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0" r:id="rId2"/>
    <p:sldId id="321" r:id="rId3"/>
    <p:sldId id="334" r:id="rId4"/>
    <p:sldId id="335" r:id="rId5"/>
    <p:sldId id="345" r:id="rId6"/>
    <p:sldId id="346" r:id="rId7"/>
    <p:sldId id="355" r:id="rId8"/>
    <p:sldId id="372" r:id="rId9"/>
    <p:sldId id="373" r:id="rId10"/>
    <p:sldId id="374" r:id="rId11"/>
    <p:sldId id="376" r:id="rId12"/>
    <p:sldId id="377" r:id="rId13"/>
    <p:sldId id="357" r:id="rId14"/>
    <p:sldId id="358" r:id="rId15"/>
    <p:sldId id="359" r:id="rId16"/>
    <p:sldId id="360" r:id="rId17"/>
    <p:sldId id="370" r:id="rId18"/>
    <p:sldId id="371" r:id="rId19"/>
    <p:sldId id="364" r:id="rId20"/>
    <p:sldId id="365" r:id="rId21"/>
    <p:sldId id="366" r:id="rId22"/>
    <p:sldId id="367" r:id="rId23"/>
    <p:sldId id="368" r:id="rId24"/>
    <p:sldId id="369" r:id="rId25"/>
    <p:sldId id="378" r:id="rId26"/>
    <p:sldId id="379" r:id="rId27"/>
    <p:sldId id="401" r:id="rId28"/>
    <p:sldId id="380" r:id="rId29"/>
    <p:sldId id="381" r:id="rId30"/>
    <p:sldId id="382" r:id="rId31"/>
    <p:sldId id="383" r:id="rId32"/>
    <p:sldId id="384" r:id="rId33"/>
    <p:sldId id="385" r:id="rId34"/>
    <p:sldId id="386" r:id="rId35"/>
    <p:sldId id="387" r:id="rId36"/>
    <p:sldId id="388" r:id="rId37"/>
    <p:sldId id="389" r:id="rId38"/>
    <p:sldId id="390" r:id="rId39"/>
    <p:sldId id="391" r:id="rId40"/>
    <p:sldId id="392" r:id="rId41"/>
    <p:sldId id="393" r:id="rId42"/>
    <p:sldId id="394" r:id="rId43"/>
    <p:sldId id="395" r:id="rId44"/>
    <p:sldId id="399" r:id="rId45"/>
    <p:sldId id="398" r:id="rId46"/>
    <p:sldId id="396" r:id="rId47"/>
    <p:sldId id="397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2.0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101573-3105-4763-9B1C-76BAEA77D580}" emma:medium="tactile" emma:mode="ink">
          <msink:context xmlns:msink="http://schemas.microsoft.com/ink/2010/main" type="writingRegion" rotatedBoundingBox="3273,1689 15029,911 15226,3892 3470,4670"/>
        </emma:interpretation>
      </emma:emma>
    </inkml:annotationXML>
    <inkml:traceGroup>
      <inkml:annotationXML>
        <emma:emma xmlns:emma="http://www.w3.org/2003/04/emma" version="1.0">
          <emma:interpretation id="{64E0B378-9159-4BEC-AE16-F2F5A3B1B1D7}" emma:medium="tactile" emma:mode="ink">
            <msink:context xmlns:msink="http://schemas.microsoft.com/ink/2010/main" type="paragraph" rotatedBoundingBox="3273,1689 15029,911 15226,3892 3470,46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D0AA82-3214-4D9A-A015-1CBC88224A78}" emma:medium="tactile" emma:mode="ink">
              <msink:context xmlns:msink="http://schemas.microsoft.com/ink/2010/main" type="line" rotatedBoundingBox="3273,1689 15029,911 15226,3892 3470,4670"/>
            </emma:interpretation>
          </emma:emma>
        </inkml:annotationXML>
        <inkml:traceGroup>
          <inkml:annotationXML>
            <emma:emma xmlns:emma="http://www.w3.org/2003/04/emma" version="1.0">
              <emma:interpretation id="{4ECDA8A5-04EC-4357-B3CE-1423F269BB52}" emma:medium="tactile" emma:mode="ink">
                <msink:context xmlns:msink="http://schemas.microsoft.com/ink/2010/main" type="inkWord" rotatedBoundingBox="3273,1689 13648,1002 13845,3983 3470,4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349 120 806 0,'12'-10'72'0,"-7"0"-58"0,1 0-14 0,5 5 0 15,1 0 66-15,-1 0 10 0,6-6 3 0,0 1 0 16,0 0-5-16,0 0-1 0,0 0 0 0,0 5 0 16,0 0-11-16,5 0-2 0,-5 0-1 0,0 0 0 15,0 5-2-15,0 5 0 0,-5-5 0 0,-12 0 0 16,11 0-10-16,-11 0-3 0,0 0 0 0,11 15 0 16,0 0-19-16,-11 5-4 0,0 1-1 0,0-1 0 15,0 10-6-15,-5 5-2 0,-1 0 0 0,-5 10 0 16,-6 6 5-16,6 9 1 0,-1 0 0 0,1 11 0 0,-12 9 16 0,6 11 3 0,-5 9 1 0,-1 6 0 15,1 9-21-15,-1-4-4 0,-5 0-1 0,-1 9 0 32,1 1 3-32,5 0 0 0,1-11 0 0,-6 1 0 15,-6-11-3-15,11 1-1 0,-5-6 0 0,11-9 0 0,-6-1-11 16,6-9 12-16,0-6-12 0,0 0 12 0,12-4-12 0,-12-6-12 16,0 0 2-16,5-9 1 0,1-11 24 0,5 0 5 15,-5-10 0-15,5 0 1 0,6-4-5 0,-5-6 0 16,5 0-1-16,-6-5 0 0,-5 0-5 0,5-5-1 15,6-10 0-15,0 15 0 0,-6-5-9 0,6-10 12 16,0 0-12-16,0 0 12 0,0 0-4 0,0 10-8 16,-5 0 12-16,5-10-4 0,0 0 1 0,0 0 0 15,0 0 0-15,0 0 0 0,5 5-9 0,-5-5 8 16,0 0-8-16,0 0 8 0,0 0 0 0,12 0-8 0,-1-5 12 0,-11 5-4 16,0 0 4-16,11 0 1 0,6-5 0 0,-5 5 0 15,-12 0-3-15,11 5-1 16,0-5 0-16,1 5 0 0,5-5-1 0,0 5-8 15,-6-5 12-15,11 5-4 0,1-5-8 0,5 5 12 16,1-5-12-16,-1 0 12 0,6-5-12 0,5 5 10 0,7 0-10 0,10-5 10 16,-5-5 6-16,11 0 0 0,1 5 1 0,4-10 0 15,7 0-7-15,-1-5-2 0,1 0 0 0,5-5 0 16,-5 5-8-16,5-1 0 0,0 1 9 0,6 0-9 16,-6 10 0-16,-5-5 0 0,-1 0 0 0,6 5 0 15,-5-5-21-15,-1 5-9 0,12 0-2 0,-6 5 0 16,0-5-176-16,1 0-36 0</inkml:trace>
          <inkml:trace contextRef="#ctx0" brushRef="#br0" timeOffset="853.725">2849 2080 1587 0,'0'0'35'0,"0"0"7"0,0 0 2 0,0 0 0 0,0 0-35 0,0 0-9 15,17-5 0-15,0-5 0 0,6 0 55 0,5-5 9 16,-5 5 1-16,5-10 1 0,6 0-10 0,0-5-3 15,0 0 0-15,5-1 0 0,-5 1-33 0,0-5-8 16,0 0 0-16,0 5-1 0,-6-10-11 0,1 5 0 0,-1-6 9 0,-11 1-9 16,5 0 10-16,-5 5-2 0,0-5-8 0,0 4 12 15,-5-4-3-15,-7 0-1 0,1 0 0 0,-6 5 0 16,0 5-8-16,0-1 8 0,-6 6-8 0,-5 0 8 16,5 0 10-16,-11 5 2 0,0 5 0 0,-5 5 0 15,-7 0 2-15,1 5 1 0,-11 5 0 0,-1 5 0 16,-11 5 5-16,12 5 2 0,-1 0 0 0,0 5 0 15,-11 6 6-15,6 9 2 0,-6 0 0 0,6 5 0 16,6-5-13-16,5 6-2 0,0 4-1 0,11 0 0 16,6 6-4-16,11-1-1 0,-5-5 0 0,5 10 0 15,6-4-17-15,6-1 10 0,5 0-10 0,6-4 8 0,-5-1-8 16,10 0 0-16,7-10 0 0,5 6 8 0,5-1-8 0,1-5 8 16,-6-5-8-16,11 0 8 0,11-4-139 0,7-1-28 0,-1-15-5 0,11-5-875 31</inkml:trace>
          <inkml:trace contextRef="#ctx0" brushRef="#br0" timeOffset="1290.148">4874 1256 1609 0,'0'0'35'0,"0"0"7"0,0-15 2 0,0 15 2 0,0 0-37 0,-6-5-9 15,-5-5 0-15,-6 5 0 0,6-5 64 0,-1 10 12 16,-5-5 1-16,-5 5 1 16,-1 0-26-16,0 5-4 0,-5 0-2 0,0 5 0 0,-6 0-21 0,0 5-4 15,-6 5-1-15,1 0 0 0,-6 5 10 0,5 5 2 16,0-4 0-16,6 9 0 0,-5 0 11 0,5 5 2 16,6 5 1-16,-6 1 0 15,11-1-2-15,-5 0 0 0,11 0 0 0,6 6 0 0,-1-1-20 16,12-5-4-16,12-5 0 0,-1 1-1 0,12-6-19 0,5 0 8 15,0-5-8-15,6-5 0 0,11 0 0 0,6-5 0 16,6-4-10-16,11-1 10 16,-1-5-120-16,1 0-17 0,11-5-3 0,-5-10-884 0</inkml:trace>
          <inkml:trace contextRef="#ctx0" brushRef="#br0" timeOffset="1653.7431">5507 1055 345 0,'-34'-10'31'0,"23"5"-31"0,11 5 0 0,0 0 0 0,0 0 306 16,0 0 55-16,0 0 11 0,0 0 3 15,0 0-255-15,0 0-52 0,17-5-9 0,6 5-3 16,5-5 6-16,6 0 1 0,11-5 0 0,12 5 0 16,-1 0-15-16,12 0-2 0,0-6-1 0,5-4 0 0,7 0-18 0,4 0-4 15,7-5-1-15,-1 10 0 0,-5-5-14 0,-11 0-8 16,5-5 10-16,-11 5-10 0,-6 5 0 0,-5 0-15 15,-7 0 2-15,-4 5 0 16,-7-6-39-16,1 1-8 0,-12 0-2 0,0 0-593 16,-5 0-118-16</inkml:trace>
          <inkml:trace contextRef="#ctx0" brushRef="#br0" timeOffset="1936.6792">6406-272 1666 0,'0'0'36'0,"6"0"8"0,-6 0 2 0,0 0 2 0,6-15-39 0,-6 15-9 0,0 0 0 0,0 0 0 16,0 15 82-16,5 5 14 0,1 5 4 0,-6 10 0 15,-6 15-42-15,-5 16-8 0,5 4-2 0,-5 11 0 16,-6 14 16-16,0 11 4 0,-5 9 0 0,-1 11 0 15,6-5-15-15,-6 14-2 0,1-4-1 0,-1 0 0 16,6-11-26-16,6-4-4 0,-6-5-2 0,11-6 0 16,1 1-18-16,5-6 0 0,-6-4 0 0,6-6 0 15,6-9-122-15,-6-6-18 0,5-5-4 0,1-9-902 16</inkml:trace>
          <inkml:trace contextRef="#ctx0" brushRef="#br0" timeOffset="2535.6423">7815 1075 1450 0,'0'0'64'0,"0"0"14"16,-6-5-62-16,0-5-16 0,6 10 0 0,0 0 0 15,-11-5 66-15,5 5 10 0,6 0 3 0,-11 5 0 0,0 10-43 0,5 5-9 16,-5 5-2-16,-1 10 0 0,1 6-7 0,6-1-2 15,-1 10 0-15,0 0 0 0,6 11 11 0,6-6 1 16,-6 10 1-16,11-9 0 0,0-1 10 0,1-5 1 16,5 0 1-16,5-4 0 0,-5-1-9 0,12-10-1 15,-1 0-1-15,6-10 0 0,-12-4 1 0,12-1 0 16,0-10 0-16,6-5 0 0,-6-5 9 0,-6-5 1 16,0-5 1-16,1-5 0 0,10-11-12 0,1 6-2 15,-1-10-1-15,1-5 0 0,5 0 4 0,-5-5 1 0,-6-6 0 0,0-4 0 16,0-5-21-16,-6-6-11 15,0 6 12-15,0-10-12 0,-11-1 0 0,0-4 0 16,0 5 0-16,-5-1 0 16,-7 1-99-16,1 5-26 0,-6-6-6 0,6 11-954 0</inkml:trace>
          <inkml:trace contextRef="#ctx0" brushRef="#br0" timeOffset="2989.7843">9308 783 1324 0,'0'0'118'0,"0"-15"-94"0,5 0-24 0,-5-5 0 0,0 0 155 0,0 10 26 16,6-5 6-16,0 5 1 0,-6 0-116 0,0 10-24 16,0 0-4-16,0 0 0 0,11 10-23 0,0 10-4 15,1 10-1-15,-1 10 0 0,-5 6-8 0,-1 9-8 16,-5 10 9-16,0 6-9 0,6-1 27 0,-6 5-1 16,-6 6 0-16,6-6 0 0,-5-4 6 0,-1 4 2 0,0-10 0 0,-5-4 0 15,0-11-1-15,5 0 0 0,0-10 0 0,1-4 0 16,-1-11 7-16,0 0 2 15,6-5 0-15,0-5 0 0,0-15-8 0,0 0-2 16,0 0 0-16,0 0 0 0,0 0 0 0,6-15 0 16,5 0 0-16,1-5 0 0,5-5-19 0,5-11-4 15,1 6-1-15,5-10 0 0,0 5-8 0,6 0 0 0,12-11 0 0,4 1-11 16,1 0 11-16,6-5-10 16,-12-6 10-16,12 6-10 0,-6-5 10 0,5 5 0 0,1-6 0 0,5 6 0 31,-11 0-43-31,0 15-6 0,-12 4-2 0,-5 6 0 15,0 0-103-15,-11 5-21 0,-1 5-4 0</inkml:trace>
        </inkml:traceGroup>
        <inkml:traceGroup>
          <inkml:annotationXML>
            <emma:emma xmlns:emma="http://www.w3.org/2003/04/emma" version="1.0">
              <emma:interpretation id="{B986E8E4-E25E-496B-B551-CD6EEB44FB8F}" emma:medium="tactile" emma:mode="ink">
                <msink:context xmlns:msink="http://schemas.microsoft.com/ink/2010/main" type="inkWord" rotatedBoundingBox="14166,2522 15131,2459 15204,3562 14239,3626"/>
              </emma:interpretation>
              <emma:one-of disjunction-type="recognition" id="oneOf1"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3473.9293">10744 1588 1152 0,'12'-5'102'0,"-1"5"-82"15,0 0-20-15,6-5 0 0,11-5 95 0,1 5 14 16,5-5 3-16,0-1 1 0,5-4-33 0,6 0-6 16,1 0-2-16,-7 0 0 0,1-10-22 0,5 5-5 15,-5 0-1-15,5 0 0 0,-6-5-14 0,1-6-3 16,0 1-1-16,-1 0 0 0,1-5-2 0,-6 0-1 0,-6-1 0 16,0 1 0-16,-5 0 5 0,0 0 0 0,-1 0 1 0,-5 0 0 15,0 9-17-15,-6 6-3 0,-5-5-1 0,-6 5 0 16,0 0 36-16,0 5 8 0,-6-5 0 0,-5 10 1 15,5 0-21-15,-5 5-4 0,0 0 0 0,-6 5-1 16,-6 5-15-16,-5 5-4 0,-12 10 0 0,6 0 0 16,-5 5 27-16,-1 10 5 0,1 10 0 0,-7 11 1 15,1-1-14-15,0 0-3 0,11 1-1 0,0 4 0 0,11 5 7 0,6 1 2 16,12-6 0-16,16 5 0 0,0-4-32 0,18 4 0 16,10 0 0-16,12-4 0 15,17-11-48-15,23-5-15 0,10-10-3 0,29-9-1178 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23.7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8DC081-5AA5-4C6B-8988-F3ADB322D259}" emma:medium="tactile" emma:mode="ink">
          <msink:context xmlns:msink="http://schemas.microsoft.com/ink/2010/main" type="inkDrawing" rotatedBoundingBox="16104,9454 18850,9419 18851,9490 16104,9526" shapeName="Other"/>
        </emma:interpretation>
      </emma:emma>
    </inkml:annotationXML>
    <inkml:trace contextRef="#ctx0" brushRef="#br0">145 55 1209 0,'-22'-16'53'0,"13"12"12"0,-4 0-52 0,0-4-13 16,0 1 0-16,0 7 0 0,0-4 68 0,-1 4 10 16,6-4 2-16,-1 0 1 0,0 4-28 0,9 0-5 15,0 0-2-15,0 0 0 0,-9 0-28 0,9 0-6 16,0 0 0-16,0 0-1 0,0 0-11 0,0 0 0 0,0 0 0 15,9 4 0-15,0 4-9 0,4-5 9 0,0 5 0 0,5 0 0 16,-1-4 0-16,1 0 0 0,4 4 0 0,4-4 0 16,5-1 0-16,0 1 0 0,8-4 10 0,-4 4-2 15,5-4 16-15,4 4 4 0,4-4 1 0,4-4 0 16,1 0-2-16,4 0-1 0,5 1 0 0,-1-5 0 16,5 4-11-16,0 0-3 0,-1 4 0 0,-3 0 0 15,-1-4 7-15,5 4 1 0,-5-4 0 0,10 0 0 16,-6 0-4-16,10 4 0 0,-5-4 0 0,5 4 0 15,-5 0-3-15,5 0-1 0,-5-3 0 0,4 3 0 16,-3-4-1-16,-1 0-1 0,-4 0 0 0,-5 4 0 16,0 0-10-16,-4 0 12 0,0 4-12 0,-8-4 12 15,-5 0-12-15,-1 0 0 0,-3 0 0 0,-5-4 0 16,-4 4 9-16,-1 0-9 0,-3-4 10 0,-1 8-10 16,0-4 8-16,-4 0-8 0,-4 0 0 0,0 0 0 0,-1 0 8 15,1 0-8-15,-5 0 0 0,0 0 9 0,0 0-9 16,0 0 0-16,-4 0 0 0,0 4 0 0,-9-4 0 0,0 0-9 15,0 0 9-15,0 0 0 0,0 0-15 0,0 0 4 16,0 0 1-16,0 0 0 16,0 0-30-16,0 0-5 0,0 0-2 0,0 0-871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37:11.9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1T23:37:58.549"/>
    </inkml:context>
  </inkml:definitions>
  <inkml:traceGroup>
    <inkml:annotationXML>
      <emma:emma xmlns:emma="http://www.w3.org/2003/04/emma" version="1.0">
        <emma:interpretation id="{181BD979-4A0D-4269-9688-D1F50447CBF9}" emma:medium="tactile" emma:mode="ink">
          <msink:context xmlns:msink="http://schemas.microsoft.com/ink/2010/main" type="writingRegion" rotatedBoundingBox="1702,935 32243,-96 32896,19217 2355,20249"/>
        </emma:interpretation>
      </emma:emma>
    </inkml:annotationXML>
    <inkml:traceGroup>
      <inkml:annotationXML>
        <emma:emma xmlns:emma="http://www.w3.org/2003/04/emma" version="1.0">
          <emma:interpretation id="{B7B8D060-8EFC-447E-98D8-D0A6DDC07D32}" emma:medium="tactile" emma:mode="ink">
            <msink:context xmlns:msink="http://schemas.microsoft.com/ink/2010/main" type="paragraph" rotatedBoundingBox="2180,832 13342,589 13389,2752 2227,2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6C0D3-8080-44F0-966A-96F65E983DA2}" emma:medium="tactile" emma:mode="ink">
              <msink:context xmlns:msink="http://schemas.microsoft.com/ink/2010/main" type="line" rotatedBoundingBox="2180,832 13342,589 13389,2752 2227,2994"/>
            </emma:interpretation>
          </emma:emma>
        </inkml:annotationXML>
        <inkml:traceGroup>
          <inkml:annotationXML>
            <emma:emma xmlns:emma="http://www.w3.org/2003/04/emma" version="1.0">
              <emma:interpretation id="{252F677E-A1F0-4462-B66B-565226846A59}" emma:medium="tactile" emma:mode="ink">
                <msink:context xmlns:msink="http://schemas.microsoft.com/ink/2010/main" type="inkWord" rotatedBoundingBox="2184,999 5577,925 5621,2921 2227,29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307 93 518 0,'0'0'46'0,"0"0"-37"16,0-8-9-16,4 0 0 0,-4-3 101 0,0 3 19 16,5-4 3-16,-1 4 1 0,-4 4-41 0,4-7-8 15,1 3-2-15,-5 8 0 0,0 0-29 0,4-8-5 16,-4 0-2-16,0 8 0 0,0 0-9 0,0 0-3 16,0 0 0-16,0 0 0 0,0 0 12 0,0 0 3 15,0 0 0-15,0 0 0 0,0 0-21 0,0 0-4 16,5 8-1-16,-10 4 0 0,5 3 22 0,-4-7 4 15,-1 8 0-15,1-1 1 0,0 1-24 0,-5 4-5 16,0 3 0-16,0 4-1 0,5 5 11 0,-9 3 2 16,0 4 1-16,-1 8 0 0,-3 7 10 0,4 9 1 15,0-5 1-15,-1 9 0 0,1-5-12 0,0 1-2 16,-4 3-1-16,8-3 0 0,-4 3-2 0,4-3 0 16,-4-5 0-16,-1-3 0 0,6 3-3 0,3-7-1 15,-8-4 0-15,13 0 0 0,-9-4-5 0,1-4-2 0,3-8 0 0,5 4 0 16,-9-3-9-16,9 3 12 0,-4-8-12 15,0-4 12-15,4 1-12 0,-9-1 0 0,9 1 9 0,-4-5-9 16,-1 1 0-16,5-8 9 0,-4-1-9 0,4-3 0 16,0 0 0-16,0 0 0 0,0-8 0 0,0 0 0 15,0 0-11-15,0 0-2 0,0 0-1 0,0 0 0 16,0 0-69-16,0 0-13 0,0 0-4 16,0 0 0-16,0-12-158 0,0 12-32 0</inkml:trace>
          <inkml:trace contextRef="#ctx0" brushRef="#br0" timeOffset="887.0119">166 253 403 0,'0'0'36'15,"0"0"-36"-15,0 0 0 0,0 0 0 16,0-4 123-16,0 4 17 0,5-8 4 0,-1 1 1 15,-4 7-66-15,5-8-14 0,3-4-2 0,-3 4-1 0,4 0-34 0,-1-7-6 16,1 3-2-16,4 0 0 0,0 1 13 0,1 3 3 16,3-8 0-16,1 4 0 0,-1-3 19 0,-4 3 4 15,5 0 1-15,0 1 0 0,3 3-29 0,1-12-6 16,0 9-1-16,0-5 0 0,-4 4 4 0,4 4 1 16,0-3 0-16,0-1 0 0,0 0-17 0,-1 1-4 15,1-1-8-15,5 0 12 0,8 4 0 0,-4-11 0 16,-5 7 0-16,9 4 0 0,4-11-12 0,10 7 0 15,-10 4 0-15,5-3 0 0,0 3 0 0,0 8 0 16,-5 4 0-16,1 3 0 0,-1 1-8 0,-4 4 8 16,0 4-12-16,-4-1 12 0,-4 5 0 0,3-5 0 15,-17 5 0-15,9-1 0 0,0-3 0 0,-4 4 17 16,4-1-1-16,0 1-1 0,-5 3 0 0,-4-3 0 16,5 3 0-16,-1-3 0 0,1 3 1 0,-5 4 0 15,0-3 0-15,-4 3 0 0,0 4 0 0,-5 1 0 0,1-1 0 16,-5 8 0-16,-9-4 8 0,0 4 1 0,0 0 1 0,-4 4 0 15,0 0-10-15,-9-4-1 0,5 12-1 0,-5-12 0 16,-5 8-4-16,-3-8-1 0,-1 8 0 0,0 0 0 16,-4-4-9-16,0 0 12 0,-5-1-12 0,5 5 12 15,0-8-4-15,5 0 0 0,-1 1 0 0,0-5 0 16,-4-4 2-16,0 0 0 0,9 0 0 0,-1-3 0 16,-3-5 8-16,8 5 2 0,0-5 0 0,-9 0 0 15,5-3-9-15,-1 3-2 0,1-3 0 0,0-1 0 16,-5 1-9-16,-4-1 0 0,-5 1 9 0,1 3-9 15,-1 1 0-15,-3-5 8 0,-6 5-8 0,5-1 0 16,1 1 0-16,-1 3-15 0,0-7 3 0,4-1 0 0,-4-7 12 0,14 0 16 16,-1-1-3-16,5 1-1 0,-1 0-12 0,5-5 0 15,1-3 0-15,-1 4 0 0,0-4 0 0,0 0 0 16,0 0-9-16,0-4 9 0,4 0-24 0,1-4 2 16,4 0 0-16,4-8 0 15,4 5-18-15,5-5-4 0,5-4-1 0</inkml:trace>
          <inkml:trace contextRef="#ctx0" brushRef="#br0" timeOffset="2288.781">1829 1065 576 0,'-13'0'51'0,"13"0"-41"0,0 0-10 0,0 0 0 15,-4 4 127-15,-1-4 23 0,1 8 5 0,-5-4 1 16,9-4-77-16,0 0-15 0,-4 4-4 0,4-4 0 16,0 8-26-16,-5 0-6 0,5-8 0 0,0 0-1 15,0 0-11-15,0 0-1 0,0 0-1 0,0 0 0 16,9 7-2-16,4 1 0 0,-4-4 0 0,4 0 0 15,0-4 5-15,1 0 1 0,3-4 0 0,-4 0 0 16,5 0 0-16,-1 0 0 0,1-3 0 0,-1 3 0 16,5-4-7-16,-4 0-2 0,-5 0 0 0,5-4 0 15,-1 1-9-15,1 7 0 0,-5-16 0 0,0 9 8 16,0-5 10-16,5 4 2 0,-5-7 0 0,0 3 0 0,0 1-20 0,-4-1 0 16,9 4 0-16,-5-3 0 0,0 3 0 0,0-8 0 15,0 5 8-15,-4-1-8 0,0 0 0 0,4 1 0 16,-4-1 0-16,-5 1 0 0,1 3 0 0,-1-8 0 15,-4 5 0-15,-4 3 0 0,4 0 0 0,0 1 0 16,-9-1 0-16,0 4 0 0,0-4 0 0,0 5 0 16,-4-1 0-16,0 4 0 0,4 0 12 0,1 4-12 15,-6-12 12-15,6 12-12 0,8 0 0 0,-14 0 0 16,1 0 0-16,5 4-12 0,-1-4 12 0,0 0 0 16,0 8 0-16,-4-8 0 0,4 0 0 0,-4 4 0 15,4 0 0-15,1 4 0 0,-1-8 0 0,0 3 0 16,-4 5 0-16,0 0 0 0,0 0 0 0,-1 4 0 15,1-1 0-15,-4-3 0 0,3 4 10 0,1 7-2 0,0-7 0 16,0 4 0-16,0 3 5 0,0 5 1 0,0-1 0 0,-1 8 0 16,6-11 12-16,-1 7 2 0,0 4 1 0,9 1 0 15,-9 3 11-15,9 4 1 0,0-8 1 0,0 4 0 16,0 4-12-16,9 0-2 0,-9-3-1 0,4-5 0 16,1 0-14-16,4-4-2 0,-1-3-1 0,6-1 0 15,-1-3-10-15,9-5 0 0,-9 1 0 0,9-12 8 16,8 0-34-16,1-4-7 0,4-4-2 15,13-12 0-15</inkml:trace>
          <inkml:trace contextRef="#ctx0" brushRef="#br0" timeOffset="3581.3233">2496 1090 403 0,'9'-8'17'0,"-9"8"5"16,0 0-22-16,0 0 0 0,4 0 0 0,5-4 0 0,0 0 261 0,0 0 48 15,4 1 10-15,0-1 1 0,4-4-204 0,1 0-40 16,0 0-9-16,4 0-2 0,4-7-33 0,0 7-8 15,5-8 0-15,4 5-1 0,4-5-14 0,5 4-9 16,0-3 12-16,9 3-12 16,4 0-89-16,-4 1-25 0,25-9-5 0,-3-11-1 0</inkml:trace>
          <inkml:trace contextRef="#ctx0" brushRef="#br0" timeOffset="3287.3992">2869 429 1350 0,'0'0'29'0,"0"0"7"0,0 0 0 0,0 0 3 0,0 0-31 0,0 0-8 16,0 0 0-16,0 0 0 0,0 0 14 0,0 0 2 15,13 0 0-15,0-8 0 0,1 8-16 0,-6-4 0 16,5 0 8-16,-4 0-8 0,-9 4 11 0,18-11-1 16,8-1 0-16,-8-4 0 0,-10 4 35 0,6 1 7 15,8-5 2-15,-1 8 0 0,6-11-32 0,-5 7-6 16,-14-4-2-16,1-3 0 0,4 3-14 0,-4 1 8 0,0-5-8 0,0 1 0 15,0-1 0-15,-1 1 0 16,-8-1 0-16,5-3 0 0,-5-5 0 0,0 5 0 0,-5-4 0 0,1 3 0 16,4 5 0-16,0-5 0 0,-4 8 0 0,-1 1 0 15,1-5 0-15,-1 9 0 0,-3 3 0 0,-1-4 0 16,-4 4 0-16,-1 0 0 0,-3-3 0 0,4 11 0 16,4-8 0-16,-4 4 0 0,-5 4 0 0,10-4 0 15,-1 0 0-15,0 4 0 0,0-8 0 0,0 8 0 16,1-3 0-16,3 3 0 0,-4-4 0 0,1 4 0 15,-1-4 0-15,0 4 0 0,0 0 0 0,1 0 0 16,8 0 0-16,-9 4 0 0,0-4 0 0,5 4 0 16,-9-1 0-16,13-3 0 0,0 0 0 0,-9 8 0 15,0-4 0-15,5 4 0 0,-5 0 0 0,9-8 0 16,-5 11 0-16,1 1 0 0,0 4 8 0,4-4-8 0,-5 3 22 0,5 1-2 16,0-1 0-16,0 1 0 0,5 4-20 15,-1-5 0-15,0 9-10 0,1-1 10 0,4 4 0 0,-1 5 20 16,1 3-2-16,-4 4-1 0,8-4-9 0,-9 8-8 15,9 4 9-15,-8 4-9 0,3-5 21 0,-3 5-1 16,4 0-1-16,-5 0 0 0,5 0 10 0,-5-1 3 16,-4 1 0-16,0 0 0 0,0 4-17 0,-4 3-3 15,-5-7-1-15,5 4 0 0,-5 3 11 0,0-7 2 16,0 4 1-16,0-5 0 0,1-3-6 0,-1-4-2 16,0 0 0-16,0-8 0 0,1 0-7 0,-1-3-2 15,-4 3 0-15,-1-8 0 0,1 1-8 0,0-1 0 16,-4-4 0-16,3 1 0 15,-3-5-109-15,4-3-27 0,-9 0-6 0</inkml:trace>
        </inkml:traceGroup>
        <inkml:traceGroup>
          <inkml:annotationXML>
            <emma:emma xmlns:emma="http://www.w3.org/2003/04/emma" version="1.0">
              <emma:interpretation id="{C87A7EE8-9786-46C2-B548-4B90E5B8D3E1}" emma:medium="tactile" emma:mode="ink">
                <msink:context xmlns:msink="http://schemas.microsoft.com/ink/2010/main" type="inkWord" rotatedBoundingBox="6002,1331 8009,1287 8036,2529 6029,2572"/>
              </emma:interpretation>
            </emma:emma>
          </inkml:annotationXML>
          <inkml:trace contextRef="#ctx0" brushRef="#br0" timeOffset="4269.7342">3795 758 864 0,'9'-11'76'0,"-9"11"-60"0,0 0-16 0,0 0 0 16,0-8 78-16,0 8 13 0,0 0 2 0,0 0 1 15,0 0-26-15,0 0-6 0,-9 4-1 0,-4 4 0 16,-1 3-23-16,1 5-5 0,4 0-1 0,-4 3 0 15,0 4 4-15,0 5 0 0,4 3 0 0,0 0 0 16,5 0 4-16,-5 1 2 0,1 7 0 0,-1-4 0 16,4 0-19-16,1-4-4 0,-5 0-1 0,5 0 0 15,4-7-18-15,0-1 0 0,0 1 0 0,0-1 0 16,4-4 8-16,-4-3-8 0,9 0 12 0,-5-1-12 16,1 5-12-16,-1-9-10 0,1 1-2 0,-1-4 0 15,-4 0-38-15,0-8-8 0,0 0-2 0,9 0-664 16</inkml:trace>
          <inkml:trace contextRef="#ctx0" brushRef="#br0" timeOffset="4466.8066">3900 205 1382 0,'0'0'123'0,"0"0"-99"16,-4-4-24-16,4 4 0 0,4-12 64 0,-4 12 7 0,0 0 1 0,0 0 1 16,13-4-60-16,-4 0-13 15,4 8 0-15</inkml:trace>
          <inkml:trace contextRef="#ctx0" brushRef="#br0" timeOffset="5351.7929">4242 875 1069 0,'0'0'23'0,"0"0"5"0,0 0 0 0,0 0 4 0,-9-7-32 0,9 3 0 0,-4-12 0 0,4 12 0 16,4-7 71-16,1 3 8 0,-1-4 1 0,9 0 1 16,1 5-45-16,3-5-8 0,1-4-3 0,-1 8 0 15,5-11 6-15,4-1 1 0,1 9 0 0,-1-5 0 16,-4 4-2-16,4 5 0 0,-8-1 0 0,4 0 0 16,-9 4-19-16,5 0-11 0,-5 4 12 0,-13 0-12 15,13 8 8-15,-13-8-8 0,13 16 0 0,-9-1 0 0,5 5 0 0,-9 3 10 16,-4 4-10-16,-1-3 8 15,5 7-8-15,-4 0 0 0,0 8 0 0,-1-11 8 0,1 3-8 0,4 0 0 16,-4 4 0-16,-5-12 0 0,4 1 0 0,1 3 12 16,-5-3-12-16,5-1 12 0,-5-7 10 0,5 3 2 15,-5-3 1-15,0-5 0 0,5 1 3 0,-5-4 1 16,5-4 0-16,-1 4 0 0,5-8-7 0,0 0-2 16,0 0 0-16,0 0 0 0,0 0-8 0,0 0-1 15,0 0-1-15,5-8 0 0,-1-4-2 0,0 0-8 16,5-3 12-16,0-1-4 0,0-3-8 0,-1-1 0 15,1-3 0-15,4-5 8 0,1 5-8 0,-6-12 0 16,5 4 0-16,1-4 0 0,3 0 0 0,-4-4 0 16,0 0 0-16,5 3 0 0,8 5-9 0,-8 4 9 15,4-4 0-15,0 0 0 0,-5 7-8 0,10 5 8 0,-10-1 0 0,5 1 0 16,0-1-9-16,0 5 9 0,0-1 0 0,-5 4-9 16,-3 8 9-16,3 4 0 0,-4 0 0 0,5 4 8 15,-5 4-8-15,0 8 0 0,-4-5 0 0,4 9-8 16,-4 7 8-16,0-7 0 0,-9 7 8 0,4 4-8 15,5 4 14-15,-5 4-2 0,-8 0 0 0,4 0 0 16,4 0-1-16,-4-8-1 0,-4 5 0 0,4 3 0 16,-4 0-10-16,8-12 12 0,-4 8-12 0,0-4 12 15,0 0-26-15,0-11-5 0,4 3-1 0,1-3-918 16</inkml:trace>
          <inkml:trace contextRef="#ctx0" brushRef="#br0" timeOffset="6101.4006">5558 766 460 0,'0'0'41'0,"0"0"-33"15,9-8-8-15,0 8 0 0,0-7 87 0,0 3 15 16,-9 4 3-16,8-8 1 0,1 8-10 0,-5-8-3 16,-4 8 0-16,9-4 0 0,0 4-17 0,-9 0-3 15,0 0-1-15,0 0 0 0,0 0-12 0,0 0-4 16,0 0 0-16,-9 4 0 0,0 4-10 0,-4 0-2 16,9 3-1-16,-5 5 0 0,-4-4-17 0,4 3-3 0,0-3-1 0,1 8 0 15,3-1-2-15,-4 1 0 0,5-1 0 0,-5 1 0 16,9-1 3-16,-4 4 0 0,4 1 0 0,0-5 0 15,0-3-23-15,4 3 0 0,-4-3 0 0,5 0 0 16,-1 3-15-16,0-3-4 0,-4-5-1 0,5 1 0 31,-10-4-58-31,5-8-12 0,0 12-2 0,0-12-1 0,0 0-41 0,0 0-8 16,0 0-2-16,0 0-430 0</inkml:trace>
          <inkml:trace contextRef="#ctx0" brushRef="#br0" timeOffset="6305.7306">5541 142 1209 0,'0'0'108'0,"0"0"-87"16,-5-11-21-16,5 11 0 0,0 0 32 0,0 0 1 15,0 0 1-15,0 0 0 0,14-4-34 0,-1 4 0 16</inkml:trace>
        </inkml:traceGroup>
        <inkml:traceGroup>
          <inkml:annotationXML>
            <emma:emma xmlns:emma="http://www.w3.org/2003/04/emma" version="1.0">
              <emma:interpretation id="{3680DBD2-9583-4EED-9C67-FC8CE07B8E3E}" emma:medium="tactile" emma:mode="ink">
                <msink:context xmlns:msink="http://schemas.microsoft.com/ink/2010/main" type="inkWord" rotatedBoundingBox="8622,692 12309,612 12345,2238 8657,23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567.3796">7625 396 403 0,'0'0'17'0,"0"0"5"0,0-8-22 0,0 8 0 15,0 0 0-15,0 0 0 0,0 0 223 0,0 0 40 16,0 0 8-16,0 12 1 0,0-1-203 0,4 9-41 16,-4-8-8-16,0 7-1 0,0 8-11 0,-4-11-8 15,4 11 12-15,-9 1-12 0,5-1 0 0,-5 0 0 16,0 4-12-16,0 1 3 0,-4-1 26 0,4 4 6 15,-4-4 1-15,4 0 0 0,1-3-15 0,-1 3-9 16,0 0 12-16,0-4-12 0,5 1 0 0,0-9 0 0,-1 1-12 16</inkml:trace>
          <inkml:trace contextRef="#ctx0" brushRef="#br0" timeOffset="7739.4058">7928-37 1666 0,'-5'-16'74'0,"5"16"15"15,-4-7-71-15,4 7-18 0,0 0 0 0,0 0 0 0,0 0 32 0,0 0 4 16,9 27 0 0,-5-4-813-16</inkml:trace>
          <inkml:trace contextRef="#ctx0" brushRef="#br0" timeOffset="8194.2283">8656 255 1890 0,'0'0'41'0,"0"0"9"0,0 0 2 0,-9 0 1 0,5 0-42 0,-5 4-11 0,0 4 0 0,0 0 0 15,5 4 32-15,-5-5 5 0,5 5 1 0,-9 8 0 16,4 3-30-16,-4 0-8 0,0 9 0 0,-5-1 0 16,-4 4 0-16,5 0 0 0,-1 4 0 0,-4 4 0 15,0-4 0-15,9 0 0 0,0-4 0 0,8 4-8 16,-3-4 8-16,3 0 0 0,1 0 0 0,4-7 8 15,9-5-8-15,-1 0 0 0,-3 1 0 0,4-5 0 16,4-3 0-16,0-4 0 0,-4-5 0 0,4 5 0 16,4-12 0-16,1 4 12 0,4 0-2 0,-5-8-1 15,5-12-9-15,0 9 8 0,0-13-8 0,0 8 8 16,-4-7 0-16,-1-8 0 0,1-1 0 0,-1 1 0 16,-4-4-8-16,1 0 0 0,-6-5 0 0,1-3 8 0,0 0-8 15,-5 0 0-15,1 4 0 0,-1 4 0 0,-4 0 8 16,-4 4 0-16,-1 3 0 0,-3 9 0 0,-1 7-8 0,-4-4 8 15,-1 4-8-15,-3 8 8 16,-5 0-27-16,0 4-5 0,-9 0-2 0,5 0-595 16,-5 8-119-16</inkml:trace>
          <inkml:trace contextRef="#ctx0" brushRef="#br0" timeOffset="6673.1029">6256 201 1324 0,'0'0'59'0,"-4"0"12"16,-1-8-57-16,5 8-14 0,0 0 0 0,0 0 0 15,0 0 99-15,0 0 17 0,0 0 3 0,0 0 1 16,0 0-65-16,9-4-13 0,9 4-2 0,-1 0-1 0,1 0-19 0,8-4-3 16,0 0-1-16,9-4 0 0,5 5 4 0,-1-5 0 15,5-4 0-15,4 4 0 0,1 0-20 0,-1 1-19 16,-4 3 4-16,0-4 1 0,-5 0 14 0,1 4 0 16,-1 0 0-16,1 4 0 0,-5-4 0 0,-4 1 0 15,-5 3 0-15,5-4 0 0,-5-4 48 0,0 8 7 16,-4-4 1-16,4 0 0 15,-8 0-183-15,0 0-36 0,-1 0-7 0,-8 0-2 0</inkml:trace>
          <inkml:trace contextRef="#ctx0" brushRef="#br0" timeOffset="7141.4599">6989-486 748 0,'0'0'67'0,"0"0"-54"15,0 0-13-15,0 0 0 0,0 0 56 0,0 0 9 16,0 0 2-16,0 0 0 0,0 0 7 0,0 0 2 16,0 0 0-16,0 0 0 0,0 0-18 0,0 0-3 15,0 8-1-15,4 4 0 0,-4 0-6 0,-4-5-2 16,-1 13 0-16,1 3 0 0,-5 5 6 0,0 3 2 15,-4 12 0-15,0 7 0 0,-5-7 3 0,5 12 1 16,-4 3 0-16,-5 1 0 0,4 3-34 0,-4 5-6 16,5 11-2-16,-5 0 0 0,0 0-3 0,0-4-1 15,0 4 0-15,0-8 0 0,-4 0-12 0,8-4 8 16,-4-3-8-16,0-5 0 0,5 1 0 0,-1-9 0 16,1 1-13-16,4-4 4 15,-1-12-42-15,6 0-8 0,-6-8-1 0,10 1-528 0,-5-13-106 16</inkml:trace>
          <inkml:trace contextRef="#ctx0" brushRef="#br0" timeOffset="8670.8038">9222 400 1566 0,'0'0'69'0,"0"0"15"0,0-8-68 0,0 8-16 0,0 0 0 0,0 0 0 16,13-12 63-16,0 8 9 0,0 4 1 0,0 4 1 15,5 4-34-15,0 4-8 0,-1-1 0 0,1 9-1 16,-5 7-18-16,4 4-3 0,-3-3-1 0,-1 11 0 16,-5 0-9-16,1 0 0 0,-9-8 0 0,0 8 8 15,-4 0 0-15,-1 0-8 0,-3 0 12 0,-5-8-4 16,4 0 5-16,-4-7 1 0,-5-1 0 0,5 0 0 0,4-7 10 0,-4 4 3 16,4-13 0-16,5 5 0 15,-1-8-9-15,5-4-2 0,0 0 0 0,0 0 0 0,0 0-3 0,0 0-1 16,5-16 0-16,-1 1 0 0,9-5-4 0,0-3-8 15,5-8 11-15,0-1-11 0,-1 1 12 0,5-8-12 16,0 4 12-16,4 4-12 0,1-8 8 0,3-4-8 16,1 4 0-16,4 0 0 0,0 4 0 0,-4 4 0 15,0 7 0-15,-1-3 0 0,-3 8 0 0,3 7 0 16,-8 0 0-16,5 12 0 0,-5 0 0 0,0 12 0 16,-5 7 0-16,1 1 0 0,-5-1 0 0,0 5 0 15,0 7 0-15,-4 4 0 0,-5 0 0 0,1 0 0 16,-10 4 0-16,5 4-12 15,-8 0-33-15,3 0-7 0,1 4 0 0,-5-8-594 0,0 4-118 16</inkml:trace>
        </inkml:traceGroup>
        <inkml:traceGroup>
          <inkml:annotationXML>
            <emma:emma xmlns:emma="http://www.w3.org/2003/04/emma" version="1.0">
              <emma:interpretation id="{88EBC89B-4582-46B8-9079-2F22C710ECD8}" emma:medium="tactile" emma:mode="ink">
                <msink:context xmlns:msink="http://schemas.microsoft.com/ink/2010/main" type="inkWord" rotatedBoundingBox="13326,1893 13370,1892 13372,1962 13328,1963"/>
              </emma:interpretation>
              <emma:one-of disjunction-type="recognition" id="oneOf2">
                <emma:interpretation id="interp2" emma:lang="" emma:confidence="0">
                  <emma:literal>7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T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9479.0366">10937 747 1321 0,'0'0'58'0,"0"0"13"0,0-8-57 0,0 8-14 15,0 0 0-15,0 0 0 0,9 0 48 0,0-8 6 16,-9 8 2-16,9 0 0 0,-1 0-39 0,-8 0-7 16,0 0-2-16,0 0 0 0,0 0 0 0,9 8 0 15,-9-8 0-15,0 0 0 0,0 0 16 0,0 0 4 16,0 0 0-16,0 0 0 0,0 0-7 0,0 0-1 16,0 0 0-16,0 0 0 0,0 0-3 0,0 0-1 15,-4 0 0-15,4 0 0 0,0 0 8 0,-9 0 2 16,0 0 0-16,9 0 0 0,-4 0 6 0,4 0 2 15,0 0 0-15,0 0 0 0,0 0-21 0,0 0-4 16,0 0-1-16,0 0 0 0,0 0-8 0,0 0 0 16,0 0 0-16,0 0 0 0,4 8 0 0,1 3 0 15,-5 5 0-15,0-4-607 0,0 3-123 16</inkml:trace>
        </inkml:traceGroup>
      </inkml:traceGroup>
    </inkml:traceGroup>
    <inkml:traceGroup>
      <inkml:annotationXML>
        <emma:emma xmlns:emma="http://www.w3.org/2003/04/emma" version="1.0">
          <emma:interpretation id="{D0CE778B-9BC1-408B-ACD8-7739EA4FCA18}" emma:medium="tactile" emma:mode="ink">
            <msink:context xmlns:msink="http://schemas.microsoft.com/ink/2010/main" type="paragraph" rotatedBoundingBox="1502,2643 31302,819 32065,13274 2265,15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94FF5-ADBB-40F7-B104-3679ADF01813}" emma:medium="tactile" emma:mode="ink">
              <msink:context xmlns:msink="http://schemas.microsoft.com/ink/2010/main" type="inkBullet" rotatedBoundingBox="1796,3938 2959,3844 3093,5496 1930,5590"/>
            </emma:interpretation>
          </emma:emma>
        </inkml:annotationXML>
        <inkml:trace contextRef="#ctx0" brushRef="#br0" timeOffset="23533.5108">118 3141 518 0,'0'0'46'0,"0"0"-37"15,-4-4-9-15,4 4 0 0,-5-7 104 0,1-1 20 16,0 0 3-16,-1 0 1 0,5 8-55 0,0-8-10 16,0 1-3-16,0 7 0 0,5-8-12 0,-5 4-2 15,0-4-1-15,0 8 0 0,0-8 9 0,0 8 2 16,0 0 0-16,0 0 0 0,0 0-36 0,0 0-6 16,0 0-2-16,0 0 0 0,0 0 5 0,0 0 1 15,0 0 0-15,0 0 0 0,0 8-1 0,0 4 0 16,-9-1 0-16,4 1 0 0,5 0 2 0,-4 0 0 15,0 7 0-15,-5-3 0 0,0 3-7 0,0 1 0 0,1 3-1 16,-6 0 0-16,-3 9 12 0,4-1 2 0,0 4 1 0,-9 4 0 16,4 4 12-16,-4 4 2 0,0 3 1 0,0 1 0 15,0 0 6-15,0 7 1 0,0-7 0 0,5 4 0 16,4-9-34-16,0 1-6 0,4 0-8 0,-9 0 11 16,5-4-11-16,4-4 0 0,1 3 9 0,-6-6-9 15,1-5 8-15,0 0-8 0,4 0 10 0,1-4-10 16,-10-3 11-16,0 3-11 0,10-3 12 0,-10-1-12 15,9-7 10-15,5-1-10 0,-14-3 8 0,10 0-8 16,3-5 0-16,5-7 0 0,0 0 0 0,0 0 0 16,-4 8 14-16,4-8 1 0,0 0 0 0,0 0 0 0,0 0-6 15,0 0-1-15,0 0 0 0,0 0 0 0,-5-8 10 0,1 1 2 16,4-5 0-16,4 4 0 0,-4-4-20 0,0 1 0 16,5-1 0-16,-1-4 0 0,1-3 0 0,-1-1 0 15,0 1 0-15,1-8 0 0,-1 3 0 0,5-3 0 16,0-4 0-16,0-4 0 0,4-4 0 0,-9 0 0 15,5 0 0-15,4-4 0 0,5 0 0 0,-1-4 0 16,1 4 0-16,4-8 0 0,-5 1 0 0,14 3-9 16,-18 0 9-16,9 4-8 0,0 0 8 0,0 0 0 15,0 4 0-15,4-3-8 0,-4 3 8 0,0 0 0 16,0 3-9-16,-5-3 9 0,5 4 0 0,5-4 10 16,-1 0-1-16,-4 0 0 15,4 0-33-15,-4 4-6 0,5-4-2 0,-6 8 0 0,1 0 32 0,5 0 0 16,-1 3-8-16,-4 1 8 0,0 4 0 0,-9 3-9 0,9 1 9 15,0-1-8-15,0 8 0 0,-5-7 0 0,-3 7 0 16,3 1 0-16,-4-1 8 0,0 4-10 0,1 0 10 0,-1 4-10 16,-9-3 10-16,5 3 0 0,0-4-9 0,-9 8 9 15,0 0 0-15,0 0 0 0,0 0-9 0,0 0 9 16,0 0 0-16,9 8-8 0,-9-8 8 0,13 7 0 16,-13-7 0-16,0 12 0 0,8 0 0 0,-3 0 0 15,4 3 0-15,-1-3 0 0,-8 3-10 0,9 5 10 16,-4-8 0-16,3 7 0 0,-3 1 0 0,3 7 0 15,1-4 0-15,-9 12 0 0,5 1 0 0,-1 6 8 16,0 5-8-16,5 8 0 0,-9-1 8 0,9 9-8 16,-9 3 15-16,-9 0-2 0,5-3 0 0,-5 3 0 0,5 4-1 15,-1-3-1-15,5-5 0 0,-9-7 0 0,9-5-11 16,0-3 10-16,9-4-10 0,-9-4 10 0,0 0-10 0,5-4 8 16,-1-4-8-16,-4-3 8 0,4-5-8 0,-4-4 10 15,0-3-10-15,0-4 10 0,0 3-24 0,0-7-5 16,0-8-1-16,0 0-1038 15</inkml:trace>
        <inkml:trace contextRef="#ctx0" brushRef="#br0" timeOffset="24092.6574">0 3438 741 0,'0'0'32'0,"0"0"8"0,0 0-32 0,0 0-8 16,0 0 0-16,0 0 0 0,0 0 42 0,0 0 6 16,0 0 2-16,0 0 0 0,0 0-50 0,0 0 0 15,-5 4 0-15,5-4 0 0,-4 7-17 0,0 1-1 16,-5-4 0-16,9-4 0 0,-5 4 18 0,5-4 0 15,-8 8 0-15,8-8 0 0,-9 4 0 0,9-4 11 16,0 0-2-16,0 0 0 0,-13 7 42 0,13-7 8 16,0 0 1-16,0 0 1 0,-9 0 7 0,9 0 2 15,-4 0 0-15,4 0 0 0,0 0-1 0,0 0 0 16,-5 0 0-16,5 0 0 0,0 0-16 0,0 0-3 16,0 0-1-16,0 0 0 0,0 0-7 0,0 0-2 15,0 0 0-15,0 0 0 0,9 0-7 0,4 4-1 16,5 0-1-16,4 0 0 0,-14-4-7 0,10 0 0 15,4 0-1-15,4 0 0 0,-4 0-11 0,9-8-3 16,0 1 0-16,4 3 0 0,9-4 0 0,-5 0 0 16,-4 4 0-16,5-8 0 0,3 5-9 0,-7-1 0 0,3 0 0 15,-8 4-644-15,-1 0-128 0</inkml:trace>
      </inkml:traceGroup>
      <inkml:traceGroup>
        <inkml:annotationXML>
          <emma:emma xmlns:emma="http://www.w3.org/2003/04/emma" version="1.0">
            <emma:interpretation id="{141D3200-034F-4619-9C31-427BBA133B0C}" emma:medium="tactile" emma:mode="ink">
              <msink:context xmlns:msink="http://schemas.microsoft.com/ink/2010/main" type="line" rotatedBoundingBox="3893,2944 26309,1124 26536,3925 4121,5745"/>
            </emma:interpretation>
          </emma:emma>
        </inkml:annotationXML>
        <inkml:traceGroup>
          <inkml:annotationXML>
            <emma:emma xmlns:emma="http://www.w3.org/2003/04/emma" version="1.0">
              <emma:interpretation id="{D12B72CF-C870-478C-9833-7C1CBB4880B6}" emma:medium="tactile" emma:mode="ink">
                <msink:context xmlns:msink="http://schemas.microsoft.com/ink/2010/main" type="inkWord" rotatedBoundingBox="3945,3582 8536,3210 8667,4822 4076,519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305.2101">3040 3122 691 0,'0'0'61'0,"0"0"-49"16,-9 4-12-16,9-4 0 0,0 0 108 0,0 0 18 16,-8 4 4-16,8-4 1 0,0 0-55 0,0 0-12 15,0 0-1-15,0 0-1 0,0 0-10 0,8 7-1 16,10-3-1-16,-18-4 0 0,-4 8-14 0,4-8-4 0,17 0 0 0,1 0 0 16,-5 0 5-16,0-4 1 0,4 0 0 0,5-4 0 15,5 1-20-15,-5-1-4 0,-5 0-1 0,10-4 0 16,-1-3-13-16,-4 3 11 0,0-7-11 0,-9 3 10 15,4 4-10-15,1 1 0 0,-5-5 0 0,-8 0 8 16,-1 1-8-16,5 3 0 0,0-4 0 0,-5 1 8 16,-8 3-8-16,4 0 8 0,0-3-8 0,4-1 8 15,-4 1 3-15,-4-1 0 0,-5 8 0 0,9-3 0 16,0-5-1-16,-5 4 0 0,-8 4 0 0,4 1 0 16,1 3-10-16,3-4 0 0,-4 8 0 0,-4-4 8 15,0 4-8-15,0 0 0 0,0 4 0 0,0 0 8 0,-9 0-8 16,9 0 0-16,8 0 0 0,-8-1 0 0,-5 9 0 15,5-4 0-15,0 0 0 0,4 0 0 0,5 7 0 0,-9-3 0 16,-9 3 8-16,9 5-8 0,13 3 18 0,-13 5-2 16,-9-1 0-16,0 0 0 0,4 4-3 0,-4 5-1 15,0-5 0-15,0 4 0 0,0 4 4 0,5-4 0 16,8 0 0-16,-4-4 0 0,-5 4 5 0,10 4 2 16,-1-4 0-16,9 1 0 0,0-1-23 0,0-4 0 15,-5 0 0-15,10 0 8 0,8-3-8 0,0-1 0 16,-4 0 0-16,13 0 0 15,9-11-20-15,-1 4-4 0,-3-9-2 0,3 1 0 16,5-8-141-16,9-8-28 0</inkml:trace>
          <inkml:trace contextRef="#ctx0" brushRef="#br0" timeOffset="26837.1203">4229 2697 403 0,'22'-4'17'0,"-22"4"5"0,0 0-22 0,0 0 0 15,0 0 0-15,0 0 0 0,-4 11 159 0,-5-3 27 16,-4 4 6-16,0 4 0 0,4-13-96 0,-4 9-19 16,-14 0-4-16,5 3-1 0,0 1-3 0,0 0-1 15,-4 3 0-15,-5 1 0 0,-4-1-4 0,0 1-2 16,9 3 0-16,-9 0 0 0,-9-3-14 0,13 3-4 16,5 1 0-16,4-1 0 0,0 1-16 0,4 3-3 0,10 0-1 0,3 0 0 15,14 5-6-15,-9-1-2 0,-9 0 0 0,9 4 0 16,9-4-16-16,-5 4 0 0,-4 1 0 0,5-1-9 15,-1-4 9-15,5 0 0 0,4-4 8 0,-4 1-8 16,-9-5-12-16,18-3-6 0,8-1-2 0,-4-7 0 16,-5-1-134-1,10-3-27-15,3-8-6 0,1 0-1 0</inkml:trace>
          <inkml:trace contextRef="#ctx0" brushRef="#br0" timeOffset="25410.3006">2386 3188 633 0,'0'-8'56'0,"-4"4"-44"0,13-3-12 0,-9-1 0 16,0-4 112-16,4 4 21 0,1 0 4 0,-1-3 1 15,-4-1-49-15,0 0-9 0,0 5-3 0,0-1 0 16,-4-4-21-16,4 12-5 0,-9-8-1 0,0 4 0 16,0-3-29-16,-4-1-5 0,0 0-2 0,0 8 0 15,0 0-14-15,-5 4 0 0,-4-4 8 0,5 4-8 16,3 4 0-16,-3-1 0 0,-5 1 8 0,4 0-8 15,-4 0 0-15,5 3 0 0,-5-3 0 0,0 4 0 16,0-4 0-16,5 3 0 0,-1 1 0 0,-4 0 0 16,-4-4 0-16,8 3 0 0,-13 5 0 0,10 0 0 15,-10-5 0-15,5 5 9 0,-5-4-1 0,4 7 0 16,6-3 19-16,-1-1 3 0,0 1 1 0,4-1 0 16,5 5-14-16,9-1-2 0,-5 5-1 0,0-1 0 0,5 5-5 15,-5 3-1-15,9-4 0 0,0 8 0 16,-9-4-8-16,0 4 0 0,9 4 0 0,-4-7 8 0,4 3-8 0,0-4 0 15,0 0 0-15,0-7 0 0,4-1 0 0,1-4 8 16,-5 1-8-16,13-5 0 0,-4-7 10 0,4 0-10 16,-4-4 12-16,4-4-12 0,9 0 14 0,0-4-4 15,4-8-1-15,0-3 0 0,1-1 3 0,3-3 1 16,1-9 0-16,4-3 0 0,-9 0-5 0,5-4 0 16,0-4-8-16,0-4 12 0,-1 0-12 0,-3 0 8 15,-5-4-8-15,4 1 0 0,0-9 11 0,-4 0-11 16,-4-3 12-16,8-4-12 0,-8-1 10 0,3 1-10 15,-3-1 8-15,0 5-8 0,-1 3 0 0,5 1 0 16,-9 3 0-16,5 0 0 0,-1 4 0 0,1 1 0 16,-5 7 0-16,0-4 0 0,-4 4 0 0,0 0 0 0,-1 8 8 0,1 3-8 15,0 1 0-15,-5 11 0 0,1 1 0 0,-1 3 8 16,-4 0-8-16,5 5 0 0,-5 7 0 0,0 0 0 16,0 0 0-16,0 0 0 0,-5-8 0 0,5 8 0 15,0 0 0-15,0 0 8 0,0 0-8 0,-4 0 0 16,-1 8 0-16,1 3 8 0,-5-3-8 0,0 12 0 15,1 3 9-15,3 4-9 0,-3 4 10 0,3 8-10 16,1 4 13-16,-5 4-3 0,5 0-1 0,-5 4 0 16,4 3 3-16,-3 1 1 0,-1-1 0 0,0 5 0 15,5 3-2-15,-9-3-1 0,4-5 0 0,4 1 0 16,1 0 6-16,4-9 2 0,-4 1 0 0,4-4 0 16,4 0-18-16,0 0 0 0,1-4-8 0,4-4 8 0,-1-12-9 15,1 5 9-15,4-5-8 0,0-3 8 16,-4-5-60-16,9-3-8 0,4-4 0 0,0-8-864 15</inkml:trace>
          <inkml:trace contextRef="#ctx0" brushRef="#br0" timeOffset="27109.3715">4606 3071 939 0,'0'0'41'0,"0"0"10"0,0 0-41 0,0 0-10 16,-8 0 0-16,8 0 0 0,0 0 96 0,-5 8 18 15,-8-4 3-15,4 4 1 0,1-1 2 0,-1 5 0 16,0 0 0-16,0 7 0 0,-4-3-61 0,4 3-12 16,5 1-3-16,4-1 0 0,-5 1-16 0,5-1-3 15,5 5-1-15,-1-5 0 0,9-3-16 0,-4 3-8 16,0-3 8-16,0 0-614 0,4-5-123 0</inkml:trace>
          <inkml:trace contextRef="#ctx0" brushRef="#br0" timeOffset="27245.4721">4734 2662 1551 0,'-5'-20'68'0,"5"12"16"0,0-3-68 0,-4 3-16 0,4 8 0 0,0 0 0 16,-5-4 76-16,5 4 11 0,0 0 2 0,0 0-603 16,0 0-121-16</inkml:trace>
          <inkml:trace contextRef="#ctx0" brushRef="#br0" timeOffset="29893.0511">5629 2829 691 0,'0'0'61'0,"0"0"-49"0,0 0-12 0,0 0 0 16,0 0 10-16,-5-4-1 0,-4 4 0 0,-4-4 0 15,5 4 14-15,-6 4 2 0,6 4 1 0,-6 0 0 16,1-8-5-16,0 4-1 0,0 0 0 0,-5 4 0 15,1-1 20-15,-1 9 4 0,5-4 1 0,4-5 0 16,-4 1 18-16,0 0 3 0,0 0 1 0,0 0 0 16,4-1-17-16,0 1-3 0,-4 4-1 0,4 0 0 15,-4-1-19-15,0-3-4 0,4 4-1 0,-4 0 0 16,0-1-14-16,0 5-8 0,-1-4 8 0,1-1-8 0,0 1 8 0,0 4-8 16,0-5 8-16,0 1-8 0,4 4 0 15,0-5 0-15,-4 1 0 0,9 0 0 0,-1-5 0 0,1 5 0 16,-1 0 0-16,5-4 0 0,5 3 0 0,-1-3 0 15,-4-8 0-15,5 8 0 0,8 0 0 0,-4 0 0 16,4-5 0-16,4 1 0 0,1 0 0 0,-1-4 0 16,5 0 0-16,0 0-8 0,-4 4 8 0,-1 0 0 15,1-4 0-15,4 0 0 0,0 4 0 0,-5-4 8 16,-4 0-8-16,5 4 0 0,4 0 8 0,-9 4-8 16,0-1 8-16,0-3-8 0,5 4 22 0,-5 0 0 15,-4-4 0-15,4 4 0 0,-4 7 10 0,-5-3 3 16,9 0 0-16,-8-1 0 0,-1 5-7 0,1-4 0 15,-1 3-1-15,0 1 0 0,1-1-6 0,-5 1-1 16,-5-4 0-16,5 3 0 0,-4-3-7 0,0 4-1 0,-5 3-1 16,0-3 0-16,-4-9 3 0,0 5 1 0,-5 4 0 0,1-5 0 15,-5 5-15-15,-5-4 0 0,1 7-12 0,0-3 12 32,-9-1-32-32,-1 1 0 0,-3-4 0 0,-1-1 0 15,1 1-37-15,0 0-7 0,3-8-2 0,6 4 0 0,3-8-37 16,5 0-7-16,5 0-2 0</inkml:trace>
          <inkml:trace contextRef="#ctx0" brushRef="#br0" timeOffset="30170.5625">6094 3130 1594 0,'0'0'35'0,"0"0"7"0,0 0 2 0,0 0 1 0,0 0-36 0,0 0-9 16,0 0 0-16,0 0 0 0,-5 11 60 0,1 1 11 15,0 4 1-15,-1-5 1 0,-4 1-37 0,5 0-7 16,-5 3-1-16,0 5-1 0,-4-5-13 0,9 1-2 16,-5 0-1-16,5-1 0 0,-1-3-11 0,1 0 0 15,0 3 0-15,-1-3 8 0,1-4-8 0,-1 3-12 16,5-3 2-16,-4-4 1 15,4 8-67-15,0-12-12 0,-4 4-4 0,4-4-691 0</inkml:trace>
          <inkml:trace contextRef="#ctx0" brushRef="#br0" timeOffset="30345.1672">6203 2818 1346 0,'5'-16'60'0,"-5"16"12"0,-5-8-58 0,5 8-14 0,-4-12 0 0,4 9 0 16,-4-5 116-16,4 8 21 0,0 0 4 0,0 0 1 16,0 0-79-16,0 0-16 0,0 0-3 0,0 0-1 15,0 0-116-15,4 11-23 0,0 1-5 0</inkml:trace>
        </inkml:traceGroup>
        <inkml:traceGroup>
          <inkml:annotationXML>
            <emma:emma xmlns:emma="http://www.w3.org/2003/04/emma" version="1.0">
              <emma:interpretation id="{4D6325B2-A002-49A9-A924-120660E99627}" emma:medium="tactile" emma:mode="ink">
                <msink:context xmlns:msink="http://schemas.microsoft.com/ink/2010/main" type="inkWord" rotatedBoundingBox="9099,3957 10535,3841 10581,4405 9145,452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1380.3929">7511 2794 864 0,'9'0'76'16,"-1"-4"-60"-16,-3 0-16 0,3 0 0 15,1 4 133-15,4 0 24 0,-4 0 5 0,0 0 1 16,0 0-54-16,4 0-10 0,-4 4-3 0,4 4 0 16,-4 12-47-16,4-1-9 0,4 1-3 0,-4 7 0 0,5 0-17 0,-5 1-4 15,-4 3-1-15,-5 0 0 0,1 4-3 0,-1 0 0 16,-4-4 0-16,-4 1 0 0,-1-5-3 0,1-4-1 15,0 1 0-15,-1-5 0 0,1-3 4 0,-1-1 0 16,-3-3 0-16,3-4 0 0,-4 0 12 0,9-8 4 16,0 0 0-16,0 0 0 0,-8 4-3 0,8-4 0 15,-5-8 0-15,1 0 0 0,0-4-2 0,4 1-1 16,-5-9 0-16,10 1 0 0,-1-1-9 0,0-7-1 16,5-1-1-16,4-3 0 0,0-4-11 0,1 0 0 15,-1 0 0-15,4-4 8 0,10 4-8 0,-1 4-17 16,5-4 4-16,-1 7 1 0,5 1 12 0,-4 4 12 15,-5 3-3-15,5 4 0 0,-4 5-9 0,-6 3 0 16,1 4 0-16,0 4 0 0,-4 4 0 0,-5 12 0 0,0-5 0 16,-4 13 0-16,4-5 0 0,-4 5 0 0,-5 7 0 0,1 0 0 15,-1-4 0-15,0 12 0 0,-4-4 0 16,0 0 0-16,0 1 0 0,0 3 0 0,0-8 0 16,5 0 0-1,4 4-108-15,-5-8-18 0,5 1-3 0</inkml:trace>
          <inkml:trace contextRef="#ctx0" brushRef="#br0" timeOffset="30920.2781">6870 2864 1263 0,'5'-19'56'0,"-5"19"12"0,0-8-55 0,4 0-13 0,0-3 0 0,-4-1 0 16,0 12 88-16,5-8 14 0,-5-4 3 0,0 12 1 15,0 0-60-15,0 0-12 0,0 0-2 0,0 0-1 16,0-4-21-16,0 4-10 0,0 0 10 0,-9 0-10 15,9 0 8-15,-9 4-8 0,0 4 0 0,1 4 0 16,-5 0 17-16,4 3-2 0,0 1-1 0,-4 3 0 16,4-3 3-16,0 3 1 0,0 5 0 0,5-1 0 15,-9 4-2-15,9-3-1 0,-5-1 0 0,4 5 0 16,1 3-15-16,0-4 8 0,4-4-8 0,0 5 0 16,4-5 9-16,5 1-9 0,-5-5 8 0,5-3-8 15,4-1 0-15,0 1 8 0,0-1-8 0,9-3 0 0,-4-4 9 16,4-4-9-16,0 0 10 0,4-4-10 0,0-4 12 0,1 0-4 15,-1-8-8-15,0 1 12 0,1-5 0 0,-1 0 0 16,-4 5 0-16,0-5 0 0,-5-3 0 0,-3-1 0 16,-1-3 0-16,-4-1 0 0,-1-3 11 0,-3 4 1 15,-1 3 1-15,-4-3 0 0,-4-5-13 0,-1 9-4 16,-3 3 0-16,-1-3 0 0,-4 7 2 0,-5-4 0 16,1 9 0-16,-1-5 0 0,9 4-10 0,-4 4 0 15,-5 4 0-15,1 0 0 0,-1 4-21 0,1 0-3 16,-5-4-1-16,4 8 0 15,1 0-54-15,-1-1-10 0,5 5-3 0,-4 0-782 0</inkml:trace>
        </inkml:traceGroup>
        <inkml:traceGroup>
          <inkml:annotationXML>
            <emma:emma xmlns:emma="http://www.w3.org/2003/04/emma" version="1.0">
              <emma:interpretation id="{D2D1DAD2-4C96-4154-A4E1-61E027B45E83}" emma:medium="tactile" emma:mode="ink">
                <msink:context xmlns:msink="http://schemas.microsoft.com/ink/2010/main" type="inkWord" rotatedBoundingBox="11961,3254 14186,3073 14282,4261 12058,444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2341.0034">9933 2478 403 0,'8'-15'36'0,"-3"7"-36"16,3 4 0-16,-3-8 0 0,4-3 152 0,-1-1 24 15,1-3 5-15,0-1 1 0,0 4-66 0,4 1-14 16,0-1-2-16,-4 1-1 0,0 3-22 0,4 0-4 16,-9 1-1-16,5 3 0 0,-9 8-20 0,0 0-4 0,0-8 0 0,0 8-1 15,0 0-10-15,0 0-1 0,0 0-1 0,0 0 0 16,0 0-19-16,-9 0-3 0,5 4-1 0,-5 0 0 15,0 4 0-15,0-1-1 0,1 5 0 0,-1 4 0 16,0-1 0-16,5 9 0 0,-5 3 0 0,0 0 0 16,0 1-11-16,5 3 12 0,-5 4-12 0,0 4 12 15,1-4-12-15,-5 4 8 0,4 0-8 0,-4 4 8 16,-1 8 7-16,1-9 1 0,-4 5 0 0,-1-4 0 16,1 4 3-16,-1 0 1 0,1-8 0 0,-1 0 0 15,9 0-20-15,0 0 0 0,1-12 8 0,-1 0-8 16,-4 1 15-16,0-5-1 0,8-7 0 0,1-5 0 0,-1 5-3 15,1-8-1-15,4-8 0 0,0 0 0 0,0 0-2 0,0 0-8 16,0 0 12-16,0 0-4 0,0 0-8 0,0 0-14 16,-9-4 3-16,0-4 1 15,1 0-113-15,3 0-22 0,1-3-5 0</inkml:trace>
          <inkml:trace contextRef="#ctx0" brushRef="#br0" timeOffset="32732.5846">9661 2572 1098 0,'0'-24'48'0,"0"17"11"0,0-5-47 0,-5-4-12 16,5 5 0-16,5-5 0 0,-1-3 106 0,5 3 19 16,-1-7 4-16,1 3 1 0,9 1-44 0,-5 3-9 15,0-7-1-15,5 3-1 0,4 4-11 0,0 1-3 0,4-1 0 0,0 1 0 16,1 3-37-16,-1 0-7 0,0-3-1 0,5 3-1 15,-5 0-15-15,1-3 0 0,-1-1 0 0,0 4 0 16,0-7 0-16,-4 7 0 0,5-3 0 0,3-1 0 16,1 4 8-16,0 1-8 0,-5-5 0 0,5 8 0 15,4 0 8-15,-4 1-8 0,-5-1 0 0,0 4 0 16,5 0 0-16,-5 4 0 0,1 0 0 0,-5 4 0 16,-5 8 0-16,-4-1 0 0,1 1 10 0,-1 4-2 15,-9 3 12-15,0 4 4 0,-8 1 0 0,-5 3 0 16,-4-3 0-16,-9 3 0 0,-4 4 0 0,0 0 0 15,-1 0-10-15,-3 5-2 0,-6-5 0 0,-3 4 0 0,4 0-12 0,0-12 8 16,0 5-8-16,4-5 0 0,0-3 0 0,5-1 0 16,0-3 0-16,4-1 0 0,4-3-12 0,-4 0-1 15,5-1-1-15,-1-3 0 16,-4 4-118-16,5-4-23 0,-10-1-5 0</inkml:trace>
          <inkml:trace contextRef="#ctx0" brushRef="#br0" timeOffset="33562.9675">10749 2502 518 0,'0'0'23'0,"0"0"5"0,4-8-28 0,0 0 0 16,-4-4 0-16,5 5 0 0,-1 3 152 0,1-4 24 15,-1 4 6-15,0-8 1 0,1 1-87 0,-1 3-18 0,0-4-3 0,1 4-1 16,-1 0-16-16,-4 8-3 0,9-3-1 0,-5-1 0 15,-4 4-8-15,0 0-2 0,0 0 0 0,9 4 0 16,0-1 0-16,0 9 0 0,-9 0 0 0,4 3 0 16,0 5-17-16,-4-1-4 0,0 1-1 0,0 3 0 15,0 5-10-15,-4-1-3 0,0 0 0 0,-5 1 0 16,5 3-1-16,-5 0 0 0,4 0 0 0,-3 0 0 16,3 1-8-16,-4-5 10 0,5 0-10 0,0 0 10 15,-1-3-10-15,1-5 8 0,0-3-8 0,-1 0 8 16,5-1 4-16,0-3 1 0,-4-4 0 0,-1-1 0 15,5-7 3-15,0 0 1 0,0 0 0 0,0 0 0 16,0 0 3-16,0 0 0 0,0 0 0 0,0 0 0 0,-4-7-5 16,4 3-1-16,-4-4 0 0,4-4 0 0,-5-7 0 0,5-1 0 15,0 1 0-15,0-1 0 0,0-3-1 0,5-4 0 16,-5-1 0-16,4 1 0 0,5 4-13 0,0-13 8 16,-1 5-8-16,1 0 0 0,4-4 0 0,0 0 0 15,9-4 0-15,-4 4 0 0,-1 4 0 0,10-1 0 16,-1 1 0-16,-4 4-10 15,0 11-16-15,0-3-3 0,4 3-1 0,1 1 0 16,3 3-98-16,-3 0-19 0,8 8-4 0,-5 0-737 0</inkml:trace>
          <inkml:trace contextRef="#ctx0" brushRef="#br0" timeOffset="34066.653">11705 2451 1177 0,'0'0'52'0,"0"-12"11"0,4 4-51 0,1-3-12 0,4-1 0 0,-5 0 0 16,0 1 88-16,1 3 14 0,-5 0 3 0,0 8 1 15,0 0-66-15,0 0-12 0,0 0-4 0,0 0 0 16,-5-8-12-16,5 8-4 0,-8-11 0 0,8 11 0 15,-9 0 8-15,-4 0 0 0,4 0 1 0,-4-4 0 16,8 4 2-16,-3 0 0 0,-1 4 0 0,0-1 0 0,0-3 5 0,0 4 2 16,5 0 0-16,-5 4 0 0,-4-4 5 0,4 8 1 15,-4-1 0-15,4 1 0 0,-4 4 0 0,0-1 0 16,0 1 0-16,0 3 0 0,0-3-20 0,-1 7-3 16,6-3-1-16,-1 3 0 0,0-3-8 0,0-1 0 15,1 5 0-15,3-5 0 0,1 5 0 0,4-5 0 16,4 1 0-16,-4 3 0 0,5-4 0 0,3-3 0 15,1 4 0-15,4-5 0 0,0-3 0 0,1 0 0 16,3-5 0-16,1-3 8 0,-1 4-8 0,1-4 0 16,4-8 0-16,4 4 8 0,-8-4-8 0,4-4 8 15,-1-3-8-15,-3-1 8 0,0 0-8 0,-1 1 8 16,-4-5-8-16,0-4 8 0,5 1 5 0,0-1 1 16,-10-3 0-16,5-4 0 0,-4-1-14 0,-4 1 0 15,-1-4 0-15,0 4 0 0,-4-1 0 0,-4 5 0 16,0 0 0-16,-5 7 0 0,-4 0 0 0,4 1 0 0,5 3 0 15,-5 8 9-15,-4 0-9 0,-5 4 0 0,-4 0 0 0,0 8 0 32,-4 0-136-32,0 4-28 0,-1-1-7 0</inkml:trace>
        </inkml:traceGroup>
        <inkml:traceGroup>
          <inkml:annotationXML>
            <emma:emma xmlns:emma="http://www.w3.org/2003/04/emma" version="1.0">
              <emma:interpretation id="{773A95DF-BC3D-4F75-9D93-30E765AF3494}" emma:medium="tactile" emma:mode="ink">
                <msink:context xmlns:msink="http://schemas.microsoft.com/ink/2010/main" type="inkWord" rotatedBoundingBox="14654,2801 17754,2549 17856,3794 14755,4046"/>
              </emma:interpretation>
            </emma:emma>
          </inkml:annotationXML>
          <inkml:trace contextRef="#ctx0" brushRef="#br0" timeOffset="34796.7838">12539 1823 864 0,'0'0'76'0,"-5"-8"-60"16,5 1-16-16,0 7 0 0,0 0 56 0,0-16 9 15,0 8 2-15,-4-4 0 0,4 5 9 0,-5 7 1 16,-3 0 1-16,-1 0 0 0,0 0-16 0,5 0-3 15,-9 4-1-15,8-1 0 0,-4 1-2 0,5 4-1 0,-5-8 0 16,0 8 0-16,1 0-26 0,8-8-5 16,0 0 0-16,-5 11-1 0,5 1 15 0,0 4 3 0,5-5 1 0,3 13 0 15,6-5-42-15,-6 1 0 0,6 3 0 0,-6 4 0 16,1 5 0-16,0-1 15 0,0 4-3 0,-5 4 0 16,0-4 7-16,1 4 1 0,-10 8 0 0,1 0 0 15,-5-1-5-15,0-3-1 0,-4 4 0 0,0 0 0 16,-4-4 12-16,-1 0 2 0,1-4 1 0,3-4 0 15,1-8-13-15,4 4-2 0,-4-7-1 0,4-9 0 16,5 1-4-16,0 0-1 0,-1-13 0 0,5-3 0 16,0 0 0-16,0 0 0 0,0 0 0 0,9 0 0 0,4-3-8 0,0-13 10 15,1 0-10-15,-1-3 10 0,0-1-10 0,0 1-12 16,9-12 2-16,-4 7 1 0,3-11 9 0,6 0 0 16,-1 0 0-16,0 0 0 0,1 0 0 0,-1 4 0 15,5-1 8-15,-5 5-8 0,5 11 0 0,-5-3-8 16,5 3 0-16,-5 5 0 0,-4-1-1 0,0 8 0 15,0 0 0-15,-4 8 0 0,-5 0 9 0,0 8-10 16,0-1 10-16,-4 5-10 0,-5 0 10 0,1 3 0 16,-1 1-9-16,-4 7 9 0,-4 0 0 0,-5 0 0 15,0 1-9-15,-4-1 9 0,0 4 0 0,-5-3 9 16,1-1-1-16,-5 0 0 0,0 0-8 0,-5 1 10 16,-3-5-10-16,3-3 10 0,-3 3-10 0,-1 0 0 15,0-7 9-15,1 0-9 0,3-5 0 0,-3 1 0 16,8 0 0-16,-5-4 0 0,-3-5-20 0,12-3-3 15,5 0 0-15,0-7-657 0,-5-1-131 0</inkml:trace>
          <inkml:trace contextRef="#ctx0" brushRef="#br0" timeOffset="35202.9519">13451 1597 748 0,'0'-8'67'0,"5"-4"-54"15,-1 1-13-15,0 3 0 0,-4 0 108 0,0 0 18 16,0 8 4-16,0 0 1 0,0 0 1 0,0 0 1 16,0 0 0-16,0 0 0 0,0 0-41 0,0 0-8 15,0 0-1-15,-4 12-1 0,0 0-28 0,-1 7-6 16,1-11 0-16,-1 15-1 0,5 5-15 0,-4 7-4 16,0 0 0-16,4 8 0 0,-9 4-6 0,9-1-2 15,-5-3 0-15,1 8 0 0,0 0-8 0,-1 3-3 16,5 1 0-16,-9 3 0 0,5-3-1 0,0 3 0 15,-5-3 0-15,5-4 0 0,-5-8-8 0,0 0 10 0,0-4-10 16,0 0 10-16,-4-4-25 0,0-4-5 16,0-8 0-16,-5 5-684 0,1-5-136 0</inkml:trace>
          <inkml:trace contextRef="#ctx0" brushRef="#br0" timeOffset="35649.8517">13543 2537 1324 0,'0'0'118'0,"9"4"-94"15,0 0-24-15,4-1 0 0,0 1 82 0,0-4 12 16,0 0 2-16,5 0 1 0,4 0-15 0,0-4-3 15,0-3-1-15,4-1 0 0,0 0-37 0,-4-4-7 16,5-3-2-16,-5 3 0 0,4-7-16 0,0 3-3 16,-4-4-1-16,0-3 0 0,0 4-3 0,-4-1-1 15,-1-3 0-15,-4-1 0 0,1 9-8 0,-1-9 8 16,-9-3-8-16,5 0 8 0,-9-5-8 0,4 5 0 16,1 0-12-16,-5 0 12 0,-5-1 17 0,1 5 11 15,-1 3 3-15,1 5 0 0,0 3-23 0,-5 0-8 16,0 5 0-16,-4-1 9 0,0 4-9 0,-5 4 0 15,-4 4 0-15,0 4 0 0,-4 3 0 0,4 5 0 16,5-1 0-16,-5 1 0 0,4 7 0 0,-4 1 0 16,0 3 0-16,5 4-11 0,-1 1 11 0,1-1 0 0,-1 0 8 15,5 0-8-15,0 4 0 0,4 4 0 0,0-8 0 16,5 5-8-16,-5-1 8 0,9-4 0 0,0 0 8 0,4-4-8 16,5-3 11-16,4-5-3 0,5 1 0 0,4-5 0 31,4 1-150-31,5-8-30 0,39 0-7 0,-9-16-1 0</inkml:trace>
          <inkml:trace contextRef="#ctx0" brushRef="#br0" timeOffset="36295.249">14482 2197 1324 0,'0'0'118'0,"0"0"-94"16,0 0-24-16,0 0 0 0,0 0 84 0,9-3 12 15,4-1 2-15,0 0 1 0,-13 4-3 0,13 0 0 16,-4 4 0-16,0 0 0 0,4-1-28 0,-4 1-5 16,0 4-2-16,-1 0 0 0,-3 8-41 0,-1-5-8 15,1 5-1-15,-5 3-1 0,-5 1-10 0,1 3 0 16,4-3 0-16,-9-1 0 0,0 5 0 0,0-5 8 16,5 1-8-16,0-1 0 0,-5 1 8 0,5-5-8 15,4 1 8-15,0-1-8 0,0-15 8 0,0 8-8 16,0-8 0-16,0 0 8 0,8 8-8 0,-8-8 0 15,0 0 9-15,9 8-9 0,4-12 14 0,-4 0-2 16,-5 0 0-16,5-4 0 0,-4 1 16 0,3-5 4 16,-3-4 0-16,4 1 0 0,-1-5-16 0,1-3-4 15,4-5 0-15,0 5 0 0,1-4-3 0,8-4-1 0,-1 3 0 0,6 1 0 16,-1 4-8-16,0 3 0 0,1-3 0 0,3 11-11 0,-3-4 11 16,-1 9 0-16,-4-1 0 0,0 8 0 15,0 4 0-15,-5 0-8 0,1 3 8 0,-5 5 0 16,0 4 0-16,0-1 0 0,1 5 0 0,-1-1 0 15,-9 5 0-15,-4-1 0 0,5 0 9 0,-10-3-9 16,5 3 8-16,-9 1-8 0,1-9 0 0,3 1 0 16,1 0 0-16,-1-5 0 0,1 1 0 0,4-12 0 15,0 0 0-15,0 0 0 0,0 0 0 0,0 0 0 16,0 0 8-16,0 0-8 0,0 0 0 0,0 0 0 16,0 0 0-16,4 0 0 0,5-12 0 0,-4 4 0 0,3-3 8 15,1-5-8-15,0-3 12 0,0-1-12 0,0 1 8 16,-1-5-8-16,-3 9 0 0,3-9 0 0,6 5 8 0,-1-9-8 15,4 5 0-15,5-4 0 0,0 3 0 0,0 5 0 16,4-5 0-16,1 9 0 0,-1 3 0 0,-8 4-9 16,4 4 9-16,-5 1-12 0,-4 6 12 0,-4 1 0 15,0 4 0-15,0 8-8 0,-1 3 8 0,-8 5 0 16,0-1 0-16,0 4 0 0,-4 1 0 0,0 3 14 16,-1-4-3-16,-4 4-1 0,1-3-10 0,3 3 0 15,-3 0 0-15,3-4 0 0,-4 1 0 0,5-1-17 16,0-4 4-16,-1 1 1 15,1-1-160-15,-1 1-32 0,5 11-7 0,5-12-1 0</inkml:trace>
        </inkml:traceGroup>
        <inkml:traceGroup>
          <inkml:annotationXML>
            <emma:emma xmlns:emma="http://www.w3.org/2003/04/emma" version="1.0">
              <emma:interpretation id="{C7AD0ED6-19DD-4811-BCAE-6ACA81FDE5A8}" emma:medium="tactile" emma:mode="ink">
                <msink:context xmlns:msink="http://schemas.microsoft.com/ink/2010/main" type="inkWord" rotatedBoundingBox="19168,2547 21019,2397 21179,4360 19328,451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8150.8417">16790 1523 759 0,'0'0'16'0,"4"-8"4"0,-4-4 1 0,0 12 1 0,9-4-22 0,-5-3 0 16,-4 7 0-16,5-8 0 0,-5 8 46 0,0-8 5 0,4 0 1 0,-4 8 0 15,0 0-32-15,0-8-7 0,0 8-1 0,0 0 0 16,0 0 32-16,0 0 7 0,0 0 1 0,0 0 0 15,0 0 9-15,0 0 3 0,13 0 0 0,-13 0 0 16,9 0 0-16,-9 0 0 0,9-11 0 0,4 11 0 16,0 0-12-16,5 0-1 0,-5 0-1 0,0 0 0 15,5 0-18-15,-1 0-4 0,9-8-1 0,-4 8 0 16,0 0 2-16,5-8 1 0,8 4 0 0,-4 4 0 16,-1-8-17-16,5 5-3 0,5 3-1 0,4 0 0 15,-5-8-9-15,1 8 0 0,-1 0 0 0,9 0 0 16,1-8 0-16,3 4 8 0,-8 0-8 0,18 0 8 15,3-4 7-15,-3 5 1 0,-5-5 0 0,0 4 0 16,0-4 16-16,0 4 3 0,-4 0 1 0,-1 4 0 0,-8-8-23 16,4 5-4-16,5-1-1 0,-5-4 0 0,-4 4 0 0,-4 4-8 15,4-4 12-15,4 4-4 0,-9-4-8 0,1 4 8 16,-18 0-8-16,4 0 8 0,-4 0-21 0,-5 4-5 16,-12 0-1-16,-5-4 0 15,0 0-89-15,0 0-19 0,0 0-3 0,-18 0-1 16,-8 4-124-16,4 4-25 0</inkml:trace>
          <inkml:trace contextRef="#ctx0" brushRef="#br0" timeOffset="37586.0043">17233 1449 345 0,'0'0'31'15,"0"0"-31"-15,-4-4 0 0,4 4 0 16,8-4 148-16,-8 4 24 0,-4-12 5 0,0 4 1 0,4 8-65 0,0 0-13 15,4-7-2-15,-4-1-1 0,0 0-28 0,0 8-5 16,9-8-2-16,-5 0 0 0,-8 5-19 0,4 3-4 16,9-8-1-16,4 8 0 0,-13 0 11 0,0 0 3 15,8-12 0-15,1 4 0 0,4 4-4 0,-13 4 0 16,0 0 0-16,0 0 0 0,9-4-19 0,-9 4-4 16,0 0-1-16,0 0 0 0,0 0 7 0,0 0 1 15,0 0 0-15,-9 8 0 0,1 0-32 0,3 4 0 16,10 3 0-16,-10 1 0 0,-12 0 0 0,8 7 0 15,5 0 0-15,-1 9 0 0,-4-5 0 0,1 8 0 16,-6 4 0-16,6 4 0 0,8 4 0 0,-5-1 11 16,-8 1-3-16,4 4-8 0,5 0 19 0,0-5-3 15,-14 1-1-15,-4 8 0 0,5-5 21 0,-5 5 4 16,4-8 0-16,-4 7 1 0,5-3-24 0,-1 0-5 0,9 0 0 16,-4-5-1-16,0-3-11 0,8 0 0 0,-3-4 0 15,3-4 0-15,-3 0 0 0,3 0 0 0,5-11 0 0,0 3 0 16,0-3 8-16,0-9-8 0,-4-3 0 0,-1-4 8 15,5-1-8-15,0 5 0 0,0-12 9 0,0 0-9 16,0 0-9-16,0 0-7 0,0 0 0 0,-4-12-1 16,-9 1-139-1,8-5-28-15,1 1-6 0,4-9-722 0</inkml:trace>
          <inkml:trace contextRef="#ctx0" brushRef="#br0" timeOffset="38637.7492">18216 1453 1177 0,'0'0'52'0,"8"-4"11"0,1 4-51 0,-9 0-12 0,0 0 0 0,5-8 0 16,8 0 70-16,0 4 11 0,-13 4 3 0,9 0 0 15,0-11-29-15,-1 7-6 0,-3 0-1 0,-5 4 0 16,0 0-11-16,0 0-2 0,0 0-1 0,0 0 0 15,0 0 10-15,0 0 3 0,8-4 0 0,-8 4 0 0,0 0-7 0,0 0 0 16,0 0-1-16,0 0 0 0,0 0-15 0,0 0-4 16,0 0 0-16,0 0 0 0,0 0 7 0,-4 8 1 15,-5 3 0-15,5-3 0 0,0 4-16 0,-1 3-4 16,1 1 0-16,-5 0 0 0,0 3 4 0,0 8 0 16,1 1 0-16,-1 11 0 0,0-4-1 0,-4 4 0 15,4 12 0-15,-4-9 0 0,4 9 17 0,-4 0 4 16,-4-1 1-16,3 1 0 0,6-4-10 0,-6 4-3 15,-8-5 0-15,1 9 0 0,7 0-8 0,-3-1-1 16,4 1-1-16,-5-1 0 0,1 5 19 0,3-16 4 16,10 4 1-16,0-1 0 0,-10-3-34 0,6-8 0 15,8-3 0-15,0 3 0 0,0-4 0 0,0-8 0 16,-5-3 0-16,5-5 0 0,9-3 0 0,-9-4 0 16,-4 4 0-16,4-12 0 15,8 0-80-15,-8 0-22 0,0 0-5 0,0 0-993 0</inkml:trace>
          <inkml:trace contextRef="#ctx0" brushRef="#br0" timeOffset="39283.9018">18646 2646 1465 0,'0'0'64'0,"0"0"15"0,8-4-63 0,-8 4-16 0,0 0 0 0,0 0 0 16,9-4 110-16,-9 4 19 0,-4-4 4 0,4 4 1 15,0 0-61-15,0 0-12 0,0 0-2 0,-9 8-1 16,0 0-16-16,0 4-3 0,9-1-1 0,-4 5 0 15,-9 3 13-15,9 5 2 0,-1-1 1 0,5 4 0 16,-9 9-24-16,5-5-5 0,-5 0-1 0,5-4 0 16,8 4 13-16,-8-3 3 0,-5 3 0 0,0 0 0 0,14-4-24 0,-5 1-5 15,-9-5-1-15,0 1 0 0,5-5-2 0,4-3-8 16,0-1 12-16,-5-3-4 0,-8-4-8 0,4 0-12 16,9-8 2-16,0 0 1 15,-4 7-34-15,4-7-6 0,0 0-2 0,9 0 0 16,0 4-81-16,-9-4-16 0,0 0-3 0,0 0-836 15</inkml:trace>
        </inkml:traceGroup>
        <inkml:traceGroup>
          <inkml:annotationXML>
            <emma:emma xmlns:emma="http://www.w3.org/2003/04/emma" version="1.0">
              <emma:interpretation id="{7F645413-4B1B-4C50-8F2F-8E2A57FD11F5}" emma:medium="tactile" emma:mode="ink">
                <msink:context xmlns:msink="http://schemas.microsoft.com/ink/2010/main" type="inkWord" rotatedBoundingBox="23225,2295 24416,2199 24514,3405 23323,350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0844.3088">21059 1843 633 0,'0'0'56'0,"0"0"-44"0,-5-12-12 0,1 4 0 16,-1 0 135-16,1 1 25 0,0-1 4 0,-1 0 2 16,5 8-44-16,0 0-9 0,0-8-1 0,0 8-1 15,0 0-44-15,0-4-9 0,0 4-2 0,0 0 0 0,0 0-17 16,0 0-4-16,0 0-1 0,0 0 0 0,0 0-20 16,0 0-4-16,0 0-1 0,0 0 0 0,-4-4-9 0,0 0 8 15,-5 4-8-15,4 0 8 0,-3 4 4 0,-1 4 0 16,4 0 0-16,-3 4 0 0,-1-5 1 0,5 9 1 15,-5 0 0-15,4-5 0 0,-3 9-2 0,3-1 0 16,1-3 0-16,-1 3 0 0,1 5-2 0,0-5-1 16,-1 5 0-16,5-1 0 0,0 0-1 0,0 1-8 15,0 3 12-15,0 0-4 0,0 1-8 0,5-5 0 16,-1 1 9-16,0-1-9 0,1-4 0 0,-1 5 9 16,1-5-9-16,-1-3 0 0,5-4 10 0,0-5-10 15,4 1 8-15,-5-4-8 0,1 0 16 0,4 0-3 16,1-8 0-16,-1 4 0 0,0-8 0 0,4 0 0 15,-3 1 0-15,3-5 0 0,5 0-3 0,-4 4-1 0,-1-7 0 16,5-1 0-16,0-3-9 0,4-1 0 0,1 1 9 0,8-5-9 16,-4-7 0-16,4 4 0 0,0-4 0 0,0-1 8 15,0 1-8-15,0 0 0 0,0 4 0 0,5-4 0 16,-1-4 0-16,5-1 0 0,-5-3 0 0,5 8 0 16,0 4 0-16,-4 4 0 0,-1-1 9 0,-4 9-9 15,-4-1 0-15,-5 4 0 0,1 4 0 0,-5 1 0 16,-5 7 0-16,-4 0 0 0,0 0 0 0,-13 0 0 15,9 4 0-15,0 3 0 0,-5 1 0 0,5 8 0 16,-4-1-14-16,-1 5 3 0,-4-1 1 0,4 1 0 16,-4 3 10-16,0 1 0 0,-4-5 0 0,4 5-8 15,-4 3 8-15,-1-8 0 0,5 1 0 0,-4-1 0 0,-5 5 0 16,5-5 0-16,-1 1 0 0,1 3 8 0,-1-11 26 16,1-1 6-16,-9 1 0 0,4 4 1 0,-4-5-26 0,4 1-6 15,-4-4-1-15,-5 4 0 0,5-5 4 0,-4-3 1 16,-10-4 0-16,5 4 0 0,1 0 3 0,-1 0 0 15,0-8 0-15,0 0 0 0,-5-4-16 0,1 5 0 16,-5-5-12-16,1 0 12 0,3 0-22 0,-3-4 2 16,-1 1 1-16,0-1 0 15,5-4-183-15,-5 1-37 0,-26-28-7 0,18 8-2 0</inkml:trace>
          <inkml:trace contextRef="#ctx0" brushRef="#br0" timeOffset="41088.075">21690 1086 1882 0,'0'0'41'0,"5"-4"9"0,-5-8 2 0,4 9 1 0,-4 3-42 0,0 0-11 0,0 0 0 0,9-4 0 16,4 4 63-16,-4 0 10 0,4 0 3 0,5 4 0 16,-5-1-64-16,4 9-12 0,-8-4 0 0,4 4-958 15</inkml:trace>
        </inkml:traceGroup>
        <inkml:traceGroup>
          <inkml:annotationXML>
            <emma:emma xmlns:emma="http://www.w3.org/2003/04/emma" version="1.0">
              <emma:interpretation id="{41CC00E3-911B-482F-A38B-B17025336722}" emma:medium="tactile" emma:mode="ink">
                <msink:context xmlns:msink="http://schemas.microsoft.com/ink/2010/main" type="inkWord" rotatedBoundingBox="26297,1125 26308,1125 26310,1141 26298,1142"/>
              </emma:interpretation>
              <emma:one-of disjunction-type="recognition" id="oneOf8">
                <emma:interpretation id="interp12" emma:lang="" emma:confidence="1">
                  <emma:literal>: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"</emma:literal>
                </emma:interpretation>
                <emma:interpretation id="interp15" emma:lang="" emma:confidence="0">
                  <emma:literal>!</emma:literal>
                </emma:interpretation>
                <emma:interpretation id="interp16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-5.93659E8">23908-32 345 0,'0'0'31'16,"0"0"-31"-16,0 0 0 0,0 0 0 16,0 0 15-16,0 0-3 0,0 0-1 0,11-5 0 0</inkml:trace>
        </inkml:traceGroup>
      </inkml:traceGroup>
      <inkml:traceGroup>
        <inkml:annotationXML>
          <emma:emma xmlns:emma="http://www.w3.org/2003/04/emma" version="1.0">
            <emma:interpretation id="{AD1EE74C-47EC-44DA-A277-57916ABDAFC6}" emma:medium="tactile" emma:mode="ink">
              <msink:context xmlns:msink="http://schemas.microsoft.com/ink/2010/main" type="line" rotatedBoundingBox="1916,5762 25285,4081 25449,6361 2080,8042"/>
            </emma:interpretation>
          </emma:emma>
        </inkml:annotationXML>
        <inkml:traceGroup>
          <inkml:annotationXML>
            <emma:emma xmlns:emma="http://www.w3.org/2003/04/emma" version="1.0">
              <emma:interpretation id="{FE8291F3-A6F0-40B2-8D12-EEE316482E04}" emma:medium="tactile" emma:mode="ink">
                <msink:context xmlns:msink="http://schemas.microsoft.com/ink/2010/main" type="inkWord" rotatedBoundingBox="1924,5879 6920,5519 7065,7535 2069,7895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7812.2533">-132 5520 288 0,'-4'-8'12'0,"4"8"4"0,-5-7-16 0,1 3 0 0,0-4 0 0,-1 0 0 16,5 0 187-16,-4-3 34 0,4 3 7 0,-5-4 2 15,5 4-125-15,0-3-25 0,5 3-4 0,-5-8-2 16,4 4-23-16,1-7-5 0,3 3-1 0,6-3 0 16,-1-1-15-16,4 1-3 0,-4 3-1 0,9-3 0 15,5-5-10-15,-5 1-1 0,4 3-1 0,5-3 0 16,-1 4 12-16,5-5 2 0,1 5 1 0,-1-1 0 16,0 8-29-16,0-3-16 0,-9 3 1 0,5 4 1 15,-5 1 22-15,1 3 5 0,3-4 1 0,-3 8 0 0,-6 4-14 0,-3 0-16 16,4 0 3-16,-9 3 1 0,5 5 12 0,-5 0 0 15,4 3 12-15,-12 1-12 0,-1 3 24 0,1 1-1 16,-5-1-1-16,-5 5 0 0,1 3 18 0,-1-3 3 16,-12-1 1-16,4 4 0 0,-5-3-12 0,5-1-3 15,-9 0 0-15,0 5 0 0,-4-5-10 0,-1 1-3 16,6-1 0-16,-6 0 0 0,1 1 1 0,4-1 0 16,-13-3 0-16,9-1 0 0,-5 1-17 0,0-1 8 15,5-3-8-15,-14 3 0 0,14-3 0 0,-5 3 0 16,1-7 0-16,-1-4 0 0,9 0 0 0,-9-1-12 15,9-3 0-15,0 0 0 16,5 0-45-16,8 0-9 0,0 0-2 0,9-4-543 16,0 0-109-16</inkml:trace>
          <inkml:trace contextRef="#ctx0" brushRef="#br0" timeOffset="48721.5566">921 5657 986 0,'0'0'44'0,"0"0"8"16,0-8-41-16,-4 4-11 0,4 4 0 0,-5-4 0 0,5-4 90 0,0 4 16 15,-8-3 3-15,8-1 1 0,0 8-41 0,0 0-8 16,-9-4-1-16,4 4-1 0,5 0-38 0,0-4-7 16,-8 0-2-16,3 4 0 0,-8 8-12 0,9-8 0 15,-5 4 0-15,0 4 0 0,-4-1 16 0,4 1 1 16,0 4 0-16,1 0 0 0,-1 7 8 0,-4-3 2 16,0 7 0-16,-1 0 0 0,6 5-1 0,-10-1 0 15,0 4 0-15,5 0 0 0,5 4-12 0,-10-3-2 16,5-1-1-16,0 4 0 0,4-4-11 0,0 4 0 15,0-4 0-15,5 1 8 0,4-13-8 0,4 5 0 16,-4-1 0-16,9-7 8 0,0-1-8 0,4-7 0 16,0-4 0-16,5 0 0 0,-1-8-13 0,1 0 1 15,-1-8 1-15,14 1 0 0,-9-9 11 0,9-3-12 16,-1-5 12-16,1 5-12 0,-4 0 12 0,3-5 0 16,-8 1 0-16,0-4 0 0,0 0 0 0,-4-1 0 0,-5 1 0 0,-4 0 0 15,-5-4 0-15,-4 4 0 0,0-4 8 16,0 3-8-16,-4 1 0 0,-1 0 8 0,-4 0-8 0,5 4 0 15,0 3 0-15,4 5 8 0,-5-1-8 0,1 1 0 16,-5 3 0-16,5 0 0 0,-5 9 0 0,9 3 0 16,-18 4 0-16,5 8 0 0,0-1 0 0,-5 5 0 15,5 8-96 1,-13 3-18-16,4 8-3 0</inkml:trace>
          <inkml:trace contextRef="#ctx0" brushRef="#br0" timeOffset="49262.7239">1680 4767 1004 0,'0'0'44'0,"0"-7"10"0,0-5-43 0,0 0-11 0,9 1 0 0,-9-5 0 16,4 4 72-16,1 1 13 0,-5-5 3 0,4 4 0 15,0-3-18-15,5-1-3 0,0 0-1 0,-5 5 0 16,1-1-2-16,3 4-1 0,1-3 0 0,4 3 0 16,-13 4-39-16,0 4-8 0,0 0-2 0,0 0 0 15,0 0 14-15,0 0 4 0,0 0 0 0,0 0 0 16,9 8-15-16,-4 3-2 0,-5 1-1 0,0 4 0 16,4 3 3-16,-4 5 1 0,-4-5 0 0,-1 12 0 15,-4 0-4-15,9 12-1 0,-13 4 0 0,0 4 0 16,-9 11 20-16,9 1 4 0,9 3 1 0,-5 4 0 15,-9 0-24-15,1 4-5 0,-1 8-1 0,-4 0 0 16,9 0-8-16,-9 0 12 0,5-8-12 0,-5-4 12 0,13-3-12 16,-4-5 0-16,0-4 9 0,4-7-9 0,0 0 0 0,5-4-8 15,-1-4 0-15,1-1 0 16,-5-10-97-16,5-5-19 0,4-4-4 0</inkml:trace>
          <inkml:trace contextRef="#ctx0" brushRef="#br0" timeOffset="47322.8035">22 5368 900 0,'0'0'40'0,"0"0"8"0,0 0-39 0,0-8-9 15,-5 0 0-15,5 8 0 0,0 0 84 0,0 0 16 16,0 0 2-16,0-7 1 0,0 7-36 0,0-8-7 16,0-4-2-16,0 8 0 0,0 4-10 0,0 0-1 15,0 0-1-15,0 0 0 0,0 0-6 0,5-8 0 0,-10-3-1 0,5 11 0 16,0 0-39-16,0 0 0 0,0 0 0 0,0 0 0 16,0 0 0-16,0 0 0 0,0 0 8 0,0 0-8 15,0 0 9-15,0 0-9 0,0 0 12 0,0 0-12 16,0 0 21-16,0 0-2 0,5 15-1 0,-10 1 0 15,5 0 18-15,-4 3 4 0,0 4 1 0,-5 5 0 16,4 11-5-16,-3 0-2 0,-10 4 0 0,5 3 0 16,-5 13 2-16,5-1 0 0,0 1 0 0,-9-1 0 15,5 1-9-15,-1-1-2 0,0 5 0 0,1-9 0 16,4-3-8-16,0-4-1 0,-1 0-1 0,1-4 0 16,0-4-7-16,4-4 0 0,-4-4-8 0,4 0 12 15,1-4 0-15,3 1-1 0,-4-5 0 0,5-3 0 0,0-1-11 16,-1-3 0-16,-4-5 0 0,1 1 0 15,3-4-29-15,5-4-8 0,0-4-2 0,0 0 0 16,0 0-29-16,0 0-7 0,0 0-1 0,0 0 0 16,0 0-43-16,0-12-9 0,0 0-1 0</inkml:trace>
          <inkml:trace contextRef="#ctx0" brushRef="#br0" timeOffset="50127.6846">2281 5290 1324 0,'0'0'59'0,"0"0"12"0,0 0-57 0,0 0-14 16,0 0 0-16,0 0 0 0,0 0 85 0,0 0 15 15,0 0 2-15,0 0 1 0,0 0-44 0,5 12-9 0,-5 3-2 0,0 9 0 16,0-1-38-16,-5 8-10 0,5 1 0 0,-4 3 0 15,-1-4 0-15,1-4 0 0,4 4 0 0,-4-3 0 16,-1-5 0-16,1 0 0 0,8-3 0 0,1-4 0 16,-5-5 0-16,0 1 0 0,0-12 0 0,0 0 0 15,0 0 10-15,13 0 0 0,-4-4 0 0,-1-8 0 16,5 1 2-16,5-5 0 0,8 4 0 0,-8-7 0 16,-1-8-12-16,5 3 0 0,0-3 0 0,0 0 8 15,5-1-8-15,-6-3-17 0,1 8 4 0,-4-1 1 16,4 5 12-16,0 3 0 0,-9 1 0 0,0 3 0 15,-4 4 0-15,-9 8 0 0,0 0 0 0,0 0 0 16,18 12 23-16,-5-1 7 0,4 9 2 0,-8 7 0 16,0 4-32-16,-5 5 0 0,5 10 0 0,-5 5 0 0,-8 8 0 15,0-1 0-15,-5 4 0 0,-4 5 0 0,-5-5 0 0,1 4 0 16,-5 1 0-16,0-9 0 0,-5-3 0 0,1-1 0 16,0 1 0-16,-5 0 0 0,-4-5 16 0,0-7 1 15,13-8 0-15,-5 0 0 0,1-7 25 0,0-5 5 16,0-3 1-16,4-5 0 0,0-3-24 0,4-4-5 15,1-8-1-15,-1 0 0 0,5-8 22 0,0 0 5 16,0-8 1-16,8-3 0 0,-4-8-24 0,5-8-5 16,8-4-1-16,5-4 0 0,4-4-5 0,9-4-2 15,5 0 0-15,8-3 0 0,0 3-9 0,4 4-9 16,9 1 9-16,1 7-13 16,-5 3-30-16,-1 9-5 0,1 4-2 0,0 3-676 15,-4 9-135-15</inkml:trace>
          <inkml:trace contextRef="#ctx0" brushRef="#br0" timeOffset="51123.9081">3211 5563 172 0,'9'-4'16'0,"-9"4"-16"16,0-12 0-16,0 5 0 0,0-9 223 0,0 8 41 15,4-7 9-15,-4 3 2 0,0 0-131 0,5-3-25 16,8 3-6-16,0 0-1 0,-4-7-62 0,4 7-13 15,5 0-2-15,-1 1-1 0,9 3 5 0,-8 0 1 16,-5 0 0-16,5 8 0 0,8-4-20 0,-8 8-3 16,-5-4-1-16,0 12 0 0,4 4-16 0,1 3 10 15,-5 1-10-15,-8 11 8 0,-5 4-8 0,0 0 0 16,4 4 0-16,-8 4 0 0,-10-4 19 0,1 4-2 16,4-4 0-16,1 0 0 0,-1-4-6 0,-4-4-2 15,0-4 0-15,4 1 0 0,4-5 5 0,-3-4 1 16,-5-3 0-16,4-4 0 0,4-4-7 0,1 3-8 15,4-3 11-15,-4 0-11 0,4-8 15 0,0 0-4 16,0 0-1-16,0 0 0 0,-9 0-2 0,9 0-8 0,0 0 12 16,9-16-4-16,-1 1-8 0,-3-5 10 0,8 1-10 0,0-5 10 15,5-3-10-15,-5 0 0 0,0-8-12 0,4 3 12 16,5-3 0-16,-4 0 0 0,-9-4 12 0,4 0-4 16,4 4-8-16,1 4 0 0,4 4-12 0,-5-5 12 15,-8 5 0-15,9 4 0 0,4-1 0 0,-5 9 0 16,-12-1 0-16,-1 4 0 0,18 5 0 0,-4 7 0 15,-5 0 0-15,-13 0 0 0,8 11-9 0,1 5 9 16,13 3 0-16,-13 9 0 0,-13 7 0 0,4 0 0 16,8 0 0-16,-3 0 0 0,-14 0 0 0,0 4 9 15,9-4-9-15,0 4 10 0,0 0-10 0,-4-8 10 0,-9 5-10 16,8-9 0-16,10 0 0 0,-1 0-11 16,-8-3-124-16,4-5-25 0</inkml:trace>
          <inkml:trace contextRef="#ctx0" brushRef="#br0" timeOffset="51513.8083">4532 5462 1209 0,'0'0'108'0,"0"0"-87"16,0 0-21-16,0 0 0 0,-9-8 103 0,5 0 16 15,4 8 3-15,0 0 1 0,0 0-28 0,0 0-6 16,-14 12-1-16,6-1 0 0,8 9-63 0,-9 3-13 0,-17 5-2 0,8-1-1 16,5 8-1-16,4 4-8 0,-4-4 12 0,0 4-4 15,-9 4 0-15,13-4 0 0,5 0 0 0,-14-4 0 16,-4 0-8-16,13-4 0 0,18-7 0 0,-4-1 0 16,-5-3 0-16,0-1 0 0,4-7 0 0,9-4 0 15,5-1 0-15,-10-3 0 0,-8-4 0 0,0 0 0 16,18-11 0-16,0 3 12 0,-5-8-12 0,0 1 12 15,0-5-2-15,5 1 0 0,4-5 0 0,-9-3 0 16,0-8-1-16,4 0 0 0,1 0 0 0,0-4 0 16,-10 0-1-16,5 4 0 0,-4 0 0 0,4 3 0 15,-8 5-8-15,-1 4 8 0,-4 3-8 0,0 5 8 16,0 7 0-16,-9 8 0 0,-13 0 0 0,5 8 0 0,-5 3-8 16,-4 5 0-16,-14 3-12 0,5 9 12 15,0-1-128-15,0 4-19 0</inkml:trace>
        </inkml:traceGroup>
        <inkml:traceGroup>
          <inkml:annotationXML>
            <emma:emma xmlns:emma="http://www.w3.org/2003/04/emma" version="1.0">
              <emma:interpretation id="{3432648E-0627-4077-9FA1-E304F4979171}" emma:medium="tactile" emma:mode="ink">
                <msink:context xmlns:msink="http://schemas.microsoft.com/ink/2010/main" type="inkWord" rotatedBoundingBox="7539,5569 12290,5227 12439,7297 7688,7639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661.3039">6883 5306 1555 0,'0'0'138'0,"0"0"-110"0,0 0-28 0,0 0 0 15,0 15 100-15,0 5 16 0,0-1 2 0,5 5 1 16,-1 3-48-16,-4 0-10 0,0 8-1 0,5 0-1 16,-1 1-29-16,-4-1-6 0,4-4 0 0,1 0-1 0,-1-4-23 15,0-3 9-15,5-1-9 0,0-7 0 16,0-1-64-16,0-7-20 0,4 0-4 0,4-4-841 15</inkml:trace>
          <inkml:trace contextRef="#ctx0" brushRef="#br0" timeOffset="52828.6888">7054 4998 2253 0,'-21'-12'49'0,"7"8"11"0,1-4 1 0,4 4 3 0,1 0-51 0,3 4-13 16,5 0 0-16,0 0 0 16,0 0-41-16,0 0-11 0,-4 12-3 0,0 0 0 0</inkml:trace>
          <inkml:trace contextRef="#ctx0" brushRef="#br0" timeOffset="52400.1608">5225 5450 1792 0,'0'0'40'0,"0"0"8"0,0 0 1 0,0 0 1 16,0-8-40-16,0 8-10 0,0-8 0 0,9 1 0 0,0-1 20 0,-1 0 3 15,5-4 0-15,1 4 0 0,-1 1-11 0,0-1-3 16,5 4 0-16,-5 4 0 0,0-4 19 0,0 8 3 15,0-4 1-15,0 8 0 0,0 3-16 0,1 5-2 16,-6 4-1-16,1 3 0 0,-4 8-4 0,3 4-1 16,-3-4 0-16,-1 5 0 0,1-1-8 0,-5 4 0 15,0 0 0-15,-5-8 0 0,5 4 0 0,-4-8 0 16,4 0 0-16,-5-3 0 0,1-9 0 0,0 1 13 16,4 4-3-16,0-13-1 0,0-7-9 0,0 0 0 15,0 0 9-15,0 0-9 0,0 0 36 0,0 0 2 16,0-7 1-16,0-1 0 0,4-4-20 0,0-7-4 15,-4-1-1-15,5-7 0 0,4-4-6 0,-5-1 0 16,5-3-8-16,-1-4 12 0,6 0-4 0,-1 0 0 16,4-7-8-16,1 7 12 0,4 0-12 0,0 0 0 15,4 3 8-15,5 5-8 0,-5 4 0 0,0 4 0 0,1 3 0 0,-1 4 0 16,0 5 0-16,-4 7-10 0,5 0 10 0,-1 8-8 16,5 4 8-16,-9 3 0 0,4 5 0 0,0 0 0 15,-8 7 0-15,4 4 0 0,0 1 0 0,-9-1 0 16,0-4 0-16,-4 5 0 0,0-1 0 0,-5-4 0 15,0 5 0-15,-4-5 0 0,-4 0 0 0,4-3 0 16,-4 3 0-16,-5-3 0 0,0-1 0 0,0-3 0 16,0 3 0-16,1-7 0 0,3 0 0 0,-3-1 8 15,3 1-8-15,-4 0 0 0,9-8 0 0,0-4 8 16,0 0-8-16,0 0 0 0,0 0 0 0,0 0 0 16,0 0 0-16,9-12 8 0,-4 0-8 0,8-3 0 0,-5-1 0 15,1-3 0-15,4-1 0 0,-4-7 8 0,4 0-8 0,1-5 0 16,-6 5 0-16,5-8 8 0,5 0-8 0,-5 0 0 15,5-4 8-15,-5 4-8 0,4 3 0 0,1 5 0 16,4-4 0-16,0 8 0 0,-5 3 0 0,1 4-20 16,-1 1 4-16,1 11 1 0,-5 4 15 0,0 8 16 15,-4 3-3-15,4 9-1 0,-8 7-12 0,-1 4 8 16,-4 8-8-16,0 0 0 0,-4 4 21 0,-1 0-1 16,1-4-1-16,-5 8 0 0,5-8-35 0,4 4-6 15,-5 0-2-15,5-8 0 16,0-4-109-16,0 0-23 0</inkml:trace>
          <inkml:trace contextRef="#ctx0" brushRef="#br0" timeOffset="53398.3137">7695 5302 1267 0,'0'0'112'0,"0"0"-89"0,9-4-23 0,0-4 0 15,-9 8 105-15,8-8 17 0,-8 8 3 0,9-8 1 0,4 5-26 0,0-5-6 16,-4-4-1-16,4 4 0 0,1 0-54 0,-6 1-11 16,1-5-3-16,4 4 0 0,-4-4-14 0,-5 5-3 15,1-1-8-15,-1 0 12 0,1 0-12 0,-5 0 8 16,0 1-8-16,0-1 0 0,0 8 23 0,0 0-2 16,-9-4 0-16,-4 4 0 0,4-4-21 0,-4 4 0 15,-5 0 0-15,5 4 0 0,0 4 0 0,-5 0 0 16,1-5 0-16,-5 9 0 0,0 4 0 0,-4-5 0 15,-1 9 0-15,1-1 0 0,0 1 0 0,-1-1 0 16,-3 9 0-16,3-1-8 0,1 0 8 0,0 8 0 16,4 1 0-16,4-5 0 0,1 4 0 0,3 0 0 15,1-4 0-15,4 0 8 0,5-3-8 0,0-1 0 0,4-8 0 16,4 1 0-16,5-8-10 0,0-5 10 0,4-7-12 16,4-3 12-16,1-5-11 0,4-4 11 0,4-4-10 0,5-7 10 15,0-4 0-15,-1-4 16 0,1-1-1 0,0 1-1 16,-1-4-14-16,-3 4 0 0,-5-4 0 0,-5 4 0 15,5-5 10-15,-4 1-1 0,-1 4 0 0,-4 0 0 16,-4 4-9-16,0 3 12 0,-5 5-12 0,1 3 12 16,-1 4 2-16,-4 12 1 0,0 0 0 0,0 0 0 15,0 0-7-15,4 16-8 0,1 4 11 0,-1 3-11 16,-4 8 0-16,0 4 0 0,-9 0 0 0,5 0 0 16,8 4 0-16,-4 0-17 0,0-3 3 0,5-1 1 15,-1-8-36-15,1 0-7 0,-1-3-2 0,0-5-922 16</inkml:trace>
          <inkml:trace contextRef="#ctx0" brushRef="#br0" timeOffset="53691.5775">8463 4483 403 0,'-9'-20'17'0,"9"9"5"0,0-1-22 0,4 0 0 16,5-3 0-16,-4 7 0 0,-1 0 290 0,-4 8 54 16,0 0 10-16,0 0 2 0,0 0-211 0,13 12-42 15,-8-1-9-15,-1 13-2 0,0 3-56 0,1 4-11 16,-10 0-2-16,1 8-1 0,4 8 18 0,-4 4 3 0,-5 4 1 0,4 7 0 16,-3-4-17-16,-1 5-3 0,-4-1-1 0,4 1 0 15,0-1-11-15,0-7-1 0,5-5-1 0,-5 1 0 16,5 0-10-16,-1-4 0 0,5-5 0 0,-4-3 0 15,4-3-13-15,4-1 1 0,-4-8 1 0,0-4 0 16,5-3-153 0,-10-5-30-16</inkml:trace>
          <inkml:trace contextRef="#ctx0" brushRef="#br0" timeOffset="53959.1142">8858 4167 1659 0,'8'-20'73'0,"-8"20"16"0,0-7-71 0,0 7-18 16,0 0 0-16,0 0 0 0,0 0 84 0,0 0 12 16,0 15 4-16,0 1 0 0,0 7-40 0,0 4-8 15,0 5-2-15,-4 7 0 0,0 11-6 0,-1 5 0 16,5 0-1-16,0 3 0 0,-4 4-16 0,4 1-3 15,-5-1-1-15,5 5 0 0,0-5-8 0,0 0-2 16,5 5 0-16,-5-9 0 0,4 1-21 0,-4-5-5 16,5-3-1-16,-1-8 0 15,0-4-122-15,-4-4-25 0,0 0-5 0</inkml:trace>
          <inkml:trace contextRef="#ctx0" brushRef="#br0" timeOffset="54498.6724">9279 4943 1983 0,'-5'-8'44'0,"-3"0"8"0,3 1 3 0,-3 3 1 16,8 4-45-16,0 0-11 0,0 0 0 0,0 0 0 15,0 0 21-15,0 0 3 0,0 0 0 0,0 11 0 16,-5 9-24-16,5 3 0 0,0 1 0 0,0 7-8 0,5-4 8 0,-5-3 0 15,8 3 0-15,-3-4 0 0,3-3 0 0,-3-5 0 16,4-3 0-16,-1 0 0 0,1-8 0 0,4 0 0 16,-4-8 8-16,0 0-8 0,8-4 17 0,1-12-1 15,0 5 0-15,-1-5 0 0,5-3-4 0,0-4-2 16,4-1 0-16,5-3 0 0,-5 4-10 0,9-4 0 16,0-4 0-16,-4-1 8 0,-4 9-8 0,3 0 0 15,1-4 0-15,4 11 0 0,-9 5 0 0,1 3 8 16,-5 4-8-16,0 0 0 0,-5 8 20 0,1 8-2 15,-1 4 0-15,1 11 0 0,-5 8-18 0,-4 8 0 16,4 4 0-16,-9 12 0 0,1-1 14 0,-5 9-4 16,-5-1-1-16,1 1 0 0,-1 3-9 0,-3-4 0 15,3 1 0-15,-3-5 0 0,-6 5 0 0,1-5 0 16,0 1 0-16,-4-5 0 0,-1 1 17 0,0-5-1 16,-4-3-1-16,-4 0 0 0,-5-4 18 0,1-4 4 0,-10 0 1 0,5-4 0 15,-4 0-27-15,8-4-11 0,-4-7 8 0,4-1-8 16,0-3 24-16,5-9 0 0,9-3 0 0,-5-8 0 15,4 0 22-15,5 0 4 0,0-4 1 0,4-4 0 16,0-11-31-16,9-4-7 0,0-5-1 0,5-3 0 16,3-4-3-16,10 0-1 0,-1-4 0 0,5-4 0 15,13-8-8-15,1 1 0 0,3-1 0 0,9 0 0 16,-4 4-11-16,9 1-1 0,4 3 0 0,4-4 0 16,1 4-127-16,-1 4-25 0</inkml:trace>
        </inkml:traceGroup>
        <inkml:traceGroup>
          <inkml:annotationXML>
            <emma:emma xmlns:emma="http://www.w3.org/2003/04/emma" version="1.0">
              <emma:interpretation id="{48642A24-E44C-43F6-98C6-BECA57C83D5F}" emma:medium="tactile" emma:mode="ink">
                <msink:context xmlns:msink="http://schemas.microsoft.com/ink/2010/main" type="inkWord" rotatedBoundingBox="13855,5329 18179,5018 18279,6412 13955,672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235.1831">12258 5111 748 0,'0'0'67'0,"0"0"-54"0,0 0-13 0,9 0 0 16,-1-4 132-16,10 0 24 0,-1 4 5 0,5-4 1 15,0 0-70-15,0 0-13 0,-4-8-3 0,-1 5-1 16,10-5-45-16,-1 0-9 0,0 1-1 0,1-1-1 15,3-8 30-15,-3 5 7 0,-10 3 0 0,10-4 1 16,-6 1-12-16,1 3-2 0,-4-3-1 0,-5 3 0 16,5-4-25-16,-5 1-5 0,0-1 0 0,0 0-1 15,-4 1-11-15,0-5 0 0,-1 1 9 0,1-1-9 0,-4 1 0 0,-1 3 8 16,-4 5-8-16,0-5 0 16,0 4 0-16,-4 4 0 0,-5 5 0 0,0-1 0 0,0 4 8 0,-8 0-8 15,-1 0 8-15,1 7-8 0,-5 1 12 0,-5 8-1 16,1 3-1-16,0 5 0 0,-1 3 18 0,-3 4 3 15,-1 0 1-15,5 5 0 0,8 3-20 0,-4-4-4 16,9 4-8-16,0-8 12 0,4 4-4 0,0-4 0 16,9 0-8-16,0-3 12 0,5-5-12 0,-1 0 9 15,1-3-9-15,8-1 8 16,4 1-29-16,5-8-7 0,4-1 0 0,5-3-972 0</inkml:trace>
          <inkml:trace contextRef="#ctx0" brushRef="#br0" timeOffset="55682.5752">11503 4654 633 0,'0'0'56'16,"0"0"-44"-16,0-7-12 0,-4-1 0 0,4 8 90 0,0 0 16 15,4-12 3-15,-4 0 1 0,0 5 7 0,0-5 2 16,5 0 0-16,-5 0 0 0,4 1-34 0,-4 3-6 16,0-4-2-16,4 4 0 0,1 1-29 0,-1-1-5 15,1 0-2-15,-1 4 0 0,-4-4-15 0,0 8-3 16,0 0-1-16,0 0 0 0,0 0 14 0,0 0 2 15,0 0 1-15,0 0 0 0,4 12-24 0,-4 4-5 16,5-1-1-16,-5 5 0 0,8 3-9 0,-3 4 0 16,-1 9 0-16,5 3 0 0,0 0 0 0,0 3 0 15,-1 5 0-15,1 0 0 0,4 4 0 0,-4-4 0 16,0 3 0-16,0-3 0 0,-5 0 0 0,5-4 8 16,-5-4-8-16,1 0 0 0,-1-4 8 0,-8 0-8 15,4-8 0-15,-5 4 8 0,5 1 15 0,-9-5 2 16,5 0 1-16,-5-3 0 0,5-1-15 0,-5-7-3 0,0-1-8 15,5-3 12-15,-1 4-2 0,1-9-1 0,4-7 0 16,-4 8 0-16,4-8 2 0,0 0 0 0,0 0 0 0,0 0 0 16,0 0 18-16,-5-8 4 0,5-7 1 0,0-1 0 15,0 1-2-15,0-9-1 0,5 1 0 0,-1-5 0 16,0-3-9-16,1-4-2 0,-1 0 0 0,5-8 0 16,0 4-12-16,4-8-8 0,0-3 10 0,5-5-10 15,4 0 0-15,-5-7-20 0,5 0 4 0,4-1 0 16,10 5-17-16,3 3-3 0,5 8-1 0,4 4 0 15,-4 4-53-15,0 12-10 0,-5 4-3 0,5 15-570 16,-9 4-115-16</inkml:trace>
          <inkml:trace contextRef="#ctx0" brushRef="#br0" timeOffset="56910.5575">13815 4803 1638 0,'-4'-8'36'0,"-5"0"7"0,0-4 1 0,1 8 3 16,3-3-38-16,-4-1-9 0,1 0 0 0,-6 0 0 16,1 0 74-16,5 1 13 0,-6-1 2 0,6 4 1 15,-6-4-50-15,1 0-11 0,0 4-1 0,4 0-1 0,-4 4-13 0,0-3-2 16,0 3-1-16,0 0 0 0,-5 3-11 0,1-3 0 15,-1 8 0-15,-4-4 0 0,5 8 0 0,-10 0 10 16,1 7-2-16,-5 1-8 0,0 7 37 0,1 0 1 16,-5 4 0-16,4 4 0 0,-4 4-24 0,9 0-5 15,-5 4-1-15,9 0 0 0,0-4-8 0,4 0 0 16,5-4 0-16,0 0 0 0,9-7 0 0,-1-1 0 16,5-7 0-16,0 3 0 0,5-4 0 0,3-7 0 15,1-4 0-15,4 0 0 0,5-8 0 0,0-4 0 16,-1-4 0-16,9-8 0 0,1 1 12 0,3-5 0 15,-3-3 0-15,8-4 0 0,-4-5-12 0,-5 5 10 16,5-12-10-16,-1 0 10 0,-3-4-10 0,-1-4 0 0,-4 1 9 16,4-5-9-16,-4-4 0 0,-4 5 0 0,-1-5 0 0,1-3 0 15,-1-1 0-15,1-3 0 0,-1-1 0 0,1 1 0 16,4 7 0-16,-5 1 0 0,1-1 0 0,-5 4-8 16,9 5 8-16,-4 7 0 0,-1 3 0 0,1 9 0 15,-5 4 0-15,0 3 0 0,-4 1 0 0,4 7 0 16,-4 4 0-16,-5 4 0 0,-4 4 0 0,0 0 0 15,0 0 0-15,0 0 0 0,0 0 0 0,0 0 0 16,0 0 0-16,-4 12 0 0,-5 0 0 0,5 3 0 16,-5 9 0-16,4 3 0 0,-3 4 0 0,-1 8 8 15,0-4-8-15,0 12 8 0,5 0-8 0,-5 8 8 0,0-5 20 16,5 1 4-16,0 4 0 0,-1 3 1 0,1-3-33 16,-1 3 0-16,5 1 0 0,-8-1 0 0,8-7 0 0,-5 0 0 15,1-9 0-15,0 1 0 16,-1-8-65-16,5-3-17 0,-4-5-3 0,4-8-933 15</inkml:trace>
          <inkml:trace contextRef="#ctx0" brushRef="#br0" timeOffset="57240.9531">14127 4728 1681 0,'0'0'36'0,"0"0"8"0,0 0 2 0,0 0 2 0,0 0-38 0,0 0-10 0,0 0 0 0,0 0 0 15,0 0 54-15,0 16 9 0,4-4 1 0,1 7 1 16,-10 5-27-16,5-1-6 0,-4-3 0 0,4 7-1 16,-5-4-10-16,5 1-1 0,0-1-1 0,0-3 0 15,0 3-7-15,5-7 0 0,4-1-1 0,-1 1 0 16,1-8-11-16,0-1 12 0,4-7-12 0,0 0 12 15,0-7 19-15,5-1 4 0,4-8 1 0,0 1 0 16,0-1 0-16,0 0 0 0,4 1 0 0,0-5 0 16,1-3-7-16,-5-4-1 0,-9 3 0 0,9-3 0 15,0 0-28-15,-5-1 8 0,-4 1-8 0,0 4 0 16,1-5 0-16,-6 9-12 0,6-5 3 0,-10 1-1103 16</inkml:trace>
          <inkml:trace contextRef="#ctx0" brushRef="#br0" timeOffset="57867.3324">15289 4518 1213 0,'5'-12'53'0,"-1"8"12"0,1-4-52 0,-1 5-13 16,-4-5 0-16,9 0 0 0,-5 0 107 0,-4-4 18 15,4 5 4-15,-4-5 1 0,0 0-50 0,0 1-9 16,-4 3-3-16,0-4 0 0,-5 0-22 0,0 1-5 16,0 7-1-16,-8 0 0 0,4 4-19 0,-9 0-4 15,0 0-1-15,0 0 0 0,-4 8-16 0,-1 3 0 16,-3-3 0-16,-6 12 0 0,6-5 0 0,-1 9 16 15,-4-5-3-15,9 8-1 0,-1 5 12 0,5-5 1 16,0 8 1-16,9-4 0 0,4 4-14 0,1 0-2 16,3 1-1-16,5 3 0 0,5-8-9 0,-1 0 10 15,5 0-10-15,0-4 10 0,-1 1-10 0,6-1 0 0,-1-7 0 16,4 3 0 0,1-11-112-16,-1-1-24 0,1-3-4 0</inkml:trace>
          <inkml:trace contextRef="#ctx0" brushRef="#br0" timeOffset="58120.3381">15654 4689 864 0,'0'0'76'0,"0"0"-60"16,0 0-16-16,0 0 0 0,0 0 165 0,0 0 31 15,-9 8 5-15,4 0 2 0,1 0-59 0,0 4-12 16,-5 3-3-16,9 5 0 0,-5-1-50 0,1 5-11 16,0 3-1-16,-1 0-1 0,1-3-26 0,4-1-6 15,0-4-1-15,0 5 0 0,0-5-22 0,4 1-11 16,-4-1 10-16,9-3-10 16,-5-4-134-16,1-1-33 0</inkml:trace>
          <inkml:trace contextRef="#ctx0" brushRef="#br0" timeOffset="58276.703">15807 4186 2286 0,'0'0'50'0,"4"-11"10"0,-4 3 3 0,0 8 1 0,0 0-51 0,0-12-13 0,0 12 0 15,0 0 0 1,0 0-45-16,0 0-12 0,0 0-3 0,0 0 0 0</inkml:trace>
        </inkml:traceGroup>
        <inkml:traceGroup>
          <inkml:annotationXML>
            <emma:emma xmlns:emma="http://www.w3.org/2003/04/emma" version="1.0">
              <emma:interpretation id="{8B08B70D-DFB4-468B-8648-AE93195D9684}" emma:medium="tactile" emma:mode="ink">
                <msink:context xmlns:msink="http://schemas.microsoft.com/ink/2010/main" type="inkWord" rotatedBoundingBox="18845,4951 20775,4812 20866,6086 18937,622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9091.6807">17540 3781 1612 0,'22'-16'72'0,"-13"12"14"0,-9 4-69 0,9-7-17 16,4 3 0-16,0 4 0 0,-13 0 64 0,0 0 8 16,13 0 3-16,-4 7 0 0,0 5 8 0,-1 4 1 0,-8 7 1 0,0 1 0 15,9 7-17-15,-9 8-3 0,-4 7-1 0,-1 9 0 16,5 4-18-16,0-1-4 0,-8 4-1 0,3 9 0 15,-8-5-13-15,4-4-4 0,5-3 0 0,-1 3 0 16,-3-7-10-16,-1-1-2 0,9-7-1 0,0 0 0 16,0 0-11-16,0-8-17 0,-4-4 4 0,4 0-778 15,8-8-155-15</inkml:trace>
          <inkml:trace contextRef="#ctx0" brushRef="#br0" timeOffset="59510.6558">17759 4713 345 0,'-13'4'31'0,"13"-4"-31"15,0 0 0-15,0 0 0 0,0 0 336 0,0 0 62 16,0 0 12-16,0 0 2 0,0 0-270 0,9 4-54 16,4 0-12-16,5-4-1 0,12 0-40 0,1-4-8 15,-9 0-2-15,13-8 0 0,5 4 27 0,-1-3 4 16,1-1 2-16,-5-4 0 0,4 5-36 0,-4-5-7 15,5-4-2-15,-5 1 0 0,-4-1-3 0,4-3-1 16,-5 0 0-16,1-1 0 0,-13-3-9 0,-1 7 12 16,5-3-12-16,-9 0 12 0,-4-1-12 0,-4 1 12 15,-1 3-12-15,0 1 12 0,1-1-12 0,-5 5 8 16,-9 3-8-16,0 0 8 0,0 5-8 0,1 3 0 0,-6 0 0 16,-3 0 0-16,-1 4 0 0,-4 0 0 0,9 0 0 15,-9 0-11-15,0 8 11 0,0-1-10 0,5 1 10 0,4 8-10 16,-5-4 10-16,-4 7 0 0,9 8 0 0,-4-3 0 15,8-1 0-15,0 4 8 0,0 5-8 0,5-1 11 16,4 0 3-16,0 0 1 0,0 0 0 0,0 5 0 16,9-1-5-16,-1 0-1 0,1-8 0 0,4 4 0 15,0 0 2-15,5 1 0 0,4-5 0 0,9-4 0 16,-1 5-129-16,5-5-26 16,9-3-4-16,-4-9-2 0</inkml:trace>
          <inkml:trace contextRef="#ctx0" brushRef="#br0" timeOffset="58800.7268">16742 3769 1728 0,'0'0'76'0,"0"0"16"0,0 0-73 0,0 0-19 15,0 0 0-15,0 0 0 0,0 16 99 0,0 3 16 16,-5 9 3-16,5-1 1 0,-4 4-88 0,-1 0-18 16,1 12-3-16,0 4-1 0,-5 4 44 0,0 3 9 15,0 1 2-15,1 3 0 0,-1 1-41 0,0-1-8 16,0-3-2-16,0 3 0 0,1 1 31 0,-1-8 5 15,5-1 2-15,-5 1 0 0,0-4-60 0,0-4-12 16,0-4-3-16,5-4 0 0,0-4 24 0,-5-8 12 16,4 5-2-16,1-9 0 0,0-3 17 0,-1-5 3 15,1-3 1-15,0 0 0 0,4-8-31 0,0 0 8 16,0 0-8-16,0 0 0 0,-5-8 0 0,1-3 0 0,4-5 0 0,4 0 0 16,-4 1 0-16,9-5 0 0,0-3 0 0,8-4 0 31,1-9-20-31,4 1-9 0,4 0-3 0,5-4 0 0,-1 4 32 0,6 4 15 0,3 0-2 0,5 0 0 15,0 7-26-15,-5 5-6 0,1 3-1 0,4 0 0 16,0 13 20-16,-9-1-10 0,-5 4 10 0,-8 0-8 16,-4 7 8-16,4 5 0 0,0-4 0 0,-14 8-8 15,-8-1 8-15,0 5 0 0,5-5 0 0,-5 9 0 16,-13-1 0-16,-5 4 0 0,9-3 10 0,-13 3-10 16,-4-4 11-16,-5 5-11 0,-4-1 12 0,0-4-12 15,0 5 8-15,-4-9-8 0,4 1 0 0,-5-5 0 0,5 5 0 16,-5-5 0-16,1 1 0 0,-1 0 0 15,1-9-96-15,4 5-25 0,0-4-6 0,4-4-901 16</inkml:trace>
        </inkml:traceGroup>
        <inkml:traceGroup>
          <inkml:annotationXML>
            <emma:emma xmlns:emma="http://www.w3.org/2003/04/emma" version="1.0">
              <emma:interpretation id="{C6F38C45-F7EB-4FA9-A150-A4E1FA5E4D2B}" emma:medium="tactile" emma:mode="ink">
                <msink:context xmlns:msink="http://schemas.microsoft.com/ink/2010/main" type="inkWord" rotatedBoundingBox="23066,4241 25285,4081 25436,6178 23217,633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1419.5867">20778 4058 1134 0,'0'0'24'0,"-9"4"6"0,5-4 1 0,-5 0 1 0,0 0-32 0,9 0 0 16,0 0 0-16,0 0 0 0,0 0 60 0,0 0 4 15,0 0 2-15,0 0 0 0,0 0 0 0,0 0 0 0,0 0 0 0,9 0 0 16,4-8-2-16,5 4 0 0,8-4 0 0,0 4 0 16,5 0 0-16,0 0-1 0,-1-3 0 0,10 3 0 15,8-8-8-15,0 0-2 0,5 1 0 0,4 3 0 16,0-4-6-16,18-4-2 0,-5 1 0 0,0-1 0 16,-4 5-36-16,0-1-9 0,4-4 0 0,-4 5 0 15,0-5 0-15,-5 4 0 0,-4 1 0 0,4-5 0 16,-8 8-24-16,-5-3-8 15,1-1 0-15,-6-4-665 0,-3 5-133 0</inkml:trace>
          <inkml:trace contextRef="#ctx0" brushRef="#br0" timeOffset="61804.7612">22050 3094 864 0,'0'-11'76'0,"5"-1"-60"16,-1-4-16-16,5 5 0 0,-5-1 41 0,5 4 6 15,-5 0 1-15,5-3 0 0,0 3 64 0,0 0 12 16,-1 0 4-16,1 4 0 0,0 1-52 0,0 3-9 15,-9 0-3-15,8 3 0 0,-8-3 0 0,9 0 0 16,-9 0 0-16,5 12 0 0,3 4-51 0,-8 3-13 0,5 5 0 0,-10 3 0 16,1 8 40-16,-5 4 6 0,-4 8 1 0,-9 11 0 15,-4 5-24-15,-9 11-5 0,-5 4-1 0,-4 12 0 16,5-1 38-16,-5 1 7 0,-4-4 2 0,-1 11 0 16,6-11-36-16,8 0-8 0,-5 0 0 0,9-8-1 15,9-8-19-15,0-4 0 0,5-4 0 0,-1-3 0 16,5-1 0-16,4-7 0 0,1-4 0 0,-1-4 0 15,0-12-140-15,5 4-32 0,-1-8-7 16,1-3-746-16</inkml:trace>
          <inkml:trace contextRef="#ctx0" brushRef="#br0" timeOffset="62712.2885">22866 4385 864 0,'0'0'38'0,"0"0"8"0,9-8-37 0,-9 8-9 15,0 0 0-15,0 0 0 0,0 0 114 0,0 0 21 16,0 0 4-16,0-7 1 0,0 7-60 0,-4-8-12 15,-1 4-3-15,5 4 0 0,0 0-42 0,0 0-9 16,-4-4-2-16,-5 0 0 0,0 4 4 0,5 0 1 0,4 0 0 16,-9 4 0-16,-4 4 19 0,0-4 3 0,4 7 1 0,0-3 0 15,-4 4 1-15,0 0 1 0,-5 3 0 0,1 5 0 16,4 3-13-16,-9 4-2 0,0 1-1 0,-5 3 0 16,10 0-11-16,-1 4-3 0,1 0 0 0,4 8 0 15,-9 4-12-15,4-8 11 0,5 0-11 0,0 0 10 16,0-8-10-16,4 4 0 0,9-7 0 0,0-5 0 15,0-3 0-15,0-5 0 0,4 1-10 0,9-5 10 16,5-3 0-16,0-4 10 0,-5-4 0 0,4-4 0 16,5 4 2-16,5-4 0 0,3-3 0 0,1-5 0 15,0 4-4-15,-1-4 0 0,1-7 0 0,-5 3 0 16,5 1 0-16,-5-5-8 0,-4 1 12 0,5-9-4 0,-10 5-24 16,1-4-6-16,-1-1-1 0,-3 1 0 0,-1-4 23 0,0-4 0 15,-4 4 0-15,-5-1 0 0,0 5 25 0,-4 0 10 16,0 3 1-16,-8 1 1 0,-1 0-22 0,0 3-5 15,-4 1-1-15,0 3 0 0,0 4-9 0,-5-3 0 16,5 3 9-16,0 4-9 16,-5 4-35-16,5 0-11 0,0 0-2 0,-5 1-1 15,-4 6-136-15,0 1-27 0</inkml:trace>
        </inkml:traceGroup>
      </inkml:traceGroup>
      <inkml:traceGroup>
        <inkml:annotationXML>
          <emma:emma xmlns:emma="http://www.w3.org/2003/04/emma" version="1.0">
            <emma:interpretation id="{B74E0976-53FB-4E72-9D22-A01AE9F28A67}" emma:medium="tactile" emma:mode="ink">
              <msink:context xmlns:msink="http://schemas.microsoft.com/ink/2010/main" type="line" rotatedBoundingBox="2136,8298 24272,6943 24387,8816 2250,10171"/>
            </emma:interpretation>
          </emma:emma>
        </inkml:annotationXML>
        <inkml:traceGroup>
          <inkml:annotationXML>
            <emma:emma xmlns:emma="http://www.w3.org/2003/04/emma" version="1.0">
              <emma:interpretation id="{6041CC0B-E368-43CB-B271-08E80D262820}" emma:medium="tactile" emma:mode="ink">
                <msink:context xmlns:msink="http://schemas.microsoft.com/ink/2010/main" type="inkWord" rotatedBoundingBox="2165,8786 3388,8711 3443,9608 2220,968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9270.5262">588 7918 345 0,'0'0'31'0,"0"0"-31"0,0 0 0 0,4-7 0 16,0 3 45-16,5-4 3 0,0 0 1 0,-9 4 0 16,0-4-19-16,4 1-4 0,1-1-1 0,-1 4 0 15,1-4-17-15,-5 8-8 0,4-8 0 0,-4 4 8 16,4-3 18-16,-4 7 3 0,0-8 1 0,0 0 0 0,0 0 26 0,0 0 4 15,0-3 2-15,0 3 0 0,0-4-24 0,0 4-5 16,5 1-1-16,-5-1 0 0,4-8-15 0,5 5-3 16,-9-1-1-16,0-8 0 0,0 5-1 0,4-1-1 15,1 8 0-15,-1-3 0 0,-4 3 5 0,0 0 0 16,0-4 1-16,0 12 0 0,0 0 12 0,4-7 3 16,-4-5 0-16,0 12 0 0,0 0-3 0,0 0 0 15,0 0 0-15,5-12 0 0,-5 12-10 0,0 0-3 16,0 0 0-16,0 0 0 0,0 0-1 0,0 0-1 15,0 0 0-15,0 0 0 0,0 0 0 0,0 0 0 16,0 0 0-16,0 0 0 0,0 0-3 0,0 0-1 16,9-8 0-16,-9 8 0 0,4-3-10 0,-4 3 12 15,0 0-12-15,0 0 12 0,9 7-12 0,-5 1 12 16,-4-8-12-16,0 8 12 0,0 8-12 0,-4-1 0 16,4 5 0-16,0-1 0 15,-5 1-91-15,5 3-20 0</inkml:trace>
          <inkml:trace contextRef="#ctx0" brushRef="#br0" timeOffset="118274.3109">452 7774 403 0,'4'-8'36'0,"5"4"-36"15,-5-3 0-15,5-1 0 0,0-4 72 0,0 4 8 16,4-3 2-16,-5 3 0 0,6 0-54 0,-6 0-10 16,1 4-2-16,4-3-1 0,-13 7 24 0,0 0 5 15,5-8 0-15,-5 8 1 0,0 0 15 0,0 0 2 16,0 0 1-16,0 0 0 0,0 0-7 0,8-8-2 16,-8 8 0-16,0-8 0 0,0 8-18 0,0 0-3 15,0 0-1-15,0-8 0 0,-4 1 0 0,4 7 0 16,-9-8 0-16,1 0 0 0,-6 4-32 0,-3-4 0 15,4 8 0-15,-5 0 0 0,1-4 13 0,-1 4-4 16,0 4-1-16,1-4 0 0,-5 4 4 0,4 0 0 16,5-4 0-16,-4 4 0 0,4 0-4 0,-5 0 0 15,5 0 0-15,0 0 0 0,4 0-8 0,-9-1 8 16,5 1-8-16,4 4 8 0,-4 0-8 0,5-4 0 16,-1 4 0-16,4 3 0 0,-8-3 0 0,4 4 8 0,1 3-8 15,-1-3 8-15,-4 8-8 0,0-1 0 0,4 4 0 16,-13-3-11-16,4 7 11 0,-4 4 0 0,0 5 0 15,-8-5 0-15,3 8 0 0,-3 0 0 0,-1-8 0 0,9 4 0 16,-4 0 21-16,4-4 10 0,4-3 1 0,1-1 1 16,8-4-33-16,4 5 0 0,10-9 0 0,-1 5 0 15,9-5 0-15,-4 4 0 0,4 1 0 0,9-5 0 16,-4 1 0-16,4-1 0 0,0 1 0 0,4-5 0 16,0-3 0-16,1 0 0 0,-1-4 0 0,0-4 0 15,1-1 13-15,-1-3-4 0,0-3-1 0,1-5 0 0,3 0 5 16,-8-4 1-16,5-3 0 0,-1-1 0 0,-13 0 5 15,13-11 1-15,-4 0 0 0,0 0 0 0,0-5 0 16,5 1 1-16,-6-4 0 0,6-4 0 0,-1 0-9 0,-4 0-3 16,4 0 0-16,-4 0 0 0,0 0-9 0,-4 4 0 15,-1-4 0-15,-3 8 0 0,-6-4 0 0,1 7 0 16,0 5 0-16,-9 0 0 0,0-1 0 0,0 9 0 16,0-1 0-16,0 0 0 0,0 5 0 0,0 3 0 15,0-4 0-15,0 12 0 0,0 0 0 0,0 0-11 16,0-8 3-16,0 8 0 0,0 0 8 0,0 0 0 15,0-7 0-15,0 7 0 0,0 0 0 0,4-4 0 16,1-4 0-16,-1 0 0 0,5 0 0 0,-9 8-8 16,0 0 8-16,0 0 0 0,0 0 0 0,9-4 0 15,-9 4 0-15,0 0 0 0,0 0 0 0,0 0 0 16,0 4 0-16,0-4 0 0,0 0 0 0,4 8 0 0,-4 4 0 16,0-4 0-16,0 3 0 0,4 1 0 0,-8-4 0 15,4 3 0-15,4 1 11 0,-4 0-3 0,0-12 0 16,0 12 0-16,0-1-8 0,0-11 0 0,5 12 0 0,-5 0 0 15,0-1 0-15,8-3 0 0,-8-8 0 0,5 12 0 16,-1 3 0-16,5 1 0 0,-5 0 0 0,5-1 0 16,0-3 0-16,4 7 8 0,-8 1-8 0,3-1 8 15,10 1 0-15,-1-4 0 0,1 3 0 0,-1-3 0 16,5 3-8-16,0-3 0 0,0-1 0 0,-9-3 0 16,1 0 0-16,3-1 0 0,1-3 0 0,-5 4 0 15,-4-4-105-15,4-4-17 0,0 0-3 16,0-8-1-16</inkml:trace>
        </inkml:traceGroup>
        <inkml:traceGroup>
          <inkml:annotationXML>
            <emma:emma xmlns:emma="http://www.w3.org/2003/04/emma" version="1.0">
              <emma:interpretation id="{0FF6DB34-EAE1-408B-BDE7-DDE87B20AD27}" emma:medium="tactile" emma:mode="ink">
                <msink:context xmlns:msink="http://schemas.microsoft.com/ink/2010/main" type="inkWord" rotatedBoundingBox="4742,8138 9941,7820 10018,9081 4820,939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1163.5752">3532 7778 691 0,'-27'-12'30'0,"27"12"7"0,0 0-29 0,0 0-8 0,0 0 0 0,0 0 0 16,9-4 156-16,0 1 31 0,-9 3 5 0,0 0 2 15,13-4-89-15,0 0-17 0,0-4-4 0,-4 0-1 16,0 4-38-16,8 0-7 0,1-7-2 0,-5 3 0 16,-4-4-25-16,8 1-11 0,10-5 8 0,-1 0-8 15,-4 5 0-15,9-5 0 0,4-3 8 0,0 3-8 16,4-4 0-16,-8 5 0 0,-9-5 0 0,9 1 8 15,-5 3-8-15,-4 1 0 0,-9-5 0 0,0 1 8 16,0 3-8-16,-4 0 8 0,-4 1-8 0,-1-1 8 16,-4 1-8-16,0 3 0 0,4 0 9 0,-8 4-9 15,-9 1 8-15,4-1-8 0,9 8 8 0,0 0-8 16,-9 0 0-16,-4 0 8 0,0 0-8 0,0 4 0 0,4 0 0 16,-13 0 0-16,5-1 0 0,-1 9 0 0,5-4 0 15,-5 4 0-15,-4-1 0 0,0 5-8 0,0-4 8 0,1-1 0 16,3 5 0-16,0 3 0 0,-8-3 0 15,9 4 16-15,12-5-4 0,-8 9-1 0,-5-1 14 0,5 4 3 16,9 4 1-16,0 1 0 0,4-1-1 0,-5 4 0 16,-4-4 0-16,9 4 0 0,9 4-12 0,-4-8-4 15,-14 1 0-15,4-1 0 0,10 0-12 0,4-4 8 16,-9 1-8-16,4-1 0 0,-4-4 0 0,13-3 0 16,0 3-13-16,0-3 4 15,-8-5-21-15,12-3-4 0,14 0-1 0,4-8 0 16,-4-1-157-16,0-6-32 0</inkml:trace>
          <inkml:trace contextRef="#ctx0" brushRef="#br0" timeOffset="121715.759">4852 7322 403 0,'0'0'36'0,"4"-12"-36"16,-4 12 0-16,5-8 0 0,-1-7 137 0,1 3 21 15,-1 0 4-15,0 5 1 0,1-1-44 0,-5 4-9 16,4-4-2-16,-4 8 0 0,0 0-35 0,0 0-7 15,-4-8-2-15,4 8 0 0,0 0-41 0,-13 0-9 0,4 0-2 0,-4 4 0 16,0 0-12-16,-5 4 0 0,0-4 0 0,1 4 0 16,-5-1 9-16,0 9-1 0,-9 0 0 0,5-1 0 15,0-3 20-15,-1 7 3 0,-3-3 1 16,3 7 0-16,-3-3 0 0,8 7 0 0,4-3 0 16,-4 7 0-16,0-4 6 0,9 0 2 0,13 5 0 0,-4 3 0 15,-5 0-18-15,9 0-3 0,0 0-1 0,13 4 0 16,-4-4-6-16,0-4-2 0,-1 4 0 15,6-4 0-15,7-3-10 0,1-1 0 0,-4-4 0 0,0 1 0 16,12-5-83 0,-3 1-12-16,-1-5-2 0,9-7-481 0,-4-8-96 0</inkml:trace>
          <inkml:trace contextRef="#ctx0" brushRef="#br0" timeOffset="120434.6384">2865 7692 172 0,'0'0'16'0,"0"0"-16"0,0 0 0 0,4-7 0 0,-4-1 114 0,4 4 20 16,1-4 4-16,-1 4 1 0,-4 4-92 0,0-8-19 15,5 1-3-15,-1-1-1 0,-4 8 16 0,0 0 2 16,0 0 1-16,0-8 0 0,-4 0 19 0,4 0 4 15,-5 4 1-15,5-3 0 0,0 7-18 0,-9-4-3 16,1 0-1-16,3 0 0 0,-4 0-20 0,-4 4-4 16,5-4-1-16,-1 4 0 0,-4 0-5 0,-5 0-2 15,5 4 0-15,-5 0 0 0,1-4-4 0,-1 0-1 16,-4 4 0-16,0 4 0 0,0-1 0 0,1 5 0 16,-6 0 0-16,5 3 0 0,0 5 10 0,9-4 2 15,-4-1 0-15,3 5 0 0,-3-1-20 0,4 1 0 16,-5 3 0-16,5 0 0 0,0 1 0 0,0 7 0 15,4-4 0-15,0-3 0 0,5-1 0 0,4 0 13 0,4-3-2 16,5-1-1-16,-5 1 6 0,9-8 2 0,1 3 0 16,-1-3 0-16,4-4-6 0,1-4-2 0,4 0 0 0,0-4 0 15,0 0 19-15,0-4 4 0,0 0 1 0,4-4 0 16,-4-4-1-16,4-3 0 0,-4 3 0 0,0-8 0 16,0 1-17-16,-4-1-4 0,3-3-1 0,1 0 0 15,-8-9 2-15,3 5 1 0,1-4 0 0,-1-4 0 16,5-4 6-16,-9 0 0 0,-4-4 1 0,4-4 0 15,5 0-13-15,-1 1-8 0,-8-5 10 0,0 0-10 0,8 1 0 0,1 3 0 16,-5 0 0-16,0 4 0 16,-8 4-11-16,3 8-1 0,10 0-1 0,-9-1 0 0,-9 1 13 15,9 4 0-15,-1 7-10 0,1 1 10 0,0 7 0 16,-9-3 0-16,4 3 0 0,1 4 0 0,8 0 0 0,-4 1-11 16,-18-1 11-16,9 0-8 0,9 8 8 0,-9 0 0 15,0 0 8-15,-9 0-8 0,4 0 0 0,5 0 0 16,0 0 0-16,0 0 0 0,-22 8 0 0,14-4-10 15,8-4 1-15,-5 19 0 0,-12 1 1 0,8 3 0 16,0 0 0-16,5 5 0 0,-1 3 8 0,-3 0 0 16,-5 4 0-16,8 0 0 0,1 4 0 0,-1 0 12 15,-12 4-2-15,-1 4-1 0,14-4 0 0,-5 4 0 16,5 0 0-16,-5-1 0 0,0 1 1 0,5-4 0 16,4 0 0-16,0 0 0 0,-5-4-1 0,1-4 0 15,13 0 0-15,0-4 0 0,-5 0-9 0,5-3 0 16,-1-1 0-16,10-4 8 0,0-3-8 0,-1-1 0 15,-4-3 0-15,5 0 0 16,13-9-74-16,-5 5-17 0,-9-8-3 0</inkml:trace>
          <inkml:trace contextRef="#ctx0" brushRef="#br0" timeOffset="121960.5803">5370 7287 2134 0,'0'0'95'0,"0"0"19"0,0 0-91 0,0 0-23 15,0 15 0-15,0 1 0 0,4 7 16 0,-4 5 0 16,5-1-1-16,-5 4 0 0,0 4 19 0,0 0 4 15,4 0 1-15,-8 1 0 0,-1-1-27 0,5 4-12 0,-4-8 10 0,4 0-10 16,0-8-12-16,0 1-9 0,0-5-2 0,4-3-658 16,-4-1-132-16</inkml:trace>
          <inkml:trace contextRef="#ctx0" brushRef="#br0" timeOffset="122109.4361">5528 7045 1868 0,'0'0'41'0,"-9"-4"9"0,0 0 2 0,0 0 0 0,-4 4-42 0,0-4-10 0,4-3 0 0,5 3-552 16,-5 4-112-16</inkml:trace>
          <inkml:trace contextRef="#ctx0" brushRef="#br0" timeOffset="122738.7495">6256 7361 172 0,'0'0'8'0,"4"-8"1"0,1 0-9 0,-1 0 0 0,-4-3 0 0,5 3 0 15,-1 0 270-15,0 0 52 0,-4-3 10 0,0 3 3 16,0-8-176-16,0 5-35 0,0-1-8 0,0 0 0 0,-4 8-58 0,0-4-11 16,4 5-3-16,0 3 0 0,0 0-18 0,0 0-4 15,-9 0-1-15,-4 3 0 16,-1 5-45-16,1 0-8 0,-4 4-3 0,-1-1 0 0,5 5 15 0,-5 0 2 15,-3 3 1-15,3 1 0 0,0-1 4 0,5 1 1 16,-4-5 0-16,4 5 0 0,4-5 12 0,0 5 0 16,5-8 0-16,4 3 0 0,0-3 0 0,0 0 0 15,4 3 0-15,5 1 0 0,0-5 0 0,4-3 0 16,0 0 0-16,0 4 0 0,5-1 0 0,4 1 16 16,-5 0-3-16,5 3-1 0,0 5 9 0,4-1 2 15,-4 1 0-15,0 3 0 0,-4-3 5 0,4 3 0 16,-5-3 1-16,-4 3 0 0,-8-3-29 0,-5-1 0 15,0 1 0-15,-5-5 0 0,1-3 10 0,-5 3-1 16,-4-3 0-16,-5 4 0 0,5-5-9 0,-4 1 8 16,-5-4-8-16,4 4 8 0,-4-1-8 0,0-3 0 15,0 0 0-15,1 0-11 16,3-4-49-16,-4 0-9 0,0-4-3 0,5-4-769 0</inkml:trace>
          <inkml:trace contextRef="#ctx0" brushRef="#br0" timeOffset="122995.7265">6704 7486 1728 0,'0'0'153'0,"0"0"-122"16,0 0-31-16,0 0 0 0,8 7 51 0,1 1 4 15,0 0 1-15,-5 4 0 0,1-1-16 0,-1 5-4 16,0-4 0-16,1-1 0 0,-5 9-27 0,0-1-9 16,4-3 0-16,1 4 0 0,-1-5 0 0,0 1 0 15,-4-1 0-15,5 1 0 0,-5-8 0 0,0 3-22 16,4-3 3-16,-4 4-582 16,-4-8-117-16</inkml:trace>
          <inkml:trace contextRef="#ctx0" brushRef="#br0" timeOffset="123154.3057">7041 7033 2098 0,'0'0'46'0,"0"0"10"0,0 0 1 0,0 0 3 0,0 0-48 0,0 0-12 0,0 0 0 0,0 0 0 31,0 0-80-31,0 0-19 0,0 0-3 0,-8 12-728 0</inkml:trace>
          <inkml:trace contextRef="#ctx0" brushRef="#br0" timeOffset="123669.7298">7467 7314 1497 0,'0'0'133'0,"0"0"-106"0,0 0-27 0,0-4 0 0,0-8 106 0,0 12 16 16,0 0 3-16,0 0 1 0,0-7-55 0,0 7-11 16,0 0-3-16,0 0 0 0,4-8-45 0,-4 8-12 15,0 0 0-15,0 0 0 0,0 0 0 0,0 0 0 16,0 0 0-16,-8 4 0 0,-1 0 0 0,0-4-11 15,0 4 11-15,5-1-8 0,-9 5 8 0,4 4 0 16,0 0 8-16,0-1-8 0,-4 5 0 0,4 0 8 16,-4-1-8-16,4 5 0 0,1 3 12 0,-6 0-3 15,6 1 0-15,3-1 0 0,-3 1-9 0,8 3 0 16,-5 0 0-16,5-3 8 0,5-1-8 0,-1 0 0 16,5-3 0-16,-1-1 0 0,6-3 0 0,-6-4 0 0,6-5-9 0,-6 1 9 15,1 0 0-15,4-4 0 0,5-8 0 0,-5 4 0 16,0-4 0-16,5-4 0 0,-5 4 0 0,4-7 9 15,1-5-9-15,0 5 10 0,-10-5-10 0,10-4 10 16,-5 1-10-16,-4-1-9 0,4 1 9 0,-9-4-13 16,1-5 13-16,-1 1 0 0,1 4 0 0,-5-1 0 15,0-3 0-15,-5 7 0 0,1-3 0 0,-1 7 0 16,1 5 0-16,-5-1 0 0,0 4 9 0,1 0-9 16,-6 1 0-16,1 7-8 0,0-4-1 0,-4 4 0 15,-1 0-41-15,5 4-8 0,-9-4-2 0,4 3-548 16,-4 1-109-16</inkml:trace>
        </inkml:traceGroup>
        <inkml:traceGroup>
          <inkml:annotationXML>
            <emma:emma xmlns:emma="http://www.w3.org/2003/04/emma" version="1.0">
              <emma:interpretation id="{E9BD0B10-5E9C-414C-8BEA-EC974AA4B1A1}" emma:medium="tactile" emma:mode="ink">
                <msink:context xmlns:msink="http://schemas.microsoft.com/ink/2010/main" type="inkWord" rotatedBoundingBox="10619,8276 11148,8243 11181,8771 10651,880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24219.8841">8235 7209 2041 0,'0'0'44'0,"0"0"10"0,0 0 2 0,0 0 2 0,0 0-46 0,0 0-12 0,0 0 0 0,0 0 0 15,0 0 35-15,4 11 5 0,5-3 0 0,-5 0 1 16,5 8-33-16,-5-5-8 0,5 9 0 0,0-1 0 16,-5-3 0-16,5 3 0 0,-5 1 0 0,1-1 0 15,4 5 0-15,-5-5-12 0,-4-7 2 0,0 4 1 16,0 3 9-16,0-7 0 0,0-12-9 0,0 8 9 15,0-8 0-15,0 0 15 0,0 0-3 0,0 0 0 16,0 0 34-16,0 0 6 0,0 0 2 0,0 0 0 16,0-8 16-16,-4-4 3 0,4 0 1 0,4-7 0 15,5-1-59-15,4-3-15 0,-9-4 0 0,14-4 0 16,-1-1-14-16,10 1-6 0,-1-4 0 0,5 8-1 16,0-1 10-16,-1 5 3 0,1 4 0 0,-5-1 0 15,-4 8 8-15,-4 5-8 0,4-1 8 0,-5 4-8 16,-4 8 8-16,1 4-10 0,3-1 10 0,-4 9-10 15,0 0 10-15,1 3 0 0,-10 8 0 0,5-3 0 0,0 3-25 16,-5 0 0-16,-4 5 0 0,0 3 0 0,0-4 40 16,0 0 8-16,-4-4 1 0,-1 5 1 0,5-5-25 15,0 0-14-15,0-3 2 0,5-1 0 16,-5 0-123-16,8-3-24 0,-3-5-5 0</inkml:trace>
        </inkml:traceGroup>
        <inkml:traceGroup>
          <inkml:annotationXML>
            <emma:emma xmlns:emma="http://www.w3.org/2003/04/emma" version="1.0">
              <emma:interpretation id="{52266BEC-FAE4-46F5-9C0C-18E70A400ECA}" emma:medium="tactile" emma:mode="ink">
                <msink:context xmlns:msink="http://schemas.microsoft.com/ink/2010/main" type="inkWord" rotatedBoundingBox="12458,7758 16320,7521 16395,8746 12533,8983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5158.4754">10376 6928 864 0,'30'-16'38'0,"-21"12"8"0,-9-3-37 0,0-1-9 16,-4 0 0-16,4 0 0 0,0 0 112 0,0 8 21 16,0-11 4-16,0 11 1 0,4-8-44 0,-4 8-9 0,0 0-1 0,0 0-1 15,0 0-51-15,0 0-11 0,0 0-1 0,0 0-1 16,0 0 6-16,0 0 2 0,0 0 0 0,0 0 0 15,0 0-9-15,0 0-2 16,0 0 0-16,0 0 0 0,0 0 4 0,0 0 0 16,0 0 0-16,0 0 0 0,0 8 7 0,5-4 1 0,-5 7 1 0,-5 1 0 0,1 8-4 0,-1 3-1 15,-3 0 0 1,3 9 0-16,-4-5-9 0,5 8-3 0,-5 0 0 0,0 4 0 0,5 0 0 0,-5 0 0 16,5 4 0-16,-5 0 0 0,5-4-12 0,-1 4-16 15,-3 0 3-15,3-4 1 0,-4-4 40 0,5-4 9 16,-5 0 2-16,5 0 0 0,-5-3-25 0,0-1-5 15,1 0-1-15,3-7 0 0,-4-1-8 0,1-3 0 16,-1-1 0-16,-4 5 0 16,4-8-47-16,0-1-11 0,-4-3-2 0,4 0-1 15,5 0-49-15,-5-1-10 0,0 1-1 0,5-4-1 16,0 0 24-16,-1 0 5 0,5-4 1 0,0 0-356 0,0 0-72 16</inkml:trace>
          <inkml:trace contextRef="#ctx0" brushRef="#br0" timeOffset="125438.5798">10152 7088 748 0,'0'0'33'0,"0"-8"7"0,0-4-32 0,0 5-8 15,0-5 0-15,4-4 0 0,-4 5 113 0,5-5 21 16,3 4 4-16,-3-3 1 0,4 3-93 0,-1-4-18 16,1 5-4-16,4-9-1 0,5 8-33 0,-1-3-6 15,5 3-2-15,5-3 0 0,-1-1 66 0,0-4 12 16,5 9 4-16,0-5 0 0,-5 1 0 0,0 3 0 0,5 0 0 0,4 4 0 16,-4-3-24-16,8 3-5 15,-4 4-1-15,5-4 0 0,-1 0-17 0,1 4-3 16,-1-3-1-16,5 7 0 0,-4 0-13 0,4 0 0 15,0 4 0-15,-1-1 0 0,-7 5 0 0,-1 0 0 16,-5 4 0-16,-8 3 0 0,-9-3 0 0,-4 4 9 16,-4 3-9-16,-10 1 8 0,-4-5 1 0,-8 1 0 15,-5 3 0-15,-9 1 0 0,5-1 13 0,-5 1 2 16,-8-1 1-16,4 1 0 0,0 3-13 0,-1-3-2 16,-3-5-1-16,-1 1 0 0,-3 0-1 0,3-1 0 15,5 1 0-15,0-8 0 0,-5 3-8 0,10-3 8 16,-5-4-8-16,8 0 8 0,10 4-8 0,4-4-9 15,-5-4 9-15,5 3-627 16,0-3-117-16</inkml:trace>
          <inkml:trace contextRef="#ctx0" brushRef="#br0" timeOffset="126142.5508">11091 7154 691 0,'9'-4'61'0,"-1"-4"-49"0,-3 1-12 0,3 3 0 16,-3-8 121-16,-1 4 22 0,1 0 4 0,3 5 1 16,1-5-65-16,-4 0-13 0,3 0-2 0,1 4-1 15,0 0 0-15,0 0 0 0,-9 4 0 0,8 0 0 16,-8 0-8-16,0 0-2 0,0 0 0 0,0 0 0 16,0 0-29-16,9 8-5 0,-4 4-2 0,-1 4 0 15,-4 3-11-15,0 4-2 0,0-3-8 0,4 3 12 16,-4 1-12-16,5-1 0 0,-1 1 0 0,1 3 0 15,-1 0-9-15,0-3-5 0,-4-1-1 0,5-4 0 16,-5 5 39-16,4-5 7 0,-8-3 1 0,4-4 1 16,-5-1-1-16,5-3-1 0,0-8 0 0,-4 12 0 15,0-8-7-15,4-4 0 0,0 0-1 0,-9 4 0 0,9-4-12 16,0 0-3-16,0 0 0 0,0 0 0 0,-5-4-8 0,1-4 10 16,0-4-10-16,4 1 10 0,0-1-10 0,4-4 12 15,-4-3-12-15,4-1 12 0,1 1-2 0,4-5 0 16,-1 5 0-16,1-8 0 0,0 3-10 0,4 1 0 15,5-1 9-15,-1-3-9 0,1 4 0 0,-1 3 0 16,5 1 0-16,0-1 0 16,-4 5-21-16,4-1-6 0,0 4-1 0,-5-3-661 15,5 3-133-15</inkml:trace>
          <inkml:trace contextRef="#ctx0" brushRef="#br0" timeOffset="126634.9282">12135 7131 345 0,'0'0'15'0,"0"0"4"0,0 0-19 0,0-8 0 0,0 0 0 0,0 0 0 16,0 1 280-16,0 7 52 0,-4-8 10 0,-1 0 2 15,1 4-254-15,4 4-51 0,0 0-11 0,0 0-1 16,-13-4-16-16,4 4-3 0,-4 0-8 0,4 4 12 0,-9 0-12 16,5 4 9-16,-4 0-9 0,-5 3 8 0,4-3 4 0,1 8 0 15,-5-1 0-15,0 1 0 0,4 3-12 0,5 1 10 16,0-1-10-16,4 1 10 0,0-1-10 0,5-3 0 16,0 0 0-16,4 3 8 0,-5-7-8 0,10-1 0 15,8-3 0-15,0 4 8 0,0-4-8 0,0 0 0 16,5-8 0-16,4 3 8 0,-5-3-23 0,1-3-5 15,-1-1 0-15,1 0-1 0,-1 0 54 0,-3-4 11 16,-6-4 3-16,1 5 0 0,0-5-12 0,-5 0-3 16,5-3 0-16,-5 3 0 0,-4-8 4 0,5-3 1 15,-1 3 0-15,1-3 0 0,-5 0-21 0,0-1-5 16,0 5-1-16,0-1 0 0,0 5-10 0,-5 3 0 16,1 0 0-16,-5 4 8 0,0 5-18 0,1-5-4 15,-10 4-1-15,0 4 0 16,1 0-157-16,-5 4-31 0</inkml:trace>
          <inkml:trace contextRef="#ctx0" brushRef="#br0" timeOffset="127228.2256">12499 6561 525 0,'0'0'23'0,"0"0"5"0,13-7-28 0,-8-5 0 16,-5 4 0-16,0-4 0 0,-9 5 80 0,9-5 9 15,4 4 3-15,-8 0 0 0,-5 0-20 0,5 1-4 16,4-1-1-16,0 8 0 0,0 0-5 0,0 0-1 16,0-8 0-16,0 8 0 0,0 0-9 0,0 0-1 15,-5-8-1-15,5 8 0 0,0 0 11 0,0 0 3 16,0 0 0-16,0 0 0 0,0 0-33 0,0 0-7 16,0 0 0-16,0 0-1 0,0 0 2 0,9 8 1 15,0 8 0-15,-5-1 0 0,-4 1-1 0,5 3 0 16,3 5 0-16,-3-1 0 0,-1 1-5 0,-4 7-2 15,0 0 0-15,5 4 0 0,-1 4-2 0,-4-4-1 16,-4 4 0-16,-1 0 0 0,1 0-3 0,-1 0 0 0,-3 0 0 0,-1 4 0 16,-4-4-2-16,4-4-1 0,5 0 0 15,-1 0 0-15,-4-3-9 0,5-5 0 0,8 0 0 0,-4-3 0 16,0-5 0-16,0-3 0 0,0-5 0 0,5 1 0 16,-1-4 0-16,-4-8 0 0,-4 8 0 0,4-8 0 15,0 0 32-15,0 0 4 0,0 0 0 0,0 0 1 16,13-8-8-16,-9 0-1 0,1-4-1 0,-1 1 0 15,5-1-27-15,-5-4 0 0,9 1 0 0,1-1 0 16,-1-3-16-16,0-1-8 0,4 5-1 16,5-1-1-16,5 0-10 0,-1 1-1 0,5 7-1 15,-1 0 0-15,1-4 38 0,0 5 0 0,-5-1 0 0,5 4 0 0,-5 0-12 0,1 8 12 16,-6-4-10-16,-7 8 10 0,-1 0 0 0,-4-1-9 16,4 1 9-16,-13 4 0 0,-5 0 0 0,1 3 0 15,0 5 0-15,-5-1 0 0,-4-3 0 0,-1 3 9 16,1-3-9-16,0 3 10 0,0 1-10 0,-5-5 0 15,-3 1 0-15,3-4 0 0,0 3 44 0,1-3 8 16,-1-4 0-16,-4 4 1 0,5-1-41 0,-1-3-12 16,1 0 0-16,-5 0 0 15,0-1-39-15,-4 1-12 0,-1-4-2 0,-3-4-1 16,3 0-162-16,1 0-32 0</inkml:trace>
          <inkml:trace contextRef="#ctx0" brushRef="#br0" timeOffset="127542.4054">13315 6456 1785 0,'9'-12'159'0,"0"5"-127"0,4-1-32 0,0 0 0 16,-9 4-58-16,-4 4-18 0,0 0-3 0,14-4-1 15,-6 0 116-15,1 4 22 0,-9 0 5 0,0 0 1 16,9 8 0-16,-5 4 0 0,-4-1 0 0,0 5 0 16,0 4 0-16,-4-1 0 0,-1 4 0 0,1 5 0 15,-9-1-52-15,9 4-12 0,-1 4 0 0,1 0 0 0,-5 1 34 0,5 3 4 16,-1 3 1-16,1-3 0 0,-1 0-29 0,1 0-10 16,0 4 0-16,-1-4 9 0,10-4-9 0,-5 1 0 15,-9-5 0-15,5-4 8 16,4-4-41-16,-5 1-9 0,1-1-2 0,-5-3-624 15,5-1-126-15</inkml:trace>
          <inkml:trace contextRef="#ctx0" brushRef="#br0" timeOffset="127921.3113">13583 7178 1728 0,'0'0'76'0,"9"-8"16"0,-5 4-73 0,5 0-19 0,4 0 0 0,4-4 0 15,-3 0 0-15,7 1 0 0,6-5 0 0,-1 0 0 16,0 1 32-16,1-1 4 0,-1-4 0 0,-4 5 0 16,-4-5-26-16,4 4-10 0,-1-7 8 0,6-1-8 15,-1 1 0-15,-8 3 0 0,-14 1 8 0,-4 3-8 16,4 0 21-16,-4-3 3 0,-4 3 0 0,0 0 0 15,-1 0 9-15,1 1 3 0,-5-1 0 0,0 4 0 16,1 0-17-16,-1 5-3 0,-4-1-1 0,4 8 0 16,-4-1-15-16,0 1 0 0,-1 4 0 0,1 0 0 15,0 0 0-15,0 0 0 0,0 3 0 0,0 5 0 16,-1-1 0-16,1 5 0 0,0-1 0 0,0 5 0 16,0 3 0-16,0 0 0 0,4 1 0 0,-4-1 0 0,-5 4 0 15,9-3 0-15,1-1 0 0,-1 0 0 0,0-3-13 16,0 3 4-16,5-4 1 0,4 1-620 15,0-5-124-15</inkml:trace>
        </inkml:traceGroup>
        <inkml:traceGroup>
          <inkml:annotationXML>
            <emma:emma xmlns:emma="http://www.w3.org/2003/04/emma" version="1.0">
              <emma:interpretation id="{F9D85BED-3935-42CC-8825-2FFDC3FBD457}" emma:medium="tactile" emma:mode="ink">
                <msink:context xmlns:msink="http://schemas.microsoft.com/ink/2010/main" type="inkWord" rotatedBoundingBox="16847,7875 17893,7811 17931,8419 16884,8483"/>
              </emma:interpretation>
            </emma:emma>
          </inkml:annotationXML>
          <inkml:trace contextRef="#ctx0" brushRef="#br0" timeOffset="128676.8954">14465 6713 1728 0,'0'0'38'0,"0"0"8"0,0 0 2 0,0 0 0 0,8 8-39 0,1 4-9 0,-4 4 0 16,8-1 0-16,-5 5 53 0,1 3 9 0,0 0 2 0,-5 1 0 15,5 3-29-15,-4 0-6 0,-1-3-1 0,-4-1 0 16,0 5-13-16,0-1-3 0,0-4-1 0,0 5 0 16,-4-5 11-16,-1-4 2 0,1 1 1 0,-1-4 0 15,1 3 23-15,-5-7 4 0,5-1 0 0,-1-3 1 16,-3 0-33-16,3-4-8 0,5-4 0 0,-4 4-1 15,4-4-11-15,0 0 0 0,0 0 0 0,0 0 0 16,0 0 28-16,-4-12 3 0,4 0 1 0,4 1 0 16,0-9-24-16,1 1-8 0,3-1 0 0,6 1 9 15,3-1-9-15,-4-3 0 0,9-1 0 0,0-3 8 16,0 4-8-16,4-5 0 0,-4 9 0 0,9-8 0 16,0 3-35-16,0 1 1 15,-10 3 0-15,10 5 0 0,-4 3 34 0,-6 4 0 0,-3 8 0 0,0 0 0 0,-1 4 0 16,1 4 0-16,-5 11 0 0,4-3 0 0,1 0 0 15,-5 3 0-15,5 1 0 0,-5 3 0 0,0 0 0 16,0 5 0-16,-4-5 0 0,4 1 0 0,-4-5 0 0,0 1 0 16,-5-9 0-16,5 5 0 0,-9-4 0 0,4-5 0 15,-4-7 0-15,0 0 0 0,0 0 0 0,0 0 0 16,0 0 0-16,0 0 0 0,0 0 0 0,0 0 0 16,-4-7 0-16,4-5 0 0,-5-4 0 0,5 5 0 15,5-5 0-15,-5-4 0 0,9 1 44 0,-5-4 16 16,9-5 4-16,0 1 0 15,0 0-103-15,5-1-20 0,4 1-4 0,4 0-1 0,1 3 52 16,-1-3 12-16,5 8 0 0,-5 3 0 0,0 4 0 0,1 4 0 16,-6 5 0-16,1 3 0 0,-4 3 0 0,-1 9 0 15,1 8 0-15,-5 7 0 0,-4 4 0 0,0 8 0 0,0 0 0 16,-9 0 0-16,4 0 0 0,-4 0 0 0,0 4 0 0,0-4 0 31,-4-4-63-31,4 4-9 0,-5-4-3 0,5 4-597 0,0-8-119 0</inkml:trace>
        </inkml:traceGroup>
        <inkml:traceGroup>
          <inkml:annotationXML>
            <emma:emma xmlns:emma="http://www.w3.org/2003/04/emma" version="1.0">
              <emma:interpretation id="{2716C713-A385-4551-843C-586A4290FD85}" emma:medium="tactile" emma:mode="ink">
                <msink:context xmlns:msink="http://schemas.microsoft.com/ink/2010/main" type="inkWord" rotatedBoundingBox="19393,7380 21373,7259 21479,8994 19499,911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9872.1314">17009 6308 403 0,'0'0'36'0,"0"0"-36"0,9-4 0 0,0 0 0 16,4 4 158-16,-4 0 25 0,4-4 5 0,0 4 0 15,0-4-70-15,0 4-14 0,14-4-4 0,-5 0 0 16,0-3-41-16,4 3-9 0,5 4-2 0,8 0 0 16,1-4-15-16,3 0-3 0,-3 0-1 0,-5 0 0 15,13 0-3-15,-4-4-1 0,0 5 0 0,4-1 0 16,1 0 14-16,3 0 2 0,-4 0 1 0,18-4 0 15,-13 0 17-15,0 1 3 0,-5 3 1 0,-4-4 0 0,-9 0-51 16,-5 0-12-16,6 4 0 0,-6 0 0 0,-8 1 0 16,0-1 0-16,0 4 0 0,-4-8 0 15,4 4-48-15,-9 4-13 0,-4-8-3 16,4 8 0-16,0 0-6 0,0 8-2 0,0-8 0 0,-4 8-464 16,0-4-94-16</inkml:trace>
          <inkml:trace contextRef="#ctx0" brushRef="#br0" timeOffset="129398.4958">17290 6343 460 0,'4'-8'41'0,"5"0"-33"16,-4 1-8-16,8-5 0 0,-5 0 83 0,1 4 14 15,0-3 3-15,4 3 1 0,-4 0 9 0,0 0 2 16,-9 8 0-16,13 0 0 0,-9-8-16 0,-4 8-4 15,0 0 0-15,0 0 0 0,0 0-14 0,0 0-3 16,0 0-1-16,0 0 0 0,0 0-20 0,0 0-4 16,0 0-1-16,5 12 0 0,-10-4-15 0,1 4-3 15,4-5-1-15,0-7 0 0,-4 8-10 0,4-8-1 16,-5 8-1-16,5 0 0 0,-4 4-3 0,4-1-1 16,0 9 0-16,0-1 0 0,4 1-1 0,5 3 0 0,-9 8 0 15,9 4 0-15,-5 4-29 0,0 4-5 0,1 0-2 16,-5 8 0-16,0 0 59 0,0 3 11 0,-5 5 2 0,1 3 1 15,-5-3-18-15,-4-5-4 0,0 5-1 0,0-1 0 16,4-3-11-16,-4-4-3 0,0-5 0 0,4 5 0 16,-4-8-31-1,4-4-6-15,-4-4-2 0,4 0 0 0,0-8 39 0,1-3 8 0,-1-5 2 0,0-3 0 16,5-4-35-16,4-5-8 0,0-7 0 0,0 0-1 16,0 0-31-16,0 0-5 0,0 0-2 15,4-11 0-15,5-1-109 0,0-7-23 0,4-1-4 16</inkml:trace>
          <inkml:trace contextRef="#ctx0" brushRef="#br0" timeOffset="130729.8604">17935 6339 730 0,'0'0'32'0,"0"0"8"0,13 0-32 0,-4-4-8 0,0 0 0 0,-1-4 0 16,1 8 71-16,4-3 13 0,1-5 2 0,-1 4 1 16,-5 4-52-16,6-4-11 0,-1 0-1 0,-4 0-1 15,-9 4-22-15,8 0 8 0,5 0-8 0,-4 0 0 16,-9 0 42-16,0 0 4 0,0 0 1 0,0 0 0 15,0 0 41-15,0 0 8 0,0 0 1 0,0 0 1 0,0 0-42 0,0 0-8 16,0 0-1-16,0 0-1 0,0 0-16 0,0 0-3 16,0 0-1-16,0 0 0 0,0 0-14 0,0 0-2 15,0 0-1-15,0 0 0 0,0 0 3 0,0 0 0 16,9 0 0-16,0 4 0 0,-9-4 6 0,0 0 2 16,0 0 0-16,9 4 0 0,-9-4-1 0,4 4 0 15,-4 4 0-15,0-8 0 0,0 0 4 0,0 0 1 16,0 0 0-16,0 0 0 0,4 11-8 0,-4 5-2 15,5-4 0-15,-5 3 0 0,-5 1-3 0,5-1-1 16,0 9 0-16,0-1 0 0,0 5-10 0,0-1 8 16,-4 4-8-16,4 4 8 0,0 4 5 0,-4 0 1 15,-5 4 0-15,4 8 0 0,1-1 1 0,0 1 0 16,-5 4 0-16,4-5 0 0,-3 1 10 0,3 4 3 16,-3-8 0-16,3 7 0 0,1-7 6 0,-1-4 2 15,10-4 0-15,-5 0 0 16,0 0-80-16,0-8-16 0,4 0-4 0,5-3 0 0,-5-5 64 0,1-7 0 0,-5-1 12 15,4-3-2 1,5 3-34-16,-9-3-6 0,0-12-2 0,0 0 0 16,9 4-161-16,-9-4-33 0,0 0-6 0,0 0-2 0</inkml:trace>
          <inkml:trace contextRef="#ctx0" brushRef="#br0" timeOffset="131368.218">18571 7388 1728 0,'0'0'38'0,"0"0"8"0,0 0 2 0,4-4 0 0,1-4-39 0,4 1-9 16,-1 3 0-16,1 0 0 0,4-4 59 0,0 4 9 15,5-4 3-15,8 4 0 0,-4 1-43 0,5-1-9 16,3-4-2-16,5 4 0 0,1 4-17 0,-6-4 0 16,1 0 0-16,-5-4 0 0,-4 8-23 0,0 0 2 15,-4-4 0-15,-1 4 0 0,1-3 21 0,-5 3 0 0,-4 0 0 0,0 3 0 16,-1 1 0-16,-8-4 0 0,0 0 0 0,5 8 0 15,-5-8 39-15,4 8 12 0,-4 8 2 0,0-5 1 16,-4 5-35-16,-1-4-7 0,1-1-2 0,0 5 0 16,-10 3-10-16,6 1 0 0,-6 7 0 0,1-3 0 15,-4 3 24-15,-5 0 4 0,0-3 0 0,-4-1 0 16,-1 4-45 0,-4-3-9-16,5-5-2 0,0 5 0 0,0-1 54 0,4-8 10 0,0 1 3 0,0 0 0 15,0-1-11-15,9 1-3 0,-5-8 0 0,9 3 0 16,0-3-25-16,1 0 0 0,-1 0 0 0,0-4 0 15,9-4 0-15,0 0 0 0,0 0 0 0,0 0 0 16,0 0 36-16,9 4 1 0,0-1 1 0,8 1 0 16,1 0-29-16,4-4-9 0,8 0 0 0,1 0 0 15,9 0-25-15,-1 0-12 16,1-4-3-16,4 4-695 0,-5-4-139 0</inkml:trace>
        </inkml:traceGroup>
        <inkml:traceGroup>
          <inkml:annotationXML>
            <emma:emma xmlns:emma="http://www.w3.org/2003/04/emma" version="1.0">
              <emma:interpretation id="{6B3F6B7A-1BC1-44D0-A68A-AB1A1A54DA5C}" emma:medium="tactile" emma:mode="ink">
                <msink:context xmlns:msink="http://schemas.microsoft.com/ink/2010/main" type="inkWord" rotatedBoundingBox="23060,7042 24274,6968 24364,8439 23150,8513"/>
              </emma:interpretation>
              <emma:one-of disjunction-type="recognition" id="oneOf19">
                <emma:interpretation id="interp27" emma:lang="" emma:confidence="0">
                  <emma:literal>f</emma:literal>
                </emma:interpretation>
                <emma:interpretation id="interp28" emma:lang="" emma:confidence="0">
                  <emma:literal>t</emma:literal>
                </emma:interpretation>
                <emma:interpretation id="interp29" emma:lang="" emma:confidence="0">
                  <emma:literal>¥</emma:literal>
                </emma:interpretation>
                <emma:interpretation id="interp30" emma:lang="" emma:confidence="0">
                  <emma:literal>*</emma:literal>
                </emma:interpretation>
                <emma:interpretation id="interp31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43902.3942">21361 6784 1681 0,'0'0'36'0,"0"0"8"0,0 0 2 0,-4-4 2 0,-5 0-38 0,0 4-10 16,-4 0 0-16,9 0 0 0,-5 0 40 0,0 0 5 0,1 0 2 0,8 0 0 15,0 0 1-15,0 0 1 0,0 0 0 0,0 0 0 16,8 8 12-16,14 3 3 0,5 1 0 0,3-4 0 16,14 0-26-16,4-8-5 0,9 4-1 0,14-1 0 15,-1 5-32-15,4-4 0 0,-3-4 0 0,-14 0 0 16</inkml:trace>
          <inkml:trace contextRef="#ctx0" brushRef="#br0" timeOffset="143794.2172">21690 6417 518 0,'0'0'46'0,"0"0"-37"0,0 0-9 0,0 0 0 15,0 0 161-15,0 0 31 0,0 0 5 0,0 0 2 16,0 0-86-16,0 0-17 0,0 0-3 0,0 0-1 16,0 0-39-16,0 0-8 0,0 0-1 0,0 0-1 15,9-4-13-15,0 0-2 0,-9 4-1 0,9-11 0 16,0 3-14-16,4-4-2 0,-5 0-1 0,6 1 0 15,3-5-10-15,-4 0 10 0,5-3-10 0,-5 3 10 16,0 5-10-16,0-5 10 0,1-3-10 0,-6-1 10 16,-3-3 1-16,3-1 0 0,-3 1 0 0,-1 3 0 15,-4-3 1-15,0 0 1 0,0-1 0 0,0 1 0 16,0 3-5-16,0-3 0 0,0 3-8 0,0 1 12 16,0-1 2-16,-4 1 0 0,4-1 0 0,-5 9 0 0,-3-1 2 15,-1 0 1-15,5 4 0 0,-10-3 0 0,1 7-17 16,4-4 10-16,-4 4-10 0,4 0 8 0,1 0-8 0,3 0 0 15,5 4 0-15,-8-3 0 0,3 3 0 0,5 0-11 16,-9 3 3-16,9-3 0 0,0 0 8 0,0 0-8 16,0 0 8-16,0 0-8 0,0 0 8 0,0 0 0 15,0 0 0-15,0 0 0 0,-4 8 0 0,4-8 0 16,-4 12 0-16,4 0 0 0,-5-1 0 0,5-11 11 16,5 8-3-16,-1 4 0 0,-4 0 10 0,4-1 2 15,1 1 0-15,4 0 0 0,-9-1 8 0,4-3 1 16,-4-8 1-16,0 12 0 0,0 3-14 0,0 1-4 15,0 0 0-15,-4-1 0 0,4 1-12 0,-5-1 0 16,1 1 8-16,4 4-8 0,-5 3 9 0,1-4-1 0,0 9 0 16,-1-5 0-16,1 4-8 0,-1-3 0 0,5 3 0 15,-4 4 0-15,0 4 0 0,-1-3 0 0,1-1 0 16,0 0 0-16,-1 4 28 0,5 0 3 0,-4-4 1 0,-1 1 0 16,1-1-20-16,0 4-3 0,-5 4-1 0,4 0 0 15,-3-4 0-15,3 0 0 0,-8 4 0 0,0-4 0 16,0-4-8-16,4 5 10 0,-4-5-10 0,4 0 10 15,0 0-10-15,1 0 0 0,-1-7 0 0,4 7 0 16,-3-4 0-16,8 1 8 0,-5-1-8 0,5 0 0 16,5-3 8-16,-5-5-8 0,0 1 8 0,0-5-8 15,0-3 0-15,4 0 0 0,-4-5 8 0,0-7-8 16,0 0-47-16,0 0-11 0,0 0-2 0,0 0-672 16,0 0-133-16</inkml:trace>
          <inkml:trace contextRef="#ctx0" brushRef="#br0" timeOffset="143045.2143">21734 6433 946 0,'0'0'42'0,"0"0"9"0,0 0-41 0,0-4-10 15,-4 4 0-15,0 0-279 0,-5 0-57 0</inkml:trace>
          <inkml:trace contextRef="#ctx0" brushRef="#br0" timeOffset="142530.6205">20813 6561 403 0,'0'0'36'0,"0"0"-36"0,0 0 0 0,0 0 0 16,0 0 76-16,0 0 9 0,0 0 2 0,0 0 0 15,0 0-28-15,0 0-6 0,0 0-1 0,0 0 0 16,-4-4-28-16,4 4-7 0,-5-7-1 0,5 7 0 16,0 0 18-16,0 0 3 0,5-8 1 0,-1 0 0 15,-4 8 29-15,4-8 5 0,1-3 2 0,-5 11 0 16,0 0-14-16,0 0-4 0,0 0 0 0,0 0 0 16,0 0-17-16,0 0-4 0,0 0-1 0,0 0 0 15,0 0 5-15,0 0 1 0,0 0 0 0,0 0 0 16,4 11 2-16,1-3 1 0,-5 0 0 0,0 4 0 15,0-5-9-15,0 5-2 0,0 4 0 0,-5-1 0 16,5 1 0-16,-4 3-1 0,-1 5 0 0,1 3 0 16,-5 4 0-16,5 0 0 0,-1 1 0 0,-3 3 0 15,3-4-5-15,-4 4-1 0,5-4 0 0,0 0 0 0,-1 1-4 0,-3-5-1 16,8 0 0-16,-5-3 0 0,5-1-20 0,0-3 0 16,0 3 0-16,5-7 0 0,-5-5 0 15,4 1 0-15,-4-4 0 0,0-8 0 16,0 0-143-16,0 0-33 0,13-4-6 0</inkml:trace>
          <inkml:trace contextRef="#ctx0" brushRef="#br0" timeOffset="142760.4924">21019 5914 1652 0,'0'0'73'0,"0"0"15"0,0 0-70 0,0 0-18 0,0 0 0 0,0 0 0 15,0 0 64-15,0 0 10 0,0 0 2 0,0 0 0 16,0 0-29-16,0 0-6 0,0 0-1 0,5 8 0 16,8 3-64-16,-5 1-14 0,6-4-2 0,3 0-549 15,1 0-110-15</inkml:trace>
        </inkml:traceGroup>
      </inkml:traceGroup>
      <inkml:traceGroup>
        <inkml:annotationXML>
          <emma:emma xmlns:emma="http://www.w3.org/2003/04/emma" version="1.0">
            <emma:interpretation id="{E2D289BA-5E87-4218-8982-96FEF05F2EDA}" emma:medium="tactile" emma:mode="ink">
              <msink:context xmlns:msink="http://schemas.microsoft.com/ink/2010/main" type="line" rotatedBoundingBox="2001,10372 27300,9215 27383,11042 2085,12199"/>
            </emma:interpretation>
          </emma:emma>
        </inkml:annotationXML>
        <inkml:traceGroup>
          <inkml:annotationXML>
            <emma:emma xmlns:emma="http://www.w3.org/2003/04/emma" version="1.0">
              <emma:interpretation id="{80D84F43-44FD-4FCE-8C01-5AAFFC6F8F35}" emma:medium="tactile" emma:mode="ink">
                <msink:context xmlns:msink="http://schemas.microsoft.com/ink/2010/main" type="inkWord" rotatedBoundingBox="2001,10372 6283,10176 6363,11934 2082,1213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9090.7162">1426 9603 1152 0,'0'0'51'0,"-5"-8"10"0,1 1-49 0,4-1-12 16,-5 0 0-16,5 8 0 0,0 0 31 0,0 0 3 16,0 0 1-16,0 0 0 0,0 0-43 0,0 0-9 15</inkml:trace>
          <inkml:trace contextRef="#ctx0" brushRef="#br0" timeOffset="578905.5445">1211 10017 460 0,'8'-4'41'0,"-8"4"-33"16,0 0-8-16,5-4 0 0,4 0 96 0,-5-4 16 15,-4 8 4-15,9-4 1 0,-9 4-28 0,4-4-5 16,5 0-2-16,-9 4 0 0,0 0-30 0,0 0-5 15,0 0-2-15,0 0 0 0,0 0-19 0,0 0-4 16,0 12-1-16,-4 0 0 0,-1-1 12 0,1 5 3 16,-9 4 0-16,4 3 0 0,-4 4 1 0,13-3 1 15,-18-5 0-15,14 8 0 0,-9-3-10 0,4 3-3 16,0-7 0-16,5 3 0 0,-1-3-8 0,5-1-1 16,0-3-1-16,0-1 0 0,-4 1-15 0,8-1 11 0,-4-7-11 15,9 4 10 1,0 0-32-16,0-5-6 0,-5 1-2 0,0 0-759 0</inkml:trace>
          <inkml:trace contextRef="#ctx0" brushRef="#br0" timeOffset="579757.3766">1483 9892 979 0,'8'0'87'0,"1"-4"-70"0,-9 4-17 0,13 0 0 16,1 4 49-16,-1 0 7 0,0 0 0 0,-4 7 1 16,4-3-18-16,-4 8-4 0,4-1-1 0,0 5 0 15,0-1-9-15,0 5-1 0,0-1-1 0,-4 4 0 16,0 1-5-16,0-1-1 0,4-4 0 0,-9 5 0 16,9-1 28-16,-4-4 6 0,4 5 1 0,0-5 0 15,1-3-28-15,-6-1-6 0,-8 1-1 0,9-9 0 16,-4 5 3-16,-1-8 1 0,-4-8 0 0,0 0 0 15,4 7 6-15,-4-7 1 0,0 0 0 0,0 0 0 0,0 0 9 16,0 0 3-16,0 0 0 0,0 0 0 0,0 0-18 16,0 0-3-16,5-7-1 0,4-9 0 0,-1 0-2 0,-3-3-1 15,3-1 0-15,1-3 0 0,0-4 9 0,0-1 1 16,-5-7 1-16,9 4 0 0,1-8-6 0,-1 4-2 16,0-4 0-16,4 4 0 0,1 0-18 0,-1 0 8 15,5 4-8-15,-4-1 0 0,4 5 0 0,-5 4 0 16,1-1-12-16,4 9 3 15,-5-1-139-15,5 4-27 0,0 1-5 0</inkml:trace>
          <inkml:trace contextRef="#ctx0" brushRef="#br0" timeOffset="580176.7642">2544 10102 748 0,'0'0'67'16,"0"0"-54"-16,0 0-13 0,0 0 0 0,0 0 93 0,0 0 16 15,0 0 3-15,0 0 1 0,0 0-33 0,0 0-6 16,0 0-2-16,14-4 0 0,-1-3-30 0,0-1-6 16,0-4-2-16,5 4 0 0,-1 1-11 0,1-1-3 15,-10-4 0-15,6 4 0 0,3-3-9 0,-4-1-3 16,-4 0 0-16,4 4 0 0,-8-3-8 0,8 3 8 16,-9 0-8-16,1-4 8 0,-5 1-8 0,-5-1 8 15,10 0-8-15,-5 1 8 0,-5-1-8 0,1 0 8 16,-1 0-8-16,-3 1 8 0,3 3-8 0,-4-4 8 15,-4 4-8-15,0 5 8 0,0-1 0 0,0 4-8 16,-5-4 12-16,1 8-4 0,4 0 4 0,-5-1 0 16,5 5 0-16,0-4 0 0,-5 4-1 0,1 0 0 15,3 0 0-15,1 3 0 0,0 1 6 0,-4 4 2 0,8-5 0 16,0 5 0-16,5 3-1 0,-5-3 0 0,0 3 0 0,0 1 0 16,5-1 5-16,0 5 1 0,-5-5 0 0,9 5 0 15,0-5-24-15,0 5 0 0,0-5 0 0,4 5 0 16,5-1 0-16,-5-4 14 0,9 5-2 0,-4-1 0 15,4 1-12-15,1-5 0 0,3 1 0 0,1-1-10 0,4-3 10 0,4 3-8 16,-4-7 8-16,9 0-607 16,4-5-116-16</inkml:trace>
          <inkml:trace contextRef="#ctx0" brushRef="#br0" timeOffset="580563.6669">3242 9877 842 0,'-26'0'37'0,"17"0"8"0,9 0-36 0,0 0-9 16,0 0 0-16,0 0 0 0,-9 4 104 0,5-4 18 15,4 0 4-15,0 0 1 0,0 0-23 0,8 8-5 16,6-4-1-16,-1 7 0 0,9-3-21 0,-9 4-4 16,-9 0-1-16,9-1 0 0,5 1-22 0,-5 3-5 15,-13 1-1-15,5 3 0 0,-1-3-20 0,0 3-5 16,1 1-1-16,-5 3 0 0,-5-3-10 0,-3-5-8 15,12 1 12-15,-8-5-12 0,-5 5 14 0,4-4-4 16,1-1-1-16,4-3 0 0,0 0-1 0,0-8-8 16,-9 4 12-16,9-4-4 0,0 0-8 0,0 0 10 15,0 0-10-15,0 0 10 0,0 0-10 0,0 0 12 0,9-4-12 16,0-8 12-16,-9 0-4 0,9-3-8 0,4-5 12 0,0 1-4 16,-9-4-8-16,5-1 0 0,13-3 0 0,-4 0 0 15,-1-4 0-15,1-4 0 0,-1 0 0 16,14 0 0-16,0-8 8 0,-1 0-8 0,-12 5 8 0,8 3-8 15,18 3 0-15,-13 5 0 0,-14 4 0 0,1 4 0 16,8 7 0-16,-4 4 0 0,4 8-9 0,-4 4 9 16,-8 8-9-16,3 7 9 0,5 8-13 0,0 0 5 15,-13 1 20-15,-1 7 5 0,6 0 1 0,-6 0 0 16,1 0 10-16,0 0 1 0,-13 0 1 0,8 0 0 16,5 0-18-16,0-4-3 0,-14-4-1 0,1 0 0 15,8-4-17-15,1-3-4 0,-1-5-1 0</inkml:trace>
          <inkml:trace contextRef="#ctx0" brushRef="#br0" timeOffset="577828.5417">842 9549 172 0,'0'0'8'0,"0"0"1"0,0-8-9 0,0 8 0 0,0 0 0 0,0-8 0 16,4 0 100-16,-4-3 17 0,0 7 4 0,0-4 1 15,0 0-62-15,0 8-12 0,0 0-2 0,0 0-1 16,-8 0 1-16,8 0 0 0,-18 0 0 0,9 0 0 15,-4 0 7-15,0 0 2 0,4-4 0 0,-4 4 0 16,4-4-10-16,-4 4-1 0,4 0-1 0,-4-4 0 16,4 0-11-16,-8 1-1 0,4 3-1 0,0 0 0 15,4 0-8-15,-9-4-2 0,1 0 0 0,8 4 0 16,-17 0-4-16,8 0-2 0,-4 0 0 0,0 0 0 16,5 4-14-16,-14 3 9 0,0-3-9 0,9 0 8 0,-8 4 0 15,3 4 0-15,-3-4 0 0,-1 3 0 0,9 5-8 16,-13-1 0-16,4 1 0 0,0 7 0 0,5 1 0 15,0-5-11-15,-1 9 11 0,1-5-8 0,4 4 8 16,0-3 8-16,-4-1-8 0,8 0 11 0,1-3 10 0,4 3 3 16,4-7 0-16,-4 0 0 0,4 3-8 0,5-3 0 15,-1-1-1-15,5 1 0 0,9-4 5 0,-5-5 2 16,-4-7 0-16,18 12 0 0,4-4-22 0,-5 0-15 16,10-4 3-16,-5-4 0 0,8-4 20 0,-3-4 5 15,-1 0 1-15,5-8 0 0,-1 1-14 0,1-5 0 16,0 1 0-16,4-5 0 0,-13-3 0 0,9-4-10 15,4-4 2-15,-5-4 0 0,1 0 8 0,0-4 8 0,-9 4-8 16,0-8 11-16,0 0-11 0,4 5 0 0,0-1-12 0,-8 0 12 16,8 4 0-16,-4 4 0 0,0 3 0 0,0 1 8 15,0 4 6-15,4 7 1 0,-4 1 0 0,-9 7 0 16,5 1-3-16,-1 7-1 0,1 0 0 0,-5 4 0 16,-4 0-11-16,0 4 0 0,4 0 0 0,-9-1 8 15,1 1-8-15,-1 4 0 0,0 4 0 0,-4-4 0 16,0 3 0-16,-4-3 0 0,0 4 0 0,-1-4 8 15,5-8-8-15,-4 11 8 0,4-11-8 0,-5 8 8 16,-3 4-8-16,3-4 0 0,5-8 0 0,-4 7 0 16,-5 5 0-16,5 0 0 0,4 0 0 0,0 3 8 15,-9-3 20-15,0 3 3 0,9-3 1 0,-4 4 0 16,-5 3-32-16,5-3 0 0,-1 3 0 0,-4 1 0 16,5 3 0-16,0 1 0 0,-5-1 0 0,5 4 0 0,-1 5 0 15,-4-1 0-15,5 0 0 0,-5 4-10 0,0-4 10 0,1 4 0 16,3 0 0-16,-4 0 0 0,-4 4 0 0,5 4 0 15,-1 0 0-15,-9 4 0 0,1 4 0 0,-5 3 9 16,-5 1-1-16,1 0-8 0,0-1 20 0,-9-3-4 16,0 0 0-16,-1-5 0 0,10-3 0 0,-5 0-1 15,1-4 0-15,-1-4 0 0,-4 0 10 0,4 0 3 16,1 1 0-16,-6-5 0 0,1-4-20 0,5 0-8 16,3 5 0-16,-3-5 8 0,3 0-8 0,1-3-16 15,0-9 4-15,-5 1 1 0,5-1 11 0,-1-3 14 16,5-4-3-16,0 4-1 0,5-9-10 0,-5 1 0 15,9-4-10-15,-9 4 10 0,4-8 0 0,5 4 0 0,0-4 0 16,4 1 0-16,0-5 0 0,-4 0 0 0,4 0 8 16,5-4-8-16,0 5 0 0,4-9 8 0,-5 0-8 15,10 1 0-15,-1-5 10 0,0-3-10 0,5-4 8 16,4-1-8-16,5-3 0 0,4-4 0 0,-5 0 0 0,10-4 0 16,3-4-8-16,-3-4 8 0,3 0 0 0,6-3 0 15,3-1 0-15,1 0 0 0,3 1 0 0,1 3 0 16,5 4 0-16,3-4 0 0,1 8 0 0,4 0 0 15,-4 8 0-15,4 0 0 0,0 3 0 0,-5 5 0 16,-4 4-21-16,1-1-3 0,-5 1-1 0,-5 3-957 16</inkml:trace>
        </inkml:traceGroup>
        <inkml:traceGroup>
          <inkml:annotationXML>
            <emma:emma xmlns:emma="http://www.w3.org/2003/04/emma" version="1.0">
              <emma:interpretation id="{B2BC888B-AE22-44E6-8484-CE94B8E7832B}" emma:medium="tactile" emma:mode="ink">
                <msink:context xmlns:msink="http://schemas.microsoft.com/ink/2010/main" type="inkWord" rotatedBoundingBox="7841,10586 10159,10480 10216,11714 7898,1182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82237.5934">6440 9662 518 0,'-13'-8'46'0,"9"0"-37"0,-1 0-9 0,5 0 0 15,-4-3 139-15,4 3 25 0,0-4 6 0,0 5 1 16,0-5-73-16,0 0-14 0,0 4-4 0,0 8 0 16,13-7-24-16,0-1-4 0,0 0-2 0,5 4 0 15,4 4-15-15,-5 4-3 0,5 0-1 0,0 4 0 16,-4 7-8-16,4 1-2 0,-5 3 0 0,-3 5 0 16,3 3-5-16,-4 0 0 0,-8 1-1 0,3 3 0 15,-3-4 12-15,-1 4 2 0,-4 0 1 0,0-3 0 16,0-1-9-16,0-4-1 0,0 1-1 0,0-5 0 15,-4 1-8-15,4-1-2 0,0-7 0 0,0 0 0 16,4-1-9-16,-4-11 10 0,0 0-10 0,0 0 10 16,0 0-1-16,0 0 0 0,0 0 0 0,0-11 0 15,0-1 0-15,0-4 0 0,0-3 0 0,5-1 0 0,-1-7-9 16,0 0 0-16,1-8 9 0,4 4-9 0,4-5 0 16,0 1 0-16,0-4 0 0,5 4 0 0,3-4 0 15,-3 12 0-15,4 0 0 0,0-1 0 0,0 13 0 0,0-1 0 16,-5 5 0-16,5 3 0 0,-4 8 0 0,-5 0-8 15,0 11 8-15,0 1 0 0,-8 4-8 0,3 7 8 16,-3 1-8-16,-5 3 8 0,-5 0 0 0,5 0 0 16,-4 1 0-16,0-1 0 0,-1 0 0 0,5-3 0 15,-4-1 0-15,0 0 8 16,4-3-35-16,0-1-6 0,0-3-2 0,0 0-876 0</inkml:trace>
          <inkml:trace contextRef="#ctx0" brushRef="#br0" timeOffset="582813.0734">7160 9346 1440 0,'0'0'64'0,"0"0"12"0,0 0-60 0,0 0-16 0,0 0 0 0,0 0 0 16,0 0 31-16,4 8 3 0,1 3 1 0,3 5 0 15,-3 0-11-15,-5 7-1 0,0 0-1 0,0 5 0 16,0-5 15-16,-5 8 3 0,5-7 1 0,0 3 0 16,5 0-33-16,-1-3-8 0,0-1 0 0,1-7 0 15,-1-1 0-15,5 1 0 0,-5-8-10 0,-4-8 10 0,14 3 0 16,-6 1 13-16,1-8-1 0,4 1 0 0,0-5 0 0,5 0-1 16,-5-8 0-16,5 1 0 0,4-5 3 0,-5 1 1 15,1-1 0-15,-1-3 0 0,1 0-15 0,-1 3 11 16,1 1-11-16,0-1 10 0,-5 4-10 0,0 1 8 15,4 3-8-15,-8 4 8 0,0-3 10 0,0 3 2 16,-1 4 0-16,1 0 0 0,-4 4-20 0,3 4 0 16,6 4 0-16,-6 0 0 0,6-1 13 0,-6 5-4 15,1 0-1-15,0 7 0 0,4 1-8 0,-4 7 0 16,0 4 0-16,-1 4 0 0,1 4 22 0,-5 0-1 16,5 8 0-16,-4-4 0 0,-1 8 11 0,0-1 1 15,-12 1 1-15,3 8 0 0,-8-5-34 0,4 1 0 16,-4-1 0-16,0-3 0 0,0-4 12 0,-9 0-2 0,0-1 0 0,0-7 0 15,-4 0-2-15,-1-3-8 0,1-5 12 16,-5-4-4-16,5-7 5 0,0 3 1 0,-5-7 0 0,0-9 0 16,1-3 0-16,3 0 0 0,1-8 0 0,0 0 0 15,-1-3 13-15,10-5 2 0,-5-4 1 0,9 1 0 16,-1-1-20-16,6-3-10 0,8-5 10 0,4-3-10 16,5 0 16-16,4-9-2 0,5 1-1 0,8 0 0 15,5-4-13-15,4 0 11 0,0-4-11 0,9 4 10 16,0 0-10-16,8 4 0 0,1 0 0 0,-1 4 0 15,10 0-72 1,-1 3-9-16,5 1-3 0,0 4-984 0</inkml:trace>
          <inkml:trace contextRef="#ctx0" brushRef="#br0" timeOffset="581763.7876">6138 9572 403 0,'0'0'36'0,"0"0"-36"0,0-8 0 0,0 4 0 0,0-3 91 0,0 7 11 0,0-8 2 0,0 8 1 16,0 0-45-16,0 0-10 0,4-8-2 0,0 4 0 15,-4 4-32-15,0 0-8 0,0-8 0 0,0 8-8 16,0 0 16-16,0 0-4 0,-4-8-1 0,0 5 0 15,4 3 42-15,-9-8 9 0,0 4 2 0,0 4 0 16,0 0-12-16,-4 0-1 0,0-4-1 0,-4 4 0 16,-1 0-18-16,0 0-3 0,-3 0-1 0,-1-4 0 0,-5 4-11 15,1 4-2-15,-5-4-1 0,5 4 0 0,4-4-6 16,-4 0-8-16,-1 4 11 0,5 0-11 0,0-4 15 16,5 4-4-16,-1-1-1 0,5 1 0 0,0 4-10 15,0-4 0-15,0 8 0 0,-5-8 0 0,1 3 0 0,3 1 0 16,1 4 0-16,-4 4 8 0,4-1 6 0,-5 8 1 15,0 1 0-15,5 3 0 0,0 0 17 0,0 5 4 16,4 3 1-16,0-4 0 0,5 0-15 0,4 0-3 16,0 1-1-16,0-5 0 0,4-4-9 0,5 1-1 15,0-1-8-15,4-3 12 0,0-1-2 0,0-7-1 16,5-1 0-16,0 1 0 0,-1-4 7 0,1-4 0 16,8-4 1-16,0-4 0 0,1-4-5 0,-1 0 0 15,9-3-1-15,-4-5 0 0,-1 0-11 0,1 1-11 16,0-5 3-16,0-3 0 0,-1 0 8 0,-3-1-13 15,-1-7 5-15,-4 0 8 0,-5-4-9 0,1-4 9 0,-5-4 0 0,-4-4 0 16,0 4 0-16,0 0 0 0,-1 4 0 16,-8 4 0-16,5 12 0 0,-1-5 0 0,0 9 8 0,-4 3-8 15,0 5 0-15,0 3 0 0,0 8 0 0,0 0 0 16,0 0 10-16,0 0 2 0,0 0 1 0,-4 12 0 16,0 3-13-16,4 1-16 0,-5 7 3 0,5 1 1 15,-4-1 12-15,0 4 0 0,4 1 0 0,0-5 0 16,-5 0 0-16,5 5 0 0,0-5 0 0,5 4 0 15,-5-7 0-15,4 3 0 0,0-3 0 0,1-5 0 16,3 5 0-16,-3-5 0 0,4 1-10 0,-5 0 10 16,9-5-150-16,-4 1-26 0</inkml:trace>
        </inkml:traceGroup>
        <inkml:traceGroup>
          <inkml:annotationXML>
            <emma:emma xmlns:emma="http://www.w3.org/2003/04/emma" version="1.0">
              <emma:interpretation id="{C0E376DD-8F35-4506-A8C0-95EB415F76B8}" emma:medium="tactile" emma:mode="ink">
                <msink:context xmlns:msink="http://schemas.microsoft.com/ink/2010/main" type="inkWord" rotatedBoundingBox="11033,11775 11047,11774 11048,11789 11033,1179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1" brushRef="#br0">8643 10613 0,'0'0'16,"0"0"-1,0 0-15</inkml:trace>
        </inkml:traceGroup>
        <inkml:traceGroup>
          <inkml:annotationXML>
            <emma:emma xmlns:emma="http://www.w3.org/2003/04/emma" version="1.0">
              <emma:interpretation id="{44230652-25B1-4DED-95E8-04CB54AE4269}" emma:medium="tactile" emma:mode="ink">
                <msink:context xmlns:msink="http://schemas.microsoft.com/ink/2010/main" type="inkWord" rotatedBoundingBox="11932,9986 16174,9792 16225,10915 11983,11109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85905.887">11315 9225 403 0,'0'0'36'0,"0"0"-36"16,4-4 0-16,-4 4 0 0,4-8 148 0,-4 8 22 15,0 0 5-15,0 0 1 0,5-8-75 0,-5 8-14 16,0-7-3-16,-5-1-1 0,5 8-51 0,-8-4-9 15,-1 4-3-15,-4-4 0 0,-1 4-6 0,1 4-2 16,-4 0 0-16,-1 4 0 0,1-1 16 0,-5 1 4 16,0 0 0-16,0 0 0 0,-5 4-7 0,10 3-1 15,-5-3 0-15,4 3 0 0,1 1 12 0,4 0 3 16,-5 3 0-16,9-3 0 0,9-5-19 0,0 5-3 16,0 0-1-16,9-5 0 0,4 1-5 0,5 0-2 0,-1-4 0 15,5 3 0-15,0-3-9 0,5 0 12 0,-5-4-12 0,4 4 12 16,-4-5-12-16,0 1 0 0,-5 4 9 15,5-4-9-15,-4 8 0 0,-1-8 0 0,-3 3 0 0,-1 5 0 16,0 0 8-16,-4 0-8 0,-1-1 8 0,-3 9-8 16,-5-9 26-16,-5 5 1 0,1 0 0 0,-5-1 0 15,-8 1-3-15,-1 3 0 0,-4-3 0 0,-9-1 0 16,1 5-9-16,-1-4-3 0,-8-1 0 0,8 1 0 16,0-5-12-16,0 1 0 0,5-4 0 0,0 0-10 15,-1 0-25-15,6-8-5 16,3 3 0-16,0-3-570 0,5 0-114 0</inkml:trace>
          <inkml:trace contextRef="#ctx0" brushRef="#br0" timeOffset="586297.4872">11780 9186 403 0,'0'0'36'0,"0"0"-36"0,0 0 0 0,0 0 0 15,0 0 195-15,0 0 32 0,-5-4 6 0,-4 4 2 16,5 0-100-16,-5 4-20 0,0-4-4 0,9 0-1 15,0 0-57-15,0 0-11 0,0 0-2 0,0 0-1 16,0 0-23-16,0 0-4 0,0 0 0 0,14 4-1 16,3-4-11-16,5 4 0 0,4-4 9 0,5 0-9 15,0-4 11-15,4 4-3 0,4-4 0 0,1 4 0 16,-1-8-8-16,1 4 10 0,-1-4-10 0,-4 1 10 16,5-1-10-16,-5 0 0 0,0-4 0 0,-4 5 8 15,0-1-8-15,-5 0 0 0,-4 0-10 0,0 0 10 16,-9 4-58-16,5-3-6 15,-5-1 0-15,0 0-704 0</inkml:trace>
          <inkml:trace contextRef="#ctx0" brushRef="#br0" timeOffset="586636.2886">12170 8804 864 0,'4'-20'38'0,"1"9"8"0,-1-1-37 0,1 0-9 15,3 0 0-15,-3 1 0 0,4 3 101 0,-5 0 19 16,0 0 3-16,-4 8 1 0,0 0-59 0,0 0-11 16,0 0-2-16,0 0-1 0,5 8-11 0,-1 8-1 15,-4-1-1-15,4 9 0 0,-4 3 8 0,0 4 2 0,0 0 0 0,0 8 0 16,-4 4 11-16,-5 0 2 0,5 4 1 0,-9 0 0 15,0-4-14-15,-1 4-2 0,-3-1-1 0,-1 5 0 16,1-4-5-16,-1-4 0 0,-4 4-1 16,0-5 0-16,9-3-16 0,-4 0-3 0,3 0-1 15,1-3 0-15,0-5-19 0,4 0 8 0,1-8-8 0,-1 5 0 16,4-1 0-16,-3-4-11 0,3-3 0 0,-3-5 0 16,3 1-110-1,1 0-23-15,4-5-4 0,-5-3-756 0</inkml:trace>
          <inkml:trace contextRef="#ctx0" brushRef="#br0" timeOffset="583963.2013">9582 9373 806 0,'0'0'36'0,"0"0"7"0,0 0-35 0,0 0-8 15,0 0 0-15,0 0 0 0,4-4 64 0,-4 4 10 16,0 0 2-16,9-8 1 0,-9 8-30 0,8-3-7 15,-8 3 0-15,0 0-1 0,0 0-1 0,0 0 0 16,9-4 0-16,-9 4 0 0,0 0-4 0,0 0-1 16,0 0 0-16,0 0 0 0,13 7 3 0,-13-7 0 15,0 0 0-15,0 12 0 0,5 0 7 0,-5 0 1 16,-5-1 1-16,5 1 0 0,-4 4-11 0,0-1-2 0,-1 1-1 16,1 3 0-16,-1 5-4 0,-3-1-1 15,3 4 0-15,1 1 0 0,0-1-6 0,4 4 0 0,0-8-1 0,0 5 0 16,4-1-3-16,-4-4-1 0,4-7 0 15,1 4 0-15,3-1-15 0,1-3 0 0,-4-5 0 0,3 1 0 16,1 0 0-16,4-4 0 0,1-5 0 0,-1-3 0 16,-5 0-40-1,6 0-12-15,-1-3-1 0,-4-1-1 0</inkml:trace>
          <inkml:trace contextRef="#ctx0" brushRef="#br0" timeOffset="584270.3936">9612 8909 1285 0,'0'-12'56'0,"0"12"13"0,0 0-55 0,0 0-14 16,0-7 0-16,0 7 0 0,0 0 67 0,0 0 10 0,0 0 3 0,0 0 0 16,0 0-44-16,0 0-8 0,0 0-1 0,0 0-1 15,9 7-38-15,0 1-8 0,4-4-2 0</inkml:trace>
          <inkml:trace contextRef="#ctx0" brushRef="#br0" timeOffset="585216.943">10082 9291 1231 0,'0'0'27'0,"0"0"5"0,0 0 2 0,0 0 1 0,8-8-35 0,-8 8 0 16,0 0 0-16,5-7 0 0,4 7 62 0,-1 0 6 15,1 0 0-15,0 7 1 0,0 5-29 0,0 4-7 16,-1-1-1-16,1 5 0 0,0 3-9 0,0 5-3 16,-5 3 0-16,5 0 0 0,-9 0 8 0,4 0 2 15,1 1 0-15,-1 3 0 0,-4-4 0 0,0-4 0 16,-4 4 0-16,-1-7 0 0,1-1-12 0,-5 0-2 15,0-7-1-15,0 4 0 0,5-9-2 0,-5 1 0 16,1-4 0-16,-1-4 0 0,9-4 6 0,0 0 1 16,0 0 0-16,0 0 0 0,0 0-20 0,0 0 10 15,-5-4-10-15,5-8 8 0,0 0-8 0,5-3 12 0,4-1-12 16,-1-3 12-16,1-5-12 0,4 1 0 16,-4-12 0-16,4 4 0 0,9-4 0 0,-9-1 0 0,5 1 0 15,-5 0 0-15,5 4 0 0,3 0-11 0,1 0 11 16,-8 7-8-16,-1 1 8 0,4 3 0 0,1 5 0 0,-1-1 0 15,1 4 0-15,-1 5-10 0,5-1 10 0,-4 8 0 16,-1 0 0-16,1 8 0 0,-5 3 0 0,0 5 0 16,1 0-12-16,-1 3 12 0,-5 4-12 0,1 1 12 15,-4 3 0-15,3-3 0 0,-3-1 0 0,4 0 9 16,-5 1 3-16,0 3 0 0,1-7 0 0,-5 3 0 16,0-4-12-16,4 1 8 0,0-5-8 0,-4 5 8 15,5-8-24-15,-1 3-6 0,1-7-1 0,-1 4-588 16,5-4-117-16</inkml:trace>
          <inkml:trace contextRef="#ctx0" brushRef="#br0" timeOffset="587617.5336">12903 9365 576 0,'0'0'25'0,"4"-4"6"0,5-3-31 0,-5-1 0 16,5 4 0-16,-5-4 0 0,1-4 126 0,-1 5 19 15,1-5 4-15,-5 4 1 0,4-4-74 0,-4 5-16 16,-4-5-2-16,-1 4-1 0,1 4-5 0,-5-4-2 15,5 1 0-15,-5 7 0 0,0-4-5 0,0 0-1 16,1 4 0-16,-1 0 0 0,-4 0-30 0,-1 4-6 16,1 0-8-16,0 0 11 0,0-1-11 0,0 1 0 15,-5 0 0-15,1 4 8 0,-1 0-8 0,1 0 0 16,-5-1 0-16,4 5 8 0,1-4-8 0,-5 4 0 16,0 3 0-16,4 1-11 0,-4 3 35 0,5 5 6 15,-1-1 2-15,1 4 0 0,3-3-11 0,1 3-1 16,0 0-1-16,9 5 0 0,-5-5-7 0,5 0 0 15,4-3-1-15,0-1 0 0,4-4-11 0,5 1 12 16,-1-4-12-16,1-5 12 0,4 1-12 0,1-4 0 0,3 0 9 16,1-5-9-16,-1-6 0 0,1-1 0 0,4 0 0 15,-5-4-8-15,1-4 8 0,4 4 0 0,0-11 0 0,-5 3-8 16,1-7 8-16,-1 0 0 0,1-9 0 0,-1 1 0 16,1 0 0-16,-5-8 0 0,-4 4 8 0,4-4-8 15,0 4 0-15,0 4 0 0,-4 7 0 0,-4 1 0 16,3 7 0-16,5 5 0 0,-8 3 0 0,-5 8 0 15,0 0 0-15,4 8 12 0,5 7-2 0,-5 1-1 16,-4 7 3-16,0 1 1 0,-4 3 0 0,4 8 0 16,-9-4 7-16,5 4 0 0,-1 0 1 0,5 0 0 15,0 1-11-15,0-5-2 0,0 0-8 0,5-4 12 16,-1 0-105-16,1 1-22 0,-1-9-4 0,0 1-1 0</inkml:trace>
          <inkml:trace contextRef="#ctx0" brushRef="#br0" timeOffset="587925.3455">13223 9264 806 0,'0'0'72'0,"0"0"-58"16,4-12-14-16,1 4 0 0,-5 8 95 0,9-7 16 16,-5-1 3-16,-4 8 1 0,13-4-6 0,0 4-1 15,-8 0 0-15,8 4 0 0,0 4-45 0,0 3-10 16,-4 1-1-16,4 4-1 0,0 3-31 0,0 5-5 0,-4-1-2 0,0 4 0 15,0 4 17-15,-5-3 3 0,-4 3 1 0,0 0 0 16,0 0 2-16,0-3 1 0,-4-1 0 0,-5 0 0 16,0-3 6-16,0-1 1 0,5-4 0 0,-5-3 0 15,0 0-35-15,1-5-9 0,-1-3 0 0,5 0 0 16,4-8 10-16,0 0-2 0,0 0-8 0,0 0 12 16,-9 0-12-16,4-4 11 0,-3 0-11 0,3-4 10 15,1-3-10-15,-1-5 0 0,5 0 0 0,0-3 0 16,0-1 0-16,5-3 0 0,-1-4 0 0,5 0 8 15,4-1-8-15,5-3 0 0,-1 0 0 0,1 0 0 16,8 3 0-16,0 1 0 0,1 0 0 0,-1-1 0 16,9 9 0-16,-9-4 0 0,5 7 0 0,-4 0 0 15,-1 9 0-15,-9 3 0 0,5 0 0 0,-9 8 0 0,1 3 0 16,-6 5 0-16,-3 4 0 0,4 3 12 0,-5 5-12 16,0 3 10-16,1 0-10 0,-1 4 10 0,1 1-10 0,3-1 10 15,-3-4-10-15,3 4 10 0,-3 1-10 0,8-5 0 16,-9-4 0-16,5 4 0 15,4-7-96-15,5-1-22 0,4 1-4 0</inkml:trace>
        </inkml:traceGroup>
        <inkml:traceGroup>
          <inkml:annotationXML>
            <emma:emma xmlns:emma="http://www.w3.org/2003/04/emma" version="1.0">
              <emma:interpretation id="{87608D58-5213-498C-BC40-205EC911CECE}" emma:medium="tactile" emma:mode="ink">
                <msink:context xmlns:msink="http://schemas.microsoft.com/ink/2010/main" type="inkWord" rotatedBoundingBox="16686,10078 17698,10032 17733,10817 16722,1086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88708.8453">14903 9424 1544 0,'-17'0'34'0,"17"0"7"0,0 0 2 0,-9 4 0 0,5-4-35 0,4 0-8 16,0 0 0-16,0 0 0 0,0 0 44 0,0 0 8 0,0 0 0 0,0 0 1 16,0 0-25-16,13 0-6 0,0-4-1 0,4 0 0 15,5-8-8-15,5 4-1 0,-5-3-1 0,4 3 0 16,0-4 1-16,1 1 1 0,-1-1 0 0,-4 0 0 16,-5-3 70-16,5-1 13 0,0-4 4 0,5 5 0 31,-10-5-128-31,5 5-26 0,-9-5-5 0,5 5-1 0,-1-1 68 0,-8 4 12 0,0 1 4 0,0 3 0 15,-5-4-16-15,-4 12-8 0,0-8 8 0,0 8-8 16,0 0 0-16,-4-7 0 0,-5 3 0 0,0 0 0 16,0 4 14-16,-4 0-2 0,0 0 0 0,-4 0 0 15,-1 4-21-15,0-4-5 0,-4 4-1 0,5 3 0 16,-1 1 15-16,1 0 0 0,-5 0 0 0,0 3 0 16,4 1 15-16,1 0-4 0,-1 3-1 0,1 5 0 15,4-1 8-15,4 1 2 0,-4-1 0 0,4 1 0 0,5 3-7 16,-5 1-1-16,4-1 0 0,1 1 0 0,0-1-12 0,4 0 9 15,4-3-9-15,0 3 8 0,1 5-8 0,8-5 0 16,0 0 0-16,0 1 8 16,9-1-80-16,4 0-16 0,10-7-3 0,3-4-1 0</inkml:trace>
          <inkml:trace contextRef="#ctx0" brushRef="#br0" timeOffset="588291.2908">14737 8987 831 0,'0'0'18'0,"0"-8"4"0,4-3 1 0,-4-1 1 0,4 4-24 0,1-4 0 16,-5 5 0-16,4-5 0 15,-4 12 91-15,0-8 13 0,0 8 4 0,0 0 0 16,0-8 0-16,0 8 0 0,0 0 0 0,0 0 0 15,-4-4-29-15,-5 4-6 0,-4 0-1 0,-5 4 0 16,1 4-23-16,-10 4-5 0,5-1 0 0,-8 9-1 16,3-1-18-16,1 5-3 0,-5-1-1 0,9 8 0 15,-4-3 19-15,4 3 3 0,0 0 1 0,5 4 0 0,-5-4-29 0,4 8-6 16,5-3-1-16,0 3 0 0,0 0 3 0,4-4 0 16,5 0 0-16,-1-4 0 0,5 4 1 0,0-4 0 15,9-3 0-15,-5-1 0 0,10 0-12 0,-6-4 0 16,10 1 0-16,-1-9 0 15,5 1-167-15,0-4-35 0</inkml:trace>
        </inkml:traceGroup>
        <inkml:traceGroup>
          <inkml:annotationXML>
            <emma:emma xmlns:emma="http://www.w3.org/2003/04/emma" version="1.0">
              <emma:interpretation id="{625FFE5A-B992-490A-95BA-D2DC20F104A2}" emma:medium="tactile" emma:mode="ink">
                <msink:context xmlns:msink="http://schemas.microsoft.com/ink/2010/main" type="inkWord" rotatedBoundingBox="19252,9727 20891,9652 20944,10808 19305,10883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91088.1527">17957 9330 1450 0,'-9'-4'32'0,"9"4"6"0,0 0 2 0,0 0 1 0,13-4-33 0,-4 4-8 15,-9 0 0-15,13 0 0 0,14-3 37 0,-6-1 6 16,-3 4 1-16,4-4 0 0,4 0-26 0,5 0-5 16,0 0-1-16,-1 0 0 0,-3-4-12 0,8 1 0 15,9-1 0-15,4 0 0 0,-9 4 0 0,5-4-16 16,13 0 3-16,-4 1 1 0</inkml:trace>
          <inkml:trace contextRef="#ctx0" brushRef="#br0" timeOffset="590250.462">17325 9159 489 0,'22'0'21'0,"-22"0"6"0,9-4-27 0,0 0 0 15,-1-4 0-15,1 4 0 0,0 0 14 0,-5 0-2 16,1-3-1-16,-1 3 0 0,5-4 29 0,-5 4 7 16,-4 4 1-16,-4-8 0 0,-1 0 0 0,5 8 0 15,-4-4 0-15,4 4 0 0,-9-7 12 0,-4 7 4 16,4 0 0-16,1 0 0 0,-6 0 0 0,1 0 0 16,0 0 0-16,4 0 0 0,-4 4-28 0,-4-1-4 15,-5 1-2-15,4 4 0 0,18-8 14 0,-13 8 4 16,-9-4 0-16,4 4 0 0,5 3-23 0,0-3-4 15,-9 4-1-15,0 0 0 0,0-1-2 0,5 1-1 16,-1 0 0-16,1-5 0 0,-10 9 2 0,10 0 0 16,-1-5 0-16,5 5 0 0,-4 0-5 0,3-1-1 15,1-3 0-15,4 3 0 0,1 5-13 0,3-4 8 16,1-5-8-16,0 5 0 0,8-1 8 0,-4 1-8 16,4-4 0-16,5-1 0 0,4-3 12 0,0 0-3 0,5-4-1 15,4 0 0-15,0 0 0 0,4-4-8 0,14 0 12 16,-10-4-4-16,-3 4-8 0,3-8 0 0,5-4 0 0,5 5 8 15,-5-1-8-15,-4 0 0 0,-5-4 9 0,5-3-9 16,0 3 0-16,-5 0-15 0,-9-3 3 0,1-1 0 16,4-3 35-16,-5-1 7 0,-3 1 2 0,-1-5 0 15,-9 5-32-15,9-5 0 0,-4 1 0 0,0-1 0 16,-14-3 0-16,5 8 0 0,5-5 0 0,-1 5 0 16,-8-1 0-16,4 9 0 0,-9-1 0 0,5 4 0 15,-1 0 0-15,-8 4 0 0,-4 4 0 0,3 0 0 16,-3 8-10-16,-1 4-8 0,-4 0-2 0,-4-1-568 15,0 5-115-15</inkml:trace>
          <inkml:trace contextRef="#ctx0" brushRef="#br0" timeOffset="590782.7152">18167 8968 1134 0,'0'0'50'0,"0"0"10"0,0 0-48 0,0 0-12 0,0 0 0 0,0 0 0 15,18 3 72-15,-14 1 11 0,-4-4 2 0,0 0 1 16,18 0-22-16,-9 0-5 0,-9 0-1 0,8-4 0 15,1-3-40-15,-4-1-8 0,8 4-2 0,-4-4 0 16,-5-4-8-16,0 1 0 0,5-1 0 0,-4-4 0 16,-1 5 27-16,0-9 3 0,1 1 1 0,-1-1 0 15,5 1-31-15,-5-1 8 0,-4-3-8 0,0-1 0 16,5 5 12-16,-1-8-1 0,-8 3 0 0,-1 1 0 16,5 3 1-16,-4-3 1 0,-1 3 0 0,-3 1 0 15,-1 3-13-15,0 5 0 0,5-1 8 0,-5 4-8 16,0 4-12-16,0 0-4 0,1 0-2 0,8 4 0 15,0 0 8-15,-5 4 2 0,-4 4 0 0,5 0 0 0,4 0 8 16,-9 3 0-16,1 1 0 0,3 0 0 0,1 3 0 16,4-3-8-16,-5 0 8 0,1 0-8 0,-5-1-6 0,9 1-1 15,-4-4 0-15,-1 0 0 0,-8 3 26 16,9-3 5-16,8 4 0 0,1-1 1 0,-5 1-7 0,0 4-2 16,0-5 0-16,4 9 0 0,0-1 16 0,-4 1 2 15,0 3 1-15,5 1 0 0,8-1 7 0,-9 1 2 16,-4 3 0-16,5 0 0 0,-1 4-8 0,1 1-2 15,-1-1 0-15,0 0 0 0,-4 0-2 0,5 4 0 16,-1 4 0-16,5-4 0 0,-9 0-2 0,0-3-1 16,4 3 0-16,-4-4 0 0,0 0-7 0,0 0-2 15,-4-3 0-15,-1-1 0 0,1 0-3 0,0-3-1 16,-14-1 0-16,5 0 0 0,0-3-8 0,4-4 0 0,-4-1 0 0,-5-3 0 31,5-1-28-31,4-3-8 0,1 0-2 0,-6 0 0 16,1-4-48-16,5 0-10 0,8-4-1 0,0 0-507 0,-9 7-100 0</inkml:trace>
        </inkml:traceGroup>
        <inkml:traceGroup>
          <inkml:annotationXML>
            <emma:emma xmlns:emma="http://www.w3.org/2003/04/emma" version="1.0">
              <emma:interpretation id="{0E39251C-201B-4144-AA95-1EE446FC7173}" emma:medium="tactile" emma:mode="ink">
                <msink:context xmlns:msink="http://schemas.microsoft.com/ink/2010/main" type="inkWord" rotatedBoundingBox="22479,9661 23818,9599 23879,10928 22539,10989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91898.4279">20352 8640 961 0,'0'0'20'0,"5"-8"5"0,-1-4 1 0,0 5 2 0,-4-1-28 0,5 0 0 0,-5 0 0 0,0 0 0 15,0 1 89-15,0 3 12 0,0 4 3 0,0 0 0 16,0 0-58-16,0 0-11 0,0 0-3 0,0 0 0 16,0 0 15-16,0 0 2 0,0 0 1 0,0 0 0 15,0 0-3-15,0 0-1 0,0 0 0 0,0 0 0 16,0 0-11-16,0 0-3 0,0 0 0 0,0 0 0 15,0 0 0-15,0 0-1 0,0 0 0 0,0 0 0 0,-9 8-11 0,5 3-3 16,-1 1 0-16,5 0 0 0,-4-1-7 0,4 5-2 16,-4 3 0-16,4 1 0 0,0 7 0 0,0-3 0 15,4 3 0-15,0 0 0 0,-4 4 13 16,0 5 3-16,0-1 0 0,0 4 0 0,-4-4 3 16,0 12 1-16,4-8 0 0,-5 0 0 0,5-4-3 15,-4-4 0-15,-1-4 0 0,1 0 0 0,0 1-25 16,4-5-16-16,0 1 3 0,-5-1 0 0,1-4 13 0,4-3 0 15,0 7 0-15,0-3 0 0,0-1 23 0,0-3 7 16,0 0 2-16,0-1 0 0,0 5-20 0,0-5-3 16,0-3-1-16,0 4 0 0,0-1-8 0,0-3 0 15,0 0 0-15,-5-1 0 0,5 1 0 0,-4 0 0 16,0-4 0-16,4-8 0 16,0 0-46-16,-5 3-11 0,5-3-3 0,-13 8 0 15,4-8-140-15,1 0-29 0,-1-4-6 0,4-3-1 0</inkml:trace>
          <inkml:trace contextRef="#ctx0" brushRef="#br0" timeOffset="592348.5214">20093 8585 759 0,'0'0'33'0,"0"0"8"0,0 0-33 0,5-4-8 16,4 1 0-16,-1-1 0 0,1 4 88 0,0-4 16 16,4 4 4-16,0-4 0 0,0 4-45 0,1 0-9 15,3-4-2-15,1 4 0 0,-1 0-32 0,1-4-6 16,4 0-2-16,4 0 0 0,0 4 16 0,5-4 4 16,4 0 0-16,0 1 0 0,5-1-32 0,4 0 8 15,4-4-8-15,0 4 0 0,5 0 40 0,-5-4 6 0,-4 1 1 16,4 3 0-16,0-4-31 0,1 0-5 0,-5 4-2 15,4-4 0-15,-9 8-9 0,-4-4 0 16,1-3 0-16,-6 7 8 0,-3-4-24 0,-1 0-6 0,-13 4-1 16,5 0 0-1,-1 4-57-15,-4-4-11 0,-4 4-2 0,0 0-1 0</inkml:trace>
          <inkml:trace contextRef="#ctx0" brushRef="#br0" timeOffset="592879.5565">20923 8519 576 0,'0'0'25'0,"0"0"6"0,0 0-31 0,0 0 0 16,0 0 0-16,0 0 0 0,0 0 57 0,0 0 6 16,0 0 1-16,0 0 0 0,0 0 0 0,0 0 0 15,0 0 0-15,0 0 0 0,0 0 0 0,0 0 0 16,0 0 0-16,0 0 0 0,0 0 0 0,0 0 0 16,0 0 0-16,0 0 0 0,0 0-22 0,0 0-4 15,0 0-1-15,0 0 0 0,0 0-8 0,0 0-1 16,0 0-1-16,0 0 0 0,0 0 6 0,0 0 2 0,0 0 0 0,0 0 0 15,0 0-20-15,0 0-4 0,0 0-1 0,4 8 0 16,-4-8 7-16,0 8 2 0,4-1 0 0,-4 5 0 16,0-12-19-16,0 12 0 0,0 3 0 0,0-3 0 15,0 4 0-15,0-1 0 0,5 5 0 0,-5-1 0 16,0-3 0-16,0 3 0 0,0 5 0 0,0-1 0 16,0 1 55-16,0 3 7 0,0 4 2 0,-5 0 0 15,5 4-52-15,-4 1-12 0,0-5 0 0,-1 4 0 16,-4 0 44-16,5 0 7 0,4 0 1 0,-4 0 0 15,-1-4-32-15,1 5-7 0,0-5-1 0,4 4 0 16,0-4-12-16,-5-4 0 0,10 5 0 0,-5-1 0 16,0-4 31-16,0 0 3 0,0-3 1 0,0-5 0 15,0 5-27-15,0-5-8 0,0-3 0 0,0-5 0 16,0 5-23-16,4-8-11 0,-4-8-2 0,0 0-1 16,0 0-92-16,0 0-19 0,0 0-3 0,0 0-1 15</inkml:trace>
          <inkml:trace contextRef="#ctx0" brushRef="#br0" timeOffset="593843.6854">21467 9373 403 0,'0'0'36'0,"0"0"-36"16,0 0 0-16,0 0 0 0,0 0 129 0,4-8 19 15,-4 8 4-15,0 0 1 0,-4-7-34 0,4 7-7 16,-5-8-2-16,5 8 0 0,0 0-26 0,0 0-4 15,0 0-2-15,-4-8 0 0,4 8-41 0,0 0-8 16,0 0-1-16,0 0-1 0,0 0 29 0,0 0 5 0,0 0 2 16,0 0 0-16,0 0-50 0,0 0-13 15,0 0 0-15,4 12 0 0,-4-1 56 0,5 5 7 0,-10 0 1 0,5-1 0 16,0 5-8-16,0-1-2 0,-4 5 0 0,4-5 0 16,-4 4-4-16,-1 1-1 0,-4-1 0 0,1 5 0 15,3-5-20-15,1 0-4 0,-5-3-1 0,5-1 0 16,-5 1-24-16,9-5 0 0,-5 1 0 0,-3-4 0 15,3-1 0-15,5-11 0 0,0 0 0 0,0 12 0 16,0-12-45-16,0 0-15 16,0 8-2-16,0-8-1 0,0 0-1 0,0 0 0 0,0 0 0 15,0 0-614-15,0 0-123 0</inkml:trace>
        </inkml:traceGroup>
        <inkml:traceGroup>
          <inkml:annotationXML>
            <emma:emma xmlns:emma="http://www.w3.org/2003/04/emma" version="1.0">
              <emma:interpretation id="{62600166-6004-4197-B9CA-A78E1C74664E}" emma:medium="tactile" emma:mode="ink">
                <msink:context xmlns:msink="http://schemas.microsoft.com/ink/2010/main" type="inkWord" rotatedBoundingBox="25589,10011 27332,9931 27361,10553 25618,10632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596993.3591">23248 8932 288 0,'0'0'25'0,"0"0"-25"16,0-3 0-16,4-5 0 0,-4 0 141 0,0 4 23 16,5-4 5-16,-5 4 1 0,4-3-74 0,-4-1-16 15,0 0-2-15,0 4-1 0,-4-4-17 0,4 8-3 16,-5-8-1-16,1 1 0 0,4 7-3 0,0 0-1 16,0 0 0-16,0 0 0 0,0 0-43 0,0 0-9 0,0 0 0 0,0 0 0 15,0 0 0-15,0 0 0 16,0 0 0-16,0 0 0 0,0 0 16 0,0 0 0 0,0 0 0 0,0 0 0 15,0 0 8-15,0 0 0 0,0 0 1 0,0 0 0 16,0 0 5-16,0 0 1 0,0 0 0 0,0 0 0 16,0 0-9-16,0 0-2 0,0 0 0 0,0 0 0 15,0 0-10-15,4 15-2 0,-8 1-8 0,4-1 12 16,0 5 13-16,0 3 3 0,-4 5 0 0,-1 3 0 16,1 0-16-16,-1 4-2 0,1 4-1 0,0 0 0 15,-1-8-9-15,5 1 0 0,0-5 0 0,5 4 0 16,-1-8 0-16,5 1 0 0,0-5 0 0,-5-3 0 15,0 0 0-15,5-9 0 0,0 1 0 0,4 0 0 16,-4-8 8-16,0 0 0 0,4 0 0 0,0-8 0 16,0-4 0-16,5 1 0 0,-5-5 0 0,4 1 0 15,5-1 0-15,-9-7 0 0,5-1 0 0,-5-3 0 0,5 3 20 16,-5-3 3-16,0-4 1 0,5 0 0 0,-5 3-32 0,-5 1 0 16,6 4 0-16,-6-1 0 0,-3 5 0 0,4 3-12 15,-1 5 1-15,-3 7 0 0,-5 4 11 0,0 0 0 16,0 0 0-16,0 0 0 0,4 7-11 0,1 9 11 15,-5 0-13-15,4 3 5 0,0 5 8 0,1-1 0 16,-5 4 0-16,0 1-8 0,4-1 8 0,-4-8 0 16,0 5 0-16,4-5 0 0,1-3 0 0,-1-1 0 15,1-3 0-15,-1 0 0 0,0 0 0 0,1-9 0 16,-5-3 8-16,13 4-8 0,-4 0 0 0,4-4 9 16,-4-4-9-16,8 0 0 0,-4 4 16 0,1-7-4 15,3-1-1-15,1 0 0 0,4 0 3 0,-5-3 1 0,-4-5 0 16,5 4 0-16,-9-3-3 0,4-5-1 0,-4 5 0 0,4-5 0 15,-5-3-3-15,6 3 0 0,-6-3 0 0,1-5 0 16,0 5-8-16,0-8 0 0,-5 4 0 0,5 3 0 16,-5 1 0-16,5 3 0 0,0 5 0 0,4-1 0 15,0 8 0-15,0-3-14 0,5 3 2 0,-5 8 0 16,5-4-132 0,-1 4-25-16,-4 4-6 0,0 4-1 0</inkml:trace>
          <inkml:trace contextRef="#ctx0" brushRef="#br0" timeOffset="597720.1194">24463 9163 1630 0,'0'0'36'0,"0"0"7"0,0 0 1 0,0 0 3 0,0 0-38 0,0 0-9 16,0 0 0-16,0 0 0 0,0 0 16 0,9 0 2 16,4 3 0-16,5 1 0 0,-1-4-18 0,1 0 0 15,-1 0 0-15,5-4 0 0,-4 1 10 0,8 3-2 0,-4-4 0 0,0 0 0 16,-4-4-8-16,-1 0-17 0,5 0 4 0,-4 1 1 15,-10-1 41-15,10 0 9 0,-5 0 2 0,0-4 0 16,5 5-13-16,-1-9-3 0,-8 4 0 0,4-3 0 16,5-1-12-16,-5 1-4 0,-4-1 0 0,0-4 0 15,4 5-8-15,-5-5-11 0,1 1 3 0,-4 3 0 16,-1-3 8-16,0 3 0 0,-4 1 0 0,5 3 0 16,-5 12 8-16,-5-8 4 0,5-4 1 0,-8 5 0 15,3 3-13-15,-4 0 0 0,1 4 0 0,-5-4 0 16,-1 8 0-16,-3-4 0 0,4 4 0 0,-5 3 0 15,5 1 27-15,-5 4 2 0,1 4 1 0,-5-1 0 16,0 5-18-16,0 3-3 0,0 0-1 0,-4 1 0 16,4 3 12-16,0-3 3 0,0 3 0 0,4-4 0 0,5 1-6 15,0 3-1-15,0-4 0 0,4 1 0 0,9-1 0 16,0-3 0-16,0-1 0 0,5 1 0 0,3-1-16 16,10 1 10-16,-1-1-10 0,5 1 8 15,0-5-32-15,9 5-8 0,0-5 0 0,8 5-632 16,1-5-127-16</inkml:trace>
        </inkml:traceGroup>
      </inkml:traceGroup>
      <inkml:traceGroup>
        <inkml:annotationXML>
          <emma:emma xmlns:emma="http://www.w3.org/2003/04/emma" version="1.0">
            <emma:interpretation id="{7802D098-A64F-417B-8D91-B9AA04AEF9D4}" emma:medium="tactile" emma:mode="ink">
              <msink:context xmlns:msink="http://schemas.microsoft.com/ink/2010/main" type="line" rotatedBoundingBox="2411,12222 31984,11223 32053,13275 2481,14275"/>
            </emma:interpretation>
          </emma:emma>
        </inkml:annotationXML>
        <inkml:traceGroup>
          <inkml:annotationXML>
            <emma:emma xmlns:emma="http://www.w3.org/2003/04/emma" version="1.0">
              <emma:interpretation id="{8E98725A-F1EC-4AFA-B858-773DA4BCFA72}" emma:medium="tactile" emma:mode="ink">
                <msink:context xmlns:msink="http://schemas.microsoft.com/ink/2010/main" type="inkWord" rotatedBoundingBox="2436,12964 4753,12886 4781,13696 2464,1377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599905.7825">1882 12200 403 0,'-13'-7'36'0,"8"3"-36"0,1-4 0 0,0 4 0 16,-1-4 158-16,1 4 25 0,-5 0 5 0,9 1 0 16,0-5-65-16,-9 0-14 0,5 0-2 0,4 8-1 15,0 0-33-15,0 0-6 0,0 0-2 0,0 0 0 16,0 0-17-16,13-4-3 0,-13 4-1 0,13 4 0 15,5 4-16-15,-5 4-3 0,0 3-1 0,5 1 0 16,-10 3-4-16,6 5-2 0,-6 3 0 0,1 0 0 16,0-3 5-16,-5 3 1 0,1 0 0 0,-5 1 0 15,0-1-8-15,-5-4-2 0,5-3 0 0,-9-1 0 0,5-3-3 16,-5 0-1-16,1-1 0 0,-1-3 0 0,4-4-2 0,5-8-8 16,0 0 12-16,0 0-4 0,0 0 0 0,-4-4-8 15,0-8 12-15,8-4-4 0,5-3-8 0,0-4 0 16,4-9 9-16,0-3-9 0,13 0 0 0,-4-8 0 15,4 0 0-15,5 4 0 0,4 0 0 0,-4 4 0 16,4 0 0-16,-4 12 0 0,4 3 0 0,-9 5 0 16,5 7 0-16,-9 4 0 0,4 8 0 0,-8 4 0 15,-14 3 0-15,5 5 0 0,-5 3 10 0,1 5 7 16,-5 7 2-16,0 0 0 0,-9 4 3 0,4-3 1 16,1 3 0-16,0-4 0 0,4 4-23 0,-5-4 0 15,-3-4 0-15,3-3-8 0,5-1-9 0,0-3-2 16,0-1 0-16,0-3-1015 0</inkml:trace>
          <inkml:trace contextRef="#ctx0" brushRef="#br0" timeOffset="599016.9221">912 11795 824 0,'-13'0'36'0,"4"0"8"0,1 0-35 0,-1 0-9 16,0 0 0-16,-4 0 0 0,0 0 76 0,0-4 12 15,-1 4 4-15,6-4 0 0,-1 4-35 0,0-4-6 16,0 4-2-16,-4-4 0 0,4 4-22 0,-4 0-5 15,4 4-1-15,-4-4 0 0,4 4 19 0,-4 0 3 16,5 0 1-16,-10 0 0 0,5 0-32 0,-5 7-12 16,-4-3 8-16,0 4-8 0,-4 0 20 0,4-1-2 15,-4 1 0-15,-5 4 0 0,5-1 2 0,-5 5 1 0,0-5 0 16,9 5 0-16,1-1 7 0,-15 5 0 0,10-5 1 16,-5 8 0-16,5-3 5 0,0-1 1 0,-1 8 0 0,1 1 0 15,4-1-7-15,5 0-2 0,-1-4 0 0,0 5 0 16,10-9-10-16,3 0-1 0,1 1-1 0,0-1 0 15,8 1-14-15,5-5 9 0,4-3-9 0,0 3 8 16,5-7-8-16,4 3 0 0,4-3 9 0,5-4-9 16,-1 0-10-16,1-4-6 0,4 0-2 0,5-1 0 15,-5-3-154-15,4 0-30 16</inkml:trace>
          <inkml:trace contextRef="#ctx0" brushRef="#br0" timeOffset="599636.1338">1224 12255 288 0,'0'0'25'0,"0"0"-25"16,0 0 0-16,0 0 0 0,0 0 146 0,0 0 24 15,0 0 5-15,0-8 1 0,0 0-55 0,0 1-10 16,0-1-3-16,0 0 0 0,4 0-31 0,-4 8-6 15,0 0-2-15,0-11 0 0,-4 3-5 0,4 8 0 16,0-8-1-16,0 8 0 0,-5-8-39 0,5 8-8 0,0-8-2 0,0 8 0 16,-8-7-14-16,8 7 9 0,0-4-9 0,0 4 8 15,-9-4-8-15,0-4 8 0,-4 4-8 0,4 0 8 16,-4 4-8-16,4 0 0 0,-4 0 0 0,-4 4 0 16,3-4 0-16,1 4 0 0,-4 4 0 0,3 3 8 15,-7 5-8-15,3 4 0 0,-8 3 0 0,4 4 0 16,0 8 17-16,0-3-1 0,4 3-1 0,-4-4 0 15,5 0-15-15,4-4-10 0,-1 1 2 0,6-5 0 16,8 0 16-16,0-7 3 0,0 0 1 0,-9-5 0 16,9-3-12-16,0-8 0 0,9 8 9 0,-1-8-9 15,1 0 20-15,0-4 0 0,9 0 0 0,-5-4 0 16,4-3-20-16,-4-5 0 0,9 0 0 0,-4-3 0 16,4-1 0-16,0-3 0 0,-9-4 0 0,5-1 0 15,3 1 0-15,1-4 0 0,-8 4-8 0,3-1 8 0,5 1 0 16,-4 8-8-16,-1-1 8 0,-4 12 0 0,0 0-8 15,-13 8 8-15,14-3-8 0,-6 10 8 0,1 1 0 0,-4 8 0 16,3-1 12-16,-3 5-4 0,-1-1 0 0,1 1 0 16,-5 7 0-16,4-3 0 0,0-1-8 0,1 0 0 15,-1-3 0-15,9-1 0 0,-13-3-16 0,13 0-7 16,1-5-1-16</inkml:trace>
        </inkml:traceGroup>
        <inkml:traceGroup>
          <inkml:annotationXML>
            <emma:emma xmlns:emma="http://www.w3.org/2003/04/emma" version="1.0">
              <emma:interpretation id="{4B1883E2-C64B-4CD8-9216-99A407777969}" emma:medium="tactile" emma:mode="ink">
                <msink:context xmlns:msink="http://schemas.microsoft.com/ink/2010/main" type="inkWord" rotatedBoundingBox="6192,12731 8419,12655 8449,13538 6222,1361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00706.2466">4984 11674 874 0,'0'0'39'0,"0"0"8"0,-5-8-38 0,1 0-9 0,0 1 0 0,4-1 0 16,-5 0 81-16,1-4 15 0,-1 1 2 0,1-1 1 16,-5 4-5-16,0 0-1 0,1 0 0 0,-6 1 0 15,1-1-40-15,-4 0-8 0,-1 8-1 0,-4-4-1 0,-4-4-7 16,0 5 0-16,-9 3-1 0,-1 0 0 0,1 3-14 0,-4 1-2 15,-5-4-1-15,5 4 0 0,-1 4-8 0,1 4-2 16,-10-1 0-16,5 5 0 0,9 0-8 0,-9 3 0 16,1 4 0-16,-6 1 0 0,5-5 0 0,5 5 0 15,-5-1 0-15,9 4 0 0,-9-3 20 0,9 3 1 16,9 4 1-16,-5 1 0 0,5-1 4 0,4 4 1 16,0 0 0-16,4-4 0 0,14 0-9 0,-1 1-2 15,1-1 0-15,8 0 0 0,1-4 4 0,8 4 0 16,0 5 0-16,5-9 0 0,4-4-20 0,4 1-11 15,-4-1 2-15,9-7 0 0,-1-1-9 0,1-3-2 16,9-4 0-16,-1-4 0 16,5-4-151-16,4-8-30 0,44-16-7 0,-8 1 0 0</inkml:trace>
          <inkml:trace contextRef="#ctx0" brushRef="#br0" timeOffset="601224.8644">5107 12044 633 0,'0'0'56'15,"0"0"-44"-15,4-7-12 0,0-1 0 0,1 0 72 0,-5 8 12 16,0 0 2-16,4-12 1 0,-4 1-9 0,4 3-2 15,1-4 0-15,-1 4 0 0,-4 1-11 0,0 3-2 16,5-8-1-16,-1 4 0 0,-4-4 3 0,0 5 1 16,0-5 0-16,0 12 0 0,0-8-8 0,0 8-2 15,0 0 0-15,-9-8 0 0,9 8-16 0,-4-4-3 16,-9 4-1-16,0 4 0 0,-5 0-19 0,5 4-4 16,4 4-1-16,-8-1 0 0,-1 9-12 0,0-4 0 15,-4 3 0-15,1 4 0 0,-1 5 0 0,0 3 0 16,4-4 0-16,5 4 0 0,0 5 0 0,0-5 14 15,4 4-4-15,0-4-1 0,9-4-1 0,0-3 0 16,0-1 0-16,0-3 0 0,9-1-8 0,0-7 8 16,4 0-8-16,0-5 8 0,4-3-8 0,1-4 10 15,4-4-10-15,0-3 10 0,-5-5-10 0,10 0 10 16,-1-7-10-16,5-1 10 0,0-3-10 0,-5-1 0 16,0-3 9-16,5 0-9 0,-9-1 0 0,4 1 0 0,-8-4 0 0,-1 0 0 15,-4 0 0-15,1 3 0 0,-6 1 0 0,-3 0 0 16,-5 7 0-16,0 1 0 0,-5-1 0 0,-3 8 0 15,-6 5 0-15,1-1 0 0,-9 4 0 0,5 4 0 16,-10 4 0-16,1 4-10 0,0 3 10 0,4 1 0 16,0 4-9-16,0-1 9 0,9 5 0 0,-5-1-9 15,5 1-153 1,-4 3-30-16</inkml:trace>
          <inkml:trace contextRef="#ctx0" brushRef="#br0" timeOffset="601676.7858">5633 11924 1558 0,'-18'-4'69'0,"18"4"15"0,0 0-68 0,0 0-16 15,0 0 0-15,0 0 0 0,0 0 54 0,0 0 7 16,0 0 2-16,14 4 0 0,-6 3-27 0,6 1-6 15,3 0-1-15,-4 4 0 0,-8 3-9 0,8 1-1 16,-4-1-1-16,-1 5 0 0,-3 3 18 0,4 1 3 16,-9-1 1-16,0 4 0 0,0 1-18 0,-5-1-3 0,1 4-1 0,-5-3 0 15,0-5-2-15,-4 0-1 0,0-3 0 0,0-1 0 16,0 1-3-16,-1-5 0 0,6-3 0 0,-1-4 0 16,4-4-12-16,5-4 11 0,0 0-11 0,0 0 10 15,0 0-2-15,0 0 0 0,0-12 0 0,5-3 0 16,4-5-8-16,4-7 12 0,0 3-12 0,0-3 12 15,5-4-12-15,-1 4 0 0,1-5 0 0,-1 5 8 16,5-4-8-16,0 4 0 0,0 3 0 0,-9 1 0 16,5 7 0-16,-5 4 0 0,5-3 0 0,-5 7 0 15,0 4-9-15,0 4 9 0,-4 0 0 0,4 0 0 16,0 8-9-16,-4 0 9 0,0 3 0 0,4 9-9 16,-4-1 9-16,-1 5-10 0,1-1 10 0,0 5-10 15,-5-1 10-15,5 0 0 0,-5 0 0 0,1 5 0 16,-1-5 0-16,1 0 0 0,-1 1 0 0,0-9 0 15,1 4-104-15,4-3-18 0</inkml:trace>
        </inkml:traceGroup>
        <inkml:traceGroup>
          <inkml:annotationXML>
            <emma:emma xmlns:emma="http://www.w3.org/2003/04/emma" version="1.0">
              <emma:interpretation id="{E9D7FAD7-E0A0-45BB-B3E8-021D355629AB}" emma:medium="tactile" emma:mode="ink">
                <msink:context xmlns:msink="http://schemas.microsoft.com/ink/2010/main" type="inkWord" rotatedBoundingBox="8920,12441 11791,12344 11831,13504 8959,13602"/>
              </emma:interpretation>
            </emma:emma>
          </inkml:annotationXML>
          <inkml:trace contextRef="#ctx0" brushRef="#br0" timeOffset="602206.3693">6550 11865 1666 0,'0'0'36'0,"0"0"8"0,0 0 2 0,0 0 2 0,0 0-39 0,0 0-9 0,0 0 0 0,0 0 0 15,0 0 43-15,9 8 6 0,-1 4 2 0,-3-1 0 16,4 5-22-16,4-1-4 0,-9 5-1 0,9 3 0 16,-8 1-16-16,4-5-8 0,-1 1 8 0,1 7-8 15,-5 0 12-15,5 5-2 0,0-1-1 0,0 0 0 16,-5 0 7-16,1-4 0 0,-1 1 1 0,0-1 0 15,5-4 11-15,-9 1 1 0,5-5 1 0,-1 1 0 0,0-8-4 16,-4-1-1-16,5 1 0 0,-1-4 0 0,-4-8-9 0,9 8-3 16,0-5 0-16,-9-3 0 0,8 0-2 0,1-7-1 15,0-1 0-15,4 0 0 0,0-4-2 0,0-3 0 16,1-1 0-16,-1-3 0 0,4-5 4 0,-4-3 0 16,1-4 0-16,-1-4 0 0,4 3 4 0,5 1 0 15,-4-4 1-15,-1 4 0 0,5 0 1 0,-4 3 0 16,-1 5 0-16,1 4 0 0,-5-1-9 0,0 4-1 15,5 5-8-15,-1-1 12 0,1 4-12 0,-5 0-12 16,0 1 3-16,0 3 0 16,-4-4-131-16,4 4-25 0,-8 0-6 0</inkml:trace>
          <inkml:trace contextRef="#ctx0" brushRef="#br0" timeOffset="602632.594">7559 12181 1666 0,'0'0'74'0,"0"0"15"15,0 0-71-15,0 0-18 0,0 0 0 0,0 0 0 16,0 0 89-16,0 0 15 0,0 0 2 0,0 0 1 15,9-4-61-15,0-4-12 0,4-3-2 0,0-1-1 0,0-4-22 0,9 1-9 16,-4-1 8-16,-1 0-8 0,1-3 0 0,-1-1 8 16,-4-3-8-16,5 4 0 0,-5-5 0 0,0 5-14 15,0-1 2-15,-4 1 0 0,0-1 35 0,-5 1 7 16,-4-1 2-16,-4 1 0 0,-9 3-32 0,4 4 0 16,-4-3 0-16,0 7 0 0,4 0 0 0,-4 0 0 15,-5 4 0-15,1 4 0 0,3 4 0 0,-3 0 0 16,-1 4 0-16,5 4 0 0,0-4 0 0,0 3 0 15,4 5 0-15,0 3 0 0,-4-3 0 0,9 7 0 16,-5 1 0-16,5-1 0 0,-1 4 0 0,-4-3 0 16,9-1 0-16,-4 5 0 0,4-5 9 0,-4-4-9 15,4 1 8-15,0 3-8 0,0-3 8 0,0-1-8 16,0-3 0-16,4 0 8 0,0-5-8 0,5 1-9 16,-4-4 9-16,3 0-13 15,6 3-161-15,3-7-32 0</inkml:trace>
          <inkml:trace contextRef="#ctx0" brushRef="#br0" timeOffset="602963.746">8186 11912 1450 0,'0'0'64'0,"0"0"14"0,-8 0-62 0,-1 4-16 0,9-4 0 0,0 0 0 16,-5 8 88-16,-3-5 14 0,3 5 3 0,1 4 1 15,0 0-45-15,-1 3-9 0,5 1-1 0,-4 3-1 0,4 1-13 0,0 3-2 16,0-3-1-16,0 3 0 0,-5 4-10 16,5 1-1-16,5-5-1 0,-5 1 0 0,0-1-14 0,0-4-8 15,4-3 10-15,-4-4-10 0,5-1 9 0,-5-11-9 16,0 0 8-16,0 0-8 0,0 0 13 0,0 0-2 16,0 0-1-16,0 0 0 0,0 0 10 0,8-7 3 15,1-5 0-15,-5-4 0 0,5 1-3 0,0-5 0 16,-5 5 0-16,5-9 0 0,0 5-7 0,0-9-1 15,4 5-1-15,0-4 0 0,5-1-11 0,-1 1 0 16,5 0 0-16,4 3 0 0,-4-3 0 0,5 4 0 16,-1-1 0-16,5 1 0 0,4 0-96 0,0 3-11 0,0-3-2 0</inkml:trace>
          <inkml:trace contextRef="#ctx0" brushRef="#br0" timeOffset="603287.1601">8669 11764 1695 0,'0'0'37'0,"0"0"8"0,0 0 2 0,0 0 1 0,9 0-39 0,0-4-9 16,4 0 0-16,4-4 0 0,1 4 61 0,4-4 11 15,4-3 1-15,0 3 1 0,5-4-21 0,4 4-4 16,5-3-1-16,-5-1 0 0,0 0-20 0,4 4-5 16,1 1-1-16,4-1 0 0,-5 0-9 0,1 0-1 15,-5 0-1-15,0 1 0 16,0-1-51-16,-4 4-9 0,-1-4-3 0,1 0-584 15,0 1-118-15</inkml:trace>
          <inkml:trace contextRef="#ctx0" brushRef="#br0" timeOffset="603613.8163">9266 11198 1558 0,'0'0'34'0,"4"-4"7"0,0-3 2 0,-4 7 1 0,9 0-35 0,-9 0-9 0,0 0 0 0,9 7 0 16,-5 5 77-16,1 0 14 0,-1 7 2 0,-4 1 1 16,0 3-18-16,-4 8-3 0,-9 1-1 0,4 7 0 15,-4 3-10-15,-5 5-2 0,1-4-1 0,-5 8 0 16,4-4-4-16,1 3-1 0,-5-3 0 0,4 0 0 15,5 0-37-15,0-8-7 0,0 0-2 0,8 0 0 16,-4 0-8-16,5-4 0 0,4-4 0 0,0-4 0 16,0-3-22-16,4 3-6 0,-4-4-2 0,-4 5 0 15,4-5-55-15,-4 0-11 0,8-3-3 0,0-4 0 16,10 3-90-16,-6-3-19 0,6 7-3 0,12-7-1 0</inkml:trace>
        </inkml:traceGroup>
        <inkml:traceGroup>
          <inkml:annotationXML>
            <emma:emma xmlns:emma="http://www.w3.org/2003/04/emma" version="1.0">
              <emma:interpretation id="{CF0ED266-719F-4524-B12C-D928A6F7268E}" emma:medium="tactile" emma:mode="ink">
                <msink:context xmlns:msink="http://schemas.microsoft.com/ink/2010/main" type="inkWord" rotatedBoundingBox="13104,12027 14318,11986 14366,13380 13152,13421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04917.6838">10876 11693 723 0,'0'0'32'0,"0"0"7"0,0 0-31 0,0 0-8 15,0 0 0-15,4-7 0 0,-4-1 90 0,0 8 17 16,0 0 3-16,0 0 1 0,5-4-39 0,-5 4-8 15,0 0-2-15,0 0 0 0,0 0-12 0,0 0-2 16,0 0-1-16,-5 16 0 0,5-1 22 0,-4 5 5 16,-1 3 1-16,-3 4 0 0,3 1-23 0,-4 3-4 15,1 4 0-15,-1 4-1 0,0 0-9 0,0 0-2 16,1 0 0-16,-1-4 0 0,4 0-19 0,-3-4-4 16,3-3-1-16,-3-5 0 0,3 0-12 0,1-3 8 15,4-4-8-15,0-5 0 0,0 1 0 0,0-12-15 16,13 0 2-16,0-4-613 15,5-8-122-15</inkml:trace>
          <inkml:trace contextRef="#ctx0" brushRef="#br0" timeOffset="605076.0431">11205 11206 1587 0,'-13'-8'35'0,"4"0"7"0,0 1 2 0,0-1 0 0,1 0-35 0,3 0-9 0,5 8 0 0,0 0 0 16,0-8 0-16,0 8 12 0,0 0-12 0,0 0 12 16</inkml:trace>
          <inkml:trace contextRef="#ctx0" brushRef="#br0" timeOffset="605619.0174">11196 11658 1407 0,'0'0'62'0,"0"0"14"0,-4-7-61 0,4-1-15 16,4 0 0-16,0 0 0 0,5 4 88 0,4 0 16 16,5-3 2-16,-1-1 1 0,5 0-63 0,5 4-12 15,-1-4-2-15,5 4-1 0,4 0-13 0,4-3-2 16,1 3-1-16,13-4 0 16,4 4-34-16,0 0-7 0,-5 0-2 0</inkml:trace>
          <inkml:trace contextRef="#ctx0" brushRef="#br0" timeOffset="605405.3016">11929 10824 1818 0,'0'0'40'0,"0"0"8"0,0 0 1 0,-13 8 3 0,-1 3-42 0,1 5-10 15,4 3 0-15,-8 13 0 0,4-1 32 0,-5 4 4 16,1 8 0-16,4 4 1 0,-5 3-9 0,-4 1-3 16,0 4 0-16,0 3 0 0,-9-3 6 0,5 3 1 0,0 1 0 0,4-1 0 15,-4-11 8-15,4 0 1 0,0 0 1 16,4-5 0-16,1 1-18 0,3-8-4 0,1 1-1 0,4-5 0 16,1-4-19-16,3-4 0 0,1-3 0 15,0 3 0 1,-1-3-41-16,1-5-12 0,4-3-3 0,-5 0-944 0</inkml:trace>
        </inkml:traceGroup>
        <inkml:traceGroup>
          <inkml:annotationXML>
            <emma:emma xmlns:emma="http://www.w3.org/2003/04/emma" version="1.0">
              <emma:interpretation id="{522C323D-1465-4773-A970-4FC4DA7B6961}" emma:medium="tactile" emma:mode="ink">
                <msink:context xmlns:msink="http://schemas.microsoft.com/ink/2010/main" type="inkWord" rotatedBoundingBox="15444,11782 16536,11745 16588,13287 15496,13324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06305.1366">13166 11288 403 0,'0'0'36'0,"-9"4"-36"0,-4-4 0 0,4 4 0 15,-4-4 120-15,0 4 18 0,13-4 3 0,-13 4 1 16,4-4-43-16,9 0-9 0,-9 3-2 0,9-3 0 15,0 0-28-15,0 0-5 0,0 0-2 0,0 0 0 16,0 0-2-16,0 0-1 0,0 0 0 0,18 4 0 16,8 0 2-16,5-4 1 0,4 0 0 0,9 0 0 15,0-4-40-15,4 0-13 0,0-3 8 0,5-1-8 16,-5 0 10-16,5 0-2 0,-1 0 0 0,1 1 0 16,-9-1 0-16,4 0-8 0,-4 0 12 0,0 0-4 15,-9 1-8-15,0-1 0 0,-4 0-10 0,-5 0 10 16,-4 4-16-16,-4 0 2 0,-1 1 1 0,-4-1 0 15,-13 4-42-15,13 0-8 0</inkml:trace>
          <inkml:trace contextRef="#ctx0" brushRef="#br0" timeOffset="606650.125">13806 10609 460 0,'0'0'41'0,"5"-4"-33"16,-1 1-8-16,9-5 0 0,-13 8 94 0,0 0 17 0,9 0 3 16,-9 0 1-16,0 0-15 0,0 0-4 0,0 0 0 0,0 0 0 15,5 11-22-15,-1 1-5 0,-8 0-1 0,-1 3 0 16,-4 5-16-16,5-1-3 0,-9 5-1 0,-5-1 0 15,1 5 4-15,-1 3 0 0,-4 4 0 0,-8 8 0 16,3 4-3-16,-3 7 0 0,-1 1 0 0,0 3 0 16,-4 1 1-16,0-1 0 0,4 5 0 0,-4 3 0 15,4-8-12-15,1-3-2 0,3 0-1 0,1 3 0 16,4-7-20-16,0-4-4 0,0-1-1 0,5 1 0 16,4-4-10-16,-5-4-11 0,5-4 3 0,0-4 0 15,4-3-135 1,-4-9-26-16,4 1-6 0,0-9-1 0</inkml:trace>
          <inkml:trace contextRef="#ctx0" brushRef="#br0" timeOffset="607334.4173">14127 11725 1220 0,'0'0'27'0,"0"0"5"0,0 0 2 0,0 0 0 0,-5-8-34 0,5 8 0 16,0 0 0-16,-8 0 0 0,-1-4 93 0,0 8 12 16,-4-4 3-16,0 8 0 0,4-1-30 0,-4 1-6 15,-5 0 0-15,5 4-1 0,-4-1-21 0,-1 1-4 16,0 4-1-16,1-1 0 0,4-3-26 0,-5 4-6 16,1 3-1-16,-1 1 0 0,1-1-3 0,3 1-1 15,6-1 0-15,-6 1 0 0,1-1-8 0,4 1 8 16,9-5-8-16,0 5 8 0,0-1-8 0,0-3 0 15,0-4 0-15,9-1 8 0,0 1-8 0,4-4 0 16,0 0 0-16,1-5 8 0,3 1 0 0,1 0 0 16,-1 0 0-16,5-4 0 0,0-4-8 0,4-4 0 15,-8 1 0-15,4-1 0 0,0-4 0 0,-5-3 0 16,1-5 0-16,-1-3 0 0,-3-1 0 0,-1 1 0 16,4-4 0-16,-4-5 0 0,-4-3 0 0,-4 0 0 0,-1-4 0 15,0 0 0-15,1-4 0 0,-5 0 0 0,-5 4 0 16,5 0 0-16,-8 12 0 0,3 0 0 0,-4 3 0 15,1 9 0-15,-1-1 0 0,-4 8 0 0,0 5 0 0,4 3 0 16,-4 3-16-16,0 9 2 0,-5 0 0 0,5 7-614 16,-9 1-124-16</inkml:trace>
        </inkml:traceGroup>
        <inkml:traceGroup>
          <inkml:annotationXML>
            <emma:emma xmlns:emma="http://www.w3.org/2003/04/emma" version="1.0">
              <emma:interpretation id="{4827A8C3-3FF9-431E-9EEA-D9C245BF4971}" emma:medium="tactile" emma:mode="ink">
                <msink:context xmlns:msink="http://schemas.microsoft.com/ink/2010/main" type="inkWord" rotatedBoundingBox="18075,12480 19719,12424 19739,13017 18095,1307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08284.4495">16250 11460 939 0,'0'0'41'0,"0"-4"10"0,5-4-41 0,-1-4-10 16,-4 0 0-16,4 1 0 0,1-1 108 0,-5 0 19 16,0 5 4-16,0-5 1 0,0 0-50 0,-5 0-10 15,5 5-1-15,-4-1-1 0,4 0-30 0,-4 4-7 16,4 4-1-16,0-8 0 0,0 8-20 0,-5-4-12 15,5 4 12-15,-4-3-12 0,4 3 0 0,-9-4 0 16,-4 4 0-16,0 4 0 0,0-4 0 0,-1 3 0 16,-3 5 0-16,-5 4 0 0,-4-4 17 0,4 7-3 15,-9-3-1-15,0 8 0 0,1 3 6 0,-6 0 1 16,1-3 0-16,5 7 0 0,-1 4 7 0,5-3 1 16,-5 3 1-16,5 0 0 0,4 4-29 0,4-4 0 15,-4 0 0-15,13 1 0 0,-4-1 0 0,9-4 0 16,4-3 0-16,4-1 0 0,1-4 0 0,3-3 0 0,6 0 0 15,-1-1 0-15,0-11 0 0,0 4 0 0,9-8 0 0,4-4 0 16,1 0 0-16,3-8 0 0,1 1 0 0,0-5 0 16,4 1 0-16,-4-5 0 0,-5-3 0 15,5-5 0-15,-10 1 0 0,1 0 0 0,0-4 0 0,-4-8 0 16,-1 3 0-16,-3-3 0 0,-1 1 0 0,-4-1 0 16,4 3 8-16,-5 5-8 0,-3 4 0 0,-1 11 0 15,1 5 9-15,-5 3-9 0,0 8 8 0,0 0-8 16,0 0 10-16,0 12-10 0,-5-1 12 0,1 9-12 15,-1 3 12-15,-3 1-4 0,3 3 0 0,-3 4-8 16,3 0 0-16,-4 0 0 0,5-3 0 0,0 3 0 16,4-8-8-16,-5 5-9 0,5-5-2 0,0-4-590 15,0-3-119-15</inkml:trace>
          <inkml:trace contextRef="#ctx0" brushRef="#br0" timeOffset="608703.6487">16553 11487 1414 0,'4'-20'63'0,"1"16"13"0,-5 4-61 0,0 0-15 16,0 0 0-16,0 0 0 0,0 0 62 0,0 0 10 15,13 8 1-15,0 0 1 0,0 4-14 0,5 3-4 0,-9-3 0 0,4 4 0 16,0 3-38-16,-4 1-8 0,4-1-2 0,-4 1 0 15,-1-1 20-15,1 1 3 0,-5-5 1 0,1 1 0 16,-1-1-16-16,-4 1-4 0,-4-4 0 0,4 3 0 16,-5-3 7-16,-3 0 1 0,-1-1 0 0,-4 1 0 15,4 0 16-15,-4-4 3 0,4-1 1 0,-4 1 0 16,4 4-31-16,5-8-9 0,-1 0 0 0,5-4 0 16,0 0 0-16,-4 11 0 0,4-11 0 0,0 0 0 15,0 0 8-15,0 0-8 0,0 0 0 0,0 0 0 16,9-4 0-16,4 1 0 0,0-5 0 0,-4-4 0 15,4 0 10-15,5-3-10 0,-5-1 8 0,4-7-8 16,-4-5 0-16,5-3 8 0,4-4-8 0,0-4 0 0,4 4 0 0,5-4 0 16,8-4 0-16,1 4 0 0,-5 8 0 0,4 0 0 15,5 4 0-15,-4 7 0 16,-9 4-34-16,-1 9 1 0,-3-1 0 0,3 8 0 0,1 0 33 0,-13 12 0 16,-5-5 0-16,4 13 0 0,5-1 16 0,-9 5 9 15,-8-1 3-15,-1 1 0 0,5-1-20 0,-5 4-8 16,-4-3 0-16,0 7 8 0,-4-4-8 0,-1 0 0 15,5-7 0-15,-4 3 8 0,0-3-8 0,-1 3-9 16,10-3 9-16,-5-5-13 16,-5 1-176-16,5-1-35 0,5 9-8 0,8-12 0 0</inkml:trace>
        </inkml:traceGroup>
        <inkml:traceGroup>
          <inkml:annotationXML>
            <emma:emma xmlns:emma="http://www.w3.org/2003/04/emma" version="1.0">
              <emma:interpretation id="{B8E6DDE0-1A31-4C5B-8A30-22ACD7082E56}" emma:medium="tactile" emma:mode="ink">
                <msink:context xmlns:msink="http://schemas.microsoft.com/ink/2010/main" type="inkWord" rotatedBoundingBox="20878,11997 21868,11964 21899,12901 20910,1293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609756.1842">18654 11272 874 0,'0'0'19'0,"0"0"4"0,5-7 1 0,-5 7 1 0,0 0-25 0,0 0 0 16,0 0 0-16,0 0 0 0,0 0 72 0,0 0 10 15,0 0 2-15,0 0 0 0,0 0-16 0,0 0-4 16,0 0 0-16,0 0 0 0,0 0-17 0,0 0-4 15,0 0-1-15,-9 3 0 0,-4 1 18 0,8 0 4 16,-3 4 1-16,3-4 0 0,-3 4 0 0,3 0 0 16,-8-1 0-16,0 5 0 0,13-12-45 0,-5 12-10 15,1 3-2-15,0 1 0 0,8 0 0 0,-4 3 0 16,0-7 0-16,-4 3 0 0,-1-3 0 0,5 0 0 16,5-1 0-16,-10 1 0 0,1 0-8 0,0 3 0 15,8 1 0-15,-4 0 0 0,-4-5 0 0,-5-3 8 16,0 8-8-16,5-5 8 0,8 1 7 0,0 4 1 15,-12-5 0-15,8 1 0 0,8-4-3 0,-3 4 0 0,-14-5 0 0,5 5 0 16,4-12-1-16,0 8 0 0,0-8 0 0,0 12 0 16,-9-5-12-16,4 5 0 0,14-4 0 15,-9 0 0-15,-4 3 8 0,4-11-8 0,4 8 0 0,1 0 9 16,3 0-1-16,-8-8 0 0,0 0 0 0,9 8 0 16,4-5 0-16,-13-3-8 0,0 0 12 0,0 0-4 15,13 0-8-15,-8 0 12 0,-5 0-12 0,0 0 12 16,0 0-12-16,0 0 8 0,0 0-8 0,0 0 8 15,-13-3-8-15,4-1 0 0,9 4-10 0,0 0 10 16,0 0 0-16,0 0 0 0,0 0-8 0,0 0 8 16,13-4-20-16,-13 4 0 0,0 0-1 0,0 0 0 15,9-4 21-15,0 4 0 0,-9 0 0 0,0 0 0 16,0 0-87-16,0 0-13 0,4 4-2 0</inkml:trace>
          <inkml:trace contextRef="#ctx0" brushRef="#br0" timeOffset="610026.3699">18742 10894 1566 0,'-4'-27'69'0,"-1"15"15"0,1 4-68 0,0-3-16 0,4 3 0 0,0 8 0 16,0 0 71-16,0 0 10 0,0 0 3 0,0 0 0 15,0 0-71-15,13 11-13 0,-4 1 0 0,4 4-829 16</inkml:trace>
          <inkml:trace contextRef="#ctx0" brushRef="#br0" timeOffset="610770.649">19150 11370 982 0,'0'0'44'0,"0"0"8"0,0 0-41 0,0 0-11 16,0 0 0-16,0 0 0 0,9 12 90 0,-5-1 16 15,1 1 3-15,-1 4 1 0,-4 3-30 0,0 1-7 16,-4 3-1-16,-1 4 0 0,-3-3-23 0,3 3-5 0,1-4 0 16,-5 1-1-16,5-1-27 0,-5-3-6 0,4-1-1 15,1-3 0-15,4-5-9 0,-4 1 10 0,4-4-10 16,0-8 10-16,0 0-2 0,0 0-8 0,0 0 12 0,0 0-4 16,0 0 4-16,0 0 0 0,0 0 0 0,0 0 0 15,4-8 12-15,5-4 4 0,0 1 0 0,-1-9 0 16,1-3-7-16,0-1-1 0,4-3 0 0,5 0 0 15,-1-4-20-15,1 3 8 0,-1-3-8 0,5 0 0 16,-4 4-25-16,8 3-10 16,-4 1-1-16,0 7-1 0,-4 8 57 0,-1 5 12 0,1-1 3 0,-1 8 0 15,-4 7-56-15,1 5-11 0,-6-1-3 16,5 9 0-16,-8-5 79 0,4 9 16 0,-5-1 4 0,0 4 0 16,1-7-64-16,-1 7-8 0,-4-4-4 0,5 0-1 15,-5 1-31-15,0-1-5 0,-5-4-2 0,5 1-850 16</inkml:trace>
        </inkml:traceGroup>
        <inkml:traceGroup>
          <inkml:annotationXML>
            <emma:emma xmlns:emma="http://www.w3.org/2003/04/emma" version="1.0">
              <emma:interpretation id="{331C7730-9AAA-43B5-9B7D-8A76E63E2815}" emma:medium="tactile" emma:mode="ink">
                <msink:context xmlns:msink="http://schemas.microsoft.com/ink/2010/main" type="inkWord" rotatedBoundingBox="22352,11757 27042,11598 27092,13081 22402,1324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613731.4651">23994 11073 345 0,'0'0'31'0,"0"0"-31"16,0 0 0-16,0 0 0 0,13-3 127 0,-13 3 19 15,0 0 4-15,0 0 1 0,0 0-55 0,0 0-12 16,0-12-1-16,0 4-1 0,-4 0-47 0,-1 0-10 16,1 1-1-16,-9 3-1 0,-1 0 32 0,1 0 6 15,4 4 2-15,-4 4 0 0,-4-4-25 0,-1 4-5 16,-4 0-1-16,9 3 0 0,4 1 1 0,-4 4 0 15,-4 4 0-15,-1-1 0 0,-4 9 6 0,5-1 1 0,-1 4 0 0,1 1 0 16,-1 3-13-16,-4 0-3 0,4 4 0 16,1 4 0-16,-1-4-24 0,5 0 0 0,-4 0 0 15,8 4 0-15,0 0 41 0,5-4 3 0,-5 4 1 0,9-4 0 16,0-3-45-16,4-1 0 0,5-4-10 0,0 0-614 16,4-7-122-16</inkml:trace>
          <inkml:trace contextRef="#ctx0" brushRef="#br0" timeOffset="614045.5402">24283 11421 1152 0,'-13'0'102'0,"4"0"-82"16,9 0-20-16,0 0 0 0,-8 3 76 0,3 1 10 15,5 4 2-15,0 0 1 0,5 4-65 0,-1-5-14 16,5 1-2-16,0 0-8 0,4-4 28 0,-5 4 0 16,6-4-1-16,-1-4 0 0,4 0-17 0,1 0-10 15,-1-4 12-15,5 0-12 0,-8 0 18 0,-1 0-3 0,4-4-1 0,1 0 0 16,-5 1 14-16,0-5 4 0,0-4 0 0,0 5 0 15,5-5 13-15,0 0 3 0,-5 1 1 0,4 3 0 16,1-3-39-16,-5-1-10 0,0-4 0 0,-4 5 0 16,-5-1 0-16,5 1 0 0,0-1 0 0,-5 4 0 15,5 1 0-15,-5 3 0 0,1 0 0 0,-5 8 0 16,4-4 0-16,-4 4 0 0,0 0 0 0,-9-4 0 16,-8 4 0-16,-5 0 0 0,-4 0 0 0,-1 8 0 15,1-4 0-15,0 0 0 0,-5 4 0 0,5-1 0 16,-1 1 0-16,1 0 0 0,0 4 0 0,-1-1 0 15,1 5 0-15,4 0 0 0,0 3 0 0,-4 5 0 16,8-1 53-16,1 4 9 0,3 1 2 0,1 7 0 0,0-4-64 16,9 0 0-16,-1 0-16 0,5 0 3 0,5 1 13 0,-1 3 8 15,1-4 0-15,3 0-8 0,5 0 0 0,5 0 0 16,-5-3 0-16,9-1 0 16,4 0-124-16,5-11-32 0,57 23-7 0,-13-20-1 0</inkml:trace>
          <inkml:trace contextRef="#ctx0" brushRef="#br0" timeOffset="611169.5687">20444 11323 460 0,'31'-12'20'0,"-31"12"5"0,0 0-25 0,0 0 0 16,0-7 0-16,0 7 0 0,0-12 164 0,-4 4 28 15,-5 4 6-15,0 0 1 0,-4 0-139 0,0 0-28 16,0 4-6-16,-5 0-1 0,1 4 31 0,-10 0 7 16,5-4 1-16,-4 8 0 0,-5-4-52 0,-4 8-12 15,5-1 0-15,-6 1 0 0,6 0 0 0,-1 3 0 16,5-3 0-16,4 8 0 0,0-9 45 0,4 5 7 16,5-1 0-16,4 1 1 0,1-8-38 0,8 4-15 15,0-5 11-15,0 5-11 0,4-4 9 0,9 0-9 16,-4-1 8-16,8 1-8 0,-3 0 10 0,3 0-10 15,1-4 12-15,4 4-12 0,0-1 8 0,-5 1-8 0,5 4 0 0,0-1 0 16,-9 5 12-16,0-4-12 16,0 3 12-16,-4 1-12 0,0 0 35 0,-5-1 0 0,-8 1 0 15,4-1 0-15,-9 1 8 0,5 0 1 0,-5-1 1 0,-4-3 0 16,0 3-9-16,0-3-1 0,4 0-1 0,-4 0 0 16,-5-1-26-16,5-3-8 0,4 0 0 0,-4 0 0 15,0-4 11-15,0 3-11 0,0-3 10 0,-1 0-10 16,1 0-49-1,0 0-16-15,0 0-3 0,0 0-844 0</inkml:trace>
          <inkml:trace contextRef="#ctx0" brushRef="#br0" timeOffset="611721.9335">20874 11077 1029 0,'0'0'45'0,"-4"-4"11"0,-5 4-45 0,-4-3-11 15,0 3 0-15,4 0 0 0,-4-4 55 0,0 4 9 0,4 4 1 0,0-1 1 16,0-3-2-16,5 0 0 0,0 0 0 0,4 0 0 16,0 0-64-16,0 0 0 0,0 0-8 0,0 0-1 15,0 0 9-15,0 0 0 0,0 0 8 0,0 0-8 16,-5 4 0-16,1 0 0 0,0 0 0 0,-1 4 0 15,1-8 8-15,-5 4-8 0,0 0 8 0,0-4-8 16,5 0 27-16,-5 4 1 0,1-4 0 0,-1 4 0 16,0-1 5-16,0-3 2 0,9 0 0 0,0 0 0 15,-4 4-15-15,4-4-2 0,0 0-1 0,0 0 0 16,0 0-25-16,0 0-6 0,0 0-1 0,0 0 0 16,9 0 27-16,4-4 6 0,9 4 1 0,0-3 0 15,4-1-2-15,0 0 0 0,5 0 0 0,0-4 0 0,4 0-1 16,4 0 0-16,5-3 0 0,4 3 0 0,-4-4-4 15,5 4 0-15,-6-3-1 0,10 7 0 0,-5-4-11 16,1 4 0-16,-6 0 0 0,6 0 0 0,-10 0 0 0,-4 4 0 16,5-3-14-16,-1-1 5 15,-4 4-138-15,-8 0-27 0</inkml:trace>
          <inkml:trace contextRef="#ctx0" brushRef="#br0" timeOffset="612085.0763">21366 10605 864 0,'0'-11'76'0,"0"3"-60"0,4 0-16 0,-4 4 0 15,9-4 71-15,-5 5 11 0,1-5 2 0,-1 0 1 16,-4 8 5-16,0 0 1 0,0 0 0 0,0 0 0 16,9 0-73-16,-9 0-18 0,0 0 0 0,9 4 0 15,-9-4 41-15,4 8 5 0,0 3 1 0,-4 5 0 16,-4 0-24-16,0 11-5 0,-10 0-1 0,1 8 0 16,5 4 38-16,-10 4 7 0,0 4 2 0,1 4 0 0,-9 3 0 0,8 1 0 15,0-1 0-15,-3 1 0 0,7-4-50 0,6-4-14 16,-1 7 0-16,4-7 8 0,-3-4-8 0,-1 4 0 15,9-1 0-15,-9-3 0 0,5 0 0 0,-5-8 0 16,0 0 0-16,5 0 0 0,-1-3 0 0,1-1 0 16,0-8 0-16,-1 1-654 15,1-5-126-15</inkml:trace>
          <inkml:trace contextRef="#ctx0" brushRef="#br0" timeOffset="612801.654">22164 11417 1267 0,'0'0'28'0,"5"-8"5"0,-1 0 2 0,0-4 1 0,-4 5-36 0,5-5 0 0,-1 4 0 0,1 4 0 16,-1-8 58-16,0 5 5 0,-4 7 1 0,0-8 0 16,0-4-14-16,-4 4-2 0,4-3-1 0,0 3 0 15,0 8-24-15,0-8-5 0,-4-4-1 0,-1 5 0 16,1-1-17-16,4 8 0 0,0 0 0 0,-5-8 0 16,1 4 0-16,-5-4 0 0,0 8 0 0,1 0 0 15,-5-4 55-15,-1 8 7 0,1-4 2 0,-4 8 0 16,-1-4-52-16,-4 4-12 0,0 3 0 0,-4 5 0 0,0 4 0 15,-1 3 0-15,-3 4 0 0,3 1 0 0,1 3 0 16,4-4 0-16,0 8 0 0,4-4 0 0,1-3 54 0,-1 3 8 16,10 0 2-16,-1-8 0 0,0 1-52 0,5-5-12 15,-1-3 0-15,1-1 0 0,8-3 0 0,1-4 0 16,-1-4 0-16,5 4 0 0,0-8 0 0,4 0 0 16,4-4 0-16,1-4 0 0,4 0 0 0,0-4 0 15,0 1 0-15,4-5 0 0,0 1 0 0,1-9 0 16,3-7 0-16,1 0 0 0,-5 4 0 0,5-9 0 15,0 1 0-15,0-4 0 0,-5 8 0 0,-4 4 0 16,0 3 0-16,-9 5 0 0,4 3 0 0,-8 9 0 16,-9 7 0-16,0 0 0 0,0 0 0 0,0 7-18 15,-4 9 4-15,-1 3 1 0,-8 5 21 0,5-1 4 16,-6 5 0-16,1 7 1 0,0-4-13 0,0 0 0 16,4 0 0-16,0 0 0 15,1-3-48-15,3-1-13 0,5 0-3 0,0-3-844 0</inkml:trace>
          <inkml:trace contextRef="#ctx0" brushRef="#br0" timeOffset="613170.8241">22563 11233 1224 0,'0'0'54'0,"0"0"11"0,0 0-52 15,0 0-13-15,14 0 0 0,-1 0 0 0,-13 0 101 0,13 4 18 16,-13-4 3-16,18 12 1 0,-1 4-85 0,-4-1-17 16,5 5-3-16,-5-1-1 0,-4 1 38 0,8-1 7 15,-4 5 2-15,-4-1 0 0,0 0-52 0,0-3-12 16,0-1 0-16,-9 1 0 0,0-5 0 0,0 1 0 16,4 0 0-16,-4-5 0 0,-4 1 54 0,-1 0 8 15,1-5 2-15,4-7 0 0,0 0-52 0,0 0-12 16,-5 4 0-16,5-4 0 0,0 0 0 0,0 0 0 15,0 0 0-15,0 0 0 0,0 0 0 0,5-7 0 16,4-1 0-16,-5-4 0 0,9-3 0 0,0-1 0 16,0 0 0-16,9-7 0 0,0-4 0 0,0 3 0 15,5 1 0-15,3-4 0 0,-3 3 0 0,8 1 0 16,0 3 0-16,4 1 0 0,5 7 0 0,-13 4 0 0,-5 0 0 16,-4 5 0-16,-9 3 0 0,0 3 0 0,-4 5 0 15,-9 8 0-15,0-1 33 0,5 9 4 0,-1 3 1 0,-8 0 0 16,-1 1-10-16,-4 3-1 0,9 0-1 0,0 8 0 15,0-4-26-15,0-4 0 0,0 4 0 0,-4 1 0 16,4-9-97 0,4 0-25-16,5 0-5 0,0-7-1 0</inkml:trace>
        </inkml:traceGroup>
        <inkml:traceGroup>
          <inkml:annotationXML>
            <emma:emma xmlns:emma="http://www.w3.org/2003/04/emma" version="1.0">
              <emma:interpretation id="{3B3C81A1-103D-4A28-8F08-174D6178D672}" emma:medium="tactile" emma:mode="ink">
                <msink:context xmlns:msink="http://schemas.microsoft.com/ink/2010/main" type="inkWord" rotatedBoundingBox="28178,11781 29801,11726 29845,13025 28222,1308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617124.7024">26538 11573 691 0,'0'0'61'0,"0"0"-49"15,9-8-12-15,0 0 0 0,8 0 119 0,1 4 21 16,8-3 4-16,5 3 0 0,0-4-38 0,4 4-8 16,0 0-2-16,9 0 0 0,-5 4-65 0,5-4-14 15,0 0-2-15,4 0-1 0,1 1-14 0,3-1 0 16,1 0 0-16,4 0 0 16,-9 4-63-16,5-4-15 0,39-8-3 0,-22 1-1 0</inkml:trace>
          <inkml:trace contextRef="#ctx0" brushRef="#br0" timeOffset="617052.7791">26946 11054 1036 0,'0'0'23'0,"-8"-4"5"0,8 4 0 0,0 0 1 0,0 0-29 0,0 0 0 0,0 0 0 0,0 0 0 15,0 0 57-15,8-8 6 0,1 4 1 0,4 0 0 16,-4-3-52-16,4 3-12 0,0-4 0 0,1 4 0 16,-6-4 0-16,1-3 0 0,0 3 0 0,0-4 0 15,-5 0 0-15,0 1 0 0,5-9 0 0,-4 5 0 16,-1-1 0-16,-4 0 0 0,4-3 0 0,-4 3 0 15,5-3 54-15,-5-1 8 0,-5 5 2 0,5-1 0 16,0 0-52-16,-4-3-12 0,4 3 0 0,-4-3 0 16,-1 3 54-16,1 1 8 0,-1-1 2 0,1 0 0 15,0 1-52-15,-1 3-12 0,5 4 0 0,-4 1 0 16,-5-5 0-16,9 4 0 0,0 8 0 0,0 0 0 16,0 0-48-16,0 0-13 0,-4-4-3 15,4 4 0-15,0 0 52 0,-13 0 12 0,4 0 0 0,0 4 0 16,0-4 0-16,0 4 0 0,-4 0 0 0,0 0 0 0,4 4 0 15,1-5 0-15,-1 1 0 0,0 4 0 0,0 0 48 0,1 0 13 16,-1 0 3-16,0-1 0 0,0 9-52 0,5 0-12 16,-1-5 0-16,1 5 0 0,0 3 0 0,-1 1 0 15,5-1 0-15,0 1 0 0,0 3 34 0,5 1 4 16,-1 7 1-16,-4 0 0 0,4 0-22 0,1 0-4 16,-5 5-1-16,4-5 0 0,-4 4 32 0,5-4 7 15,-5 4 1-15,-5 4 0 0,5-4-32 0,-4 4-7 16,-1 0-1-16,1 0 0 0,-5 0 23 0,0 0 4 15,1 0 1-15,3 0 0 0,-3 4-20 0,3-4-4 0,1-8-1 16,4 4 0-16,0-3-5 0,4-5-1 16,-4 4 0-16,5-8 0 0,-5-3-9 0,0-4 0 0,4-1 0 15,-4 1 0-15,-4-5 0 0,4-3 0 16,0 0 0-16,-5 0 0 0,-4 0-14 0,1 3-5 0,-1-3-1 16,-4 0 0-1,0-4-96-15,-1 4-20 0,-3-1-4 0,8-7-1 0</inkml:trace>
          <inkml:trace contextRef="#ctx0" brushRef="#br0" timeOffset="616225.539">26328 11249 576 0,'35'0'25'0,"-35"0"6"0,0 0-31 0,0 0 0 16,0 0 0-16,0 0 0 0,13-8 0 0,-13 8 0 15,0 0 0-15,0 0 0 0,0 0 57 0,0 0 6 16,0 0 1-16,0 0 0 0,0 0 0 0,0 0 0 15,0 0 0-15,0-4 0 0,-4-4 0 0,-1 1 0 16,-4 3 0-16,1 0 0 0,-1 4 0 0,0 0 0 16,-4 0 0-16,4 0 0 0,-4 4-52 0,0-4-12 15,0 4 0-15,0 0 0 0,-1-1 0 0,1 5 0 16,0 0 0-16,0 0 0 0,0 0 0 0,0-1 0 16,-5 1 0-16,1 0 0 0,-1 4 0 0,0-1 0 15,-4 1 0-15,1 0 0 0,-6 3 0 0,1 1 0 16,0 4 0-16,-1-5 0 0,5 1 67 0,0 3 10 15,0 1 3-15,5 3 0 0,4 1-54 0,0 3-10 16,-1-4-3-16,10 1 0 0,-5-5-5 0,9 1 0 0,0 3-8 16,5-4 12-16,3 1-12 0,6-4 9 0,-1-5-9 0,4 1 8 15,1-4 0-15,8 0-8 0,0-1 12 0,10-3-4 16,-6-4-8-16,5 0 8 0,0 0-8 0,1-4 8 16,-10-3-8-16,5-1 0 0,-5-4 0 0,0 0 0 15,1-7 0-15,-5 3 0 0,-1-7 0 0,-3-1 0 16,4-3 0-16,-5-4 8 0,-3 0-8 0,-1 0 0 15,0 3 13-15,-4-3-2 0,-9 4-1 0,4 0 0 16,-8 3-10-16,4 1 0 0,-9-1 0 0,5 9 0 16,-5 3 0-16,0 4 0 0,0-3 0 0,0 7 0 15,5 0 0-15,-5 4 0 0,-4 4 0 0,4 0-868 16</inkml:trace>
        </inkml:traceGroup>
        <inkml:traceGroup>
          <inkml:annotationXML>
            <emma:emma xmlns:emma="http://www.w3.org/2003/04/emma" version="1.0">
              <emma:interpretation id="{EE7DEDE0-F7F2-4833-B718-8AC31F0DC535}" emma:medium="tactile" emma:mode="ink">
                <msink:context xmlns:msink="http://schemas.microsoft.com/ink/2010/main" type="inkWord" rotatedBoundingBox="30591,12050 32010,12002 32053,13275 30634,13323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620143.1716">28241 10968 1036 0,'0'0'23'0,"0"-8"5"0,0 1 0 0,0 7 1 0,0 0-29 0,0 0 0 0,0 0 0 0,0 0 0 15,0 0 57-15,0 0 6 0,4-8 1 0,-4 8 0 16,0 0-52-16,0 0-12 0,0 0 0 0,0 0 0 15,0 0 0-15,0 0 0 0,0 0 0 0,0 0 0 16,0 0 0-16,0 0 0 0,9-4 0 0,-9 4 0 16,0 0 0-16,9-4 0 0,-1 4 0 0,-8 0 0 15,0 0 54-15,0 0 8 0,9-8 2 0,-5 8 0 16,5-8 0-16,-9 8 0 0,9-4 0 0,-9 4 0 16,13 0-52-16,-4 0-12 0,4-3 0 0,5 3 0 15,-10 3 0-15,14-3 0 0,0-3 0 0,0 3 0 16,5 0 0-16,-1 0 0 0,0 0 0 0,9 0 0 15,0 3 54-15,5-3 8 0,-1-3 2 0,5 3 0 16,-4-4-52-16,-1 4-12 0,1 0 0 0,-1 0 0 16,1-4 0-16,-1-4 0 0,-4 4 0 0,5 0 0 15,4-8 0-15,-9 9 0 0,4-5 0 0,-8 4 0 16,0 4-48-16,-1-4-13 0,1 4-3 0,-9-4 0 0,0 4 52 0,0-4 12 16,-9 4 0-16,5 0 0 15,-5 0-105-15,-4 4-19 0,-9-4-3 0,8 8-513 16</inkml:trace>
          <inkml:trace contextRef="#ctx0" brushRef="#br0" timeOffset="620596.7548">28986 10953 1036 0,'0'0'23'0,"0"0"5"0,5-4 0 0,8 0 1 0,-4 0-29 0,0 0 0 0,-9 4 0 0,0 0 0 15,4-4 108-15,-4 4 16 0,0 0 4 0,0 0 0 16,0 0-103-16,0 0-25 0,0 0 0 0,0 0 0 16,0 0 56-16,0 0 7 0,0 0 1 0,0 0 0 15,0 0-52-15,4 12-12 0,-4-4 0 0,0 3 0 16,0 1 54-16,0 0 8 0,0 3 2 0,0 1 0 15,0 3-52-15,0-3-12 0,0 3 0 0,0 5 0 16,0-1 0-16,0-3 0 0,0 7 0 0,5 0 0 16,-5 1 54-16,-5 3 8 0,5 0 2 0,-4 0 0 0,0 0-52 15,-1 1-12-15,1-5 0 0,-5 4 0 0,5 0 54 16,-5-3 8-16,0 3 2 0,0-4 0 0,-4 0-52 0,4 5-12 16,1-9 0-16,3 0 0 0,-4-3 0 0,5-1 0 15,0-3 0-15,-1-4 0 0,1 3 0 0,4-3 0 16,4-4 0-16,-4 0 0 15,0-1-100-15,0-7-22 0,9 8-5 0,-9-8-820 0</inkml:trace>
          <inkml:trace contextRef="#ctx0" brushRef="#br0" timeOffset="619598.6732">28293 10992 806 0,'0'0'17'0,"0"0"4"0,0 0 1 0,0 0 2 0,9 0-24 0,0-4 0 0,-9 4 0 0,9 0 0 16,-1-4 56-16,-8 4 6 0,0 0 2 0,0 0 0 15,0 0-52-15,0 0-12 0,0 0 0 0,0 0 0 16,0 0 54-16,0 0 8 0,0 0 2 0,0 0 0 15,0 0-52-15,0 0-12 0,-8 0 0 0,8 0 0 16,0 0 0-16,0 0 0 0,0 0 0 0,0 0 0 16,0 0 0-16,0 0 0 0,0 0 0 0,0 0 0 0,-5 8 0 15,5-8 0-15,0 0 0 0,0 0 0 0,0 0 54 16,0 0 8-16,0 7 2 0,-4 5 0 0,4-4-52 0,-5 0-12 16,5 3 0-16,-4 1 0 0,4 0 54 0,0 3 8 15,-4-3 2-15,-1 4 0 0,1-1-52 0,4-3-12 16,-5 0 0-16,1 3 0 0,4-3 54 0,-4 4 8 15,-1-1 2-15,5 5 0 0,-4-1-52 0,4 5-12 16,-4 3 0-16,4 0 0 0,-5 0 0 0,5 1 0 16,-4 3 0-16,4-4 0 0,-5 4 54 0,5 1 8 15,0-1 2-15,0 0 0 0,0-4-52 0,0 1-12 16,0-5 0-16,0 0 0 0,0-3 54 0,0-1 8 16,0-7 2-16,0 4 0 0,0-5-52 0,0-3-12 15,0-8 0-15,0 0 0 0,0 0 0 0,0 0 0 0,0 0 0 16,0 0 0-16,0 0 0 0,0 0 0 0,0 0 0 0,0 0 0 15,0 0 0-15,0 0 0 0,-4 12 0 0,4-12 0 32,-4 4-48-32,4-4-13 0,-5 8-3 0,5-8 0 0,0 0 52 0,0 0 12 0,0 11 0 0,0-11-652 15,-4 8-127-15</inkml:trace>
          <inkml:trace contextRef="#ctx0" brushRef="#br0" timeOffset="621429.2624">29237 11764 1036 0,'0'0'46'0,"0"-4"10"0,4-4-45 0,5 4-11 0,-5 0 0 0,0-4 0 16,1 4 104-16,-1 1 20 0,1-1 3 0,3-4 1 15,-3 4-52-15,4 0-9 0,-1-4-3 0,1 4 0 16,4 0-51-16,-4 1-13 0,4-1 0 0,5-4 0 15,-5 8 54-15,9-4 8 0,-5 0 2 0,1 0 0 16,4 0-52-16,0 4-12 0,4 0 0 0,-4 0 0 16,0 4 0-16,0-4 0 0,0 4 0 0,-5-4 0 15,1 0 0-15,-9 4 0 0,0 0 0 0,-5 4 0 16,-4-8 0-16,-4 11 0 0,-10 1 0 0,1 0 0 0,-4-1 0 16,-5 5 0-16,0 0 0 0,0 3 0 0,-4-3 0 0,-1 3 0 15,5-3 0-15,-4 3 0 0,4-3 0 0,0 3 0 16,0-3 0-16,5 0 0 0,-1-1 0 0,1 1 0 15,3-1 0-15,1-3 0 0,0-4 25 0,4 4 3 16,-4-8 0-16,4 3 0 0,1-3-20 0,8-4-8 16,-9 8 0-16,9-8 8 0,0 0 0 0,0 0 0 15,-9 4 0-15,9-4 0 0,-9 4 10 0,9-4 2 16,0 0 0-16,0 0 0 0,-9 4 4 0,9-4 2 16,0 0 0-16,5 11 0 0,-1-3-9 0,9-4-1 15,1 4-1-15,7-4 0 0,10 0-2 0,0 4 0 16,8-5 0-16,1 5 0 0,4-4-4 0,4 0-1 15,0 0 0-15,1 4-713 0,-6-4-143 16</inkml:trace>
        </inkml:traceGroup>
      </inkml:traceGroup>
    </inkml:traceGroup>
    <inkml:traceGroup>
      <inkml:annotationXML>
        <emma:emma xmlns:emma="http://www.w3.org/2003/04/emma" version="1.0">
          <emma:interpretation id="{FC337C68-FAB9-4147-8994-25877428345D}" emma:medium="tactile" emma:mode="ink">
            <msink:context xmlns:msink="http://schemas.microsoft.com/ink/2010/main" type="paragraph" rotatedBoundingBox="2289,13588 32880,13503 32896,19217 2305,19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C0096F-0D57-4A58-8207-21CC7DA96D99}" emma:medium="tactile" emma:mode="ink">
              <msink:context xmlns:msink="http://schemas.microsoft.com/ink/2010/main" type="line" rotatedBoundingBox="2270,14027 31404,13352 31442,14991 2308,15667"/>
            </emma:interpretation>
          </emma:emma>
        </inkml:annotationXML>
        <inkml:traceGroup>
          <inkml:annotationXML>
            <emma:emma xmlns:emma="http://www.w3.org/2003/04/emma" version="1.0">
              <emma:interpretation id="{220A42B4-F819-48F3-9EC1-4033324D282D}" emma:medium="tactile" emma:mode="ink">
                <msink:context xmlns:msink="http://schemas.microsoft.com/ink/2010/main" type="inkWord" rotatedBoundingBox="2270,14027 4803,13968 4826,14973 2294,15032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693298.7457">1347 13343 410 0,'0'0'18'0,"0"0"4"0,0 0-22 0,0 0 0 0,0 0 0 0,0 0 0 15,0 0 64-15,0 0 9 0,0 0 2 0,0 0 0 16,0 0-3-16,0 0 0 0,0 0 0 0,0 0 0 15,0 0-11-15,0 0-2 0,0 0-1 0,0 0 0 16,0 0-16-16,0 0-3 0,0 0-1 0,0 0 0 16,0 0 11-16,0 0 3 0,0 0 0 0,0 0 0 15,0 0-2-15,0 0 0 0,0 0 0 0,0 0 0 16,-5 8-5-16,-4 4-1 0,1-5 0 0,3 5 0 16,-3 0-5-16,3 0-2 0,-4 3 0 0,1 1 0 15,3 3-15-15,-4 1-3 0,1-1-1 0,3 5 0 16,1-1-5-16,-5-4-1 0,9 1 0 0,-4-1 0 0,4 1 0 15,-5-1-1-15,5 1 0 0,5-4 0 0,-5 3-1 16,0-3 0-16,4-1 0 0,-4-3 0 0,5 4-10 0,-1-5 10 16,0-3-10-16,-4-8 10 0,9 8-2 0,-5 0-8 15,5-1 12-15,-4-3-4 16,3 0-32-16,1-4-6 0,-4-4-2 0,8 0-592 16,0 1-118-16</inkml:trace>
          <inkml:trace contextRef="#ctx0" brushRef="#br0" timeOffset="693397.9332">1513 13000 1267 0,'-13'-23'112'0,"9"7"-89"0,-1-4-23 0,1 1 0 15,0-1 72-15,4 1 11 0,4-1 1 0,0 9 1 16,-4-1-13-16,0 0-4 0,0 12 0 0,0 0 0 16,0 0-45-16,0 0-10 0,0 0-1 0,0 0-1 15,0 0-25-15,0 12-5 0,-4 4-1 0</inkml:trace>
          <inkml:trace contextRef="#ctx0" brushRef="#br0" timeOffset="692302.227">-97 13819 403 0,'9'-12'36'0,"-9"12"-36"0,0-8 0 0,0 8 0 16,0-7 124-16,0-1 19 0,4 0 3 0,-4 8 1 15,0 0-41-15,5-4-8 0,-5 4-2 0,0 0 0 0,0 0-55 0,0 0-11 16,0 0-2-16,0 0-1 0,0 0-19 0,0 0-8 16,0 0 8-16,0 0-8 0,0 0 17 0,0 0-1 15,0 0-1-15,0 0 0 0,0 0 9 0,0 0 1 16,0 0 1-16,0 0 0 0,0 0 13 0,0 0 2 15,0 0 1-15,0 0 0 0,4-8-6 0,5 0-2 16,0 5 0-16,4-5 0 0,-4 0-11 0,-1 4-3 16,6 0 0-16,-6 0 0 0,1-4-5 0,0 8-2 15,-9 0 0-15,9-3 0 0,-1-1-3 0,6 0-1 16,-14 4 0-16,8 0 0 0,-8 0 6 0,9-4 1 16,0 0 0-16,0 4 0 0,-9 0-16 0,13-4 0 15,0 0 0-15,5 0 0 0,-5-4 0 0,0 5 0 16,0-1 0-16,5-4 0 0,4 0 8 0,0 4 3 15,-1-4 0-15,-3 4 0 0,4 1-11 0,-5-1 0 16,1 4 0-16,-5-4 0 0,5 4 0 0,-1-4 0 16,5 4 0-16,-13 0 0 0,4 0 0 0,9 0 0 0,-13 0 0 0,13 0 0 15,-9 0 0-15,0 0 0 0,5 0 0 0,-5 0-11 16,4 0 11-16,-3-4 0 0,-1 4 0 0,4 0 0 16,-8 0 0-16,4-4 0 0,-13 4 0 0,13 0 0 15,-4-4 0-15,-9 4 0 0,0 0 0 0,9-4 8 16,-9 4-8-16,0 0 0 0,0 0 0 0,0 0 0 15,0 0 0-15,0 0 0 0,13-4 0 0,-13 4 0 16,0 0 0-16,0 0 0 0,0 0 0 0,0 0 0 16,0 0 0-16,0 0 0 0,0 0 0 0,0 0 0 15,0 0 0-15,0 0 0 0,0 0-11 0,-9 8 11 16,1 0 0-16,-1 0-9 0,0 0 9 0,-4-5 0 16,0 5-32-16,-1-4-2 0,1 0 0 15,-4 0 0-15,4 0 22 0,-5 0 12 0,5-4-12 0,-9 4 12 0,9-4-9 0,-5 4 9 16,5-1 0-16,-4 1-9 0,-1 0-3 0,9 0-1 15,-13 4 0-15,5-4 0 0,-1 4 3 0,-4-1 1 16,5 1 0-16,-1 0 0 16,-4-4-18-16,5 0-3 0,-1 0-1 0,1 0 0 0,-5 0 31 0,4-1 0 15,5-3 0-15,0 4 0 0,-5-4 0 0,5 4 0 16,4-4 0-16,-4 0 0 0,4 4 0 0,-4-4 0 16,13 0 0-16,-9 0 0 0,9 0 0 0,-8 4-9 15,3-4 9-15,5 0 0 0,0 0 0 0,0 0 0 16,0 0 0-16,0 0 8 0,0 0-8 0,0 0 0 0,0 0 0 15,0 0 0-15,0 0 0 0,0 0 0 0,0 0 0 16,0 0 0-16,0 0 0 0,0 0 12 0,0 0-4 16,0 0 0-16,0 0 11 0,0-8 2 0,0 8 1 0,0 0 0 15,5-8-22-15,-5 8 0 0,4-11 0 0,-4 11-12 16,13-4 21-16,-13 4 4 0,0-8 1 0,0 8 0 16,5-8-14-16,-1 0 0 0,5 5 0 0,-5-5-10 15,-4 8 10-15,0 0 0 0,4-4 8 0,5 0-8 16,-4 4 0-16,-5 0 9 0,0 0-9 0,8-4 0 15,6 4 12-15,-1-4-12 0,-13 4 12 0,4 0-12 16,9 0 11-16,-4-4-11 0,4 4 10 0,0 0-10 16,1 0 11-16,-6-4-11 0,6 0 12 0,-1 4-12 15,0-7 11-15,0 7-11 0,0 0 10 0,0-4-10 16,0 4 8-16,-4-4-8 0,-9 4 0 0,13-4 0 16,5 0 8-16,0 0-8 0,-1-4 0 0,1 4 0 0,-1-3 8 15,5 7-8-15,-9-4 0 0,5 0 0 0,-9 4 0 0,4 4 0 16,-13-4 0-16,0 0 0 15,0 11-112-15,0 5-28 0,-13 15-5 0,-14-3-2 16</inkml:trace>
          <inkml:trace contextRef="#ctx0" brushRef="#br0" timeOffset="694240.0954">1755 13538 460 0,'0'0'41'0,"8"-12"-33"16,1 5-8-16,0-5 0 0,0-4 110 0,0 5 20 15,-1-1 4-15,5 4 1 0,-4-4-47 0,0 5-10 16,-5-1-2-16,5 0 0 0,-4 0-9 0,-5 8-3 16,4-8 0-16,-4 8 0 0,4-7-19 0,-4 7-4 15,0 0-1-15,0 0 0 0,14 0-24 0,-14 0-4 16,0 0-2-16,13 7 0 0,0 1 6 0,-4 4 2 16,-1 0 0-16,-3 3 0 0,4 5 6 0,-1-1 2 15,1 1 0-15,-5 3 0 0,-4 0-2 0,5 1-1 16,-1-1 0-16,-4 1 0 0,5 3-9 0,-10-8-2 15,5 5 0-15,-4-1 0 0,-1-3-3 0,5-1-1 16,-4-3 0-16,0-1 0 0,-1 1-8 0,1-4 10 16,4-12-10-16,0 0 10 0,0 0-10 0,0 0 12 15,0 0-12-15,0 0 12 0,0 0-4 0,0 0 0 0,0 0 0 16,-4-8 0-16,4 0 0 0,-5 0 0 0,5-7 0 16,5-1 0-16,-1-3-8 0,5-5 0 0,-5-3 0 0,9-4 0 15,-4-4 0-15,4-4 8 0,9 0-8 0,-4-4 0 16,8 0 0-16,-4 4 0 0,4 0-12 0,1 8 12 15,3 0-13-15,1 3 5 0,4 9 8 0,-9 3-13 16,1 1 13-16,-1 7 8 0,0 4 0 0,-4 4-8 16,-4 8 0-16,-1 3 0 0,-3 1 0 0,-1 8 0 15,-9 3 0-15,1 0 0 0,-1 5 0 0,-4-1 0 16,-4 0 11-16,-1 1-2 0,1-1 0 0,-1 4 0 16,1-4-9-16,0 1 8 0,-1-5-8 0,1 4 8 15,4-7-8-15,0 3 8 0,0-3-8 0,0-1 8 16,-5-3-35-16,10 3-7 0,8 1-2 0,-4-9-854 15</inkml:trace>
        </inkml:traceGroup>
        <inkml:traceGroup>
          <inkml:annotationXML>
            <emma:emma xmlns:emma="http://www.w3.org/2003/04/emma" version="1.0">
              <emma:interpretation id="{0E72B239-A695-4630-B649-48ED70E4B7C1}" emma:medium="tactile" emma:mode="ink">
                <msink:context xmlns:msink="http://schemas.microsoft.com/ink/2010/main" type="inkWord" rotatedBoundingBox="6097,14120 8507,14064 8536,15320 6127,15376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694969.0081">3944 13273 345 0,'0'0'15'0,"4"-4"4"0,-4 4-19 0,9-8 0 0,-9 0 0 0,9 1 0 16,0-1 160-16,-9 8 29 0,0 0 6 0,0 0 1 15,4-8-117-15,-4 8-23 0,0 0-5 0,0 0-1 16,0-4-10-16,0 4-1 0,0 0-1 0,0 0 0 16,-9 0-7-16,9 0-2 0,0 0 0 0,0 0 0 15,0 12 6-15,0-4 1 0,0 7 0 0,9-3 0 16,-5 4 0-16,-4 3 1 0,0 1 0 0,0-1 0 16,5 4 8-16,-5 5 2 0,-5-1 0 0,1 0 0 15,0 8 1-15,-5-3 0 0,0 3 0 0,0 0 0 16,-4 0-12-16,4 0-3 0,1 0 0 0,-1-4 0 0,-9 0-13 15,9-3-4-15,5 3 0 0,0-8 0 0,-1 1-4 0,1-5 0 16,4-3-1-16,4-1 0 0,5 1-11 0,-5-4 0 16,-8-4 0-16,4-8 0 15,9 7-132-15,0-3-31 0,-9-4-6 0</inkml:trace>
          <inkml:trace contextRef="#ctx0" brushRef="#br0" timeOffset="695367.93">3861 13390 1216 0,'21'-16'27'0,"-16"9"5"0,-5-5 2 0,0 0 0 0,4 0-34 0,9-3 0 0,-4 3 0 0,0-3 0 16,-5-1 84-16,5 4 11 0,4-3 1 0,0 3 1 15,-4 0-68-15,4 1-13 0,1-1-4 0,3 0 0 16,5 4-12-16,-4-3 9 0,-1-1-9 0,5 0 8 16,9 1 0-16,-5-1 0 0,-4 4 0 0,4 0 0 15,14 4 2-15,-5-3 0 0,0 3 0 0,-4 0 0 16,-9 4-10-16,4 0 0 0,9 4 0 0,-4 0 0 16,-14 3 0-16,5 5 0 0,-4 0 0 0,-1 3 0 15,-8 1 19-15,0 3 11 0,-5 5 2 0,-4-1 1 16,0 1-7-16,-13 3-2 0,-9 0 0 0,0 1 0 15,5-1 13-15,-14 0 3 0,-8 0 0 0,-5 5 0 16,4 3-17-16,-4-4-3 0,0-4-1 0,-8 0 0 0,4 1-10 16,4-5-1-16,0-7-8 0,-4-1 12 0,-5 1-12 15,9-4 0-15,5-5 0 0,3 1 0 0,-3-4 22 0,8 0 8 16,9-4 2-16,14 0-678 16,8 0-135-16</inkml:trace>
          <inkml:trace contextRef="#ctx0" brushRef="#br0" timeOffset="696047.9361">4708 13554 882 0,'0'0'39'0,"0"0"8"0,5-8-38 0,3-4-9 16,-3 0 0-16,4 1 0 0,-5 3 68 0,5 0 11 15,0 0 2-15,-1 1 1 0,-8 7-33 0,9-4-6 16,-5 0-2-16,-4 4 0 0,0 0-21 0,0 0-5 15,0 0-1-15,0 0 0 0,0 0-1 0,-4 12 0 16,0-5 0-16,-5 5 0 0,-4-4 9 0,0 7 2 16,-1-3 0-16,-3 4 0 0,-1 3 3 0,1-3 1 15,4 3 0-15,-1 1 0 0,1-1-13 0,0 1-3 0,-4-1 0 16,12-3 0-16,5 3-4 0,-4 1 0 16,-5-5-8-16,9-3 12 0,4 4 16 0,5-5 4 0,-9-3 0 0,5 4 0 15,3-4-32-15,1-4 8 0,4 0-8 16,-4-1 0-16,-9-3 8 0,13 0-8 15,0 0 11-15,1-3-11 0,-1 3 12 0,4-4-4 0,1-4 0 16,-1 0-8-16,1 0 10 0,4 0-10 0,-5-3 8 0,1-5-8 16,0 4 8-16,-1-3-8 0,-4-1 8 0,0-3-8 15,1 3 9-15,-6-3-9 0,-3-1 10 0,-1-3-10 16,-4 3 11-16,-4-3-11 0,-1 3 12 0,1 1-12 16,-5 3 8-16,0 5-8 0,5-1 0 0,-5 0 0 15,-4 8 0-15,0 0 0 0,4 4 0 0,-4 0 0 16,0 0-13-16,0 8-3 0,-5-4-1 0,1 4-539 15,3 7-108-15</inkml:trace>
          <inkml:trace contextRef="#ctx0" brushRef="#br0" timeOffset="696613.7276">5190 13066 716 0,'0'0'32'0,"0"0"6"0,0 0-30 0,9-11-8 0,-1-1 0 0,1 0 0 15,-4 0 88-15,3 1 16 0,-3-1 3 0,-1 0 1 16,1 5-36-16,3-1-6 0,-8 0-2 0,5 0 0 15,-1 0-25-15,-4 8-6 0,0 0-1 0,4-7 0 16,-4 7 0-16,5-4 0 0,4-4 0 0,-9 8 0 16,0 0-16-16,0 0-3 0,0 0-1 0,0 0 0 0,0 0 0 0,0 0 0 15,8-4 0-15,-8 4 0 0,0 0 23 0,0 0 4 16,0 0 1-16,9 12 0 0,-4-1-12 0,3 1-1 16,-8 4-1-16,5 3 0 0,-1 5 10 0,-4-1 1 15,0 4 1-15,5 1 0 0,-5 7-14 0,0-4-4 16,0 8 0-16,-5 0 0 0,5 4-6 0,-4-4-2 15,-1 4 0-15,-3-4 0 0,-1 4 16 0,0-4 2 16,-4-1 1-16,4 1 0 0,0-3-18 0,-4-1-3 16,0-4-1-16,4 0 0 0,0-4-9 0,5-3-12 15,0-1 2-15,-1 1 1 16,10-5-171-16,-1-3-35 0,5 11-6 0,4-19-2 0</inkml:trace>
          <inkml:trace contextRef="#ctx0" brushRef="#br0" timeOffset="697236.1337">5633 13429 882 0,'0'0'39'0,"0"0"8"0,-9-12-38 0,5 4-9 0,4 8 0 0,0 0 0 16,0 0 112-16,0 0 21 0,0 0 4 0,0 0 1 16,0 0-66-16,0 8-12 0,-5 4-4 0,5-4 0 15,5 7-12-15,-1 5-4 0,-4-1 0 0,5 5 0 0,-5-5-12 0,4 5-4 16,0-5 0-16,1 4 0 0,-5-7-6 0,4 0-2 16,1-5 0-16,-1 1 0 0,-4-12-16 0,0 0 10 15,4 8-10-15,-4-8 8 0,13 0 2 0,1 0 0 16,-1-4 0-16,0-4 0 0,0-4-2 0,9 1 0 15,-4-5 0-15,4-3 0 0,4-5-8 0,5 5 0 16,-5-5 0-16,5 9 8 0,-1-5-8 0,-3 5 0 16,-1-1 0-16,0 4 0 0,-8 1 0 0,-1 7 0 15,1 0 0-15,-5 4 0 0,-4 8 0 0,0 0 0 16,-1 3 0-16,1 9 0 0,-4 3 0 0,3 4 0 16,-3 5 0-16,-1 3 0 0,-4 0 0 0,0 4 0 15,-4 0 0-15,-1-4 0 0,1 4 0 0,0 0 0 16,-5-4 0-16,-4 0 0 0,4 0 16 0,-9-4 2 15,1 1 0-15,4-5 0 0,-5 0-6 0,1 0-2 0,-5-7 0 16,4-1 0-16,-4-3 5 0,0 0 1 0,0-5 0 0,0-3 0 16,0-4 0-16,0 0 0 0,0-4 0 0,5 0 0 15,-1-8 6-15,5 0 2 0,-4-3 0 0,-1-5 0 16,5 0-10-16,4 1-2 0,0-5 0 0,5-3 0 16,0 0-4-16,4-9-8 0,8 5 11 0,1 0-11 15,9-1 0-15,4 5 0 0,4-4 0 0,5 3-12 16,4 1-1-16,0 0 0 0,4-1 0 0,1 5-997 15</inkml:trace>
        </inkml:traceGroup>
        <inkml:traceGroup>
          <inkml:annotationXML>
            <emma:emma xmlns:emma="http://www.w3.org/2003/04/emma" version="1.0">
              <emma:interpretation id="{0BCBDB9E-1CE2-4AB1-B398-F6C9B08B00D7}" emma:medium="tactile" emma:mode="ink">
                <msink:context xmlns:msink="http://schemas.microsoft.com/ink/2010/main" type="inkWord" rotatedBoundingBox="8871,14038 13623,13928 13649,15072 8898,15182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632589.0081">11240 13051 1879 0,'-9'-16'83'0,"9"8"17"0,0 0-80 0,-4 5-20 0,4 3 0 15,0 0 0-15,0 0 66 0,0 0 9 0,0 0 1 0,0 0 1 16,0 0-77-16,0 0-16 0,4 11-4 0,-4 5-918 16</inkml:trace>
          <inkml:trace contextRef="#ctx0" brushRef="#br0" timeOffset="697781.3546">6515 13554 889 0,'-13'-16'39'0,"13"16"9"0,-5-8-39 0,5-3-9 0,0 3 0 0,0-4 0 16,0 12 101-16,9-8 19 0,-5-3 3 0,5 7 1 16,-9 4-48-16,0 0-10 0,18-4-2 0,-1 4 0 15,1 4-32-15,4 4-6 0,-5-1-2 0,1 5 0 16,-5 0 20-16,0 3 3 0,0 1 1 0,-4 3 0 15,0 5-25-15,-5-1-5 0,1 1-1 0,-10-1 0 16,5 0-6-16,-8 1-2 0,-1 3 0 0,0-4 0 16,0-3 1-16,-4-1 0 0,4 1 0 0,1-8 0 15,-1 3 8-15,0-3 2 0,5-4 0 0,-1 0 0 0,5-8-20 16,0 0 0-16,0 0 0 0,0 0 0 0,0 0 10 0,0 0-2 16,9-16 0-16,0 4 0 0,0-7-8 15,4-1 8-15,0-3-8 0,0-4 8 0,0-5-8 0,9 1 0 16,-4-4 0-16,4 0 8 0,0-4-8 0,4 0 0 15,-4 0 0-15,4 0 0 0,0 4 0 0,1 4 0 16,-1 0 0-16,0 7 0 0,-8 5 0 0,8 7 0 16,-4 8 0-16,-4 0 0 0,-5 8 0 0,0 8 0 15,-4-1 0-15,0 9 0 0,-1 7 0 0,-3-3 0 16,-1 3 0-16,1 4 0 0,-5 4 0 0,0-4 12 16,0 4-12-16,0 1 12 0,0-1-12 0,0-8 0 15,0 4 0-15,4-4 0 16,-13 1-123-16,5-5-26 0,-1 16-6 0,1-15-1 0</inkml:trace>
          <inkml:trace contextRef="#ctx0" brushRef="#br0" timeOffset="698156.4217">7559 13538 1645 0,'0'-19'72'0,"0"15"16"0,0-4-70 0,4 0-18 0,-4 8 0 0,0 0 0 16,0 0 40-16,0 0 5 0,0 0 1 0,0 0 0 16,-8 8-31-16,-1 0-7 0,0 3 0 0,-4 9-8 0,0-1 0 0,-5 5 0 15,1 3 0-15,-1 0 0 0,1 1 0 0,3-1 0 16,1 0 0-16,4-3 0 0,1-1 0 0,3 0 0 16,1-3 0-16,4-4 0 0,4 3 0 0,1-7 12 15,-1-1-3-15,9 1 0 0,-4-4-1 0,4 0-8 16,0-8 12-16,5 0-4 0,-1-8 1 0,1 4 0 15,0-4 0-15,3-3 0 0,-3-5 2 0,4 4 0 16,-4-7 0-16,-1-1 0 0,1 1 16 0,-1-5 3 16,-4 1 1-16,-4-4 0 0,0 3-11 0,0-7-3 15,-1 4 0-15,-3 3 0 0,-5 1-1 0,0 7 0 16,-5 1 0-16,1 3 0 0,0 4-16 0,-10 4 8 16,1-3-8-16,-9 10 0 0,-4 5-8 0,-5 8-9 15,-4-1-2-15,-4 5 0 16,4-1-133-16,-5 5-28 0</inkml:trace>
          <inkml:trace contextRef="#ctx0" brushRef="#br0" timeOffset="698810.6908">8046 13503 1609 0,'0'0'35'15,"0"0"7"-15,4-8 2 0,5 0 2 0,-9 8-37 0,13 0-9 0,-13 0 0 0,9 0 0 16,0 4 71-16,4 8 12 0,-4 0 2 0,0 3 1 0,4 5-72 16,-4 3-14-16,-1-3 0 0,5 7 0 15,-8 0 0-15,4 1 12 0,-1-1 0 0,-3 4 0 0,-1-4-12 0,1 1 0 16,-5-1 8-16,0-4-8 0,0 1 17 0,0-5 1 15,0-3 0-15,-5-4 0 0,5-1 3 0,0-3 1 16,0-8 0-16,0 0 0 0,0 0 18 0,0 0 3 16,0 0 1-16,-4-12 0 0,4 1-20 0,0-5-4 15,0-3-1-15,4-1 0 0,5-7-10 0,0-1-1 16,0-3-8-16,8 4 12 0,-4-4-12 0,5 3 0 16,-5 1 0-16,4 4 0 0,10-5 0 0,-5 5 0 15,0 4-12-15,-5 3 12 0,1 0 0 0,4 5-8 16,0 3 8-16,-5-4 0 0,5 8 0 0,0 0 0 15,-4 4-8-15,4 4 8 0,-5 4 0 0,1 0 0 0,-1 7 0 16,1-3 0-16,-5 8 0 0,4-5 0 0,-3 1-13 0,-1 3 4 16,-4 1 9-16,4-1 0 0,-9 1 0 0,5-1 0 15,-5 1 0-15,1-1 0 0,-5-3 0 0,0 3 0 16,0 1 0-16,-5-4 0 0,1-1 0 0,-1 1 0 16,-3-5 0-16,3 1 0 0,-3-4 0 0,3 0 8 15,-4-4-8-15,1-4 9 0,-1 0-9 0,9 0 10 16,0 0-2-16,0 0-8 0,-5-8 12 0,1-4-4 15,0 4-8-15,4-7 0 0,4-1 9 0,0 1-9 16,5-5 0-16,0-3 0 0,0-1 0 0,4-3 0 16,4 0 0-16,-3-5 0 0,3 5 0 0,1-4 0 15,-1 8 0-15,1-5 0 0,-1 5 0 0,1 3 0 16,-5 5 0-16,0 3 0 0,0 0 0 0,1 9 0 0,-1 6-8 16,-4 1 8-16,4 4-8 0,0 4 8 0,0 3-8 15,-4 9 8-15,0-5-8 0,4 5 8 0,-9 3 0 0,5 0 0 16,-5 1 0-16,1-1 0 0,-1 0 0 0,-4 0-12 15,4-3 12-15,-4-1-12 16,5-3-139-16,-1 3-28 0</inkml:trace>
          <inkml:trace contextRef="#ctx0" brushRef="#br0" timeOffset="699323.2652">9402 13277 2019 0,'-18'-20'44'0,"14"13"10"0,-1-5 2 0,5 4 0 0,0-4-44 0,0 8-12 15,0 4 0-15,0 0 0 16,9-3-41-16,0-1-11 0,4 8-1 0</inkml:trace>
          <inkml:trace contextRef="#ctx0" brushRef="#br0" timeOffset="699162.3544">9389 13530 230 0,'0'0'10'0,"8"-11"2"0,-3-1-12 0,3 0 0 0,1 4 0 0,4 1 0 15,-8-1 255-15,-5 8 48 0,13-8 9 0,-13 8 3 16,9-4-178-16,-9 4-35 0,0 0-7 0,0 0-2 16,4 12-35-16,-4 0-7 0,0 7-2 0,-4 0 0 15,-1 1 1-15,1-1 0 0,-5 9 0 0,5-5 0 16,-1 4-31-16,1 5-7 0,0-5 0 0,4 0-1 16,-5-3-2-16,5 3 0 0,5-4 0 0,-1 1 0 15,0-5-9-15,5 5 0 0,0-5 9 0,-5-3-9 16,5 3-11-16,4-7-6 0,-8 0-2 0,8-5 0 0</inkml:trace>
          <inkml:trace contextRef="#ctx0" brushRef="#br0" timeOffset="700302.3836">10082 13565 824 0,'0'0'36'0,"0"0"8"0,4-7-35 0,0 3-9 15,-4-8 0-15,0 4 0 0,0 0 100 0,0 1 17 16,0-5 4-16,0 12 1 0,5-4-66 0,-5-4-12 16,0 0-4-16,0 8 0 0,0-7-22 0,0 7-5 15,4-8-1-15,-4 8 0 0,0 0 16 0,0 0 4 16,0 0 0-16,0 0 0 0,0 0-10 0,0 0-2 15,-4-8 0-15,-1 0 0 0,1 4 20 0,-5 0 3 16,5 4 1-16,-9 8 0 0,0-8-23 0,-1 8-4 16,1-4-1-16,-4 4 0 0,-1 0-6 0,1 3-2 0,-5 1 0 0,4 0 0 15,1 7 0-15,-1 1 0 0,1-1 0 0,-1 4 0 16,9-3-8-16,0 3 8 0,-4 1-8 0,9-5 8 16,-1 1 0-16,5-5 0 0,-4 1 0 0,8 0 0 15,1-5 10-15,4 1 2 0,4-4 0 0,0-4 0 16,9-4-20-16,-5 0 0 0,10-4 0 0,-1-4 0 15,5-4 0-15,0 1 0 0,-1-9 0 0,1 1 0 16,0-5 0-16,-5 1 0 0,-4-5 0 0,4 1 0 16,-8 0 12-16,-1 0 0 0,-4 3-1 0,1 5 0 15,-1 11 1-15,-4-4 1 0,-1 8 0 0,-8 4 0 16,0 0-13-16,0 0 0 0,0 16 0 0,-4 3 0 16,0 5 0-16,4-1 0 0,-5 4 0 0,5 1 0 15,-4-1 0-15,-1-4 0 0,1 5 0 0,0-9 0 0,4 5 0 16,0-5 0-16,4-3 0 0,-4-1 0 0,4 1 0 15,5-8 0-15,0 0 0 0,0-1 0 0,4 1 0 0,9-4 0 16,0-4 8-16,4 0-8 0,-4 0 0 0,4-8 0 16,5 4 8-16,4-3-8 0,0-5 0 0,-4-4 0 15,0 5 0-15,-1-5 0 0,-3 0 0 0,3 1 0 16,-8-9 0-16,5 1 0 0,-5 0 0 0,0-1 0 16,0-7 8-16,-1 4-8 0,1-5 0 0,0-3 0 15,-4 4 8-15,-1-8-8 0,-3 0 0 0,3 4 0 16,-4-4 0-16,0 0 0 0,1 0 0 0,-6 0 0 15,1-4 0-15,0 0 0 0,0 4 0 0,-5 4 0 16,0 0 0-16,1 4 0 0,-1 0 0 0,1 0 0 16,-5 3 0-16,-5 5 0 0,10 3 0 0,-10 1 0 0,5 3 0 0,-4 5 0 15,4-1 0-15,-5 0 0 0,5 12 0 0,-4-8 0 16,-9 1 0-16,0 3 0 0,4 0 0 0,0 4-10 16,-4 0 10-16,4 0-8 0,-4 4 8 0,0 0-8 15,4 3 8-15,0-3 0 0,1 0-9 0,-1 4 9 16,0-8 0-16,5 8 0 0,-5-4-9 0,0 3 9 15,5 1 0-15,-1 4 0 0,1 0 0 0,-5 3 0 16,5 9 0-16,-1-1 17 0,-3 8-3 0,3 0-1 16,-3 5 22-16,3 3 4 0,-4 0 1 0,1 3 0 15,-1 1-4-15,-4 4 0 0,-1 0 0 0,1 0 0 16,5-4-6-16,-1 0-2 0,0-1 0 0,5 5 0 16,4-8-14-16,4 0-3 0,0 0-1 0,1-8 0 15,4 1-10-15,4-1 12 0,0-8-12 0,4 1 12 16,-3-5-29-16,8-3-6 0,4-1-1 0,5-3-724 15,-1-4-144-15</inkml:trace>
        </inkml:traceGroup>
        <inkml:traceGroup>
          <inkml:annotationXML>
            <emma:emma xmlns:emma="http://www.w3.org/2003/04/emma" version="1.0">
              <emma:interpretation id="{761F2BE6-1827-4143-80BF-45BB26C238CD}" emma:medium="tactile" emma:mode="ink">
                <msink:context xmlns:msink="http://schemas.microsoft.com/ink/2010/main" type="inkWord" rotatedBoundingBox="14380,13914 18384,13821 18411,14983 14407,15076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01910.4948">13271 13456 1324 0,'0'0'118'0,"9"-8"-94"0,-5 1-24 0,5-5 0 16,-4 4 23-16,3 0 0 0,1-3 0 0,0 3 0 16,-5-4 26-16,1 8 6 0,-5 4 1 0,0 0 0 15,0 0-29-15,0 0-6 0,0 0-1 0,0 0 0 16,0 0 10-16,0 12 2 0,-9 4 0 0,5-1 0 15,-10 12-10-15,1-3-2 0,-4 3 0 0,3 8 0 16,-3 0 20-16,-1-4 3 0,1 5 1 0,4-5 0 0,4 0-27 16,0-4-5-16,0 4 0 0,5-7-1 0,4-5-11 15,-4 1 0-15,4-5 0 0,0 1 0 16,4-4-128-16,0-4-28 0,14-1-6 0,8-14-1 0</inkml:trace>
          <inkml:trace contextRef="#ctx0" brushRef="#br0" timeOffset="702014.3298">13337 13043 1825 0,'0'0'40'0,"0"0"8"0,0-8 1 0,4 0 3 0,-4 8-41 0,9-4-11 0,4 0 0 15,-4 4-809-15</inkml:trace>
          <inkml:trace contextRef="#ctx0" brushRef="#br0" timeOffset="702795.5804">13877 13273 460 0,'0'0'41'0,"0"0"-33"0,13 0-8 0,0 0 0 16,-4 8 172-16,4-4 32 0,-4 3 6 0,0 5 2 15,-1 0-58-15,1 3-11 0,-5 5-3 0,5-1 0 0,-4 1-42 16,-5-1-9-16,4 5-1 0,-4-1-1 0,0 1-38 0,0-1-7 16,0 0-2-16,0-3 0 0,0-1-26 0,-4 1-6 15,4-5 0-15,0-3-8 0,0-4 17 0,0-8-3 16,0 0-1-16,0 0 0 0,0 0-13 0,0 0 0 15,0 0 0-15,0 0 0 0,0 0 0 0,0 0 11 16,0-8 0-16,0-4 0 0,4-3 1 0,5-5 0 16,-5 1 0-16,9-5 0 0,0 1-12 0,1 0 0 15,8-1 0-15,0 5 0 0,-1-5 0 0,6 5 0 16,-1-1-10-16,0 1 10 0,5 3 0 0,-5 1 0 16,10 3-8-16,-6 4 8 0,-3-3 0 0,3 7 0 15,-3-4 0-15,-1 8 0 0,-4 4 0 0,-5 0 0 16,1 3 0-16,-5 5 0 0,5 4 0 0,-5-1 0 15,-4 1 0-15,-1 3-9 0,1 1 9 0,-9-1 0 0,0 1 0 16,-4 3 0-16,-1 1 0 0,1-5 0 0,-5 5 10 0,0-5-10 16,1 1 11-16,-1-1-11 0,5 1 12 0,-1-5-12 15,-4-3 11-15,5 0-11 0,-5-1 10 0,5-3-10 16,4-8 12-16,0 0-4 0,0 0-8 0,0 0 12 16,0 0-4-16,0 0 0 0,4-12-8 0,1 1 12 15,-5-5 6-15,4-3 1 0,5-1 0 0,4-7 0 16,0-1-19-16,5 1 8 0,4 0-8 0,4 4 0 15,0-9 0-15,9 5-17 0,-4 0 1 0,0 3 1 16,-1 1 24-16,-3 3 5 0,-1 1 1 0,0 7 0 16,-4-3-15-16,-4 7 0 0,-1 4 0 0,-3 4 0 15,-1 0 0-15,-4 4 0 0,-1 4 0 0,-3 3 0 16,-1-3 0-16,-4 8 0 0,4 3 0 0,-4 1 0 0,-4-1 0 16,4 5 0-16,-4-5 0 0,-1 1 0 15,5 3-20-15,0 0-6 0,-4 5-2 0,4-5 0 16,4 4-108-16,-4-3-23 0,5-5-4 0,-1 1-1 0</inkml:trace>
          <inkml:trace contextRef="#ctx0" brushRef="#br0" timeOffset="703096.9634">15276 13429 1580 0,'0'0'35'0,"5"-4"7"0,-1-4 2 0,0 4 0 0,1 4-36 0,4-4-8 0,-1 4 0 0,5 0 0 15,1 4 24-15,3 0 2 0,5-8 1 0,0 4 0 16,4 0-9-16,1 4-2 0,3-4 0 0,1 0 0 16,-5 0-16-16,5-4 10 0,4 0-10 0,-4-3 8 15,8-5-8-15,-3 4 0 0,-6-7 0 0,1 3 0 16,-5 0 12-16,1-7 1 0,-1 3 0 0,-4 0 0 15,4-3 32-15,-4-1 7 0,0 1 0 0,-9-1 1 0,5 1-11 0,-9-1-2 16,-1 1-1-16,1 3 0 16,-4-3-14-16,-5 7-2 0,0-3-1 0,-5 7 0 0,-4-4-22 0,1 8 9 15,-1-4-9-15,-9 8 0 16,1 0 14-16,-5 0-4 0,0 4-1 0,-4 4 0 16,-5 4-19-16,0 3-4 0,5 1-1 0,-5 0 0 0,0 3 15 15,5 1 0-15,0 3 0 0,-1-4 0 0,10 5 0 16,-1-1 13-16,1 1-2 0,4-5-1 0,4 5-2 0,0-1 0 15,9-4 0-15,0 1 0 0,4 3-8 0,5 1 10 16,4-5-10-16,9-3 10 0,5 3-10 0,3-3-14 16,10-8 3-16,8 7 1 15,5-3-133-15,4-4-26 0</inkml:trace>
          <inkml:trace contextRef="#ctx0" brushRef="#br0" timeOffset="701135.9652">12012 13304 730 0,'0'0'32'0,"0"0"8"0,0-12-32 0,0 12-8 0,-4-3 0 0,4-5 0 16,-5 0 99-16,5 8 18 0,0 0 4 0,0 0 1 16,0 0-45-16,0 0-9 0,0 0-1 0,0 0-1 15,0 0-19-15,0 0-4 0,0 0-1 0,0 0 0 16,0 0 18-16,0 0 4 0,9 8 1 0,4-4 0 15,0 3-29-15,1 1-5 0,3-4-2 0,5 0 0 16,4 0 10-16,1-4 1 0,3-4 1 0,6 0 0 16,-1 0-8-16,4 0-1 0,1-3-1 0,-1 3 0 0,5-8-3 0,0 4 0 15,4 0 0-15,-4 1 0 0,0-1-28 0,0 4 0 16,-9-8 0-16,4 4 0 0,-8 1 0 0,4-1-20 16,-4 0 4-16,-5 0 0 15,5 0-149-15,-9 1-30 0</inkml:trace>
          <inkml:trace contextRef="#ctx0" brushRef="#br0" timeOffset="701533.4617">12626 12832 903 0,'0'0'40'0,"9"-11"8"0,4-1-38 0,0 0-10 0,1 0 0 0,-1 1 0 15,4 3 106-15,-4-4 19 0,-4 4 4 0,0 5 1 16,4-5-51-16,-13 8-11 0,0 0-1 0,0 0-1 16,0 0-5-16,0 0-1 0,0 0 0 0,0 11 0 15,-4 9-19-15,-1-1-4 0,-3 5-1 0,-1 7 0 16,-4 4 4-16,0 8 0 0,-5 0 0 0,5 0 0 15,0 8-16-15,-1-5-4 0,1 9 0 0,0-4 0 16,0 7 4-16,4-7 0 0,-4 0 0 0,4-5 0 16,-4 9-24-16,4-8 0 0,-4 3 0 0,0-3 0 15,0 0 0-15,0-4 0 0,0 0 0 0,-1-4 0 16,1-4-31-16,4-4-10 0,1-4-3 16,-5 1-915-16</inkml:trace>
        </inkml:traceGroup>
        <inkml:traceGroup>
          <inkml:annotationXML>
            <emma:emma xmlns:emma="http://www.w3.org/2003/04/emma" version="1.0">
              <emma:interpretation id="{73AEFD9F-7782-464E-B2B7-89889A305490}" emma:medium="tactile" emma:mode="ink">
                <msink:context xmlns:msink="http://schemas.microsoft.com/ink/2010/main" type="inkWord" rotatedBoundingBox="19386,14474 20192,14455 20193,14492 19386,1451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704383.2791">17066 13343 230 0,'0'0'20'0,"-13"0"-20"0,4-4 0 0,1 4 0 16,8 0 140-16,0 0 24 0,-5-4 5 0,5 4 1 16,0 0-94-16,0 0-20 0,-4-4-3 0,-1 4-1 15,-3 0-2-15,8 0-1 0,0 0 0 0,0 0 0 16,-5-7-3-16,5 7-1 0,0 0 0 0,0 0 0 0,-4-4 11 0,-1 0 3 0,1 0 0 0,4 4 0 31,0 0 1-31,0 0 0 0,0 0 0 0,0 0 0 16,0 0-19-16,0 0-3 0,0 0-1 0,0 0 0 15,0 0-12-15,0 0-2 0,0 0-1 0,9 0 0 0,4 0-1 0,5 0 0 16,8 4 0-16,0 0 0 16,-8 0-2-16,8 0-1 0,9-1 0 0,5-3 0 15,4 4 5-15,-5-4 1 0,5 0 0 0,-5 0 0 16,1 4-1-16,-5-4 0 0,-4-4 0 0,4 4 0 16,-5 0-12-16,-3-4-3 0,3 4 0 0,-8-3 0 15,0 3-8-15,-4 0 10 0,4 0-10 0,-5-4 10 16,-3 4-10-16,3 0-11 0,5 0 3 0,-4 0 0 15,-5 4-181-15,4-4-36 0</inkml:trace>
        </inkml:traceGroup>
        <inkml:traceGroup>
          <inkml:annotationXML>
            <emma:emma xmlns:emma="http://www.w3.org/2003/04/emma" version="1.0">
              <emma:interpretation id="{0CCCA129-196D-485B-8F81-C70E6ED3A79C}" emma:medium="tactile" emma:mode="ink">
                <msink:context xmlns:msink="http://schemas.microsoft.com/ink/2010/main" type="inkWord" rotatedBoundingBox="21507,13931 22938,13898 22960,14806 21528,1483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705236.6636">19589 12828 781 0,'0'0'34'0,"0"0"8"0,0 0-34 16,4-7-8-16,5-5 0 0,-9 12 0 0,4-12 88 0,-4 4 16 16,0-3 4-16,5 3 0 0,-5 0-44 0,0 8-9 15,0 0-2-15,0 0 0 0,0 0-32 0,0 0-6 16,0 0-2-16,0 0 0 0,-9-4-13 0,-4 8 0 16,0-4 0-16,-5 4 0 0,-8 0 0 0,4 0 0 15,-4 7-9-15,-5-3 9 0,0 0 14 0,0 4 9 16,5-1 1-16,0 5 1 0,0 0 22 0,4-1 4 15,-5 5 1-15,10-1 0 0,4 1-28 0,-1-1-6 16,1-3-1-16,9 3 0 0,-1 1-17 0,5-1 10 16,5 1-10-16,-1-5 8 0,5 1 5 0,4 0 1 0,0-1 0 15,5 1 0-15,-1-1-14 0,5 1-13 0,5 0 2 16,-5 3 1-16,0 1 10 0,4-5 16 0,-4 5-4 0,0-1-1 16,-5 5 7-16,5-5 2 0,-9 1 0 0,1-1 0 15,-6 1-8-15,1 3-2 0,-4-3 0 0,-10-1 0 16,1 4 5-16,-5-3 1 0,0-4 0 0,-4-1 0 15,-5 1 24-15,5-5 4 0,-4 5 2 0,4-4 0 16,-5-5-26-16,0 5-4 0,1-4-2 0,-1 4 0 16,1-5-14-16,-5-3 8 0,0 4-8 0,0-4 0 31,0-4-27-31,-4 4-11 0,-1-4-2 0,1 0-584 0,-9 0-117 0</inkml:trace>
          <inkml:trace contextRef="#ctx0" brushRef="#br0" timeOffset="705874.776">20357 13168 403 0,'0'0'36'0,"0"0"-36"0,-9-4 0 0,0 0 0 16,0 0 176-16,1 0 28 0,-1 0 5 0,9 4 2 16,-9 0-108-16,0 0-22 0,0 4-4 0,1 4-1 15,-5-4-27-15,4 4-5 0,-4 3-2 0,4 1 0 16,-4 0-10-16,0 3-1 0,-5 1-1 0,5 3 0 0,-5 1 0 0,1 3 0 15,-1 1 0-15,1-5 0 0,-1 5-3 0,1-1-1 16,3 0 0-16,1 1 0 0,4-1-18 0,1 4-8 16,-1-3 8-16,9-1-8 0,-5-3 8 0,10-1-8 15,-1 1 0-15,5-5 8 0,0-3 1 0,4 4 0 16,0-9 0-16,5 1 0 0,4-4-9 0,0-4 0 16,4-4 0-16,5 0 0 0,-5-4 18 0,5-3 2 15,-1-5 0-15,1-7 0 0,0-1-20 0,-5-3-16 16,5-4 4-16,-5-4 0 0,0 0 20 0,1 0 5 15,-10-8 1-15,5 8 0 0,-4-4-6 0,-9 7-8 16,4 1 11-16,-4 4-11 0,-9 0 13 0,-9 3-4 16,0 5-1-16,-9-1 0 0,-4 9 0 0,-4-1 0 15,-9 0 0-15,0 8 0 0,-5 0-8 0,5 8 0 16,-4 4 0-16,-1 0 0 0,5 7-20 0,0 1-2 0,0 0-1 16,4-1-892-16</inkml:trace>
        </inkml:traceGroup>
        <inkml:traceGroup>
          <inkml:annotationXML>
            <emma:emma xmlns:emma="http://www.w3.org/2003/04/emma" version="1.0">
              <emma:interpretation id="{2D72318B-711E-4A80-891B-AC397EBC0035}" emma:medium="tactile" emma:mode="ink">
                <msink:context xmlns:msink="http://schemas.microsoft.com/ink/2010/main" type="inkWord" rotatedBoundingBox="24641,13557 28833,13460 28862,14714 24670,14811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706669.4265">22265 12969 288 0,'0'0'12'0,"0"0"4"0,0 0-16 0,13 0 0 16,0-8 0-16,5 4 0 0,0 0 236 0,4 0 44 15,4 0 8-15,0-3 3 0,0 3-174 0,5 0-34 16,4 0-7-16,5-4-2 0,-1 4-2 0,1 0-1 15,-1 0 0-15,5 4 0 0,0 0-29 0,0 0-6 16,0 0 0-16,0-4-1 0,-5 1-19 0,5 3-4 16,-5-4-1-16,5 4 0 0,-4-4-11 0,-5 0 0 15,-4 0 0-15,-5 0 0 16,-4 4-45-16,-5-4-2 0,1 0 0 0,-9 4 0 16,-9 0-122-16,0 0-25 0</inkml:trace>
          <inkml:trace contextRef="#ctx0" brushRef="#br0" timeOffset="707050.4576">23011 12411 691 0,'0'0'61'0,"4"-4"-49"16,1 0-12-16,-5 4 0 16,0 0 138-16,0 0 25 0,0 0 5 0,0 0 0 0,0 0-76 0,0 0-16 15,0 0-4-15,0 12 0 0,0 0-27 0,-5 7-5 16,1 5-2-16,-5 7 0 0,0 4 9 0,1 4 1 15,-5 4 1-15,-5 19 0 0,-4 1 5 0,-4-1 1 16,8 0 0-16,-4-3 0 0,0-5-27 0,0 1-4 16,0 0-2-16,5-5 0 0,-5 5-10 0,0-4-3 15,0-8 0-15,5-1 0 0,-10 1 7 0,5-8 2 0,0 1 0 0,0-9 0 32,5-4-145-32,4-7-29 0,-5-8-5 0,9-5-2 0</inkml:trace>
          <inkml:trace contextRef="#ctx0" brushRef="#br0" timeOffset="707624.1036">23774 12380 345 0,'9'-4'31'0,"-4"0"-31"16,-5-8 0-16,0 12 0 0,0 0 191 0,0 0 32 15,0 0 6-15,0 0 2 16,0 0-95-16,4 4-20 0,5 0-3 0,-5 0-1 0,5 4-56 0,-5 0-12 16,5-1-3-16,0 9 0 0,0 0-33 0,-1 3-8 0,6 8 0 0,-6 5 0 15,1-1 0-15,-5 4 0 0,1 8 0 0,-1 4 0 16,-4-1 41-16,0 5 7 0,-4 4 0 0,-9-1 1 15,0-3-27-15,-5 4-6 0,0-5 0 0,-8-3-1 16,4 0 19-16,-4-4 4 0,0 0 1 0,8-8 0 16,-4 0-23-16,4-8-5 0,10-3-1 0,-5-5 0 15,4-7 6-15,4-4 0 0,5-8 1 0,0 0 0 16,0 0 9-16,0 0 2 0,0 0 0 0,14-4 0 16,-1-4-8-16,9-8 0 0,0 1-1 0,0-5 0 15,8-3-19-15,1-1 0 0,4-3 0 0,5 0 0 16,-1 0 8-16,-4 3-8 0,5 1 0 0,-5 3 0 15,-5 1 0-15,-3 3 0 0,-5 4 0 0,-5 9 0 16,-4-1 0-16,-4 4 0 0,-9 0 0 0,9 7 0 0,-5 5 11 0,-4 0-2 16,0 7 0-16,0-3 0 0,-4 3-9 0,4 1-12 15,-4 3 2-15,-1 1 1 0,5 3 9 0,-4 0-8 16,4 1 8-16,0 3-8 16,4 4-173-16,1-4-35 0</inkml:trace>
          <inkml:trace contextRef="#ctx0" brushRef="#br0" timeOffset="708349.4257">24819 13285 1436 0,'4'-16'64'0,"-4"8"12"0,0-3-60 0,0-1-16 0,0 0 0 0,0 0 0 15,0-3 89-15,-4-1 15 0,-1 1 4 0,5 3 0 16,-4 0-68-16,-1 4-12 0,1 1-4 0,-5 3 0 16,5 0-24-16,-1 0 0 0,-3 0 0 0,-1 4 0 15,-4 0 0-15,0 4 0 0,-9 4 0 0,4 0 0 16,-8 3 0-16,-1 5 0 0,1-1-11 0,4 5 11 16,-4-1 0-16,0 5 17 0,8-5-2 0,0 9-1 15,5-9 8-15,5 1 2 0,-1-1 0 0,4-3 0 16,1 3-24-16,4-7 0 0,4 4 0 0,-4-9 0 15,9 1 0-15,0 0 0 0,0-8 0 0,4 0 0 16,0 0 0-16,9-4 0 0,4-4 0 0,1 0 0 16,-1-7 0-16,9-1 0 0,0-3-8 0,0-5 8 0,0 1 0 15,-4 0 0-15,0-5 0 0,-1 5 11 0,-3 3 1 0,-1 5 0 16,-4-1 0-16,0 1 0 0,-5 7-4 0,-3 4 0 16,-14 4 0-16,0 0 0 0,8 0 0 0,1 8 0 15,-4 7 0-15,-10 1 0 0,1 7-8 0,-1 1 0 16,-3 7 0-16,3-4 0 0,-4 0 0 0,1 5 0 15,3-5 0-15,1 0 0 0,0-3 0 0,4 3 0 16,0-4 0-16,0 1 0 0,8-9 8 0,-3 1 0 16,3-4 0-16,1-5 0 0,4 1-8 0,5 0 0 15,4-4 0-15,0-4 0 0,4-4 24 0,0 0 4 16,5-4 0-16,-4-3 0 0,-1-1-9 0,0-4-2 16,1-3 0-16,8-5 0 0,-9 5 8 0,5-8 2 0,-1-1 0 15,-3-3 0-15,-1-8-27 0,0 4 0 0,1 0 0 16,-1-4 0-16,-4-4 0 0,0 0-14 0,0-4 2 0,4 1 0 15,-4-5 12-15,4 4 0 0,5-4 0 0,-9 16 0 16,0-4 8-16,-9 4 4 16,5-4 0-16,-5 4 1 15,0 4-61-15,5 4-13 0,-10 3-3 0,5-3 0 0,-4 7 64 0,0 5 24 0,-5-1 0 0,-4 16-1 16,0 0-37-16,0 0-7 0,-8 4-2 0,-6 4 0 16,-3 4 23-16,-5 7 16 0,4 1-2 0,1 3-1 15,-1 4-13-15,1 4 0 0,-1 1 8 0,1 7-8 16,-1 0-9-16,-4 0-5 0,5 4-1 0,3-4 0 15,-3 0 15-15,4 0 0 0,0 3 0 0,4 1 0 16,0-4 0-16,0 4 0 0,1 0 0 0,3-4 0 16,5 0 0-16,-4 0 0 0,-1 0 0 0,5-4 0 0,5 4-20 0,-1-8-2 15,1-7 0-15,3-5-614 16,1 1-122-16</inkml:trace>
          <inkml:trace contextRef="#ctx0" brushRef="#br0" timeOffset="708664.733">25385 12914 1036 0,'0'0'92'0,"0"-8"-73"0,0 1-19 0,0-1 0 16,0 8 74-16,4-12 11 0,-4 12 3 0,0 0 0 16,0 0 16-16,9-4 3 0,4 0 1 0,-4 4 0 15,4 0-70-15,0 0-14 0,0 0-2 0,5 0-1 16,4 4-11-16,8 0-2 0,1 0-8 0,22 0 12 16,-1 0-12-16,5 4 9 0,5-5-9 0,12 5 8 15,-3 4-8-15,3-4 0 0,5 3 0 0,0 1 8 16,0-4-8-16,-4 4-16 0,8-1 4 0,-22-7 1 15</inkml:trace>
        </inkml:traceGroup>
        <inkml:traceGroup>
          <inkml:annotationXML>
            <emma:emma xmlns:emma="http://www.w3.org/2003/04/emma" version="1.0">
              <emma:interpretation id="{2CAD0ED1-CBAF-41E4-B1B1-AA0402F6133E}" emma:medium="tactile" emma:mode="ink">
                <msink:context xmlns:msink="http://schemas.microsoft.com/ink/2010/main" type="inkWord" rotatedBoundingBox="29915,13774 31413,13740 31442,14991 29944,15026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710309.5479">27526 12653 230 0,'0'0'20'0,"0"0"-20"0,8-4 0 0,1-4 0 16,0 8 140-16,4-8 24 0,0 4 5 0,0 1 1 15,5 3-41-15,-5-4-8 0,5 4-1 0,-5 0-1 16,4 0-46-16,1-4-9 0,-1 4-1 0,1-4-1 16,4 0-13-16,4 4-2 0,14 0-1 0,4 0 0 15,-1-4-8-15,10 4-2 0,0 0 0 0,8-4 0 16,-4 4 0-16,5 0-1 0,-10-4 0 0,5 4 0 16,-8-4-15-16,3 4-2 0,5 0-1 0,-4 4 0 15,-5-4-17-15,0 4 0 0,1-4 8 0,-5 8-8 0,-9-4 0 16,-5 4 0-16,-3-4 0 0,-10-1 0 15,-4 5-40-15,-4-4-11 0,-9 4-2 0,0-8-503 16,-4 12-100-16</inkml:trace>
          <inkml:trace contextRef="#ctx0" brushRef="#br0" timeOffset="709881.9493">27732 12785 518 0,'0'0'46'0,"4"-11"-37"16,0 3-9-16,1-4 0 0,-1 4 101 0,1 1 19 15,-1-1 3-15,0 0 1 0,1 0-48 0,-1-3-10 16,-4 3-2-16,5 0 0 0,-5 8-4 0,0 0 0 0,0 0-1 0,0 0 0 16,0 0-27-16,13-4-6 0,-4-4-1 0,-9 8 0 15,8 4 31-15,5-4 7 0,-4 8 1 0,0 4 0 16,4-5-52-16,-4 5-12 0,0-4 0 0,-1 4 0 16,-3 3 54-16,-1 1 8 0,-4 7 2 0,0 5 0 15,0 3-52-15,-4 4-12 0,-5 4 0 0,-4 4 0 16,0 0 54-16,-5 0 8 0,1-4 2 0,4 3 0 15,-5 1-20-15,5-4-4 0,0 4-1 0,4 0 0 16,-4-4-19-16,4-4-3 0,0 0-1 0,5 0 0 16,-5 1-6-16,9-5-2 0,-4-4 0 0,4-4 0 15,4-7 10-15,-4 0 2 0,0-5 0 0,4 1 0 16,-4-12-85-16,0 0-17 16,0 0-3-16,0 0-600 0,0 0-120 0</inkml:trace>
          <inkml:trace contextRef="#ctx0" brushRef="#br0" timeOffset="710838.3644">28416 12723 576 0,'22'-8'25'0,"-9"4"6"0,5 8-31 0,-1-4 0 0,1-4 0 0,-1 4 0 16,1-4 108-16,-5 1 16 0,-4-1 4 0,0 4 0 15,-9 0-52-15,0 0-9 0,0 0-3 0,0 0 0 16,0 0-5-16,0 0-2 0,0 0 0 0,0 0 0 15,0 0-40-15,0 0-8 0,0 0-1 0,0 0-8 16,0 0 58-16,0 7 5 0,0 5 1 0,0 0 0 16,4 0 0-16,0-1 0 0,1 9 0 0,-1-1 0 15,1 9-52-15,3-1-12 0,-3 0 0 0,-1 8 0 16,-8 0 47-16,4 0 6 0,-5 1 2 0,1 3 0 16,-5-4-37-16,-4 0-7 0,0 0-2 0,0 0 0 15,0 0 21-15,4-4 4 0,-4 0 1 0,4 1 0 16,0-5-22-16,0 0-4 0,5-3-1 0,4-1 0 0,-4 0-20 15,4-3-4-15,4-1 0 0,-4-3-1 16,4-4-165-16,5 3-33 0</inkml:trace>
          <inkml:trace contextRef="#ctx0" brushRef="#br0" timeOffset="711371.1524">28859 13316 1450 0,'0'0'32'0,"0"0"6"0,0 0 2 0,0 0 1 0,0 0-33 0,0 0-8 15,0 0 0-15,0 0 0 0,5 12 53 0,-5-1 9 16,0 1 2-16,-9 4 0 0,4-1-16 0,-3 5-4 16,3-1 0-16,1 5 0 0,-5-1 7 0,5 4 1 15,-5 4 0-15,5-3 0 0,-1 3-15 0,5-4-2 16,-9 0-1-16,9-3 0 0,-4-1 6 0,4-3 2 15,-9 3 0-15,5-7 0 0,4 3-16 0,-5-7-3 16,1 4-1-16,-5-5 0 0,5-3-10 0,-5 0-1 16,5 0-1-16,-5-4 0 0,0-4-27 0,0 3-6 0,1 1-1 15,-1-4 0-15</inkml:trace>
          <inkml:trace contextRef="#ctx0" brushRef="#br0" timeOffset="642399.5384">28982 12848 1429 0,'-4'-20'63'0,"4"20"13"16,0 0-60-16,4-4-16 0,-4 4 0 0,0 0 0 0,4-7 22 0,-4 7 2 16,5 0 0-16,4 0 0 0,-1 7-36 0,1 1-6 15,4 4-2-15</inkml:trace>
        </inkml:traceGroup>
      </inkml:traceGroup>
      <inkml:traceGroup>
        <inkml:annotationXML>
          <emma:emma xmlns:emma="http://www.w3.org/2003/04/emma" version="1.0">
            <emma:interpretation id="{F9C37022-41C3-4677-81D0-0740C6F3B372}" emma:medium="tactile" emma:mode="ink">
              <msink:context xmlns:msink="http://schemas.microsoft.com/ink/2010/main" type="line" rotatedBoundingBox="2374,15507 32885,15422 32896,19217 2384,19303"/>
            </emma:interpretation>
          </emma:emma>
        </inkml:annotationXML>
        <inkml:traceGroup>
          <inkml:annotationXML>
            <emma:emma xmlns:emma="http://www.w3.org/2003/04/emma" version="1.0">
              <emma:interpretation id="{66F5C3B3-3A2E-41DD-B9FB-B724ADE854E6}" emma:medium="tactile" emma:mode="ink">
                <msink:context xmlns:msink="http://schemas.microsoft.com/ink/2010/main" type="inkWord" rotatedBoundingBox="2374,15753 3116,15751 3118,16621 2377,16623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713306.7927">395 14603 1094 0,'-35'-4'48'0,"26"4"11"0,-4-4-47 0,-1 0-12 0,1 4 0 0,0 0 0 16,0 0 76-16,0 8 14 0,4-4 2 0,0 0 1 15,9 3-93-15,0 5-8 0,5 8-8 16,-5-20 0-16</inkml:trace>
          <inkml:trace contextRef="#ctx0" brushRef="#br0" timeOffset="713100.3412">39 15110 691 0,'0'0'61'0,"0"-8"-49"15,0 0-12-15,-4 0 0 0,8 1 55 0,-4-1 8 16,5 0 1-16,-1 0 1 0,-4 8 4 0,4-8 1 16,-4 8 0-16,0 0 0 0,0 0-54 0,0 0-16 15,0 0 8-15,9 12-8 0,-18 0 21 0,9-1 0 16,-8 1 0-16,3 4 0 0,1 3 12 0,-5 1 3 16,5-5 0-16,-9 5 0 0,8 3 9 0,-4-3 3 15,5-1 0-15,0 1 0 0,4 3-32 0,0-3-7 16,0-1-1-16,4-3 0 0,0 3-8 0,5-7 0 15,0 4 0-15,-5-5-11 0,5 1 11 0,0-4 0 16,4 3 8-16,0-7-8 0,0 4 11 0,0-4-3 0,1-4 0 0,-1 0 0 16,0 4 10-16,5-8 2 0,-5 4 0 0,0-4 0 15,-4 0 5-15,8 0 2 0,-4-3 0 0,5 3 0 16,-1 0-27-16,1 0 0 0,-5-4 0 0,0 0 0 16,-4 0 0-16,0-3 0 0,4-1 0 0,0-4 0 15,0 5 0-15,1-9 0 0,-1 1 0 0,4-1 0 16,-8 1 0-16,4-1 0 0,0 1-9 0,5-1 9 15,4 1 0-15,-13-1 0 0,8 1 0 0,1-1 0 16,4 9-10-16,0-1 10 0,-1 0-8 0,-3 4 8 16,4 4 0-16,-9 4 11 0,0 4-1 0,5 4 0 15,-9 0-10-15,4 0 0 0,0 3 0 0,0 1 0 16,-4 4-12-16,0-1 1 0,-5 1 1 0,-4 3 0 0,0 1 23 16,-4-4 5-16,-5 3 1 0,0 1 0 0,0-1-10 15,-8 1-1-15,4-1-8 0,-9-3 12 0,-5-1 7 16,5 1 1-16,-4-4 0 0,0-1 0 0,-1-3 3 15,-3 4 1-15,8-4 0 0,-9-5 0 0,5 5-8 0,8-4 0 16,-8 0-1-16,13 0 0 0,0 0-15 0,-1 0 0 16,-3-8 0-16,4 4 0 15,4-8-64-15,-9 4-15 0,10-8-3 0</inkml:trace>
        </inkml:traceGroup>
        <inkml:traceGroup>
          <inkml:annotationXML>
            <emma:emma xmlns:emma="http://www.w3.org/2003/04/emma" version="1.0">
              <emma:interpretation id="{4677CBF0-501A-49A4-8F53-7C5A3D2943F3}" emma:medium="tactile" emma:mode="ink">
                <msink:context xmlns:msink="http://schemas.microsoft.com/ink/2010/main" type="inkWord" rotatedBoundingBox="4274,15642 7705,15632 7708,16866 4277,16876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714664.0469">2737 14544 748 0,'-4'-23'33'0,"4"15"7"0,0-4-32 0,0 5-8 0,4-1 0 0,-4 8 0 16,0-8 53-16,0 8 9 0,0 0 2 0,0 0 0 15,0 0 1-15,0 0 1 0,0 0 0 0,9 12 0 16,-4-1-10-16,-5 5-3 0,0 0 0 0,0 3 0 16,-5 1 1-16,1 7 0 0,-5 0 0 0,5 0 0 15,-1 5-5-15,-4 3-1 0,1 0 0 0,3 4 0 16,-3 0-7-16,3 4-1 0,-4-4-1 0,1 4 0 15,-1 0-18-15,0-1-3 0,0 1-1 0,-4 4 0 16,-4 0-9-16,3-4-8 0,-3 4 9 0,-1-4-9 16,1-1 10-16,-1-3-10 0,5 0 10 0,0 0-10 15,0-7-23-15,4-1-10 0,0-4-3 0,0-4-822 16</inkml:trace>
          <inkml:trace contextRef="#ctx0" brushRef="#br0" timeOffset="714855.9835">3295 15016 1209 0,'0'0'53'0,"0"0"12"0,0 0-52 0,0 0-13 15,0 0 0-15,0 0 0 0,0 0 92 0,13 8 15 16,-9-4 3-16,1 4 1 0,3 3-49 0,-3 5-10 0,8 3-1 0,-4 1-1 15,-5 7-28-15,-4 1-6 0,9 3 0 0,-5 0-1 16,-4 4 10-16,0 4 3 0,0-8 0 0,5 4 0 16,-5 0-6-16,0 1-1 0,-5-9 0 0,1 4 0 15,-1-4 2-15,5-7 0 0,-4-1 0 0,-5 1 0 16,0-9-7-16,1-3 0 0,-1 0-1 0,0 0 0 16,-4-4 1-16,4 0 0 0,9-4 0 0,-9-4 0 15,1-8 5-15,-1 4 2 0,0-7 0 0,5-5 0 16,8 1 6-16,-4-1 2 0,4-3 0 0,5-5 0 15,4 5-2-15,1-4 0 0,-6-4 0 0,10-1 0 16,4 1-11-16,0 0-2 0,0 4-1 0,4-1 0 16,-4 1-15-16,4 4 0 0,5-1 0 0,-5 9 0 15,-8-5-30-15,4 5-9 16,4-1-1-16,5 4-696 0,-5 1-140 0</inkml:trace>
          <inkml:trace contextRef="#ctx0" brushRef="#br0" timeOffset="715280.3619">4018 15090 1522 0,'0'0'33'0,"0"-8"7"0,-4 1 2 0,0-1 2 0,-5 4-36 0,9 4-8 0,0 0 0 0,-9 0 0 15,-4 8 63-15,0 0 10 0,4 3 3 0,0 1 0 16,-4 7-61-16,4-3-15 0,-4 4 0 0,4-1 0 16,1 4 0-16,-1 5 0 0,-9-5 0 0,10 4 0 15,8 5 0-15,0-5 0 0,-9-4 0 0,9 1 0 16,0-5 0-16,9 1 0 0,-1-1 0 0,5-3 0 15,-4-1 9-15,4-3-1 0,5-4 0 0,0 0 0 16,-5-4 8-16,4-4 2 0,1-8 0 0,-1 4 0 16,5-4-6-16,-4-4-2 0,-5-3 0 0,0-5 0 15,5 5 21-15,-5-9 4 0,4 1 1 0,-3 0 0 16,7-9-4-16,-7 5 0 0,-1-4 0 0,0 0 0 16,-9-1-6-16,10 5-2 0,-1 0 0 0,0 0 0 15,-9 3-64-15,5 9-12 16,9-1-4-16,-10 4-891 0</inkml:trace>
          <inkml:trace contextRef="#ctx0" brushRef="#br0" timeOffset="715734.8089">4514 15410 1036 0,'9'0'92'0,"4"-4"-73"0,5-4-19 0,-1 1 0 16,1-1 94-16,4 0 15 0,0-4 3 0,0 1 1 15,4-5-34-15,0 0-7 0,1 1-2 0,-5-1 0 16,4 1-47-16,-4-5-10 0,0 1-1 0,0 3-1 15,-5 0 1-15,-4 1 1 0,1-5 0 0,-6 1 0 16,1 3 12-16,4 1 3 0,-8-5 0 0,3 4 0 16,-8-3 0-16,0 3 0 0,0 5 0 0,0-1 0 15,-4-4-17-15,0 9-3 0,-10-1-8 0,10 0 12 0,-9 4-12 0,0 4 0 16,-5 4-12-16,-4-4 12 16,0 8-20-16,0 3 4 0,-4-3 0 0,4 4 0 15,0 4 16-15,-4 3-10 0,-5 1 10 0,9 3-8 0,0 0 21 0,0 1 5 16,5 7 1-16,-1 0 0 0,1 4 5 0,4 0 2 15,8-3 0-15,1 3 0 0,4-8-4 0,0 4-1 16,9 0 0-16,-1 0 0 0,10 1-6 0,-1-5-2 16,5 4 0-16,0-7 0 0,5 3-13 0,-1-4 0 15,5-3 0-15,4-5 0 16,4 1-140-16,5-4-28 0,9-5-6 0,-1-3-1 0</inkml:trace>
          <inkml:trace contextRef="#ctx0" brushRef="#br0" timeOffset="714206.9348">1978 15004 403 0,'0'0'36'0,"0"0"-36"0,-8 4 0 0,-6 0 0 15,6-4 169-15,-1 4 27 0,-4 0 6 0,0 0 1 16,13 0-99-16,-18 0-19 0,9-4-4 0,9 0-1 16,0 0-17-16,0 0-4 0,0 0-1 0,0 0 0 15,0 0-35-15,0 0-7 0,0 0-2 0,18 0 0 16,-1-4 14-16,1 0 4 0,4 0 0 0,4-4 0 16,5 0-10-16,0 5-2 0,4-9 0 0,0 4 0 15,4-8-1-15,1 5-1 0,-1-1 0 0,5 0 0 16,0 1 45-16,-5 3 9 0,-3-4 1 0,3 4 1 31,1 4-98-31,-1-3-19 0,-4-1-4 0,5 4-1 0,4-4 26 0,-5 0 5 0,5 1 1 0,0 3 0 16,0-4 16-16,4 0 0 0,9 4 0 0,-13 0 0 15,-14 0-13-15,6 4-6 0,3-4-1 0,-4 4 0 16,-4 0-43-16,-9 0-9 0,-5 0-1 16,1 0-699-16</inkml:trace>
          <inkml:trace contextRef="#ctx0" brushRef="#br0" timeOffset="649583.335">5317 15157 1551 0,'-17'-16'68'0,"8"12"16"0,0 0-68 0,0 4-16 0,-4 0 0 0,4 0 0 16,1 4 0-16,-1 0 10 0,0 4-10 0,0 3 8 15</inkml:trace>
        </inkml:traceGroup>
        <inkml:traceGroup>
          <inkml:annotationXML>
            <emma:emma xmlns:emma="http://www.w3.org/2003/04/emma" version="1.0">
              <emma:interpretation id="{7757FA09-9250-43BB-B2FE-833A6B83F048}" emma:medium="tactile" emma:mode="ink">
                <msink:context xmlns:msink="http://schemas.microsoft.com/ink/2010/main" type="inkWord" rotatedBoundingBox="8981,15513 9928,15510 9932,16855 8985,16858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716487.7938">6594 15086 172 0,'0'0'16'0,"0"0"-16"0,9-7 0 0,4 3 0 16,-4 0 193-16,-1-4 36 0,5 4 7 0,-4 0 2 16,4-4-103-16,-4 4-21 0,0 1-4 0,-9 3-1 15,0 0-39-15,0 0-8 0,0 0-2 0,4 11 0 16,1 1-4-16,-5 0 0 0,-5 3-1 0,1 5 0 15,-5 7-6-15,0-4-1 0,1 1 0 0,-1 3 0 0,4 0-15 0,-3 5-3 16,-1-1-1-16,5-4 0 0,-1-3-16 0,1 3-3 16,-1-8-1-16,5 5 0 0,-4-5-9 15,4 1 0-15,0-5 9 0,0-3-9 16,0-4-101-16,0-8-25 0,0 0-5 0</inkml:trace>
          <inkml:trace contextRef="#ctx0" brushRef="#br0" timeOffset="716657.4034">6949 14653 1728 0,'-9'-15'153'0,"5"3"-122"0,4 0-31 0,-4 1 0 16,-1-1 33-16,5 4 1 0,-4 0 0 0,4 8 0 15,0 0-2-15,0 0-1 0,0 0 0 0,0 0-885 16</inkml:trace>
          <inkml:trace contextRef="#ctx0" brushRef="#br0" timeOffset="717273.1919">7199 14997 1267 0,'-4'-4'112'0,"-1"-4"-89"16,1 4-23-16,-5 0 0 0,9 0 87 0,-4-4 13 16,4 8 2-16,-4-7 1 0,8-1-28 0,0-4-6 15,5 4-1-15,4-3 0 0,0-1-54 0,9 0-14 16,0-3 0-16,5-5 0 0,-5 5 0 0,4-1 0 15,-4-7 8-15,0 3-8 0,4 1 0 0,-8-1 9 16,-1 1-9-16,1-1 8 0,-5 1-8 0,0-1 0 16,0-3 9-16,-4 3-9 0,0-3 9 0,-5-1-9 15,1 1 12-15,-1 3-12 0,-4 1 8 0,0-4-8 0,0 3 0 16,-4 1 0-16,4-1 0 0,-5 1 0 0,1-1 0 16,-1 4 0-16,1 9 0 0,0-5 0 0,-1 8 0 0,5 4 0 15,-4-4-9-15,4 4 9 0,-9-4-8 0,9 4 8 16,-9 0 0-16,5 4-10 0,-5-4 10 0,5 4 0 15,-5 0-8-15,9-4 8 0,-4 4 0 0,4-4 0 16,-5 8 0-16,1-1 0 0,-5 5 0 0,9 4 0 16,-4-1 0-16,-1 1 0 0,5 3 0 0,-4 1 0 15,-1 3 0-15,1 1 8 0,0 3 0 0,-1 8 1 16,5 4 13-16,-4 0 2 0,-5 4 1 0,5 4 0 16,-5 4 18-16,5 3 3 0,-10-3 1 0,6 3 0 15,-1-3-1-15,-4 4 0 0,-5-5 0 0,5 5 0 16,-5 0-22-16,5-5-5 0,-4-7-1 0,-1 0 0 15,-4 0-6-15,5-4-2 0,-1 0 0 0,-4-8 0 0,0-4-2 0,5 1 0 16,4-1 0-16,-5-7 0 0,9-1-26 0,0-7-6 16,1 3 0-16,3-7-1 15,-3 4-142-15,8-12-28 0,0 8-5 0</inkml:trace>
          <inkml:trace contextRef="#ctx0" brushRef="#br0" timeOffset="717464.5607">7072 15211 1324 0,'0'0'59'0,"0"0"12"0,0-8-57 0,0 1-14 0,4-1 0 0,1 0 0 15,-1 0 63-15,1 4 9 0,-5 4 3 0,13-8 0 16,-4 5-6-16,4-1-1 0,-5 0 0 0,10 0 0 15,0 0-28-15,3 0-7 0,1 4-1 0,0-4 0 16,9 4-11-16,0 0-2 0,-1 0-1 0,1 0 0 31,4 0-125-31,-4 0-25 0,39-4-4 0,-22 0-2 0</inkml:trace>
        </inkml:traceGroup>
        <inkml:traceGroup>
          <inkml:annotationXML>
            <emma:emma xmlns:emma="http://www.w3.org/2003/04/emma" version="1.0">
              <emma:interpretation id="{BFA97EC6-F479-4117-B052-E7677FF26C24}" emma:medium="tactile" emma:mode="ink">
                <msink:context xmlns:msink="http://schemas.microsoft.com/ink/2010/main" type="inkWord" rotatedBoundingBox="10622,15685 12783,15679 12785,16605 10625,16611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722361.0273">9090 15121 864 0,'0'0'38'0,"0"0"8"0,0-11-37 0,0 3-9 16,5-4 0-16,3 8 0 0,1 0 84 0,-9 4 14 16,5-7 3-16,-5 7 1 0,13-4-31 0,0 0-7 15,0 4 0-15,-4 4-1 0,4 0-25 0,-4 0-5 16,4 3-1-16,0 5 0 0,-4 0-4 0,0-1-2 15,4 5 0-15,-4 0 0 0,-5-1-9 0,0 5-1 16,1-5-1-16,-5 5 0 0,-5-1 5 0,1 1 0 16,-5-1 1-16,-4 1 0 0,-5-1-13 0,-4 1-8 15,5-8 8-15,-5 3-8 0,0-7 16 0,9 4 0 16,4-5-1-16,0-3 0 0,-4 0-15 0,13-4 11 0,0 0-11 0,0 0 10 16,0 0-1-16,0 0 0 0,0-11 0 0,5-9 0 15,8-3-9-15,0-1 8 0,4-3-8 0,10 4 8 16,-1-5-8-16,5 1 0 0,-5-4 0 0,5 7 0 15,-5-3 0-15,5 8 0 0,-9-5-8 0,0 9 8 16,-5-1 0-16,1 8 0 0,-5-4 10 0,0 5-10 16,-4 7 20-16,-9 0-4 0,9 4 0 0,-1 3 0 15,1 9-8-15,-9 0-8 0,0 3 9 0,0 1-9 16,0 3 0-16,0-4 0 0,-4 9 0 0,4-1 0 16,-5 0 8-16,5 1-8 0,-4-1 0 0,4 0 0 15,0-7-127-15,-4 3-31 16</inkml:trace>
          <inkml:trace contextRef="#ctx0" brushRef="#br0" timeOffset="723064.7472">10121 15168 748 0,'0'-15'67'0,"-4"11"-54"16,4-8-13-16,-5 4 0 0,1-3 130 0,4 3 23 16,-4-4 5-16,-1 0 1 0,-4 1-44 0,5-1-9 15,0 4-2-15,-1-4 0 0,1 9-61 0,4-5-13 0,0 8-2 0,-4-8-1 16,-1 4-27-16,5 4 0 0,-9-4 8 0,5 4-8 16,-9 0 0-16,4 4 0 0,0 0 0 0,-4 4 0 15,-4 0 0-15,-1 7 0 0,0-3 0 0,-8 3 0 16,0 9 0-16,0-1 0 0,-1 1 0 0,1 3 0 15,8 4 0-15,-4-4 13 0,5 5-3 0,4-5-1 16,-1-4-9-16,6 1 8 0,-1-5-8 0,9 5 8 16,0-9-8-16,4 1 8 0,1-4-8 0,3-5 8 15,-3-3-8-15,8 0 8 0,5-8-8 0,4 0 8 16,4 4-8-16,0-7 8 0,5-5-8 0,0 0 8 16,-5-3-8-16,0-9 8 0,5 1-8 0,-5 3 8 15,-4-7-8-15,5 0 0 0,-6-5 0 0,1 1-11 16,0-4 11-16,-4-4 0 0,4-8 8 0,-5 1-8 15,5-5 0-15,-4 0 8 0,4 0-8 0,-5-3 0 16,5 3 0-16,-4 4 8 0,-1 1-8 0,-8 7 0 0,4 3 0 16,-4 13 0-16,4 0 0 0,-4 3-8 0,-5 5 8 15,1 7 0-15,-1 0 0 0,-4 8 0 0,0 0 0 0,0 0 0 16,-13 8 8-16,4 3-8 0,-4 9 8 0,0-1-8 16,-5 9 8-16,5-1-8 0,0 0 11 0,0 5-3 15,0-5 0-15,4 4 0 0,0 0 6 0,0 4 1 16,1-3 0-16,3 3 0 0,1-4 1 0,-1 4 1 15,1-4 0-15,0 8 0 0,-1-4-6 0,1 0-2 16,-5 0 0-16,5 1 0 0,-1-1-9 0,1 4 0 16,0-4 0-16,-5 0 0 15,4-4-160-15,1 4-24 0</inkml:trace>
          <inkml:trace contextRef="#ctx0" brushRef="#br0" timeOffset="721666.402">8647 15114 759 0,'0'0'16'0,"0"0"4"0,0 0 1 0,0 0 1 0,0 0-22 0,0 0 0 0,0 0 0 0,0 0 0 16,0 0 81-16,0 0 12 0,0 0 3 0,0 0 0 15,0 0-61-15,0 0-12 0,0 0-3 0,0 0 0 16,0 0-6-16,0 0-2 0,-4-4 0 0,4 4 0 15,-9-4 16-15,9 4 4 0,-9-4 0 0,9 4 0 16,-9-4-24-16,9 4-8 0,-4-8 0 0,-5 8 9 16,0-4 7-16,-4 0 0 0,13 4 1 0,-9 0 0 15,1 0-1-15,-1 0 0 0,-4 0 0 0,4 0 0 16,-4 0-6-16,0 4-2 0,0 0 0 0,4 4 0 16,-4-4-8-16,-1 4 0 0,1 0 0 0,-4-1 0 15,-5 1 0-15,9 0 0 0,-5 4 0 0,5-5 0 16,-9 5 0-16,4-4 0 0,5 4-9 0,0-5 9 15,4 5 0-15,-4 0 0 0,4 0 0 0,1-1 0 0,-1-3 0 16,4 8 12-16,1-1-1 0,0-3-1 0,4 4 11 0,0-5 3 16,0 9 0-16,4-9 0 0,5 5-5 0,0-8-1 15,4 4 0-15,-4-5 0 0,4 5-1 0,0-4 0 16,0 0 0-16,0-4 0 0,0 3-4 0,1-7-1 16,-1 0 0-16,4 0 0 0,-4-4-4 0,-4 1 0 15,9-1-8-15,-1-4 12 0,1-4-4 0,4 0-8 16,0-3 11-16,-5-1-11 0,5-7 10 0,0-1-10 15,0-3 8-15,0 4-8 0,0-5 0 0,0 1 0 16,0 0 8-16,-5-4-8 0,1 7 0 0,-1-3 0 0,1 7 0 16,-5 1 8-16,-4 3-8 0,0 5 0 0,-5 7 0 15,-4 4 0-15,0 0 0 0,0 0 0 0,0 0 10 0,-4 11-10 16,-5 9 17-16,0-4-3 0,0 3-1 0,1 1 0 16,-1-1-1-16,0 1-1 0,-4 3 0 0,4-4 0 15,5 1-11-15,-1-1 0 0,1 1 0 0,0-1 8 31,-1-3-30-31,10 4-6 0,-1-1-2 0</inkml:trace>
        </inkml:traceGroup>
        <inkml:traceGroup>
          <inkml:annotationXML>
            <emma:emma xmlns:emma="http://www.w3.org/2003/04/emma" version="1.0">
              <emma:interpretation id="{4B9805B2-4002-44F2-832A-0F16561A9657}" emma:medium="tactile" emma:mode="ink">
                <msink:context xmlns:msink="http://schemas.microsoft.com/ink/2010/main" type="inkWord" rotatedBoundingBox="13706,15636 15860,15630 15864,16890 13710,16896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723878.9778">11398 15082 1324 0,'-5'-3'118'15,"5"-5"-94"-15,-4 0-24 0,4 0 0 16,0-4-28-16,0 5-11 0,0 3-1 0,0-4-1 0,0 0 74 16,0 8 15-16,0-8 4 0,0 8 0 0,0 0-39 0,0 0-13 15,0 0 9-15,0 0-9 0,0 0 24 0,0 0 0 16,0 0 0-16,9 8 0 0,-5 4 21 0,-4 0 4 16,0-1 1-16,0 1 0 0,-4 4-6 0,-1-5-2 15,1 5 0-15,-5-1 0 0,5 5-16 0,-5-4-3 16,0-5-1-16,1 9 0 0,-1-5-3 0,0 1-1 15,5 0 0-15,-1-1 0 0,1 1-18 0,4-5 0 16,0 1 0-16,9 4 0 0,-1-5 9 0,6 1-9 16,-1-4 0-16,0 0 9 0,4-4-9 0,1 0 0 15,4-1 0-15,0 1 0 0,0 0 0 0,-5-4 0 16,5-4 0-16,-8 0 0 0,-1 1 0 0,0-1-14 16,4-4 3-16,-3 0 1 0,-6 0 10 0,5-3 0 0,-4-1 0 15,0-4 0-15,-5 5 0 0,5-5 0 0,-4 0 0 16,3 1 0-16,-3-5 8 0,-5 1-8 0,4-1 8 15,1 1-8-15,-5-5 0 0,0 1 8 0,4 3-8 0,-4-3 0 16,-4 0 0-16,-1 3 8 0,5 5-8 0,-4-1 0 16,-5 4 0-16,0 4 0 0,0 1 0 0,1-1 0 15,-6 8 0-15,-3 0 0 0,-1 0 0 0,-4 8 0 16,-4-1 0-16,0 5 0 0,-1 0 0 0,-3 3 0 31,-1 1-32-31,0 0 0 0,1 3-1 0,-1-3-799 0</inkml:trace>
          <inkml:trace contextRef="#ctx0" brushRef="#br0" timeOffset="724204.1984">11955 15102 345 0,'0'0'31'0,"-4"-12"-31"15,4 4 0-15,4 1 0 0,-4 7 284 0,4-12 50 16,1 8 10-16,8 0 3 0,-4-4-227 0,0 4-44 0,4 4-10 0,0 0-2 16,-13 0-35-16,13 8-7 0,0 0-2 0,-4 4 0 15,0-1-6-15,-5 9-2 0,1-4 0 0,-1 3 0 16,-8 1 16-16,-1-5 4 0,1 5 0 0,-5-1 0 15,0 5-4-15,0-5 0 0,-4-3 0 0,0-1 0 16,0 5 0-16,0-5-1 0,4-3 0 0,0 0 0 16,0-1-27-16,5-3 0 0,4-8 0 0,0 0 0 15,0 0 12-15,0 0-2 0,9 4-1 0,4-4 0 16,0-4-9-16,0 0 0 0,5-7 0 0,-1-1 0 16,1 0 0-16,4-3 8 0,-5-9-8 0,1 5 8 15,4-1-8-15,-5-3 0 0,1-1 0 0,0 1-11 16,4 0 11-16,-5 3 0 0,1 5 0 0,-5-1 0 15,4 0 0-15,-3 9 0 0,-6-1 0 0,1 4-8 16,0 4 8-16,-9 0 0 0,9 8 0 0,-5 3 0 0,0 1 0 16,-4 4 0-16,5-1 0 0,-5 5 0 15,0-5 0-15,-5 5 0 0,5-5 0 0,0 5 0 0,-4-4 0 16,4 3 0-16,-9 4 0 0,9-3 0 16,-4-4-166-16,-5 3-28 0,0-3-6 0</inkml:trace>
          <inkml:trace contextRef="#ctx0" brushRef="#br0" timeOffset="724791.3324">12859 14622 864 0,'-5'-19'38'0,"5"11"8"0,0-4-37 0,0 1-9 0,0-1 0 0,0 0 0 16,0 0 112-16,0 5 20 0,0-5 4 0,0 0 0 15,0 4-41-15,0 1-9 0,5-1-2 0,-1 4 0 16,-4 4-30-16,0 0-6 0,0 0-2 0,9-8 0 16,-9 8-10-16,0 0-3 0,0 0 0 0,0 0 0 15,9 8-4-15,-5 4-1 0,-8 3 0 0,4 5 0 0,0 3-11 16,0 1-2-16,-9-1-1 0,0 4 0 0,0 1-2 0,-4-1-1 16,0 4 0-16,4 0 0 0,-4 4-11 15,4 4 0-15,1 0 9 0,-1 0-9 0,0 0 0 0,0 0 0 16,1 4 0-16,3 0 0 0,-4 0 0 0,5 0 11 15,-5-4-11-15,0 0 12 16,1 0-120-16,-5-4-24 0,-5 24-5 0,5-20-1 0</inkml:trace>
          <inkml:trace contextRef="#ctx0" brushRef="#br0" timeOffset="725049.2308">13087 15016 1544 0,'4'-23'68'0,"1"15"15"0,-1 0-67 0,-4 8-16 0,5-4 0 0,-5 4 0 15,0 0 66-15,0 0 10 0,0 0 1 0,0 0 1 16,0 0-43-16,0 12-9 0,-9 4-2 0,4-1 0 16,-3 5-24-16,3-1 0 0,-4 1 8 0,1-1-8 15,-1 1 0-15,5-1 0 0,-5 1 0 0,4-5 8 16,1-3-8-16,4 0 0 0,-4-1 0 0,4-11 0 15,0 0 0-15,0 0 0 0,0 0 0 0,0 0 0 16,13 0 0-16,0-4 0 0,0-7 0 0,0 3 8 16,0-4-8-16,1 4 0 0,3-7 0 0,5 3 8 15,0 0-8-15,0 5 8 0,0-1-8 0,0 4 8 0,4 0-8 16,-4 4 0-16,0 0 0 0,0 8 0 0,0 0-12 16,-5 7 12-16,1 1-10 0,-9 3 10 0,4 5 0 15,-9 3-9-15,1 4 9 0,-5 4 0 0,-9 0 0 16,-4 1 8-16,-5 3 0 0,-4-4 0 0,-4 0 19 15,-5 0 4-15,-4-4 1 0,-4-4 0 0,8 1 13 0,-4-1 3 16,0-4 1-16,4-3 0 0,5-5-13 0,-1 1-2 16,1-4-1-16,8-5 0 0,1 1-10 0,-1 0-3 15,5 0 0-15,4-4 0 0,9-4-11 0,0 0-9 16,0 0 12-16,0 0-12 0,0 0 13 0,0 0-4 16,9-8-1-16,4-8 0 0,1 1 1 0,7-5 0 0,6-3 0 15,4-8 0-15,-1-1 0 0,5-3 0 0,5 0 0 16,8 4 0-16,0-8-9 0,5 4-16 0,4-4 4 0,-4 0-734 15,8 4-147-15</inkml:trace>
        </inkml:traceGroup>
        <inkml:traceGroup>
          <inkml:annotationXML>
            <emma:emma xmlns:emma="http://www.w3.org/2003/04/emma" version="1.0">
              <emma:interpretation id="{BAF70B52-87EA-43FE-8136-F1D560359064}" emma:medium="tactile" emma:mode="ink">
                <msink:context xmlns:msink="http://schemas.microsoft.com/ink/2010/main" type="inkWord" rotatedBoundingBox="16882,15466 18012,15463 18016,16843 16885,16846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725627.8726">14666 15012 576 0,'5'-15'25'0,"-1"11"6"0,1-4-31 0,-5 8 0 0,0 0 0 0,0 0 0 16,13 0 194-16,-13 0 33 0,0 0 6 0,0 0 2 15,0 12-153-15,0 7-30 0,-9 1-7 0,0 7-1 16,-4-4-17-16,-5 5-4 0,-3 3-1 0,-1-4 0 16,0 4 4-16,0-3 1 0,9 3 0 0,-1-4 0 15,1-3-15-15,4-5-2 0,1 1-1 0,3-9 0 16,5-11-9-16,0 0 0 0,0 0 0 0,0 0-525 15,13 8-112-15</inkml:trace>
          <inkml:trace contextRef="#ctx0" brushRef="#br0" timeOffset="725701.6834">14952 14626 1843 0,'-9'-15'164'0,"4"7"-132"15,5-4-32-15,0 4 0 0,0 8 0 0,0 0 0 16,0 0 0-16,0 0-816 16</inkml:trace>
          <inkml:trace contextRef="#ctx0" brushRef="#br0" timeOffset="726311.8918">15355 14770 864 0,'5'-7'76'0,"-1"-1"-60"0,-4 0-16 0,9 0 0 15,0-3 181-15,-1-1 34 0,5 0 6 0,-4-3 2 16,4 3-115-16,5-4-22 0,-1 1-5 0,5-1-1 15,-4 4-56-15,4-3-12 0,0-1-3 0,-5 1 0 16,1 3-9-16,-5-4 0 0,-4 1 0 0,4-1 0 16,-9-3-13-16,1 3 5 0,-5-4 8 0,0 1-13 15,0 3 4-15,-5 1 1 0,1-1 0 0,-5 4 0 16,-4-7 8-16,4 7 0 0,1 1 0 0,-1-1 0 16,0 4 0-16,0 0 0 0,0 0 0 0,1 8 0 0,8 0 0 0,-5 0 0 15,5 0-9-15,-8 12 9 0,-1-4 0 0,0 0 0 16,5 3-9-16,-1 5 9 0,1 0 0 0,-1 3 0 15,1 5-8-15,0-1 8 0,-1 4 25 0,1 4 9 16,-5 1 2-16,5 3 0 0,-5 4-7 0,0 0-1 16,0 0 0-16,-4 4 0 0,0-4 4 0,4 0 1 15,-4 0 0-15,0 4 0 0,0-4-10 0,4 0-3 16,0 0 0-16,0 0 0 0,1 3-4 0,-5-3 0 16,4 4-1-16,4 0 0 0,-3-4 2 0,-1 0 1 15,0 0 0-15,5-4 0 0,4 0-6 0,-5 1 0 16,1-1-1-16,0 0 0 0,-5-4-11 0,0 0 8 15,0-4-8-15,0 1 8 16,-13-9-44-16,9 1-10 0,-4-5-2 0,-1-3-1011 0</inkml:trace>
          <inkml:trace contextRef="#ctx0" brushRef="#br0" timeOffset="726429.19">15149 15266 1785 0,'9'-12'159'0,"0"4"-127"0,-1-3-32 0,5 3 0 16,1 0 34-16,3 0 1 0,-4 0 0 0,5 1 0 15,-1-1 20-15,5 4 4 0,-4 0 1 0,4 0 0 16,0-4-48-16,4 8-12 0,-4-4 0 0,9 4-628 16,-5 0-128-16</inkml:trace>
        </inkml:traceGroup>
        <inkml:traceGroup>
          <inkml:annotationXML>
            <emma:emma xmlns:emma="http://www.w3.org/2003/04/emma" version="1.0">
              <emma:interpretation id="{897DA094-46B3-46D3-87B9-6B4EDEC179AF}" emma:medium="tactile" emma:mode="ink">
                <msink:context xmlns:msink="http://schemas.microsoft.com/ink/2010/main" type="inkWord" rotatedBoundingBox="19218,15749 20685,15745 20689,16923 19221,16927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727572.1179">16842 14717 1292 0,'0'0'28'0,"-4"-4"7"0,0-4 1 0,4 8 0 0,0 0-36 0,-5-8 0 0,5 8 0 0,0 0 0 16,0 0 72-16,0 0 8 0,13-7 2 0,-4-1 0 16,4 4-36-16,1-4-7 0,-1 4-2 0,4 0 0 15,-4 4-17-15,14-4-4 0,3 0-1 0,-3 1 0 16,4 3 9-16,-1-4 3 0,5 0 0 0,5 4 0 0,4-4 19 0,0 0 4 16,-1 0 1-16,6 4 0 15,3 0-22-15,5-4-4 0,-4 0-1 0,4 0 0 16,4 4-14-16,1-4-10 0,-5 1 12 0,0 3-12 15,-9-4 0-15,1 0-9 0,3 0-1 0,-8 0 0 16,-13 0-61-16,-1 0-12 0,-3 0-2 16,-10 4-494-16,-4 4-98 0</inkml:trace>
          <inkml:trace contextRef="#ctx0" brushRef="#br0" timeOffset="727283.4756">17114 14762 518 0,'-4'-4'46'0,"-5"0"-37"0,9-3-9 0,4-1 0 16,1 0 135-16,-1 0 25 0,-4 1 4 0,9-1 2 16,4-4-68-16,-4 4-14 0,-4 1-2 0,-1 3-1 15,9 0-18-15,-13 4-4 0,0 0-1 0,0 0 0 16,0 0-6-16,0 0-2 0,9 4 0 0,-9-4 0 15,-9 11-16-15,9-11-3 0,5 12-1 0,-1 4 0 16,-8-1-1-16,-1 1 0 0,-4 7 0 0,5 0 0 16,0 4 7-16,-5 5 0 0,-4-1 1 0,-1 4 0 15,1 3 2-15,4 1 0 0,-4-4 0 0,-5 4 0 16,5 0-8-16,0 0-2 0,4-1 0 0,0-3 0 16,-4 0-5-16,4 0 0 0,1-4-1 0,-1-4 0 15,0 1-10-15,0-1-1 0,0-4-1 0,1-4 0 16,3 1-11-16,-4-5 12 0,1-3-12 0,3 0 12 15,-4-5-12-15,5 1 0 0,0 0 0 0,4-8 0 16,-9 4-95-16,9-4-24 0,-9 0-5 0,5 4-552 16,-5 0-110-16</inkml:trace>
          <inkml:trace contextRef="#ctx0" brushRef="#br0" timeOffset="727869.5961">17729 14743 691 0,'-13'-12'61'0,"13"12"-49"0,0 0-12 0,0 0 0 15,0 0 99-15,0 0 17 0,8-3 3 0,1-5 1 16,4 4-11-16,-4 0-1 0,-9 4-1 0,9 0 0 16,4 0-39-16,-13 0-7 0,0 0-1 0,0 0-1 15,9 12-13-15,-9 3-2 0,-5 5-1 0,-3 3 0 16,-1 4 6-16,0 5 2 0,5 7 0 0,-10-4 0 15,-7 8 5-15,3-4 0 0,9 0 1 0,-4 4 0 16,-4-1-13-16,3-3-4 0,1 0 0 0,4 0 0 16,1 0-23-16,-1 0-5 0,0-3 0 0,0-1-1 15,9-4-20-15,-8 0-4 0,3-4-1 0,1 1 0 32,-1-9-199-32,10-3-40 0,4 7-8 0,-9-23-2 0</inkml:trace>
          <inkml:trace contextRef="#ctx0" brushRef="#br0" timeOffset="728569.2492">18023 15468 345 0,'35'-3'31'0,"-22"-1"-31"0,-13 4 0 0,17-4 0 0,5 0 175 0,-4 0 29 16,0-4 5-16,-5 4 2 0,0-3-60 0,0 7-12 16,5-8-3-16,-5 4 0 0,-5 4-57 0,1-4-12 15,4 4-3-15,1 0 0 0,-14 0-22 0,0 0-5 16,0 0-1-16,4 8 0 0,5 3-12 0,-9 1-4 15,0 4 0-15,-9-1 0 0,9 1-20 0,-9 7 0 16,0-3 0-16,-4 3 0 0,0 1 14 0,0-1-2 16,0-4 0-16,-5 1 0 0,1-1 2 0,-1 1 0 15,5-4 0-15,-5-1 0 0,1-3 18 0,-1-4 4 16,5 3 1-16,4-7 0 0,-4 0-16 0,4 0-3 0,1 0-1 16,8-4 0-16,0 0-8 0,0 0-1 0,0 0-8 15,0 0 12-15,13 0-4 0,0 0 0 0,-13 0-8 0,13 0 12 16,5 0-12-16,-1 0 0 0,5-4 0 15,0 4 0-15,0 4 0 0,4-4-20 0,14 0 4 0,-5 0-676 16,0 0-136-16</inkml:trace>
        </inkml:traceGroup>
        <inkml:traceGroup>
          <inkml:annotationXML>
            <emma:emma xmlns:emma="http://www.w3.org/2003/04/emma" version="1.0">
              <emma:interpretation id="{3769FD4D-ADD1-453E-93CB-994F97FC5DF2}" emma:medium="tactile" emma:mode="ink">
                <msink:context xmlns:msink="http://schemas.microsoft.com/ink/2010/main" type="inkWord" rotatedBoundingBox="22344,15575 23261,15572 23264,16604 22347,16607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729716.6579">20501 14423 1843 0,'0'0'81'0,"0"-11"18"0,0 11-79 0,0 0-20 0,0 0 0 0,0 0 0 15,0 0 11-15,0 0-2 0,0 0 0 0,0 0 0 31,5 11-111-31,-5 1-22 0,0 8-5 0,0-9-1 0</inkml:trace>
          <inkml:trace contextRef="#ctx0" brushRef="#br0" timeOffset="729715.4861">20050 15055 1249 0,'0'0'27'0,"0"0"5"0,0 0 2 0,0 0 2 0,0 0-28 0,0 0-8 15,0 0 0-15,0 0 0 0,0 0 76 0,0 0 15 16,0 0 2-16,0 0 1 0,0 12-72 0,-5 3-14 16,-4-3-8-16,5 8 8 0,-5-1 12 0,0 5 4 15,1-1 0-15,-5 4 0 0,-1 4 13 0,6-3 3 16,-1-1 1-16,4 0 0 0,5-3-13 0,5-5-4 15,-1-3 0-15,5 3 0 0,0-7-12 0,4 0-2 16,0-4-1-16,5-1 0 0,-1-3 0 0,5 0 0 0,-4-4 0 0,4 0 0 16,0-4-9-16,-5 0 0 15,5-3 0-15,0-1 8 0,-4 0-8 0,3-4 8 16,1 1-8-16,-4-1 8 0,-1 0-8 0,1-3 0 0,4-5 0 0,-4-3 0 16,3 3 0-16,6-3 8 0,4 3-8 15,-5-3 0-15,0 3 0 0,0-3 0 0,1 3 8 0,4 1-8 16,-5-1 0-16,0 1 0 0,0-1-12 0,5 5 12 15,-4-1 0-15,-6 5 0 0,-3-1 0 0,4 4 0 16,-9 4 20-16,5 0 4 0,-5 4 2 0,-4 4 0 16,-1 4-2-16,1 4 0 0,0-5 0 0,0 9 0 15,-5 4-24-15,5-5 8 0,-5 5-8 0,1-1 0 16,-1 5 19-16,0-1-2 0,-4 4 0 0,0-3 0 16,-4-1-17-16,0 4-19 0,-5-3 4 0,4-1 1 15,-3-3 32-15,-1-5 6 0,0 1 2 0,-4-4 0 16,-5-1 12-16,1 1 2 0,-5-4 1 0,0 0 0 15,-4-5-18-15,-1 1-4 0,-3 0-1 0,-1-4 0 16,5 0-10-16,-5 0-8 0,0 0 9 0,5-4-9 16,0 4 0-16,-1 0 8 0,1 0-8 0,8-4 0 15,-4 1 0-15,5-1-12 0,-1-4 3 0,1 4 0 16,4 0-38-16,-1 0-7 0,1-4-2 16,0-3-1000-16</inkml:trace>
          <inkml:trace contextRef="#ctx0" brushRef="#br0" timeOffset="731073.7896">20659 14455 115 0,'0'0'10'0,"0"0"-10"0,0 0 0 0,0 0 0 15,0 0 199-15,0 0 37 0,-8-8 8 0,-1 4 2 16,4 0-159-16,5 4-32 0,-13-4-7 0,5 0 0 16,-1 4-31-16,9 0-5 0,0 0-2 0,0 0 0 15,0 0-10-15,-9 4 0 0,9-4 0 0,0 0 0 16,0 0-9-16,0 0 9 0,0 0-12 0,0 0 12 15,-4 12 0-15,4-12 0 0,0 0 0 0,0 0 0 16,0 0 0-16,0 0 19 0,0 0-3 0,0 0 0 16,0 0 9-16,0 0 2 0,0 0 0 0,0 0 0 15,-5-4-11-15,-4 0-3 0,1 4 0 0,-1 0 0 16,9 0-13-16,-9 0 0 0,0 0 0 0,-4 4 0 16,4-4 0-16,-4 0 0 0,4 0 0 0,-4 0 0 0,5 0 0 0,-1 0 0 15,9 0 0-15,0 0 0 0,0 0 0 0,0 0 8 16,0 0-8-16,0 0 0 0,0 0 29 0,0 0 0 15,0 0 0-15,0 0 0 0,0 0-13 0,9 0-4 16,4 4 0-16,-5 0-461 16,6 0-93-16</inkml:trace>
        </inkml:traceGroup>
        <inkml:traceGroup>
          <inkml:annotationXML>
            <emma:emma xmlns:emma="http://www.w3.org/2003/04/emma" version="1.0">
              <emma:interpretation id="{9D962CE1-3371-4581-92C4-B9F4D143CCA0}" emma:medium="tactile" emma:mode="ink">
                <msink:context xmlns:msink="http://schemas.microsoft.com/ink/2010/main" type="inkWord" rotatedBoundingBox="24597,15504 27983,15495 27986,16688 24600,16697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731621.1506">22208 14626 403 0,'0'0'36'0,"0"0"-36"0,0 0 0 0,0 0 0 0,0 0 112 0,0 0 15 16,0 0 3-16,0 0 1 0,13 8-44 0,0 0-9 15,9 0-2-15,0-5 0 0,5 1-14 0,3 0-3 16,5 0-1-16,9-4 0 0,-4 0 8 0,12 0 2 16,1 0 0-16,4-4 0 0,0 0 4 0,0 0 2 15,5 1 0-15,-1-5 0 0,-4 4-14 0,5 0-4 16,-1 0 0-16,-8-4 0 0,-1 4-30 0,-4 0-6 16,-4 1-2-16,-4-1 0 0,-1 0-18 0,-4 4 0 15,1-4 0-15,-6 4 0 16,-8 0-94-16,-4 0-22 0,-1 4-5 0,-4 0-1 0</inkml:trace>
          <inkml:trace contextRef="#ctx0" brushRef="#br0" timeOffset="731947.0564">22893 14341 1234 0,'0'0'55'0,"0"0"11"0,0 0-53 0,0 0-13 15,0 0 0-15,0 0 0 0,0 0 48 0,0 0 6 16,0 0 2-16,0 0 0 0,0 0-2 0,4 8 0 15,0 0 0-15,1 0 0 0,-5-8-17 0,0 12-3 16,0-5-1-16,0 5 0 0,0 0-4 0,0 3-1 16,0 1 0-16,0 3 0 0,0 1-3 0,0 3-1 15,0 5 0-15,0 3 0 0,0 4 17 0,0 4 3 16,0 4 1-16,0 8 0 0,0-1-1 0,-5 1 0 16,5 0 0-16,-4-5 0 0,0 1-28 0,-5-4-7 15,0-4-1-15,0 0 0 0,-4-4-8 0,4 0 0 16,-4-7 0-16,0-5 0 0,0 0 0 0,0-3-11 15,-1-4 3-15,6-5 0 16,-1 1-122-16,0-4-24 0,5 0-5 0,4-8-684 0</inkml:trace>
          <inkml:trace contextRef="#ctx0" brushRef="#br0" timeOffset="732419.0068">23336 15016 806 0,'0'0'72'0,"0"0"-58"16,0-8-14-16,0 8 0 0,-5-4 80 0,5 4 14 15,0 0 2-15,0 0 1 0,0 0-33 0,0 0-6 16,0 0-2-16,0 0 0 0,0 0-25 0,0 0-6 16,5 12-1-16,-1 0 0 0,-4 3 5 0,4 1 1 15,1 0 0-15,-1 3 0 0,1 1 5 0,-5 3 1 16,-5 0 0-16,5 5 0 0,0 3 24 0,-4-4 4 16,-1-3 2-16,1 3 0 0,-5-4-19 0,0 1-4 15,1-1-1-15,-5-3 0 0,4-1-21 0,0 1-4 16,0-5-1-16,0 1 0 0,5-5-6 0,0 1-2 15,-1-4 0-15,5-8 0 0,0 8 0 0,0-8-8 16,0 0 12-16,0 0-4 0,9 4 11 0,0-8 1 16,4 0 1-16,-4-4 0 0,4-4-7 0,-4 1-2 0,4-9 0 15,-4 5 0-15,4-5 32 0,4 1 7 0,-3-9 1 16,7 5 0-16,1 0-36 0,0-5-6 0,5 5-2 16,3-4 0-16,1 3-8 0,0 1 0 0,4 3 0 0,0 5 0 15,0-5 0-15,5 8-11 0,-1 1 3 0,-4 3-733 16,-4 0-147-16</inkml:trace>
          <inkml:trace contextRef="#ctx0" brushRef="#br0" timeOffset="732850.9088">24117 14977 1566 0,'0'-19'69'0,"0"19"15"0,4-4-68 0,5 4-16 15,-5-4 0-15,-4 4 0 0,13 8 13 0,-8-1-1 16,3 1 0-16,1 4 0 0,-4 4-3 0,-1 3-1 16,-4 4 0-16,-4 1 0 0,4 3-8 0,-5 4 0 0,-4-3 0 0,1 3 0 15,3-4 12-15,-3 0 0 0,-1 5 0 0,0-9 0 16,5 0 28-16,-1-3 7 0,1-4 1 0,8 3 0 16,-4 1-2-16,5-5 0 0,3-3 0 0,6 0 0 15,-1-1-29-15,9-3-5 0,-5-8-2 0,9 0 0 16,1 0-10-16,4-8 8 0,4 0-8 0,0 1 8 15,0-5 12-15,4 0 1 0,1-7 1 0,-1-1 0 16,-4 1 6-16,0-5 2 0,1 1 0 0,-1 0 0 16,-9-5-30-16,0 1 0 0,-4 0 0 0,5 3 0 15,-5-3-99 1,4 4-22-16,-9-5-5 0,10 9-1 0</inkml:trace>
          <inkml:trace contextRef="#ctx0" brushRef="#br0" timeOffset="733317.3888">25020 15227 576 0,'0'0'25'0,"0"0"6"0,0 0-31 0,0 0 0 0,0 0 0 0,0 0 0 16,9-8 204-16,-9 8 34 16,9-4 7-16,0-4 2 0,-1 8-141 0,10-4-28 0,0 0-6 0,-1 1 0 15,5-1-44-15,4 0-9 0,1-4-2 16,-1 4 0-16,5-4-17 0,4 4 10 0,0-3-10 0,-4-1 8 16,-1 0-8-16,1 0 0 0,0 0 0 0,-9-3 0 15,0 3 12-15,-5-4 0 0,5 0 0 0,-4-3 0 16,-5-1 16-16,0 1 3 0,-4-1 1 0,4 0 0 15,-4 1-4-15,-5-1 0 0,-4 1 0 0,0 3 0 16,0 0-28-16,0 4 0 0,-4 1 0 0,-5-1 0 16,9 8 0-16,-9 0 0 0,0-4 0 0,-4 4 0 15,0 0 0-15,0 4 0 0,0-4-13 0,-5 8 4 16,1-1 9-16,-1 1 0 0,1 4 0 0,-5 4 0 16,0-1 0-16,0 9 0 0,0-5-9 0,0 4 9 15,4 9 0-15,5-5 13 0,0 0-1 0,4 1-1 16,-4 3-11-16,4 0 8 0,9 4-8 0,0-4 8 15,5-3 0-15,-1 3 0 0,5-4 0 0,8 4 0 0,-3 0-8 0,3-3 0 16,1-5 0-16,-1 0-620 16,10-3-125-16</inkml:trace>
        </inkml:traceGroup>
        <inkml:traceGroup>
          <inkml:annotationXML>
            <emma:emma xmlns:emma="http://www.w3.org/2003/04/emma" version="1.0">
              <emma:interpretation id="{C869AD8C-1312-443F-99F0-729FF254BDAD}" emma:medium="tactile" emma:mode="ink">
                <msink:context xmlns:msink="http://schemas.microsoft.com/ink/2010/main" type="inkWord" rotatedBoundingBox="28591,16447 28616,16446 28617,16514 28591,16514"/>
              </emma:interpretation>
              <emma:one-of disjunction-type="recognition" id="oneOf54">
                <emma:interpretation id="interp66" emma:lang="" emma:confidence="0">
                  <emma:literal>.</emma:literal>
                </emma:interpretation>
                <emma:interpretation id="interp67" emma:lang="" emma:confidence="0">
                  <emma:literal>,</emma:literal>
                </emma:interpretation>
                <emma:interpretation id="interp68" emma:lang="" emma:confidence="0">
                  <emma:literal>$</emma:literal>
                </emma:interpretation>
                <emma:interpretation id="interp69" emma:lang="" emma:confidence="0">
                  <emma:literal>:</emma:literal>
                </emma:interpretation>
                <emma:interpretation id="interp70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733615.8732">26222 15313 2026 0,'-13'-16'90'0,"13"16"18"0,0 0-86 0,-4-8-22 0,0 4 0 0,4 4 0 16,0 0 72-16,0 0 9 0,0 0 3 0,0 0 0 15,4 8-64-15,0 8-20 0,1-5 10 0,-1 5-702 16,5 0-140-16</inkml:trace>
        </inkml:traceGroup>
        <inkml:traceGroup>
          <inkml:annotationXML>
            <emma:emma xmlns:emma="http://www.w3.org/2003/04/emma" version="1.0">
              <emma:interpretation id="{BAB64503-3106-4020-8B7E-C3FF76F6BB83}" emma:medium="tactile" emma:mode="ink">
                <msink:context xmlns:msink="http://schemas.microsoft.com/ink/2010/main" type="inkWord" rotatedBoundingBox="32881,19203 32895,19202 32896,19217 32881,19218"/>
              </emma:interpretation>
              <emma:one-of disjunction-type="recognition" id="oneOf55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1" brushRef="#br0" timeOffset="-5.93708E8">30491 18041 0,'0'0'0</inkml:trace>
        </inkml:traceGroup>
      </inkml:traceGroup>
      <inkml:traceGroup>
        <inkml:annotationXML>
          <emma:emma xmlns:emma="http://www.w3.org/2003/04/emma" version="1.0">
            <emma:interpretation id="{38BDD4DA-C1EE-4BA7-997F-15B3C480B7EB}" emma:medium="tactile" emma:mode="ink">
              <msink:context xmlns:msink="http://schemas.microsoft.com/ink/2010/main" type="line" rotatedBoundingBox="4492,16952 20016,17394 19972,18970 4447,18528"/>
            </emma:interpretation>
          </emma:emma>
        </inkml:annotationXML>
        <inkml:traceGroup>
          <inkml:annotationXML>
            <emma:emma xmlns:emma="http://www.w3.org/2003/04/emma" version="1.0">
              <emma:interpretation id="{754BD4CC-A5E9-44A4-981F-4B27E00D5552}" emma:medium="tactile" emma:mode="ink">
                <msink:context xmlns:msink="http://schemas.microsoft.com/ink/2010/main" type="inkWord" rotatedBoundingBox="4477,17459 6293,17511 6271,18289 4455,18237"/>
              </emma:interpretation>
              <emma:one-of disjunction-type="recognition" id="oneOf56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735595.1632">2092 16428 568 0,'0'0'25'0,"0"0"6"0,0 0-31 0,0 0 0 15,0 0 0-15,0 0 0 0,0 0 77 0,0 0 10 16,0 0 1-16,0 0 1 0,0 0-16 0,0 0-3 16,0 0-1-16,0 0 0 0,0 0-12 0,0 0-2 15,-8 0-1-15,8 0 0 0,0 0-9 0,0 0-1 0,0 0-1 0,0 0 0 16,0 0-1-16,0 0 0 0,0 0 0 0,0 0 0 15,0 0-4-15,0 0-1 0,0 0 0 16,0 0 0-16,0 0-17 0,0 0-4 0,4-4-1 0,-4 4 0 16,9 0-7-16,0 4 0 0,-9-4-8 0,13 8 12 15,-4 3-4-15,-1 9-8 0,1-1 11 0,4 5-11 16,-8 3 8-16,8 4-8 0,-4 0 0 0,-1 1 0 16,6 3 12-16,-6 0 0 0,5 0-1 0,1 4 0 15,3-8 15-15,1 4 3 0,-1 0 1 0,-4 0 0 16,5-7-10-16,0-1-3 0,-1-4 0 0,1 1 0 15,-1-5-5-15,-4-3-2 0,1-4 0 0,-1-1 0 16,0-7-1-16,0 4 0 0,-13-8 0 0,9 4 0 16,-9-4-1-16,0 0 0 0,0 0 0 0,0 0 0 15,0 0-8-15,0 0 8 0,0 0-8 0,0 0 8 0,0 0-8 16,0 0 0-16,0 0 0 0,0 0 0 0,9-8 0 0,-9-4 0 16,0 1 0-16,0-1 0 0,-5 4 0 0,1-7 8 15,-5-1-8-15,5-3 0 0,4-1 16 0,-5-3-1 16,-4-5-1-16,5-3 0 0,0 0-14 0,4 0 0 15,-5 3 0-15,5 1 0 0,5-8 0 0,3 0 0 16,6 0 0-16,-1 4 0 0,4-1-16 0,5 1-5 16,9 8-2-16,-5-1 0 0,1 9 15 0,-5 3 8 15,0 8-10-15,-1 4 10 0,-3 4-8 0,0 8 8 16,-5 0 0-16,0 7-9 0,-9 8 9 0,1 1 0 16,-5 3 0-16,0 4 0 0,-5-4 0 0,5 8 0 0,-4-4 0 15,-1 0 0-15,5 0 0 0,0-3 0 0,-4-1 0 0,8-4 8 16,-4 0-8-16,9-3 0 0,-4-5 0 0,3-3 0 15,1 0 0-15,0-1 0 0,0-3 0 0,4 0 8 16,-4-5-8-16,-1-3 0 0,-3 4 0 0,4-8 0 16,-1 4 0-16,-8-4 9 0,0 0-9 0,0 0 10 15,5-4 9-15,4 4 1 0,-9 0 1 0,4-8 0 16,0 4-5-16,5-7 0 0,0-1-1 0,-5 0 0 16,1-3 4-16,3-1 1 0,6-3 0 0,-1-5 0 15,-4 1 7-15,4-5 1 0,0 1 1 0,0-4 0 16,5 0-17-16,-5-4-4 0,-9 0-8 0,14-1 12 15,4 5-4-15,-5-4-8 0,-12 4 11 0,3 0-11 16,1 3 0-16,9 5 0 0,-5 0 0 0,0 3 0 16,-13-3-40-16,13 7-4 0,5 1-2 0,-1-1 0 15,-8 0-139-15,4 9-28 0</inkml:trace>
          <inkml:trace contextRef="#ctx0" brushRef="#br0" timeOffset="736291.7825">3457 16853 799 0,'-18'0'35'0,"18"0"8"0,0 0-35 0,0 0-8 16,0 0 0-16,0 0 0 16,0 0 55-16,9-4 9 0,9-4 1 0,-5 0 1 0,-9 5-2 0,9-5-1 15,5 0 0-15,4 4 0 0,-5 0 12 0,1 0 2 16,0 0 1-16,-1 0 0 0,9-3-9 0,-4 3-1 15,-17 0-1-15,8-4 0 0,4 0-32 0,-3 0-7 16,-1 1 0-16,-4-1-1 0,-1-4 10 0,1-3 3 16,9-1 0-16,-1-4 0 0,-8 5-40 0,0-9 0 15,13 5 0-15,-5-1 0 0,-4 5 0 0,1-5 0 16,-6 1 9-16,5-1-9 0,-4 1 8 0,0-1-8 16,-13 1 0-16,4-1 0 0,4 5 8 0,-4 3-8 15,-9-4 0-15,0 1 0 0,-4 7 0 0,5-4 0 16,-6 5-13-16,-3 3 5 0,-9-4-7 0,8 4-1 0,5 4 0 15,0 0 0-15,-9 8 3 0,4-4 0 0,18-4 0 16,-4 11 0-16,-1 5 13 0,-3 0-11 0,-1 3 11 0,4 1-10 16,1 7 10-16,0 0 0 0,-9 8 0 0,-1 4-8 15,14 0 35-15,-8-4 7 0,-1 4 2 0,-4 0 0 16,-1 0-11-16,1 4-1 0,9-4-1 0,-5-4 0 16,0 0-7-16,1-3 0 0,8-5-1 0,0 0 0 15,-5-3-15-15,5-1 0 0,9-3 0 0,4-5-10 31,13-3-42-31,1-4-9 0,4-8-2 0</inkml:trace>
        </inkml:traceGroup>
        <inkml:traceGroup>
          <inkml:annotationXML>
            <emma:emma xmlns:emma="http://www.w3.org/2003/04/emma" version="1.0">
              <emma:interpretation id="{A87278CD-0612-44A9-A8F9-D505CDFF5FC5}" emma:medium="tactile" emma:mode="ink">
                <msink:context xmlns:msink="http://schemas.microsoft.com/ink/2010/main" type="inkWord" rotatedBoundingBox="8384,17063 12323,17175 12288,18384 8349,18271"/>
              </emma:interpretation>
              <emma:one-of disjunction-type="recognition" id="oneOf5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738377.6417">7932 16736 403 0,'0'0'36'16,"0"0"-36"-16,0 0 0 0,0 0 0 15,0 0 232-15,-4 8 39 0,4-8 8 0,0 0 1 0,0 0-141 0,-5 8-29 16,1-1-6-16,-1 1 0 0,5 4-56 0,5 3-10 15,-5 1-2-15,4 0-1 0,-8-5 3 0,4 5 1 16,0 3 0-16,0-3 0 0,0 0-4 0,-5 3-1 16,1 1 0-16,-5-1 0 0,5 1-10 0,-9-5-3 15,4 5 0-15,0-5 0 0,5 5-21 0,-1-5 8 16,1-3-8-16,0 0 0 16,4 0-172-16,0-12-38 0,0 0-8 0,17 3-2 0</inkml:trace>
          <inkml:trace contextRef="#ctx0" brushRef="#br0" timeOffset="738520.0373">8125 16459 1152 0,'-22'-12'102'0,"9"12"-82"0,4-7-20 0,0 7 0 16,1-4 168-16,8 4 30 0,0 0 6 0,0 0 0 31,0 0-204-31,0 0-44 0,8 7-7 0</inkml:trace>
          <inkml:trace contextRef="#ctx0" brushRef="#br0" timeOffset="738802.2169">8507 16564 691 0,'0'0'30'0,"0"0"7"0,0 0-29 0,0 0-8 16,0 0 0-16,0 0 0 15,0 0 200-15,4 0 40 0,9 0 7 0,0-7 1 0,5 3-100 0,4-4-21 16,4 0-4-16,5-4-1 0,4 1-59 0,0 3-12 16,9-4-3-16,4-3 0 0,0 3-22 0,5 0-5 15,-5-3-1-15,1 7 0 0,-1 0-20 0,0 4 8 16,-4-4-8-16,-9 8 0 15,-4 0-96-15,-5 4-24 0,-4 0-5 0,-4 0-762 0</inkml:trace>
          <inkml:trace contextRef="#ctx0" brushRef="#br0" timeOffset="739099.394">9138 15991 1036 0,'0'0'92'0,"0"0"-73"0,-8 8-19 0,-1 7 0 16,0 1 115-16,0 4 19 0,1 3 4 0,-6 4 1 15,6 8-35-15,-6 4-6 0,1 4-2 0,-4 4 0 0,-5-4-10 0,4 8-2 16,1-1-1-16,-1 1 0 15,-4 0-11-15,5 3-1 0,-1 1-1 0,1-4 0 0,-1 3-25 0,0-3-5 16,1-4 0-16,4-4-1 0,0 0-25 0,-1-4-5 16,1-4-1-16,5-4 0 15,-6 0-69-15,10-8-15 0,-5 1-2 0,5-5-646 16,-1-3-128-16</inkml:trace>
          <inkml:trace contextRef="#ctx0" brushRef="#br0" timeOffset="737319.8159">6019 16541 230 0,'-4'-8'20'0,"-1"0"-20"16,-3-11 0-16,3 7 0 0,5-3 240 0,-4-1 44 15,4 0 9-15,0 5 2 0,0-1-172 0,4 4-35 16,-4-4-6-16,5 5-2 0,-5 7-48 0,0 0-9 0,0 0-3 0,0 0 0 16,0 0-20-16,8 7 8 15,1 5-8-15,-5 4 0 0,1 7 16 0,-5 8 0 16,0-3-1-16,0 7 0 0,-9 0 25 0,5 4 6 15,-5-4 1-15,5 0 0 0,-5 0 3 0,0-4 1 0,5 1 0 16,-1-1 0-16,1-4-25 0,4-4-5 0,-5-3-1 0,5 3 0 16,0-3-12-16,0-5-8 0,5 1 10 0,-1 0-10 15,5-9 10-15,0 1-10 0,4-4 10 0,0-4-10 16,9 0 9-16,-4-4-9 0,4-7 8 0,4 3-8 16,0-4 0-16,5-4 8 0,-5-3-8 0,5-1 0 15,4 1 0-15,-9-4 0 0,-4-5 0 0,5 1 0 16,-10-4 8-16,5-4-8 0,-4 0 0 0,-5-1 8 15,-9 5 5-15,5 0 1 0,0 8 0 0,-5-5 0 16,0 9-14-16,-4-1 0 0,9 1 0 0,-4 7 0 16,-5 4 0-16,0 1 0 0,0-5 0 0,0 12-10 15,0 0 10-15,0 0 0 0,0 0 0 0,0 0 0 16,4 15 0-16,0 1 0 0,-4 0 0 0,0 7 0 16,0 4 0-16,5 1 0 0,-1 3 8 0,-8-4-8 0,-1 0 0 0,5 1 0 15,-4 3 0-15,4 4 0 0,-4-4 0 0,4 0 0 16,-5-3 0-16,5-5 0 0,5 1 0 0,-5-5 9 15,0-3-1-15,4-1-8 0,-4-3 12 0,4 0-4 16,-4-12 0-16,9 4-8 0,0-1 17 0,0 1-3 16,4 0-1-16,-4-4 0 0,4-4-5 0,0 0-8 15,0 1 11-15,0-5-11 0,-4 0 21 0,4 0-2 16,-4 0-1-16,4-3 0 0,-4-1-9 0,0 0-1 16,0-3-8-16,-1-1 12 0,1 0-12 0,-5 1 11 15,5-5-11-15,-4-3 10 0,3 3-2 0,-3 1-8 16,-1-8 12-16,5-5-4 0,-5 5-8 0,5-4 10 15,-4 0-10-15,3-4 10 0,1 3-24 0,0-3-5 0,4 4-1 16,-4 4-714-16,4-4-143 16</inkml:trace>
          <inkml:trace contextRef="#ctx0" brushRef="#br0" timeOffset="737953.278">7375 16482 288 0,'0'0'25'0,"0"0"-25"15,-5-3 0-15,-3-5 0 0,3 0 189 0,1 4 33 16,-1-4 6-16,1 4 2 0,4 4-86 0,0 0-16 0,0 0-4 0,0 0-1 16,0 0-83-16,0 0-16 0,0 0-3 0,9 8-1 15,-5 4-6-15,5 3-2 0,-5 5 0 0,5 3 0 16,-4 5 8-16,-1 3 0 0,-4 4 1 0,0 0 0 16,0 0 23-16,-4 4 5 0,-5 0 1 0,4-4 0 15,-8-4-4-15,4 5-1 0,1-9 0 0,-6 0 0 16,1-7-6-16,0-1-2 0,0-3 0 0,0-5 0 15,4 1-7-15,0-4-2 0,1 0 0 0,3-4 0 16,5-4-15-16,0 0-3 0,0 0-1 0,0 0 0 16,-9 0-1-16,9 0-8 0,0 0 12 0,0 0-4 15,0 0-8-15,0 0 0 0,0 0 0 0,0 0 0 16,0 0 8-16,0 0-8 0,0 0 0 0,5-8 8 16,-5 0 0-16,9 0 0 0,-5-3 0 0,5 3 0 15,-1-8 6-15,-3 1 1 0,8-5 0 0,-4 1 0 16,0-1 6-16,4-7 2 0,0 3 0 0,4-3 0 0,1-4-15 15,4 0-8-15,-5-4 10 0,10-1-10 0,-5 5 0 0,8 0-20 16,1-4 4-16,4 4 0 16,0 3-176-16,5 1-36 0</inkml:trace>
          <inkml:trace contextRef="#ctx0" brushRef="#br0" timeOffset="739838.7982">9349 16888 1706 0,'0'0'76'0,"0"0"15"0,0 0-73 0,0 8-18 0,0-8 0 0,4 12 0 16,1-5 40-16,4 1 5 0,-1 0 1 0,6-4 0 15,3 0-15-15,1-4-3 0,4 0-1 0,-1-8 0 16,10 0-15-16,0-4-2 0,8-3-1 0,1-1 0 16,-5 1-9-16,0-5 0 0,0 5 9 0,0-5-9 15,0 4 14-15,-4 1-2 0,-9-1 0 0,0 1 0 16,0-5 7-16,-9 5 1 0,-4-1 0 0,-5-4 0 16,1 5 12-16,-1 3 4 0,-8-3 0 0,-1-1 0 15,-4 0-25-15,1 5-11 0,-5-1 10 0,-5 0-10 16,-8 4 0-16,4 1-16 0,-9 3 1 0,0 4 1 15,1 4-6-15,-6 3-2 0,6 1 0 0,-1 4 0 16,0 0 12-16,5 7 10 0,0 1-13 0,-1 7 5 16,10 8 16-16,-5 0 3 0,9 0 1 0,0 4 0 0,4 0 10 15,4 0 2-15,1 0 1 0,8 0 0 0,1-4-4 0,4-3-1 16,-1-1 0-16,14 0 0 0,-4-4-9 0,8-3-3 16,5-1 0-16,8-3 0 15,5-5-39-15,13-3-8 0,5-4-1 0,8-4-966 16</inkml:trace>
        </inkml:traceGroup>
        <inkml:traceGroup>
          <inkml:annotationXML>
            <emma:emma xmlns:emma="http://www.w3.org/2003/04/emma" version="1.0">
              <emma:interpretation id="{DF9A8EBD-0EF6-4D32-999A-74128D893474}" emma:medium="tactile" emma:mode="ink">
                <msink:context xmlns:msink="http://schemas.microsoft.com/ink/2010/main" type="inkWord" rotatedBoundingBox="14191,17451 19202,17594 19163,18947 14153,18805"/>
              </emma:interpretation>
              <emma:one-of disjunction-type="recognition" id="oneOf58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740781.6728">11797 16463 1206 0,'0'0'26'0,"0"0"6"0,0 0 0 0,0 0 3 0,9-4-35 0,0 4 0 16,-1-8 0-16,6 4 0 0,-1 4 64 0,0-4 7 16,4 1 1-16,5-1 0 0,0 0-20 0,5 0-3 15,-1 0-1-15,5 0 0 0,-1-4-23 0,1 4-5 16,4 0 0-16,0 1-1 0,9-1-6 0,0 0-1 15,4 0 0-15,1 0 0 0,3 4 8 0,1-4 0 16,4 4 1-16,-4 4 0 0,-1 0 11 0,1-4 1 16,-5 8 1-16,-4-4 0 0,0 3-4 0,-5 5-1 15,-4-4 0-15,1-4 0 0,-6 4-14 0,5-5-3 16,-4 1-1-16,-5 0 0 0,-4-4-1 0,0 0 0 16,5 0 0-16,-5 0 0 0,-5 0-24 0,-4 0-5 0,-4-4-1 0,4 4 0 31,0 0-64-31,-13 0-12 0,0 0-4 0,0 0-448 0,0 0-91 0</inkml:trace>
          <inkml:trace contextRef="#ctx0" brushRef="#br0" timeOffset="740324.7644">12144 16424 288 0,'0'0'25'0,"8"-8"-25"0,-3-4 0 0,4 5 0 15,-5-5 216-15,-4 8 39 0,0 4 7 0,0 0 2 16,0 0-118-16,0 0-23 0,0 0-5 0,0 0-1 15,0 0-55-15,0 0-11 0,0 0-3 0,0 0 0 16,0 0-18-16,0 0-4 0,0 0-1 0,0 0 0 16,0 0 2-16,0 12 0 0,-4-1 0 0,4 5 0 15,-5 4 5-15,1 7 0 0,-1 0 1 0,1 4 0 16,0 8 9-16,-1 0 2 0,1 4 0 0,-5 4 0 0,5 4 2 0,-1-1 1 16,1 1 0-16,0 0 0 0,-1 0-10 15,-4-1-1-15,1-3-1 0,-1-4 0 0,5 4-19 16,-1-4-3-16,-4-4-1 0,5-4 0 0,0 0-12 0,-1-4 8 15,1-8-8-15,-1-3 0 16,5-5-20-16,-4-3-9 0,4 0-3 0,0-8 0 16,0-4-142-16,0 0-29 0,0 0-5 0</inkml:trace>
          <inkml:trace contextRef="#ctx0" brushRef="#br0" timeOffset="741145.1108">12754 16494 403 0,'0'0'36'0,"0"0"-36"15,0 0 0-15,0 0 0 0,0 0 214 16,0 0 36-16,0 0 7 0,0 0 2 0,0 0-142 0,0 0-28 16,0 0-5-16,0 0-2 0,0 0-22 0,0 0-5 15,8 12-1-15,-3 3 0 0,-1-3 2 0,0 8 0 16,1-1 0-16,-5 8 0 0,0 1 5 0,0-1 2 15,-5 4 0-15,1 0 0 0,0 8 1 0,4-3 1 16,-9 3 0-16,5-4 0 0,-5 4-33 0,0-4-6 16,5 0-2-16,-5 0 0 0,4 0-24 0,-3-4 0 15,-1 4 0-15,5-3 0 0,-5-1 12 0,4 0-4 16,-3-4 0-16,-1 1 0 0,4-1-22 0,1-4-5 16,-5-3-1-16,5-5 0 15,-1 1-147-15,1-1-29 0,0-3-7 0,-1 0-1 0</inkml:trace>
          <inkml:trace contextRef="#ctx0" brushRef="#br0" timeOffset="741995.6598">13091 17251 345 0,'0'0'31'0,"0"0"-31"0,5-4 0 0,-5 4 0 16,0-12 191-16,4 8 32 0,-4-4 6 0,0 1 2 15,5 3-99-15,-5 4-19 0,0-8-4 0,0 8-1 16,8-8-36-16,-8 8-8 0,0 0-2 0,5-4 0 16,3 0-14-16,-8 4-2 0,0 0-1 0,0 0 0 15,0 0-13-15,0 0-2 0,0 0-1 0,0 0 0 16,0 0-4-16,0 0-1 0,0 0 0 0,0 0 0 15,0 0 7-15,0 0 1 0,0 0 0 0,0 0 0 16,0 0-11-16,0 0-1 0,-4 8-1 0,0 4 0 16,-1 3-7-16,5 1 0 0,0 0-1 0,0 7 0 15,0 0 17-15,0 1 4 0,-4-5 1 0,0 1 0 16,4-1-22-16,-5 1-11 0,1-1 10 0,4 5-10 16,0-1 19-16,0 0-3 0,-5 1 0 0,1-1 0 15,4 1-6-15,-4-5-2 0,-1-3 0 0,1 3 0 0,-1 1-8 16,1-5 8-16,4-3-8 0,0-4 8 0,0-8 0 0,0 0-8 15,-4 8 12-15,4-8-4 0,0 0-8 0,0 0 0 16,0 0 9-16,0 0-9 0,-9-8-12 0,5 0-8 16,4 8 0-16,-5-8-1 15,5 8-106-15,0 0-21 0,0 0-4 0,0 0-834 0</inkml:trace>
          <inkml:trace contextRef="#ctx0" brushRef="#br0" timeOffset="745233.6353">13736 17446 57 0,'0'0'0'0,"0"0"0"15,0 0 0-15,0 0 0 0,0 0 146 0,0 0 24 16,9 0 5-16,-9 0 1 0,9 0-88 0,4-4-16 15,-13 4-4-15,9 0-1 0,-9 0 13 0,9-4 2 16,-9 4 1-16,0 0 0 0,0 0 6 0,13 0 2 16,-5-4 0-16,1 4 0 0,-9 0-14 0,0 0-2 15,13-4-1-15,-13 4 0 0,14 0-15 0,-14 0-3 16,0 0-1-16,0 0 0 0,0 0-34 0,13 0-6 16,-13 0-2-16,0 0 0 0,0 0-13 0,13 0 0 0,0 4 0 0,-13-4 0 15,0 0 0-15,13 4 0 0,5 0 0 0,-5 4 0 16,0-5 0-16,0 1 0 0,0 0 0 0,5 4 0 15,0-4 0-15,-1 0 0 0,1 0 0 16,-1 0 0-16,1 3 0 0,4-3 0 0,-5 4 0 0,5-8 0 16,-4 4 0-16,4-4 0 0,-5 4 0 0,1-4 0 15,4 0 0-15,-5 0 9 0,10 0-9 0,-1 0 8 16,0 4 4-16,1-4 0 0,3 4 0 0,1 0 0 16,0 0 0-16,4-1 0 0,0-3 0 0,-4 4 0 15,4-4-12-15,-9 4 8 0,5-8-8 0,-5 4 8 16,0 4-8-16,-4-4 0 0,-4 0 0 0,-1 0 0 15,1-4 0-15,-5 4 8 0,0 0-8 0,-13 0 0 16,0 0 8-16,9 0-8 0,-9 0 0 0,13-4 8 0,-4 1-8 16,-9 3 0-16,0 0 0 0,0 0 8 0,0 0-8 0,0 0-9 15,0 0 9-15,0 0-13 16,0 0-130-16,0 0-25 0,0 0-6 0</inkml:trace>
          <inkml:trace contextRef="#ctx0" brushRef="#br0" timeOffset="743629.3286">14943 16514 230 0,'0'0'20'0,"0"0"-20"0,0 0 0 0,0 0 0 16,0 0 182-16,0 0 32 0,4-8 6 0,-4 8 2 16,0-8-106-16,0 8-20 0,5-4-5 0,-5 4-1 15,0 0-36-15,0 0-7 0,0 0-2 0,0 0 0 16,0 0 4-16,0 0 1 0,0 0 0 0,0 0 0 15,8-4-11-15,-8 4-3 0,0 0 0 0,0 0 0 16,0 0-20-16,0 0-4 0,0 0 0 0,0 0-1 16,0 0 0-16,0 0 0 0,-8 8 0 0,-1 4 0 15,-9 3-11-15,5-3 0 0,-9 4 9 0,0 3-9 16,-4 1 9-16,-5-1-9 0,0 1 12 0,1 3-12 16,-1 0 26-16,-4 1-2 0,-5-1 0 0,5-3 0 15,0 3-8-15,0 1-3 0,0-5 0 0,-4 4 0 0,-1-3-5 16,5-1-8-16,-4 5 11 0,3-5-11 0,-3 1 8 0,4-1-8 15,4-3 0-15,-4 0 0 0,0-5 0 0,4 1 0 16,1 0 8-16,-1-1-8 0,4 1 0 0,1 0 8 16,-5-4-8-16,10-1 0 0,3 5 0 0,-4-4 0 15,0-4 0-15,5 4 0 0,-1-1 0 0,9-3 0 16,0-4 0-16,1 4 0 0,8-4 10 0,0 0-10 16,-9 0 8-16,9 0-8 0,0 0 8 0,0 0-8 15,0 0 8-15,0 0-8 0,0 0 0 0,0 0 0 16,0 0 0-16,0 0 0 0,0 0 0 0,0 0 0 15,0 0 0-15,0 0 0 0,0 0 0 0,0 0 0 16,0 0 0-16,0 0 0 0,0 0 0 0,0 0 0 0,0 0 0 16,0 0 0-16,0 0 0 0,0 0 0 0,0 0 0 0,0 0 0 15,0 0 0-15,0 0 0 0,0 0 0 0,13 0 0 16,-13 0 8-16,13 4-8 0,-13-4 8 0,9 0-8 16,9 0 28-16,-5 0 0 0,-5 0 0 0,6 0 0 15,-1 8-28-15,0-8 0 0,0 4 0 0,5 0 0 16,-1 0 15-16,1-4-3 0,-1 3 0 0,5 1 0 15,5-4-4-15,-1 0 0 0,0 0-8 0,1 0 12 16,3 0-12-16,1 0 9 0,4 4-9 0,0 0 8 16,0 0-8-16,0 4 0 0,-4-4 0 0,0 0 8 15,4 0-8-15,-4-1 0 0,4 1 9 0,-5-4-9 16,5 4 0-16,1 0 0 0,-1 0 0 0,4-4-8 16,-8 0 8-16,4 4 8 0,4 0-8 0,-8 0 11 15,4 0-11-15,-4-4 0 0,8 0 0 0,-3 0 0 16,-1 0-14-16,-5 0-8 0,1 0-2 0,-9 0 0 15,4 0-130-15,-8 0-26 0,-5-4-6 0,0 0-642 16</inkml:trace>
          <inkml:trace contextRef="#ctx0" brushRef="#br0" timeOffset="746758.9029">15649 16525 972 0,'0'0'43'0,"0"0"9"0,9 0-42 0,0-4-10 0,4 1 0 0,-4-1 0 15,4 0 99-15,4 0 17 0,-3 4 4 0,3-4 1 0,1 4-52 0,-1-4-10 16,9 4-3-16,1-4 0 0,4 4-28 0,4 0-7 16,0-4-1-16,4 4 0 0,5-4-5 0,0 4-2 15,0-4 0-15,4 1 0 0,0 3 2 0,5-4 0 16,-5-4 0-16,5 8 0 0,0-4 5 0,-5 0 0 15,4 0 1-15,-3 0 0 0,-5 0-5 0,-5 4 0 16,-4-4-1-16,0 4 0 0,-4 0-15 0,-9 0-13 16,0 0 2-16,-9 0-549 15,-4-3-111-15</inkml:trace>
          <inkml:trace contextRef="#ctx0" brushRef="#br0" timeOffset="746063.8225">15869 16658 817 0,'0'0'36'0,"4"-12"8"0,0 4-36 0,-4 1-8 0,5-1 0 0,-1-4 0 16,5 4 73-16,0 1 13 0,-1-1 2 0,-3 4 1 16,8-4-27-16,-4 4-6 0,-9 4 0 0,8-4-1 15,1 0-20-15,-9 4-4 0,0 0-1 0,9 0 0 16,-9 0 29-16,0 0 5 0,0 0 2 0,0 0 0 16,0 0-8-16,9 8-2 0,-5 0 0 0,1 4 0 15,-1 7-3-15,-4-3-1 0,0-1 0 0,0 9 0 16,0-1-19-16,-4 1-4 0,-1 3-1 0,1 4 0 15,-1 0 4-15,1 0 1 0,-5 8 0 0,0-3 0 16,5 3-1-16,-5 3 0 0,5-3 0 0,-5 4 0 16,-4 4-4-16,4-4 0 0,0 4-1 0,5-8 0 0,-9 4-11 0,9-4-1 15,-1-4-1-15,1 0 0 0,4-4-6 0,-5-4-8 16,1-3 11-16,0-1-11 0,4-3 10 16,0-9-10-16,-5 1 8 0,5-4-8 15,0-8-17-15,0 0-9 0,0 0-2 0,0 0 0 16,-9 0-124-16,9 0-26 0,0 0-5 0</inkml:trace>
          <inkml:trace contextRef="#ctx0" brushRef="#br0" timeOffset="746828.1764">16531 16424 864 0,'0'0'38'0,"0"0"8"0,0 0-37 0,0 0-9 0,0 0 0 0,0 0 0 16,13 4 107-16,-13-4 19 0,13 4 4 0,-13-4 1 16,5 8-39-16,3 3-8 0,-3 5-2 0,-1 3 0 15,-4 5-6-15,0 7-2 0,0 0 0 0,-4 8 0 0,-5 4 7 0,0 8 2 16,-4-1 0-16,4 1 0 0,-4 4-5 0,0-1-1 16,4-3 0-16,-4 4 0 0,9-5-44 0,-5 1-9 15,5 4-1-15,4-9-1 0,-5 1-22 0,5-4 0 16,5 4 0-16,-1-12 0 15,-4-4-114-15,9-7-27 0,13 15-6 0,0-24-1 0</inkml:trace>
        </inkml:traceGroup>
        <inkml:traceGroup>
          <inkml:annotationXML>
            <emma:emma xmlns:emma="http://www.w3.org/2003/04/emma" version="1.0">
              <emma:interpretation id="{FEBA5912-C232-4011-BDC1-A371219CFDF5}" emma:medium="tactile" emma:mode="ink">
                <msink:context xmlns:msink="http://schemas.microsoft.com/ink/2010/main" type="inkWord" rotatedBoundingBox="19309,18335 19989,18354 19976,18815 19296,18795"/>
              </emma:interpretation>
              <emma:one-of disjunction-type="recognition" id="oneOf59">
                <emma:interpretation id="interp75" emma:lang="" emma:confidence="0">
                  <emma:literal>z</emma:literal>
                </emma:interpretation>
                <emma:interpretation id="interp76" emma:lang="" emma:confidence="0">
                  <emma:literal>Z</emma:literal>
                </emma:interpretation>
                <emma:interpretation id="interp77" emma:lang="" emma:confidence="0">
                  <emma:literal>2</emma:literal>
                </emma:interpretation>
                <emma:interpretation id="interp78" emma:lang="" emma:confidence="0">
                  <emma:literal>.</emma:literal>
                </emma:interpretation>
                <emma:interpretation id="interp7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47784.7656">16917 17278 1389 0,'0'0'30'0,"0"0"6"0,0 0 2 0,0 0 2 0,0 0-32 0,9-4-8 15,4-4 0-15,0 1 0 0,5 3 57 0,-1-4 10 16,-4 0 1-16,14 4 1 0,8-4-21 0,-4 4-4 15,-14-3 0-15,5 3-1 0,4 0-27 0,1-4-6 16,-10 4-1-16,1-4 0 0,-9 8-1 0,4 0 0 16,9-4 0-16,-9 4 0 0,-4 0-8 0,-1 0 0 15,6 4 0-15,-1-4 0 0,0 4 8 0,0 0 0 16,-9 4 0-16,10-4 0 0,-1 4-8 0,0 3 0 16,-9 1 0-16,1 4 0 0,3-1 8 0,-8 5 0 15,0 3 0-15,-8 0 0 0,-1 5-8 0,-4-1 0 16,4-4 0-16,-9 1 0 0,-4 3 37 0,5-3 6 15,-1-1 1-15,1-4 0 0,-5 1-24 0,4-1-5 0,1-3-1 16,4 0 0-16,4-5 19 0,-4-3 4 0,0 0 1 0,-1 0 0 16,14-8-29-16,0 0-9 0,-4 4 0 0,4-4 0 15,0 0 23-15,0 0-3 0,0 0 0 0,0 0 0 16,0 0-5-16,0 0-2 0,9 0 0 0,4 0 0 16,0 0-5-16,5-4 0 0,12 0-8 0,1 0 12 15,9 0-12-15,-1 0-16 0,-4 4 3 0,9-8 1 16,9 4-111-1,-1 1-21-15,5-1-5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C61E0F-3FAB-47FD-919C-185558C67E53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8:53.1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A66FC9-173E-4705-A1F5-0085FB2E566D}" emma:medium="tactile" emma:mode="ink">
          <msink:context xmlns:msink="http://schemas.microsoft.com/ink/2010/main" type="writingRegion" rotatedBoundingBox="2071,667 29770,-695 30398,12072 2699,13434"/>
        </emma:interpretation>
      </emma:emma>
    </inkml:annotationXML>
    <inkml:traceGroup>
      <inkml:annotationXML>
        <emma:emma xmlns:emma="http://www.w3.org/2003/04/emma" version="1.0">
          <emma:interpretation id="{7E5EFBD9-DC65-4B39-BC2C-AA17F78CF54A}" emma:medium="tactile" emma:mode="ink">
            <msink:context xmlns:msink="http://schemas.microsoft.com/ink/2010/main" type="paragraph" rotatedBoundingBox="2394,401 28702,-178 28854,6723 2546,7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35A7EA-4B37-4D2A-AE66-74E0CFAE7B4D}" emma:medium="tactile" emma:mode="ink">
              <msink:context xmlns:msink="http://schemas.microsoft.com/ink/2010/main" type="line" rotatedBoundingBox="3090,321 28716,-72 28749,2070 3123,2464"/>
            </emma:interpretation>
          </emma:emma>
        </inkml:annotationXML>
        <inkml:traceGroup>
          <inkml:annotationXML>
            <emma:emma xmlns:emma="http://www.w3.org/2003/04/emma" version="1.0">
              <emma:interpretation id="{94E70545-C443-4B40-B67D-B8EBAC226EA7}" emma:medium="tactile" emma:mode="ink">
                <msink:context xmlns:msink="http://schemas.microsoft.com/ink/2010/main" type="inkWord" rotatedBoundingBox="3094,598 6790,541 6817,2296 3122,23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1612 558 1350 0,'0'0'29'0,"-5"-8"7"0,1 4 0 0,-1-4 3 0,5 0-31 0,-4 0-8 16,0 1 0-16,-1-1 0 0,5 8 78 0,0 0 14 15,0 0 4-15,0 0 0 0,0 0-48 0,0 0-10 16,0 0-2-16,0 0 0 0,-9 4-36 0,-4 7 0 16,0-3 0-16,-4 8 0 0,3-1 0 0,-3 5 8 15,4 7-8-15,-5 1 8 0,1 3 8 0,-1 0 1 16,5 4 1-16,4 4 0 0,0 4-2 0,1 0 0 15,3-4 0-15,1 4 0 0,-5-4 3 0,9-4 0 16,0-4 0-16,4 4 0 0,1-15-8 0,-1 3-2 0,1-3 0 16,3-9 0-16,1 1 3 0,4 0 0 15,5-5 0-15,-5-3 0 0,9 0 3 0,0-4 1 0,0-4 0 0,4 0 0 16,0-7 8-16,-4 3 3 0,0-4 0 0,0-3 0 16,0-5-27-16,0 5 0 0,-4-5 0 0,4 1 0 15,-14-5 12-15,6 5-4 0,-6-13 0 0,-3 9 0 16,3-4 13-16,-8 3 3 0,0-11 0 0,0 8 0 15,0-4-8-15,-4 3-2 0,-5 5 0 0,1-8 0 16,-6 0-14-16,-3 7 11 0,-1 5-11 0,-8-1 10 16,4-7-22-16,-4 15-5 0,-1-7-1 0,1 7 0 15,-5 0-6-15,5 5-2 16,4 3 0-16,5 4 0 0,-5 4-18 0,8 3-4 0,1 1-1 16,5 8-915-16</inkml:trace>
          <inkml:trace contextRef="#ctx0" brushRef="#br0" timeOffset="-586.6017">203 573 1422 0,'0'0'31'0,"9"-8"6"0,-5-3 2 0,5 3 1 0,-4 0-32 0,3 0-8 0,1 0 0 0,0 1 0 16,-9 7 34-16,4-8 5 0,-4 8 1 0,0 0 0 15,0 0-15-15,0 0-2 0,0 0-1 0,0 0 0 16,0 0 16-16,0 0 3 0,-4 15 1 0,4-7 0 15,0 4-24-15,0 4-5 0,0 3-1 0,-13 4 0 16,0 9 13-16,-1 3 3 0,1 0 0 0,4 4 0 16,-4 12 3-16,5-1 1 0,-6 5 0 0,1-8 0 15,9 3-4-15,-9 1 0 0,-1 4 0 0,6-16 0 16,-1 7 0-16,0-7 0 0,0 0 0 0,5 0 0 16,-5-3-16-16,5-1-4 0,-5-4-8 0,5 0 12 0,-5-4-12 15,0 5 8-15,9-13-8 0,0 4 0 0,-9 1 12 16,1-5-3-16,8 1-1 0,0-1 0 0,-5-11-8 0,5 4 0 15,-4-4 0-15,-1 3 0 0,5-11 0 0,0 0 0 16,0 0 0-16,0 0 8 0,0 0 3 0,0 0 0 16,0 0 0-16,0-15 0 0,0-5-3 0,0 1 0 15,0-5 0-15,5 1 0 0,-10 0-8 0,5-5 10 16,9-3-10-16,-4-12 10 0,3 0-10 0,1 4 0 16,-9 0 0-16,5-8 0 0,3 8 0 0,1-7 0 15,-5 3 0-15,1-4 0 0,-1 0 0 0,1 4 0 16,-1 0 0-16,-4 4 0 0,9 0 0 0,0-4 0 15,-5 1 0-15,5 6 0 0,-9-3 0 0,4 4 0 16,5 0 0-16,0 0 0 0,-1 12-9 0,1-8 9 16,4 3 0-16,1 1 0 0,-1 7-14 0,4 1 4 0,-4-8 1 15,1 7 0-15,-1 5 9 0,0-1 0 0,-9 8 0 16,5-3 0-16,0 7 0 0,0 0 8 0,-9 4-8 16,8 0 8-16,6 0-8 0,-6 4 0 0,-8-4 0 0,13 7 0 15,-4 5 0-15,-4 4 0 0,-5-16 0 0,8 8-8 16,6 7 0-16,-10 1 0 0,0 3 0 0,5 1 0 15,0 7 8-15,4-8 0 0,-9 13 0 0,5 3 8 16,0-4-8-16,-5 4 0 0,10 8 0 0,-6 0 0 16,5 8 0-16,1-9 0 0,-6 9 0 0,6 0-8 15,-1-12 8-15,0 8 8 0,-4-8-8 0,8-12 11 16,-17 0-11-16,13-7 0 0,-4-1 0 0,0 1 0 0,-5-9 0 16,5-3 0-16,-9-8 8 0,0 0-8 0,0 0 28 0,0 0 3 15,0 0 1-15,9 0 0 0,13-4-20 0,-13 0-3 16,-1-7-1-16,1 3 0 0,0-8 8 0,0 1 2 15,-1-9 0-15,1 1 0 0,-4 0 0 0,3-9 0 16,6 1 0-16,3 0 0 0,-8-4-9 0,0-4-1 16,-1 0-8-16,6 4 12 0,-1-12-12 0,0 4 0 15,-4-8 8-15,4 5-8 0,0-1 11 0,5-12-1 16,-5 1 0-16,4 3 0 0,5-3-10 0,-4 3 0 16,-5 4 0-16,9 1 0 15,-9 3-41-15,5 4-4 0,-5 12-1 0,0 0 0 16,-4 11-118-16,-1 1-24 0,-8 7-5 0,0 12-1 0</inkml:trace>
          <inkml:trace contextRef="#ctx0" brushRef="#br0" timeOffset="345.8618">2397 526 403 0,'0'0'36'0,"0"-4"-36"16,-5 4 0-16,1-11 0 0,4 7 233 0,0 0 40 0,0 4 8 0,-4-12 2 15,4 12-144-15,0 0-29 0,0 0-6 0,0 0 0 16,0 0-55-16,17 0-10 0,-4-4-3 0,5 4 0 16,0 0-8-16,3 0-3 0,-3 0 0 0,4 0 0 15,9-4-2-15,-1 4-1 0,1 0 0 0,4 0 0 16,0-7-6-16,0 3 0 0,5-4-1 0,-1 8 0 15,-4-12-7-15,5 5 0 0,-5-13-8 0,0 8 12 16,0-3-12-16,0 3 0 0,5-7 0 0,-5 11 0 16,0-12-8-16,-4 9-8 0,-1 3-2 0,-8-4-930 15</inkml:trace>
          <inkml:trace contextRef="#ctx0" brushRef="#br0" timeOffset="659.1482">2998-144 1152 0,'0'0'102'0,"0"0"-82"15,-13 0-20-15,13 0 0 0,0 0 71 0,0 0 9 16,0 0 3-16,-9 11 0 0,0-3 10 0,0 8 3 15,1-1 0-15,-5 9 0 0,-1 11-44 0,6-8-8 16,-1 12-1-16,-4 0-1 0,-5 4-6 0,5 4-2 16,4 7 0-16,0 1 0 0,-4 4-5 0,4-5-1 0,1 9 0 15,-1-17 0-15,5 9-4 0,-10-1 0 16,1 1-1-16,4 0 0 0,1 7-14 0,-6-11-9 0,6 3 12 16,-1-7-12-16,-4-4 0 0,0 0-11 0,4 0 0 0,0-4 0 31,-4 0-169-31,4-4-33 0</inkml:trace>
          <inkml:trace contextRef="#ctx0" brushRef="#br0" timeOffset="1065.2595">3090 1244 1220 0,'0'0'54'0,"0"0"11"0,9 0-52 0,0-4-13 16,4 4 0-16,0-4 0 0,0 0 88 0,5 0 14 16,-1 0 3-16,5-3 1 0,0-1-40 0,4-8-8 15,-4 8-2-15,5-11 0 0,3-4-28 0,1 3-7 16,-5-3-1-16,1 3 0 0,-1-11-6 0,0 4-2 16,1-5 0-16,-1 1 0 0,-4 8 13 0,0-8 3 15,-5 3 0-15,-3 1 0 0,-1 4-15 0,0 7-2 16,4-15-1-16,-3 11 0 0,-6 1-10 0,-3-1 8 15,-1 5-8-15,1-1 8 0,3 1-8 0,-8 7 12 0,-8-4-12 0,3 8 12 16,-4 0-12-16,1-4 8 16,-10 8-8-16,1 8 8 0,-1-4 2 0,0 4 0 15,-3 4 0-15,-6 3 0 0,1 1 18 0,0 7 3 0,4 5 1 16,0-9 0-16,0 4-16 0,4 9-4 0,1-5 0 16,3 4 0-16,1 0 2 0,5 1 0 0,-1-5 0 15,4 0 0-15,10 0-14 0,-1-3 0 0,5 3 0 16,4-3 0-16,0-5 0 0,9 4 0 0,4 1 0 0,1-5 0 15,12 1-101 1,1-5-23-16,12 1-5 0,5-8-1 0</inkml:trace>
        </inkml:traceGroup>
        <inkml:traceGroup>
          <inkml:annotationXML>
            <emma:emma xmlns:emma="http://www.w3.org/2003/04/emma" version="1.0">
              <emma:interpretation id="{D44D580F-AB53-4E5D-9262-8B5FC0B67E36}" emma:medium="tactile" emma:mode="ink">
                <msink:context xmlns:msink="http://schemas.microsoft.com/ink/2010/main" type="inkWord" rotatedBoundingBox="9063,229 12738,173 12771,2272 9096,23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30.8923">6389 659 990 0,'0'0'44'0,"0"0"8"0,0 0-41 0,5-4-11 15,3 4 0-15,6-4 0 0,-1 0 95 0,4 4 17 0,1-8 3 16,8 5 1-16,-4 3-42 0,13-4-8 16,0 0-2-16,0 4 0 0,5 0-6 0,-5-8-2 0,-4 8 0 0,4 0 0 15,0-4-35-15,4 0-7 0,-3 0-2 0,3 4 0 16,0-11-12-16,1 7 9 0,4 0-9 0,-9 4 8 15,4-8-22-15,-3 4-5 0,-1 4-1 0,0 0 0 32,0-4-131-32,-9 4-26 0</inkml:trace>
          <inkml:trace contextRef="#ctx0" brushRef="#br0" timeOffset="2160.8092">7052-55 1177 0,'-9'-11'52'0,"9"11"11"0,0-8-51 0,0 0-12 15,-9 4 0-15,9 4 0 0,0 0 38 0,-4 4 5 16,-9 4 1-16,0 4 0 0,8 3-16 0,-8 9-4 15,0 3 0-15,-5 12 0 0,-4 8 21 0,0 3 4 16,0 13 1-16,1 3 0 0,-1 8 19 0,0 0 4 16,0 0 1-16,0 4 0 0,0 0-14 0,0 8-4 15,4-8 0-15,1-4 0 0,-1 0-29 0,-4-4-7 16,5 1 0-16,-1-13-1 0,1 8-11 0,-5-7-8 16,4-1 9-16,-4-3-9 0,0-4-12 0,0-4-8 15,5-12-1-15,-1 0-1 16,5-8-122-16,0-7-24 0,4-5-4 0</inkml:trace>
          <inkml:trace contextRef="#ctx0" brushRef="#br0" timeOffset="2625.3865">7798-449 1364 0,'0'-15'60'0,"0"15"13"0,0 0-58 0,0 0-15 16,0 0 0-16,0 8 0 0,-5 7 12 0,1 9 0 15,-5 11 0-15,0-4 0 0,1 16-1 0,-6 0-1 16,1 15 0-16,-4 4 0 0,3 8 40 0,-3 0 8 16,4 16 2-16,-5-4 0 0,5-4-8 0,0 4-2 15,9-4 0-15,-1-5 0 0,1-10-20 0,-1-9-4 16,1 1-1-16,0-5 0 0,-1 1 1 0,-4-4 0 15,1-8 0-15,-6-4 0 0,1-8-11 0,5 0-3 16,-6-12 0-16,1 1 0 0,0-4 1 0,4-1 0 16,0-7 0-16,9-8 0 0,-8 0 1 0,8 0 0 15,-9-8 0-15,5-4 0 0,-1 5-14 0,1-13 8 16,8 1-8-16,1-5 0 0,3 1 8 0,1 3-8 16,4-11 0-16,-4 8 0 0,4-1 22 0,5 5-2 0,-5-1 0 15,0 5 0-15,5 3-9 0,-1-7-3 0,1 7 0 0,4 4 0 16,-5 8-8-16,5-8 0 15,-4 4 0-15,-1 4 0 0,1 0 0 0,-1 4 0 0,1 4-12 16,-5 0 12-16,5 4-11 0,-5-5 11 0,4 5-8 0,1 0 8 16,-1-1 0-16,1 1 0 0,0 4 0 0,-1-1 0 31,5 5-48-31,-4-8-13 0,3 3-3 0,1 1-1 0,0-1-126 16,0-7-25-16,13 16-4 0,0-9-2 0</inkml:trace>
          <inkml:trace contextRef="#ctx0" brushRef="#br0" timeOffset="3321.7542">8688 659 1267 0,'9'-20'56'0,"-5"9"12"0,5-1-55 0,-4 4-13 16,-1-11 0-16,0 7 0 0,5 0 113 0,-5 5 20 15,1-5 4-15,-1 0 1 0,-4 4-54 0,5 4-12 16,-10-7-1-16,5 11-1 0,0 0-45 0,0 0-9 15,-9 0-1-15,1 0-1 0,-5 0-5 0,-1 11-1 16,-3-3 0-16,-1 4 0 0,-4 4-8 0,-4 3 8 16,0 4-8-16,-1 5 8 0,-3-1-8 0,3 0 0 15,-3 1 9-15,8 3-9 0,0 0 0 0,4-4 8 16,1-3-8-16,8-1 0 0,0-7 0 0,9-1 0 16,0 5 0-16,0-16 0 0,0-4 10 0,0 0-2 15,18-4-8-15,-1-4 12 0,1-4 12 0,-1 1 1 16,1-5 1-16,8-3 0 0,-4-1-14 0,4 1-2 15,-4-9-1-15,0 5 0 0,0-1 0 0,0 1 0 16,0 4 0-16,-4 3 0 0,-1 4-9 0,-4 1 0 0,1 3 0 16,-10 8 8-16,-4 0-8 0,0 0 0 0,9 0 0 0,-5 11 0 15,-4 5 0-15,4 4 0 0,-4-5 0 0,5 9 0 0,-1-1 0 0,1 0 0 16,-5-3 0-16,4-5 0 16,5 1 0-16,0-12 0 0,-1 8 0 0,6-8 0 15,-1-1 0-15,0-3 0 0,4 0 0 0,1-3 0 0,-1-1 0 0,10-4 0 16,-5 4 0-16,0 0 0 15,0-8 0-15,4 5 0 0,0-13 0 0,1 8 0 16,-5-3 0-16,8 3 0 0,-8-11 8 0,5 3-8 16,-6 5 0-16,1-9 0 0,-4 1 0 0,-1-5 0 0,1-7 0 15,0 4 8-15,-1-8-8 0,1-4 0 0,-1 0 0 16,1-7 0-16,4-5 8 0,-5-3-8 0,5-5 0 0,0-3 0 16,0 4 0-16,-4-5 8 0,4-3-8 0,-1 8 0 15,1-5 0-15,-4 9 0 0,0 3 0 0,-1 8 0 16,-4 8-14-16,-4 8 5 0,0 4 9 0,0 7-8 15,-5 5 8-15,-4 3-8 0,4 4 8 0,-4 8 0 16,0 0 0-16,0 0 0 0,-8 16 0 0,-6 3 0 16,1 5 0-16,-4 11 0 0,4 4 0 0,-5 8 0 15,5 3 0-15,-9 5 8 0,9 4 4 0,-5 7 0 16,1-4 1-16,3 8 0 0,1 1 8 0,0 3 2 16,0-4 0-16,4 0 0 0,5-4-4 0,-1-3-1 15,-3-5 0-15,8 1 0 0,-5-9-8 0,5 1-2 16,-4 0 0-16,4-8 0 0,0-4-8 0,0-4 0 0,0-4-12 0,0-4 12 31,4-7-103-31,1-1-13 0,-1-11-2 0,-4-8-557 0,0 0-111 16</inkml:trace>
          <inkml:trace contextRef="#ctx0" brushRef="#br0" timeOffset="3672.6723">8894 164 979 0,'0'0'43'0,"-13"-4"9"0,4 0-41 0,1 4-11 16,-1 0 0-16,0-8 0 0,0 4 50 0,9 4 8 15,-8-8 2-15,8 8 0 0,-5-3-15 0,5 3-2 16,0 0-1-16,0 0 0 0,0 0 4 0,0 0 1 16,0 0 0-16,0 0 0 0,9-8 24 0,4 4 5 15,5 0 0-15,-1-4 1 0,1 8-33 0,8-8-6 16,0 4-2-16,10 1 0 0,3-1 11 0,5-4 1 16,4 0 1-16,0 4 0 0,1-8-17 0,-1 5-3 15,0-1-1-15,0 4 0 0,-4 0-28 0,0 0 0 16,4 4 0-16,-4 0-648 15,-4 0-132-15</inkml:trace>
          <inkml:trace contextRef="#ctx0" brushRef="#br1" timeOffset="-1.27435E7">5973 1154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72E00AF5-673D-491B-9270-46E159E9F550}" emma:medium="tactile" emma:mode="ink">
                <msink:context xmlns:msink="http://schemas.microsoft.com/ink/2010/main" type="inkWord" rotatedBoundingBox="15280,256 17708,219 17731,1688 15302,172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46.3921">12172 382 345 0,'0'0'31'16,"0"0"-31"-16,0 0 0 0,0 0 0 15,0 0 100-15,0 0 15 0,0 0 2 0,0 0 1 16,0 0-46-16,0 0-10 0,0 0-2 0,13 0 0 15,-9-4-5-15,9 4-2 0,-13 0 0 0,9-11 0 0,4 7-5 0,1 0-2 16,-1-4 0-16,-5 4 0 0,1-4-18 16,0 0-3-16,4 5-1 0,-4-1 0 0,0 4-24 0,-1-4 0 15,6 4 0-15,-6 0 0 0,6 0 0 0,-1 0 8 16,0 4-8-16,0 0 12 0,5-4-12 0,-1 3 0 16,5-3 0-16,0 8 0 0,0-8 0 0,4 0 0 15,1 0 0-15,3-8 8 0,-3 5 20 0,3-1 3 16,1 0 1-16,0-12 0 0,0 12-16 0,-1-11-4 15,1-1 0-15,0 4 0 0,-5 8-12 0,0-7 9 16,1 3-9-16,-5-4 8 0,-1 4-20 0,-3 8-5 16,4-7-1-16,-22 7-686 15</inkml:trace>
          <inkml:trace contextRef="#ctx0" brushRef="#br0" timeOffset="8214.803">12760-176 460 0,'0'-23'20'0,"0"15"5"16,4 0-25-16,-4-3 0 0,4-1 0 0,5 0 0 15,-4 5 97-15,3-9 15 0,5 4 2 0,-4 4 1 16,0 1-27-16,0 3-4 0,0-4-2 0,-1 4 0 0,1 4-23 0,-9 0-5 16,0 0-1-16,5 12 0 0,3-1-24 15,-8 5-5-15,-8 4 0 0,3 7-1 0,-8 8 28 16,0 4 5-16,-5 4 2 0,-8 15 0 0,0-3-6 0,-5 15 0 16,-9 0-1-16,1 4 0 0,-1 1-15 0,1-5-4 15,-1-8 0-15,1 8 0 0,4-7-2 16,4-5-1-16,5-3 0 0,0-1 0 0,4-3-13 0,0-12-4 15,8 4 0-15,-3 0 0 0,4-12-4 0,0-4 0 16,4-3-8-16,0-5 12 16,0-3-50-16,9-8-10 0,-4-1-3 0,4-7-548 15,0 0-109-15</inkml:trace>
          <inkml:trace contextRef="#ctx0" brushRef="#br0" timeOffset="9136.6604">13462-429 889 0,'8'-16'39'0,"-8"16"9"16,9-4-39-16,-4-7-9 0,-5 11 0 0,0 0 0 15,0 0 72-15,0 0 12 0,0 0 2 0,0 0 1 0,0 11-35 0,-5 5-6 16,1 4-2-16,-5 11 0 0,-4-4-13 0,0 4-3 16,-1 4-1-16,-3 16 0 0,4-12 2 0,-5 8 1 15,1 0 0-15,4 7 0 0,-5 9 2 0,5-5 0 16,0-3 0-16,-5 3 0 0,5 1 9 0,0-1 3 16,0-11 0-16,-1 8 0 0,1-5-26 0,0 1-5 15,-4-8-1-15,3 0 0 0,-3-4-3 16,4 0-1-16,-5-8 0 0,5 4 0 0,-5-8 1 0,5 5 0 15,0-13 0-15,4 1 0 0,1-5 11 0,-1-3 3 16,0-4 0-16,5 3 0 0,4-11-23 0,0 0 0 16,0 0 0-16,0 0 0 0,0-15 0 0,0-5 0 15,4 1 0-15,0-5 0 0,10 5 0 0,3-8 0 16,-4-1 0-16,9-3 0 0,0 4 0 0,0-4 0 16,4 3 0-16,1 1 0 0,-5 0 0 0,0 3 0 15,0 5 0-15,-1-1 0 0,-3 5 0 0,4 3-18 16,-9 0 3-16,5 5 1 0,-10 7 14 0,6 0 0 15,-6 0 0-15,1 7-9 0,0 5 9 0,-5-4 0 0,1 11 0 16,-1 1-8-16,-4-5 8 0,4 5 0 0,-4 3 0 0,5 1-8 16,-5-9 8-16,4 5 0 0,1-1 0 0,-1-7 0 15,0 0 0-15,1-1 0 0,4-3 0 0,-1 4 0 16,1-8 0-16,0 0 8 0,4 3-8 0,0-7 0 16,0-3 0-16,5-5 8 0,-5 0-8 0,5 0 0 15,-1 0 0-15,5-3 8 0,-4-1-8 0,4 0 0 16,0-7 13-16,4 3-1 0,-4-3-1 0,0 3 0 15,0 0-11-15,-5 5 0 0,5-1 0 0,-4 4 0 16,-1 0 0-16,-4 1 0 0,1 7 0 0,-6 0 0 16,-8 0 0-16,14 7-17 0,-6 1 2 0,5 0 1 15,-4 4 14-15,0-1 0 0,-5 1 0 0,5 4 0 16,-4-12 0-16,3 11 0 0,-3-7 0 0,-1 4 0 0,-4-12 8 0,9 4 5 16,-9-4 1-16,9 4 0 0,-1 7-14 0,-8-11-12 15,9 0 3-15,0 0 0 0,-9 0 9 0,13-8 0 16,0 8 0-16,0-3 0 0,1-1 0 0,-6 0 0 15,6-8 0-15,-1 4 0 0,9-3 0 0,-5 3 0 16,1-8 0-16,-1 1 0 0,5-5 0 0,0 4 8 16,0-3-8-16,-4-1 0 0,4 1 0 0,0 3 0 15,-1 1 0-15,6 3 8 0,-10 0-8 0,5 5 0 16,0 3-8-16,-4-8 8 0,4 8 0 0,0 0 8 16,-5 4 0-16,5 4 0 0,-4 0-8 0,-1 8 0 15,-4-8 0-15,1 3 0 0,-6 1 0 0,1 4 0 16,-5 4 0-16,1-9 0 0,-1 5 11 0,-4 0 1 15,-4-5 0-15,-5 5 0 0,5 0 30 0,-5-4 6 0,-4 3 2 16,0-3 0-16,-9 0-29 0,0 4-5 0,0-1-2 16,-5 1 0-16,-3 0-5 0,-1-4-1 0,-4 3 0 0,-5 1 0 15,5 0-8-15,-4-5 0 0,-5 1 0 0,5 4 0 32,-1 0-44-32,1-5-12 0,-1-3-1 0,1 0-599 0,8 0-119 0</inkml:trace>
          <inkml:trace contextRef="#ctx0" brushRef="#br0" timeOffset="9267.1844">14049-35 403 0,'0'0'36'0,"0"0"-36"15,0 0 0-15,0 0 0 0,-4-12 265 0,4 12 47 16,-4-8 8-16,4 8 3 0,0 0-207 0,0 0-42 16,0 0-8-16,0 0-568 15,0 0-114-15</inkml:trace>
        </inkml:traceGroup>
        <inkml:traceGroup>
          <inkml:annotationXML>
            <emma:emma xmlns:emma="http://www.w3.org/2003/04/emma" version="1.0">
              <emma:interpretation id="{940750BA-87E0-4F40-A5A7-CD39018EBE17}" emma:medium="tactile" emma:mode="ink">
                <msink:context xmlns:msink="http://schemas.microsoft.com/ink/2010/main" type="inkWord" rotatedBoundingBox="19163,407 21948,364 21965,1469 19180,15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519.073">16761 495 864 0,'0'0'38'0,"0"0"8"0,4 8-37 0,5 0-9 0,-9-8 0 0,9 11 0 16,4-11 107-16,0 4 19 0,-4-4 4 0,8 0 1 15,5-4-39-15,0-3-8 0,0-1-2 0,5-4 0 16,-6 0-24-16,1 1-5 0,9-5-1 0,-9 5 0 16,-4-9-37-16,-1 1-15 0,1-1 11 0,4 1-11 15,-9-1 12-15,0-3-4 0,0-1-8 0,-4 1 12 16,-5-1 12-16,1 5 3 0,-5-1 0 0,4 1 0 16,-4 3 29-16,-4 1 7 0,-5 7 1 0,-4 8 0 15,0-8-124-15,-1 4-24 0,-3 8-4 0,-5 4-2 0,-9 0 73 0,5 3 17 16,0 9 0-16,-1 3 0 0,-3-3 0 0,3 3 0 0,1 5 0 0,0 3 0 15,4-4 0-15,0 4 12 16,4-7-4-16,5 7 0 0,4 0 4 0,0-8 0 16,1 5 0-16,3-1 0 0,5 0-12 0,9 1-11 15,-5 3 3-15,5-8 0 0,0 1 32 0,13 3 6 16,0-8 2-16,0 1 0 16,-9-5-71-16,13 1-13 0,9-8-4 0,14 4 0 0</inkml:trace>
          <inkml:trace contextRef="#ctx0" brushRef="#br0" timeOffset="10156.556">16116 125 518 0,'0'0'46'0,"0"0"-37"0,4-8-9 0,-4 8 0 16,0 0 88-16,0 0 15 0,0 0 3 0,0 0 1 15,0 0-35-15,0 0-6 0,9 8-2 0,-5 7 0 16,5 1-6-16,-4 3-2 0,-1 9 0 0,0 3 0 16,1-4-38-16,-1 12-8 0,1 0-2 0,-1 0 0 15,-4 0 16-15,0 0 4 0,0 0 0 0,0 0 0 16,0-4 6-16,-4 4 2 0,4-11 0 0,-5 7 0 16,1-8-12-16,-1-4-1 0,-3 1-1 0,3-9 0 15,-4 1 16-15,5 0 3 0,-5-13 1 0,0 5 0 0,1 0-3 16,3-8-1-16,-3 0 0 0,3 0 0 0,1-8-2 0,-5 0 0 15,5 5 0-15,-1-13 0 0,1 4-8 0,4 1-3 16,0-9 0-16,4-7 0 0,1 3-9 0,-1-3-1 16,5 4-1-16,8-9 0 0,-4 5 0 0,9-4 0 15,0-4 0-15,9 0 0 0,0-4-14 0,-1 4 0 16,6-4 0-16,3 0 0 16,5 0-18-16,-9 4-6 0,0 3-2 0,0 13 0 15,5-8-30-15,-5 7-7 0,-4 5-1 0,-5 7-546 16,-4 8-110-16</inkml:trace>
          <inkml:trace contextRef="#ctx0" brushRef="#br0" timeOffset="11050.5141">18055 437 946 0,'0'-20'42'0,"4"12"9"0,1 1-41 0,-1-5-10 0,-4 0 0 0,5 1 0 16,-1 3 63-16,0-8 10 0,1 4 3 0,-5 1 0 15,4-1-10-15,-4 4-2 0,0-3 0 0,-4-1 0 16,4 8-25-16,-9 0-6 0,0 0-1 0,5 0 0 16,-5 8-19-16,-8 0-4 0,-1 0-1 0,-4 4 0 15,0 3 4-15,-4 5 0 0,-5 4 0 0,-8 3 0 16,8 4 0-16,0-3 0 0,9 7 0 0,-4 0 0 16,-5-8 0-16,5 12 1 0,8-11 0 0,1 7 0 15,-1-8-2-15,5 5-1 0,0-1 0 0,4 0 0 16,9-3-10-16,0 3 0 0,-4-7 9 0,4-9-9 0,8 1 9 15,-3 4-9-15,-5-16 12 0,0 0-12 0,0 0 22 0,17-8-2 16,10 4-1-16,-5 0 0 0,-5 0 8 16,5-12 1-16,0 1 1 0,4-5 0 0,-8 1-1 15,8-5-1-15,-4 1 0 0,5-4 0 0,-1-4-13 0,-4-1-2 16,0-3-1-16,4-8 0 0,-4 1-11 16,4-5 8-16,-4-8-8 0,0-3 8 0,5-1-8 0,-6-3 0 15,1 7 0-15,0-3 8 0,5 3-8 0,-1 4-11 16,-4 1 3-16,4 3 0 15,-4 8-25-15,0 0-5 0,-4 12-1 0,-1-5 0 0,-8 17 39 0,0-1 0 16,0 12 0-16,-9 4 0 0,0 0 9 0,0 0 10 0,-14 8 1 16,1 12 1-16,0 3-21 0,-4 4 0 0,-1 8 0 0,0 0 0 15,-4 1-17-15,1 3-2 0,-1 7 0 0,4-3 0 16,1 8 40-16,-1 4 8 16,0-1 2-16,-4 5 0 0,5-9-31 0,4 5 0 0,-5-4 0 15,1-1 0-15,4 1 0 0,-1-8 0 0,-3 0 0 0,4 4 0 31,4-8-42-31,0 0-14 0,-8-8-4 0,8 4 0 0</inkml:trace>
          <inkml:trace contextRef="#ctx0" brushRef="#br0" timeOffset="11383.6636">18388 359 1443 0,'0'0'32'0,"0"0"6"0,0 0 2 0,0 0 0 0,0 0-32 0,0 0-8 15,0 0 0-15,0 0 0 0,0 0 52 0,-4 11 9 16,-5 1 2-16,1 4 0 0,-6 7-24 0,1 1-5 16,0 3-1-16,4 4 0 0,-4-8-21 0,4 9-12 15,1-1 12-15,-1-12-12 0,9 9 10 0,-5-9-10 16,5 4 8-16,5-7-8 0,-5 0 11 0,9-5-3 16,-1 1-8-16,6-4 12 0,-6-4 20 0,10-4 4 15,-5 8 1-15,5-16 0 0,-1 4 9 0,1-4 2 16,4-8 0-16,0 1 0 0,-1-1-10 0,1 1-2 15,0-5 0-15,0 1 0 0,5-5-16 0,-5-3-3 16,-1 0-1-16,1-1 0 0,5 5-6 0,-10-4-2 16,5-1 0-16,-4 1 0 0,4 4-8 0,-9 3 0 15,4-7 0-15,-3 7 0 0,-1 9 0 0,-4-9 0 16,4 5 0-16,-5 7 0 16,1-4-127-16,-4 4-27 0,-1 4-6 0</inkml:trace>
        </inkml:traceGroup>
        <inkml:traceGroup>
          <inkml:annotationXML>
            <emma:emma xmlns:emma="http://www.w3.org/2003/04/emma" version="1.0">
              <emma:interpretation id="{B205DBD9-4D9A-45DC-8768-92E07CEE303B}" emma:medium="tactile" emma:mode="ink">
                <msink:context xmlns:msink="http://schemas.microsoft.com/ink/2010/main" type="inkWord" rotatedBoundingBox="22414,384 28721,287 28749,2070 22442,2167"/>
              </emma:interpretation>
              <emma:one-of disjunction-type="recognition" id="oneOf4">
                <emma:interpretation id="interp4" emma:lang="" emma:confidence="1">
                  <emma:literal>ty</emma:literal>
                </emma:interpretation>
                <emma:interpretation id="interp5" emma:lang="" emma:confidence="0">
                  <emma:literal>+2</emma:literal>
                </emma:interpretation>
                <emma:interpretation id="interp6" emma:lang="" emma:confidence="0">
                  <emma:literal>Ty</emma:literal>
                </emma:interpretation>
                <emma:interpretation id="interp7" emma:lang="" emma:confidence="0">
                  <emma:literal>try</emma:literal>
                </emma:interpretation>
                <emma:interpretation id="interp8" emma:lang="" emma:confidence="0">
                  <emma:literal>toy</emma:literal>
                </emma:interpretation>
              </emma:one-of>
            </emma:emma>
          </inkml:annotationXML>
          <inkml:trace contextRef="#ctx0" brushRef="#br0" timeOffset="15444.0924">23680 144 1497 0,'52'-15'66'0,"-21"11"14"0,13-4-64 0,0 0-16 0,4-4 0 0,5 5 0 15,-5-9 106-15,0 0 18 0,9 9 3 0,5-5 1 16,-1 4-103-16,-4-4-25 0,0 5 0 0,4-1 0 0,-4 4 49 0,-4-4 5 16,-5 4 1-16,-8 0 0 15,-1 0-139-15,-8 1-28 0,-9-1-6 0,-4-4-1 16</inkml:trace>
          <inkml:trace contextRef="#ctx0" brushRef="#br0" timeOffset="15632.8014">24386-390 1580 0,'-9'8'35'0,"5"0"7"0,-9 3 2 0,-1 1 0 0,6 7-36 0,-6 9-8 16,1-9 0-16,0 12 0 0,0 5 35 0,0-5 5 0,0 4 0 15,-1 4 1-15,1 4 25 0,5 0 5 16,-1-4 1-16,0 7 0 0,0 5-64 0,0-4-8 0,1 0-12 0,3 7 4 16,-8-11 42-16,9 4 9 0,-5-4 1 0,5 0 1 15,-5-4-36-15,4-4-9 0,1-4 0 0,0 0 0 32,4 0-153-32,-5-3-33 0,1 11-6 0,4-12-2 0</inkml:trace>
          <inkml:trace contextRef="#ctx0" brushRef="#br0" timeOffset="16125.4228">24759 328 1785 0,'0'0'159'0,"9"-8"-127"16,-1 8-32-16,-8 0 0 15,0 0-24-15,0 0-10 0,9 4-2 0,-4 11-1 0,-1-3 46 0,-4 7 10 16,-4 9 1-16,-5-1 1 0,4 12 35 0,-3-12 6 15,-6 4 2-15,6 1 0 0,-1 3-56 0,0-16-8 16,5 9-8-16,-1-9 8 0,1 1 49 0,4-5 17 16,4-7 3-16,-4-8 1 15,0 0-138-15,9 4-27 0,4 0-5 0,-4-8-2 0,9-4 110 0,-1-4 23 16,5 1 4-16,0-5 1 0,4 0 38 0,5-3 8 16,4-1 2-16,0 1 0 0,5-1-57 0,4 1-11 15,-5-1-3-15,1 5 0 16,-1-1-13-16,1 8 0 0,-1-7 0 0,5 3 0 0,-9 4-22 15,4 5-7-15,-8 3-2 0,4 7 0 0,-4 5 50 0,-5-4 9 0,-4 11 3 16,-4 12 0-16,-9-7-31 0,-1 7 0 0,-3 0-13 16,-5 8 4-16,0 0 9 0,-9 8 11 0,-4 0-3 0,0 4 0 15,-5-5 20-15,1 5 4 0,-5-4 1 0,-5 0 0 16,1-4-33-16,-5-4-14 0,-4 3 1 0,0-3 0 16,0 0 13-16,0-11 0 0,0 3 0 0,0-4 10 15,4-7-2-15,9-1 0 0,0-11 0 0,5 4 0 16,-1-4 4-16,5-8 0 0,0 3 0 0,8 1 0 15,-4-8 6-15,5 1 2 0,4-5 0 0,0-4 0 16,4 4-4-16,10-7 0 0,-1-1 0 0,4 0 0 16,5-3 1-16,13-8 0 0,22-1 0 0,-4 5 0 15,0-8-33-15,-5 7-8 0,9 1 0 0,-4 0-1 16,-5-1-38-16,0 5-7 16,0-1-2-16,5 1-993 0</inkml:trace>
          <inkml:trace contextRef="#ctx0" brushRef="#br0" timeOffset="13242.2738">19933 253 403 0,'0'0'17'0,"0"0"5"0,0-11-22 15,-9 7 0-15,5 0 0 0,-5-8 0 0,4 8 94 0,-3 0 14 16,-1 4 4-16,0-7 0 0,5 3-39 0,-9 4-7 16,-1 0-2-16,1 4 0 0,5 3-8 0,-10-7-3 15,0 8 0-15,1 4 0 0,-5-8-33 0,0 11-8 16,0-7 0-16,0 8-1 0,0-1 42 0,0 5 9 16,-4-1 2-16,4 9 0 0,-4-9-8 0,-1 5 0 15,-3 3-1-15,3 8 0 0,1-12-37 0,0 5-7 16,4-1-2-16,-5 0 0 0,10 1-9 0,-1-5 0 15,5 4 0-15,0-3 0 0,9-5 24 0,-1 5 2 16,1-5 1-16,4 4 0 0,4 1-19 0,5-5-8 16,0 1 8-16,4-5-8 0,0 1 0 0,0 0 0 15,0-5 0-15,5 9 0 16,4-12-33-16,0 3-12 0,0-7-3 0,4 0 0 0</inkml:trace>
          <inkml:trace contextRef="#ctx0" brushRef="#br0" timeOffset="13446.7982">20082 483 1292 0,'0'0'28'0,"0"0"7"0,0 0 1 0,0 0 0 0,0 0-36 0,0 0 0 0,-4 12 0 0,-1 4 0 16,1-1 71-16,-1 5 7 0,-3-5 2 0,3 13 0 15,-4-5-32-15,5 1-5 0,0-1-2 0,-1 0 0 16,1 5-33-16,0-5-8 0,4-3 0 0,0-1 0 15,0 1 53-15,0-1 9 0,4-7 2 0,-4-1-896 16</inkml:trace>
          <inkml:trace contextRef="#ctx0" brushRef="#br0" timeOffset="13571.8019">20411 12 1479 0,'-18'-16'32'0,"14"12"8"0,4 4 0 0,0 0 2 0,-4-8-34 0,4 8-8 16,0 0 0-16,0 0-656 0</inkml:trace>
          <inkml:trace contextRef="#ctx0" brushRef="#br0" timeOffset="14052.1791">20810-254 1267 0,'18'-3'56'0,"-9"3"12"0,-1-8-55 0,-8 8-13 0,9-4 0 0,0 4 0 16,0 4 105-16,-9-4 19 0,4 8 3 0,0 3 1 16,1 5-103-16,-5 3-25 0,0 5 0 0,-5 7 0 15,1 0 56-15,0 8 7 0,-5 12 1 0,0 0 0 16,-4 3-52-16,0 5-12 0,0-1 0 0,-1 8 0 15,-3-11 54-15,8 0 8 0,-4 3 2 0,4-3 0 16,-4-5-48-16,4-3-8 0,5 0-8 0,0 0 9 16,-1-16 11-16,1 4 1 0,-1-8 1 0,5-3 0 0,0-5-14 15,-4-3-8-15,4-1 8 0,-4-3-8 0,4-12 14 16,0 0-2-16,0 0 0 0,0 0 0 0,0 0-3 0,8-12-1 16,-3 5 0-16,4-9 0 0,-5 4-8 15,5-7 0-15,-1 3 0 0,6-7 0 0,3-1 0 0,1 1 0 16,4 0 0-16,0-1 0 0,4 5 0 15,0-1-11-15,5 1 3 0,0-5 0 0,-1 5 8 0,1 3 0 16,0 8 0-16,-1-3 0 16,-8 3-32-16,0 8-10 0,0-8-2 0,-4 8-1 0,-5 8 36 15,-4-8 9-15,-5 12 0 0,1-1 0 0,-5 1 0 0,-9 4 0 16,4 7 0-16,-3-3 0 0,-6 3 20 0,-3-4 5 16,-5 1 2-16,0-1 0 0,0 1-19 0,0-1-8 0,0 1 0 0,-4-1 8 15,4 1-8-15,0-4 0 16,4 3 0-16,5-7 0 15,-4-1-40-15,4 1-12 0,4-4-4 0,4 0-910 0</inkml:trace>
          <inkml:trace contextRef="#ctx0" brushRef="#br0" timeOffset="14278.0753">21525 464 1497 0,'0'0'32'0,"0"0"8"0,5 8 0 0,-5 7 4 0,4 1-36 0,-4-4-8 15,5 3 0-15,-5 5 0 0,4 3 156 0,0 1 28 16,-4-1 7-16,0 4 1 16,0-7-248-16,0 3-48 0,0 4-11 0,0 1-1 0,0-1 150 0,5-7 30 15,-10-1 7-15,5-3-639 16,0-1-127-16</inkml:trace>
          <inkml:trace contextRef="#ctx0" brushRef="#br0" timeOffset="14426.3159">21657 125 1458 0,'-9'-16'32'0,"9"16"6"0,5-12 2 0,-1 5 1 0,-4 7-33 0,0 0-8 0,0 0 0 0,0 0 0 31,13 0-92-31,-8 4-20 0,3 11-4 0,-8-15 0 0</inkml:trace>
          <inkml:trace contextRef="#ctx0" brushRef="#br0" timeOffset="14817.993">22034 577 748 0,'0'0'33'0,"13"0"7"0,-13 0-32 0,14 0-8 0,3 0 0 0,1-4 0 15,-1 0 168-15,1 0 32 0,8-3 7 0,-4-5 1 16,0 0-64-16,0 0-13 0,4-7-3 0,1 3 0 16,3-7-81-16,-3 4-17 0,-1-13-3 0,0 5-1 15,5-8 4-15,-5 4 1 0,-4-12 0 0,-4 4 0 16,-1 0-18-16,1 0-3 0,-1-4-1 0,-3 4 0 16,-6 0-9-16,1 0 0 0,4 4 0 0,0-12 0 15,-8 16 0-15,4-8 0 0,-5 12 0 0,0-9 0 16,1 13-56-16,-1 4-6 0,-4-1-2 0,5 1 0 0,-1 11 52 15,-4-4 12-15,-4 8 0 0,4 4 0 0,0 0 0 0,0 0 0 16,-5 16 0-16,-4-12 0 0,1 7 0 0,-1 5 0 16,4 0 0-16,-3 3 0 0,-1 1 0 0,0 3 0 15,5 0 0-15,-5 9 0 0,-4-5 0 0,4 12 0 16,-4-12 0-16,4 12 0 0,-4 0 0 0,4 4 0 16,-4 0 0-16,4 8 0 0,0-5 19 0,1 1 6 15,3 0 2-15,1 4 0 16,-5-12-43-16,9 0-9 0,0 0-2 0,0-4 0 0,0 0 50 0,5-4 9 15,3 0 3-15,-3-11 0 16,-5 7-107-16,8-7-22 0,1-5-4 0,0-3-1 0</inkml:trace>
          <inkml:trace contextRef="#ctx0" brushRef="#br0" timeOffset="15032.0828">22855 491 1324 0,'0'0'118'0,"0"0"-94"0,0 0-24 0,0 0 0 16,0 0 94-16,0 12 14 0,0-12 4 0,-5 8 0 16,5 3-39-16,-4-11-7 0,4 8-2 0,0 4 0 15,0 0 0-15,0-1-1 0,4-3 0 0,1 8 0 0,-1-5-44 16,1 5-9-16,-5-4-2 0,8-1 0 0,-3 5-8 0,3 4 0 16,1-9 0-16,0 1 8 15,0 0-78-15,0 3-16 0,-5-3-3 0,5 4-515 16,-5-9-104-16</inkml:trace>
          <inkml:trace contextRef="#ctx0" brushRef="#br1" timeOffset="-6.0636E8">23177 434 345 0,'0'0'31'16,"0"0"-31"-16,0 0 0 0,0 0 0 16,0 0 15-16,0 0-3 0,0 0-1 0,11-5 0 0</inkml:trace>
          <inkml:trace contextRef="#ctx0" brushRef="#br0" timeOffset="15176.4719">23188 195 1497 0,'0'0'32'0,"-9"-12"8"0,9 12 0 0,0 0 4 0,0 0-36 0,0 0-8 15,0 0 0-15,0 0-442 0,9 0-90 0</inkml:trace>
        </inkml:traceGroup>
      </inkml:traceGroup>
      <inkml:traceGroup>
        <inkml:annotationXML>
          <emma:emma xmlns:emma="http://www.w3.org/2003/04/emma" version="1.0">
            <emma:interpretation id="{55C85886-ADD8-40F9-8A28-57F16B078F96}" emma:medium="tactile" emma:mode="ink">
              <msink:context xmlns:msink="http://schemas.microsoft.com/ink/2010/main" type="line" rotatedBoundingBox="2407,3067 27639,1826 27776,4610 2544,5851"/>
            </emma:interpretation>
          </emma:emma>
        </inkml:annotationXML>
        <inkml:traceGroup>
          <inkml:annotationXML>
            <emma:emma xmlns:emma="http://www.w3.org/2003/04/emma" version="1.0">
              <emma:interpretation id="{8B976E6F-6265-461F-B81D-F1C7AB19F2B1}" emma:medium="tactile" emma:mode="ink">
                <msink:context xmlns:msink="http://schemas.microsoft.com/ink/2010/main" type="inkWord" rotatedBoundingBox="2417,3279 5074,3148 5147,4636 2491,476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315.0437">848 3490 1036 0,'13'-11'92'0,"-4"-1"-73"16,0-4-19-16,0 5 0 0,-1-1 89 0,1-4 15 15,0 1 2-15,-5-1 1 0,1 8-28 0,-1-3-6 16,-4-1-1-16,0 0 0 0,-4 4-32 0,-1 4-8 15,1 1 0-15,-5-1-1 0,0 0-31 0,-4 8 0 16,4 0 0-16,-4 3 0 0,-4 1 0 0,-1 4 0 16,-8 0 0-16,4 7 9 0,4 4-1 0,5 1 0 15,-9 3 0-15,5 4 0 0,-1 1-8 0,1 7 0 16,-1-4 0-16,1 0 0 0,8 0 0 0,-4-4 0 16,4 4 0-16,0-4 0 0,9-3 0 0,0-9 0 15,0 1 0-15,9-1 0 0,-5-7 0 0,5-4 0 0,4-4-9 0,0-4 9 16,5-4 0-16,-1-4 0 0,1-4 11 0,0-7-11 15,8-1 23-15,0-3-3 0,-4-5 0 0,4 1 0 16,5-8 12-16,-5 4 1 0,-8-8 1 0,4 4 0 16,0 4-34-16,0 3 0 0,-13 1 0 0,8 7 0 15,-4 1 0-15,-8 7 0 0,-1 1 0 0,-4 11 0 16,0 0 0-16,0 0 0 0,0 11 0 0,0 5 0 16,0 3 0-16,0 5 0 0,0 3 0 0,0 0 0 15,0 1 0-15,4-1 0 0,1-4 0 0,4 5 0 16,-1-5 0-16,-3-3-12 0,-1-1 0 0,5-7 0 15,0-4 12-15,-9-8 0 0,0 0 0 0,13 7 0 0,0-3 0 16,0-8 0-16,-4 0 0 0,4-3 0 0,-4-1 0 16,4-4 0-16,0 0 10 0,0-3-10 0,1-5 0 0,3 1 0 15,1-5 0-15,-1 1 0 0,5-8 0 0,0 0 0 16,0-1 0-16,9 1 0 0,-9-4 0 0,8 0 0 16,10 0 0-16,-1 4 0 0,-4-4 0 0,1 3 12 15,-1 5-4-15,4 4 0 0,-4 3-8 0,-4 9 0 16,0-1 0-16,-5 0 0 0,5 8 0 0,-5 0-17 15,-4 8 2-15,4 0 1 0,-4 4 14 0,0 0 0 16,5 0 0-16,-6 7 0 0,-3 5 0 0,0 3 0 16,-1 0 0-16,-8 1 0 0,-5 3 8 0,1 0-8 15,-5 1 9-15,-5 3-9 0,1-4 19 0,-9 4-3 16,-5 1 0-16,1-5 0 0,-5 0 9 0,-5-7 2 16,-3 3 0-16,-5 1 0 0,-5-9-7 0,1 5 0 15,-5-5-1-15,0 1 0 0,0-4-3 0,4-5 0 0,1-3 0 16,-1 0 0-16,1 0-25 0,8-4-6 0,9-4-1 0,5-4 0 31,4-3-84-31,4-5-18 0,9-7-3 0</inkml:trace>
          <inkml:trace contextRef="#ctx0" brushRef="#br0" timeOffset="17634.4228">-262 2605 817 0,'-13'-16'36'0,"13"12"8"0,0-3-36 0,0-1-8 16,0 0 0-16,0 8 0 0,0 0 72 0,0 0 12 15,0 0 2-15,0 0 1 0,0 0-30 0,0 0-5 16,0 0-2-16,-9 4 0 0,0 15-18 0,5 5-4 16,-13 7-1-16,8 8 0 0,0 4-14 15,0 8-2-15,-4 11-1 0,0 12 0 0,0 0-10 0,4 8 8 16,-4-4-8-16,0 0 8 0,-1 0 23 0,6-4 4 16,-1 4 1-16,0-8 0 0,-4-3 16 0,0-5 4 15,0-3 1-15,0-9 0 0,-1-3-21 0,-3-4-5 16,-5-4-1-16,9-4 0 0,4-4 10 0,0-3 3 15,5-5 0-15,-9-3 0 0,8-5-35 0,1-3-8 16,-1-8 0-16,1 4 0 0,0-5 8 0,4 1 0 16,0-4 0-16,0 0 0 0,0 0 0 0,4-15 0 15,5-9 0-15,0 1 0 0,4 3-8 0,-4-7 12 16,8-4-12-16,1 0 12 0,4-4-12 0,0-4 0 16,4 0 0-16,0-4 8 0,-4 0-8 0,0 0 0 0,4 4 0 15,-4 4 0-15,5 4 0 0,-5 7 0 0,-5 9 0 0,5-1 0 16,0 8 0-16,-9 8-11 0,5 0 11 0,-5 8-8 15,4 4 8-15,-3 3 0 0,-6 5-9 0,5-1 9 16,-4 5 0-16,4-5 0 0,-4 5 0 0,0-1 0 16,0 4 0-16,0 1 0 0,-1-1 0 0,1-4 0 15,0-3 0-15,-9 3 0 0,9 1 0 0,-5-5 0 16,-4 5-20-16,4-5-4 0,1 4 0 0,4-3-588 16,-9-4-117-16</inkml:trace>
        </inkml:traceGroup>
        <inkml:traceGroup>
          <inkml:annotationXML>
            <emma:emma xmlns:emma="http://www.w3.org/2003/04/emma" version="1.0">
              <emma:interpretation id="{8253A8A4-4B36-4E28-9278-3919AC7EA39B}" emma:medium="tactile" emma:mode="ink">
                <msink:context xmlns:msink="http://schemas.microsoft.com/ink/2010/main" type="inkWord" rotatedBoundingBox="6450,2909 8084,2829 8158,4345 6524,442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785.2658">3371 3061 633 0,'13'0'56'0,"-9"0"-44"0,5 0-12 0,0-8 0 16,8 5 135-16,1-1 25 0,8-4 4 0,1 0 2 16,8 4-33-16,9 0-6 0,0-4-2 0,8 1 0 15,5-1-47-15,0 0-10 0,0 4-1 0,5-4-1 16,-5 1-38-16,0-1-8 0,0-4-2 0,-5 4 0 16,-3-3-18-16,-1 3-16 0,-4 0 4 0,0-4 0 15,-5 1-119-15,-4-1-23 16,18-4-5-16,-18 5-1 0</inkml:trace>
          <inkml:trace contextRef="#ctx0" brushRef="#br0" timeOffset="19056.5913">4340 2164 1695 0,'0'0'37'0,"-8"8"8"0,-1 0 2 0,5 8 1 0,-5-9-39 0,-4 13-9 16,-1 3 0-16,6 5 0 0,-6-1 47 0,1 12 7 16,0-8 2-16,0 12 0 0,0-4-7 0,0 12-1 15,-1-9 0-15,1 17 0 0,0-4 4 0,0 7 0 16,0 4 0-16,0 1 0 0,0-1-37 0,-1 0-7 16,6-7-8-16,-1 3 11 0,0 4-11 0,5 1 12 15,-5-5-12-15,4-3 12 0,1 3-23 0,-5-4-4 16,1-3-1-16,-1-4 0 15,-4-4-176-15,4-5-36 0</inkml:trace>
          <inkml:trace contextRef="#ctx0" brushRef="#br0" timeOffset="19422.8398">4639 3362 1558 0,'0'0'34'16,"0"0"7"-16,4 11 2 0,-4 1 1 0,0 0-35 0,0 3-9 0,0 5 0 0,-4-1 0 0,4 5 0 16,0 3 12-16,0-4-12 0,4 1 12 0,-4 3-12 0,5-4 0 15,-1-3 0-15,0-4 0 0,1-1 0 0,8-7 0 16,0-4 10-16,0 0-10 0,5-8 0 0,-1 0 0 16,5 0 0-16,0-8 0 0,4-7 0 0,1 3 0 15,-5-7 8-15,4 3-8 0,0-3 49 0,-4 0 3 16,-4-5 1-16,4 1 0 0,-9 0-6 0,0 3-2 15,-4-3 0-15,0 4 0 0,-5-1-4 0,0 1-1 16,-4-1 0-16,-4 9 0 0,0-1-22 0,-5 4-5 0,-4 1-1 0,0 7 0 16,-1 8-12-16,-3 4 0 15,-5-1 0-15,-4 9 0 16,8 0-117-16,-8 3-27 0,4 1-4 0,0-1-2 0</inkml:trace>
        </inkml:traceGroup>
        <inkml:traceGroup>
          <inkml:annotationXML>
            <emma:emma xmlns:emma="http://www.w3.org/2003/04/emma" version="1.0">
              <emma:interpretation id="{8931C83F-6E4C-4F8D-BD22-A92D07FA6ED0}" emma:medium="tactile" emma:mode="ink">
                <msink:context xmlns:msink="http://schemas.microsoft.com/ink/2010/main" type="inkWord" rotatedBoundingBox="9320,3074 11102,2987 11222,5424 9440,551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0472.916">6990 2340 1231 0,'0'0'27'0,"0"0"5"0,0 0 2 0,0 0 1 0,0 0-35 0,0 0 0 16,0 0 0-16,9 4 0 0,-4 11 38 0,-1 1 1 15,-4 11 0-15,0 4 0 0,0 1-17 0,0 10-3 16,-4 9-1-16,4 8 0 0,-5-1 5 0,5 8 1 0,-4 5 0 0,-1 3 0 16,1 0 19-16,-5 0 4 0,5-4 1 0,-1 0 0 15,-3-11 0-15,3 3 0 0,1-3 0 0,-5-5 0 16,5-3 3-16,-5-8 1 0,0-8 0 16,0 0 0-16,1-11 3 0,-1 3 1 0,-4-12 0 15,4 1 0-15,0-12-24 0,9-4-4 0,0 0 0 0,-9 0-1 16,9 0-11-16,-8-8-1 0,3-4-1 0,5-3 0 15,-4-1 6-15,4-7 2 0,4-4 0 16,5-1 0-16,-5-7-33 0,14-8-6 0,-1-4-2 0,5 5 0 16,5 3 8-16,-1 0 2 0,5 3 0 0,4 1 0 15,4 4 0-15,-4 8 0 0,-4-1 0 0,4 5 0 16,-4 7-1-16,-5 4 0 0,-4 8 0 0,-4 0 0 0,-1 0 10 16,-4 8-12-16,1 4 12 0,-10 0-12 0,-4 3 12 15,0 9 0-15,-4-1 0 0,-1 8-8 0,-8-4 8 0,0 12 0 16,-9-3 0-16,4 3 0 0,-8-8 0 0,0 4 0 15,-5 0 0-15,0 4 0 0,9-4 0 0,-8 0-12 16,-1-4 2-16,0 1 0 16,5-5-45-16,-5-4-9 0,5-3-1 0,-5-1-564 15,5-7-113-15</inkml:trace>
          <inkml:trace contextRef="#ctx0" brushRef="#br0" timeOffset="20837.9551">7591 3373 1378 0,'0'0'30'0,"14"-4"6"0,8 0 2 0,-5 1 2 0,5-5-32 0,4 0-8 0,1-8 0 0,3 5 0 16,-3-1 52-16,-1 0 10 0,5-3 2 0,-5 3 0 15,0-4-42-15,1 1-8 0,-5-1-2 0,-5 1 0 16,1-5 1-16,-5 8 0 0,0-3 0 0,-4-1 0 16,0 1 27-16,-5-1 4 0,0 0 2 0,-4 5 0 15,-4 3-1-15,0-4 0 0,-1 8 0 0,-4-4 0 16,-4 5-5-16,-4 3-2 0,4 3 0 0,-9 5 0 16,0-4-11-16,0 8-3 0,-9 7 0 0,5 1 0 15,-5-1-24-15,-4 9-11 0,4-5 1 0,5 8 0 0,4 0 10 0,-4 5 0 16,8-9 0-16,1 0-8 0,3 0 8 15,6 1 0-15,3 3 0 0,5 0-8 0,5-7 16 16,-1-1 4-16,5 0 1 0,13-3 0 16,0-5-50-16,4 1-11 0,5 0-1 0,4-5-899 15</inkml:trace>
          <inkml:trace contextRef="#ctx0" brushRef="#br1" timeOffset="-1.27308E7">6319 4804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C48E5DB6-0E05-4FBB-80E3-31C2B9527070}" emma:medium="tactile" emma:mode="ink">
                <msink:context xmlns:msink="http://schemas.microsoft.com/ink/2010/main" type="inkWord" rotatedBoundingBox="12923,2550 16134,2392 16211,3965 13001,412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651.6593">10562 1817 1339 0,'0'0'59'0,"0"0"13"0,-9 8-58 0,4 8-14 15,1 3 0-15,0 8 0 0,-5 12 89 0,0-3 15 16,-4 10 4-16,-5 5 0 0,-4 4-36 0,1-1-6 16,-6 9-2-16,5-1 0 0,-4 4 13 0,0-7 3 15,-1-1 0-15,5 5 0 0,5-9-62 0,-5 1-18 16,4 3 8-16,5 1-8 0,0-1 0 0,0-3 8 16,0 0-8-16,4-9 0 15,-4 1-24-15,4-4-10 0,-4 0-2 0,4-4-934 0</inkml:trace>
          <inkml:trace contextRef="#ctx0" brushRef="#br0" timeOffset="22024.5671">10684 2905 1335 0,'0'0'59'0,"9"0"13"0,4-4-58 0,5 4-14 0,-5 0 0 0,0 4 0 16,0 8 28-16,-4-4 4 0,0 7 0 0,0 1 0 16,-5 3 8-16,5 5 1 0,-9 3 1 0,0 8 0 15,0-7 1-15,-4-1 0 0,-5 0 0 0,0 4 0 16,0 1-7-16,-4-1 0 0,4-4-1 0,-4-4 0 16,0-3-2-16,4-1 0 0,0-3 0 0,-4-4 0 0,9-1-9 15,-5 1-3-15,5-4 0 0,-1-4 0 0,5-4-1 16,0 0-1-16,0 0 0 0,0 0 0 0,0 0 19 0,0-8 4 15,0 8 1-15,5-16 0 0,-1-3-11 0,5-1-3 16,0 1 0-16,4-1 0 0,0-7-7 0,4 4-2 16,1-5 0-16,4 1 0 0,4-4-10 0,5-4-2 15,0-4-8-15,8 0 12 0,1 0-3 0,-5 0-1 16,4-4 0-16,1 8 0 0,-5 0-23 0,4 7-5 16,-4-3 0-16,1 16-1 15,-6-5-123-15,1 8-25 0,-9-3-5 0,9 7-1 0</inkml:trace>
          <inkml:trace contextRef="#ctx0" brushRef="#br0" timeOffset="22371.9935">11724 2734 1497 0,'-4'7'66'0,"4"-3"14"0,0 0-64 0,0 8-16 0,-5 0 0 0,5 3 0 16,-4 9 68-16,0 3 11 0,-1 0 1 0,-3 8 1 15,-1-3-29-15,4-1-5 0,-3 0-2 0,3 4 0 16,-4-4-26-16,5-3-6 0,0-5-1 0,-1 0 0 16,1-3-12-16,4-1 9 0,-5-7-9 0,5 0 8 15,0-4 8-15,0-8 0 0,0 0 1 0,0 0 0 16,0 0 35-16,18 0 6 0,-5-12 2 0,0 0 0 15,5-3 3-15,-1-1 1 0,1-4 0 0,8 1 0 16,1-4-22-16,-1-1-4 0,5-3-1 0,-1 3 0 0,-3 1-25 0,3 4-4 16,-3-13-8-16,3 9 11 0,1-4-11 0,-5 3 0 15,1 1 0-15,4-1 0 16,-5 5-129-16,-4 3-19 0,0 5-3 0,-5-9-1 16</inkml:trace>
          <inkml:trace contextRef="#ctx0" brushRef="#br0" timeOffset="22731.1662">12431 2999 1152 0,'0'0'102'0,"17"0"-82"16,1 4-20-16,4-4 0 0,0 4 116 0,4-4 18 0,0-4 4 0,5 0 1 15,0-4-19-15,4-4-3 0,-5 1-1 0,6-5 0 16,-1-3-51-16,0 3-10 0,0-11-3 0,0 3 0 15,-4 1-24-15,-1-4-4 0,-3 3-2 0,-5 5 0 16,-5-5 0-16,1-3 0 0,-5 0 0 0,0-1 0 16,-9 9-3-16,1-1-1 0,-1-7 0 0,1 4 0 15,-5 3-28-15,0 5-6 0,0-1 0 0,-5 8-1 16,5 8 29-16,-9-4 5 0,-8 0 2 0,-1 4 0 16,1 8-19-16,-1 0 0 0,-4 8 0 0,-4 7 0 15,0-4 0-15,4 9 0 0,-5 3 0 0,5-4 0 16,0 4 0-16,5-3 0 0,-1 3 0 0,5-4 0 0,0 4 10 15,9-3-2-15,-1-1 0 0,1 0 0 0,4-7-8 0,4-1 8 16,5 1-8-16,0-5 8 0,4 1-8 0,0 4 0 16,5-13 0-16,8 9 0 15,5-4-23-15,4 3-6 0,9-11-2 0,4 0-1063 16</inkml:trace>
          <inkml:trace contextRef="#ctx0" brushRef="#br0" timeOffset="21412.9872">9842 2652 633 0,'0'0'56'0,"0"0"-44"15,9-4-12-15,4 0 0 0,0-4 72 0,5 4 12 16,-1 0 2-16,5 4 1 0,5-7-6 0,-1 3-1 16,9 0 0-16,4-4 0 0,5 8-24 0,5 0-4 15,-1-8-2-15,9 0 0 0,-4 4 0 0,4-3 0 16,-5 3 0-16,-4-4 0 0,1 0-27 0,-10 0-6 0,1 1-1 0,-5-1 0 16,-5 0-16-16,-3 4 0 0,-5-4 0 15,0 0-9 1,-5 5-95-16,1 3-20 0,4-20-3 0,-5 12-1 0</inkml:trace>
        </inkml:traceGroup>
        <inkml:traceGroup>
          <inkml:annotationXML>
            <emma:emma xmlns:emma="http://www.w3.org/2003/04/emma" version="1.0">
              <emma:interpretation id="{7BCADABE-592D-43C3-9B8A-C037F8F5B528}" emma:medium="tactile" emma:mode="ink">
                <msink:context xmlns:msink="http://schemas.microsoft.com/ink/2010/main" type="inkWord" rotatedBoundingBox="18514,2500 20999,2378 21071,3831 18586,395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4509.8395">16484 2418 806 0,'-4'0'72'0,"4"0"-58"16,0 0-14-16,0 0 0 0,0 0 156 0,0 0 29 15,0 0 6-15,4 11 1 0,1 1-100 0,-5 4-19 16,-13 3-4-16,4 9-1 0,4-5-57 0,1 4-11 16,-9 4 0-16,0 1 0 0,0-5 8 0,8 4 8 15,10-4 3-15,-5 1 0 0,-5-9-9 0,5 5-2 16,9-13 0-16,4 1 0 0,-8 0-8 0,8-4-11 16,0-5 3-16,9-3 0 0,0 0 8 0,0-3 0 15,-5-5 8-15,5-4-8 0,4 0 19 0,1 1-1 16,-10-9 0-16,5 1 0 0,-4 3 4 0,4-3 1 15,-5-5 0-15,1 1 0 0,-9 3 33 0,4-7 6 0,0 4 2 16,0-1 0-16,-8 5-24 0,3-5-4 0,-3 5 0 16,3-1-1-16,-8 5-5 0,0 3-1 0,-8-4 0 0,3 9 0 15,5-1-29-15,-13 4-10 0,-4 0 0 0,3 4 0 16,-3 0 10-16,-5 8 14 0,-9 0-3 0,-4 3-723 16,0 5-145-16</inkml:trace>
          <inkml:trace contextRef="#ctx0" brushRef="#br0" timeOffset="24884.3237">17217 2305 1497 0,'0'0'66'0,"0"0"14"0,0 0-64 0,0 0-16 15,13 4 0-15,-8 7 0 0,-5 9 55 0,8-8 7 16,6 3 2-16,-10 5 0 0,-4-1 0 0,4 4 0 16,1 5 0-16,4-1 0 0,-9-4-19 0,0 5-3 15,0-5-1-15,0 1 0 0,8 3-20 0,-8-4-4 16,-8-3-1-16,-1-5 0 0,4 5-7 0,1-5-1 16,-5-3-8-16,0-4 12 0,1 0 17 0,3-4 3 15,5-4 1-15,-9 4 0 0,-4-1 0 0,9-3 0 16,4 0 0-16,0-7 0 0,0-5 8 0,0 0 2 15,4-3 0-15,5-5 0 0,-5 1-19 0,10-1-4 16,3-3-1-16,10-1 0 0,-1 1-19 0,5-4 0 16,-5 3 0-16,5 1 0 0,-1 3 17 0,5-3 0 0,0-4 0 15,5 7 0-15,-5 1-27 0,9 3-6 0,4 8 0 16,-4-7-1 0,-9 11-73-16,0-8-14 0,14 8-4 0,-1 0-612 0,-9 4-122 0</inkml:trace>
          <inkml:trace contextRef="#ctx0" brushRef="#br0" timeOffset="24180.1351">15436 2660 1594 0,'0'0'35'0,"0"0"7"0,0 0 2 0,0 0 1 0,0 0-36 0,0 0-9 0,0 0 0 0,9-8 0 16,-1 0 69-16,1-4 12 0,4 8 3 0,5-11 0 16,4 7-36-16,0-4-6 0,4 4-2 0,0 1 0 15,5-1-19-15,0 0-4 0,0 0-1 0,4 4 0 16,0 0-96-16,-5 4-20 0,1 0-4 0,4 0-1 0</inkml:trace>
          <inkml:trace contextRef="#ctx0" brushRef="#br0" timeOffset="23957.7434">15712 2488 1105 0,'0'0'48'0,"0"0"12"0,13-4-48 0,1-4-12 0,8-3 0 0,-1-1 0 16,10-8 62-16,0 1 10 0,8-12 3 0,-4 7 0 15,5-11-11-15,-1 4-3 0,1 0 0 0,-1 0 0 16,-8-1-41-16,0 1-8 0,-9 0-1 0,4 4-1 16,-8-1-10-16,-10 1 0 0,-3-4-12 0,-1 4 12 31,-4 3-33-31,-4 1 1 0,-5-1 0 0,0 5 0 0,-4 3 19 0,-4-3 4 0,-1 3 1 0,5 1 0 16,0 7 8-16,-1 0 12 0,1 0-2 0,0-3-1 15,0 7-17-15,4-4-4 0,-4 0-1 0,4 4 0 16,5 4 13-16,-5 0 0 0,5-8 0 0,4 8 0 15,-9 8 0-15,5-8 0 0,-1 0 0 0,-4 4-9 16,5 4 9-16,0 0 8 0,-5 7-8 0,4 1 11 0,-3 7-2 16,3 5 0-16,-8 7 0 0,4 8 0 15,-8 7 43-15,4 9 8 0,-5-5 1 0,-8 9 1 0,4-1-2 16,0 1 0-16,0-1 0 0,-4 4 0 0,8-3-15 0,-4-5-3 16,5 8-1-16,-5-3 0 0,4-5 5 0,1-3 1 15,-1-4 0-15,1 3 0 0,-1-3-31 0,0-4-5 16,5-4-2-16,0-8 0 0,0 0-9 0,0-4 0 15,0-4 9-15,4 1-9 16,4-13-21-16,-3-3-9 0,3 0-2 0,1-1 0 16,4-11-164-16,0 0-34 0</inkml:trace>
        </inkml:traceGroup>
        <inkml:traceGroup>
          <inkml:annotationXML>
            <emma:emma xmlns:emma="http://www.w3.org/2003/04/emma" version="1.0">
              <emma:interpretation id="{25711ACF-8DF2-4343-AB27-5CB72D403D9C}" emma:medium="tactile" emma:mode="ink">
                <msink:context xmlns:msink="http://schemas.microsoft.com/ink/2010/main" type="inkWord" rotatedBoundingBox="23437,2752 27674,2544 27750,4090 23513,4298"/>
              </emma:interpretation>
              <emma:one-of disjunction-type="recognition" id="oneOf10">
                <emma:interpretation id="interp14" emma:lang="" emma:confidence="0">
                  <emma:literal>my</emma:literal>
                </emma:interpretation>
                <emma:interpretation id="interp15" emma:lang="" emma:confidence="1">
                  <emma:literal>n y</emma:literal>
                </emma:interpretation>
                <emma:interpretation id="interp16" emma:lang="" emma:confidence="0">
                  <emma:literal>NY</emma:literal>
                </emma:interpretation>
                <emma:interpretation id="interp17" emma:lang="" emma:confidence="0">
                  <emma:literal>ny</emma:literal>
                </emma:interpretation>
                <emma:interpretation id="interp18" emma:lang="" emma:confidence="0">
                  <emma:literal>any</emma:literal>
                </emma:interpretation>
              </emma:one-of>
            </emma:emma>
          </inkml:annotationXML>
          <inkml:trace contextRef="#ctx0" brushRef="#br0" timeOffset="26305.6961">21876 2149 1983 0,'0'-8'44'0,"14"-4"8"0,3 4 3 0,1 5 1 0,4-1-45 0,-1 4-11 0,6-4 0 0,-1 0 0 16,-4 4 48-16,0 0 7 0,0 8 1 0,-4-1 1 15,-1 5 6-15,1 4 1 0,-5 3 0 0,-4 1 0 16,-5 7-52-16,0-4-12 0,1 5 0 0,-1 3 0 16,-8-4 0-16,4 8 9 0,-5-11-9 0,1 7 8 15,-5-8 5-15,0 1 1 0,5-1 0 0,-5-3 0 16,5-5-14-16,-1 1 0 0,-3-5 0 0,3-3 0 0,5 0 0 16,0-8 0-16,0 0 0 0,0 0 0 0,0 0 0 0,0 0 0 15,0 0 0-15,0 0 0 0,0-8 0 0,5-7 0 16,3-1 0-16,6 0 0 0,-1 1 0 0,4-9-10 15,10 1 2-15,-1-4 0 0,5-4 8 0,8-4 0 16,1-1 0-16,8-3 0 0,-9 12 0 0,5-4 0 16,-4 8 0-16,-5-1 0 0,-9 9-10 0,5 3 0 15,-5-4 0-15,-4 8 0 0,-9 5 10 0,5 3 14 16,-9 7-3-16,4-3-1 0,-9 4-10 0,1 4-14 16,-1 3 3-16,0 9 1 0,-4 3 10 0,5-4 16 15,-5 9-4-15,0-5-1 0,4 4-11 0,0 4-16 16,-4-8 4-16,5 5 1 15,4 3-69-15,-1 0-15 0,1-8-2 0</inkml:trace>
          <inkml:trace contextRef="#ctx0" brushRef="#br0" timeOffset="26925.1675">23517 2157 1976 0,'0'0'88'0,"0"0"17"0,0 0-84 0,0 0-21 0,0 0 0 0,0 11 0 16,0 1 32-16,-4 4 1 0,-1 3 1 0,1-3 0 15,-5 3-7-15,5 5-2 0,-5 3 0 0,5 4 0 16,-1 0-25-16,5 0 0 0,-4-3 0 0,4 3 0 0,4 0 0 16,1-8 0-16,-1 5 0 0,5-5 0 0,0-3 0 0,4-9 0 15,-4 5 0-15,8-8 0 0,1 0 13 0,4-1-2 16,0-7-1-16,4-7 0 0,5-1 17 0,-1-4 3 15,5 0 1-15,-4-3 0 0,-5-5-7 0,1 1 0 16,3-1-1-16,-3-3 0 0,4-1 33 0,-5 1 6 16,5 0 2-16,-1-5 0 15,1 9-80-15,-5-4-16 0,5-1-4 16,0 5 0-16,-5-1 36 0,0 8 0 0,1-3 0 0,-1 3 0 0,0 4 9 0,-8 1-1 16,4-5 0-16,-5 8 0 0,-3 4-8 0,-1 0 0 15,-5 0 0-15,1 12 8 0,-4 3-8 0,-5 1 0 16,0 3 0-16,-5 5 0 0,-4 11 16 0,5-4 7 15,-5 8 1-15,-4 4 1 0,0 0-25 0,0 7 0 16,0 1 0-16,-5 15 0 0,1-7-10 0,3 7-7 16,-3-7-2-16,-1 3 0 0,1-3 19 0,-1-9 0 15,1 5 0-15,-10-4 0 0,1-1 8 0,0-7-8 0,-9 0 11 16,-5-4-11-16,-4-8 11 0,0-3-11 0,0-1 10 16,1-4-10-16,-1-7 0 0,0-8 0 0,9 0-11 0,0-5 11 15,4-3 18-15,5 0 11 0,-1-3 3 0,10-9 0 16,-1-4-20-16,9 1-3 0,1-1-1 0,3-3 0 15,5-5 7-15,13 1 1 0,1-5 0 0,8 1 0 16,8-4 4-16,10 0 0 0,8-4 1 0,13 0 0 16,5-1-21-16,4 5-20 0,5-12 4 0,0 12 1 15,-5 0 24-15,4 4 5 0,5-5 1 0,0 9 0 16,-4 4-119-16,-1 3-24 0,-3 4-5 16,-1 1-1-16</inkml:trace>
          <inkml:trace contextRef="#ctx0" brushRef="#br0" timeOffset="25886.6064">20999 2238 1011 0,'9'-11'22'0,"-5"3"5"0,0 4 1 0,5-8 0 0,0-3-28 0,0 3 0 16,0 0 0-16,-5 1 0 0,9-1 63 0,-4 0 6 15,-5-3 2-15,1 7 0 0,-10-4-6 0,10 0-1 16,-5 5 0-16,0 3 0 0,-5-8 0 0,-4 4 0 0,5 8 0 0,-5-11 0 16,1 3-51-16,-1 4-13 0,-4 4 0 0,-1-4 0 15,-3 4 54-15,-5 0 8 0,0 4 2 0,-4 8 0 32,-1-1-103-32,1-3-20 0,-5 8-4 0,1-1-1 0,-5 5 103 0,-1 3 20 0,1 4 4 0,0 9 1 15,0 6-52-15,4 1-12 0,-4 4 0 0,-4 0 0 16,-1 0 0-16,5 3 0 0,9-3 0 0,4 4 0 15,4-8-11-15,5-4-5 0,0 0 0 0,4 0-1 16,9-8 17-16,-4 0 0 0,4-7 0 0,4-5 9 16,5-7-9-16,0-4 0 0,-9-8 9 0,13 3-9 15,9-6 0-15,0-1 8 0,4-8-8 0,5-4 0 16,0-7 0-16,-1 0 8 0,6-5-8 0,-1-3 0 16,0-8 8-16,-5 0-8 0,10-4 8 0,-5-4-8 15,0 1 0-15,5-1 8 0,-5-4-8 0,9 4 0 0,-5-7 0 16,1 7 0-16,-10 8 0 0,1 4 0 0,-5 8 0 0,1 3 0 15,-10 9 0-15,-4 3 0 0,-4 4 38 0,0 4 3 16,-9 4 1-16,0 0 0 0,0 8-33 0,0 8-9 16,-5 7 0-16,1 8 0 0,-5 0 0 0,1 1 0 15,-6 3 0-15,6 4 0 0,-1 0 0 0,4-4 0 16,-3 4 0-16,3 4 0 16,10-4-32-16,-1-4-8 0,5 4-2 0,0-4-854 0</inkml:trace>
        </inkml:traceGroup>
      </inkml:traceGroup>
      <inkml:traceGroup>
        <inkml:annotationXML>
          <emma:emma xmlns:emma="http://www.w3.org/2003/04/emma" version="1.0">
            <emma:interpretation id="{26F3A74B-02E0-4BB2-B00E-AC8B57965946}" emma:medium="tactile" emma:mode="ink">
              <msink:context xmlns:msink="http://schemas.microsoft.com/ink/2010/main" type="line" rotatedBoundingBox="3277,5407 12422,5205 12463,7084 3318,7286"/>
            </emma:interpretation>
          </emma:emma>
        </inkml:annotationXML>
        <inkml:traceGroup>
          <inkml:annotationXML>
            <emma:emma xmlns:emma="http://www.w3.org/2003/04/emma" version="1.0">
              <emma:interpretation id="{92A2A00F-3936-4379-A5A3-3ECC54CABA64}" emma:medium="tactile" emma:mode="ink">
                <msink:context xmlns:msink="http://schemas.microsoft.com/ink/2010/main" type="inkWord" rotatedBoundingBox="3289,5977 4502,5951 4530,7241 3318,7268">
                  <msink:destinationLink direction="with" ref="{C6F68301-B6D8-43B0-AA16-062E102E6558}"/>
                </msink:context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8939.0731">282 5818 288 0,'9'-7'25'0,"-5"3"-25"0,-4-4 0 0,5 4 0 15,-1-4 175-15,1 0 29 0,-5-3 7 0,4 3 1 16,0 4-100-16,1-4-19 0,3 0-4 0,-8 8-1 16,0 0-52-16,0 0-10 0,0-3-2 0,0 3-1 15,0 0 4-15,0 0 1 0,0 0 0 0,0 0 0 16,0 0 3-16,0 0 1 0,0 0 0 0,0 7 0 15,0 5 3-15,0 0 1 0,-8 3 0 0,3 5 0 16,-3 3-1-16,-1 5 0 0,0 3 0 0,-4 0 0 16,4-4 1-16,0 4 1 0,5 8 0 0,-9 0 0 0,0 4-7 15,4 4-2-15,4-4 0 0,-3 4 0 0,3-8 0 0,1 4 0 16,-1-4 0-16,5-4 0 0,0-4-13 0,5-4-3 16,-5-3-1-16,4-1 0 0,-4-3-11 0,5-1 12 15,3-7-12-15,-3-1 12 0,-1-3-12 0,5-4 0 16,0 0 9-16,4-4-9 15,0-4-35-15,0 0-11 0,5 0-2 0,-1-3-613 16,1-1-123-16</inkml:trace>
          <inkml:trace contextRef="#ctx0" brushRef="#br0" timeOffset="29126.1059">295 5288 1400 0,'0'0'31'0,"0"0"6"0,0 0 2 0,0 0 0 0,0 0-31 0,0 0-8 0,-4 4 0 0,4-4 0 16</inkml:trace>
          <inkml:trace contextRef="#ctx0" brushRef="#br0" timeOffset="29569.9463">901 5756 1364 0,'0'0'60'0,"4"8"13"0,9 4-58 0,-4 3-15 16,0 5 0-16,0 7 0 0,4 0 46 0,-13 1 6 16,4 7 2-16,1 0 0 0,-1-4-17 0,5 4-3 15,-5 0-1-15,1 4 0 0,-1-4 12 0,-4 0 3 16,-4-3 0-16,-1 3 0 0,1-4-25 0,-5-8-5 16,-4 4-1-16,13-3 0 0,0-9 6 0,-9 1 1 15,0-8 0-15,1 4 0 0,-1-5 6 0,9-7 2 16,-5 0 0-16,-3-7 0 0,3 3 7 0,-4-4 1 0,5 0 1 15,4-8 0-15,0-3-13 0,0-4-4 0,9 3 0 0,0-7 0 16,-1-8-15-16,1 0-9 16,9 0 10-16,4-4-10 0,8-4 0 0,5-4 0 0,-8 4 0 0,8 4 0 15,0 4 0-15,-9 4 0 0,1 3 0 0,-1 9-10 16,-9 3 10-16,5 8 0 0,-8 5-9 0,-6 6 9 16,1 9-8-16,0 0 8 0,0 3-10 0,-5 5 10 15,5 7 0-15,-5 1 0 0,1 3 0 0,-1-4 0 16,5 4 0-16,4 4 0 0,-4 0 0 0,4 1 0 15,-4-1 0-15,-1 0 0 0,-3-4 0 0,-1 0 0 16,5 4-101-16,-5-4-24 0,-4-3-5 0</inkml:trace>
        </inkml:traceGroup>
        <inkml:traceGroup>
          <inkml:annotationXML>
            <emma:emma xmlns:emma="http://www.w3.org/2003/04/emma" version="1.0">
              <emma:interpretation id="{5BC33AC2-930E-42C0-ABAF-5CC26C5533E9}" emma:medium="tactile" emma:mode="ink">
                <msink:context xmlns:msink="http://schemas.microsoft.com/ink/2010/main" type="inkWord" rotatedBoundingBox="5186,5365 10312,5252 10354,7130 5228,7244">
                  <msink:destinationLink direction="with" ref="{C6F68301-B6D8-43B0-AA16-062E102E6558}"/>
                </msink:context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0971.8476">4340 5881 1465 0,'14'-16'64'0,"-10"8"15"0,0-3-63 0,10-5-16 0,-6 4 0 0,1 1 0 16,0 3 92-16,-5-4 15 0,1 1 3 0,-1 3 1 0,-4 0-42 0,0 8-8 15,0 0-1-15,0 0-1 16,-13-4-31-16,0 4-5 0,-5 0-2 0,1 4 0 0,3 8-21 0,-7-1 0 16,3 5 0-16,-4 0-12 0,-4 7 37 0,-1-4 7 15,5 5 2-15,0 3 0 0,5 0-34 0,-5 5 0 16,4-5 0-16,5 0 0 0,0 1 0 0,4-1-9 15,1-8 9-15,3 1-8 0,1-5 8 0,4 1 0 16,0-16 8-16,0 0-8 0,4 4 0 0,5 0 0 16,4-8 0-16,-4-4 0 0,4-7 0 0,5-1 0 15,4-4 0-15,-1 1 11 0,1-4-3 0,0-9-8 16,5 5 12-16,-5-4-4 0,0 0-8 0,0 3 0 0,-1 1 0 0,1 0 8 16,0-1-8-16,-4 9 0 15,-1-4 0-15,1 7 8 0,-5 8 0 0,0 4-8 16,-13 4 12-16,0 0-4 15,0 0-8-15,5 8 10 0,-5 8-10 0,0-1 10 0,-5 5-10 0,5-1 0 0,-4 5 0 0,0-1 0 16,-1 4 0-16,1 5-17 0,-1-9 2 0,5 0 1 31,0 5-134-31,0-5-26 0,-4 12-6 0,4-11 0 0</inkml:trace>
          <inkml:trace contextRef="#ctx0" brushRef="#br0" timeOffset="31388.3953">4906 5612 1897 0,'22'-4'84'0,"-9"0"17"0,1 4-81 0,3 4-20 16,5 4 0-16,-4-1 0 0,4 5 76 0,0 4 10 16,-5-1 2-16,1 5 1 0,-1-1-46 0,-4 5-10 15,-4-1-1-15,0 4-1 0,-5-3-15 0,1 3-4 16,-1-7 0-16,-4 3 0 0,-4 8-12 0,-1-7 0 15,1-5 0-15,0 1 0 0,-1-1 0 0,-4-7 0 16,5 0 0-16,0-9 0 0,-1 1 28 0,5-4 4 16,0 0 0-16,0 0 0 0,-4-7-32 0,8-1 0 15,1-4 0-15,-1-7 0 0,5-1 12 0,0-7-3 16,8 3-1-16,-4-3 0 0,9-4-8 0,0 4 8 16,0-5-8-16,0 1 8 0,4 0-8 0,1 4 0 15,3-1-10-15,-3 5 10 0,-5 3 0 0,0 5 0 16,-1 3 8-16,-3 8-8 0,0 4 17 0,-1 8-3 15,-4 4-1-15,-4 3 0 0,0 5-13 0,-5 7 0 16,5-3 8-16,0 3-8 0,-5 4 0 0,5-4 0 0,4 5 0 0,-4-1 0 16,4 0 0-16,5 0 0 0,-1 0 0 15,5-3 0 1,-4-13-146-16,-1 5-22 0,23 7-5 0,-5-11-1 0</inkml:trace>
          <inkml:trace contextRef="#ctx0" brushRef="#br0" timeOffset="30044.0585">2344 5764 1209 0,'0'0'108'0,"9"-8"-87"15,-5 0-21-15,1 0 0 0,-10 5 82 0,5 3 12 16,0 0 2-16,0-8 1 0,-4 8-41 0,-5 0-9 0,-4 8-2 0,4-1 0 15,1 5-14-15,-10 4-3 0,0 3-1 0,-4 1 0 16,1-1-16-16,-6 1-3 0,10 3-8 0,-5 0 12 16,0-3-2-16,4 3-1 0,9 1 0 0,5-5 0 15,-5-3-1-15,9-1 0 0,0 1 0 0,5-4 0 16,3-1 3-16,6-3 0 0,-1 0 0 0,4 0 0 16,5 4 15-16,0-5 3 0,-4 1 1 0,4 0 0 15,-5 0-4-15,1 3-1 0,-5-3 0 0,0 8 0 16,-8-1 12-16,-1 1 3 0,0 7 0 0,-8 1 0 15,-5-1-16-15,0 4-2 0,1 5-1 0,-6-1 0 16,-8-4 11-16,1 0 3 0,-6 5 0 0,1-1 0 16,4-4-53-16,-4 0-10 0,-1 5-3 15</inkml:trace>
          <inkml:trace contextRef="#ctx0" brushRef="#br0" timeOffset="30312.976">2866 5545 1681 0,'0'0'74'0,"0"0"16"0,0 0-72 0,0 0-18 0,9-7 0 0,4 3 0 16,5 0 64-16,4-4 8 0,0 0 3 0,0 4 0 15,0-3-23-15,13 3-4 0,0 0 0 16,9 4-1-16,-1 0-13 0,-3 0-2 0,4 0-1 0,0 4 0 16,0-8-15-16,-5 0-4 0,-4 4 0 0,5-4 0 15,4 0-12-15,-9 0 0 0,-5 4 0 0,1-8 0 32,4 4-27-32,-4-3-8 0,-5-1-1 0,5 0-1 15,-5 4-13-15,5-4-2 0,-9 8-1 0,4-4-847 0</inkml:trace>
          <inkml:trace contextRef="#ctx0" brushRef="#br0" timeOffset="30566.2889">3551 4648 1324 0,'-18'-11'118'0,"14"11"-94"15,-1 4-24-15,-3 3 0 0,-6 5 74 0,1 4 10 16,5 3 3-16,-6 12 0 0,6 1-11 0,-6 7-1 16,1 11-1-16,0-3 0 0,4 8-10 0,1-1-1 15,-6 5-1-15,1 3 0 0,9 5-24 0,-9 3-5 16,4-4-1-16,-4 12 0 0,4-8-17 0,5 0-4 16,-5 1-1-16,0-17 0 15,0 5-10-15,0-1 10 0,5 1-10 0,-5 3 10 0,1 1-10 0,-1-5 0 16,4 1-10-16,1 11 10 15,-5-8-59-15,5-11-5 0,4-4-2 0</inkml:trace>
          <inkml:trace contextRef="#ctx0" brushRef="#br0" timeOffset="31902.8067">6626 5393 1566 0,'0'-19'69'0,"5"15"15"0,-5 0-68 0,0 4-16 16,4-4 0-16,0-4 0 0,-4 8 55 0,0 0 7 15,0 0 2-15,0 0 0 0,0 0-28 0,0 0-4 16,-13 12-2-16,0 0 0 0,0-1 10 0,-5 9 1 16,1-1 1-16,-1 9 0 0,-4-5-14 0,5 8-4 15,-5 4 0-15,0 1 0 0,4-1 11 0,-4 4 1 16,5 4 1-16,-1-4 0 0,5 3-9 0,4-3-3 16,1 0 0-16,3 0 0 0,1-3 3 0,-1-5 0 15,1 4 0-15,4-4 0 0,9 0-9 0,0-3-2 16,-5-5 0-16,9 0 0 0,9-3-6 0,0-5-2 15,4-3 0-15,5 0 0 0,0-8-9 0,4-4 8 16,0-4-8-16,4-8 8 0,-3 0-8 0,3-7 10 16,9-1-10-16,-4-3 10 0,-4 0-10 0,4-5 0 0,-5 1 0 15,-4-4 8-15,0-4 20 0,5 4 4 0,-10 7 1 0,5-7 0 16,-4 0-10-16,-4 0-3 0,-6 3 0 0,-3 1 0 16,-5 4-20-16,-4-1 0 0,0 5 0 0,-5-1 0 15,-4 5 0-15,0-1 0 0,-9 8 0 0,-4-4 0 16,-4 9 0-16,-1-1 0 0,-8 4 0 0,-1 0 0 15,1 7 0-15,0 5 0 0,-1-4 0 0,1 11 0 16,4 1 0-16,-4 3 0 0,4 1 0 0,4 7-12 16,1-4 12-16,4 1 0 0,4 3 8 0,5 0-8 15,4 4 8-15,0-4-8 0,8 0 8 0,1-3-8 16,4-1 0-16,5 0 0 0,-1-3 0 0,10-1 8 0,-1-7-8 16,5-1-12-16,8-3 4 0,1-4 0 15,-1-4-126-15,5-4-25 0,4-4-5 0</inkml:trace>
        </inkml:traceGroup>
        <inkml:traceGroup>
          <inkml:annotationXML>
            <emma:emma xmlns:emma="http://www.w3.org/2003/04/emma" version="1.0">
              <emma:interpretation id="{B55EA5DA-43CE-4FFD-A3BF-1F3269A805AE}" emma:medium="tactile" emma:mode="ink">
                <msink:context xmlns:msink="http://schemas.microsoft.com/ink/2010/main" type="inkWord" rotatedBoundingBox="12207,6574 12452,6568 12455,6712 12210,671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922.6351">9140 5877 1378 0,'0'0'61'0,"0"0"13"0,0 0-59 0,0 0-15 15,13 0 0-15,0 0 0 0,1 0 64 0,-1 0 9 16,0 0 3-16,0 8 0 0,0 0-10 0,5-1-2 16,-9-3 0-16,4 4 0 0,0 0-19 0,-4 0-4 15,-1-4-1-15,6 3 0 0,-10 1-32 0,5 4-8 16,-9-12 0-16,0 0 0 0,4 8 12 0,-4-8 0 16,0 0 0-16,0 0 0 0,0 0 0 0,0 11 0 15,0-11 0-15,-4 8 0 0,4-8-4 0,0 0 0 0,0 0 0 0,-9 4 0 16,0 0 23-16,9-4 4 0,0 0 1 0,-9-4 0 15,5 0-13-15,-5 0-3 0,5-7 0 0,4 3 0 16,0 8-9-16,0 0-3 0,0-8 0 0,0 0 0 16,4 0-8-16,1 1 0 0,-1-1 0 0,-4 8 0 15,4-8 0-15,-4 8 0 0,0 0 0 0,5-4 0 16,-5 4 0-16,0 0 0 0,0 0 0 0,9-4 0 16,-9 4 0-16,0 0 0 0,0 0 0 0,8 4 0 15,-8-4 0-15,5 12 0 0,-1-1 0 0,-4 1 0 16,0 0-68-16,0 3-16 0,-4 5-4 15,-1 3 0-15</inkml:trace>
          <inkml:trace contextRef="#ctx0" brushRef="#br0" timeOffset="42013.0798">9162 5943 403 0,'0'0'36'0,"0"0"-36"0,0 0 0 0,9-4 0 15,-9-3 121-15,0 7 18 0,4-8 3 0,-4 8 1 16,0 0-47-16,0 0-10 0,0 0-2 0,0 0 0 16,5-8-12-16,-5 8-4 0,0 0 0 0,0 0 0 15,0 0-32-15,0 0-6 0,0 0-2 0,0 0 0 16,0 0-28-16,0 0 0 0,0 0 0 0,0 0 0 0,0 0 0 16,0 0 12-16,0 0 0 0,0 0 0 0,-9-4-12 0,-4 4 0 15,4-4 0-15,0 4 0 0,-4 4 0 0,4-4 0 16,9 0 0-16,-9 0 0 0,9 0 0 0,-4 0 0 15,-5 0 0-15,9 0 0 0,0 0 0 0,0 0 9 16,0 0-9-16,0 0 8 0,0 0 0 0,0 0 0 16,-9-4 0-16,9 4 0 0,0 0-8 0,0 0 0 15,0 0 0-15,0 0 0 0,0 0 0 0,0 0 0 16,0 0 0-16,0 0 0 16,5 12-115-16,4-4-18 0,8 15-4 0,1-11-1 0</inkml:trace>
        </inkml:traceGroup>
      </inkml:traceGroup>
    </inkml:traceGroup>
    <inkml:traceGroup>
      <inkml:annotationXML>
        <emma:emma xmlns:emma="http://www.w3.org/2003/04/emma" version="1.0">
          <emma:interpretation id="{2B09F833-1FE9-4442-9282-FEEFCF2855C7}" emma:medium="tactile" emma:mode="ink">
            <msink:context xmlns:msink="http://schemas.microsoft.com/ink/2010/main" type="paragraph" rotatedBoundingBox="2435,8208 30129,6749 30270,9434 2577,10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C98E5E-B759-4210-A563-B4F27DEFE60C}" emma:medium="tactile" emma:mode="ink">
              <msink:context xmlns:msink="http://schemas.microsoft.com/ink/2010/main" type="line" rotatedBoundingBox="2435,8208 30129,6749 30270,9434 2577,10893"/>
            </emma:interpretation>
          </emma:emma>
        </inkml:annotationXML>
        <inkml:traceGroup>
          <inkml:annotationXML>
            <emma:emma xmlns:emma="http://www.w3.org/2003/04/emma" version="1.0">
              <emma:interpretation id="{7527E7E6-DE57-467A-A8FB-D30ECF44395D}" emma:medium="tactile" emma:mode="ink">
                <msink:context xmlns:msink="http://schemas.microsoft.com/ink/2010/main" type="inkWord" rotatedBoundingBox="2464,8755 3830,8683 3916,10317 2550,1038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8065.7078">-240 8735 691 0,'0'-31'30'0,"0"20"7"0,-4-5-29 0,-1 0-8 15,1 5 0-15,4-5 0 0,0 8 147 0,4-3 28 16,-4 3 5-16,0 0 2 0,-4 4-90 0,4 4-19 16,0 0-3-16,0 0-1 0,0 0-39 0,0 0-8 15,0 0-2-15,0 0 0 0,0 0 0 0,0 0-1 0,0 0 0 0,0 0 0 16,-9 4-9-16,-4 4-2 0,4 0 0 0,5 3 0 16,-5-3 0-16,0 4-8 0,1-1 12 15,-1 5-4-15,0 0 4 0,0-1 1 0,-4 1 0 0,4 3 0 16,1 1-1-16,-6 3-1 0,6-3 0 15,-1 7 0-15,4 0 1 0,-8-3 1 0,0 7 0 0,4-8 0 16,-4 9 13-16,4-1 2 0,-8 0 1 16,4 8 0-16,0 0-29 0,4 0 0 0,-4 4 0 15,-9 11 0-15,13-3 0 0,0 0 0 0,5-8 0 0,-5 4 0 16,9-5 0-16,4-6 0 0,5-1 0 0,4-4 0 16,0-4 10-16,9-7-1 0,-4-1 0 0,4-3 0 15,4-5-9-15,5-3 0 0,-5-4 0 0,5-4 0 16,0-4 0-16,-1-4 0 0,1-3 0 0,4-5 0 15,-4-7 13-15,0-1-2 0,-1 1-1 0,1-8 0 0,-9 0 1 16,0-5 0-16,9 1 0 0,-18-4 0 0,0 4-1 16,0 0 0-16,0-4 0 0,0-4 0 0,-4 4 11 0,0-4 3 15,-9 0 0-15,4-3 0 0,-4-1-24 0,0 4 0 16,-4-4 0-16,4 4 0 0,-9 4 0 0,9 4 0 16,-17 8 0-16,3 0 8 0,1 7 0 0,-4 1 0 15,-5 3 0-15,0 4 0 0,0 1-8 0,-9 3 0 16,9 4 8-16,-13 4-8 15,9 0-24-15,-5 0-10 0,5 4-2 0,-5 4 0 16,14-1-141-16,-1 5-29 0</inkml:trace>
          <inkml:trace contextRef="#ctx0" brushRef="#br0" timeOffset="68808.8651">313 9219 1594 0,'-26'-8'35'0,"21"4"7"0,1 0 2 0,-1 1 1 16,-3-5-36-16,3 0-9 0,5 0 0 0,0-4 0 0,5 1 123 0,-1 3 22 16,5-8 5-16,0 5 1 0,4-1-115 0,9-4-24 15,-5 5-4-15,10-5 0 0,-10 8 5 0,5 0 2 16,0 1 0-16,0 3 0 0,0 0-26 0,-5 4-5 16,10 0 0-16,-10 4-953 15</inkml:trace>
          <inkml:trace contextRef="#ctx0" brushRef="#br0" timeOffset="68583.1872">519 8615 518 0,'0'0'23'0,"0"0"5"15,0 0-28-15,0 0 0 0,0 0 0 0,0 0 0 16,0 0 199-16,0 0 34 0,9-4 7 0,4 0 2 15,0-8-153-15,0 4-30 0,1-7-7 0,-1-5 0 16,4 5-14-16,5-9-2 0,-4 5-1 0,-5-5 0 0,4 1-15 16,-3 3-4-16,-6-3 0 0,1 0 0 0,-4-1-16 0,-1 1 10 15,0-1-10-15,-4 1 8 0,-8-4 3 0,8 3 0 16,0 1 0-16,-5-8 0 0,1 3 7 0,-5 1 2 16,5 4 0-16,-5-1 0 0,4 5-5 0,1-1-1 15,-5 5 0-15,5 3 0 0,0 0 14 0,4 12 4 16,-5-11 0-16,5 11 0 0,0 0-16 0,0 0-4 15,-13 0 0-15,4 4 0 0,5 3-3 0,-9 5-1 16,4-4 0-16,0 7 0 0,0 5-8 0,-4 3 0 16,4 5 0-16,1 7 8 0,3 4-8 0,-8 4 0 15,0 3 0-15,4 5 0 0,0 4 0 0,1 3 12 16,-1 1-12-16,4 7 12 0,-3 0 14 0,8 1 3 16,-9-1 1-16,4 0 0 0,1-7-2 0,0 3-1 15,-5-3 0-15,5-1 0 0,-1 1-8 0,1-5-2 16,-1 1 0-16,1-1 0 0,-5-3-17 0,5 0 0 0,-1-8 0 15,1-4 0-15,4-8-12 0,0-4 1 0,-9 0 0 0,9-11 0 32,-4 0-119-32,4-5-24 0,0-11-5 0,0 0-1 0</inkml:trace>
        </inkml:traceGroup>
        <inkml:traceGroup>
          <inkml:annotationXML>
            <emma:emma xmlns:emma="http://www.w3.org/2003/04/emma" version="1.0">
              <emma:interpretation id="{D63D904C-B573-412F-B2CD-512611E4945B}" emma:medium="tactile" emma:mode="ink">
                <msink:context xmlns:msink="http://schemas.microsoft.com/ink/2010/main" type="inkWord" rotatedBoundingBox="4984,9047 8818,8845 8883,10082 5049,1028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9860.9052">2840 9063 460 0,'0'0'20'0,"4"-8"5"0,-4 8-25 0,0 0 0 0,0 0 0 0,0 0 0 0,-8-4 282 0,3 0 51 16,5 4 11-16,-13 4 1 0,0 4-205 0,0 0-42 15,0 4-8-15,-1-1-2 0,1 5-55 0,0 0-11 16,-4 7-2-16,3 0-1 0,1 1-19 0,0 7 8 16,4-4-8-16,0 1 0 0,1-1 0 0,3 0 0 15,1-3 0-15,4-5-9 0,0 1-8 0,4-1-2 16,-4-3 0-16,5-5 0 16,-1-3-21-16,-4-8-5 0,13 8-1 0,0-4 0 0,1-8 23 0,3 4 5 15,-4-8 1-15,5 0 0 0,-1-7 17 0,1-1 0 16,0-3 0-16,-1-1 0 0,1-3 12 0,-1-1-1 15,-8-3 0-15,4 0 0 0,5-1 10 0,-10 1 3 16,-3 0 0-16,-1-4 0 0,-4-1 4 0,-4 5 0 16,-1-4 1-16,-3 4 0 0,-1-1-2 0,-4 1-1 0,4 4 0 15,-4-1 0-15,0 9-9 0,-1-1-1 0,-3 4-1 0,4 8 0 16,4 4-15-16,-9 4 9 0,1 8-9 0,-1 4 8 31,1 3-36-31,4 5-8 0,-5-1-2 0,0 4-588 0,5 1-118 0</inkml:trace>
          <inkml:trace contextRef="#ctx0" brushRef="#br0" timeOffset="70092.0687">3287 8833 1728 0,'0'0'153'0,"-8"8"-122"15,3 0-31-15,-3 7 0 0,-1-3 28 0,4 7-1 16,-3 1 0-16,-1-1 0 0,-4 5-7 0,8-1-2 16,5 1 0-16,-4-1 0 0,0 0-18 0,4 1 0 15,8-1 8-15,1-3-8 0,0-1 0 0,4-3 0 16,-4-5 0-16,8 1 0 0,-4-4 0 0,5 0 0 16,-5-8-11-16,5-4 11 0,4 0 0 0,-5-8 9 15,1 4 1-15,-1-3 0 0,5-9 26 0,0 1 6 16,5-5 1-16,-1-3 0 0,-4 0 7 0,4-8 2 15,5 3 0-15,0-3 0 0,-10 0-36 0,1 4-6 16,5 0-2-16,-5 4 0 0,0-5-8 0,-5 9 0 16,-4 3 0-16,0 1-674 15,1-1-137-15</inkml:trace>
          <inkml:trace contextRef="#ctx0" brushRef="#br0" timeOffset="69514.1792">2568 8490 1036 0,'9'-20'92'0,"-9"12"-73"15,0-7-19-15,0-1 0 0,0 1 51 0,0-1 6 16,-5-3 2-16,1 3 0 0,0 4-9 0,-5-3-2 15,0 7 0-15,0 0 0 0,-4 4-6 0,0 4-2 0,-5 0 0 16,5 8 0-16,-4-4-8 0,-1 11-1 0,-13 1-1 16,5 7 0-16,-9 13 8 0,-4 3 2 0,-1 7 0 15,1 5 0-15,-10 11 17 0,5 1 4 0,9 3 1 0,0 4 0 16,5-3-17-16,-1-5-3 0,4-3-1 0,6-1 0 16,3-3-18-16,5-5-4 0,0 5-1 0,13-8 0 15,-5 0-10-15,10-5-8 0,-1-3 9 0,9-3-9 16,0 3-12-16,5-12-9 0,-1 0-2 0,5-7 0 15,0-5-77-15,9-3-16 16,0-8-4-16,-1-4-732 0</inkml:trace>
          <inkml:trace contextRef="#ctx0" brushRef="#br0" timeOffset="70464.6409">4108 8677 1555 0,'0'0'138'0,"0"0"-110"15,9 8-28-15,-5 7 0 0,5-3 81 0,-5 8 11 16,1 3 3-16,-1 0 0 0,0 9-32 0,1-5-7 15,-5 0 0-15,0 4-1 0,-5 4-31 0,5-3-5 16,-8-5-2-16,3-4 0 0,-4 1-9 0,5-1-8 16,-5-3 9-16,1-1-9 0,3-7 11 0,1 3-11 15,-1-7 12-15,5-8-12 0,0 0 13 0,0 0-4 16,0 0-1-16,0 0 0 0,0 0 15 0,0-8 2 16,0-3 1-16,9-5 0 0,-4-3 1 0,3-1 0 15,1-11 0-15,4 4 0 0,0-8-5 0,9-4-1 16,-4-4 0-16,4 0 0 0,4 0-5 0,-4 0 0 15,0 0-1-15,0 4 0 0,0 4-15 0,0 4 8 16,0-4-8-16,0 7 0 16,0 5-16-16,0 0-8 0,-5 3-3 0,1 4-714 15,4 5-143-15</inkml:trace>
          <inkml:trace contextRef="#ctx0" brushRef="#br0" timeOffset="70911.4801">5007 8416 1152 0,'-4'-4'102'0,"0"-4"-82"0,-1 0-20 0,1 0 0 0,-1 4 101 0,-3 1 16 16,-1-1 3-16,0 0 1 0,5 0-31 0,-5 0-6 15,0 4-2-15,0 0 0 0,9 0-29 0,-8 4-5 16,-1 0-2-16,-4 0 0 0,4 0-21 0,0-1-4 15,0 5-1-15,5 0 0 0,-5 0-8 0,5 4-1 16,-1-1-1-16,-3 1 0 0,-1 4 14 0,9-1 4 16,0-3 0-16,0 3 0 0,-5 5-7 0,10-4-1 15,-1 3 0-15,1-3 0 0,8-1 17 0,-4 1 3 16,-1-1 1-16,5 1 0 0,-4-4-13 0,0 3-4 16,-5 1 0-16,1 0 0 0,-1-1-8 0,-4 1-1 15,0-1-1-15,-4 5 0 0,4-1 2 0,-5 1 0 16,-3 3 0-16,-1 1 0 0,-4 3-7 0,0-4-1 15,-1 1 0-15,1-1 0 0,0-3-8 0,-5 3 0 16,1 0 0-16,4-3-795 0,-5 3-165 16</inkml:trace>
          <inkml:trace contextRef="#ctx0" brushRef="#br0" timeOffset="71224.5024">5126 8884 1882 0,'0'0'41'0,"0"0"9"0,0 0 2 0,0 0 1 0,13 0-42 0,0-4-11 0,0 0 0 0,5 4 0 16,-5-4 53-16,5 0 9 0,3 0 2 0,-3 0 0 16,4-4-35-16,0 1-6 0,4-9-2 0,1 4 0 15,-1-7-10-15,5-1-3 0,-1 1 0 0,1-1 0 16,4-3 12-16,-4 0 3 0,-1-1 0 0,-3-3 0 0,-1 3 21 0,-4 1 4 15,-9 4 0-15,5-1 1 0,-1 1-27 0,-8 3-6 16,0-4 0-16,-5 5-1 0,1-1-5 0,-5 5-1 16,-5-1 0-16,-4 0 0 0,1 4 3 0,-5 4 1 15,4 4 0-15,-9 4 0 0,-4 4-13 0,-4 4 0 16,4 0 0-16,-4 7 0 0,-5 1 0 0,9 3 0 16,-4 4 0-16,-1 1 0 0,1-1 8 0,4 4-8 15,5 0 0-15,-1 4 9 0,5 0-1 0,4 1-8 16,-4-5 12-16,9 4-4 0,-1-4 0 0,5 0-8 15,5-3 12-15,-1-1-4 0,5 0-8 0,4 0 0 16,4-3 9-16,5-1-9 0,5 1 9 0,-1-5-9 16,5-3 12-16,8-1-12 15,1 1-136-15,4-4-33 0</inkml:trace>
        </inkml:traceGroup>
        <inkml:traceGroup>
          <inkml:annotationXML>
            <emma:emma xmlns:emma="http://www.w3.org/2003/04/emma" version="1.0">
              <emma:interpretation id="{42AC255A-C13E-4D9B-8145-25C831B2702E}" emma:medium="tactile" emma:mode="ink">
                <msink:context xmlns:msink="http://schemas.microsoft.com/ink/2010/main" type="inkWord" rotatedBoundingBox="11029,7755 13873,7605 13993,9892 11150,1004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2248.0823">7986 8529 806 0,'0'0'72'0,"0"0"-58"0,0 0-14 0,0 0 0 16,0 0 92-16,0 0 16 0,0 0 4 0,0 0 0 15,0 0-14-15,9 0-2 0,4-4-1 0,5 0 0 16,-1 0-23-16,5 0-5 0,5 0-1 0,3 0 0 15,10 0-29-15,-1-3-5 0,9-1-2 0,5 4 0 16,0-4-12-16,4 0-2 0,0 1-1 0,4-1 0 0,-8 4-7 0,0 0 0 16,-1 4-8-16,-4 0 12 0,5 0-12 15,-13 0 0-15,3 0-12 0,-7 4 12 16,-1-4-44-16,-9 4-3 0,-4-4 0 0,0 4-775 16</inkml:trace>
          <inkml:trace contextRef="#ctx0" brushRef="#br0" timeOffset="72572.6403">8899 7499 1267 0,'0'0'112'16,"0"0"-89"-16,0 0-23 0,0 0 0 15,0 0 71-15,-5 12 9 0,1 0 3 0,0 7 0 16,-5 5-21-16,0 11-4 0,5 4-1 0,-5 7 0 16,-9 9-14-16,1 4-3 0,-1-1-1 0,-4 16 0 15,-4-8-6-15,4 9-1 0,-9-1 0 0,-4 0 0 16,0 0-3-16,4-4-1 0,-8 4 0 0,4 0 0 16,4-4 5-16,0 1 1 0,1-5 0 0,-1 0 0 15,5-3-21-15,4-5-4 0,0-3-1 0,4-5 0 16,-4-3-8-16,5 0 0 0,-1-4 0 0,1 0 0 15,-5-4-35-15,4-8-9 16,1 0-1-16,-1-7-603 0,5-1-120 0</inkml:trace>
          <inkml:trace contextRef="#ctx0" brushRef="#br0" timeOffset="73628.4284">9601 7000 1465 0,'4'-8'32'0,"5"0"6"0,-5-3 2 0,5 7 2 0,-9 4-34 0,0 0-8 0,0 0 0 15,0 0 0-15,-4 15 32 0,-5 5 5 0,0 3 1 0,-4 12 0 16,-5 1-7-16,1 6-2 0,-5 9 0 0,0 8 0 15,4 7 6-15,-8 0 1 0,4 8 0 0,-4 8 0 16,4-4-3-16,-4 8 0 0,4 0 0 0,-5 11 0 16,5-7-4-16,-4 4-1 0,4-9 0 15,-4 5 0-15,0 0-12 0,4-12-4 0,-5-4 0 0,5-4 0 16,-4 4-12-16,0-4 0 0,4-7 0 0,0-9 0 16,-5 1 9-16,6-8-1 0,-1-4 0 0,0-12 0 15,0 0 2-15,0-8 0 0,4-3 0 0,1-8 0 16,4-1 13-16,-1-7 2 0,1-8 1 0,4 0 0 15,1-7-26-15,-1-5 0 0,5-3 0 0,4-1 0 16,4-11-16-16,0-4-6 0,5-4-1 0,4-8 0 0,0 0 11 16,5 0 1-16,8 5 1 0,5-5 0 0,-5 8 10 15,1 4-8-15,3 3 8 0,1 5-8 0,0 8 8 0,-5 7 0 16,0 4 0-16,1 4 0 0,-5 12 0 0,0 0-8 16,0 7 0-16,-5 5 0 0,-4-1 8 0,0 9 0 15,1-5 0-15,-1 4 0 0,0 1 0 0,-4-1 0 16,-1 0 0-16,6 1 0 0,-6-9 0 0,1 1 0 15,4-9 8-15,5-3-8 0,-5 4 0 0,5-8 0 16,4-4 0-16,4-4 0 0,0-4 0 0,5 0 8 16,0-3-8-16,4-1 0 0,0-4 11 0,-5 1-3 15,6-5 0-15,-6 5 0 0,1-1-8 0,0-7 0 16,-1 3 0-16,-3-3 8 0,-1 3-8 0,-4-3 0 16,-4-1 0-16,4-3 0 0,-5 4 0 0,-4-1-11 0,5 1 11 15,-5-1-8-15,-4 5 8 0,4-4 0 0,-9-1 0 16,1 5 0-16,-1 3 12 0,-4 0-3 0,0 1 0 0,-4 3 0 15,-1 0-9-15,1 1 0 0,-1 3 0 16,-3 0 8-16,-1 8-8 0,-4-4-17 0,0 4 4 0,-1 4 1 16,1 0 12-16,-9 8 12 0,0-1-3 0,-4 9 0 15,4-1-9-15,-4 9 0 0,-1-1 0 0,6 4-11 16,-1 0 11-16,4 5-8 0,1-1 8 0,-1-4-8 16,5 0 8-16,4-4 0 0,5-3 0 0,-1 3 0 15,5-7 0-15,5-1 0 0,-1 1 0 0,5-9 8 16,-5 1-8-16,9-4 0 0,5-4 0 0,-1 0 0 15,1-8 0-15,4 0 0 0,4-4 0 0,5-4-8 16,0 1 8-16,-5-1 11 0,5-4-3 0,-1 5 0 0,-3 3-8 16,-1 4 0-16,-4 0 0 0,0 8 0 0,0 0 0 15,-5 4 0-15,1 3 0 0,0 5-11 0,-1 3 11 16,1 1 0-16,-1 3-9 0,1 1 9 0,-5-5 0 0,9 5 0 16,-5-1 0-16,5-4 0 0,0-3 0 0,0 0 0 15,0-5 0-15,0-3 0 0,9-4 0 0,-5-4 0 16,0-4 0-16,5-4 0 0,-5-3 16 0,1-5 12 15,-1-3 1-15,0-5 1 0,1 1-30 0,-1-5 0 16,-4-7 0-16,4 0-10 0,-4 0 10 0,0 0 0 16,0-8 0-16,0 4 8 0,-4 0-8 0,-1 4 11 15,-4-4-11-15,1 4 12 0,-1 4 0 0,-5 3 0 16,-8-3 0-16,5 4 0 0,-5 7 7 0,0 5 1 16,-5 3 1-16,1 0 0 0,-5 5-3 0,1-1-1 15,-6 8 0-15,1 0 0 0,-4 8-5 0,-1-1-2 0,-4 5 0 16,0 4 0-16,-4 7 0 0,0-3 0 0,4 7 0 15,0-4 0-15,0 5-10 0,4-1 8 0,5 4-8 0,0 0 8 16,0 1-8-16,4-1 0 0,5-4 0 0,4 4 0 16,4-7 8-16,5 3 0 0,-1-4 0 0,6 1 0 15,3-1-8-15,1 1-9 0,8-5 9 0,0 1-13 16,5-9-84 0,0 1-17-16,8-4-3 0,5-4-891 0</inkml:trace>
        </inkml:traceGroup>
        <inkml:traceGroup>
          <inkml:annotationXML>
            <emma:emma xmlns:emma="http://www.w3.org/2003/04/emma" version="1.0">
              <emma:interpretation id="{3BB632BC-6257-450F-AD42-A9BD4B837C75}" emma:medium="tactile" emma:mode="ink">
                <msink:context xmlns:msink="http://schemas.microsoft.com/ink/2010/main" type="inkWord" rotatedBoundingBox="16610,8108 19662,7948 19732,9260 16679,942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1273.5206">14212 7725 576 0,'9'-3'51'0,"-5"-9"-41"16,0 4-10-16,-4 0 0 0,0-3 81 0,5 7 15 15,-5-4 2-15,0 8 1 0,0 0-58 0,0 0-11 16,0-8-2-16,0 8-1 0,0 0-15 0,0-8-4 16,-5 4 0-16,5 4 0 0,-8-4-8 0,8 4 10 15,-5 0-10-15,-4 0 10 0,1 0 6 0,-6 4 0 16,1 0 1-16,0 4 0 0,0 0 25 0,-9 4 5 16,5-1 1-16,-5 5 0 0,-5-4-11 0,1-1-1 15,0 9-1-15,-5 3 0 0,-4 1 23 0,0 3 5 16,4 0 1-16,-4 4 0 0,4 4 5 0,-4-3 2 15,0 3 0-15,4 4 0 0,5 4-21 0,4 0-4 16,-4-1-1-16,8 1 0 0,1-4-23 0,3 0-5 16,1 0-1-16,0-4 0 0,4 0-16 0,5-3 0 15,4-1 0-15,0-4 0 0,4 0 9 0,1 1-9 0,8-5 0 16,0-3 9-16,0-5-9 0,5-3-11 0,4 0 3 16,4-5 0-1,5 1-114-15,-1-8-22 0,1 0-5 0,4-4-647 0</inkml:trace>
          <inkml:trace contextRef="#ctx0" brushRef="#br0" timeOffset="81645.0309">14493 8182 1177 0,'0'0'52'0,"4"-8"11"0,-4-4-51 0,0 1-12 16,0-1 0-16,0 4 0 0,0 0 105 0,0 8 19 15,-4-8 3-15,-1 5 1 0,-4-1-52 0,1 8-11 16,-1-1-1-16,0 5-1 0,-4 4-15 0,4 4-2 15,-8 7-1-15,3 0 0 0,-3 8-29 0,-1 1-7 16,-4 3-1-16,0 4 0 0,9-4-8 0,0 4 0 16,-4-4 0-16,3 4 0 0,6-4 0 0,-1-4 0 15,5-3 0-15,-1-5 0 0,1 0 0 0,4-3 0 16,0-5 8-16,4-3-8 0,1 0 12 0,-1-8-4 16,-4-4 0-16,9 4 0 0,-1-8 6 0,6 0 1 15,-1-4 0-15,0 0 0 0,4-7 11 0,1-5 2 16,-5-3 1-16,5-5 0 0,-1 1-29 0,1-4 8 15,-1 0-8-15,1-4 0 0,-1 0 0 0,-3-1 0 16,-1 1 0-16,0 4 0 0,0 0 9 0,-4 4-1 16,-5-1 0-16,1 9 0 0,-5 3-8 0,0 1-11 15,-9 7 3-15,5 0 0 0,-10 4 8 0,1 4 0 16,-4 4 0-16,-1 4 0 16,1 0-34-16,-5 3-5 0,4 5-1 0,-4 0 0 15,0 3-89-15,0 1-19 0,9-1-3 0</inkml:trace>
          <inkml:trace contextRef="#ctx0" brushRef="#br0" timeOffset="82018.6416">14787 8209 1623 0,'0'0'72'0,"0"0"15"0,0 0-70 0,0 0-17 16,0 0 0-16,8 8 0 0,-8 3 35 0,5 1 3 15,-5 8 1-15,0-1 0 0,0 5-12 0,-5 3-3 16,5 0 0-16,0 0 0 0,-4 1-5 0,4 3-2 16,0-12 0-16,4 5 0 0,-4-5-6 0,5-3-2 15,-5 0 0-15,8-5 0 0,-8-11 11 0,0 0 1 16,0 0 1-16,9 0 0 0,4-4 6 0,1-3 0 16,-1-5 1-16,0 0 0 0,0-3 4 0,-4-5 1 15,8-3 0-15,1-1 0 0,-5 5-19 0,0-9-4 16,5 5-1-16,-1-4 0 0,1-4-10 0,-1-1-14 15,-3 1 3-15,3 0 1 16,1 0-136-16,4 0-27 0,0 3-6 0,0 5-1 0</inkml:trace>
          <inkml:trace contextRef="#ctx0" brushRef="#br0" timeOffset="82361.0818">15274 8392 1450 0,'0'0'64'0,"8"0"14"0,1 0-62 0,4 0-16 0,0-4 0 0,1 0 0 15,-1-3 80-15,0-1 12 0,4-4 4 0,1 4 0 16,0-3-28-16,-1-5-4 0,5 0-2 0,0-3 0 16,-5-4-23-16,5-5-5 0,0-3-1 0,-4 0 0 0,4 0 0 0,-5 0 0 15,1-5 0-15,4-3 0 0,-9 0-20 0,0 4-4 16,0-4-1-16,1-4 0 0,-6-3-8 0,5-5 0 15,1 0 9-15,-6 1-9 0,1-1 0 0,-4 0 0 16,3 0 0-16,1 5 8 0,0 3-19 0,-5 8-3 16,1 3-1-16,3 9 0 0,-8 4 5 0,0-1 1 15,-4 4 0-15,-5 13 0 0,5 3 9 0,-5 3-13 16,-4 1 5-16,4 8 8 0,-4 4-18 0,0 11 4 16,0 0 1-16,0 4 0 0,-1 8 36 0,1 0 7 15,-4 4 2-15,4 0 0 0,4 4-20 0,-4 0-3 16,-1 0-1-16,-3 3 0 0,4 1 7 0,0 0 1 15,-1 3 0-15,1 1 0 0,4-4-7 0,1-5-1 16,3 1 0-16,-4 0 0 0,5-4-8 0,0 4 0 16,4-4 0-16,0-1 0 15,0-3-179-15,0-3-37 0</inkml:trace>
          <inkml:trace contextRef="#ctx0" brushRef="#br0" timeOffset="82757.1982">16147 8119 1209 0,'8'-15'108'0,"-3"-5"-87"0,-1-3-21 0,1 7 0 16,-1 5 150-16,0-1 26 0,-8 0 4 0,0 4 2 15,-1-3-85-15,1 7-17 0,-9 0-3 0,4 8-1 16,-9 4-40-16,1 7-8 0,-5 1-1 0,0 7-1 16,0 1-12-16,-4 7-2 0,-5 0-1 0,5 0 0 0,-1 4-3 0,1-4 0 15,4 4 0-15,0-3 0 0,9-5-8 0,4-4 0 16,0 5 0-16,1-5 0 0,-1-7 0 0,4-1-9 15,5 1 9-15,0-4 0 0,0-5 0 0,0-7 0 16,0 0 0-16,14 4 0 0,-1-4 0 0,4-4 11 16,1-3-3-16,4-1-8 0,0-12 10 0,0 1-10 15,4-1 8-15,0-7-8 0,-4 0 9 0,5-8-9 16,-1-4 10-16,0-8-10 0,0-8 12 0,1 5-3 16,-1-9-1-16,5 1 0 0,8-1-8 0,-4 1 0 15,-8-1 0-15,8-3 0 0,4-1-13 0,-4 5-2 16,1-1 0-16,-10 9 0 0,-4 7 0 0,-5 8 0 15,5 7 0-15,-9 13 0 0,-8 3 15 0,-5 12 8 16,4 12 0-16,-4 11-8 0,-9 12 9 0,-4 12-9 16,-4 0 0-16,-1 11 9 0,5 1-9 0,-5-1 0 15,-3 9 0-15,3 3 0 0,0-8 0 0,1 4 0 16,-1 5 0-16,5-1 0 16,-4-4-34-16,3-4-9 0,1-7-1 0,0 0-934 0</inkml:trace>
        </inkml:traceGroup>
        <inkml:traceGroup>
          <inkml:annotationXML>
            <emma:emma xmlns:emma="http://www.w3.org/2003/04/emma" version="1.0">
              <emma:interpretation id="{F513198F-B936-49E3-9B51-55785BE133FB}" emma:medium="tactile" emma:mode="ink">
                <msink:context xmlns:msink="http://schemas.microsoft.com/ink/2010/main" type="inkWord" rotatedBoundingBox="21224,7749 22586,7678 22658,9051 21297,9122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4049.3024">18950 8115 1728 0,'26'-19'38'0,"-12"11"8"0,3-4 2 0,1 5 0 0,4 3-39 0,0-4-9 15,4 0 0-15,0-4 0 0,0 1 53 0,5-1 9 16,0-4 2-16,0-3 0 0,-1 7-52 0,1-3-12 16,0 3 0-16,-5-4 0 0,0 1 54 0,1-1 8 15,-5 1 2-15,-5 3 0 0,1-4-64 0,-5 1 0 16,0 3-9-16,-4 0 0 0,-5 1 9 0,-4-1 0 16,0 4 0-16,0-4 0 0,-9 5 0 0,1-5 12 15,-5 4-2-15,-1 4-1 0,-3-4-9 0,-1 8 0 16,1-4 0-16,-10 8 0 0,5 0 0 0,1 4 0 15,-10 0 0-15,4 7 0 0,1 5 0 0,0-4 0 0,0 3 0 0,4 4 0 16,4 1 46-16,0 3 7 0,1-3 2 0,4 3 0 16,4 0-37-16,5 0-7 0,4 1-2 0,8-1 0 15,1 4-9-15,4-3 0 0,9 3 0 0,0-4 0 16,5 0 0-16,-1 1 0 0,5-1 0 0,4-4 0 16,0-3-124-1,0 3-28-15,39 4-4 0,-12-15-2 0</inkml:trace>
          <inkml:trace contextRef="#ctx0" brushRef="#br0" timeOffset="83643.1274">18384 7039 1263 0,'0'0'28'0,"0"0"5"0,0 0 2 16,0 0 1-16,0 0-36 0,0 0 0 0,0 0 0 0,0 0 0 0,0 0 59 0,13 8 5 15,-8 7 0-15,3 5 1 0,-8 3-16 0,5 12-3 16,-5 8-1-16,-5 8 0 0,-3 11-21 0,-1 5-4 16,-9 3 0-16,1 4-1 0,-1 0 36 0,1 0 7 15,-1-4 2-15,5 8 0 0,-5-3-25 0,5-5-5 16,0-8-1-16,0 4 0 0,4-7-15 0,0-8-3 15,1-5-1-15,-1-11 0 0,4 1-3 0,-3-13-1 16,3-4 0-16,1 1 0 0,0-8-2 0,4-5-8 16,0-7 12-16,0 0-4 0,0 0 31 0,0 0 5 15,0-7 2-15,0-5 0 0,4 0-23 0,5-3-5 16,-1-9-1-16,1-3 0 0,4-8-17 0,5 0 0 16,8-20 0-16,9 1 0 0,0 3-16 0,5 8-8 15,4 0 0-15,0 4-1 16,-5 8-11-16,1 4-1 0,-5 3-1 0,0 9 0 0,-9 7 38 0,0 4 0 0,-4 0 0 15,-4 8 0-15,-5 4 0 0,-4 0 0 0,-5 3 0 0,5 5 0 16,-9 3-12-16,-4 5 12 0,-5-1-10 0,-4 4 10 16,-5-3 0-16,-4 3 0 0,0-3 0 0,-13 3 10 15,0 0-10-15,0 4 10 0,0-7-10 0,0 3 10 16,0-4-10-16,4-3 0 0,5-5-10 0,-1 1 10 16,5 0-120-16,1-5-19 15,3 5-3-15</inkml:trace>
        </inkml:traceGroup>
        <inkml:traceGroup>
          <inkml:annotationXML>
            <emma:emma xmlns:emma="http://www.w3.org/2003/04/emma" version="1.0">
              <emma:interpretation id="{965C7B2F-7DA7-491E-BCDB-FADD4B2B1A25}" emma:medium="tactile" emma:mode="ink">
                <msink:context xmlns:msink="http://schemas.microsoft.com/ink/2010/main" type="inkWord" rotatedBoundingBox="25106,7391 30149,7125 30270,9434 25227,970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7543.9114">22131 7281 1839 0,'-18'-24'40'0,"14"17"9"0,0-9 2 0,-1 4 1 0,1 1-42 0,-1 7-10 16,5 4 0-16,0 0 0 0,0 0 17 0,0-12 2 15,0 12 0-15,0 0 0 16,9-8-119-16,0 8-23 0,-9 0-5 0,26 4 0 0</inkml:trace>
          <inkml:trace contextRef="#ctx0" brushRef="#br0" timeOffset="87973.6793">22513 7515 1058 0,'0'0'47'0,"13"8"9"0,0 7-44 0,0 1-12 16,-9 3 0-16,1 9 0 0,-5-1 60 0,0 4 9 15,0 4 3-15,-9-4 0 0,-4 5 23 0,4 3 5 0,0-4 0 0,-4 4 1 16,-9-4-20-16,9 0-4 0,0-8-1 0,0 4 0 16,-5-3-32-16,5-5-6 0,4-3-2 0,5-1 0 15,-5-3-16-15,0-9-3 0,9-7-1 0,0 0 0 16,0 0 13-16,0 0 3 0,0 0 0 0,0 0 0 15,0-7-21-15,5-5-11 0,3-8 12 0,-3 1-12 16,-1-1 12-16,5-3-12 0,4-4 12 0,5-4-12 16,-5-1 0-16,4-3 0 0,5 4 0 0,5 0 0 15,-5 7-18-15,0 1-10 16,-1 4-3-16,-3 3 0 0,4 4 46 0,-4 4 9 0,-1 5 1 0,-4 3 1 16,-4 0-26-16,4 7 8 0,-4-3-8 0,0 8 0 15,-1 0 9-15,1-1-9 0,0 5 10 0,0 0-10 16,-5 3 11-16,1-3-11 0,-1 3 12 15,5-3-12-15,-5 3 9 0,1 5-9 0,-1-5 0 0,-4 1 9 16,4 3-93-16,1 4-18 0,-5 1-4 0,0-9-1 0</inkml:trace>
          <inkml:trace contextRef="#ctx0" brushRef="#br0" timeOffset="87351.2834">22105 7640 1105 0,'13'0'24'0,"-13"0"4"0,0 0 2 0,0 0 2 0,0 0-32 0,0 0 0 16,0 0 0-16,0 0 0 0,0 0 87 0,0 0 10 16,0 0 3-16,0 0 0 0,0 11-29 0,-5 5-6 15,-3 0-1-15,3 7 0 0,1 4-28 0,-5 1-7 16,0 3-1-16,0 4 0 0,5 4-13 0,0-4-3 15,-1 0-1-15,5 0 0 0,0 0-2 0,0-4 0 16,5 1 0-16,3-1 0 0,-8-4-9 0,5-3 8 16,4-1-8-16,-5-4 8 15,0 1-42-15,5-1-9 0,-4-7-1 0,3 0-1 0</inkml:trace>
          <inkml:trace contextRef="#ctx0" brushRef="#br0" timeOffset="88633.1771">22864 7885 1497 0,'17'-7'66'0,"-4"-1"14"0,0-4-64 0,9 0-16 0,5 5 0 0,8-1 0 15,4 0 85-15,1 0 14 0,-1-4 2 0,9 5 1 16,1 3-54-16,-5 4-12 0,-1 0-1 0,-3 0-1 16,-5 0-86-16,0 4-18 0,-4 0-3 0</inkml:trace>
          <inkml:trace contextRef="#ctx0" brushRef="#br0" timeOffset="88489.9912">23166 7745 1976 0,'9'-8'44'0,"0"0"8"0,-5-3 3 0,5 3 0 0,8-4-44 0,1-3-11 16,0 3 0-16,-1-4 0 0,5 1 42 0,0-5 6 0,0-3 2 0,0 3 0 15,-5-3-33-15,1-1-6 0,0-7-2 0,-5 8 0 16,0-1-9-16,-4-3 0 0,-1-4-10 0,1 4 10 15,-4-5-13-15,3 1 3 0,-3-4 1 0,-1 4 0 16,5 0-8-16,-5 0-2 0,-4-5 0 0,9 1 0 16,-5-4 3-16,5 4 0 0,-4-4 0 0,-1 4 0 15,0 0 4-15,5 0 2 0,-4 0 0 0,-1 0 0 16,0 7-6-16,-4 1 0 0,0 4-1 0,0 3 0 16,0-3 8-16,0 3 9 0,-4 5-13 0,4-1 5 15,-4 8-1-15,-1 1 0 0,5 7 0 0,-4-8 0 16,-1 0 9-16,5 8-12 0,-8 4 12 0,-6 4-12 15,6 3-14-15,-1 5-3 16,-4 3-1-16,4 5 0 0,-4 11 51 0,0 0 11 0,-1 4 1 0,1 4 1 0,0 0-18 0,-4 4-4 16,3-1-1-16,-3 9 0 0,4 0 12 0,-5 3 2 15,1 1 1-15,8 7 0 0,4-4 0 0,-3 5 0 16,-1-5 0-16,0 4 0 0,9-3-5 0,0-1-1 16,0-3 0-16,-4 3 0 0,-1-3-8 0,5-1-3 15,0 1 0-15,0-1 0 0,-4-3-1 0,0-5-8 16,4-3 12-16,-5 0-4 0,1-8-8 0,-5-8 0 15,-4 0 0-15,0-3 8 16,0-5-94-16,-1 0-19 0,-8-3-4 0</inkml:trace>
          <inkml:trace contextRef="#ctx0" brushRef="#br0" timeOffset="88838.0926">23530 7811 1440 0,'0'0'64'0,"0"0"12"0,0 0-60 0,0 0-16 15,0 12 0-15,0 4 0 0,0-1 100 0,0 9 16 16,-4-1 4-16,0 4 1 0,4 1-45 0,-5-1-8 15,1 0-3-15,-1 0 0 0,1 5-33 0,0-5-6 16,-1 0-2-16,1-3 0 0,-1-1-24 0,1-4 0 16,0 1 0-16,4-8-652 15,0-1-125-15</inkml:trace>
          <inkml:trace contextRef="#ctx0" brushRef="#br0" timeOffset="88977.9441">23715 7293 1440 0,'-18'0'64'0,"9"-4"12"0,1-4-60 0,-1 4-16 0,0 0 0 0,5 8 0 15,-5 0-23-15,4 4-7 0</inkml:trace>
          <inkml:trace contextRef="#ctx0" brushRef="#br0" timeOffset="89402.7093">23982 7772 460 0,'5'12'41'0,"-5"0"-33"15,4 3-8-15,-4 5 0 0,0-5 205 0,0 5 39 16,-4 3 8-16,-1 5 2 0,-4-5-105 0,5 0-21 15,0 1-4-15,-5-1 0 0,5-3-52 0,-1 3-9 16,1-7-3-16,4-1 0 0,0-3-25 0,0 0-6 16,0-12-1-16,0 0 0 0,0 0-10 0,0 0-2 15,0 0-1-15,0 0 0 0,0 0-15 0,0 0 0 16,9-4 0-16,4-4 0 0,-9-8 0 0,5 1 0 16,0-5 0-16,-1-3 0 0,6-1 34 0,-6-3 4 15,10-4 1-15,-5 4 0 0,9-1-21 0,-4 5-4 16,-5 0-1-16,4 3 0 0,1 8-1 0,-1 1-1 15,-3 3 0-15,-1 0 0 0,0 8-11 0,-13 0 0 0,0 0 0 0,9 0 0 16,-1 4 0-16,1 4 0 0,0 0 0 0,-5 7 0 16,5-3 0-16,-5 0 0 0,-4 3 0 15,5 1 0-15,-5-1 56 0,4-3 7 0,-4 4 1 0,0-1 0 16,0 9-103 0,0-5-20-16,0-3-4 0,-4 3-683 0,4 1-137 0</inkml:trace>
          <inkml:trace contextRef="#ctx0" brushRef="#br0" timeOffset="89650.0674">24570 7796 1666 0,'0'0'36'0,"0"0"8"0,0 0 2 0,0 0 2 0,0 0-39 0,0 0-9 15,0 0 0-15,0 0 0 0,0 0 67 0,5 11 11 16,-5 5 2-16,-5 0 1 0,5 3-13 0,-4 4-4 16,4 1 0-16,0-5 0 0,0 1-51 0,0-1-13 15,4 1 0-15,-4-5 0 0,5 5 0 0,-1-4 0 16,0-1 0-16,5-3 0 0,-5-4 0 0,1-1 0 16,-5-7 0-16,0 0 0 15,9 12-100-15,-1-8-22 0,-8-4-5 0,22 0-1 0</inkml:trace>
          <inkml:trace contextRef="#ctx0" brushRef="#br0" timeOffset="89814.3693">24750 7437 1728 0,'0'0'76'0,"0"-12"16"0,0 0-73 0,0 5-19 16,4 3 0-16,-4 4 0 15,5-8 31-15,-1 4 2 0,-4 4 1 0,0 0-566 16,13 0-114-16</inkml:trace>
          <inkml:trace contextRef="#ctx0" brushRef="#br0" timeOffset="90022.9219">24838 7347 1594 0,'26'-31'35'0,"-8"19"7"0,8 1 2 0,5-5 1 0,13 4-36 0,-1 1-9 16,10-1 0-16,4 0 0 0,5 4 105 0,-10 1 19 15,1-5 4-15,4 4 1 0,-4 0-47 0,-5 4-10 16,-4 0-1-16,0-3-1 0,-9-1-40 0,4 0-8 16,-8 4-2-16,4 0 0 0,-9 0-8 0,-4-3-1 15,-9 3-1-15,0 4-1079 0</inkml:trace>
          <inkml:trace contextRef="#ctx0" brushRef="#br0" timeOffset="90261.7341">25667 6688 1958 0,'0'0'43'0,"0"0"9"0,0 0 1 0,0 0 3 15,0 0-45-15,0 0-11 0,-9 12 0 0,0 3 0 16,-4 5 53-16,-4 3 9 0,-1 8 2 0,1 5 0 15,-5 3-52-15,0 0-12 0,0 0 0 0,0 3 0 16,0 5 0-16,0 8 0 0,0 3 0 0,0 1 0 0,0-1 0 0,0 5 0 16,5-1 0-16,-1 1 0 0,1-1 0 0,-1-7 0 15,9-1 0-15,-4 5 0 0,0-5 54 0,-5 1 8 16,1-4 2-16,-1 3 0 16,1-7-154-16,-5 0-30 0,-5 0-7 0,6-5-1 0</inkml:trace>
          <inkml:trace contextRef="#ctx0" brushRef="#br0" timeOffset="90605.3666">25443 7932 1458 0,'0'0'64'0,"9"-8"14"0,4 4-62 0,0-3-16 0,5-1 0 0,-1 0 0 16,5-4 65-16,0 5 11 0,0-5 1 0,5 0 1 15,-6-3-40-15,6 3-8 0,-5-4-2 0,0 1 0 16,-5 3-19-16,-4-4-9 0,-8 5 8 0,4-5-8 16,-5 4 10-16,-8 1-10 0,4-1 12 0,-5 4-12 15,-4-4 10-15,-4 5-10 0,0-5 8 0,-4 8-8 16,3 0 20-16,-3 4-2 0,-1 0 0 0,5 4 0 16,-4-4 5-16,3 8 1 0,-8-4 0 0,9 4 0 15,-4 3-38-15,4 1-7 0,-1 4-2 0,6 3 0 16,-6 1 70-16,10-1 13 0,-5 4 4 0,5 1 0 15,0 3-52-15,4 4-12 0,0 1 0 0,4-1 0 16,-4 0 0-16,9 0 0 0,-5-4 0 0,5 5 0 16,4-9-48-16,-4 0-13 15,4-3-3-15,0-1-546 0,0-3-110 0</inkml:trace>
          <inkml:trace contextRef="#ctx0" brushRef="#br0" timeOffset="90880.2543">26430 6602 1958 0,'0'0'43'0,"0"0"9"0,0 0 1 0,9 8 3 0,-4 0-45 0,-1 7-11 15,0 5 0-15,-4 7 0 0,-4 4 66 0,0 8 11 0,-5 8 3 0,0 4 0 16,-4 0-38-16,0 3-7 0,-5 1-2 0,1 7 0 15,-1 5-22-15,-4 3-11 0,0 0 10 0,-4 4-10 16,4-4 8-16,-4 0-8 0,4 1 0 0,-5 3 9 16,1-8-9-16,-5 4-14 0,5 0 3 0,-9 1 1 31,9-5-149-31,-1-11-29 0</inkml:trace>
          <inkml:trace contextRef="#ctx0" brushRef="#br0" timeOffset="91425.4689">26404 7566 2041 0,'0'0'90'0,"-4"11"19"0,-5 5-87 0,4 3-22 16,-3 5 0-16,-1-1 0 0,0 1 30 0,9-1 2 15,-4 0 0-15,4-3 0 0,4-5-19 0,5 1-3 16,0 4-1-16,8-9 0 0,-4 1 17 0,9-4 3 15,9-4 1-15,0-4 0 0,4 4-13 0,0-4-2 16,0 0-1-16,-4-4 0 0,4-8-14 0,-4 0 11 16,-5-3-11-16,5-1 10 0,-5 0-10 0,0-3 0 15,-4-1 9-15,5 1-9 0,-1 3 0 0,5 1 8 16,-5-1-8-16,0 8 0 0,-4 4 0 0,0 4 0 16,-4 0 0-16,-5 4-12 0,-4 8 4 0,-5 8 0 15,-4 3 0-15,-4 4 0 0,-5 8 8 0,-9 8 0 16,-4 12-9-16,-4 7 9 0,0-3 12 0,-5 3 6 15,5 1 2-15,-5 3 0 0,5-8 7 0,-1 1 1 16,1-5 1-16,-5 1 0 0,9-4-9 0,-4-1-3 16,-5-3 0-16,-8-4 0 0,4-4 5 0,-5-4 1 0,5-4 0 15,-4-3 0-15,4-5-3 0,-1-7 0 0,6-9 0 16,3-3 0-16,1 0 12 0,9-4 3 0,-1-8 0 0,9 1 0 16,0-5-20-16,5-4-4 0,4-3-1 0,9-5 0 15,8-3 9-15,5-8 1 0,13 0 1 0,9-4 0 16,5 0-21-16,12 0 0 0,0 0 0 0,14-4 0 15,-14 4-23-15,10 0 1 0,-6 0 0 0,10 4 0 16,-5 0-102-16,0 4-21 16,-4 3-4-16</inkml:trace>
        </inkml:traceGroup>
      </inkml:traceGroup>
    </inkml:traceGroup>
    <inkml:traceGroup>
      <inkml:annotationXML>
        <emma:emma xmlns:emma="http://www.w3.org/2003/04/emma" version="1.0">
          <emma:interpretation id="{09967AEA-4805-4701-884D-22EC99B4CB73}" emma:medium="tactile" emma:mode="ink">
            <msink:context xmlns:msink="http://schemas.microsoft.com/ink/2010/main" type="paragraph" rotatedBoundingBox="2787,11204 18453,10401 18568,12630 2901,13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F8BE2F-BD84-4637-9B9C-D7886B9257C2}" emma:medium="tactile" emma:mode="ink">
              <msink:context xmlns:msink="http://schemas.microsoft.com/ink/2010/main" type="line" rotatedBoundingBox="2787,11204 18453,10401 18568,12630 2901,13433"/>
            </emma:interpretation>
          </emma:emma>
        </inkml:annotationXML>
        <inkml:traceGroup>
          <inkml:annotationXML>
            <emma:emma xmlns:emma="http://www.w3.org/2003/04/emma" version="1.0">
              <emma:interpretation id="{20B38344-8577-4E74-A7EE-FCB3CDD55A40}" emma:medium="tactile" emma:mode="ink">
                <msink:context xmlns:msink="http://schemas.microsoft.com/ink/2010/main" type="inkWord" rotatedBoundingBox="2817,11781 7586,11536 7671,13189 2901,1343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3597.1812">2862 11302 1267 0,'17'-16'56'0,"-12"8"12"0,4 0-55 0,-5 4-13 15,14-3 0-15,-5-1 0 16,-4 8 204-16,8 0 37 0,1 4 8 0,-1 0 2 0,-4 7-167 0,5 1-34 15,-1 4-6-15,5 3-2 0,-8 1-26 0,3 3-6 16,-4 8-1-16,-4 0 0 0,0 1-9 0,-5-1 12 16,-4 0-12-16,-4 0 12 0,4 0-12 0,-5-3 10 15,-8-5-10-15,4 1 10 0,-8-5-10 0,8 1 0 16,-4-9 9-16,4 5-9 0,-4-8 20 0,4-1 0 16,5-3 0-16,-1-4 0 0,1-7-20 0,4-1 9 15,-4 0-9-15,8-4 0 0,0-7 0 0,5-1 0 16,-4-7 0-16,8 0 0 0,4-5 8 0,1-7-8 15,-1 0 0-15,1 0 0 0,8-3 0 0,1-1 0 16,-1 4 8-16,-4 0-8 0,4 0 0 0,1 11 0 16,-6 1 0-16,-3 8 0 0,0 7 0 0,-1 4 0 15,-4 4 8-15,0 8-8 0,1 0 0 0,-6 12 0 16,1 3 0-16,-4 8 0 0,3 1 0 0,-3 3 13 0,-1 8-2 16,-4-4-1-16,13 4-1 0,-8 0 0 0,-1 0 0 15,5 0 0-15,0 0-22 0,-1 0-5 0,6-4-1 0,-6 4-730 16,1-8-147-16</inkml:trace>
          <inkml:trace contextRef="#ctx0" brushRef="#br0" timeOffset="93143.0286">2638 11329 1440 0,'0'0'128'0,"-4"-12"-103"0,-5 4-25 0,5-3 0 15,-10 7 27-15,6 0 0 0,-1-4 0 0,0 4 0 16,-8 0 25-16,3 4 6 0,1 0 1 0,0 4 0 0,-4 0-32 0,-10 4-7 16,1 0 0-16,0 3-1 0,4 1-19 0,0 4 0 15,-5-1 8-15,1 5-8 0,4 3 0 0,-4 4 0 16,-5 5 8-16,-4 3-8 0,4 0 18 0,5 4 0 15,0 4 0-15,-1-4 0 0,-3 4 2 0,3 3 0 16,5-3 0-16,-4 4 0 0,8-8-5 0,1 4-1 16,-1-4 0-16,5 0 0 0,0-4-6 0,4-8-8 15,1 1 11-15,8-5-11 0,-5-3 11 0,5-5-11 16,-4-3 10-16,4-12-10 0,0 0 12 0,13-4-4 16,4-8-8-16,-3 1 12 0,-1-13-1 0,9 1-1 15,0-8 0-15,0-1 0 0,0 1-10 0,4-4 0 16,5-8 0-16,-5-4 0 0,0 1 0 0,1-1 0 15,-1 0 0-15,-4 8 0 0,0 0 0 0,-5 0 0 16,-4 8 0-16,1 7 8 0,-6 1 7 0,6 7 1 16,-10 5 0-16,0 3 0 0,1 4 10 0,-5 4 2 0,0 0 1 15,4 12 0-15,0 3-14 0,-4 1-3 0,0 3-1 16,0 1 0-16,0-1-11 0,0 5 0 0,5-1 0 0,-5 5 0 31,0-5-122-31,4 4-20 0,-4 20-4 0,0-12-1 0</inkml:trace>
          <inkml:trace contextRef="#ctx0" brushRef="#br0" timeOffset="92692.392">-266 11508 576 0,'0'0'51'0,"0"-8"-41"0,-9 1-10 0,5 3 0 16,4-4 129-16,-5 0 24 0,5-4 5 0,0 5 1 0,0-5-46 0,5-8-9 15,-1 5-1-15,5-5-1 0,-5 1-26 0,9-5-6 16,-4 1-1-16,9 0 0 0,-5-5-18 0,9 1-4 15,-9 0-1-15,4 3 0 0,1 1-17 0,4 3-3 16,0-3-1-16,0 7 0 0,9 1-12 0,-10 3-2 16,1 4-1-16,9 1 0 0,4 7-10 0,5 0 0 15,-14 7 0-15,5 13 0 0,-5 3 0 0,0 12-11 16,-8 16 3-16,-5 8 0 0,0 7 8 0,-4 0-8 16,-5 0 8-16,-8 1-8 0,-9-5 8 0,0 1 0 15,-5 7 8-15,1-12-8 0,-1 1 11 0,-4-1-3 16,0-3 0-16,-4-1 0 0,4-3 18 0,0-8 3 15,0-4 1-15,0 4 0 0,0-12 2 0,5-4 1 16,3-7 0-16,1-8 0 0,5-5-16 0,8-7-3 16,0 0-1-16,0 0 0 0,-9-11-2 0,9-5-1 15,0-7 0-15,0-9 0 0,9-3-10 0,-9-8 0 0,13-7 9 16,4-5-9-16,5-3 0 0,0-5 0 0,4 1 0 0,10 0 0 16,3-5 0-16,1 1-15 0,-1 0 3 0,9-1 0 15,1 13 4-15,8-1 8 0,-5 8-13 0,1 8 5 16,0 8 8-16,-1 4-13 0,1 3 5 0,-5 9 8 15,0 7-8-15,-4 8 8 0,4 8 0 0,-4 4 0 16,-9 3 0-16,-4 12 0 0,0 5 0 0,-9 7 0 16,0 4-10-16,-9 7 10 0,-4-3 0 0,-1 4-9 15,-8-1 9-15,-8 5 8 0,-6 0-8 0,6-5 11 0,-1-3-11 0,-4 0 0 16,-9-4 9-16,4 4-9 0,1-4 0 16,-1-8 0-16,-4 0 0 0,5-12 8 0,-5-3 0 0,4-9 0 15,9 1 0-15,-4-8 0 0,13-4 0 16,-4-8 0-16,0-8 0 0,4 1 0 0,4-12-8 0,0-1 0 15,5-11 8-15,0-4-8 0,8-7 0 0,5-5 8 16,0-7-8-16,13-8 0 0,5-5 0 0,-5 5 8 16,4-4-8-16,10 12 0 0,-1 7 0 0,-4 8 0 15,0 4-12-15,-5 12 4 0,-8 8 8 0,4 11 0 16,-4 0-9-16,-5 9 9 0,0 6 0 0,1 5-9 16,-5 8 9-16,-5 7 0 0,1 1 0 0,-1 7 0 15,-12 8 0-15,3 4 0 0,1 0 0 0,-4 3 0 16,-1 1 0-16,-4 0 0 0,-4-4 0 0,4 4 11 15,4-8-11-15,-4 0 10 16,4 0-96-16,1-4-19 0,-5 0-4 0,4-8-1 0</inkml:trace>
          <inkml:trace contextRef="#ctx0" brushRef="#br0" timeOffset="94524.4896">2401 11387 921 0,'5'-11'40'0,"-5"11"10"16,0 0-40-16,0 0-10 0,0-8 0 0,0 4 0 15,-5-4 101-15,5 4 19 0,-4-4 3 0,4 1 1 0,0 7-40 0,0 0-7 16,-13-4-1-16,13 4-1 0,0 0-23 0,-9-4-5 16,9 4-1-16,-9-8 0 0,0 4-13 0,-4 0-2 15,13 4-1-15,0 0 0 0,0 0 0 0,-9 0 0 16,-4 4 0-16,0-4 0 0,-4 0-30 0,3 4 8 16,1 0-8-16,0 0 0 0,0 4 0 0,4-4 0 15,-8-1 0-15,8 9 0 0,9-12 0 0,-9 4 0 16,-4 0 0-16,4 8 0 0,-4-5 0 0,4 1 0 15,0 0 0-15,-4 4 0 0,0-1 0 0,0 5 0 16,4 0 0-16,-4 3 0 0,-5 1-10 0,10-1 2 16,-10 5 0-16,5 3 0 0,0-4 8 0,0 8 0 15,-1-3 0-15,-3-1 0 0,-1 0 9 0,5 1-9 16,0-1 12-16,0 0-12 0,4 4 0 0,0-7 0 16,5-1 0-16,0 1 0 0,4-5 9 0,0 1 2 15,4-9 0-15,0 1 0 0,1 0-11 0,4-4 0 0,-1-1 9 16,5 1-9-16,5-8 8 0,0 0-8 0,-1-4 10 15,5-4-10-15,4-3 12 0,1 3-3 0,-1-4-1 16,0 1 0-16,5-1 2 0,-5-4 0 0,5 1 0 0,0-1 0 16,-5-3-10-16,0 3 0 0,-12 0 0 0,3-3 0 15,-4 3 12-15,0 1 6 0,5-5 2 0,-9 5 0 16,-5-5-6-16,1 1-1 0,3-1 0 0,-3-3 0 16,-1-1 0-16,0 1 0 0,1-4 0 0,-1-1 0 15,1 5-13-15,-1-1 8 0,0 5-8 0,1-1 0 16,4 1 0-16,-5 3 0 0,0 5 0 0,1-1 0 0,-1 4 0 15,-4 8 0-15,0 0 0 0,0 0 0 0,0 0 0 0,0 12 0 16,0 3 0-16,0 9 0 0,-9-5 16 0,5 9-4 16,0 3 0-16,-1-4 0 0,1 4 5 15,-1 1 1-15,5-1 0 0,-4-4 0 0,0 4-8 0,4 0-2 16,4-3 0-16,0-1 0 0,10 0 0 0,-6 1 0 16,6-5 0-16,-1 0 0 15,4-7-152-15,5-4-32 0,0-1-5 0</inkml:trace>
          <inkml:trace contextRef="#ctx0" brushRef="#br0" timeOffset="95459.6104">3884 11220 979 0,'0'0'87'0,"0"0"-70"0,0 0-17 0,0 0 0 16,0 0 87-16,0 0 13 0,0 0 4 0,0 0 0 15,0 0-9-15,0 0-2 0,0 0 0 0,-4 7 0 16,-1 5-49-16,5 4-9 0,0-1-3 0,0 9 0 16,0-1-20-16,5 1-12 0,-5-1 12 0,9-4-12 15,-5 5 8-15,5-5-8 0,-1 1 0 0,-3-5 0 16,8 1 0-16,-4-4 0 0,0-8 0 0,-1 3 0 15,6-7 12-15,-6 0-4 0,1-3 0 0,4-5-8 16,-4 0 23-16,9-8-3 0,-10 1 0 0,10-5 0 16,-1-3 6-16,1-1 1 0,0-3 0 0,3 4 0 0,1-1-3 15,-4-3-1-15,4 4 0 0,-5 3 0 0,5 1-8 16,-4 3-2-16,-5 0 0 0,5 9 0 0,-1-1-13 16,-4 8 9-16,-4 4-9 0,4 7 8 0,0 5-8 0,5 0 0 15,-5 7 0-15,0 8 8 0,-4 4-8 16,4 4 0-16,0 8 0 0,-4 4 0 0,0 0 0 0,-5 3 10 15,-4 1-2-15,-4 3-8 0,-5 5 15 0,0-1-4 16,-4-3-1-16,-4 7 0 0,-1 0 10 0,-4 0 3 16,-4-3 0-16,0-1 0 0,-1-7 19 0,-3-5 4 15,-1-3 1-15,0-4 0 0,0-4-23 0,1-4-4 16,-1-11 0-16,5-1-1 0,-1-7 0 0,5-5 0 16,-4-3 0-16,9-8 0 0,-1-4-2 0,5-7 0 15,4-5 0-15,5-4 0 0,4-11-7 0,8-8-2 0,6-4 0 16,8-3 0-16,4-9-8 0,9-4 0 0,0-3 0 15,5 0 0-15,8 7 0 0,0 1-11 0,0 7 11 16,5 4-12 0,0 4-76-16,-1 4-16 0,1 7-4 0,0 5-979 0</inkml:trace>
        </inkml:traceGroup>
        <inkml:traceGroup>
          <inkml:annotationXML>
            <emma:emma xmlns:emma="http://www.w3.org/2003/04/emma" version="1.0">
              <emma:interpretation id="{2A57A772-FFFF-441F-9593-EE1D07DA7376}" emma:medium="tactile" emma:mode="ink">
                <msink:context xmlns:msink="http://schemas.microsoft.com/ink/2010/main" type="inkWord" rotatedBoundingBox="9514,10859 14235,10617 14313,12143 9592,1238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6178.9021">6547 10861 1371 0,'0'0'30'0,"0"0"6"0,0-4 2 0,-4-4 1 0,4 4-31 0,-5 4-8 16,1-4 0-16,4 4 0 0,0 0 64 0,0 4 11 16,-9 4 2-16,5 0 1 0,-5 7-24 0,5 1-5 15,-5 7-1-15,0 5 0 0,5 3-17 0,-5 0-4 16,5 0-1-16,-5 8 0 0,4-4 10 0,1 1 1 16,0 3 1-16,4-4 0 0,0-4-20 0,0 0-4 15,4 0-1-15,0-3 0 0,1-1-13 0,4-4 11 16,-1 1-11-16,6-5 10 15,-6-3-29-15,1-5-5 0,0-3-2 0,0-4-890 0</inkml:trace>
          <inkml:trace contextRef="#ctx0" brushRef="#br0" timeOffset="96328.4573">6745 10346 1728 0,'0'0'153'15,"0"0"-122"-15,0-8-31 0,0 8 0 16,0-11 20-16,0 11-3 0,0 0 0 0,0 0-539 16,0 0-108-16</inkml:trace>
          <inkml:trace contextRef="#ctx0" brushRef="#br0" timeOffset="96755.0031">7135 10876 1792 0,'0'0'40'0,"0"0"8"0,0 0 1 0,13 4 1 0,-4 0-40 0,0 8-10 16,4-4 0-16,-4 11 0 0,0-3 54 0,-5 7 9 15,0 1 1-15,1 3 1 0,-5 0-19 0,0 8-4 16,-5 0-1-16,1 1 0 0,-5-1-9 0,0 0-3 15,5 0 0-15,-9-4 0 0,4 0-9 0,-4 0-3 16,4-3 0-16,-4-5 0 0,0 1-6 0,4-9-2 16,0 5 0-16,0-13 0 0,1 5 19 0,-1-4 3 0,5-8 1 15,4 0 0-15,0 0-12 0,-5-8-3 0,1-4 0 16,4 1 0-16,0-9-8 0,9-3-1 0,-5-1-8 0,9 1 12 16,0-8-3-16,5 0-1 0,4-1 0 15,0-3 0-15,4 4-8 0,0 0 0 0,1 4 0 0,-1-1 0 16,-4 9 0-16,0 3 0 0,-5 5 0 0,1 3 0 15,-5 8 0-15,5 0 0 0,-10 0 0 0,6 8 0 16,-1-1 0-16,-4 5 0 0,-1-4 0 0,1 7 0 16,0-3 0-16,0 0 0 0,-1 0 0 0,1-1 0 15,0 5 0-15,-5-4 0 0,9 3 0 0,-4-3 0 16,0 0-21-16,4 3-7 0,-4 5 0 16,4-5-726-16,-4 5-145 0</inkml:trace>
          <inkml:trace contextRef="#ctx0" brushRef="#br0" timeOffset="97374.7583">8425 10779 1324 0,'-9'-4'118'15,"0"-4"-94"-15,1 0-24 0,-1 8 0 16,-9-3 66-16,5 6 9 0,4-3 1 0,1 0 1 16,-6 4-35-16,1 4-7 0,-4 0-2 0,4 0 0 15,-1 0-10-15,1-1-3 0,0 5 0 0,4 0 0 0,5-1-20 16,0 5-15-16,4 0 3 0,0-1 0 16,4 1 12-16,0 3 16 0,5 1-3 0,0-1-1 15,0 1-12-15,-1-1 0 0,1 5 0 0,0-5 0 0,4 1 0 16,-4 3 0-16,0 1 0 0,-1-5 0 15,-3 4 26-15,-1 1 2 0,1 3 1 0,-1-3 0 0,0-5 28 16,1 1 6-16,-5-1 1 0,0 1 0 0,0-1-16 0,-5-3-4 16,5 3 0-16,-8-3 0 0,-1-1-17 0,4 1-4 15,-3-4-1-15,-1 3 0 0,0 1-9 0,-8-1-1 16,3 5-1-16,-3-4 0 0,-1 3-11 0,-4-3 0 16,-4 3 0-16,0 1 0 15,-1-1-136-15,-3-3-28 0</inkml:trace>
          <inkml:trace contextRef="#ctx0" brushRef="#br0" timeOffset="97673.0408">8824 10748 172 0,'0'0'8'0,"0"0"1"0,0 0-9 0,5-8 0 16,3 0 0-16,1 4 0 0,9 0 349 0,-5 0 68 15,0 1 14-15,5-5 2 0,4 4-273 0,4-4-54 16,5 4-11-16,4 0-3 0,4-4-25 0,-4 5-6 16,9-5-1-16,0 0 0 0,0 0-34 0,0 0-7 15,-5-3-2-15,1-1 0 0,-1 0-8 0,-4 1-1 16,5-1-8-16,-5 0 12 0,4 4-25 0,-8-3-6 15,0 3-1-15</inkml:trace>
          <inkml:trace contextRef="#ctx0" brushRef="#br0" timeOffset="97970.5539">9368 10011 2055 0,'0'0'45'0,"0"0"10"0,0 0 1 0,0 0 2 0,0 0-46 0,9 8-12 0,-9 3 0 0,0 5 0 16,4 3 56-16,-8 5 10 0,4 3 2 0,-4 12 0 0,-5 0-13 0,-4 4-3 16,0 8 0-16,-5 7 0 0,-4 1-16 0,0-1-3 15,0 8-1-15,-4 1 0 0,0 3 7 0,4 4 1 16,0-8 0-16,0 8 0 0,9-7-31 0,-5-5-9 15,-4 4 0-15,13 1 0 0,-4-5 8 0,4-7-8 16,1 3 0-16,-1 1 0 16,4-13-101-16,-3-7-24 0,8-3-5 0</inkml:trace>
          <inkml:trace contextRef="#ctx0" brushRef="#br0" timeOffset="98520.0374">10263 11029 1152 0,'9'-20'102'0,"-5"8"-82"0,5-3-20 0,-4-1 0 16,3 1 71-16,-3-5 9 0,4 1 3 0,-5-1 0 15,-4-3 33-15,0 3 6 0,0 5 2 0,0-1 0 16,-4 4-55-16,-5 1-10 0,0 3-3 0,0 4 0 15,-4 0-38-15,-5 8-8 0,-3 0-2 0,3 4 0 16,0 3-8-16,1 5 8 0,-9-1-8 0,-1 5 8 16,-3 7 18-16,3 4 3 0,1 1 1 0,-5 3 0 15,0 4-30-15,1-4 0 0,3 0 0 0,-3 4 0 16,3-4 0-16,1 0 0 0,4 0 0 0,0 0 0 16,5-3 12-16,3-5-4 0,1-4-8 0,5 1 12 15,8-9-12-15,0-3 0 0,0-4 0 0,0-8 0 16,13 0 0-16,4-8 0 0,1 0 0 0,8-7 0 0,-4-5 8 15,9-3-8-15,0-5 0 0,-1 1 0 0,-3-4 9 16,3-4-9-16,1 0 8 0,4 0-8 0,-9-1 21 16,5 1-1-16,-9 4 0 0,4 4 0 0,5 0 16 0,-9 3 4 15,-9 5 0-15,5 3 0 0,-10 4-13 0,6 8-3 16,-14 4 0-16,0 0 0 0,-5 8-4 0,5 8 0 16,0-1-1-16,0 5 0 0,-9 3-19 0,5 1 0 15,0-1 0-15,-1 1 0 16,1 3-17-16,-5 0-11 0,5 4-1 0,-1 1-746 15,1-5-149-15</inkml:trace>
          <inkml:trace contextRef="#ctx0" brushRef="#br0" timeOffset="98832.2524">10614 10861 2026 0,'0'0'90'0,"0"0"18"0,9 0-86 0,0 0-22 0,4 4 0 0,0 0 0 16,0 0 72-16,0 3 9 0,5 5 3 0,-5 4 0 15,5-1-16-15,-1 5-4 0,1 3 0 0,-5 4 0 16,0 1-16-16,-4-1-3 0,0 4-1 0,-5 4 0 16,-4-3-44-16,-4-1-8 0,-1 4-3 0,-3-4 0 15,-6 0 11-15,1-3 9 0,0-1-1 0,0-8-8 0,0-3 12 16,0 0-12-16,-1-9 12 0,6 1-12 0,8-8 12 0,-9-4-4 15,4-4 0-15,1 1-8 0,0-13 12 0,4 1-12 16,4-9 12-16,0 1-12 0,1-8 9 0,8 0-9 16,0-4 0-16,5 0 9 0,4-4-9 0,0 0 0 15,8 0 0-15,1 0 8 0,4 4-8 0,5 4 0 16,-10 4 0-16,5 8 0 0,-8 3 0 0,3 8-14 16,-12 8 3-16,8 4 1 0,-8 4 10 0,-1 8 0 15,-3 0 0-15,-6 7 0 0,-3 1 0 0,-1 7 0 16,0 0 0-16,-4 1 0 0,0-1 0 0,0 4 0 15,0-4 0-15,0 1 0 0,0-1 0 0,5 0-16 16,-1 5 4-16,5-5-799 16,4 0-159-16</inkml:trace>
        </inkml:traceGroup>
        <inkml:traceGroup>
          <inkml:annotationXML>
            <emma:emma xmlns:emma="http://www.w3.org/2003/04/emma" version="1.0">
              <emma:interpretation id="{EE426371-2ACE-4593-8F4F-14F8B43144C4}" emma:medium="tactile" emma:mode="ink">
                <msink:context xmlns:msink="http://schemas.microsoft.com/ink/2010/main" type="inkWord" rotatedBoundingBox="14782,11082 17015,10967 17069,12015 14836,1212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9634.5003">12273 10471 1958 0,'8'-8'43'0,"-3"-8"9"0,-5 1 1 0,9 3 3 0,-1-3-45 0,-3 3-11 0,-5 0 0 0,4 0 0 0,-4 1 32 0,0 11 4 16,0 0 0-16,0 0 1 0,-9-4-8 0,-4 4-1 15,0 4-1-15,-5 7 0 0,-3 5-27 0,-1 4 0 16,-9 7 0-16,0 8 0 0,-4 0 12 0,0 4-4 16,0 8 0-16,0 0 0 0,0 3-8 0,0 5-11 15,-1-4 3-15,1 3 0 0,0-7 28 0,9 0 5 16,0 4 2-16,4-9 0 0,4 1-16 0,1-4-3 16,8 0-8-16,0-4 12 0,5-3 8 0,4-5 0 15,0 0 1-15,8 1 0 0,10-5 3 0,0-4 1 16,-1 1 0-16,9-1 0 0,5-7-17 0,0-4-8 15,4 4 0-15,0-12 8 0,5 0 0 0,3-8 0 16,-3 0 0-16,8-8 0 0,5 1-8 0,-1-5 0 16,1 1 0-16,4-8 0 0,-4-1 0 0,4-3 8 15,-9 0-8-15,5-8 8 0,-14 4 10 0,5 0 2 16,-4 0 0-16,-10-8 0 0,-8 4-20 0,0 0 0 16,-4 0 0-16,-1 0 0 0,-8 0 29 0,0 7 3 0,-5 1 0 15,-4 4 0-15,0 7-32 0,-4 1 0 0,-1 3 0 16,-3 5 0-16,-1 7 0 0,0 0 0 0,0 0 0 0,-4 4 0 31,0 4-20-31,-5 0-9 0,5 4-3 0,-4 3 0 0,-1 5 20 0,1 3 3 0,-1 1 1 0,-4 7 0 16,5 0 8-16,3 5 0 0,-8 3 0 0,5 4-8 15,4 0 8-15,-5 0-8 0,1 4 8 0,-1-4-8 16,5-4 8-16,0 0 0 0,4 0 0 0,0 0 8 16,5 0 2-16,-1-4 1 0,5-7 0 0,0-1 0 15,5-3-11-15,4-5 0 0,-5-3 0 0,9 0 0 16,5-8 28-16,4-4 3 0,-5 0 1 0,10-4 0 0,-6-4-32 15,10 0 0-15,4-8 0 0,5 1 0 0,-5-5 0 0,4-3 0 16,1-4 0-16,4-1 0 0,4 1 0 0,0-4 0 16,0-8 0-16,10 4 0 0,3 0 9 0,0 0-9 15,1-4 8-15,-10 11-8 16,1 5 0-16,4-4 0 0,5 3 0 0,-1 1 0 0,0 7 0 0,1 4 0 16,-5 9 0-16,9 3 0 0,-9 3-23 0,-13 9 3 15,-9 4 1-15,-5 3 0 0,-8 1 19 0,-4 3 0 16,-9 1 0-16,-5 7 0 0,-8-8 34 0,-5 8 10 15,-4-3 3-15,-9 3 0 0,-5-4-24 0,1-3-5 16,0-1-1-16,-5-4 0 0,-4 5 10 0,-5-5 1 16,5 1 1-16,-4-5 0 0,-1 1-17 0,-17 4-3 15,-4-5-1-15,0 1 0 0,-5-8-21 0,4-1-5 16,-8 1-1-16,0-4 0 16,4 0-87-16,0-4-18 0,0-4-3 0,5 0-669 0,8-8-133 15</inkml:trace>
        </inkml:traceGroup>
        <inkml:traceGroup>
          <inkml:annotationXML>
            <emma:emma xmlns:emma="http://www.w3.org/2003/04/emma" version="1.0">
              <emma:interpretation id="{6F39C048-3783-4C5C-A45B-BFEEAFB30821}" emma:medium="tactile" emma:mode="ink">
                <msink:context xmlns:msink="http://schemas.microsoft.com/ink/2010/main" type="inkWord" rotatedBoundingBox="18302,11837 18526,11826 18539,12079 18315,12091"/>
              </emma:interpretation>
              <emma:one-of disjunction-type="recognition" id="oneOf23">
                <emma:interpretation id="interp31" emma:lang="" emma:confidence="0">
                  <emma:literal>of</emma:literal>
                </emma:interpretation>
                <emma:interpretation id="interp32" emma:lang="" emma:confidence="0">
                  <emma:literal>D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00471.4583">15212 11239 460 0,'0'0'41'0,"0"0"-33"0,0 0-8 0,0 0 0 15,0 0 280-15,0 0 55 0,0 0 10 0,13 0 3 16,0-4-185-16,-13 4-37 0,0 0-7 0,0 0-2 16,9 4-36-16,0 0-7 0,0 4-2 0,-9-8 0 15,0 0-27-15,4 4-5 0,1 4-2 0,-5-1 0 16,0 1-20-16,-5 0-4 0,1-4-1 0,-1 4 0 15,1-4-3-15,-5 3-1 0,5-7 0 0,-5 4 0 16,5 0-9-16,-5-4 8 0,4 4-8 0,-3-4 8 16,3 0-8-16,1-4 0 0,4 0 9 0,-4 0-9 0,-1-7 8 0,5 3-8 15,0 0 8-15,0 0-8 0,0-3 0 0,5-1 0 16,-1 0 0-16,5 0 8 0,-1-3-8 0,1 3 0 16,0 0 0-16,4 1 0 0,0-1 0 0,1 4-8 15,-1 0 8-15,0 1-8 0,4 3 8 0,-3 0 0 16,3 8 8-16,-4 0-8 0,0 0 0 0,-4 3 0 15,0 1 0-15,-5 4 0 0,1 0-8 0,-1-1-7 16,1 5-1-16,-5-1 0 0,0-3 16 0,-9 8 0 16,4-1 0-16,1-3 0 0,-5-5 9 0,-4 5-1 15,0-4-8-15,0-1 12 0,0-3-4 0,-1 0-8 16,6 0 11-16,-1 0-11 0,0-4 0 0,5-1 0 16,-1 5-15-16,5-8-765 15,0 0-152-15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9:32.1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F68301-B6D8-43B0-AA16-062E102E6558}" emma:medium="tactile" emma:mode="ink">
          <msink:context xmlns:msink="http://schemas.microsoft.com/ink/2010/main" type="inkDrawing" rotatedBoundingBox="2314,7909 10817,7859 10818,8009 2315,8060" semanticType="underline" shapeName="Other">
            <msink:sourceLink direction="with" ref="{92A2A00F-3936-4379-A5A3-3ECC54CABA64}"/>
            <msink:sourceLink direction="with" ref="{5BC33AC2-930E-42C0-ABAF-5CC26C5533E9}"/>
          </msink:context>
        </emma:interpretation>
      </emma:emma>
    </inkml:annotationXML>
    <inkml:trace contextRef="#ctx0" brushRef="#br0">0 87 576 0,'0'0'51'0,"0"0"-41"16,0 0-10-16,0 0 0 0,0 0 113 0,0 0 21 15,0 0 4-15,9-8 1 0,4 4-81 0,-4 1-16 16,4-5-3-16,5 4-1 0,-14 0-13 0,14 0-2 16,-1 4-1-16,1-4 0 0,-1 4-12 0,1 0-2 15,4-4-8-15,0 4 12 0,4-4 10 0,5 4 2 16,4-4 0-16,-5 4 0 0,1 0 16 0,4 0 4 15,5-3 1-15,-1-1 0 0,-4 4-31 0,9 4-6 16,-4 3-8-16,-5-7 11 0,4 4 2 0,1 0 1 0,-5-4 0 16,4 0 0-16,5 4-2 0,0-4 0 0,9 4 0 15,-1 0 0-15,-3 4 7 0,3-4 1 0,5-1 0 16,-4 1 0-16,4 4-7 0,0-8-1 0,-4 8 0 0,4-8 0 16,4 0-12-16,-4 0 9 0,0 0-9 0,0 0 8 15,13 4-8-15,-4-4 8 0,4-4-8 0,-13 8 8 16,5 0-8-16,-1 0 0 0,1 0 0 0,-5-1 8 15,0-3-8-15,4 4 0 0,1-4 0 0,3 0 0 16,-3 4 0-16,-5 0 0 0,-4 4 0 0,4 0 0 16,-5-4 9-16,1 0 0 0,4-1 0 0,0 5 0 15,0-4 11-15,4-4 1 0,1-4 1 0,-1 0 0 16,1 8-5-16,-10-4-1 0,-3 0 0 0,-1-4 0 16,9 0 0-16,-9 8-1 0,-4 0 0 0,4-4 0 15,5-4-15-15,-5 0 0 0,0-3 0 0,-4 7 0 16,0-4 0-16,0 4 0 0,4 0-12 0,-4 4 12 0,0-4 0 15,-4 0 9-15,3-4 1 0,-3 4 0 0,-1 4-1 16,1-4 0-16,-1 0 0 0,5 0 0 0,9 0 5 16,-9 0 1-16,-5 0 0 0,5 0 0 0,4-4-5 0,1 0-1 15,-10 8 0-15,5-4 0 0,0 0-9 0,4-4 0 16,-4 0 9-16,0 0-9 0,0 0 10 0,4-4-2 16,-4 8-8-16,4-4 12 0,-4 1 4 0,4-1 1 15,-4 4 0-15,0-8 0 0,9 4-2 0,-5 0-1 16,0 0 0-16,0 0 0 0,1 0-2 0,-5 4-1 15,4 0 0-15,-4 0 0 0,0-4-11 0,-1 1 0 16,1 6 9-16,0-3-9 0,0 4 11 0,4 0-3 0,-4-4 0 16,4 0 0-16,-4-4-8 0,0 4 0 0,0 0 0 15,0 8 0-15,0-8 0 0,0 4 0 0,-5-4 0 16,5-4 0-16,-4 4 0 0,3 0 0 0,1 0-11 16,0 0 11-16,0 0 0 0,-4 0 0 0,3 0 0 0,1 0 8 15,-4-4-8-15,4 4-16 0,-5 0 4 0,1 0 0 16,-5 0 20-16,0 4 3 0,0-4 1 0,0 4 0 15,-4 4-12-15,4 0 0 0,-4-12 9 0,-1 0-9 16,1 4 8-16,4 0-8 0,-4 0 10 0,-1 0-10 16,-3-4 14-16,8 4-3 0,-4 4-1 0,4-4 0 15,0-8-10-15,0 8 0 0,0 4 0 0,-4-4 8 16,4-8-8-16,-5 0-11 0,1 8 3 0,0-4 0 16,0-3 8-16,-5 3 0 0,0 0 0 0,1-4 0 15,-1 4 0-15,0 0 0 0,1 0 0 0,-1 0 0 16,-4-3 9-16,0 7-9 0,4-4 12 0,-4 0-12 0,0 4 0 15,0 0 0-15,0 0 0 0,4 0 0 0,-4 0 0 16,4 0 0-16,-4-4 0 0,5 4-9 0,-5 0 9 0,0 4 0 16,4-4 0-16,-4 0 0 0,4 4 8 0,-4 0-8 15,0-4 8-15,0 4-8 0,0-4 0 0,0 0 0 16,-5-4 0-16,5 0-8 0,-4 0 8 0,-1 0 0 16,-3-4 0-16,3 4 0 0,-4 0 9 0,0 4 1 15,1 0 0-15,-1-4 0 0,0 1-10 0,0 3 0 16,0 0-10-16,0 0 10 0,1-4 0 0,-1 4 8 15,-4 0 1-15,4 4 0 0,-5 3-9 0,6-3 0 16,-1-4 0-16,-9 4 0 0,-4-4 0 0,9 4-16 0,-9-4 3 16,9 8-1101-16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D471C2-4E2B-4261-8456-D4F6A323BDAD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8B39D8-5858-4C37-93F7-A8FDCA222B4C}" emma:medium="tactile" emma:mode="ink">
          <msink:context xmlns:msink="http://schemas.microsoft.com/ink/2010/main" type="inkDrawing" rotatedBoundingBox="26299,1130 26310,1124 26316,1138 26305,1143" shapeName="Other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49:52.75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4AA38C-D4B8-43BF-BD71-BEF313722016}" emma:medium="tactile" emma:mode="ink">
          <msink:context xmlns:msink="http://schemas.microsoft.com/ink/2010/main" type="writingRegion" rotatedBoundingBox="2667,1216 31916,-392 32151,3872 2902,5482"/>
        </emma:interpretation>
      </emma:emma>
    </inkml:annotationXML>
    <inkml:traceGroup>
      <inkml:annotationXML>
        <emma:emma xmlns:emma="http://www.w3.org/2003/04/emma" version="1.0">
          <emma:interpretation id="{79EB69E6-9680-4DBF-9262-861968BC9F61}" emma:medium="tactile" emma:mode="ink">
            <msink:context xmlns:msink="http://schemas.microsoft.com/ink/2010/main" type="paragraph" rotatedBoundingBox="2667,928 18964,622 18991,2080 2694,2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7B407A-499B-4EF4-B62F-8D4B0E6E6858}" emma:medium="tactile" emma:mode="ink">
              <msink:context xmlns:msink="http://schemas.microsoft.com/ink/2010/main" type="line" rotatedBoundingBox="2667,928 18964,622 18991,2080 2694,2386"/>
            </emma:interpretation>
          </emma:emma>
        </inkml:annotationXML>
        <inkml:traceGroup>
          <inkml:annotationXML>
            <emma:emma xmlns:emma="http://www.w3.org/2003/04/emma" version="1.0">
              <emma:interpretation id="{94F40D02-C11A-4030-9D95-4C54F07A3857}" emma:medium="tactile" emma:mode="ink">
                <msink:context xmlns:msink="http://schemas.microsoft.com/ink/2010/main" type="inkWord" rotatedBoundingBox="2671,1181 4485,1147 4508,2351 2694,23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597 147 115 0,'0'0'10'0,"0"0"-10"15,0 0 0-15,0 0 0 0,0 0 205 0,0 0 39 16,0 0 8-16,0 0 2 0,0 0-113 0,0 0-22 15,4-8-5-15,-4 8-1 0,0 0-33 0,0 0-6 16,0 0-2-16,0 0 0 0,9-8-26 0,-9 8-6 16,4-3 0-16,9-5-1 0,-13 8-12 0,0 0-3 15,0 0 0-15,0 0 0 0,0 4 0 0,0-4 0 16,9 7 0-16,-5 9 0 0,-4 0 4 0,-4 7 0 16,-5 4 0-16,9 8 0 0,-13 8 5 0,4 8 2 15,1-4 0-15,3 11 0 0,-8 1-5 0,9 7-1 16,-5-7 0-16,4-5 0 0,5 1-9 0,-4-4-1 15,4-1-1-15,0 1 0 0,0-8-7 0,0 8-2 0,0-12 0 16,-4-8 0-16,4-4-1 0,0 0 0 0,0-7 0 16,-9-1 0-1,5 1-28-15,-5-12-7 0,0 3-1 0,5-3 0 16,-5 0-171-16,0 0-34 0</inkml:trace>
          <inkml:trace contextRef="#ctx0" brushRef="#br0" timeOffset="-456.242">0 186 1094 0,'0'0'48'16,"0"0"11"-16,0 0-47 0,0 0-12 0,0 0 0 0,4-8 0 0,-4 8 55 0,0 0 9 16,9 0 1-16,-9 0 1 0,9-8 4 0,4 5 1 15,5 3 0-15,-10 0 0 0,6 0-13 0,-6 0-2 16,14 0-1-16,-4 0 0 0,8 3-16 0,5-3-3 16,0-3-1-16,4-1 0 0,-5 0 9 0,10-8 1 15,-1 4 1-15,1-7 0 0,4 3-16 0,4-4-3 16,0 1-1-16,5 3 0 0,-5-4-2 0,5 5 0 15,-5 3 0-15,0-4 0 0,-4 4-24 0,0 1 0 16,0 3 0-16,-9 0 0 0,0 4 0 0,-9 0-20 16,5 0 3-16,-9 0 1 0,-4 0 16 0,-1 0 0 15,1 4 0-15,-1-4 0 0,-8 4 0 0,-9-4 8 16,13 0-8-16,-13 0 0 0,0 0 0 0,0 0 0 16,0 0 0-16,0 0-10 15,0 0-36-15,0 0-7 0,0 0-2 0,0 0 0 16,0 0-151-16,0 0-30 0</inkml:trace>
          <inkml:trace contextRef="#ctx0" brushRef="#br0" timeOffset="992.118">1500 447 824 0,'14'0'36'0,"-10"0"8"0,-4 0-35 16,4 0-9-16,1-7 0 0,-5 7 0 0,0 0 80 0,0 0 15 0,0 0 2 0,0 0 1 15,0 0-34-15,0 0-6 0,0 0-2 0,0 0 0 16,0 0-25-16,0 0-6 0,0 0-1 0,0 0 0 16,0 0 4-16,-9 7 0 0,0 5 0 0,0 0 0 15,-4 3-7-15,4-7-1 0,1 8 0 0,-1-1 0 16,-9 5 26-16,10-1 5 0,-6-3 1 0,6 7 0 16,-1 5-17-16,-9-5-3 0,10 0-1 0,-1 5 0 15,0 3-6-15,0-12-1 0,5 13 0 0,-1-5 0 16,1 0-24-16,4-3 0 0,4-1 0 0,5-3 0 15,0-1 12-15,0-3-2 0,4 3-1 0,0 5 0 16,0-17-9-16,5 5 0 0,4-4 0 0,0-4 0 16,4 4 0-16,5-8 8 0,-5-8-8 0,9 4 8 15,-9 0-8-15,1 0 0 0,-5-8 0 0,4 5 0 0,-4-13 0 16,0 4 0-16,-5 1 0 0,1-5 8 0,-9 5-8 16,4-5 8-16,0 5-8 0,-9-5 8 0,5-3 4 0,-4-5 0 15,-5 5 0-15,4 0 0 0,-8-5 6 16,4 5 2-16,-9-4 0 0,4 3 0 0,-8-3-8 0,0 7-2 15,0-3 0-15,-5 7 0 0,1 1-10 0,-1 3 0 16,-4 0 9-16,0 5-9 0,5 3 0 0,-5 0 0 16,0 8 0-16,0 0 0 15,-4 3-34-15,4 5-2 0,-4 8 0 0,-1-1-924 0</inkml:trace>
        </inkml:traceGroup>
        <inkml:traceGroup>
          <inkml:annotationXML>
            <emma:emma xmlns:emma="http://www.w3.org/2003/04/emma" version="1.0">
              <emma:interpretation id="{64C9E242-92D2-4D3D-A9EB-78A4AD6B233A}" emma:medium="tactile" emma:mode="ink">
                <msink:context xmlns:msink="http://schemas.microsoft.com/ink/2010/main" type="inkWord" rotatedBoundingBox="6410,1125 9990,1058 10010,2097 6429,216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39.7485">4865 455 345 0,'0'0'15'0,"9"-8"4"0,-4 1-19 0,-1-1 0 15,-4 8 0-15,9-4 0 0,-5-8 179 0,5 4 32 16,-9 8 6-16,0 0 2 0,0 0-121 0,0 0-24 15,0 0-5-15,0 0-1 0,0 0-6 0,0 0-2 16,0 0 0-16,0 0 0 0,-4 0-19 0,-1 8-4 16,1 4-1-16,-1-4 0 0,1 3-3 0,0 9-1 15,-1-1 0-15,5-3 0 0,-4 7-10 0,-1 5-2 16,1-9-1-16,4 8 0 0,4 5 17 0,-4-9 4 16,-4 4 1-16,4 1 0 0,4-1-26 0,-4 0-6 0,5-7-1 15,-5 7 0-15,0-7 4 0,0 3 0 0,4-7 0 16,-4-1 0-16,0 1-12 0,-4-8 0 0,-1-1 0 15,5-7-628-15,0 0-128 0</inkml:trace>
          <inkml:trace contextRef="#ctx0" brushRef="#br0" timeOffset="2829.5067">3738 104 288 0,'0'0'25'0,"0"0"-25"0,0 0 0 0,0 0 0 16,0 0 166-16,0 0 28 0,0 0 6 0,0 0 0 15,4-8-87-15,-4 8-17 0,0 0-4 0,0 0-1 16,0 0-24-16,0 0-5 0,0 0-1 0,0 0 0 15,0 0-20-15,0 0-4 0,0 0-1 0,0 0 0 16,0 0-12-16,9 0-2 0,-5 0-1 0,5 0 0 16,0 0-6-16,-5 0-2 0,-4 0 0 0,9 0 0 15,-4 0-1-15,-5 0-1 0,0 0 0 0,0 0 0 16,8 0-11-16,-8 0 12 0,0 0-12 0,0 0 12 16,0 0-3-16,0 0 0 0,0 8 0 0,5 0 0 0,-5-8 2 15,0 12 0-15,0-5 0 0,0 1 0 16,0 0-11-16,4 4 10 0,5-8-10 0,-5 3 10 0,5 1-10 0,0 4 0 15,0-4 0-15,-1 0 8 0,5-1-8 0,-4 1 0 16,0-4 0-16,-5 4 0 0,10-4 13 0,-10 4 1 16,0-1 0-16,5 5 0 0,-4-8-14 0,-1 4-8 15,0 3 8-15,1 5-13 0,-10-4 27 0,10 3 6 16,-1 1 0-16,5 3 1 0,-9 1-7 0,4 7-2 16,5 8 0-16,-5-7 0 0,10 3-1 0,-6 0-1 15,-3 4 0-15,4 4 0 0,4-12-10 0,-5 5 0 16,1-1-10-16,0-4 10 0,4 0 22 0,-4-3 10 15,0-5 3-15,-5 5 0 0,-4-5-35 0,0 1 0 16,4-9 0-16,1 5 0 0,-5-4 0 0,0-4 0 16,4 3 0-16,-4-11 0 0,5 8 0 0,-5-8 13 0,0 0-4 15,4 8-1-15,0 4-8 0,1-5 0 0,-10 5 0 0,5-12 0 16,0 0 0-16,0 0 12 0,0 8-12 0,-4 4 12 16,8-9-12-16,-4 1 0 0,0-4 0 0,0 0 8 15,0 0-8-15,0 0 10 0,0 0-10 0,0 0 10 16,0 0-10-16,0 0 12 0,0 0-12 0,0 0 12 15,5-7-12-15,-5-13 12 0,0 8-12 0,0-3 12 16,0-1-4-16,0 1 0 0,-5-5 0 0,14 4 0 16,-4-3 13-16,3-1 3 0,1-3 0 0,0 4 0 15,0-9-24-15,4 5 0 0,0-8 0 0,5 3 0 16,-1-3 0-16,5 4 0 0,0-4 0 0,-4-1 8 0,3 1-16 16,-3 4-4-16,0-4 0 0,-1 0 0 15,1-1 12-15,-5 1 0 0,0 0 0 0,-4 0 0 0,4 3 0 16,0 5 0-16,-9-8 0 0,5 11 8 0,0-3-23 0,-5 3-4 15,1 9-1-15,4-9-695 16,-5 9-139-16</inkml:trace>
          <inkml:trace contextRef="#ctx0" brushRef="#br0" timeOffset="3620.6556">5032-13 1728 0,'-4'-8'153'0,"-1"5"-122"16,-3-9-31-16,3 0 0 0,1 8 56 0,-1 0 6 16,-3 0 1-16,3 1 0 0,5 3-38 0,0 0-7 15,0 0-2-15,0 0-900 16</inkml:trace>
          <inkml:trace contextRef="#ctx0" brushRef="#br0" timeOffset="4486.6648">5861 182 856 0,'0'0'38'0,"-4"-4"8"0,4 4-37 0,0 0-9 0,-4-11 0 0,4 11 0 15,-9-4 80-15,4 0 13 0,-3 4 3 0,-1 0 1 16,-4 0-74-16,0 4-15 0,-5 3-8 0,5 1 8 16,-9-4-8-16,4 12 0 0,-4-8 0 0,0-1 0 15,1 1 0-15,-1 4 0 0,0 3 0 0,0 1 0 16,4-8 0-16,1 4 0 0,3-1 0 0,1 1 0 15,5 4 27-15,3-9 4 0,-8 5 1 0,9 0 0 16,-1-4-16-16,1 3-4 0,4 1 0 0,0-4 0 0,4 7 10 0,1-7 2 16,-1 4 0-16,9 0 0 15,-4-1-13-15,4 5-3 0,5-8 0 0,4 7 0 0,4-3-8 0,0 7 0 16,1-3 0-16,-1 4 0 0,5-5 0 0,-5 5 0 16,-4-1 0-16,0 1 0 0,-9-1 0 0,0 1 0 15,-4-1 0-15,0-3 0 0,-9 3 0 0,-5-3 8 16,1-1-8-16,-1-3 8 0,-8 0 24 0,0 0 5 15,0 3 1-15,-5-3 0 0,-4-4-9 0,1 7-1 16,-6-7-1-16,-3 4 0 0,-1-4-11 0,0 7-1 16,0 1-1-16,1-8 0 15,3-1-136-15,5-3-27 0,-13 4-6 0,18-8-1 0</inkml:trace>
          <inkml:trace contextRef="#ctx0" brushRef="#br0" timeOffset="4923.8974">6212 455 345 0,'0'0'15'0,"-4"-8"4"0,4 1-19 0,0-5 0 16,0 4 0-16,0 8 0 0,0 0 230 0,0 0 42 16,0 0 9-16,0 0 2 0,0 0-191 0,0 0-39 15,0 0-7-15,4 8-2 0,-4 11-19 0,5 1-4 16,-5-1-1-16,0 5 0 0,-5 7-6 0,5 0-2 16,0 8 0-16,0-8 0 0,-4-3 25 0,4 3 5 15,-4 4 1-15,4-12 0 0,0 1-2 0,4-1 0 16,-4-3 0-16,4-5 0 0,5 5-7 0,-5-12-2 15,10 3 0-15,-6-3 0 0,6-4-3 0,3-4-1 16,-4-4 0-16,5-4 0 0,-1 8 10 0,1-15 2 16,-1-1 0-16,1 8 0 0,-5-11 9 0,5 3 3 15,-5 1 0-15,-4-5 0 0,4-3-32 0,-4-1-7 16,-5 1-1-16,0-1 0 0,1-3-4 0,-1 8-8 16,1-13 11-16,-5 5-11 0,0 0 0 0,0 3 0 15,4 1 0-15,-4 4-12 16,4-1-154-16,1 8-30 0,8-27-7 0,-9 16-1 0</inkml:trace>
          <inkml:trace contextRef="#ctx0" brushRef="#br0" timeOffset="5567.4929">7120 553 1177 0,'0'-20'25'0,"0"20"6"0,0-8 1 0,0 1 2 0,0 7-34 0,5-8 0 16,-5 0 0-16,0 0 0 0,0 0 93 0,0 8 12 15,0 0 3-15,0 0 0 0,0 0-61 0,0 0-12 16,-5-7-3-16,1 3 0 0,4 4-32 0,-4-8 0 16,4 8 0-16,-5 0 0 0,1-12 11 0,-5 8-11 15,5 0 10-15,4 4-10 0,-5-7 0 0,1 3 0 16,-5-4 0-16,5 8-10 0,-5-8 43 0,5 4 9 0,-5-4 2 15,0 8 0-15,0 0-20 0,1 0-3 0,3-7-1 16,-8 14 0-16,4-7 10 0,-4 8 2 0,0 4 0 0,-5 7 0 16,5 1-32-16,-9 3-20 0,5 5 4 15,-1 7 0-15,-4 4 67 0,5 0 13 0,-1-4 4 16,1 4 0 0,-1-8-106-16,5 4-21 0,0 0-4 0,8-8-1 0,-3 1 53 0,8-9 11 0,4-7 0 0,5-4 0 15,-1 0 0-15,6-8 0 0,8-8 0 0,4-12 0 16,5 1 0-16,-1-1 16 0,10-7-4 0,-1-4 0 15,-4 3-12-15,0-11 0 0,-4 0 0 0,0 0 0 16,0 0 0-16,-5-3 0 0,-4-1-9 0,-5 4 9 16,-3 0 17-16,-1 11 10 0,0 5 1 0,-9 3 1 15,1 9 7-15,-1 3 0 0,-4 8 1 0,0 0 0 16,0 0-20-16,0 19-4 0,-4 1-1 0,4 3 0 0,-5 5-12 16,5 3 0-16,-4-8 0 0,8 8 0 0,-4 1 0 0,5-13 0 15,-5 8 0-15,4-7 0 16,9-4-28-16,-4 3-1 0,0-7-1 0,4-1 0 15,5-3-111-15,-1 4-23 0</inkml:trace>
        </inkml:traceGroup>
        <inkml:traceGroup>
          <inkml:annotationXML>
            <emma:emma xmlns:emma="http://www.w3.org/2003/04/emma" version="1.0">
              <emma:interpretation id="{7DC50466-45CD-44F8-A24F-326D14D7208F}" emma:medium="tactile" emma:mode="ink">
                <msink:context xmlns:msink="http://schemas.microsoft.com/ink/2010/main" type="inkWord" rotatedBoundingBox="10395,799 13112,748 13138,2083 10420,213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669.3919">7739 635 403 0,'0'0'17'0,"0"0"5"16,0 0-22-16,0 0 0 0,0 0 0 0,0 0 0 0,0 0 176 0,4 11 32 16,5-3 5-16,0 0 2 0,9-4-131 0,-5-4-27 15,9 4-5-15,0-4 0 0,4-4 2 0,-4 0 1 16,4-8 0-16,0 4 0 0,1-3-14 0,-1-1-2 15,0-8-1-15,-4 1 0 0,5-4 13 0,-5-5 2 16,0 1 1-16,-5-4 0 0,1-4 3 0,-1 7 1 16,-4-3 0-16,5 0 0 0,-5-4-11 0,0-4-3 15,-4 4 0-15,4 0 0 0,-8 0-35 0,3-1-9 16,-3-3 0-16,4 0 0 0,-5 0 0 0,0 4 0 16,1-4 0-16,-1 8 0 15,-4-8-24-15,0 0-6 0,0 8-2 0,-4-4 0 0,-1 8 16 0,1 3 4 16,0 5 0-16,-1 3 0 0,1 4 2 0,-5 1 1 15,5-1 0-15,-1 8 0 0,5 4 9 0,-4-8 0 16,-5 4-9-16,9 4 9 0,-9-3 0 0,1 3 0 0,-1 0 0 16,0 3 0-16,9-3 0 0,-9 0 0 0,-4 0 0 15,0 0 0-15,4 4 0 0,0-4 0 0,5 0 0 16,4 0 0-16,-13 8 0 0,13-8 0 0,0 0 0 16,0 0 0-16,-5 0 0 0,-3 0 0 0,-1 4 0 0,9-4 0 15,-9 4-11-15,5 4 3 0,-5 3 0 0,5 1 0 16,-5 0 8-16,4 3 0 0,1 5 0 0,0 3 0 15,-1 1 0-15,1 11 0 0,4 8 0 0,0-4 0 16,0 4 8-16,4 3 3 0,5 9 1 0,-5-8 0 16,1 3 3-16,4-3 1 0,-5 0 0 0,-4 0 0 15,9 4 0-15,-9-9 0 0,4 9 0 0,-4-8 0 16,0-4-7-16,4-4-1 0,-4-4 0 0,0 1 0 0,0-5-8 16,5-4 0-16,-1 1 9 0,1-5-9 15,3 1-22-15,1-1-9 0,4-3-1 16,0-5-924-16</inkml:trace>
          <inkml:trace contextRef="#ctx0" brushRef="#br0" timeOffset="6893.0208">8573 428 1314 0,'0'0'58'0,"8"-12"12"0,1 4-56 0,0 8-14 0,0-11 0 15,0 11 0-15,-1 0 86 0,5 4 14 0,-4 3 4 0,0 5 0 16,4 4-48-16,-4 3-8 0,0 1-3 0,4-1 0 16,-9 1-15-16,5-1-3 0,-5 5-1 0,-4-1 0 15,5-4-2-15,-5 1-1 0,4-4 0 0,1 3 0 16,-5-3-23-16,0-1-15 0,0-3 3 0,0 7-877 16</inkml:trace>
          <inkml:trace contextRef="#ctx0" brushRef="#br0" timeOffset="7040.1974">8783 143 1036 0,'-17'-15'46'0,"12"7"10"0,-3-4-45 0,-6 4-11 16,6 0 0-16,-1 5 0 0,9 3 139 0,0 0 25 15,0 0 6-15,0 0-802 16</inkml:trace>
          <inkml:trace contextRef="#ctx0" brushRef="#br0" timeOffset="7575.8143">9270 229 691 0,'0'-8'61'16,"5"0"-49"-16,-1 1-12 0,5 3 0 16,-5 0 136-16,5-8 25 0,4 4 5 0,0-3 1 15,0 3-55-15,5 0-12 0,0 0-1 0,8 4-1 16,0-7-40-16,5 7-8 0,4 0-2 0,0-8 0 0,5 8-29 0,-5-4-7 16,4 4 0-16,1 1-1 0,-5 3 0 0,-5 0 0 15,1-4 0-15,0 8 0 0,-14-4-11 0,1 3-9 16,0 1 9-16,-10 0-13 0,1 4 13 0,-5 4 0 15,5-4 0-15,-9 3 0 0,0-3 8 0,-4 12 2 16,-5-1 0-16,0 8 0 0,-4 1 9 0,-4 3 1 16,-1 0 1-16,-8 8 0 0,-5 0-8 0,0-4-1 15,-4 4-1-15,-4 0 0 0,4-4-3 0,0 8-8 16,4-16 12-16,4 9-4 0,6-5 14 0,-1 0 2 16,8-8 1-16,6 5 0 0,-1-5-13 0,4-3-4 15,1-1 0-15,4 1 0 0,0-9 12 0,4-3 3 16,5 4 0-16,4-12 0 15,1 0-43-15,3 0-9 0,5 0-2 0,4-12 0 16,10 4-74-16,-1 0-15 0,0-7-4 0</inkml:trace>
          <inkml:trace contextRef="#ctx0" brushRef="#br0" timeOffset="7855.6931">9332 553 1792 0,'-5'-12'40'0,"1"4"8"0,-1 0 1 0,1 4 1 0,-5-3-40 0,5-1-10 15,-5 0 0-15,9 8 0 0,0 0 25 0,0 0 3 16,0 0 1-16,0 0 0 0,0 0-29 0,0 0 0 15,0 0 0-15,0 0 0 16,13 4-22-16,0-4-4 0,9 8-1 0,5 0 0 16,-1-5-71-16,14 5-14 0,3-4-4 0,6 4 0 0</inkml:trace>
          <inkml:trace contextRef="#ctx0" brushRef="#br0" timeOffset="8244.7206">10020 646 1162 0,'0'0'52'0,"0"0"10"0,0 0-50 0,9 8-12 0,-4 0 0 0,3 0 0 16,-3-4 67-16,8 3 10 0,4-7 3 0,-3 4 0 16,3 0-23-16,5-4-4 0,0 0-1 0,4 0 0 15,5-4-6-15,0 0-2 0,-5-3 0 0,0-1 0 16,-4 0-28-16,5-4-7 0,-10 1-1 0,1 7 0 15,-1-16 2-15,-3 8 0 0,-1-3 0 0,0 3 0 16,-9-7 29-16,5-1 5 0,-5 1 2 0,1-5 0 0,-10 5-27 0,5-5-6 16,-4 5-1-16,-5 3 0 15,5 1-3-15,-5-1-1 0,0 4 0 0,-4 1 0 16,0 3-8-16,0 0 0 0,0 8 0 0,0 0 0 16,-1 0 8-16,1 0 0 0,-4 4 0 0,-1 4 0 0,5 3-8 15,-5 5 0-15,-4 0 0 0,5 7 0 0,-1 4 0 16,1-7 12-16,8 7-2 0,0 4 0 0,5-3 1 0,-1-1 0 15,1 4 0-15,4 0 0 0,4-3 3 0,1-1 1 16,-5 0 0-16,4 4 0 0,14-7-15 0,-5-1 0 16,4 1 8-16,10-1-8 15,-1-7-152-15,5-1-34 0,39 13-6 0,-13-17-2 0</inkml:trace>
        </inkml:traceGroup>
        <inkml:traceGroup>
          <inkml:annotationXML>
            <emma:emma xmlns:emma="http://www.w3.org/2003/04/emma" version="1.0">
              <emma:interpretation id="{03E2B477-4E9B-47D8-8C01-EA898C487B90}" emma:medium="tactile" emma:mode="ink">
                <msink:context xmlns:msink="http://schemas.microsoft.com/ink/2010/main" type="inkWord" rotatedBoundingBox="14218,711 17712,646 17736,1942 14243,200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903.6349">13232-485 403 0,'0'0'36'0,"0"0"-36"0,0 0 0 0,0 0 0 15,0 0 131-15,0 0 19 0,0 0 4 0,0 0 1 16,0 0-33-16,0 0-6 0,0 0-2 0,0 0 0 16,0 0-45-16,0 0-9 0,0 12-1 0,4-4-1 15,-4 4-14-15,5 3-2 0,-1-7-1 0,5 4 0 16,-5 7-33-16,-4 1-8 0,5-9 0 0,-1 13 0 16,-4-1 53-16,0 4 9 0,0 12 2 0,-4 0 0 15,-5 8-52-15,-4 4-12 0,0 7 0 0,-5 5 0 16,-8 3 37-16,4 4 5 0,-5-3 1 0,1 3 0 15,0 0-28-15,-5-8-6 0,9 1-1 0,0-5 0 0,0-3-8 16,5-8 8-16,4-4-8 0,-1-1 8 0,1-14-8 16,4-1 8-16,1-7-8 0,-1-5 8 0,5-7 13 0,4-8 3 15,-5 4 0-15,5-4 0 0,0 0 16 0,5-16 3 16,-1 1 1-16,5-9 0 0,-1-3-5 0,6-4-1 16,-1 0 0-16,9-8 0 0,0 3-19 0,4-3-4 15,0 4-1-15,9-4 0 0,-4 8-14 0,9-4 0 16,-5 0 0-16,4 8 0 0,1 3 0 0,-1 5 0 15,-8 7 0-15,0 0 0 0,-1 8 0 0,-3 1 0 16,-10 3 0-16,5 3 0 0,-13 5 0 0,4 0 0 16,5 4 0-16,-5 3 0 0,0 1 0 0,0 3 0 15,-4 1 0-15,4 3 0 0,-4-3 0 0,0 3 0 16,-1 1 8-16,1-1-8 16,4-3-78-16,-4-1-18 0,4 1-4 0,0-1-613 15,1-3-123-15</inkml:trace>
          <inkml:trace contextRef="#ctx0" brushRef="#br0" timeOffset="10509.9955">14276 330 1630 0,'-4'-7'36'0,"-1"-1"7"0,1-4 1 0,4 0 3 0,4 5-38 0,-4-5-9 15,5 8 0-15,-5 0 0 0,4-4 52 0,-4 4 8 16,0 4 1-16,0 0 1 0,0 0-26 0,0 0-6 16,-9 12-1-16,5 8 0 0,0 3-29 0,-1 0 0 15,-4 5 0-15,5-5 0 0,0 8 57 0,4-3 6 16,0-1 1-16,-5 0 0 0,1-3-52 0,-1-1-12 15,10-4 0-15,-5 1 0 0,0-8 0 0,4 7 0 16,-4-11 0-16,9 4 0 0,4-8 54 0,-4-4 8 16,0 3 2-16,-1-6 0 0,10 3-52 0,-5-4-12 15,5-8 0-15,-5 4 0 0,0-4 24 0,5 5 3 16,-1-13 0-16,-4 1 0 0,5-1-13 0,-5 1-2 16,5-1-1-16,-5 1 0 0,0-9 12 0,4 1 2 15,-3 4 1-15,3-5 0 16,1 1-42-16,-1 0-9 0,5 3-2 0,-4-3 0 0,4 4 15 0,0 3 4 0,-5 5 0 15,5 7 0 1,0-8-17-16,-4 4-3 0,4 5-1 0,-1 3 0 0,-3 4 46 0,4 0 10 0,0 0 1 0,0 0 1 31,-5 8-46-31,5 3-10 0,5-7-1 0,-1 12-1 0,-4-8 40 0,0 7 8 0,-5-3 1 0,1 3 1 16,-5 1-21-16,-4-4 0 0,-5-1 0 0,1 5 8 16,-5-4-8-16,-9-1 0 0,0 5 0 0,-4 0 0 15,-5-5 0-15,1 5 0 0,-9-4 8 0,-1 3-8 16,1 1 20-16,0-4-1 0,-1-1 0 0,-3 5 0 15,-1-8 3-15,4 3 1 0,6 1 0 0,3 0 0 16,5-1-12-16,0 1-3 0,-5-4 0 0,5 4 0 16,4-8-8-16,-4-1 0 0,-5 9 9 0,1-12-9 15,-1 4-22-15,1-4-9 0,-5 0-1 16,-4 0-1-16,-5-4-163 0,-4 4-33 0</inkml:trace>
          <inkml:trace contextRef="#ctx0" brushRef="#br0" timeOffset="8933.656">11556 202 230 0,'0'0'20'0,"0"0"-20"0,0 0 0 0,0 0 0 15,0 0 173-15,0 0 31 0,0 0 5 0,0 0 2 16,0 0-76-16,0 0-15 0,0 0-4 0,13 4 0 15,0-4-35-15,0-4-7 0,9 0-2 0,5 4 0 16,-1-8-8-16,9 4-1 0,5 0-1 0,-1 0 0 16,9-4-15-16,1 1-3 0,3-5-1 0,1 4 0 15,0 4-19-15,-5-11-4 0,5 11-1 0,-1-12 0 16,-4 8-19-16,-4 1 10 0,0-5-10 0,-4 4 8 16,-5 0-8-16,-5 4-17 0,1 0 4 0,0-3 1 15,-5-1-84 1,1 4-16-16,-6 4-3 0,1-8-1 0</inkml:trace>
          <inkml:trace contextRef="#ctx0" brushRef="#br0" timeOffset="9234.4347">12223-340 1350 0,'-9'-12'29'0,"5"12"7"0,-1-4 0 0,1 0 3 0,0 4-31 0,-1 0-8 15,-4-8 0-15,5 16 0 0,0-8 78 0,-1 8 14 0,1 8 4 0,-1 7 0 16,1 0-36-16,0 5-6 0,-1 7-2 0,-3 4 0 16,-6 4-20-16,1 0-5 15,-4 3-1-15,3 5 0 0,1 7 2 0,-4-11 0 0,4 12 0 0,-5-5 0 16,5 1-8-16,4 0-2 0,0-5 0 0,1 5 0 15,-1-4-2-15,4-5-1 0,-3 1 0 0,3-4 0 16,1-4-37 0,-1-4-7-16,1 0-2 0,0 0-914 0</inkml:trace>
          <inkml:trace contextRef="#ctx0" brushRef="#br0" timeOffset="10705.9864">14509-227 1587 0,'0'0'35'0,"4"-8"7"0,-4-8 2 0,4 5 0 0,-4 11-35 0,0 0-9 0,0 0 0 0,9-4 0 15,-9 4 16-15,13 11 2 0,-4-3 0 0,4 4-742 16</inkml:trace>
        </inkml:traceGroup>
        <inkml:traceGroup>
          <inkml:annotationXML>
            <emma:emma xmlns:emma="http://www.w3.org/2003/04/emma" version="1.0">
              <emma:interpretation id="{A43CCEDC-31B6-4AA1-9B94-D40EAB43AB50}" emma:medium="tactile" emma:mode="ink">
                <msink:context xmlns:msink="http://schemas.microsoft.com/ink/2010/main" type="inkWord" rotatedBoundingBox="18692,1109 18973,1103 18984,1668 18702,167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989.3436">16053-24 345 0,'0'0'31'0,"0"0"-31"16,0-12 0-16,0 12 0 0,9-8 138 0,-9 8 22 16,0 0 4-16,0 0 0 0,4-8-25 0,-4 8-6 15,0 0-1-15,0 0 0 0,0 0-36 0,0 0-7 16,0 0-1-16,0 0-1 0,-9-4-19 0,9 4-3 15,-8 0-1-15,-1 0 0 0,0 0-51 0,0 4-13 16,9-4 0-16,-4 8 0 0,4 0 28 0,0 4 2 16,0-9 1-16,0 5 0 15,4 4-137-15,5 3-27 0,0-7-6 0,4 4-641 0</inkml:trace>
          <inkml:trace contextRef="#ctx0" brushRef="#br0" timeOffset="13506.4168">16268 467 864 0,'0'0'76'0,"0"0"-60"16,-4 0-16-16,-1-8 0 0,1 4 128 0,4 4 24 15,0 0 4-15,-9 0 0 0,-4 4-109 0,0 4-23 16,4-8-4-16,0 4 0 0,5 4 16 0,-5-1 4 16,5-3 1-16,-5 8 0 0,0-8-28 0,9-4-5 15,0 0-8-15,0 0 11 0,0 0-11 0,0 0 8 16,0 0-8-16,0 0 8 0,0 0 32 0,0 0 7 15,0 0 1-15,0 0 0 0,0 0-1 0,0 0 0 16,-4-8 0-16,-1 0 0 0,1 4-24 0,-1-7-5 16,5 3-1-16,0-4 0 0,0 4-7 0,-4-7-2 15,4 3 0-15,0 0 0 0,0 1-8 0,4 3 0 0,1-4 0 0,-1 4 0 16,5 1 0-16,0 3 0 0,0 0 0 0,4 0 0 16,-4 0 0-16,-1 4 0 0,5 4 0 0,1-4 0 31,-1 4-35-31,-4-4-5 0,4 4-2 0,-5 0 0 0,1-1 67 0,-9-3 14 0,0 0 2 0,5 12 1 15,-1-4-34-15,0 0-8 0,-4-8 0 0,0 8 0 16,0-8-34 0,0 0-6-16,0 7 0 0,-4 1-1 0,-5-4 69 0,0 4 13 0,9-8 3 0,0 0 1 15,-8 0-45-15,3 4 0 0,-3 0-10 0,8 7 2 16,0-11-75-16,-5 8-14 0,5 4-3 0</inkml:trace>
        </inkml:traceGroup>
      </inkml:traceGroup>
    </inkml:traceGroup>
    <inkml:traceGroup>
      <inkml:annotationXML>
        <emma:emma xmlns:emma="http://www.w3.org/2003/04/emma" version="1.0">
          <emma:interpretation id="{0FA899C2-8674-413C-AC49-2C90FE152C7B}" emma:medium="tactile" emma:mode="ink">
            <msink:context xmlns:msink="http://schemas.microsoft.com/ink/2010/main" type="paragraph" rotatedBoundingBox="2910,3486 32041,1883 32151,3872 3020,5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B6B6DE-DC7C-483E-AA34-D6FE26BAB2E3}" emma:medium="tactile" emma:mode="ink">
              <msink:context xmlns:msink="http://schemas.microsoft.com/ink/2010/main" type="line" rotatedBoundingBox="2910,3486 32041,1883 32151,3872 3020,5475"/>
            </emma:interpretation>
          </emma:emma>
        </inkml:annotationXML>
        <inkml:traceGroup>
          <inkml:annotationXML>
            <emma:emma xmlns:emma="http://www.w3.org/2003/04/emma" version="1.0">
              <emma:interpretation id="{8582ACA4-73F9-463D-8054-115F0CCC6A2C}" emma:medium="tactile" emma:mode="ink">
                <msink:context xmlns:msink="http://schemas.microsoft.com/ink/2010/main" type="inkWord" rotatedBoundingBox="2944,4097 4617,4005 4665,4874 2992,496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833.0442">1553 3396 1364 0,'0'0'30'0,"0"0"6"0,0 0 2 0,0 0 0 0,-9 11-30 0,9-11-8 0,0 0 0 0,0 0 0 15,0 8 46-15,0-8 8 0,9 12 2 0,0-8 0 16,0 0-36-16,4 0-6 0,-4-4-2 0,8 0 0 16,1-4-3-16,-1 0-1 0,1-4 0 0,4 0 0 15,-5 0 28-15,1 4 6 0,4-7 1 0,0-5 0 16,0 4-27-16,-5-3-6 0,1-1-1 0,-1 1 0 15,1-1 7-15,-1 0 2 0,-4-3 0 0,1 3 0 16,-1 1 15-16,-4 3 3 0,-5-4 1 0,5 1 0 16,-5-1-6-16,0 5-2 0,1-5 0 0,-5 4 0 15,0 1-13-15,4 3-4 0,1-4 0 0,-5 4 0 0,-5-7 9 16,1 7 2-16,4 0 0 0,-5 0 0 0,1-3-23 16,0 3 0-16,-5 0 0 0,0 0 8 15,0-4-32-15,1 5-7 0,-6-1-1 16,1 4 0-16,5 4 32 0,-6-4 0 0,1 0 13 0,0 4-4 0,0 4-9 0,0 4-11 15,4 0 3-15,-4-1 0 0,4-3 8 0,-4 4 0 16,0 0 0-16,0 8 0 0,-1 3 24 0,1 1 6 16,4-1 2-16,-8 4 0 0,4 1-21 0,0 3-11 15,-5 0 12-15,14 1-12 0,-14-1 18 0,9 0-3 16,1 1-1-16,-6-5 0 0,10 4-14 0,0-3 0 16,-1 3 8-16,5-4-8 0,0 5 10 0,5-1-1 15,3-4 0-15,1-3 0 0,0-1 19 0,8-7 4 16,1 8 1-16,0-5 0 0,8 5-33 0,0-5 0 15,9-3 0-15,5 0 0 16,-5-4-70-16,9-5-21 0,4-3-4 0,-9-3-1 0</inkml:trace>
          <inkml:trace contextRef="#ctx0" brushRef="#br0" timeOffset="16182.5552">285 3091 633 0,'0'0'56'0,"-4"-3"-44"0,4 3-12 0,0-12 0 16,0 0 72-16,-5 0 12 0,5 1 2 0,5 3 1 0,-1 0 4 0,-4 0 1 15,0 1 0-15,0 7 0 0,4-8-28 0,5 0-4 16,-9 0-2-16,0 8 0 0,0-4-13 0,5-4-2 16,-1 1-1-16,-4 7 0 0,0-4-10 0,4 0-3 15,5-4 0-15,0 4 0 0,-9 0-8 0,9 0-1 16,-5 0-1-16,-4 4 0 0,0 0-2 0,9-3 0 15,-9 3 0-15,4 0 0 0,-4 0-5 0,0 0 0 16,0 0-1-16,0 0 0 0,5-4 1 0,-5 4 0 16,0 0 0-16,0 0 0 0,0 0-4 0,0 0 0 15,0 0 0-15,0 0 0 0,0 0-8 0,0 0 0 16,13 4 9-16,-13-1-9 0,0-3 0 0,9 0 8 16,-5 4-8-16,5 0 0 0,0 4 0 0,-5 0 8 15,5 0-8-15,-1-1 0 0,-3 5 0 0,8 0 0 0,-4 0 0 16,0 7 8-16,-1 4-8 0,1 5 0 0,0 3 0 15,0 0 8-15,-5 0-8 0,5 8 8 0,0-4-8 16,-5 4 8-16,5 0 4 0,0 4 2 0,4-4 0 0,-9 0 0 16,9 0-3-16,-4 0-1 0,4-7 0 0,5-1 0 15,-1 4 0-15,-4-8 0 0,1 0 0 0,-1-3 0 16,4-5-1-16,1-3 0 0,-9 0 0 0,-1-5 0 16,1-3 3-16,0 0 0 0,-9-8 0 0,0 0 0 15,0 0 4-15,9 0 2 0,-9 0 0 0,0 0 0 16,4-8-3-16,1 0-1 0,-5-3 0 0,4-1 0 15,-4 0-14-15,0-3 11 0,-4-9-11 0,4 5 10 16,0-5-10-16,0-3 0 0,0 4 0 0,0-5 0 16,4-7 0-16,-4 4 0 0,4 4 0 0,1-8 0 15,-5 3 0-15,8 5 0 0,1-4 0 0,4 0 0 0,-4 3 0 16,0 1 0-16,4-4 0 0,0 4 0 0,-4 3 0 0,0-3 0 16,0 0 0-16,-5 7 0 0,5 1 0 0,0 3 0 15,-5 4 0-15,0 1 0 0,1-1 0 0,-5 4 0 16,0 8 0-16,0 0 0 0,0 0 0 0,0 0 0 15,0 0 0-15,0 12 0 0,0-4 0 0,4 11 0 16,-4 1 0-16,0 7 0 0,0 0-11 0,4 0 11 16,1 5-8-16,4 3 8 0,-9 4 0 0,4 4 0 15,0-4 0-15,1 4-8 0,-1-1 8 0,1-3 0 16,3 0 0-16,-3-3 0 0,-1-5 0 0,-4-4 0 16,5-4 0-16,-5-3 8 0,4-1-8 0,-4 1 0 15,-4-8 8-15,4-1-8 0,0-11 11 0,0 0-3 0,0 0 0 16,0 0 0-16,8-7 1 0,1-1 0 0,4-8 0 15,-8-3 0-15,8 3 1 0,0-11 0 0,0-1 0 0,0-7 0 16,5-4 0-16,-5 0 0 0,9-7 0 0,0 3 0 16,-5 0-10-16,1 0 12 0,4-4-12 0,0 0 12 15,0 4-12-15,0 0 0 0,-9 4 0 0,9 4 8 16,0 8-8-16,0 4 0 0,-5-1 0 0,-4 9 0 16,1 3 0-16,-6 0 0 0,1 8 0 0,0 4 0 15,-5-4-35-15,-4 4-2 0,0 0-1 16,0 0 0-16,5 4-151 0,-1 0-31 0,-4-4-5 0,0 0-2 15</inkml:trace>
        </inkml:traceGroup>
        <inkml:traceGroup>
          <inkml:annotationXML>
            <emma:emma xmlns:emma="http://www.w3.org/2003/04/emma" version="1.0">
              <emma:interpretation id="{EAC012CE-13AB-4792-86F0-708971BC8470}" emma:medium="tactile" emma:mode="ink">
                <msink:context xmlns:msink="http://schemas.microsoft.com/ink/2010/main" type="inkWord" rotatedBoundingBox="6330,3785 8956,3640 9000,4432 6373,457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81.3692">3672 2924 774 0,'0'0'34'0,"0"-8"7"0,4-4-33 0,1 4-8 0,-5-3 0 0,4-1 0 15,-4 4 90-15,5 0 16 0,-1-3 3 0,-4 3 1 16,0 0-32-16,4 0-6 0,1 1-2 0,4 3 0 16,-9 4-30-16,0 0-7 0,0 0-1 0,0 0 0 15,0 0-8-15,0 0-1 0,0 11-1 0,0 5 0 16,0 7 15-16,0 1 3 0,-5 3 1 0,5 4 0 16,-4 4-3-16,-1 0-1 0,5 4 0 0,-4 0 0 15,4 0-13-15,-4-3-4 0,8-1 0 0,-4-4 0 0,0 4-1 16,4-12-1-16,1 1 0 0,4-5 0 0,-1 1-9 15,1-1-1-15,-5-7-8 0,10-4 12 0,-6 0-2 16,6-8-1-16,-6 0 0 0,6 0 0 0,3-4-1 0,1-4 0 16,-1-8 0-16,-4 5 0 0,0-5-8 0,1 0 8 15,-1-3-8-15,4-1 8 0,-8-7-8 0,0 0 0 16,4-4 0-16,0-1 0 0,0-3 9 0,1-4-9 16,-6 0 10-16,6 8-10 0,-6 8 0 0,5-1 0 15,-4 5 0-15,4 7 0 0,-4 0-8 0,0 8 8 16,0 1 0-16,-9 3 0 0,8 7 0 0,1 9 0 15,-4 3 0-15,-1 5 0 0,9 3 0 0,-8 8 0 16,3-4 0-16,-3 1 0 0,4-1 8 0,-5 0-8 16,0-4 0-16,1 1 0 0,-1-5 0 0,5 0 0 0,-5-7 0 15,1 0 0-15,3-9 11 0,-8-7-11 16,0 0 12-16,9 4-12 0,0 0 8 0,-9-4-8 0,0 0 0 0,9-8 0 16,4 1 27-16,-4 3-2 0,4-4 0 15,-4-4 0-15,4 1 0 0,-4-5 0 0,4 0 0 0,0 1 0 16,-4 3-5-16,-1-7 0 0,1-1-1 0,4 1 0 15,-4-5-8-15,-5-3-2 0,1 0 0 0,-1-1 0 16,1 1-9-16,-1 0 8 0,-4-1-8 0,9-3 8 16,-5 0-8-16,1 0 0 0,3 0 0 0,-3 3 0 15,4 5-54-15,4-1-3 0,-5 1-1 16,10 4-639-16,-5 3-128 0</inkml:trace>
          <inkml:trace contextRef="#ctx0" brushRef="#br0" timeOffset="19442.2274">4988 3006 907 0,'0'0'40'0,"9"-12"8"0,-5 0-38 0,10-3-10 0,-6 3 0 0,-3 0 0 15,4 1 76-15,-1-5 12 0,-3 4 4 0,-1 1 0 16,-4 11-42-16,4-12-8 0,-4 4-2 16,0 8 0-16,-8-4-7 0,3-4-1 0,-3 1-1 0,-1-1 0 15,0 8-1-15,0-4 0 0,-4 0 0 0,4 4 0 16,0 0 2-16,5 4 1 0,-5-4 0 0,5 4 0 15,-5 0-10-15,5 3-3 0,-5-3 0 0,0 4 0 16,0 0-20-16,-4 8 0 0,0-5 0 0,-4 5 0 16,-1 7 13-16,-4 8-1 0,9 1-1 0,-5-1 0 15,5 4 7-15,-4 0 2 0,4 0 0 0,4-4 0 16,0-3-20-16,5-1 8 0,-5-4-8 0,9 1 0 16,4-5 10-16,1-3-10 0,-1-8 8 0,0-1-8 15,5-3 11-15,0-4-3 0,0 0-8 0,-1-4 12 16,6-3 7-16,3-9 1 0,1 0 0 0,8 1 0 0,-8-9-20 15,8 1 0-15,-9 0 0 0,5-5 0 0,0-3 0 0,-4 0 0 16,4 0-9-16,-5 0 9 0,1 3 0 0,-1 5 17 16,-3-1-2-16,-6 5-1 0,1 3 6 0,0 9 0 15,-9 7 1-15,0 0 0 0,0 0 5 0,0 0 1 16,0 0 0-16,-9 3 0 0,5 5-11 0,-5 4-3 16,5 0 0-16,-5 3 0 0,0 5-13 0,5 3 0 15,-1-3 0-15,5 3 0 0,-4-3 0 0,4-1 0 16,0-3 0-16,4 3 0 15,5-3-34-15,-5-5-3 0,5 1-1 0</inkml:trace>
          <inkml:trace contextRef="#ctx0" brushRef="#br0" timeOffset="19871.0351">5418 2951 1551 0,'0'-16'68'0,"0"16"16"0,0 0-68 0,9-3-16 0,0-5 0 0,0 8 0 16,4-4 74-16,-5 4 11 0,6 4 3 0,-6-4 0 15,6 4-36-15,-6 3-6 0,1 1-2 0,4 4 0 16,-4 0-19-16,0 3-4 0,0-3-1 0,-5 7 0 0,0 9-4 0,-4-5-2 16,0 1 0-16,-4-1 0 15,4-4 13-15,-4 5 2 0,-1-9 1 0,-4 1 0 16,5 0-18-16,0-5-3 0,-5 1-1 0,5 0 0 0,-1-4-8 0,1-1 8 15,-1-3-8-15,5-4 8 0,-4 4 5 0,4-4 1 16,0 0 0-16,0 0 0 0,0 0 19 0,0-8 4 16,0 1 1-16,4-5 0 0,5-4-30 0,-4 1-8 15,3-5 0-15,5 1 0 0,1-5 8 0,3-3 0 16,-4 0 0-16,5 3 0 0,-1 1-8 0,-3 3 0 16,3-3 0-16,1 3 0 0,-1 5 0 0,1-5 0 15,-5 1 0-15,0 11 0 0,0 0 0 0,-13 8-12 16,9 4 4-16,4 4 0 0,-4 0 8 0,-5 7 0 15,1 5 0-15,-1 3 0 0,1 8-9 0,-1-3 9 16,-4-1-10-16,0 4 10 0,4-3 0 0,-4-1 0 16,5 4 0-16,-1-8 0 0,0-3 0 0,5-1 0 15,-4 1 0-15,-1-4-730 0,5-5-150 16</inkml:trace>
          <inkml:trace contextRef="#ctx0" brushRef="#br0" timeOffset="26852.3149">5953 2604 403 0,'0'0'36'0,"0"0"-36"15,0 0 0-15,0 0 0 0,9 0 60 0,-9 0 4 16,9-4 2-16,-9 4 0 0,0 0 14 0,0 0 2 16,0 0 1-16,0 0 0 0,0 0-24 0,0 0-5 15,0 0-1-15,0 0 0 0,0 0-21 0,0 0-5 16,0 0-1-16,0 0 0 0,0 0-9 0,0 0-1 15,0 0-1-15,0 0 0 0,0 0 4 0,0 0 1 16,0 0 0-16,0 0 0 0,0 0 17 0,0 0 4 16,0 0 1-16,0 0 0 0,0 0-3 0,0 0-1 15,0 0 0-15,0 0 0 0,0 0-12 0,0 8-2 16,0-8-1-16,-4 8 0 0,4-8-15 0,-9 7-8 16,4-3 8-16,5-4-8 0,-4 8 8 0,4-8-8 15,-9 0 8-15,9 0-8 0,0 0 8 0,0 0-8 0,0 0 8 16,0 0-8-16,0 0 0 0,9 12 9 0,9-8-9 0,-5 0 0 15,4 0 10-15,10-1-10 0,-1 1 8 0,0 0-8 16,1 0 0-16,3-4 8 0,5 8-8 16,5-4-528-16,-1-4-110 0</inkml:trace>
          <inkml:trace contextRef="#ctx0" brushRef="#br0" timeOffset="26118.6201">6111 2616 673 0,'18'-12'29'0,"-9"4"7"0,-1 8-28 0,1-4-8 0,0-4 0 0,-5 5 0 16,5-1 59-16,-9 4 10 0,0 0 3 0,0 0 0 16,0 0-10-16,0 0-2 0,0 0 0 0,-9-8 0 15,9 8-9-15,0 0-3 0,0 0 0 0,-13 0 0 16,13 0-26-16,0 0-6 0,0 0 0 0,-13 0-1 15,0 0 0-15,13 0 0 0,0 0 0 0,0 0 0 0,0 0-4 16,0 0-1-16,0 0 0 0,0 0 0 0,0 0-2 0,0 0 0 16,0 0 0-16,9 0 0 0,-1-4-8 0,-3 4-17 15,-5 0 4-15,9-4 1 0,-1 0 35 0,-8 4 7 16,5-4 2-16,-5 4 0 0,0 0-32 0,0 0 0 16,0 0 0-16,0 0 0 0,0-8 25 0,0 8-1 15,0-7 0-15,0 7 0 0,4-8 13 0,1 0 3 16,-5 8 0-16,0-8 0 0,4 4-40 0,5-3 0 15,-9 7 0-15,9-4 0 0,-5-4 0 0,5 0 0 16,-1 4 0-16,-8 4 0 0,0 0 16 0,0 0-2 16,0 0 0-16,9 4 0 0,-9-4 10 0,0 0 1 15,0 16 1-15,0-5 0 0,-4 9 6 0,-5-5 0 16,0 5 1-16,5-4 0 0,0 3-14 0,-5 1-3 16,4-1-1-16,-3 1 0 0,3-5-2 0,1 5 0 0,-1 3 0 15,1 0 0-15,4 1-4 0,0 3-1 0,0 0 0 16,0 5 0-16,0-5 10 0,4 0 2 0,1 8 0 15,-1-3 0-15,1 3-5 0,3-4-1 0,-3 0 0 0,4-4 0 16,-1-3-2-16,5-1-1 0,1-3 0 0,3-5 0 16,-4 1-11-16,0-4-11 0,1-9 3 0,-1-3-683 15,0 0-136-15</inkml:trace>
        </inkml:traceGroup>
        <inkml:traceGroup>
          <inkml:annotationXML>
            <emma:emma xmlns:emma="http://www.w3.org/2003/04/emma" version="1.0">
              <emma:interpretation id="{FF3D46C1-1A0A-4676-843D-CFF38A39A09D}" emma:medium="tactile" emma:mode="ink">
                <msink:context xmlns:msink="http://schemas.microsoft.com/ink/2010/main" type="inkWord" rotatedBoundingBox="10340,3113 11204,3066 11274,4345 10411,439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9317.4726">8226 2042 288 0,'-9'-7'12'0,"9"-1"4"0,0-4-16 0,0 0 0 0,0 1 0 0,0 3 0 15,0-4 175-15,0 4 32 0,5-3 6 0,-5-1 2 16,0 4-137-16,0 8-27 0,0-8-6 0,0 8-1 16,4-7 16-16,-4 7 4 0,0 0 0 0,0 0 0 15,0 0-20-15,0 0-3 0,0 0-1 0,0 0 0 16,0 0-19-16,0 0-4 0,0 0-1 0,0 0 0 15,-4 11 26-15,-1 5 5 0,1 3 1 0,-5 9 0 16,-4-1 57-16,0 8 12 0,0 0 3 0,-5 12 0 16,-8 0-120-16,4 11-37 15,-9 5-1-15,5-5 0 0,-1 5 56 0,1 3 11 0,0 0 3 0,-1-3 0 0,1-5-18 16,4 1-3-16,0-1-1 0,5-3 0 0,-1-9-10 0,5 1 10 16,0 0-10-16,0-8 10 0,8-8-10 15,-3-3 0-15,8 3 0 0,-5-12 0 16,10-3-43-16,-5-1-4 0,0-15-1 0,0 0-599 15,17 4-120-15</inkml:trace>
          <inkml:trace contextRef="#ctx0" brushRef="#br0" timeOffset="48868.2365">7700 2569 288 0,'0'0'25'0,"0"0"-25"16,0 0 0-16,0 0 0 0,0 0 83 0,0 0 11 15,0 0 2-15,0 0 1 0,0 0-47 0,0 0-10 16,0 0-1-16,4-8-1 0,5 0 17 0,-9 8 3 16,0 0 1-16,9-4 0 0,-1-3 1 0,-8 7 0 15,5-8 0-15,-5 8 0 0,0 0-13 0,0 0-3 16,0 0 0-16,0 0 0 0,0 0 1 0,0 0 0 16,0 0 0-16,0 0 0 0,0 0-20 0,0 0-4 15,0 0-1-15,0 0 0 0,0 0-9 0,0 0-3 16,-5 0 0-16,5 0 0 0,0 0 10 0,0 0 2 15,-4 0 0-15,4 0 0 0,0 0-3 0,0 0 0 0,0 0 0 0,0 0 0 16,0 0-17-16,0 0 0 0,0 0 8 0,0 0-8 16,0 0 10-16,0 0-2 0,0 0 0 0,0 0 0 15,0 0-8-15,0 0 0 0,0 0-12 0,0 0 12 16,0 0 0-16,13 4 0 0,0-4 0 0,0 4 8 16,5-4 6-16,-1 0 1 0,5 0 0 0,0-4 0 15,0-4 1-15,9 4 1 0,0-4 0 0,8 0 0 16,1 1-6-16,-1-5-2 0,1 0 0 0,-5 0 0 15,4 1-9-15,1 3 8 0,-5-4-8 0,-4 1 8 0,-5 3-8 16,0-4 0-16,-4 4 0 0,-4 0 0 16,-1 1-26-16,-8 3-7 0,0 0-2 15,-9 4 0-15,0 0-26 0,0 0-6 0,0 0-1 0,0 0-675 16</inkml:trace>
          <inkml:trace contextRef="#ctx0" brushRef="#br0" timeOffset="49961.176">8327 2830 824 0,'0'0'36'0,"0"0"8"16,0 0-35-16,0-8-9 0,4 1 0 0,-4 7 0 0,0 0 74 0,9-8 13 15,-4 0 2-15,-5 8 1 0,0 0-20 0,8-4-4 16,-8 4-1-16,9-4 0 0,-9 4-9 0,0 0-3 16,0 0 0-16,0 0 0 0,0 0-5 0,0 0 0 15,0 0-1-15,0 0 0 0,0 0 1 0,0 0 0 16,-9 4 0-16,1 4 0 0,3 4-11 0,-8-1-1 15,4 5-1-15,0-1 0 0,-4 1-15 0,4 4-2 16,1-1-1-16,-1 1 0 0,-4 3-2 0,0 0-1 16,4 1 0-16,0 3 0 0,5-4-14 0,-1 1 0 15,1-5 0-15,4 1 0 0,0-5 19 0,4 1 10 16,-4 0 3-16,5-5 0 0,-5-11-32 0,8 8 0 16,-8-8 0-16,9 8 0 0,4-4 0 0,1 0 0 15,-1-4 0-15,0 0 0 0,4-4-12 0,1 4-1 16,-5-8-1-16,5 4 0 0,-1-8 24 0,1 5 5 15,4-5 1-15,0-4 0 0,0 1-26 0,0-5-5 0,-5 5-1 16,1-5 0-16,-1-3 26 0,-4 3 5 16,-4-7 1-16,4 4 0 0,-8-1-16 0,-1 1-15 0,0-5 3 0,-4 1 1 15,0 0 11-15,-4-4 0 0,0 3 8 0,-5 5-8 16,0 3 0-16,0 5 0 0,1 3 0 0,-1 0 0 16,0 1 0-16,-4 3 0 0,0 0-9 0,4 4 9 15,-4 4-13-15,0 0 1 0,-1 4 1 0,-3 4 0 16,-1 0-128-1,-4 3-25-15,0 5-6 0,-4 4-1 0</inkml:trace>
        </inkml:traceGroup>
        <inkml:traceGroup>
          <inkml:annotationXML>
            <emma:emma xmlns:emma="http://www.w3.org/2003/04/emma" version="1.0">
              <emma:interpretation id="{8D162FD6-01EF-4A6B-8C37-28363D63852D}" emma:medium="tactile" emma:mode="ink">
                <msink:context xmlns:msink="http://schemas.microsoft.com/ink/2010/main" type="inkWord" rotatedBoundingBox="13231,3018 16111,2860 16181,4126 13301,428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938.3183">11468 2662 172 0,'22'-7'16'0,"-13"7"-16"15,-9 0 0-15,9-4 0 0,4 0 171 0,-4 0 31 16,4-4 6-16,-4 4 2 0,4-4-78 0,-4 1-15 16,-5 3-3-16,-4 4-1 0,0 0-34 0,4-8-7 15,-4 0-2-15,-4 4 0 0,0-4 2 0,4 5 0 16,0 3 0-16,-5-8 0 0,-4 4-19 0,5-4-3 15,0 8-1-15,-5-4 0 0,0 4-33 0,9 0-6 16,0 0-2-16,0 0 0 0,-9 4 1 0,1-4 0 0,-1 8 0 0,-4 0 0 16,-1-1-9-16,-3 1 0 0,4 4 0 15,-5 4 0-15,5-1 0 0,0 5 0 0,0-1 0 0,0 5-11 16,4-1 11-16,0 0 0 0,5 5 0 0,-1-5 0 16,1 0 0-16,8-3 0 0,5-1 0 0,0 1 0 15,0-4 0-15,-1-5 0 0,5 1 0 0,5-8 0 16,4-4 0-16,0 0 0 0,-5 4 0 0,5-8 0 15,5 0 0-15,3-8 0 0,1 4 0 0,4-11 0 16,-4-1 0-16,0 1 0 0,-1-1 0 0,-3 1 0 16,-5-1 0-16,4 1 0 0,-9-1 0 0,-3-3 0 15,-1-4 0-15,0 3 0 0,-9 5 8 0,1 3-8 16,-1 1 11-16,-8-1-3 0,-1 8 0 0,-3-7 0 0,-6 3 1 16,1 8 0-16,-9-4 0 0,-8 4 0 0,-1 0-9 15,-4 4 0-15,-5 0 0 0,5 4 0 16,4 0-46-16,1 4-5 0,-1 0-1 0,5 4-550 15,-1-1-110-15</inkml:trace>
          <inkml:trace contextRef="#ctx0" brushRef="#br0" timeOffset="51449.0168">11192 2389 403 0,'0'0'36'0,"0"0"-36"0,0 0 0 0,0 0 0 16,0 0 86-16,0 0 10 0,0-11 3 0,-5 3 0 15,5 8-3-15,0 0 0 0,-4-8 0 0,0 0 0 16,-1 1-51-16,1-1-10 0,0 0-3 0,-1 0 0 16,1 0 10-16,-1 4 2 0,1-3 0 0,4 7 0 15,0 0-26-15,-9-8-5 0,-4 0-1 0,4 0 0 16,0 4-3-16,-4 0-1 0,5 1 0 0,-6-5 0 16,1 8 20-16,0-4 3 0,0 0 1 0,0 0 0 0,13 4-20 15,-13 4-3-15,-1-4-1 0,-3 0 0 0,8 0-8 0,-8 0 8 16,3 8-8-16,1-4 8 0,-4 3-8 0,-1 1 12 15,-4 0-12-15,0 0 12 0,0 7-12 16,5-7 0-16,-5 0 0 0,0 4 0 0,4 3 0 0,5 1 0 16,-4-4 0-16,3 3 0 0,6-3 0 0,-1 4 0 15,5-1 0-15,-1-3 8 0,1 3-8 0,4 1-11 16,0 0 3-16,4-1 0 0,1-3 8 0,-1 4 0 16,5-9 0-16,4 5 0 0,0 0 0 0,5-4 8 15,4 3-8-15,-1-11 0 0,6 4 12 0,-5 4-1 16,8-4-1-16,-3 4 0 0,3-4-2 0,-3 3 0 15,-1 1 0-15,0 0 0 0,-4 0-8 0,-4 0 0 16,-1 3 0-16,-3 1 8 0,-1 0 16 0,-9-1 4 16,5-3 0-16,-5 4 0 0,1 0 7 0,-5-5 1 0,-5 5 1 15,1 4 0-15,-5-5-8 0,0 5-1 0,-4 0-1 16,-4-1 0-16,-1-3-15 0,-4 0-4 0,0 3 0 0,0-3 0 16,-4-4-8-16,0-1 8 0,-1 5-8 0,1-4 8 15,0 0-8-15,-1 0 0 0,1-5 0 0,0 1 0 16,4 0-48-1,0 0-12-15,4-4-3 0,-4 0 0 0,5 0-109 16,-1 0-23-16,5 0-4 0</inkml:trace>
          <inkml:trace contextRef="#ctx0" brushRef="#br0" timeOffset="52249.7152">12140 1824 1436 0,'-5'-23'64'0,"5"11"12"0,5 4-60 0,-1 0-16 0,0 1 0 0,-4 7 0 16,0 0 54-16,0 0 8 0,0 0 2 0,0 0 0 16,0 0-12-16,5 11-3 0,-5 1 0 0,-5 7 0 15,5 5 2-15,0 3 0 0,5 8 0 0,-5 0 0 16,0 4-28-16,0 8-6 0,0-8-1 0,0 8 0 15,-5 4 10-15,5-9 2 0,5 5 0 0,-10 4 0 16,1-8-7-16,0 4-1 0,4-4 0 0,0-1 0 16,0-3-20-16,4-3-15 0,0-1 3 0,-4-4 0 15,0-4-5-15,0-3-1 0,-8-1 0 0,3-4-948 16</inkml:trace>
          <inkml:trace contextRef="#ctx0" brushRef="#br0" timeOffset="52717.0093">12284 2304 403 0,'0'0'36'0,"0"0"-36"16,13 0 0-16,5 0 0 0,-5-12 163 0,0 8 25 16,5 0 6-16,-5 0 1 0,-4-4-54 0,0 8-10 15,-9 0-3-15,13 0 0 0,-4 0-44 0,-9 0-10 0,13 8-2 0,-5 4 0 16,1 0-12-16,-4 3-4 0,-1-3 0 0,0 11 0 16,5 1-30-16,-4 3-6 0,-1 4-2 0,5 0 0 15,-5 1-2-15,0-1-1 0,5 0 0 0,0 4 0 16,0-4-6-16,0-3-1 0,-5-1 0 0,5 0 0 15,0 1 0-15,-1-5-8 0,-3 0 12 0,3-7-4 16,-3-8 4-16,-1 3 1 0,1-3 0 0,-5-8 0 16,0 0 1-16,0 0 0 0,0 0 0 0,0 0 0 15,0-8 11-15,4-3 3 0,5-5 0 0,-5-3 0 16,1-1-4-16,-1-3-1 0,0-5 0 0,1 1 0 16,3 0-4-16,-3-4-1 0,-1-4 0 0,5-4 0 15,0 0 2-15,0 0 1 0,-1 0 0 0,1 0 0 16,4 7-5-16,0 1 0 0,1 4-1 0,-1 7 0 15,0 1-3-15,-4-1 0 0,4 5 0 0,-4 3 0 16,-1 0-43-16,6 1-9 0,3-1-1 16,9 4-1125-16</inkml:trace>
          <inkml:trace contextRef="#ctx0" brushRef="#br0" timeOffset="53188.2498">13109 2694 1422 0,'0'0'63'0,"0"0"13"0,4 7-61 0,5 1-15 0,-9-8 0 0,5 4 0 16,-5-4 100-16,8 4 16 0,-8-4 4 0,9 0 1 15,0 0-27-15,4-4-6 0,0-4 0 0,0-3-1 16,5 3-50-16,0-4-9 0,-1 0-3 0,1-3 0 15,-1-1-9-15,1-3-1 0,4-1-1 0,-5-3 0 16,5-1-6-16,-4 5 0 0,-1-4-8 0,1-1 12 16,-1-3-4-16,-8 7-8 0,4 1 11 0,-4-1-11 15,0 1 8-15,-5 3-8 0,-8 5 0 0,4-1 0 16,0 0 9-16,-5 0-9 0,-8 5 0 0,0 7 9 16,-4 0-9-16,-5 0 0 0,0-8 0 0,0 16 0 15,0-4 0-15,-4 3 0 0,4 1 0 0,0 4 0 16,0 3-9-16,4 5 9 0,-4 3 0 0,5 1 0 15,-1-1 0-15,5 4 0 0,0 5 0 0,0-1 0 16,4 0 0-16,4 0 0 0,5 0 0 0,0 1 0 0,9 3 32 16,0 0 0-16,0-4 0 0,8 4 0 0,5-8-32 15,0 5 0-15,5-5 0 0,8 0 0 16,4 1-60-16,9-9-19 0,5-3-3 0</inkml:trace>
        </inkml:traceGroup>
        <inkml:traceGroup>
          <inkml:annotationXML>
            <emma:emma xmlns:emma="http://www.w3.org/2003/04/emma" version="1.0">
              <emma:interpretation id="{A58D0A25-DD37-4FA9-8B8E-847A4500E0A5}" emma:medium="tactile" emma:mode="ink">
                <msink:context xmlns:msink="http://schemas.microsoft.com/ink/2010/main" type="inkWord" rotatedBoundingBox="18014,3237 19361,3162 19393,3743 18046,381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4240.7266">15566 2315 345 0,'0'0'31'0,"0"0"-31"0,0 0 0 0,0 0 0 0,0 0 31 16,9 4 0-16,-9-4 0 0,9 0 0 0,-5 0-31 0,5-4 0 16,-1 0 0-16,1 4 0 0,0-3 20 0,0-1-1 15,4-4-1-15,-4 4 0 0,-1-8 64 0,1 8 13 16,0 0 2-16,4-3 1 0,-4-1-11 0,-5 0-3 16,5-4 0-16,-4 8 0 0,-1-7-22 0,0 3-5 15,1 4-1-15,-1-8 0 0,-4 5-30 0,0-1-6 16,0-4-2-16,-4 8 0 0,4-4 11 0,-5 1 3 15,1-1 0-15,-5 0 0 0,0 0-5 0,5 4-1 16,-5-4 0-16,0 1 0 0,1 3 11 0,-6 0 3 16,6 0 0-16,-1 0 0 0,-4 0-7 0,0 4-1 15,-1 0 0-15,1 0 0 0,5 0 0 0,-6 0 0 16,1 0 0-16,0 8 0 0,0 4-32 0,-5-5 0 16,1 13-15-16,-1 3 5 0,1 1 10 0,-5 7 0 15,4 4 10-15,5 4-10 0,-5 4 8 0,5 0-8 16,5-4 0-16,3 0 0 0,5-4 8 0,0-4-8 0,5-4 0 0,3 1 0 15,1-9 11-15,0 1-11 0,4-5 12 0,0 1-12 16,5-12 18-16,-1-4-3 0,1-4-1 0,-1-4 0 16,1-4 9-16,4-3 1 0,0-1 1 0,0-7 0 15,4-4-1-15,0-1 0 0,-4-3 0 0,5-4 0 16,-10 0-13-16,5 0-3 0,0-4-8 0,0 4 12 16,0-12-12-16,-5 4 8 0,1 0-8 0,0 8 0 15,-5 0 0-15,0 11 0 0,0 5 0 0,-4 7 0 16,-5 8 9-16,-4 4-9 0,0 0 8 0,0 16-8 15,-4 11 18-15,-5 1-2 0,0 3 0 0,1 8 0 0,-6 11 11 16,6-3 1-16,-1 0 1 0,0 4 0 0,0-4-29 16,9-1 0-16,0 1 0 0,5-4 0 15,-1-12-174-15,5-7-41 0</inkml:trace>
          <inkml:trace contextRef="#ctx0" brushRef="#br0" timeOffset="54840.864">16237 2175 979 0,'0'0'87'0,"9"-8"-70"0,-5 0-17 0,-4 8 0 15,9 0 153-15,-9 0 27 0,5-11 6 0,-5 11 1 16,8-4-51-16,5 8-9 0,-4 0-3 0,4 3 0 16,-4-3-57-16,4 4-12 0,-8 8-3 0,8 3 0 15,-4-3-31-15,-1 3-6 0,-3 1-2 0,-1 3 0 16,1 4-2-16,-1 1-1 0,-4-1 0 0,4-4 0 16,-4 1-10-16,0-5 0 0,0-3 0 0,-4 0 0 15,0-1 0-15,4-3 0 0,0-12 0 0,-9 8 0 16,9-8 31-16,0 0 1 0,0 0 0 0,0 0 0 15,-9 0-32-15,5-8 0 0,-1 0 0 0,1 0 0 16,4-3 12-16,4-1-3 0,-4-4-1 0,5 1 0 16,3-5-8-16,-3 5 8 0,8-1-8 0,-4 0 8 15,4 1-8-15,4-5 0 0,-3 5 0 0,3-9-11 0,5 9 11 0,0 3 0 16,4-4 8-16,-4 5-8 0,0-1 8 16,-4 4-8-16,4 0 8 0,-5 1-8 0,-8 3 0 0,4 4 9 15,-4 0-9-15,0 7 0 0,-5 1 0 0,5 4 0 16,-5 0 0-16,5 3 0 0,0 5 8 0,-5 3-8 15,-8 1 0-15,4 7 0 0,9-4 8 0,-9 0-8 16,-5 5 0-16,1-5 0 0,-1 0-8 0,5-3-6 16,0 3-1-16,-4-4-737 15,-5 5-147-15</inkml:trace>
        </inkml:traceGroup>
        <inkml:traceGroup>
          <inkml:annotationXML>
            <emma:emma xmlns:emma="http://www.w3.org/2003/04/emma" version="1.0">
              <emma:interpretation id="{8B272AAF-C2A3-4289-9D34-DE8613E8FD2E}" emma:medium="tactile" emma:mode="ink">
                <msink:context xmlns:msink="http://schemas.microsoft.com/ink/2010/main" type="inkWord" rotatedBoundingBox="21242,2715 22116,2667 22164,3525 21290,357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6167.0235">18633 1984 864 0,'0'0'76'0,"0"0"-60"0,0 0-16 0,-5-8 0 16,5-4 24-16,0 5 3 0,-4-1 0 0,4 0 0 15,0 0 61-15,0 8 13 0,0 0 3 0,0 0 0 16,0-8-55-16,-4 1-10 0,4 7-3 0,0 0 0 16,0 0-21-16,0 0-5 0,0 0-1 0,0 0 0 15,0 0 43-15,0 0 8 0,0 0 1 0,0 0 1 16,0 0-48-16,0 0-14 0,0 0 0 0,0 0 8 15,0 0 44-15,4 15 10 0,-4-3 2 0,0 7 0 16,0-3 0-16,0 3 0 0,0 5 0 0,0 3 0 16,-4 0-23-16,4 5-4 0,-5-5-1 0,5 0 0 15,0 4-4-15,0-3-2 0,0-1 0 0,0-4 0 16,0 9-10-16,0-9-3 0,0 0 0 0,0-3 0 16,0-4-17-16,0-1 0 0,0-7 0 0,0-8 0 15,0 0-192-15,0 0-41 0,0 0-9 16,0 0-2-16</inkml:trace>
          <inkml:trace contextRef="#ctx0" brushRef="#br0" timeOffset="56358.785">18856 1563 1497 0,'-4'-20'66'0,"4"20"14"0,0 0-64 0,0 0-16 15,0 0 0-15,0 0 0 0,-4-8 84 0,4 8 12 16,0 0 4-16,0 0 0 0,0 0-60 0,0 0-12 16,0 0-3-16,0 0 0 15,-5 4-165-15,1 8-34 0</inkml:trace>
          <inkml:trace contextRef="#ctx0" brushRef="#br0" timeOffset="56811.4215">19093 2089 1220 0,'22'-23'54'0,"-13"15"11"0,0 0-52 0,0 0-13 0,-1 4 0 0,1 1 0 0,4 3 99 0,-13 0 17 16,0 0 3-16,9 3 1 0,0 1-41 0,-5 4-8 15,1 4-2-15,-1 3 0 0,-4 1-11 0,0 7-2 16,0-3-1-16,0 3 0 0,0 1-9 0,0-5-2 16,0 1 0-16,-4 3 0 0,4 4-28 0,0-7-7 15,0-4-1-15,0-1 0 0,0-3-8 0,0-4 8 16,0-8-8-16,0 0 8 0,0 0 4 0,0 0 0 16,0 0 0-16,0 0 0 0,0 0-4 0,0-8-8 15,4-4 12-15,0 0-4 0,1 5-8 0,-5-13 0 16,4 1 0-16,5-5 0 0,-5 1 0 0,5-4 0 15,0-5 0-15,4 1 0 0,0 12 0 0,0-5 0 16,-4 5 0-16,4 3 0 0,-4 1 0 0,4 3 0 16,-4 8 0-16,4 0 0 0,0 4 0 0,-4 8 0 15,0 4 0-15,4-5 0 0,-9 1 0 0,5 8 0 16,-9-5 0-16,5 9 0 0,3-1 31 0,-3 1 1 0,-1 3 0 0,-4-7 0 16,5 0-32-16,-1-5 0 0,-4 1 0 0,4 0 0 15,-4 3 0-15,5-3 0 0,-1 0 0 0,0 3 0 31,1-3-180-31,4 4-40 0,-1 3-7 0,1-7-1 0</inkml:trace>
        </inkml:traceGroup>
        <inkml:traceGroup>
          <inkml:annotationXML>
            <emma:emma xmlns:emma="http://www.w3.org/2003/04/emma" version="1.0">
              <emma:interpretation id="{CB2C74EC-413D-4070-8B5E-C9892786989D}" emma:medium="tactile" emma:mode="ink">
                <msink:context xmlns:msink="http://schemas.microsoft.com/ink/2010/main" type="inkWord" rotatedBoundingBox="22693,2397 25543,2241 25607,3395 22757,355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8737.3364">21669 2093 1612 0,'0'-4'144'16,"0"-4"-116"-16,8 1-28 0,-8-1 0 15,5 0-20-15,-5 0-9 0,-5 0-3 0,-3 1 0 16,8-1 77-16,-9 0 15 0,-4 4 4 0,4-8 0 16,-4 5-8-16,4 3 0 0,-4-4-1 0,0 0 0 15,0 0-19-15,4 4-3 0,0 0-1 0,0 1 0 0,-4-1-44 0,13 4-8 16,0 0-3-16,-9 0 0 0,-8 4 45 15,8-1 9-15,-4-3 1 0,0 8 1 0,8 0-21 16,-8 0-12-16,-4 4 12 0,3 7-12 0,1-7 27 0,0 3-2 16,0 5 0-16,0-1 0 0,4-3-37 0,0 3-7 15,0 1-1-15,5 3-1 0,0-11 33 0,8 0 8 16,-4 3 0-16,0-15 1 0,0 0-21 0,9 8-18 16,4 0 3-16,0 0 1 0,5-8 22 0,-1 4 5 15,1-4 1-15,12-4 0 0,1 4-14 0,0-8-16 16,-9-8 3-16,9 1 1 0,-1 3 12 0,5 0 0 15,-8-11 0-15,3 3 0 0,-3 1 0 0,-1-4 0 16,-4 3 0-16,-9 8 0 0,-4 5 0 0,-9 7 0 16,0 0 0-16,0 0 0 0,-9 0 14 0,-4 0-4 15,-5 0-1-15,1 3 0 0,-5 5-9 0,0 4 0 16,4 4 0-16,1-1 0 0,4 5 19 0,4-1 1 16,-4 1 1-16,8-1 0 15,5 1-51-15,0 3-10 0,0 0-3 0,5-3-921 0</inkml:trace>
          <inkml:trace contextRef="#ctx0" brushRef="#br0" timeOffset="59095.3718">22072 2035 518 0,'27'-20'46'0,"-14"4"-37"0,-4 9-9 0,4-5 0 0,4 0 238 0,5 1 46 15,9-1 8-15,-9 0 3 0,-5 4-151 0,5 4-31 16,9-3-5-16,-5 7-2 0,1 0-46 0,-5 4-10 16,0 3-2-16,-1 1 0 0,1 0-20 0,0 0-5 15,-4 3-1-15,-1 5 0 0,-3 0-3 0,-1-1-1 16,-4 1 0-16,-5-1 0 0,0 1-7 0,-4 4-2 16,-4-1 0-16,0 1 0 0,-10-9 1 0,6 1 0 15,-6 0 0-15,6-1 0 0,-5-3-2 0,4 0 0 16,0 0 0-16,0 0 0 0,-4-1 4 0,4-3 0 15,9-4 0-15,0 0 0 0,0 0-12 0,0 0 0 16,0 0 0-16,13-4 0 0,5-3 0 0,0-5 0 16,-1 0 0-16,5-3 0 0,0-5 0 0,4 4 0 15,-4-3 0-15,5-1 0 0,3 1 0 0,-3-1 8 16,-1 9-8-16,0-1 8 0,-4 0-8 0,-4 1 0 16,-5 3 0-16,0 8-11 0,-13 0 50 0,9 0 9 15,4 0 3-15,-13 0 0 0,9 12-31 0,-5-1-5 0,5 1-2 16,4 4 0-16,5-5-13 0,-1 5-13 0,-12 3 2 15,8-3 1-15,-5 3 1 0,1-3 0 0,0 4 0 0,-5-1 0 32,-4 1-136-32,5-1-27 0,-1 1-6 0</inkml:trace>
          <inkml:trace contextRef="#ctx0" brushRef="#br0" timeOffset="57609.323">20440 1824 1036 0,'0'0'92'0,"-4"-4"-73"15,-1 0-19-15,5 4 0 0,-8 0 55 0,-5 4 7 16,-1-4 2-16,1 4 0 0,0-4-52 0,-5 4-12 16,-8 0 0-16,4 0 0 0,5 0 0 0,-1 0 0 15,1-1 0-15,3 1 0 0,-3 4 0 0,-1 4 0 16,10-12 0-16,-1 8 0 0,0-4 52 0,9-4 7 15,0 0 1-15,0 0 1 0,0 7-46 0,0-7-15 16,0 0 8-16,4 12-8 0,10 0 55 0,-6-1 7 16,-3 1 2-16,3-4 0 0,6 0-52 0,-10 3-12 15,5 1 0-15,-5 0 0 0,5 3 0 0,0 1 0 16,0 0 0-16,-5 3 0 0,0 1 54 0,5-1 8 0,0 1 2 16,0 3 0-16,-5-7-52 0,0 3-12 0,1-3 0 15,-5-1 0-15,4-3 0 0,-4 0 0 0,0-1 0 16,0 1 0-16,0-4 47 0,-4 4 6 0,-5-5 2 15,0 1 0-15,-4 0-35 0,4-4-6 0,1 4-2 0,-6-1 0 16,-8 1-12-16,5-4 0 0,-5 0 0 16,0-4 0-16,0 8-103 15,-4-4-20-15,-1-4-4 0,5 4-721 0</inkml:trace>
          <inkml:trace contextRef="#ctx0" brushRef="#br0" timeOffset="57911.7488">20730 1715 748 0,'22'-12'67'0,"-14"8"-54"15,1 0-13-15,4 0 0 0,1-3 98 0,-1 3 17 16,0 0 3-16,0 0 1 0,0 0 7 0,0 0 2 16,-4-4 0-16,9 4 0 0,-1-3-53 0,5 3-11 15,5 0-1-15,3-4-1 0,5 4-31 0,-4 0-7 16,0 4 0-16,4-4-1 0,-4-3-15 0,-1-1-8 16,-3 0 8-16,-1 0-8 15,-4 4-104-15,0-4-24 0,-5 1-6 0,5-5-1 0</inkml:trace>
          <inkml:trace contextRef="#ctx0" brushRef="#br0" timeOffset="58334.2773">21107 1173 1036 0,'0'0'92'0,"0"0"-73"16,0 0-19-16,0 0 0 0,0 0 57 15,0 0 8-15,0 15 2 0,-4-3 0 0,-5 0-5 0,5 7-1 16,-5 1 0-16,0 7 0 0,0 0 35 0,-4 1 6 16,4 3 2-16,1 8 0 0,-6 0-28 0,1 0-4 15,4 0-2-15,-4 4 0 0,4 4-23 0,-4-1-5 16,0 1-1-16,4 4 0 0,5-8-14 0,0 0-3 16,4 7-1-16,-9-15 0 0,4 4-23 0,-3-4 9 15,3 1-9-15,1-9 0 16,-5 0-32-16,9 0-14 0,-4-7-2 0</inkml:trace>
        </inkml:traceGroup>
        <inkml:traceGroup>
          <inkml:annotationXML>
            <emma:emma xmlns:emma="http://www.w3.org/2003/04/emma" version="1.0">
              <emma:interpretation id="{D58D88D0-69E0-44BF-AD80-FD68D121113B}" emma:medium="tactile" emma:mode="ink">
                <msink:context xmlns:msink="http://schemas.microsoft.com/ink/2010/main" type="inkWord" rotatedBoundingBox="26169,2757 27173,2702 27226,3656 26221,371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9456.1238">23814 1684 345 0,'0'-20'31'0,"0"8"-31"0,4-3 0 0,5-1 0 0,4 5 262 0,-4 3 46 16,4-8 10-16,-4 12 2 0,4-4-256 0,-4 5-52 15,-9 3-12-15,0 0 0 0,0 0 0 0,0 0 0 16,0 0 0-16,0 0 0 0,0 0 29 0,-4 11 3 16,-10-3 1-16,6 4 0 0,-10 3 14 0,1 1 2 15,-1 3 1-15,-4 5 0 0,0-1-4 0,-4 5-1 16,0-1 0-16,4 0 0 0,4 4 15 0,-4-3 4 16,0 3 0-16,-4 0 0 0,13-8-19 0,-5 5-3 15,1-1-1-15,3 0 0 0,1 1-15 0,9-5-3 16,-1 4-1-16,5-3 0 0,0 3-11 0,9-4-3 15,4-7 0-15,1 3 0 0,-6 1-8 0,6-1-9 0,-6-3 9 16,10-4-1086-16</inkml:trace>
          <inkml:trace contextRef="#ctx0" brushRef="#br0" timeOffset="59829.4089">24007 2097 748 0,'0'0'33'0,"0"0"7"15,0 0-32-15,0 0-8 0,0 0 0 0,0 0 0 16,0 0 206-16,0 0 39 0,9-8 8 0,0 4 2 0,4 0-151 0,4 0-31 16,5 4-5-16,0 0-2 0,5-3-41 0,-6-1-8 15,10-4-1-15,0 4-1 0,4-4 13 0,0-4 2 16,-9 9 1-16,5-13 0 0,-9 4-22 0,0 1-9 16,-4-1 8-16,-5-4-8 0,0 1 8 0,0-5-8 15,-4 5 0-15,0-5 8 0,-9 5 15 0,0-5 2 16,-5 1 1-16,1-1 0 0,4 4-26 0,-9 5 0 15,0-5 0-15,0 1 0 0,5 3 0 0,-5 4 0 16,5 0 0-16,-5 4 0 0,5 0 0 0,-5 4-9 16,-4 0 0-16,0 4 0 0,0-4 9 0,-5 12 12 15,0-8-2-15,-8 12-1 0,0-1-9 0,4 1 0 16,-4 3 0-16,8 5 0 0,-4-1 0 0,4 4 0 16,10-3 0-16,3 7 0 0,1 0 32 0,8 8 5 15,1-12 1-15,3 12 0 0,6-4-14 0,-1 8-2 16,0-15-1-16,5 7 0 0,8 0-21 0,-4 0 8 15,0-4-8-15,4 4 0 16,9-7-142-16,9 3-33 0,48 16-6 0,-13-20-2 0</inkml:trace>
        </inkml:traceGroup>
        <inkml:traceGroup>
          <inkml:annotationXML>
            <emma:emma xmlns:emma="http://www.w3.org/2003/04/emma" version="1.0">
              <emma:interpretation id="{59EBFE6B-3ACC-4638-B939-9E231FE2681F}" emma:medium="tactile" emma:mode="ink">
                <msink:context xmlns:msink="http://schemas.microsoft.com/ink/2010/main" type="inkWord" rotatedBoundingBox="28471,2485 29673,2419 29737,3588 28536,365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1738.5375">26464 2148 1278 0,'-9'-8'56'0,"5"4"12"16,-5 0-54-16,0 0-14 0,0-4 0 0,1 4 0 16,-1 1 100-16,0-1 16 0,-4 0 4 0,4 0 1 0,9 4-93 0,0 0-20 15,0 0-8-15,0 0 8 0,0 0 35 0,0 0 6 16,9 0 2-16,4-4 0 0,5 4-7 0,8-4 0 15,5 4-1-15,4 0 0 0,4-4-24 0,10 4-5 16,-1-4-1-16,9 0 0 16,4 8-147-16,1-8-30 0,61-3-5 0,-27 3-2 0</inkml:trace>
          <inkml:trace contextRef="#ctx0" brushRef="#br0" timeOffset="61363.0482">26604 1703 1497 0,'0'0'32'0,"0"0"8"0,9-8 0 0,0-3 4 0,0 3-36 0,4 0-8 0,-4 0 0 0,4-3 0 16,-4 3 0-16,4-4 0 0,-5 4 0 0,6-3 0 15,-10 3 0-15,5-12 0 0,-9 1 0 0,0-1 0 16,0 1 0-16,-5-1 0 0,10 1 0 0,-10 3 0 15,1-3 0-15,-5 7 0 0,5-11 0 0,-5 11 0 16,5-4 40-16,-1 5 5 0,1-5 2 0,0 4 0 16,-1 1-24-16,5-1-5 0,-4 0-1 0,-1 4 0 15,1-3-17-15,0 3 0 0,4 8 0 0,-5-4 0 16,1-4 0-16,4 8 0 0,0 0 0 0,0 0 0 0,-9 0 0 0,9 0 0 16,0 0 0-16,-9 8 0 0,9-8 0 0,-4 12 0 15,-5-5 0-15,5 5 0 0,-5-4 0 0,0 4 0 16,0-5 0-16,5 5 0 0,-5 0 0 0,0 0 0 15,1-1 0-15,-1 5 0 0,5-4 55 0,-1 11 7 16,5-11 2-16,0 11 0 0,5 0-52 0,3 5-12 16,1-1 0-16,4 8 0 0,-4-4 47 0,4 1 6 15,-4 7 2-15,0 0 0 0,-5-4-37 0,5 4-7 16,-5-4-2-16,-4 4 0 0,0-4 44 0,-4 0 9 16,0-4 2-16,-1 8 0 0,1-4 0 0,-5 0 0 15,5-4 0-15,-5 1 0 0,4 3-52 0,1-4-12 16,4-4 0-16,-4 4 0 0,4 1 0 0,4-9 0 15,-4 0 0-15,4-3 0 0,1-1 0 0,-1-3 0 16,1-4-9-16,-1-1 9 0,5-3 0 0,-9-8 0 0,0 0 0 16,9 12 10-1,-1-12-162-15,-8 0-32 0,0 0-6 0,0 0-795 0</inkml:trace>
          <inkml:trace contextRef="#ctx0" brushRef="#br0" timeOffset="60846.1894">26038 1832 781 0,'9'-12'34'0,"-9"12"8"0,0 0-34 0,9-8-8 16,-5 4 0-16,5-3 0 0,0 3 59 0,0 0 9 16,-9 4 3-16,0 0 0 0,0 0 25 0,0 0 6 15,0 0 1-15,0 0 0 0,0 0-63 0,0 0-12 16,0 0-2-16,0 0-1 0,-14 0 21 0,1 0 4 15,5 8 1-15,-6-4 0 0,-3 3-31 0,4 1-5 16,-5 0-2-16,1 8 0 0,3-1 17 0,-3 1 3 16,-1-1 1-16,1 13 0 0,-1-1-17 0,1 0-3 0,4-3-1 0,4-1 0 15,4-4-13-15,1 5 9 0,4-9-9 16,0 9 8-16,0-1 4 0,4-3 1 0,5-5 0 0,4-3 0 16,-4 0-13-16,4-8 0 0,0 3 0 0,5-3 0 15,-5 0 12-15,0-4-4 0,0 0-8 0,5 4 12 16,0-4-12-16,-1-4 9 0,1 4-9 0,-5-8 8 15,4 5-8-15,1-5 0 0,-9 0 9 0,4-4-9 16,0 1 9-16,0-1-9 0,5 0 12 0,-10-3-12 16,-3-1-10-16,4-4-9 0,-1 9-1 0,-3-5-1 0,-1 1 57 15,-4-5 12-15,-4 4 3 0,4 1 0 0,0-5-31 0,0 1-5 16,-5 3-2-16,-3 1 0 0,8 7-13 0,-5-4-16 16,-8-3 3-16,4 7 1 15,1-4-32-15,-1 8-7 0,0-4-1 0,0 5 0 16,9 3-60-16,-4-4-13 0,4 4-3 0,0 0 0 0</inkml:trace>
        </inkml:traceGroup>
        <inkml:traceGroup>
          <inkml:annotationXML>
            <emma:emma xmlns:emma="http://www.w3.org/2003/04/emma" version="1.0">
              <emma:interpretation id="{49E72E0B-1C05-4557-BEC4-763B9A76B41E}" emma:medium="tactile" emma:mode="ink">
                <msink:context xmlns:msink="http://schemas.microsoft.com/ink/2010/main" type="inkWord" rotatedBoundingBox="30748,2494 32071,2421 32151,3872 30828,394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2946.2475">29017 1403 979 0,'0'0'87'0,"0"0"-70"16,0 0-17-16,9-8 0 0,0 4 92 0,-9 4 16 0,4-8 2 16,-4 8 1-16,5-7-11 0,-1-1-3 15,5 0 0-15,-9 8 0 0,0 0-76 0,0 0-21 16,0 0 8-16,4-4-8 0,-4 4 0 0,0 0 0 16,9-8 0-16,-9 8 0 0,0 0 28 0,0 0 10 15,0 0 2-15,0 0 0 0,0 0-7 0,0 0-1 16,0 0 0-16,0 0 0 0,0 0 0 0,-4 12-1 0,4 0 0 0,-5-1 0 15,1 1-14-15,-5 4-2 16,5 3-1-16,-5 8 0 0,0-7-2 0,-4 7-1 16,0 1 0-16,4 3 0 0,-4 8-11 0,0-8 0 15,4 4 0-15,0 8 0 0,5-4 53 0,-1-4 9 16,-3 0 2-16,8 0 0 0,0 0-52 0,0-4-12 0,0 1 0 16,4-1 0-16,5 0 0 0,-5-11 0 0,1-1 0 15,3 1 0-15,1 3 13 0,0-7 0 0,-5-5 0 0,-4 1 0 31,-4 0-108-31,-1-1-21 0,5-11-5 0,-4 0-1 0</inkml:trace>
          <inkml:trace contextRef="#ctx0" brushRef="#br0" timeOffset="62473.8546">28078 1411 972 0,'0'0'43'0,"9"-4"9"0,0 4-42 0,0-4-10 15,4 0 0-15,5 4 0 0,-1-4 48 0,5 4 7 16,-4-4 1-16,3 0 1 0,1 0 11 0,0 0 1 16,5 1 1-16,-5 3 0 0,0-8-26 0,4 8-4 15,-4-4-2-15,0-4 0 0,4 4 6 0,0 0 0 16,1 0 1-16,-1 4 0 0,5 0-16 0,-5 0-3 16,0 0-1-16,1 0 0 0,3-4 10 0,-3 4 1 15,3 0 1-15,1 0 0 0,0-3-16 0,8 3-3 16,5 0-1-16,-4-4 0 0,-5 4-17 0,0 0 10 15,4 0-10-15,-3 0 8 0,-10 0-21 0,0 0-5 16,-4 0-1-16,-4 0 0 16,-5 0-72-16,0 0-14 0,-4-8-3 0,-9 8-1 0</inkml:trace>
          <inkml:trace contextRef="#ctx0" brushRef="#br0" timeOffset="62098.2203">28171 1450 1378 0,'4'-8'30'0,"0"-4"6"0,5 0 2 0,4 1 2 15,0-1-32-15,1 4-8 0,8-7 0 0,-5 3 0 16,1 0 62-16,-1 4 11 0,1 5 3 0,-1-1 0 0,-8-8-44 0,4 8-9 16,-4 4-2-16,0-4 0 0,4 4-21 0,-4 0 0 15,-9 0 0-15,0 0 0 0,0 0 39 0,0 0 3 16,0 0 1-16,4 4 0 0,-4-4-18 0,9 4-3 15,0 0-1-15,-9-4 0 0,0 12 35 0,0-1 6 16,0 1 2-16,0 4 0 0,4-1-52 0,0 5-12 16,-4 7 0-16,0-8 0 0,0 5 54 0,0 7 8 15,-8 0 2-15,3 8 0 0,-3 4-52 0,-1 0-12 16,4 4 0-16,-3 0 0 0,-1-4 0 0,0-1 0 16,0 1 0-16,5-4 0 0,-5 0 24 0,0-4 1 15,5 0 1-15,0-3 0 0,-1 3-14 0,1-4-4 16,-1-4 0-16,5-3 0 0,0-5 0 0,0 1-8 15,0-9 12-15,0 5-4 0,5-4-8 0,-1-1 0 16,-4-11 0-16,0 0 0 16,0 0-110-16,0 0-14 0,0 0-4 0,-9-4-880 0</inkml:trace>
          <inkml:trace contextRef="#ctx0" brushRef="#br0" timeOffset="63912.286">29355 2105 1036 0,'0'0'92'0,"0"0"-73"0,0-8-19 0,0 8 0 0,0 0 55 0,0 0 7 16,0 0 2-16,0 0 0 0,0 0 59 0,0 0 12 16,5-8 2-16,-5 8 1 0,0 0-67 0,0 0-14 15,0 0-2-15,0 0-1 0,0 0 1 0,0 0 0 16,0 0 0-16,0 0 0 0,0 0-20 0,0 0-4 16,0 0-1-16,0 0 0 0,0 0-14 0,0 0-2 15,0 0-1-15,0 0 0 0,0 0-1 0,0 0 0 16,0 0 0-16,0 0 0 0,0 0 0 0,0 0 0 15,0 0 0-15,0 0 0 0,0 0-1 0,0 0-1 16,0 0 0-16,0 0 0 0,0 0-2 0,0 0-8 16,0 0 12-16,0 0-4 0,0 0-8 0,4 8-16 15,-4-8 4-15,0 0 1 0,9 8 27 0,-9-8 6 16,0 0 1-16,0 0 0 0,4 8-10 0,-4-8-1 16,0 0-1-16,0 0 0 0,0 0 1 0,0 0 1 0,0 0 0 0,0 0 0 15,0 0 3-15,9 3 1 0,-9-3 0 0,0 0 0 16,0 0-17-16,0 0 0 0,0 0-13 0,0 0 5 15,0 0 8-15,0 0 9 0,9 0-1 0,-9 0-8 16,8 4 0-16,-8-4 0 0,0 0-10 0,0 0 10 16,14 4 0-16,-14-4 0 0,0 0 9 0,0 0-1 15,0 0-8-15,4 4-10 0,5 4 10 0,-9-8-13 16,0 0 13-16,4 12 0 0,5-1 0 0,-9-3 0 16,4 4 10-16,-4 3-10 0,0 1 8 0,0 4-8 15,-4-1 13-15,4 4-2 0,-4-3-1 0,-1 7 0 0,5 1 7 16,-4-1 2-16,-1 4 0 0,1-4 0 0,4 1-2 0,0-5 0 15,-4 4 0-15,4-3 0 0,0-5-3 0,0 5-1 16,0-9 0-16,0 1 0 0,0 3-13 0,0-3 11 16,4-4-11-16,-4-1 10 0,4 1-2 0,1-4 0 15,-5-8 0-15,4 8 0 0,1 3-8 0,-5-11-11 16,0 0 3-16,8 4 0 0,-8-4 8 0,0 0 0 16,0 0 0-16,0 0 0 15,0 0-163-15,0 0-30 0,0 0-7 0,-8-23 0 0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8.5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D8F955-B3AB-4FFB-A778-24AF2303DFF4}" emma:medium="tactile" emma:mode="ink">
          <msink:context xmlns:msink="http://schemas.microsoft.com/ink/2010/main" type="inkDrawing" rotatedBoundingBox="7184,8772 11188,8367 11198,8466 7194,8870" shapeName="Other"/>
        </emma:interpretation>
      </emma:emma>
    </inkml:annotationXML>
    <inkml:trace contextRef="#ctx0" brushRef="#br0">0 386 1375 0,'0'0'60'0,"0"0"14"0,0 0-59 0,0 0-15 0,0 0 0 0,0 0 0 16,0 0 32-16,0 0 4 0,13-4 1 0,-4 0 0 16,4 4-10-16,0-3-3 0,0 3 0 0,1-4 0 15,3 4-8-15,1 0-1 0,4-4-1 0,-5 0 0 16,5 4 1-16,0 0 0 0,0 0 0 0,0 4 0 15,-4 0 16-15,3 0 3 0,-3-4 1 0,0 3 0 16,3-3-12-16,1 0-3 0,5 4 0 0,-5-4 0 0,0 0-3 0,0 0-1 16,8 0 0-16,-3 4 0 15,-1-8 0-15,-4 4 0 0,4 0 0 0,0 0 0 0,1-4-5 0,-1 4-2 16,0-3 0-16,5-1 0 0,-5 4-1 0,10-4-8 16,-1 0 12-16,0 0-4 0,4 0-8 0,-4 4 8 15,5 0-8-15,-1 0 8 0,5-4-8 16,0 4 0-16,0 0 0 0,-5 0 8 0,5 0-8 0,-4-4 0 15,8-4 0-15,-4 1 0 0,0 7 0 0,4 0 0 16,-4-8 0-16,4 4 0 0,5 0 9 0,-1 0-9 16,-3-8 10-16,8 5-10 0,-5-1 0 0,1 0 0 15,0 0 0-15,-1 0 0 0,1 1 0 0,0-1 0 16,4 0 0-16,0 0 0 0,-5 0 0 0,5 1 0 0,0 3 0 16,-4 0 0-16,0 0 0 0,-1-4 0 0,-3 4 0 15,-1 0 0-15,0 0 0 0,-4-3 0 0,0 3 0 0,0 0 0 16,-5-4 0-16,10 0 8 0,-6 4-8 0,1-3 12 15,0-1-1-15,4 4-1 0,-8 0 0 0,4 0 0 16,-5-4-10-16,1 4 10 0,-1-3-10 0,1-1 10 16,-10 4 6-16,6 0 2 0,-1-4 0 0,-5 0 0 15,5 4-18-15,-4 1 0 0,0-1 8 0,4 4-8 16,-4-4 0-16,4 0-14 0,-5 4 2 0,-3 0 1 16,-1-4 11-16,-4 0-8 0,0-4 8 0,0 4-8 15,-5 4 16-15,5 0 4 0,-8-7 1 0,3 7 0 16,-4-4 6-16,5 0 1 0,-5 4 0 0,5-4 0 15,-5 4-4-15,0-4 0 0,0 0 0 0,5 4 0 0,-10 0-8 16,6-4-8-16,-1 4 9 0,-13 0-9 0,13 0 0 0,-13 0 8 16,0 0-8-16,9 0 0 0,-9 0 0 0,0 0 0 15,0 0 8-15,0 0-8 0,0 0-14 0,0 0-6 16,0 0 0-16,0 0-680 16,0 0-136-16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9.2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1C7D9D-3943-4CC8-BEA3-756D940A370E}" emma:medium="tactile" emma:mode="ink">
          <msink:context xmlns:msink="http://schemas.microsoft.com/ink/2010/main" type="inkDrawing" rotatedBoundingBox="9242,9084 9625,8047 10158,8244 9774,9281" semanticType="verticalRange" shapeName="Other"/>
        </emma:interpretation>
      </emma:emma>
    </inkml:annotationXML>
    <inkml:trace contextRef="#ctx0" brushRef="#br0">236 16 990 0,'-4'-12'44'0,"4"12"8"0,0 0-41 16,0 0-11-16,0 0 0 0,0 0 0 16,0 0 85-16,0 0 15 0,0 0 4 0,0 0 0 0,0 0-32 0,0 0-7 15,0 0-1-15,0 0 0 0,0 0-36 0,13-4-8 16,-13 4-2-16,13 0 0 0,4 0-1 0,-3-3 0 16,-1 6 0-16,-4 1 0 0,4 0 5 0,0 4 1 15,0 4 0-15,5-4 0 0,-5-1 5 0,4 1 2 16,1 0 0-16,-1 4 0 0,1-5-6 0,4 9 0 15,0-4-1-15,0 3 0 0,0 1-5 0,0 3-1 16,0-3 0-16,0 4 0 0,-5-5-17 0,5 5 0 16,-9-5 0-16,0 5 0 0,0-1 0 0,-4 1 0 15,0-1 10-15,-5 1-10 0,-4-1 17 0,-8 5-1 16,-6 3-1-16,6 0 0 0,-10-3 16 0,-4 7 3 16,0 0 1-16,-4 0 0 0,0 0-3 0,-5 5-1 15,-4-5 0-15,0 0 0 0,4 0-5 0,-4 0-1 16,-5 1 0-16,10-5 0 0,-5 4 2 0,4 0 0 0,-9-4 0 15,10-3 0-15,3-1-2 0,10-3 0 0,-5-1 0 16,0 1 0-16,4-9-25 0,5 5 0 0,-4-4 8 0,4-1-8 31,-1-3-69-31,1-4-16 0,4 0-3 0,1-4-996 0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10.6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A291DB-2582-40EB-9318-7DC5EF40A0D5}" emma:medium="tactile" emma:mode="ink">
          <msink:context xmlns:msink="http://schemas.microsoft.com/ink/2010/main" type="inkDrawing" rotatedBoundingBox="10931,5829 19563,6090 19390,11810 10758,11549" hotPoints="11227,6173 19282,6106 19324,11099 11269,11166" semanticType="enclosure" shapeName="Rectangle">
            <msink:sourceLink direction="with" ref="{A96B99BF-1CBC-47EC-BDA3-86DA8AE422AB}"/>
            <msink:sourceLink direction="with" ref="{4D8D3CFA-564E-4DB3-A855-4245DB391D22}"/>
          </msink:context>
        </emma:interpretation>
      </emma:emma>
    </inkml:annotationXML>
    <inkml:trace contextRef="#ctx0" brushRef="#br0">71 12 604 0,'0'0'27'0,"0"0"5"0,-4-4-32 0,-1 1 0 16,5 3 0-16,0 0 0 0,0 0 57 0,0 0 5 0,0 0 1 0,0 0 0 15,0 0-25-15,0 0-5 0,0 0-1 16,0 0 0-16,0 0-2 0,0 0-1 0,0 0 0 0,0 0 0 16,5-8 15-16,-5 8 4 0,0 0 0 0,0 0 0 15,0 0-2-15,0 0 0 0,0 0 0 0,0 0 0 16,0 0-14-16,0 0-2 0,0 0-1 0,0 0 0 16,0 0 4-16,0 0 1 0,0 0 0 0,0 0 0 15,0 0-1-15,0 15 0 0,0-3 0 0,0 4 0 16,-5-1-5-16,5 5 0 0,0-5-1 0,0 5 0 15,0-5-4-15,5 1-1 0,-1 4 0 0,0 3 0 16,1-4-2-16,-1 5 0 0,1-5 0 0,3 5 0 16,1 3 3-16,0-4 0 0,0 5 0 0,-5-1 0 15,0 0 1-15,1 1 1 0,-1-5 0 0,-4 8 0 0,0 0-1 16,0 1 0-16,0-1 0 0,0-4 0 0,0 0-10 0,5 5-2 16,-5-5-1-16,8 0 0 0,-3-3-3 0,-1 3-8 15,5-4 12-15,0 1-4 0,0-5 11 0,-1 5 1 16,1-1 1-16,0-4 0 0,4-3 5 0,-4 4 1 15,0-1 0-15,-5 1 0 0,5 3-6 0,-5-4-1 16,0 5 0-16,1-1 0 0,-5 1 5 0,-5 7 1 16,1-4 0-16,0 4 0 0,4 4 1 0,-5-7 0 15,-3 3 0-15,8 0 0 0,-5 0-27 0,-4 4 0 16,9-3 0-16,0-1 0 0,0 0 8 0,0 0-8 16,0 0 8-16,0 1-8 0,5-1 11 0,-1 0-3 15,-4 0-8-15,5 0 12 0,-5-3-1 0,0 3-1 16,4-4 0-16,-4 4 0 0,-4 8 6 0,-1-3 0 15,1-5 1-15,-1 4 0 0,1 4-3 0,-5 0-1 0,0 4 0 16,1-4 0-16,-1 0-2 0,0 0-1 0,0 0 0 0,5 0 0 16,-5-8-10-16,5 4 0 0,-1 4 9 0,1-8-9 15,4 0 0-15,0 1 0 0,4 7 0 16,1-8 0-16,-5 0 0 0,4 0 9 0,1 0-9 0,-1 1 0 16,5-1 9-16,-5-4-9 0,1 4 0 0,3-3 9 15,-3-1 7-15,-5-4 0 0,0 5 1 0,0-5 0 16,0 4-6-16,0-3-2 0,0 3 0 0,-5-4 0 15,5 1-9-15,-4-1 0 0,0 1 9 0,-1-1-9 16,5-4 0-16,0 5 9 0,0-5-9 0,-4 1 0 16,4 3 8-16,0-3-8 0,0-1 0 0,0 5 0 15,0-5 0-15,0 5 0 0,0-1 0 0,0 0 0 0,0 5 8 0,0-5-8 16,0 4 0-16,0 1 0 0,0-1 0 16,0 0 8-16,0 1-8 0,-5 3 0 0,5 0 16 0,-4 0-4 15,0 0-1-15,-1 1 0 0,1-1-11 0,4-4 0 16,-5 0 9-16,5 1-9 0,-4-1 10 0,0-4-2 15,4 1-8-15,0-1 12 0,0 1-4 0,-5-5-8 16,5 8 11-16,0 1-11 0,-4-1 10 0,4 4-10 16,-5 4 8-16,5 0-8 0,-4-3 8 0,0 3-8 15,-1 4 8-15,1-4-8 0,0-4 8 0,-1 0-8 16,5-4 0-16,0 1 8 0,-4-9-8 0,4 1 10 16,0-5-10-16,0 1 10 0,0-4-10 0,-5-1 10 15,10 5-10-15,-5-4 10 0,4 3-10 0,-4 5 8 16,0-1-8-16,-4 5 8 0,4-1-8 0,0 0 10 15,-5 5-10-15,1-5 10 16,4 4-10-16,-9 1 0 0,5-1 0 0,-1-4 8 0,1 1-8 0,0-9 0 0,-1 1 9 16,-3-4-9-16,3-5 8 0,-4-3-8 0,5 0 10 0,0 0-10 15,4-4 0-15,0 0 0 0,-9 0 0 0,9 0-10 32,-5-4-14-32,-3-4-2 0,3-3-1 0,5-1 0 0,-4-4-84 15,4-3-17-15,0-8-3 0,4-1-1185 0</inkml:trace>
    <inkml:trace contextRef="#ctx0" brushRef="#br0" timeOffset="2130.8553">-8 239 1256 0,'0'0'28'0,"4"-4"5"0,10 0 2 0,-6 0 0 0,6 0-35 0,-6 0 0 0,6 0 0 0,-1 4 0 15,0-4 48-15,0 0 4 0,5 0 0 0,-1 4 0 16,1-3-23-16,8-1-4 0,-4 0-1 0,4 0 0 16,9 4-6-16,-8-4-2 0,-1 4 0 0,5 0 0 15,13-4-1-15,4 0-1 0,0 4 0 0,0 0 0 16,1-4 9-16,-1 0 1 0,5 0 1 0,4-3 0 0,0 3 0 16,0 0 0-16,0 0 0 0,4-4 0 0,9 4-25 15,-4 0 0-15,0-3 0 0,0 3 0 0,4-4 16 16,-4 4-3-16,0 0 0 0,-1-4 0 0,1 0 10 15,4 1 1-15,1 3 1 0,-1 0 0 0,0 4-2 0,-4-4-1 16,0 4 0-16,-1-4 0 0,-3 4-3 0,8 0-1 16,5 0 0-16,-1 0 0 0,9-4-2 15,5 4 0-15,-9 0 0 0,9-4 0 0,8 0-7 0,1 0-1 16,0-3-8-16,3 3 12 0,6 0-12 0,-5 4 9 16,4-8-9-16,-4 0 8 0,4 4-8 0,-4-3 10 15,0-1-10-15,-5 4 10 0,-3 4-10 0,-1-4 10 16,0 4-10-16,-9 4 10 0,5-8 4 0,-9 4 1 15,0 4 0-15,4 4 0 0,-8-8-15 0,4 0 0 16,4 0 0-16,1 0 0 0,-6 0 8 0,6 0-8 0,-5 0 0 16,4 0 0-16,-8 0 0 0,4-4 0 0,-5 0 0 15,10 0 0-15,-5 0 0 0,4 4 0 0,5 0 0 0,-5-4 0 16,-8 0 0-16,-1 0 0 0,5 4 0 0,-9 0 0 16,1 0 0-16,-6-4 0 0,10 4 0 0,0-3 0 15,-10 3 0-15,-3-4 0 0,-10-4 0 0,-3 8 0 16,-1 0 0-16,0 4 0 0,-8-4 0 0,4 0 0 15,4 0 0-15,-4-4 0 0,0 0 0 0,4 4 0 16,9 0 0-16,-4 4 0 0,-1-4 0 0,-4 4 0 16,1 0 0-16,3-4 0 0,-8-4 0 0,5 4 0 15,-6 4 0-15,1-4 0 0,0 0 0 0,0 0 0 0,-4 4 0 16,3-1 0-16,-3-3 0 0,-1 0 0 0,1 0 0 16,-5-3 0-16,0-1 0 0,-4 0 9 0,-1 8-1 15,-3-4-8-15,-1 4 12 0,-4-4-4 0,4 0-8 16,-4 0 12-16,-4 0-12 0,4 3 12 0,0 1-12 0,0-4 0 15,-9 0 0-15,4 0 8 0,1 4-8 0,-1 0 0 16,-3 0 0-16,-14-4 0 0,0 0 0 0,8 0 0 16,6 0 0-16,-14 0 0 0,0 0 0 0,0 0 0 15,0 0 0-15,0 0 0 0,0 0 0 0,0 0 8 16,0 0-8-16,0 0 0 0,8 8 0 0,-8-8 0 16,0 0 8-16,0 0-8 0,0 0 0 0,0 0 0 15,0 0 0-15,0 0 0 0,0 0 0 0,0 0 8 16,0 0-8-16,0 0 8 0,0 0 6 0,0 0 1 0,0 0 0 15,0 0 0-15,0 0 9 0,0 0 1 16,0 0 1-16,0 0 0 0,0 0-14 0,0 0-2 0,0 0-1 0,0 0 0 16,0 12-9-16,0-1 0 0,0-11 0 15,0 0 0-15,-4 12 0 0,4 0 8 0,-4-1-8 16,4-11 0-16,0 0 0 0,-5 8 0 0,5 4 0 0,-4 0 0 16,-1-5 0-16,5-7 0 0,0 0 0 0,0 12 0 15,0 4 0-15,0-5 0 0,-4-3 0 0,4-8 0 16,0 16 0-16,-4-8 0 0,-1 3 0 0,5-11 0 15,0 12 0-15,0 4 0 0,0-5 0 0,0 5 0 16,-4-1 0-16,4 1 0 0,4 0 0 0,-4-1 8 16,0 1-8-16,5-1 0 0,-1 5 9 0,0-1-9 15,1 5 0-15,-1 3 0 0,5 4 0 0,-5 1 0 16,5 3 8-16,0 0-8 0,-5 0 8 0,5 4-8 16,4 0 10-16,-4 0-2 0,-9 0-8 0,4 4 12 15,1 7-12-15,-1-3 11 0,-8 0-11 0,-1 0 10 0,1 3 6 16,-5 1 2-16,5 0 0 0,-5 3 0 0,0 5-18 15,0-4-19-15,1-1 4 0,-1 5 1 0,0-1 14 16,0-3 0-16,1 3 0 0,-1 1 0 0,4-5 0 0,-3 9 0 16,3-1 0-16,-3 4 10 0,3-7-10 15,1-1 0-15,-5-3 0 0,0 4 0 0,5-9 0 0,-5 5 0 16,5-1 0-16,-5 1 0 0,0 0 0 0,0-5 16 16,5 5 0-16,-5-4-1 0,5-1-15 0,-5-3-18 15,5 4 4-15,-1-4 1 0,-4-1 13 0,5-3 0 16,-5 8 9-16,1-4-9 0,3 3 22 0,1 1-2 15,-1 4 0-15,-3 3 0 0,3 1-9 0,1-1-3 0,-1 9 0 16,5-9 0-16,0 1-8 0,0-1 0 0,-4 4 0 0,8-3 0 16,-4-1 0-16,5 1 8 0,-1 3-8 0,1 1 8 15,3-1-8-15,-3-7 0 0,-1-1 9 0,5 1-9 16,0-8 12-16,-1 0-3 0,1-5 0 0,-4-3 0 16,3 4-1-16,1 0 0 0,0-8 0 0,-5 4 0 15,1 0 10-15,3 0 2 0,-3 0 0 0,-1 0 0 16,1 0-10-16,-1 0-2 0,0 0 0 0,1-4 0 15,-5 0-8-15,4 4 10 0,1-7-10 0,3 3 10 16,-3 0 3-16,-1-4 1 0,1 0 0 0,-1 4 0 16,0 0-14-16,1 1 8 0,-1-1-8 0,0 0 0 15,1 4 0-15,-1-4 0 0,1 0 0 0,-5 0 0 16,4-4 11-16,0 0-1 0,1 1 0 0,-5-5 0 16,4-4-10-16,1 1 0 0,-1-1 0 0,0-3 8 15,1-1-8-15,-1 1 0 0,-4-1 0 0,4 1 8 0,1-1 0 16,-1 1-8-16,1-5 12 0,-5 5-4 0,4-5 7 15,0-3 1-15,-4 0 0 0,0-4 0 0,0-8-4 0,0 0-1 16,0 0 0-16,0 0 0 0,-4 7-11 0,4-7 12 16,0 0-12-16,0 0 12 0,0 0-12 0,0 0 0 15,0 0 9-15,0 0-9 0,0 0 0 0,0-15 0 16,-4-1 0-16,4-3 0 16,4-5-58-16,-4-7-13 0,-4 4-2 15,4-12-1-15,0 0-145 0,0 0-29 0</inkml:trace>
    <inkml:trace contextRef="#ctx0" brushRef="#br0" timeOffset="3615.9276">-334 5086 633 0,'0'0'28'0,"0"0"6"0,0 0-34 0,0 0 0 0,0 0 0 0,0 0 0 16,14 0 224-16,-10 4 37 0,-4-4 8 0,9 4 2 15,4 0-178-15,0-4-35 0,-4 7-7 0,0-3-2 16,4 4-37-16,-4 0-12 0,-1 0 8 0,6 0-8 0,-1-1 12 15,0 1-2-15,-4-4 0 0,4 4 0 0,0 0 19 0,0-8 4 16,0 4 1-16,5-1 0 0,-5 1-2 0,5-4-1 16,-1 0 0-16,1 0 0 0,-1 0-7 0,1 0-2 15,4 0 0-15,0 0 0 0,0 0-4 0,-1-4-1 16,1 4 0-16,5 0 0 0,-5 0-5 0,4 0 0 16,0-3-1-16,5-1 0 0,-5 4-2 0,1 0 0 15,8-4 0-15,4 0 0 0,-4 4 3 0,0-4 1 16,5 8 0-16,-1-4 0 0,1 0-1 0,-1 0 0 15,1-4 0-15,-1 0 0 0,1 4 2 0,-1 0 0 16,5-4 0-16,0 4 0 0,0-4 2 0,9 0 1 16,4 4 0-16,0-7 0 0,0 3-17 0,0 0-12 15,4 0 1-15,-4 0 1 0,-4-4 10 0,4 4 0 0,0 0 0 16,0 4 0-16,4-7 0 0,-4 3 0 0,5 4 0 16,-1 0 0-16,-4 0 0 0,-4-4 0 0,4 0 0 15,-4 4 0-15,-1 0 0 0,1 0 0 0,4-4 8 0,0 4-8 16,9 0 12-16,-5 0-3 0,1-4 0 0,3 4 0 15,1-4-9-15,-4 0 0 0,3 0 9 0,1 0-9 16,-4 1 0-16,4-5 8 0,-1 4-8 0,1 4 0 16,4-8 0-16,-4 8 0 0,0-4 0 0,-5 0 0 15,1 0 0-15,-5 0 0 0,0 4 0 0,4-3 0 16,-4 3 0-16,5 0 0 0,-1-4 0 0,5 4 8 16,-5-4 0-16,5 4 1 0,0-4 0 0,0 4 0 15,0-4 3-15,-1 0 1 0,6 0 0 0,-6 0 0 16,10 4-1-16,0-4-1 0,-1 0 0 0,1 1 0 0,-1-1-11 15,1 0 0-15,0 0 0 0,-1 4 0 0,5-4 0 0,-4 0 15 16,-1 0-4-16,-4 4-1 0,1-4-1 0,-6 4 0 16,1-4 0-16,-4 4 0 0,-10 0-9 0,5 0 10 15,5 0-10-15,-1 0 10 0,-13 0-10 0,5 0 0 16,-5 0 0-16,1-4 0 0,-1 4 0 0,0 0 8 16,-8 0-8-16,4 4 0 0,-1-4 0 0,1 4 0 15,0-4 0-15,0 0 0 0,0 0 0 0,0-4 8 16,0 4-8-16,-1 0 0 0,1 0 0 0,0 0 0 15,0-4 0-15,-4 4 0 0,-1-3 0 0,-4 3 0 16,0 0 0-16,-4-4 0 0,-5 4 8 0,1-4-8 16,-5 4 0-16,4-4 8 0,-4 0 3 0,0 0 0 15,-5 4 0-15,5-4 0 0,0 0 8 0,0 4 1 0,-4 0 1 16,4-4 0-16,0 4-11 0,-1 0-2 0,6 0-8 16,-5-4 12-16,-5 4-12 0,5-3 0 0,5 3 0 0,-1-4 0 15,0 0 0-15,-4 4 0 0,4 0 0 0,-4-4 0 16,0 4 0-16,0-4 0 0,-4 0 0 0,-1 4 0 15,1-4 19-15,-5 4-3 0,0 0 0 0,0 0 0 16,1 0-25-16,-1 0-6 0,-13 0-1 0,8 0 0 16,1 0 26-16,-9 0 5 0,13 0 1 0,-4 0 0 15,-9 0-24-15,13 0-5 0,1 0-1 0,-6 0 0 16,5 0 22-16,-4 0 5 0,4-4 1 0,1 4 0 16,3 0-14-16,-4-4-18 0,0 4 4 0,1 0 1 15,-1-4 13-15,0 4 0 0,0-3 0 0,0 3 0 16,0 0 8-16,1 0-8 0,-1-4 12 0,0 4-12 15,-4-4 9-15,4 4-9 0,0 0 0 0,5 0 9 16,-5 0-9-16,4 0 0 0,-4 0 0 0,5 0 0 0,-5 4 0 0,5 0 0 16,-1-4 0-16,5 3 8 15,-4-3-56-15,4 0-12 16,-5 4-3-16,1-4 0 0,-1 4-25 0,1-4-6 0,4 0-1 0,-5 0 0 16,1 0-113-16,4-4-24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3:47.1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2F4CEB-87A1-4B29-AB7B-25B7CEC7E3D8}" emma:medium="tactile" emma:mode="ink">
          <msink:context xmlns:msink="http://schemas.microsoft.com/ink/2010/main" type="writingRegion" rotatedBoundingBox="947,569 31712,-563 32383,17658 1618,18792"/>
        </emma:interpretation>
      </emma:emma>
    </inkml:annotationXML>
    <inkml:traceGroup>
      <inkml:annotationXML>
        <emma:emma xmlns:emma="http://www.w3.org/2003/04/emma" version="1.0">
          <emma:interpretation id="{84A45E35-D937-49F3-BAAB-5A6019FAF42A}" emma:medium="tactile" emma:mode="ink">
            <msink:context xmlns:msink="http://schemas.microsoft.com/ink/2010/main" type="paragraph" rotatedBoundingBox="901,589 31669,-705 32059,8554 1290,9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9ECFC1-2667-434A-94CC-EBD6B423DD20}" emma:medium="tactile" emma:mode="ink">
              <msink:context xmlns:msink="http://schemas.microsoft.com/ink/2010/main" type="line" rotatedBoundingBox="1731,337 29143,312 29146,2712 1733,2737"/>
            </emma:interpretation>
          </emma:emma>
        </inkml:annotationXML>
        <inkml:traceGroup>
          <inkml:annotationXML>
            <emma:emma xmlns:emma="http://www.w3.org/2003/04/emma" version="1.0">
              <emma:interpretation id="{4C0E02BA-0101-48A6-8CCE-83852E56280A}" emma:medium="tactile" emma:mode="ink">
                <msink:context xmlns:msink="http://schemas.microsoft.com/ink/2010/main" type="inkWord" rotatedBoundingBox="1731,441 6531,437 6533,2645 1733,2649">
                  <msink:destinationLink direction="with" ref="{E190ADA9-82F0-480D-A5F3-360ECB7AC00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22 411 673 0,'0'0'29'0,"6"-15"7"0,0 5-28 0,5-10-8 0,-5 5 0 16,5-5 0-16,0 0 56 0,6 0 9 15,-5-1 3-15,-1 6 0 0,0-5 8 0,1 5 1 16,5 0 1-16,-1 0 0 0,-10 0 3 0,5 5 1 15,-11 10 0-15,12-5 0 0,-7-10-10 0,-5 15-3 16,0 0 0-16,0 0 0 0,6-10-15 0,-6-5-3 16,6 4-1-16,-6 11 0 0,0 0-10 0,0 0-3 15,0-15 0-15,5 5 0 0,-5 10-13 0,0 0-4 16,6-15 0-16,0 5 0 0,5-5-9 0,-5 5-3 16,-1 0 0-16,-5 10 0 0,17-5-8 0,-5-5 0 0,-7 0-12 15,-5 10 12-15,0 0 20 0,0 0 11 0,0 0 2 0,0 0 1 16,0 0-21-16,0 0-4 0,-5 15-1 0,5 0 0 15,-6 5 12-15,0 0 3 0,-5 10 0 0,0 6 0 16,-6 9 7-16,0 5 2 0,0 11 0 0,5-1 0 16,1 10-32-16,0 1 0 0,0-1-11 0,-1 6 11 15,1-6 0-15,5 5 10 0,1-9 1 0,-7 9 0 16,7-9 11-16,-1-1 2 0,0-5 1 0,1 6 0 16,-1-16 9-16,0 0 2 0,1 1 0 0,5-11 0 15,0 0-23-15,0 0-4 0,-6-4-1 0,6-6 0 16,6-5-8-16,-6 5 8 0,0-5-8 0,-6 5 8 15,6-9-8-15,-6-1 0 0,6-5 0 0,-5 5 0 16,-1 0 0-16,0 0 0 0,1-5 0 0,5 5 0 0,-6-5 0 16,0-5 0-16,1 1 0 0,5 4 0 0,-6-5-13 15,0 0-2-15,1 5 0 0,5-15 0 16,0 0-26-16,0 0-6 0,0 0-1 0,0 0 0 16,0 0-121-16,0 0-25 0,0 0-5 0,0 0-725 15</inkml:trace>
          <inkml:trace contextRef="#ctx0" brushRef="#br0" timeOffset="795.6902">-45 562 864 0,'0'-20'38'0,"5"10"8"0,-5-5-37 0,6 5-9 0,-6-10 0 0,6 5 0 0,5-6 81 0,-5 6 15 16,-1-5 2-16,1 5 1 0,-1 0-42 16,1 0-8-16,0 0-1 0,-1 5-1 0,-5 10-10 0,6 0-1 15,0-15-1-15,-6 5 0 0,0 10-4 0,5-10-1 16,7-5 0-16,-7 5 0 0,-5 10-10 0,6-11-1 16,0-4-1-16,5 0 0 0,-5 5 8 0,5 0 2 15,0-5 0-15,1 0 0 0,5 5-8 0,0-5 0 16,-1-5-1-16,7 5 0 0,0-16-3 0,5 6-1 15,-5 5 0-15,-1 0 0 0,1 5 2 0,5-5 1 16,0 5 0-16,-5 5 0 0,-6 5-7 0,6-5-2 16,5 5 0-16,0 5 0 0,0 0 3 0,1 5 1 15,-1 5 0-15,0 5 0 0,6-5-13 0,-5 5 0 16,-1 0 0-16,0 5-10 0,0-5 10 0,1 0 0 16,-1 5 0-16,0 1 0 0,0-6 0 0,1 0 0 15,-1 5 10-15,0-5-10 0,-5 0 17 0,0 0-2 16,5 0-1-16,-11-5 0 0,5 10 5 0,-5 0 1 0,6 1 0 15,-6 4 0-15,0-5-2 0,-11 5 0 0,5 5 0 16,6-5 0-16,0 0 2 0,0 6 0 0,-17-1 0 16,11-5 0-16,-5 10-4 0,-6-5 0 0,0 1 0 0,0 4 0 15,0 0 12-15,0-5 3 0,0-5 0 0,-6 5 0 16,-11 6-16-16,0 4-3 0,11-10-1 0,-5 0 0 16,6 0 5-16,-1 1 0 0,-5-1 1 0,5 5 0 15,0 0-17-15,-5 0 10 0,-6 1-10 0,0-6 8 16,6 5 19-16,-6 0 3 0,-6-5 1 0,0 1 0 15,-5-1-22-15,6-5-9 0,-1 0 8 0,0 0-8 16,-5-5 13-16,5 5-2 0,-5-4-1 0,6-1 0 16,-12 5-10-16,5 0 8 0,1-5-8 0,0 5 8 0,-6 5-8 0,0 1 0 15,0 4 0-15,0 5 0 0,-6-5 0 0,7 0 0 16,-7-9 0-16,6-6 0 0,6 5 0 0,-1-10 0 16,-4 0 0-16,4 0 0 0,-5-5 0 0,6 5 0 15,0-5 0-15,5-5 8 0,1 0-21 0,-1 0-5 16,6-10-1-16,6 0 0 15,11 5-132-15,0 0-26 0,0-15-6 0</inkml:trace>
          <inkml:trace contextRef="#ctx0" brushRef="#br0" timeOffset="2086.4012">1470 1123 172 0,'0'0'8'0,"0"0"1"0,0 0-9 0,0 0 0 0,0 0 0 0,0 0 0 15,0 0 229-15,6 10 44 0,0 11 9 0,5-6 2 16,6-5-194-16,-6 0-38 0,6 0-8 0,-6 0-2 16,6 0-6-16,0-5 0 0,-5 0-1 0,-1-10 0 15,0 0 2-15,6-5 1 0,0-5 0 0,0 5 0 0,0-5-14 16,0 0-4-16,6-6 0 0,-6-4 0 0,0 0-12 16,0 5-8-16,0-10 8 0,-6 5-8 0,0 0 0 0,1 0 9 15,-1 0-9-15,0-5 0 0,-11 5 10 16,0 0-10-16,6-5 8 0,-6-5-8 0,-6 10 8 15,0-5-8-15,6 5 8 0,-5 10-8 0,-1-10 10 0,-5 10-10 16,0 5 12-16,5 0-12 0,-5 5 20 0,5 5-2 16,-11 0-1-16,6 0 0 0,-6 10 4 0,0 5 1 15,0-5 0-15,0 5 0 0,-6 5-6 0,6 0 0 16,-5 0-1-16,5 5 0 0,-6 5-5 0,0 5-1 16,1 0 0-16,5 5 0 0,0 5 1 0,0 0 0 15,6 10 0-15,-1-5 0 0,7 0 5 0,5 6 1 16,0-6 0-16,11 0 0 0,-5-5 2 0,5 0 1 15,0-5 0-15,6-15 0 0,0 5 8 0,0-5 1 16,11 0 1-16,-5-5 0 0,5 0-29 0,-5-5-18 0,5 0 2 16,6-5 1-1,0-10-45-15,6 0-10 0,-6 0-2 0,-1-10-832 0</inkml:trace>
          <inkml:trace contextRef="#ctx0" brushRef="#br0" timeOffset="2923.9905">2313 1249 691 0,'0'0'61'0,"0"0"-49"0,0 0-12 0,0 0 0 16,0 0 147-16,0 0 26 0,0 0 6 0,11-15 1 16,6 15-75-16,-6-5-14 0,18-5-3 0,-7 5-1 15,12 0-17-15,6-5-3 0,-1 0-1 0,12-5 0 16,0 0-26-16,6 0-6 0,-1-5-1 0,1 5 0 31,-6-1-97-31,0 6-20 0</inkml:trace>
          <inkml:trace contextRef="#ctx0" brushRef="#br0" timeOffset="2701.7992">2669 944 1360 0,'0'0'60'0,"0"0"13"0,0-10-58 0,0 10-15 16,6-10 0-16,-6 10 0 0,0 0 99 0,6-10 17 16,5-5 3-16,0 5 1 0,0 0-78 0,1-5-15 15,5-5-3-15,5 0-1 0,-5 5-12 0,0-6-3 16,6 1 0-16,-6-5 0 0,0 0-8 0,-6 0 0 15,6-5 9-15,-6 5-9 0,-5-1 0 0,0-4 8 16,-6 0-8-16,0-5 0 0,5 0 0 0,-5-6 8 16,0 1-8-16,0 0 0 0,-5 0 0 0,-1-1 8 0,-5 1-8 15,5 5 0-15,-5 5 24 0,-1 0 1 0,1-11 0 16,6 11 0-16,-7 0-25 0,7 0 0 0,-7 0 0 0,1-5 0 16,0 4 0-16,5 6-9 0,-5 5 0 0,5 0 0 15,0 0 9-15,-5 5 11 0,0 0-3 0,5 5 0 16,-5 5 0-16,5 5 0 0,-5 0 0 0,-1 10 0 15,1 5 1-15,0-10 0 0,0 5 0 0,-1 10 0 16,1 0-9-16,0 10 0 0,-6-5 0 0,5 11 0 16,1-1 0-16,0 0 0 0,5 10 0 0,0 1 0 15,6 9 0-15,0 0 0 0,0 6 0 0,0-1 8 16,6 5 16-16,0 1 2 0,-1-1 1 0,1 0 0 16,0 1 12-16,5-1 2 0,-5 6 1 0,-1 4 0 15,1-5-3-15,0 6-1 0,-1-1 0 0,1-4 0 0,5-1-13 16,-5-4-2-16,-6-1-1 0,6-5 0 0,-1 1-12 15,1-6-2-15,-6-5-8 0,6 11 12 0,-6-6-12 0,0-5 0 16,-6 1 0-16,-5-11-10 16,-1 0-106-16,1-5-20 0,5-5-5 0,-11-4-858 15</inkml:trace>
          <inkml:trace contextRef="#ctx0" brushRef="#br0" timeOffset="3138.4343">3438 923 1839 0,'-5'0'40'0,"-1"0"9"0,0 0 2 0,6 0 1 0,0 0-42 0,0 15-10 16,-5 0 0-16,5 5 0 0,0-5 40 0,-6 10 7 15,6 10 1-15,0 5 0 0,6 6-20 0,-6-6-3 16,0 5-1-16,0-10 0 0,0 10-16 0,5-4-8 16,1-1 8-16,0-10-8 0,-1 0 0 0,1-5-14 15,0 0 2-15,5-10-916 0</inkml:trace>
          <inkml:trace contextRef="#ctx0" brushRef="#br0" timeOffset="3275.6184">3489 430 2026 0,'-22'-15'90'0,"10"10"18"0,7 0-86 0,5 5-22 0,-6-5 0 0,6 5 0 15,-6 0 43-15,6 0 4 0,0 0 1 0,0 0-678 16,0 10-135-16</inkml:trace>
          <inkml:trace contextRef="#ctx0" brushRef="#br0" timeOffset="4190.9446">4089 968 576 0,'-6'-25'51'0,"6"15"-41"16,0-5-10-16,-6 0 0 0,12 0 178 0,0 5 34 16,-1-16 6-16,1 11 2 0,11-5-105 0,-6 5-21 15,6 0-4-15,0-5-1 0,6 5-47 0,-6 0-10 16,5 5-1-16,1 5-1 0,-6 5-15 0,6 0-3 15,-6 10-1-15,0 5 0 0,0 0-11 0,0 10 0 16,-6 10 0-16,6 5 8 0,-6 6-8 0,-5 14 12 16,-1 0-12-16,-5 5 12 0,-11 6-3 0,5-1 0 15,1-10 0-15,-7 1 0 0,-4-11 2 0,4 0 0 16,1-5 0-16,0-10 0 0,-1-4 14 0,1-6 3 0,5-5 1 16,1-5 0-16,5-15 12 0,0 0 3 0,0 0 0 15,0 0 0-15,0 0 4 0,-6-15 0 0,0-5 1 0,6-5 0 16,6-6-26-16,0 1-6 0,5-10-1 15,-5 0 0-15,-1-5-16 0,12 0 8 0,0-11-8 16,0 6 0-16,6-5 15 0,-1 0-4 0,7-1-1 0,5 6 0 16,0 5-10-16,-6 0 0 0,0 10 0 0,0 4 0 15,1 11-20 1,-7 0-8-16,1 10-3 0,-6 5 0 0,6 5 31 0,-12 10 10 0,6 0 0 0,-6 15 0 16,0 6-18-16,-5-1-4 0,-6 5-1 0,0 5 0 15,0 5 13-15,-6 0 0 0,6 1 0 0,-5-6 0 16,-1 5 32-16,0 0-1 0,-5-15 0 0,11 0 0 15,-6 1-50-15,6-1-9 0,-5-5-3 16,5-5 0-16,5 0-93 0,-5-5-18 16,0 0-4-16</inkml:trace>
        </inkml:traceGroup>
        <inkml:traceGroup>
          <inkml:annotationXML>
            <emma:emma xmlns:emma="http://www.w3.org/2003/04/emma" version="1.0">
              <emma:interpretation id="{3C8BCD88-E330-4A21-B31D-E3C6C94971EE}" emma:medium="tactile" emma:mode="ink">
                <msink:context xmlns:msink="http://schemas.microsoft.com/ink/2010/main" type="inkWord" rotatedBoundingBox="7176,374 11649,370 11651,2113 7178,2117">
                  <msink:destinationLink direction="with" ref="{E190ADA9-82F0-480D-A5F3-360ECB7AC00B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86.0227">5508 586 1897 0,'-17'-20'84'16,"12"15"17"-16,-7-5-81 0,7 0-20 0,-7 0 0 0,7 0 0 0,-7 5 84 0,1 5 13 16,5 0 3-16,6 0 0 15,0 0-176-15,0 0-36 0,0 15-6 0</inkml:trace>
          <inkml:trace contextRef="#ctx0" brushRef="#br0" timeOffset="4819.7476">5768 571 1735 0,'29'-25'76'0,"-7"15"17"0,1-5-74 0,11 0-19 16,5 0 0-16,7-5 0 0,5 0 60 0,11-6 8 0,6 6 1 0,5 0 1 15,1 0-18-15,-1 0-4 0,6 0-1 0,6 5 0 16,-11 0-28-16,-1 5-6 0,-5 0-1 0,-6 0 0 15,-11 0-12-15,6 0 0 0,-6 5 8 0,-6 0-8 32,0 5-82-32,-5-5-19 0,-6 0-4 0</inkml:trace>
          <inkml:trace contextRef="#ctx0" brushRef="#br0" timeOffset="5097.678">6656-172 1414 0,'0'0'63'0,"6"-15"13"0,0 5-61 0,5-5-15 15,-5 0 0-15,5 4 0 0,-5-9 107 0,5 5 18 16,-5 10 4-16,-6 5 1 0,0 0-51 0,0 0-11 16,0 0-1-16,0 0-1 0,5 10-36 0,1 20-7 15,-6-4-2-15,-6 9 0 0,-5 10 6 0,0 10 1 16,-6 10 0-16,0 11 0 0,-6 4-7 0,0 6-1 15,-5 4 0-15,0-5 0 0,0 1-20 0,-1 4 0 16,1-4 0-16,0-1 8 0,11 0-8 0,-6-4 0 16,0-1 0-16,12-5 0 15,6-9-27-15,-1-1-6 0,-5-5-2 0,5-10-647 16,6-4-130-16</inkml:trace>
          <inkml:trace contextRef="#ctx0" brushRef="#br0" timeOffset="4445.3651">5463 878 1209 0,'0'0'53'0,"0"0"12"0,0 0-52 0,0 0-13 16,-11 0 0-16,11 0 0 0,0 0 159 0,-6 10 29 0,0 15 5 0,1 5 2 16,-1 0-102-16,6 0-20 0,-6 0-4 0,1 10-1 15,-1 1-24-15,0-1-6 0,6-5-1 0,0 0 0 16,0 0-25-16,-5-5-12 0,5 1 10 0,5-6-10 15,1 0 0-15,-6-10 0 0,6 0-13 0,-6 0 4 32,0-15-126-32,5 20-25 0</inkml:trace>
          <inkml:trace contextRef="#ctx0" brushRef="#br0" timeOffset="5342.136">7556 827 1555 0,'0'0'68'0,"-6"5"16"0,-5-5-68 0,5 5-16 0,-5 0 0 0,-1 5 0 15,1 0 97-15,0 11 16 0,-6-1 3 0,0 5 1 16,5 5-64-16,-5 0-13 0,6 10-2 0,0 0-1 0,-6 1-13 0,6-1-4 15,5 0 0-15,-5 0 0 0,5 0 1 0,6-10 0 16,-6 6 0-16,6-6 0 0,6-5-21 0,-6-5 0 16,0 5 0-16,6-10-668 15,-1 0-132-15</inkml:trace>
          <inkml:trace contextRef="#ctx0" brushRef="#br0" timeOffset="5477.2379">7697 220 1843 0,'0'0'164'0,"0"0"-132"16,-6-11-32-16,6 11 0 0,0 0 92 0,0 0 11 15,-5 11 2-15,-1 4 1 16,0 5-146-16,1 5-28 0,-1 0-7 0</inkml:trace>
          <inkml:trace contextRef="#ctx0" brushRef="#br0" timeOffset="5853.3209">8285 662 2023 0,'0'0'89'0,"0"0"19"15,0 0-86-15,0 0-22 0,11 5 0 0,-5 5 0 16,0 5 56-16,-6 0 8 0,0 5 0 0,0 10 1 0,-6 0-52 0,0 5-13 15,1 0 0-15,-7 6 0 0,7-1 8 0,-1 5 0 16,-5-5-8-16,5 10 12 0,0-4-12 0,6-6 0 16,0 5 0-16,6-10 0 0,-6-5-9 0,6-5 9 15,5 1-13-15,0-6 5 0,6-5 8 0,-5-10 0 16,5 0 0-16,0-5 0 0,0-5 0 0,5 0 0 16,1-10 0-16,-1 0-8 0,1-11 8 0,0-4 0 15,-6-5 10-15,0-5-10 0,0 0 16 0,-6-5-2 16,0-1-1-16,-5-9 0 0,0 0 12 0,-1 0 3 15,1 4 0-15,0 11 0 0,-6 0-4 0,0 5-1 16,0 5 0-16,0 5 0 0,0 5-5 0,-6 4-1 16,0 1 0-16,-5 10 0 0,5-5-17 0,-11 15 0 15,0 5 0-15,-5 0 0 16,-1 11-88-16,-11 14-22 0,0-10-4 0</inkml:trace>
          <inkml:trace contextRef="#ctx0" brushRef="#br0" timeOffset="6255.0258">8907 702 1882 0,'28'-25'84'16,"-11"15"16"-16,0-6-80 0,6 6-20 0,0 0 0 0,-1 5 0 15,-5-5 88-15,11 10 12 0,-5 0 4 0,-6 10 0 16,6 0-74-16,-6 5-14 0,0 11-4 0,-6-1 0 15,0 5 0-15,-5 0 0 0,5 10 0 0,-11 5 0 0,0-4 23 16,0 4 4-16,-5 0 1 0,5 0 0 16,-6-5-26-16,0 1-5 0,1-6-1 0,5 0 0 0,-12-10-8 0,12-5 8 15,-5 0-8-15,5-5 8 0,0 0 0 0,0-15 0 16,0 0 0-16,0 0 0 0,0 0 4 0,0 0 0 16,5-15 0-16,7-5 0 0,-1-5-12 0,0-5 0 15,1-5 0-15,5-10 0 0,-1-1 0 0,13-9 0 16,-1 5 0-16,0-5 0 0,6 4 28 0,0 1 3 15,0 5 1-15,0 5 0 0,0 5-19 0,-6 9-3 16,1 6-1-16,-7 15 0 0,1 0 15 0,-1 10 4 16,-5 0 0-16,6 15 0 0,-12 6-19 0,6 4-9 15,-5 5 10-15,5 0-10 0,-6 5 24 0,0 5-2 16,6 1 0-16,0-1 0 0,-6 5-37 0,1 0-7 16,-7 1-2-16,12 4 0 15,-5-15-131-15,5 5-26 0,-12-5-6 0</inkml:trace>
        </inkml:traceGroup>
        <inkml:traceGroup>
          <inkml:annotationXML>
            <emma:emma xmlns:emma="http://www.w3.org/2003/04/emma" version="1.0">
              <emma:interpretation id="{D6ECD4FA-6B10-4E90-9D87-3FD24C08B199}" emma:medium="tactile" emma:mode="ink">
                <msink:context xmlns:msink="http://schemas.microsoft.com/ink/2010/main" type="inkWord" rotatedBoundingBox="13319,1313 13551,1312 13552,1472 13320,14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4521.251">11543 777 460 0,'0'0'41'0,"0"0"-33"16,5-10-8-16,-5 0 0 0,0 0 166 0,0 10 31 16,6-10 7-16,0 0 0 0,5 0-83 0,0 0-17 15,1 5-3-15,-1 0-1 0,-6 0-27 0,7 5-5 16,-1 0-2-16,0 0 0 0,-11 0-29 0,12 5-5 16,-7-5-2-16,-5 0 0 0,6 10-10 0,-6-10-1 15,0 0-1-15,0 0 0 0,11 15-2 0,-11 0-1 16,0-15 0-16,0 15 0 0,0-15-15 0,0 0 0 15,-5 15 0-15,-1 5 0 0,6-20 12 0,0 0-3 16,-11 10-1-16,11-10 0 0,0 0-8 0,0 0 0 16,0 0 0-16,0 0 0 0,-12 10 8 0,-5-10 0 15,12-5 0-15,-7 0 0 0,12 0 8 0,-5 0 2 16,-1-5 0-16,6 0 0 0,0 0-10 0,6 0-8 0,-12 0 12 16,1-5-12-16,10 10 0 0,1-5 0 15,-1 0 0-15,7 5 0 0,-7 5 0 0,1-15 0 0,5 10 0 0,1 0 0 16,-1 0 0-16,0 5 0 0,-5 0 0 0,11 5 0 15,0 0-8-15,-6 0 8 0,1 10 0 0,-7-10-9 16,7 5 9-16,-1 0 0 0,-11-10 0 0,0 15 8 16,6-5-8-16,-6 5 0 0,0-15 0 0,-6 15-8 15,0-5 8-15,1-5 9 0,-12 5-1 0,5-10-8 16,1 10 24-16,-6-5-1 0,0 0-1 0,6 0 0 16,11-5-32-16,-12 0-6 0,1 0-2 0,11 0 0 15,0 0-123-15,0 0-25 0,0 0-5 16,0 0-628-16</inkml:trace>
        </inkml:traceGroup>
        <inkml:traceGroup>
          <inkml:annotationXML>
            <emma:emma xmlns:emma="http://www.w3.org/2003/04/emma" version="1.0">
              <emma:interpretation id="{C75A7416-7793-4927-B1D9-7A71F18AE234}" emma:medium="tactile" emma:mode="ink">
                <msink:context xmlns:msink="http://schemas.microsoft.com/ink/2010/main" type="inkWord" rotatedBoundingBox="15620,325 18317,322 18319,2359 15622,23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245.8953">14800 270 576 0,'0'0'51'0,"0"0"-41"0,0 0-10 0,0 0 0 16,0 0 137-16,0 0 26 0,0 0 5 0,0 0 0 15,0 0-76-15,-11 10-16 0,5 0-4 0,-5 10 0 16,5-5-19-16,-11 5-4 0,6 0-1 0,0 10 0 16,-1 0 8-16,1 1 2 0,-6 4 0 0,0 5 0 15,-6 0-4-15,1 5-1 0,-12 1 0 0,0 14 0 16,-6 5-11-16,1-5-2 0,-6 1-1 0,-1-1 0 15,1 0-2-15,5-5 0 0,1 1 0 0,5-1 0 16,0 0-13-16,0-10-2 0,6 1-1 0,0-6 0 16,-1 0-13-16,7-5-8 0,-7-5 10 0,7 0-10 15,5 1 0-15,0-6 0 0,0 0 0 0,6 0-10 16,-1-5-31-16,1 0-7 0,5-5 0 16,1 0-1-16,5-5-130 0,0 0-25 0</inkml:trace>
          <inkml:trace contextRef="#ctx0" brushRef="#br0" timeOffset="21856.2694">13844 425 345 0,'0'0'31'0,"0"0"-31"16,0 0 0-16,0 0 0 0,0 0 132 0,6-10 21 16,0 5 4-16,-6 5 1 0,0 0-64 0,0-10-13 15,5 0-2-15,-5 10-1 0,0 0-32 0,0 0-6 16,6-10-2-16,-6 10 0 0,6-10-9 0,-6 10-1 16,0 0-1-16,0 0 0 0,0-10-7 0,0 10-2 15,0 0 0-15,0 0 0 0,0 0-10 0,0 0-8 16,0 0 12-16,0 0-12 0,0 0 18 0,0 0-3 0,0 0-1 0,0 0 0 15,0 0-5-15,11 5-1 0,-11-5 0 0,17 0 0 16,-17 0 19-16,11 0 3 0,6-5 1 0,0 0 0 16,0 0 0-16,11 0 0 0,-5 5 0 0,5-10 0 15,6 0-3-15,0 5-1 0,6-10 0 0,-1 5 0 16,12 0 9-16,0 5 3 0,0 0 0 0,6-5 0 16,-1 0-15-16,1 0-4 0,-1 0 0 0,1 0 0 15,-6 0-6-15,11-1-2 0,6-4 0 0,-6 5 0 16,-5 10 9-16,-1-10 2 0,1 0 0 0,-1-5 0 15,1 10-23-15,-6 0 0 0,-6-10 0 0,0 5 8 16,-5 5-8-16,-6-5 0 0,-6 5 0 0,0 0 0 0,-11-5-15 16,6 5-4-16,-6 0-1 0,-6 0 0 15,-11 5-6-15,0 0-2 0,11 5 0 0,-11-5 0 16,0 0-50-16,0 0-10 0,0 15-3 0</inkml:trace>
          <inkml:trace contextRef="#ctx0" brushRef="#br0" timeOffset="23262.7607">16146-142 759 0,'0'0'33'0,"6"-10"8"0,-1-5-33 0,7 5-8 16,-1 0 0-16,0-5 0 0,1 5 95 0,-1-16 17 15,6 11 3-15,-6 0 1 0,1 0-42 0,-1 0-8 16,6 5-2-16,-6 0 0 0,-11 10-6 0,6-10-2 16,-6 10 0-16,0 0 0 0,0 0-3 0,0 0-1 15,0 0 0-15,0 0 0 0,6 15-22 0,-6 0-5 16,-12 5-1-16,7-5 0 0,-7 10-12 0,-5 1-4 16,0 4 0-16,-11 10 0 0,5 5 26 0,-11 5 5 15,6 11 1-15,-11 4 0 0,-1 5-10 0,0 6-2 16,-5 4 0-16,0 15 0 0,-6 1 7 0,0 4 1 15,0 6 0-15,-5 4 0 0,10-14-13 0,-4-1-3 16,4-10 0-16,1 1 0 0,5-11 0 0,1-10-1 0,-1-4 0 16,6-11 0-16,0 0 5 0,1-10 0 0,10-9 1 15,0-1 0-15,1-10-25 0,5 5 0 0,0-15 0 0,5 0 0 16,7-5 8-16,-7-5-8 0,7 0 8 0,5 0-8 16,0-15 8-16,0-5-8 0,5 0 8 0,1-5-8 15,5-6 0-15,6-4 0 0,6 0 0 0,0-5 0 16,5 0-15-16,0-5 5 0,0-1 1 0,1 1 0 15,-1 5 1-15,0 0 0 0,1 15 0 0,-1 0 0 16,0 5 8-16,-5 4-8 0,-1 11 8 0,-5 5-8 16,-5 10 8-16,5 1 8 0,-6 9-8 0,6 0 11 15,-6 0-11-15,0 5-17 0,1 0 4 0,-1 0 1 0,6-5 12 16,-6 5 16-16,6-5-3 0,0 1-1 0,0-6-12 0,6 5 8 16,5-10-8-16,-5 0 0 0,5-5 0 0,6 0 0 15,0-5 0-15,0 0 0 0,5-5 0 0,1 0 0 16,0 0 0-16,5-10 0 0,-6 5-10 0,1-10-8 15,-6-1-2-15,6 1 0 0,-6 0 20 0,-6-5 0 16,0 0-8-16,0-5 8 0,1-5 0 0,-7 5 0 16,1-6 0-16,-6 6 0 0,0 0 12 0,-6-5 5 15,0 5 2-15,1 5 0 0,-7-5-19 0,1 5 0 16,-6-6 0-16,-6 6 0 0,6 0 0 0,-5 5-11 16,5 5 2-16,-12 0 0 0,1 0 9 0,0 5 0 15,0 5 0-15,-6 5 0 0,-6 0 0 0,6 5 0 16,-11 5 0-16,5 0 0 0,-11 10 0 0,0 0 0 15,0 10 0-15,-5 5 0 0,-1 1 16 0,0 9 3 16,1 0 0-16,5 5 0 0,0 0-19 0,6 1 10 16,-1-1-10-16,7 5 8 0,11-5 3 0,5 1 0 0,6-11 0 15,0 5 0-15,6-10 1 0,11 0 1 0,5 0 0 0,6 1 0 16,6-11-13-16,12 0 0 0,4 0 0 0,7-10-10 31,0-5-25-31,10-5-5 0,1-5 0 0,0 0-707 0,0-5-141 0</inkml:trace>
        </inkml:traceGroup>
        <inkml:traceGroup>
          <inkml:annotationXML>
            <emma:emma xmlns:emma="http://www.w3.org/2003/04/emma" version="1.0">
              <emma:interpretation id="{2DF7419E-72EF-4955-8944-49DF15FA8547}" emma:medium="tactile" emma:mode="ink">
                <msink:context xmlns:msink="http://schemas.microsoft.com/ink/2010/main" type="inkWord" rotatedBoundingBox="20370,610 24997,606 24999,2584 20372,25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336.0944">21095 1099 1497 0,'11'-31'66'0,"-11"31"14"0,11-15-64 0,-5-5-16 15,5 5 0-15,-5-5 0 0,5 5 55 0,-11-5 7 16,6 5 2-16,0 0 0 0,-6-5 0 0,0 10 0 15,0 0 0-15,0-5 0 0,-6 4 0 0,6 1 0 16,-6 0 0-16,-5 5 0 0,11 5-64 0,-6-5 0 16,-11 0-9-16,0 0 0 0,0 0 9 0,0 5 11 15,0 0-3-15,-5 5 0 0,-6 5-8 0,5-5 0 16,0 5 0-16,-5 5 0 0,5 1 0 0,-5 4 0 0,0 0 0 16,0 5 0-16,5 10 0 0,-5 0 0 0,-1 0 0 15,7 11 0-15,-1-1 0 0,1 0 0 0,5 0 0 16,0 0 0-16,11 1 0 0,-5-6 0 0,11 0 0 0,0-10 0 15,5-5 20-15,1-5 0 0,5 0-1 0,1-5 0 16,5 0-19-16,-6-10 0 0,11-5 0 0,1-5 0 16,0-10 0-16,5 5 0 0,0-15 0 0,1 0 0 15,4-10 8-15,1-10 0 0,0 0 1 0,0-11 0 16,0 1 0-16,-5-5 0 0,4 0 0 0,1-1 0 16,-5 11 2-16,-1 0 0 0,0 5 0 0,-5 9 0 15,-6 6 5-15,-6 10 0 0,0 10 1 0,-11 10 0 0,0 0 19 16,0 0 4-16,-5 15 1 0,-1 5 0 0,0 5-14 15,-5 6-3-15,-6 4-1 0,6 10 0 0,0-5-32 16,5 5-7-16,0 1 0 0,1-1-1 16,5 0-79-16,11 0-16 0,-5-10-4 0,5 0-581 15,0 1-117-15</inkml:trace>
          <inkml:trace contextRef="#ctx0" brushRef="#br0" timeOffset="25710.3954">22192 722 1497 0,'11'-25'66'0,"-5"10"14"0,-1 0-64 0,7-6-16 0,-1 1 0 0,-5 5 0 16,-1 5 106-16,1 0 18 0,-12 0 3 0,6 0 1 15,0 10-49-15,-5-10-10 0,-7 10-1 0,-5 0-1 16,-5 0-56-16,-6 10-11 0,-6-5 0 0,0 5 0 15,5 5 0-15,-4 10 0 0,-1 0 0 0,0 1 0 16,0-1 46-16,5 10 14 0,1-5 4 0,6 5 0 16,5 0-72-1,5-5-15-15,1 6-2 0,11-6-1 0,0 0 42 0,6-5 8 0,5-5 1 0,0 5 1 16,12-5-42-16,-6 0-8 16,5 0-1-16,1-4-1 0,-6 4 34 0,0-5 8 0,-6 10 0 0,1-10 1 15,-7 0 30-15,1 0 5 0,-6 5 2 0,-6-5 0 0,-5 5-6 16,5 5-2-16,-5-10 0 0,-6 6 0 15,0 4-27-15,-6-5-6 0,6 0-1 0,1 5 0 0,-7-10-12 16,6 0-10-16,6 0 2 0,-1 0 0 16,-5 0-135-16,6-5-26 0,5-5-6 0,-5 0-1 15</inkml:trace>
          <inkml:trace contextRef="#ctx0" brushRef="#br0" timeOffset="24525.4394">19692 651 633 0,'0'0'56'0,"0"0"-44"0,-5-10-12 0,5 10 0 16,0 0 81-16,-6-10 15 0,-5 5 2 0,-1-5 1 15,1 0-3-15,-6 5 0 0,0 0 0 0,-11 0 0 16,-1 0-57-16,1 5-12 0,0-5-3 0,0 5 0 16,-12 0 23-16,6 5 4 0,6-5 1 0,0 5 0 15,-6 5-3-15,0 0 0 0,5 0 0 0,1 5 0 16,5 6-28-16,-10-1-5 0,-1 5-2 0,-12-5 0 15,7 0 6-15,-1 10 0 0,6 10 1 16,0 10 0-16,-5-4 27 0,-1-1 6 0,6 10 1 0,0 5 0 16,-5 6-13-16,5 4-2 0,11-5-1 0,1 6 0 15,-7-11-39-15,7 0 0 0,5 0 0 0,11 1 0 16,6-11 0-16,0-5 0 0,6 0 0 0,5 1 8 16,6-16-8-16,6 0 12 0,-6-5-4 0,16 5 0 15,1-10-43-15,6-5-8 0,5 0-1 0,0-10-604 16,1-5-120-16</inkml:trace>
          <inkml:trace contextRef="#ctx0" brushRef="#br0" timeOffset="24859.4296">20348 275 1036 0,'-5'-40'46'0,"-7"25"10"0,7 4-45 0,5-9-11 16,5-5 0-16,-5-5 0 0,-17 0 104 0,12 0 20 0,10 0 3 0,7 10 1 15,-1 0-60-15,-5-1-12 0,-12 11-3 0,6 0 0 16,0 10-33-16,0 0-8 0,-11-5 0 16,11 5-1-16,0 0 42 0,-6 15 9 0,-17 6 2 0,12 4 0 15,-6 15-27-15,6 5-5 0,-1 10 0 0,-10 6-1 16,-7 9-2-16,7 0 0 0,11 0 0 0,-1 6 0 15,-10-6 2-15,5 5 0 0,5 1 0 0,1 4 0 16,0-9-14-16,-1-6-2 0,1 5-1 0,0 0 0 16,-1 1-3-16,-4-11-1 0,-1 0 0 0,-12 6 0 15,18-11-10-15,-12 0 0 0,1-5 0 0,-1 1 0 16,0-6-91-16,7-5-20 0,4 0-4 16</inkml:trace>
          <inkml:trace contextRef="#ctx0" brushRef="#br0" timeOffset="26274.2318">23221 651 1267 0,'0'0'28'0,"0"0"5"0,-5-10 2 0,5 5 1 0,-6-5-36 0,0 0 0 0,1 0 0 0,-1 0 0 0,-11 0 109 0,6 0 15 15,5 5 4-15,-5 0 0 0,-1-5-60 0,1 5-12 16,0-5-3-16,-1 5 0 0,1 0-9 0,0 5-1 16,-1 0-1-16,1 0 0 0,0 0-25 0,-12 5-5 15,6-5 0-15,-11 10-1 0,0 5 9 0,-1 0 1 16,1 5 1-16,-6 5 0 0,12-5-33 0,-7 6-6 16,-5 4-2-16,6 0 0 0,5 0 31 0,1 0 5 15,5 5 2-15,0 0 0 0,6-4-31 0,11 4-5 16,0 0-2-16,5-10 0 0,1 0 31 0,5 0 5 15,6 5 2-15,6-5 0 0,-1-4-19 0,1 4 0 16,0-5-8-16,-1 0 8 0,1 0 40 0,-6-5 15 16,0 0 2-16,-6 0 1 0,0 0-5 0,-5-5-1 15,-6 0 0-15,-6 5 0 0,-5 0-6 0,0 6-2 16,-6-6 0-16,-11 5 0 0,-1 5-20 0,-5 0-5 16,-5 0-1-16,-6 5 0 0,-1-5-18 0,1 5 0 0,-6 1 0 15,0-1 0 1,6 0-147-16,-6-5-33 0,6 0-6 0,-6 5-2 0</inkml:trace>
        </inkml:traceGroup>
        <inkml:traceGroup>
          <inkml:annotationXML>
            <emma:emma xmlns:emma="http://www.w3.org/2003/04/emma" version="1.0">
              <emma:interpretation id="{45AD9118-1B26-4E75-9DB3-9F573AD0A482}" emma:medium="tactile" emma:mode="ink">
                <msink:context xmlns:msink="http://schemas.microsoft.com/ink/2010/main" type="inkWord" rotatedBoundingBox="27376,334 29143,332 29146,2712 27379,27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499.5097">25930 189 691 0,'0'-15'61'0,"0"0"-49"0,0 0-12 0,6-5 0 16,-6 10 115-16,5-10 20 0,1 0 4 0,0 0 1 15,-6 5-45-15,11-5-9 0,0 5-2 0,1-1 0 16,5 1-16-16,-6-5-3 0,6 5-1 0,6 5 0 16,-6-5 0-16,5 5-1 0,6 0 0 0,-5 0 0 15,11-5-19-15,-6 0-3 0,1 0-1 0,-1 5 0 16,11-5-12-16,-5 0-2 0,6 5-1 0,-6-5 0 15,0 4-25-15,0 1 0 0,5 0 0 0,-5 5 0 16,0 0 0-16,6-5 0 0,-1 5 0 0,1-5 0 16,5 10 0-16,6-5 0 0,0 0 0 0,0 5 0 15,11-10 0-15,-11 5 0 0,0 5-12 0,0 0 12 0,-6 0 0 16,0 0 0-16,-11 10 0 0,0 0 0 0,-6 0-9 16,-5 10 9-16,-6 0 0 0,0 6 0 0,-11 9 0 0,-6-5 8 15,-6 15 0-15,-5 0 1 0,-6-5 26 0,-12 6 5 16,7-6 0-16,-18 5 1 0,1 10 37 0,-7-15 7 15,1 11 2-15,0-6 0 0,0-10-65 0,-1 5-13 16,7-10-9-16,-6 6 12 0,5-11-12 0,0 0 0 16,1-5-12-16,-1 5 12 0,1-5 20 0,-1 0 11 15,0-5 2-15,-5 5 1 16,-6 0-54-16,6-5-12 0,-6 1-1 0,0 4-1 16,0 0-60-16,6 0-12 0,-6-5-2 0,0 0-961 0</inkml:trace>
          <inkml:trace contextRef="#ctx0" brushRef="#br0" timeOffset="27964.5977">26134 69 1004 0,'0'0'22'0,"0"0"5"0,0 0 1 0,11-10 0 0,0 0-28 0,-5 0 0 15,0 0 0-15,5 0 0 0,-11 0 64 0,6 0 7 16,-6-1 1-16,5 1 1 0,-5 5-58 0,6-10-15 16,-6 5 0-16,6 0 0 0,-6 0 54 0,5 0 8 15,-5 0 2-15,12-5 0 0,-12 15-52 0,0-5-12 16,5-5 0-16,1 0 0 0,0 5 54 0,-6 5 8 15,0 0 2-15,0 0 0 0,0-5-52 0,0 5-12 16,0 0 0-16,5-10 0 0,-5 10 30 0,6-5 3 16,-6 5 1-16,0 0 0 0,0 0-3 0,0 0-1 15,0 0 0-15,0 0 0 0,0 0-30 0,0 0 0 16,0 0 0-16,11 5 0 0,-5 5 43 0,5 0 2 16,6 5 1-16,-11 10 0 0,5 0-22 0,0 15-5 15,-11-9-1-15,6 19 0 0,-6 5 37 0,-6 5 7 16,1 11 2-16,-7-1 0 0,1 0-32 0,-6 1-5 15,-6-1-2-15,1 5 0 0,-1 1 11 0,6-1 3 16,-5 5 0-16,5 1 0 0,-6-1 20 0,6-5 4 0,6 1 1 16,-6 4 0-16,0-15-36 0,6 6-8 0,-1-6 0 0,1-5-1 15,5 6-9-15,-5-6-2 0,5-10 0 0,1 0 0 16,-1-5 3-16,0-4 0 0,-5-1 0 0,5-5 0 16,-5 0 1-16,5-10 0 0,-5-5 0 0,5-5 0 15,1 6-12-15,-1-11 0 0,-5 5 0 0,11-15 0 16,0 0 0-16,0 0 0 0,0 0 0 0,0 0 0 15,0 0 0-15,0 0 0 0,-6-10 0 0,1 0 0 16,-1-6-25-16,0 1-4 0,1 0-1 16,5-5 0-16,-6 0-114 0,6-10-22 15,0-5-5-15,-6 0-599 0,6-5-120 0</inkml:trace>
          <inkml:trace contextRef="#ctx0" brushRef="#br0" timeOffset="30090.0685">25619 2063 806 0,'0'0'17'0,"0"0"4"0,0 0 1 0,0 0 2 0,0 0-24 0,0 0 0 15,0 0 0-15,0 0 0 0,0 0 37 0,0 0 3 16,0 0 1-16,0 0 0 0,0 0-14 0,0 0-3 16,0 0-1-16,0 0 0 0,0 0-23 0,0 0 0 15,0 0 0-15,0 0 0 0,0 0 56 0,0 0 6 16,0 0 2-16,0 0 0 15,0 0-78-15,0 0-15 0,-11-5-3 0,11 5-1 0,0 0 33 0,0 0 0 16,0 0 0-16,0 0 0 0,-6-5 32 0,6 5 0 16,0 0 0-16,0 0 0 0,0 0 4 0,0 0 2 15,0 0 0-15,0 0 0 0,0 0-21 0,0 0-4 16,0 0-1-16,0 0 0 0,0 0-12 0,0 0 0 0,0 0 8 0,0 0-8 16,0 0 0-16,0 0 9 0,0 0-9 15,0 0 8-15,0 0 13 0,0 0 3 0,0 0 0 0,0 0 0 16,0 0 12-16,0 0 2 0,0 0 1 0,0 0 0 15,0 0-27-15,0 0-4 0,0 0-8 0,0 0 11 16,0 0-11-16,0 0 0 0,0 0 0 0,0 0 0 16,0 0 0-16,0 0 0 0,0 0 0 0,0 0 0 15,0 0 20-15,0 0 3 0,0 0 0 0,0 0 0 16,0 0-23-16,0 0 0 0,0 0 0 0,0 0 0 16,0 0 0-16,0 0 8 0,0 0-8 0,0 0 0 0,0 0 0 0,0 0 8 15,0 0-8-15,0 0 0 16,0 0 10-16,0 0-2 0,0 0-8 0,0 0 12 0,0 0 15 0,0 0 2 15,0 0 1-15,0 0 0 0,0 0-30 0,0 0 0 16,0 0 0-16,0 0 0 0,0 0 0 0,0 0 0 16,0 0 0-16,0 0 0 0,0 0 20 0,0 0-3 15,0 0 0-15,0 0 0 0,6-5 24 0,-6 5 5 16,17-10 1-16,0 10 0 0,-12-10-32 0,12 5-7 16,-17 5 0-16,17 0-8 0,0 0 20 0,-5 5-4 15,5-5 0-15,0 5 0 0,-1-5-6 0,1 5-2 16,0-5 0-16,0 0 0 0,-5 5-8 0,5 0 10 15,0-5-10-15,-6 0 10 0,-11 0-10 0,17 0 10 16,0 0-10-16,0 0 10 0,0 0-10 0,0 0 0 16,0 0 0-16,5-5 0 0,-5 5-16 0,0-5-4 15,0 0-2-15,0 0-994 0</inkml:trace>
        </inkml:traceGroup>
      </inkml:traceGroup>
      <inkml:traceGroup>
        <inkml:annotationXML>
          <emma:emma xmlns:emma="http://www.w3.org/2003/04/emma" version="1.0">
            <emma:interpretation id="{9721BE14-4C06-45D9-A065-C59037874D54}" emma:medium="tactile" emma:mode="ink">
              <msink:context xmlns:msink="http://schemas.microsoft.com/ink/2010/main" type="line" rotatedBoundingBox="2007,3679 29563,2520 29676,5202 2120,6362"/>
            </emma:interpretation>
          </emma:emma>
        </inkml:annotationXML>
        <inkml:traceGroup>
          <inkml:annotationXML>
            <emma:emma xmlns:emma="http://www.w3.org/2003/04/emma" version="1.0">
              <emma:interpretation id="{5C237F8C-7265-432A-ABCC-7E3FD03E013B}" emma:medium="tactile" emma:mode="ink">
                <msink:context xmlns:msink="http://schemas.microsoft.com/ink/2010/main" type="inkWord" rotatedBoundingBox="2035,4329 2693,4301 2760,5888 2101,59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664.2281">305 4506 1094 0,'0'0'48'0,"0"-15"11"0,0 5-47 0,0 0-12 0,0 0 0 0,0 10 0 15,0 0 75-15,-5-10 13 0,5 0 2 0,0 10 1 16,0 0-27-16,0-5-4 0,-6-5-2 0,6 10 0 16,0 0-34-16,0 0-6 0,0 0-2 0,0 20 0 15,0 5-16-15,0 0 0 0,0 10 8 0,6 5-8 16,-1 6 25-16,-5-6 2 0,0 5 0 0,6 5 0 16,5-4-11-16,-5-1-1 0,-6 0-1 0,0-10 0 15,11 6 11-15,-5-6 3 0,-6-5 0 0,0 0 0 16,5-5-8-16,-5-5 0 0,0 0-1 0,0-4 0 0,6 4-11 15,0-5-8-15,-6-15 12 0,0 0-12 0,0 0 15 16,0 0-4-16,0 0-1 0,0 0 0 0,11-15-10 0,0 0 0 16,1-6 0-16,5-4 8 0,0 0-8 15,0-5 8-15,5-5-8 0,6 0 8 0,-5-6-8 0,5 1 0 16,-5 5 0-16,5 0 0 0,-5 0 0 0,0 4 0 16,5 1 0-16,-6 10 0 0,-5 5 0 0,0 5 0 15,6 0 0-15,-6 5 0 0,6 5 0 0,-6 0 0 16,0 0 0-16,5 5 0 0,-5 5 0 0,0 0-11 15,0 5 11-15,-6 0-8 0,6 0 8 0,-5 10 0 16,-1-4 0-16,0 4 0 0,-11-5 0 0,6 5 0 16,-12 0 8-16,-5 0-8 0,0 0 14 0,-1-5-2 15,-5 6 0-15,0-1 0 0,0-10 18 0,0 10 3 16,-11-5 1-16,6 0 0 0,-1 5-14 0,0 0-4 16,-5-4 0-16,5 4 0 0,-5-5-5 0,6-5-2 15,-7 0 0-15,7-5 0 0,5 0-9 0,0-5 0 0,0 0 0 16,0-5 0-1,5-10-34-15,1 0-2 0,5-5-1 0,1-5-963 0</inkml:trace>
          <inkml:trace contextRef="#ctx0" brushRef="#br0" timeOffset="31790.1642">333 3802 1670 0,'12'-30'148'0,"-12"20"-118"0,5-15-30 0,-5 10 0 0,12-5 36 16,-7 10 0-16,7 0 1 0,-1 5 0 0,0 0-37 0,6 10 0 15,0 10-12-15</inkml:trace>
        </inkml:traceGroup>
        <inkml:traceGroup>
          <inkml:annotationXML>
            <emma:emma xmlns:emma="http://www.w3.org/2003/04/emma" version="1.0">
              <emma:interpretation id="{7E9ED76F-B0D3-4073-85B2-B64B4FE5F742}" emma:medium="tactile" emma:mode="ink">
                <msink:context xmlns:msink="http://schemas.microsoft.com/ink/2010/main" type="inkWord" rotatedBoundingBox="4367,3580 6627,3485 6740,6167 4480,62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722.9641">3404 3425 230 0,'0'0'20'0,"0"-10"-20"0,0-5 0 0,0 5 0 0,0-5 224 0,0 0 40 16,0 0 8-16,0 5 1 0,-5 0-118 0,5 0-24 16,0 10-5-16,0 0-1 0,0 0-59 0,0 0-12 15,0 0-2-15,0 0-1 0,-6 15-27 0,0 10-4 16,-5 10-2-16,0 10 0 0,-6 21 9 0,-6 4 1 16,-5 10 1-16,-6 11 0 0,0 4 11 0,-5 6 1 15,-1 10 1-15,-5-1 0 0,-1 1-5 0,12-1-1 16,1 1 0-16,4-10 0 0,1-1-13 0,0-4-3 15,5-11-1-15,6 6 0 0,-5-11-19 0,5-5 0 16,0-4 0-16,-6-1 0 0,6-10 0 0,6 1-9 16,-1-11-1-16,1-10 0 15,0 1-54-15,5-6-10 0,0-10-2 0,1 0-570 16,-1-10-114-16</inkml:trace>
          <inkml:trace contextRef="#ctx0" brushRef="#br0" timeOffset="32370.847">2692 4421 907 0,'-11'15'40'0,"11"-15"8"0,0 0-38 0,0 0-10 15,-12 5 0-15,12-5 0 0,0 0 72 0,0 0 12 16,0 0 2-16,0 0 1 0,0 0-34 0,0 0-6 15,17 5-2-15,6 0 0 0,-1 0 11 0,12-5 3 16,-5 5 0-16,10-5 0 0,1 0-3 0,5-5-1 16,0 5 0-16,12-5 0 0,-1 0-26 0,1 0-5 15,0 0 0-15,-1-5-1 0,1-5-5 0,-6 0-1 16,5 4 0-16,-5-4 0 0,-6 5-29 0,-5 0-7 16,-1 5-1-16,-5 0-820 0</inkml:trace>
          <inkml:trace contextRef="#ctx0" brushRef="#br0" timeOffset="33418.9583">4191 2973 864 0,'0'-10'76'0,"5"-5"-60"0,-5-5-16 0,0-1 0 16,-5 6 72-16,5 5 12 0,0 0 3 0,0 10 0 0,0-10 5 0,0 10 2 15,0 0 0-15,0 0 0 16,0 0-53-16,0 0-10 0,-6 10-3 0,0 5 0 16,6 5-4-16,-5 6-2 0,-1 4 0 0,0 10 0 15,1 5 3-15,-1 0 1 0,-5 6 0 0,5 4 0 0,0 10 10 16,-5 1 3-16,5 4 0 0,-5 16 0 0,5-6 5 0,1 11 0 16,-7-1 1-16,-5 6 0 0,6-1 3 0,-11 6 0 15,-7 4 0-15,-5-4 0 0,0-1-5 0,0 1-1 16,0-11 0-16,-5 1 0 0,5-1-14 0,-6-9-4 15,6-6 0-15,1-5 0 0,4-14-14 0,1-1-10 16,0-5 12-16,11-20-12 0,0-4 13 0,0-6-4 16,5-10-1-16,1-5 0 0,11-5 0 0,0 0 0 15,-11-10 0-15,5-15 0 0,6-1-8 0,6-9 0 16,0-5 0-16,5 0 8 0,0-5-8 0,6-1-12 16,6 1 2-16,5 0 1 0,0 5 1 0,6-1 0 15,-11 11 0-15,5 5 0 0,0 10 8 0,1 5-13 0,5 5 5 16,-6 10 8-16,6 10-11 0,-6 5 11 0,0 5-8 15,6 0 8-15,0 6-10 0,0-1 10 0,-6 0-12 16,12-5 12-16,-6-5-8 0,6 5 8 0,-7-10 0 0,7-5 0 16,0 6 0-16,-1-11 0 0,1-5 0 0,-1-5 0 15,7-5 0-15,-1-6 0 0,0 1 0 0,-5 0 0 16,5-5 9-16,-5-5-9 0,-6 0 8 0,5 0-8 0,-5 0 0 0,-6-1 0 16,-5 1 0-16,0-5-11 15,-1 0 11-15,-5 5 0 0,-6-5 0 0,1 5 0 16,-7 4 0-16,1-4 9 0,-6 0-9 0,0 5 0 15,0 5 8-15,-6-5-8 0,1-5 0 0,-1 10 0 16,-5 0 0-16,-1 0 0 0,-4 4 8 0,-1 6-8 0,0 5 0 16,-6 11-9-16,-11 4 1 0,6 5 0 0,-1 5 8 15,7 5 0-15,-12 10 0 0,11 5 0 0,-5 1 0 0,0 4 0 16,5-5 0-16,6 5 8 0,0 1-8 0,0-6 0 16,12 0 8-16,5 0-8 0,5 1 10 0,7-1-2 15,-1-5-8-15,11 0 12 0,1 1-12 0,0-1 0 16,-6-5 0-16,11 0 0 15,12 0-81-15,-1-4-19 0,6-11-4 0,1 0-910 0</inkml:trace>
        </inkml:traceGroup>
        <inkml:traceGroup>
          <inkml:annotationXML>
            <emma:emma xmlns:emma="http://www.w3.org/2003/04/emma" version="1.0">
              <emma:interpretation id="{5CEBB90C-4B0B-4855-8178-AFB0E82016FE}" emma:medium="tactile" emma:mode="ink">
                <msink:context xmlns:msink="http://schemas.microsoft.com/ink/2010/main" type="inkWord" rotatedBoundingBox="9133,3918 12027,3796 12111,5796 9217,591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179.1808">8200 4024 460 0,'6'-6'41'0,"-6"-4"-33"15,0-5-8-15,0-5 0 0,0 0 196 0,0 0 38 0,-6 0 7 0,-5 5 2 16,5-10-93-16,-11 10-18 0,-5 0-4 16,5-1-1-16,-6 11-67 0,0 0-12 0,-10 10-4 0,-1 0 0 15,-6 5-18-15,6 11-4 0,-5-6-1 0,5 10 0 16,-12 5-12-16,7 0-9 0,5 5 12 0,-6 1-12 16,6 4 0-16,6 5-9 0,0-5-1 0,11 10 0 15,0-9 10-15,0-1 0 0,11-5 0 0,6 0 0 16,6 0-14-16,5 1 2 0,0-6 1 0,6 0 0 15,6 0-3-15,5-5-1 0,1 0 0 0,5 1 0 16,-1-1 15-16,1 5 0 0,-5-5-10 0,5 5 10 16,-6 5 0-16,0-4 0 0,-17-1 8 0,6 0-8 0,-5-5 41 15,-7 10 3-15,-5-5 1 0,-11 0 0 0,0 6 12 16,-6-6 3-16,-6-5 0 0,1 5 0 0,-7 0-9 16,1 0-2-16,0-4 0 0,-1-6 0 0,-4 0-38 0,4-5-11 15,1 0 0-15,-6-5 0 0,6 0 0 0,-1-5 0 16,1-10-10-16,0 0 10 15,5 0-48-15,6-5-4 0,0 0 0 0,6 0-645 16,0-10-130-16</inkml:trace>
          <inkml:trace contextRef="#ctx0" brushRef="#br0" timeOffset="34549.3146">8489 4783 230 0,'0'0'20'0,"0"0"-20"0,0 0 0 0,11 10 0 16,6 0 320-16,-6 0 60 0,6 0 12 0,0 0 3 16,0 0-260-16,6-5-52 0,-1 0-11 0,1-5-1 15,11 0-39-15,-6-5-7 0,6-5-1 0,0 0-1 16,6-5-7-16,-6-5 0 0,5 0-1 0,1-6 0 16,-6 1-6-16,-6 0-1 0,6-5 0 0,0 0 0 15,-12-5-8-15,1 4 8 0,-12 1-8 0,1 0 8 16,-12 0 0-16,0 0-8 0,-6-5 12 0,-5 9-4 15,-1 6 24-15,-5 0 5 0,-5 5 1 0,5 0 0 16,-6 5-2-16,1 10-1 0,-7 0 0 0,7 10 0 16,-7-5-4-16,-4 10-1 0,-1 5 0 0,-6 10 0 15,6 6-13-15,-5 4-2 0,5 10-1 0,5 0 0 16,1 1-14-16,5-1 9 0,6-5-9 0,0 0 8 16,6 1-8-16,6-11 0 0,-1 5 0 0,6-5 8 0,0-5-8 15,11-4 0-15,0-1 0 0,6-5 0 0,0 0-12 16,6-5-8-16,5-5-2 0,1 0 0 15,10-10-172-15,1-5-34 0,50-15-8 0,-16-5 0 16</inkml:trace>
          <inkml:trace contextRef="#ctx0" brushRef="#br0" timeOffset="35050.6808">10016 3445 990 0,'-12'-40'21'0,"7"25"5"0,5-10 1 0,0-5 1 0,5-5-28 0,-5 4 0 16,6 1 0-16,0 5 0 0,5 5 100 0,0 5 15 15,-5-5 2-15,-6 15 1 0,0 5-3 0,0 0-1 16,0 0 0-16,0 10 0 0,0 15-46 0,-11 0-10 16,-1 10-2-16,-5 16 0 0,-5 9 5 0,-7 5 1 15,7 6 0-15,-6 14 0 0,-1 6 9 0,7-1 1 16,-12 6 1-16,-6 4 0 0,6 6-39 0,0-1-8 16,-5-4-2-16,5-6 0 0,0-4-7 0,0-6-1 15,6-4-1-15,-1-6 0 0,7-4-15 0,5-1 11 16,-6-10-11-16,6 1 10 0,0-6-28 0,6 0-6 15,5-10 0-15,1-9-752 16,-1-1-151-16</inkml:trace>
          <inkml:trace contextRef="#ctx0" brushRef="#br0" timeOffset="34825.9835">9552 3873 1267 0,'0'0'112'0,"-17"5"-89"15,6 5-23-15,-6 0 0 0,5 0 96 0,-5-5 16 16,6 5 2-16,0 0 1 0,-1 5-44 0,7-5-9 0,5 0-2 0,0-10 0 16,0 0-33-16,11 10-7 0,6 0-2 0,0-5 0 15,11 0 3-15,6-10 1 0,11 0 0 0,6-5 0 16,0-5-2-16,11 0 0 0,-5 0 0 0,5-5 0 16,6 0-20-16,-11 5 8 0,-6-5-8 0,-6 5 0 31,-6-1-41-31,-5 6-13 0,0-5-2 0,-11 0-1 0,0 5-29 15,-7 0-6-15,-4 5 0 0</inkml:trace>
        </inkml:traceGroup>
        <inkml:traceGroup>
          <inkml:annotationXML>
            <emma:emma xmlns:emma="http://www.w3.org/2003/04/emma" version="1.0">
              <emma:interpretation id="{A581978F-C256-469A-BA71-6B5275ADE0E3}" emma:medium="tactile" emma:mode="ink">
                <msink:context xmlns:msink="http://schemas.microsoft.com/ink/2010/main" type="inkWord" rotatedBoundingBox="13612,3730 14994,3672 15080,5724 13699,578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5712.1225">12267 4139 1036 0,'0'-10'92'0,"0"-5"-73"0,0 0-19 0,0 5 0 15,-6 0 156-15,6 0 27 16,0 0 5-16,0 10 2 0,0 0-65 0,0 0-13 0,-17 0-2 0,0 10-1 16,0 0-64-16,6 10-13 0,-18 0-2 0,7 10-1 15,-1 0-2-15,-5 11-1 0,0 4 0 0,-6 5 0 16,5 0-8-16,7 1-2 0,-7 9 0 0,13 0 0 15,-1-4-16-15,5-6 10 0,7-5-10 0,5-5 8 16,5-5-8-16,1 1 0 0,11-6 0 0,5-5 0 16,1-15-19-16,5-5 1 0,1 0 0 0,5-10 0 15,5 0 2-15,-5-5 0 0,6-15 0 0,-1 0 0 16,-5 0 16-16,6-6 0 0,-6-4-8 0,-6 0 8 16,-11-5 0-16,6-5 14 0,-6-6-2 0,0 1-1 0,-12 0 10 15,1-6 3-15,0 1 0 0,-6 5 0 0,-6-10 5 16,6 14 2-16,-6 6 0 0,-5 5 0 0,0 5-2 15,-6 5 0-15,0 10 0 0,-6 4 0 0,0 1-21 0,-5 10-8 16,0 10 0-16,-6 6 9 16,6 4-43-16,-1 0-9 0,7 5-1 0,-1 5-700 15,0 0-139-15</inkml:trace>
          <inkml:trace contextRef="#ctx0" brushRef="#br0" timeOffset="36265.0908">12578 4647 2102 0,'0'0'46'0,"0"0"10"0,11-15 1 0,12 0 3 0,-7 0-48 0,7 5-12 0,5-6 0 0,1 6 0 16,-1-5 64-16,0 0 12 0,0 5 1 0,1 0 1 16,-1-5-57-16,-5 5-11 0,5 0-2 0,-5 5-8 31,-6-5-128-31,5 5-32 0,-5 0-6 0</inkml:trace>
          <inkml:trace contextRef="#ctx0" brushRef="#br0" timeOffset="36101.837">12849 4069 1530 0,'17'-15'68'0,"-6"5"13"0,6 0-65 0,6-6-16 0,0 6 0 0,-7-10 0 15,13 0 101-15,-7 0 17 0,1 0 3 0,0-5 1 16,5-5-50-16,-5-6-9 16,-1 6-3-16,1-5 0 0,-12 0-23 0,12 5-5 0,-6-5 0 0,-6-1-1 15,6 1-18-15,-11 0-3 0,-6 0-1 0,0 0 0 16,0-1-9-16,0-4 12 0,-6-5-12 0,0 10 12 15,-5-5-4-15,0 4-8 0,-1 1 12 0,1 5-4 16,0 0-8-16,-6 5 0 0,11 0 0 0,-5 5 8 16,-6-1-8-16,11 6 0 0,-5 0 0 0,0 10 0 15,-1-5 0-15,1 5 0 0,5 5 0 0,-5 10 0 16,0 0 0-16,-1 10 0 0,1 0 0 0,5 11 0 16,-5-6 16-16,0 10 12 0,-6 0 1 0,5 10 1 15,-4-4-13-15,4 9-2 0,1 0-1 0,-6 10 0 0,6 1 7 16,-1 4 2-16,-5 6 0 0,6-1 0 0,0 0 5 15,-1 6 0-15,1-1 1 0,0 6 0 0,5-1-13 16,-5 5-4-16,5 1 0 0,-5 4 0 0,5 1-3 16,1-1-1-16,-1-4 0 0,0-6 0 0,1 6-8 0,-7-6-17 15,1 1 4-15,-6-6-807 16,6-15-160-16</inkml:trace>
        </inkml:traceGroup>
        <inkml:traceGroup>
          <inkml:annotationXML>
            <emma:emma xmlns:emma="http://www.w3.org/2003/04/emma" version="1.0">
              <emma:interpretation id="{7A2B0AAC-2BFE-400F-9BFF-34F6548C9CBE}" emma:medium="tactile" emma:mode="ink">
                <msink:context xmlns:msink="http://schemas.microsoft.com/ink/2010/main" type="inkWord" rotatedBoundingBox="16939,3444 19392,3341 19484,5538 17031,564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7625.1502">17017 3204 1555 0,'6'-15'138'0,"-1"-5"-110"0,7 5-28 0,-1 5 0 16,-11 0 110-16,0 10 17 0,0 0 3 0,0 0 1 16,0 0-47-16,0 0-10 0,0 15-2 0,-6 10 0 15,-5 5-38-15,0 5-8 0,-6 11-2 0,0 4 0 16,0 0 23-16,0 5 4 0,0 1 1 0,-6 9 0 15,6 0-34-15,6 6-6 0,0-6-2 0,5 5 0 0,-5 1 19 0,5-1 4 16,6 1 1-16,0 9 0 0,0-10-34 16,0 1 0-16,0-6 0 0,0 6 0 0,0-6 0 15,0 0 0-15,-6-4 0 0,1-1 0 16,5 0-45-16,-12-10-16 0,1-4-3 0,0-6-1 16,-6-5-146-16,6-15-29 0,-1-5-5 0,-5-5-2 0</inkml:trace>
          <inkml:trace contextRef="#ctx0" brushRef="#br0" timeOffset="37909.1089">17571 2802 1630 0,'6'-30'72'0,"-6"15"16"0,6 0-71 0,-1 0-17 0,1-6 0 0,-6 6 0 16,0 15 101-16,0 0 17 0,0 0 3 0,0 0 1 15,0 0-45-15,6 10-9 0,5 0-1 0,-5 16-1 16,-6 4-13-16,0 20-2 0,0 0-1 0,-6 11 0 16,6 4-17-16,-11 5-3 0,-1-4-1 0,1 9 0 15,5 6 4-15,-5-6 1 0,0 0 0 0,-1 11 0 16,7-6-21-16,-7 1-4 0,7-11-1 0,-7 5 0 16,7-4-8-16,-6-1 0 0,5 1 0 0,0-6 0 15,-5 0 0-15,0-4-9 0,5-11 9 0,-5-5-13 16,-1 5-119-16,7-9-24 15,-1-6-5-15</inkml:trace>
          <inkml:trace contextRef="#ctx0" brushRef="#br0" timeOffset="37331.9813">16078 4044 1436 0,'-22'-15'64'0,"16"4"12"0,-11 1-60 0,6 0-16 0,-6 0 0 0,0-5 0 15,-6 0 95-15,6 0 16 0,0 5 3 0,0 0 1 16,-11 0-47-16,5 5-10 0,1 5-2 0,-1 0 0 16,-11 5-35-16,0 5-7 0,0 10-2 0,-5 0 0 15,-1 5 6-15,-5 5 1 0,-6 16 0 0,0 4 0 16,0 0 10-16,12 11 3 0,-7 4 0 0,12 5 0 16,1-4-16-16,10-1-2 0,6-5-1 0,11 1 0 15,6-6-13-15,6-10 0 0,11 0 0 0,0-9 0 16,0-11-9-16,5-5-8 0,7-5-2 0,-1-10 0 15,6-10-5-15,6 0 0 0,-1-15-1 0,-11 5 0 16,1-10 25-16,5-11-8 0,0-4 8 0,-1 0 0 0,1-10 14 16,0-11 8-16,6 1 2 0,5-30 0 0,-5 9-5 0,5-4-1 15,0-1 0-15,1-4 0 0,-7 9-10 0,1 1-8 16,-1 9 12-16,-5 6-12 0,0 20 14 0,-6 5-4 16,-11 10-1-16,6 4 0 0,-12 16 27 0,1 0 4 15,-12 10 2-15,11 15 0 0,-5 10-24 0,-6 11-5 16,0 4-1-16,-6 10 0 0,0 5-12 0,1-4 0 15,-7 9 0-15,7-5 0 0,-1 1 8 0,0-1-8 16,1-5 0-16,-1 6 0 16,6-11-61-16,0 0-19 0,0-5-3 0,6 5-629 15,-1-4-125-15</inkml:trace>
        </inkml:traceGroup>
        <inkml:traceGroup>
          <inkml:annotationXML>
            <emma:emma xmlns:emma="http://www.w3.org/2003/04/emma" version="1.0">
              <emma:interpretation id="{52D1F02A-88E4-4B7C-8390-05B499263B03}" emma:medium="tactile" emma:mode="ink">
                <msink:context xmlns:msink="http://schemas.microsoft.com/ink/2010/main" type="inkWord" rotatedBoundingBox="21449,3182 29576,2840 29671,5094 21544,5436"/>
              </emma:interpretation>
              <emma:one-of disjunction-type="recognition" id="oneOf11">
                <emma:interpretation id="interp11" emma:lang="" emma:confidence="1">
                  <emma:literal>Sion</emma:literal>
                </emma:interpretation>
                <emma:interpretation id="interp12" emma:lang="" emma:confidence="0">
                  <emma:literal>{ion</emma:literal>
                </emma:interpretation>
                <emma:interpretation id="interp13" emma:lang="" emma:confidence="0">
                  <emma:literal>fion</emma:literal>
                </emma:interpretation>
                <emma:interpretation id="interp14" emma:lang="" emma:confidence="0">
                  <emma:literal>sion</emma:literal>
                </emma:interpretation>
                <emma:interpretation id="interp15" emma:lang="" emma:confidence="0">
                  <emma:literal>Dion</emma:literal>
                </emma:interpretation>
              </emma:one-of>
            </emma:emma>
          </inkml:annotationXML>
          <inkml:trace contextRef="#ctx0" brushRef="#br0" timeOffset="40763.8201">24222 3340 518 0,'12'-5'46'0,"4"-5"-37"16,1-5-9-16,0 5 0 0,6-5 160 0,-6-1 31 0,0 1 5 0,6-5 2 16,-6 0-63-16,0 0-13 0,-6 5-2 0,0 0-1 15,-5 5-29-15,-6-5-6 0,0 5 0 0,0 10-1 16,-17-5-15-16,0 5-2 0,-6-5-1 0,1 10 0 16,-12 0-53-16,0 10-12 0,0 0 0 0,-6 5 0 15,1 5 44-15,-1 10 8 0,-11-5 1 0,6 16 1 16,0-6-35-16,5 0-7 0,0 0-2 0,1 1 0 15,11-1-10-15,11-5 0 0,0 5 0 0,5 0 0 16,12-4 0-16,0-6 0 0,6 0 0 0,5 0 0 16,1 0 0-16,5-5 0 0,11 0 0 0,-5-4 0 15,-1 4 0-15,6 0 0 0,-5-10 0 0,0 5 0 16,-6-5 0-16,5 5 0 0,-10-5 0 0,-1 5 0 0,0 1 53 16,-5-1 9-16,-6 0 2 0,-6 0 0 0,1-5-52 15,-7 5-12-15,1-5 0 0,0 5 0 0,-6-5 53 16,5 0 8-16,-5-5 2 0,6 6 0 0,0-6-50 0,-6 5-13 15,0-5 0-15,0 0 0 16,0 0-46-16,-6 5-14 0,1-5-4 0,-7 0 0 16,1 0-114-16,5-5-23 0,-10 0-5 0,4-5-1 0</inkml:trace>
          <inkml:trace contextRef="#ctx0" brushRef="#br0" timeOffset="40961.2291">24539 3712 1497 0,'0'0'133'0,"11"-5"-106"0,1 5-27 0,-12 0 0 16,5 0 138-16,-5 0 22 0,11 5 5 0,-5 5 1 15,0 0-68-15,-1 5-14 0,-5 10-2 0,-5-5-1 16,-1 0-57-16,6 5-12 0,-6 1-3 0,-5 4 0 15,6-5 9-15,-7-5 2 0,-5 0 0 0,12 0 0 16,-1 0-32-16,-5 0-7 0,-1-4-1 0,1-1 0 16,5-5-107-16,1 0-21 0,5-10-5 15,0 15-1-15</inkml:trace>
          <inkml:trace contextRef="#ctx0" brushRef="#br0" timeOffset="41110.7278">25008 3154 1728 0,'0'0'76'0,"0"0"16"0,0-10-73 0,0-5-19 16,0 0 0-16,0 15 0 0,0 0 157 0,0 0 28 15,0 0 6-15,0 0 1 0,0 0-154 0,0 0-30 16,-5 15-8-16,-7 0-716 16,12 5-144-16</inkml:trace>
          <inkml:trace contextRef="#ctx0" brushRef="#br0" timeOffset="41571.7276">25551 3465 1497 0,'34'-20'66'0,"-11"10"14"0,-1-5-64 0,1 0-16 0,-6 10 0 0,0-5 0 16,0-5 157-16,-6 10 28 0,-11 5 6 0,0 0 1 15,12-10-94-15,-12 10-18 0,0 0-4 0,0 0-1 16,0 0-18-16,0 0-3 0,0 0-1 0,-6 10 0 16,0 10-42-16,-5 0-11 0,0 0 0 0,-1 5 0 15,7 6-9-15,-12-1-4 0,0 5-1 0,5 0 0 16,1 5 14-16,0 6 0 0,-6-6 12 0,6 0-12 16,-1-5 8-16,7 5-8 0,-7 1 0 0,12-6 0 0,-5-5 12 15,5 0-12-15,5 0 12 0,7-5-12 0,-7 1 0 16,7-1 0-16,-1-5 0 0,0 0 0 0,6-10 0 0,0 0 0 15,0-5 0-15,6 0 0 0,-1-5 0 0,1-5 0 16,0-5 0-16,-1-5 0 0,6 5 12 0,-5-5-12 16,5-10 12-16,1 0-12 0,-1-6 24 0,0-9-1 15,6 0-1-15,-6-5 0 0,1-6-7 0,5-4-2 16,-1 5 0-16,7-5 0 0,-12 4-13 0,1 6 0 16,-1 0 0-16,0 5 0 0,-5 9 24 0,-6 1-2 15,-12 5 0-15,-5 0 0 0,-5 10-22 0,-7 0 0 16,-10 5 0-16,-6 5 0 0,-6 5 0 0,-6 5 0 15,0 0 0-15,-10 10 0 16,4 5-47-16,-5 0-13 0,1 5-4 0,-7 5 0 16,0 1-70-16,7-6-14 0,4 5-4 0</inkml:trace>
          <inkml:trace contextRef="#ctx0" brushRef="#br0" timeOffset="41994.3873">26728 3370 1036 0,'39'-20'92'0,"-22"10"-73"0,0-10-19 0,6 5 0 16,5 0 260-16,-5-1 48 0,11 6 9 0,-6 5 3 16,0 5-199-16,-5 0-39 0,-6 5-8 0,5 5-2 0,1 11-12 15,0-1-4-15,-12 10 0 0,-5 10 0 0,-1 0-56 0,-10 11-11 16,-1-6-2-16,-11 5-1 0,6 0 22 0,-6 6 4 15,5-1 0-15,-5 0 1 0,0-15 9 0,6 6 2 16,0-11 0-16,5 0 0 0,-5-10-2 0,5 0 0 16,0-5 0-16,1 1 0 0,5-11-7 0,0-10-2 15,0 0 0-15,0 0 0 0,11 10-5 0,-11-10 0 16,11-5-8-16,1 0 12 0,5-5-12 0,0-6 9 16,0-4-9-16,5 0 8 0,7-10-8 0,-7-10 0 15,1 5 0-15,5-11 0 0,-5 1 0 0,11 0 0 16,17-5-9-16,5-1 9 0,-5 1 0 0,6 10 11 15,-7-5 0-15,7 15 0 0,-12 4-11 0,-5 6-16 16,-6 5 4-16,0 5 1 0,0 10 11 0,0 15 0 16,-12-5 0-16,1 10 0 0,-1 6 16 0,-5-1 4 15,-5 5 2-15,-1 5 0 0,-5 5-22 0,-12 0 0 16,6 6-10-16,-6 4 10 16,-5 5-122-16,-6 1-18 0,6-1-3 0,-1 10-1 0</inkml:trace>
          <inkml:trace contextRef="#ctx0" brushRef="#br0" timeOffset="39226.1288">20540 3863 1364 0,'0'0'30'0,"0"0"6"0,6-10 2 0,5 0 0 0,-5-1-30 0,0-4-8 16,5 5 0-16,-5-5 0 0,5-5 107 0,-5 5 20 15,5-10 4-15,-5 5 1 0,-6 0-58 0,5-5-11 16,-5 4-3-16,0 1 0 0,-5 5-28 0,-1-5-7 0,-5 5-1 0,-1 0 0 15,1 0 7-15,-12 5 1 0,1 10 0 0,-6-5 0 16,-1 0-32-16,-10 10 0 0,-1 0 0 0,-5 5 0 16,5-5 0-16,-5 10 0 0,-6-5 0 15,0 15 0-15,0 10 0 0,6 1 0 0,0 9 0 0,0 10 0 16,-1 5 9-16,1 6-9 0,6-1 8 0,-1 16-8 16,17-1 8-16,1 0-8 0,5 1 8 0,17-16-8 15,5-4 8-15,1-1-8 0,0-5 8 0,5-5-8 16,6-4 0-16,0-6 0 0,6-5 0 0,5 0 0 15,-6-10 0-15,1-9 0 0,11-11 0 0,6-10 0 16,-12-11 30-16,11-14 1 0,12-5 0 0,0-20 0 16,-6-6-2-16,1 1 0 0,5-5 0 0,0-16 0 0,-1-4-10 15,1-1-3-15,-11-4 0 0,11-16 0 0,-12 1-16 16,7-6 0-16,-1 1 0 0,0-6 0 0,-5 10 0 0,5 1 0 16,-5-1 0-16,5-4 0 0,0 9 0 0,-5 11 0 15,-1 9 0-15,-5 1 0 0,0 9 0 0,-11 16 0 16,-6 5 0-16,-6 10 0 0,-5 9 0 0,-1 6 0 15,-5 10 0-15,0 5 0 0,0-5 13 0,0 15-1 16,0 0 0-16,0 0 0 0,-17 15-12 0,-5 10 0 16,5 6 0-16,-12 4 0 0,-4 5 0 0,4 5 0 15,1 10 0-15,5 11 0 0,1-1 0 0,-1 1 0 16,-5 4 0-16,5 0-10 0,-5 1 10 0,5-1 0 16,1 0 0-16,5 6 0 0,-6-1 0 0,6-4 0 15,0 4 0-15,6-5 0 0,5-4 0 0,1-1 0 16,-7-10 0-16,12 1 0 0,-5-6 0 0,5-10 0 15,0 0 0-15,5 1 0 0,-5-1 0 0,0-5 0 16,6-10 0-16,0 0 0 0,-1-5 0 0,7-5 0 0,-1 1 0 16,0-6 0-16,12-5-8 0,-1-5 0 0,1 0 0 15,17-10 0-15,-1 0 8 0,6-6 0 0,1 1-9 0,5-5 9 16,-1 0 0-16,-4-5-9 0,5 0 9 0,-6 0 0 16,-6 5 0-16,1-5 0 0,-12 4 0 0,1-9 0 15,-7 5 0-15,-5-10 0 0,0 5 0 0,0-5 0 16,-6-6 0-16,-5 1 0 0,5-5 9 0,-11 10-9 15,6-6 0-15,-6 1 0 0,6 0 0 0,-6 0 0 16,0 5 0-16,-6-1 0 0,0 6 0 0,6 5 0 16,-5 0 12-16,-7 5-4 0,7 0 0 0,-1 5 0 0,-5 5-8 15,5 0 0-15,-5 0 0 0,5 10 0 0,-11 0 12 16,-5 5 1-16,-1 0 0 0,-5 10 0 0,-1 5-13 0,1 5 0 16,0 5 0-16,-6 5 0 0,0 5-14 0,-6 6-6 15,12 4 0-15,-6 5-1 0,0 1 21 0,12-1 8 16,-1 5 0-16,6-4 0 0,0-6 4 0,0 0 1 15,6-10 0-15,5 6 0 0,0-6-5 0,6 0 0 16,6-10-8-16,0 0 12 0,5 5-12 0,6-4 0 16,6-6 0-16,11 0 0 15,0 0-29-15,11 0-9 0,0-10-2 0,6 0-728 16,6-5-147-16</inkml:trace>
          <inkml:trace contextRef="#ctx0" brushRef="#br0" timeOffset="39778.3576">22379 3651 1076 0,'0'0'48'0,"5"-10"9"0,1 0-45 0,-1 0-12 16,-5 0 0-16,6-5 0 0,-6 15 98 0,0 0 18 15,0-15 3-15,-6-5 1 0,6 20-41 0,-5-10-8 16,-1-5-2-16,-5 0 0 0,0 0-10 0,-1 5-3 16,1 0 0-16,0 0 0 0,-6-1 3 0,5 6 0 15,-5 0 0-15,6 0 0 0,-12 0-15 0,6 5-2 16,-11 0-1-16,6 5 0 0,-7 0-10 0,1 5-3 15,-6 1 0-15,0 4 0 0,0 0-14 0,-5 10-3 16,-1 5-1-16,0 5 0 0,1 5 6 0,-1 11 0 16,1-6 1-16,5 10 0 0,0 1-17 0,6-6 10 0,11 0-10 15,-6-5 8-15,12 1-8 0,-1-6 0 0,7 0 0 16,-1-5 0-16,6 0 0 0,0-4 0 0,6-1 0 0,11-5 0 16,5 0-8-16,1 0-4 0,11-5-1 0,17-5 0 31,0-5-111-31,0-5-23 0,5 0-4 0,6-5-801 0</inkml:trace>
          <inkml:trace contextRef="#ctx0" brushRef="#br0" timeOffset="39975.5587">22916 3837 979 0,'0'0'87'0,"0"0"-70"15,0 0-17-15,0 0 0 0,-12 11 139 0,1-1 24 16,-6 0 5-16,6 5 0 0,-12 0-31 0,1 5-6 15,5 0-2-15,0 5 0 0,0-5-53 0,5 5-10 16,-5 1-2-16,12 4-1 0,-7-10-37 0,7 5-7 16,5 0-2-16,0 0 0 0,-6 0-17 0,6-5 0 15,6 1 0-15,-1-6 0 16,-5 0-115-16,12-5-23 0</inkml:trace>
          <inkml:trace contextRef="#ctx0" brushRef="#br0" timeOffset="40131.8085">23029 3194 2415 0,'0'0'107'0,"0"-10"22"0,6 0-103 0,-1 0-26 0,-5 10 0 0,0 0 0 16,0 0 57-16,0 0 7 0,0 0 0 0,0 15 1 31,0 0-169-31,0 5-35 0,6 0-6 0,-6 5-2 0</inkml:trace>
        </inkml:traceGroup>
      </inkml:traceGroup>
      <inkml:traceGroup>
        <inkml:annotationXML>
          <emma:emma xmlns:emma="http://www.w3.org/2003/04/emma" version="1.0">
            <emma:interpretation id="{F9E6EAD3-5A23-451B-B24A-6C5A54452AB6}" emma:medium="tactile" emma:mode="ink">
              <msink:context xmlns:msink="http://schemas.microsoft.com/ink/2010/main" type="line" rotatedBoundingBox="1179,7236 31948,5924 32060,8541 1291,9854"/>
            </emma:interpretation>
          </emma:emma>
        </inkml:annotationXML>
        <inkml:traceGroup>
          <inkml:annotationXML>
            <emma:emma xmlns:emma="http://www.w3.org/2003/04/emma" version="1.0">
              <emma:interpretation id="{87EF43DD-2C0E-4823-B6C8-B30994A5B59C}" emma:medium="tactile" emma:mode="ink">
                <msink:context xmlns:msink="http://schemas.microsoft.com/ink/2010/main" type="inkWord" rotatedBoundingBox="1196,7629 9402,7278 9497,9504 1291,985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4064.6887">888 8090 345 0,'0'0'31'0,"0"-10"-31"15,-6 0 0-15,6-5 0 0,0 5 284 0,0-5 50 16,-6 5 10-16,6 10 3 0,0 0-200 0,0 0-40 16,0 0-8-16,0 0-2 0,0 0-60 0,-5 15-12 15,10 10-2-15,-5 0-1 0,0 11-22 0,0-1 0 0,0 10 0 16,0 0 0-16,6 6 0 0,-6-1 0 15,-6 0 0-15,1 0 0 0,5 1 0 0,-6-6 0 16,-5 0 0-16,-1-5 8 0,1 1 19 0,6-11 4 16,-1-10 1-16,-5 5 0 0,-1-15 33 0,7 5 7 0,5-15 2 15,0 0 0-15,-12 5-22 0,12-5-4 0,-5-10 0 0,-1 0-1 16,6-5-17-16,-6-5-3 0,6 0-1 0,6-10 0 16,0-1-12-16,11-4-2 0,-6 0-1 0,6-5 0 15,5-5-3-15,1-6 0 0,11 1 0 0,-6 0 0 16,6-1-8-16,6 1 0 0,-1-5 0 0,1 5 0 15,-6-1-21-15,6 6-7 16,10 10 0-16,-4 5-1 0,-7 15-151 0,-5 5-31 16</inkml:trace>
          <inkml:trace contextRef="#ctx0" brushRef="#br0" timeOffset="44426.9884">1719 8186 1580 0,'0'0'70'0,"0"0"14"0,0 0-67 0,0 0-17 16,-11 10 0-16,-1-5 0 0,12-5 90 0,-11 10 14 16,-6 5 4-16,6 0 0 0,11 5-65 0,-6 0-13 15,-5 11-2-15,5-6-1 0,1 10-15 0,-1 0-4 0,0 10 0 16,1-4 0-16,5 4 7 0,0-5 1 0,5 0 0 0,1 0 0 15,5-9-6-15,-5-1-1 0,5-10 0 0,1 0 0 16,4-5-1-16,1-10 0 0,6 0 0 16,-6-10 0-16,6-5 17 0,-1-5 3 0,-5-5 1 0,6 0 0 15,5-10 1-15,-11 4 0 0,-6-4 0 0,1-5 0 16,-1 0-4-16,-5 0-1 0,-6 0 0 0,0-1 0 16,0 1-3-16,-6 0-1 0,0 0 0 0,1 0 0 15,-12 4-21-15,5 6 0 0,1 5 0 0,5 0 8 16,-5 10 0-16,0 0 0 0,-6 10 0 0,6 5 0 15,-6 0-94 1,5 10-18-16,-10 10-4 0,-1 0-950 0</inkml:trace>
          <inkml:trace contextRef="#ctx0" brushRef="#br0" timeOffset="44994.9878">2709 7045 1324 0,'28'-45'59'0,"-17"29"12"0,1-4-57 0,-7 0-14 15,7 10 0-15,-7-5 0 0,1 10 134 0,-6 5 24 16,0 0 5-16,0 0 1 0,6 20-84 0,-1 5-17 0,-5 0-3 0,0 11-1 15,-5 9-22-15,-1 15-4 0,-5 6-1 0,5 9 0 16,0 0-10-16,6 6-2 0,-5-1-1 0,-1 6 0 16,6-1 5-16,0 1 2 0,6-6 0 0,-1 0 0 15,1 1-3-15,0-11-1 0,-6-9 0 16,5-6 0-16,1 0-7 0,-6-10-2 0,0 1 0 0,-6-6 0 16,1-15-3-16,-1 0-1 0,0-5 0 0,1-5 0 15,-1 0 6-15,0-4 1 0,6-11 0 0,0 0 0 16,-5-6 4-16,5 6 0 0,0 0 1 0,-6-10 0 15,0-10-9-15,6 5-3 0,0-5 0 0,6-5 0 16,5 0-9-16,6-5 8 0,6 0-8 0,-6-6 8 16,11 1-8-16,0 0-9 0,-5-5 9 0,11 5-13 0,6-1 13 15,-1 11 0-15,1 0 0 0,-6 10-9 0,0 5-7 0,5 0-2 16,-10 10 0-16,-1 0 0 0,0 5 10 0,-5 5 8 16,-1 5-12-16,1 5 12 0,-12 0 0 0,6 0-8 15,0 1 8-15,-5 4 0 0,-7 0 0 0,1 0 0 16,-6 0 0-16,0-5 0 0,-6 5 22 0,1 0 2 15,-7 1 0-15,-5-1 0 0,0 5-8 0,-5 0-2 16,-7 0 0-16,-5 5 0 0,-5 1-14 0,-6-1 9 16,-1 0-9-16,-5 0 8 0,-5 0-20 0,5 1-4 15,0-1 0-15,0-5-1 16,6-5-35-16,5-5-6 0,1-10-2 0,11-5 0 16,-1-5-74-16,12-10-15 0,6-5-3 0,5-15-808 0</inkml:trace>
          <inkml:trace contextRef="#ctx0" brushRef="#br0" timeOffset="45265.8776">3840 6824 1724 0,'0'0'38'16,"11"-15"8"-16,0 4 2 0,1 1 0 0,-12 10-39 0,0 0-9 0,0 0 0 0,0 0 0 15,0 0 96-15,0 0 16 0,0 0 4 0,0 10 1 16,-6 11-54-16,0 9-11 0,-5 0-3 0,0 10 0 0,-6 10-2 0,6 16-1 16,-1-1 0-16,1 5 0 0,0 1-22 0,-1 9-4 15,7 6 0-15,-7-1-1 0,1 1-2 0,0-6 0 16,-1 1 0-16,1 4 0 0,5-10-7 0,1 6-2 16,-12-11 0-16,11 1 0 15,-5-1-27-15,5-10-5 0,-5 1-2 0,0-1-1124 16</inkml:trace>
          <inkml:trace contextRef="#ctx0" brushRef="#br0" timeOffset="45645.8658">4388 8286 1497 0,'0'0'133'0,"6"0"-106"0,11-10-27 0,-6 0 0 16,6 0 68-16,6-5 9 0,5-5 2 0,6 0 0 15,0-10 0-15,-6 5 0 0,6-10 0 0,-5 9 0 16,-1 1-42-16,0-5-8 0,0 0-1 0,-5 5-1 16,-6-5 5-16,0 4 0 0,-6-4 1 0,-5-10 0 15,0-5-7-15,-1 0-2 0,-10 9 0 0,-1 1 0 16,0 10 5-16,1 0 1 0,-7 5 0 0,1 5 0 15,-12 5-6-15,6 0 0 0,0 5-1 0,1 5 0 16,-7 5-23-16,6 5 8 0,-6 10-8 0,-5 0 0 16,0 5 0-16,-6 10 0 0,6 5 0 0,-6 1 0 15,11 9 0-15,-5-5 0 0,5 5 0 0,6 1 0 16,11-1 0-16,1 0 8 0,5-9-8 0,0 4 0 16,0 0 0-16,5 0 0 0,12-5 0 0,0 1 0 15,0-6-60-15,-5 0-16 0,10 0-3 0,1-5-985 16</inkml:trace>
          <inkml:trace contextRef="#ctx0" brushRef="#br0" timeOffset="46210.551">5169 7970 1458 0,'0'0'64'0,"11"-10"14"0,-5 5-62 0,5 0-16 15,1 0 0-15,4 5 0 0,1 0 106 0,0 5 18 16,-5-5 4-16,5 10 1 0,0 5-67 0,5 5-14 15,1 0-2-15,-6 0-1 0,0 5-20 0,0 5-4 16,0-4-1-16,0 4 0 0,-6 5 4 0,0-5 1 16,1-5 0-16,-12 5 0 0,0 1-5 0,0-6-2 0,0 0 0 0,0 0 0 15,-6 0 6-15,0-5 2 0,-5-5 0 0,5 0 0 16,6-15-6-16,0 0-2 0,0 0 0 0,0 0 0 16,0 0-1-16,0 0 0 0,0 0 0 0,0 0 0 15,0-15 1-15,0 0 0 0,6-10 0 0,0 0 0 16,-1-5-18-16,7 0 0 0,-1-6 8 0,6 1-8 15,6 0 28-15,-1-5 1 0,6 0 1 0,6-1 0 16,0 6-48 0,0 0-10-16,0 10-1 0,-6 5-1 0,6 5 30 0,-5 5 10 0,-1 5 0 0,6 10 0 15,-6 5-10-15,0 0 0 0,1 10 0 0,-1 5 0 16,0 5 0-16,-5 0 0 0,0 0 0 0,-1 6 0 16,1-6 0-16,-6 5 0 0,-6-5 0 0,0 0 0 15,-5 0 0-15,0-4 0 0,-1-1 0 0,-5-5 8 0,0 5 0 16,-5-10 0-16,5-5 0 0,-6 5 0 0,-5-5 7 0,5 0 1 15,6-10 0-15,-11 5 0 0,-1-5-5 0,1 0-1 16,0-10 0-16,-1 0 0 0,7-5-10 0,-6 0 12 16,5-10-12-16,6 0 12 0,0 0-12 0,6-11 0 15,-1 1 0-15,6-5 0 0,6 0 0 0,0 0 0 16,0-6-11-16,6 6 11 0,5-5 0 0,1 10-8 16,-1 5 8-16,0 4 0 0,0 6 0 0,-5 10-10 15,0 5 10-15,-1 5 0 0,1 10 0 0,-1 5 0 16,-10 5 0-16,-1 6 0 0,6 4 0 0,-11 0 0 15,-1 5 0-15,1 0 0 0,0 6 0 0,5-6 0 0,-5 0 0 16,5 0 0 0,-5 0-37-16,-1 0-7 0,7 1-2 0,-7-6 0 15,1 5-173-15,0-5-34 0</inkml:trace>
          <inkml:trace contextRef="#ctx0" brushRef="#br0" timeOffset="46933.1169">7544 7749 1238 0,'0'0'27'0,"6"-16"5"0,5 6 2 0,-5-5 2 0,-1 0-36 0,1 0 0 0,0 0 0 0,-6 5 0 16,0 0 92-16,0 10 12 0,-6-15 3 0,6 15 0 15,-11-5-16-15,11 5-3 0,-11-5-1 0,-1 0 0 16,-5 5-31-16,0 5-7 0,0 5-1 0,-5 0 0 0,10 5-18 0,-5 10-4 16,0-5-1-16,0 10 0 0,6 1-2 0,0-1-1 15,-6 5 0-15,11-5 0 0,1 5-22 0,-1 1 0 16,0-6 0-16,6 0 0 15,0 0 0-15,0 0 0 0,6 0 0 0,0-5 0 0,5-4 0 0,6-1-12 16,-6 0 4-16,12 0 0 0,-6-5 0 0,11 5 0 16,-5 0 0-16,5 0 0 0,0-5 8 0,0 0 0 15,-5 6 0-15,5-6 0 0,-5 0 10 0,-6 5 7 16,0 0 2-16,-6 0 0 0,-5 5 5 0,0 0 2 16,-6 0 0-16,-6 1 0 0,-11 4 21 0,0 0 4 15,0 0 1-15,-6 0 0 0,-5-5-22 0,0 6-4 16,-12-1-1-16,6-5 0 0,6 0-5 0,-12 0-2 15,1 0 0-15,5-5 0 16,-6 0-117-16,6-9-23 0,0-1-5 0,-5 0-953 0</inkml:trace>
          <inkml:trace contextRef="#ctx0" brushRef="#br0" timeOffset="43193.6038">-40 7432 403 0,'0'0'17'0,"0"0"5"0,0 0-22 0,0 0 0 15,0 0 0-15,0 0 0 0,0 0 100 0,0 0 15 16,0-10 3-16,0 10 1 0,0 0-39 0,-5-10-8 16,5 0-2-16,-12 0 0 0,7 5-1 0,5 5 0 15,0 0 0-15,0 0 0 0,-12-5-9 0,7-5-3 16,5-1 0-16,-6 6 0 0,0-5-8 0,6 10-1 16,0-10-1-16,0 10 0 0,0-5 3 0,0 5 1 15,0-15 0-15,0 15 0 0,0 0 4 0,0 0 1 16,0 0 0-16,0 0 0 0,0 0-11 0,0 0-1 15,0 0-1-15,0 15 0 0,-5 10-21 0,-1 6-4 16,-5 4-1-16,5 10 0 0,-5 0-1 0,5 6 0 16,-5 4 0-16,-1 15 0 0,1 1 8 0,5-1 2 15,-10 0 0-15,4 6 0 0,7-6-7 0,-7-4-2 16,1-6 0-16,0 5 0 0,-1-4 4 0,-5-6 1 16,0 0 0-16,6 5 0 0,-6-9 7 0,0-1 2 15,-5 0 0-15,5-5 0 0,0-4-31 0,0 4-8 16,0-10-1-16,0 0 0 0,0-10 9 0,5-4 0 0,1-1 0 15,5-5 8-15,1-5-18 0,-1-5-3 0,6-5-1 16,0 0 0 0,0 0-121-16,0 0-24 0,0-10-5 0</inkml:trace>
          <inkml:trace contextRef="#ctx0" brushRef="#br0" timeOffset="43542.8203">-181 8060 907 0,'-17'-20'40'0,"11"10"8"15,1 0-38-15,-7 0-10 0,1-10 0 0,-6 5 0 16,0 0 53-16,0-5 9 0,0-1 2 0,0 6 0 0,6-5-2 0,-6 0 0 16,6-5 0-16,-1 0 0 0,7-5-4 0,5 5-1 15,0-6 0-15,5 1 0 0,1-5-8 0,11 0-1 16,0 5-1-16,5 0 0 0,1-1-7 0,5-4-2 16,1 5 0-16,5 0 0 0,-6 0 4 0,6 0 1 15,5-1 0-15,1 6 0 0,5-5-22 0,0 10-4 16,1 0-1-16,-1 5 0 0,0 0-8 0,0 5-8 15,1 5 12-15,-1 10-12 0,0 5 8 0,-5 5-8 16,-6 0 0-16,-6 5 0 0,-5 5 14 0,-7 0-1 16,-4 5 0-16,-1-4 0 0,-11-1 23 0,-6 5 5 15,1 0 1-15,-7-5 0 0,-10 10 2 0,-1-4 0 16,-5 4 0-16,5 0 0 0,1 0-21 0,-12 5-4 16,0-4-1-16,0-1 0 0,-6 10-18 0,-5 0 0 15,0 0 0-15,-6 6 0 16,0-6-29-16,0 5-13 0,-5 0-2 0,-1 6-1 15,6-6-131-15,6-5-25 0,0-4-6 0</inkml:trace>
        </inkml:traceGroup>
        <inkml:traceGroup>
          <inkml:annotationXML>
            <emma:emma xmlns:emma="http://www.w3.org/2003/04/emma" version="1.0">
              <emma:interpretation id="{8B41DA49-3EDD-4370-808E-A39A9C10124F}" emma:medium="tactile" emma:mode="ink">
                <msink:context xmlns:msink="http://schemas.microsoft.com/ink/2010/main" type="inkWord" rotatedBoundingBox="11665,6789 15947,6606 16057,9192 11776,937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332.6763">11113 6683 864 0,'0'0'76'0,"0"0"-60"0,-6-10-16 0,1 0 0 16,5 10 159-16,0 0 29 0,0 0 5 0,0 0 2 16,0 0-70-16,0 0-13 0,-12 0-4 0,7 10 0 15,-7 10-51-15,1 0-10 0,-6 10-3 0,-6 10 0 16,1 11-4-16,-12 4-2 0,0 10 0 0,-6 16 0 16,-11-6-10-16,6 11-1 0,-6-1-1 0,-5 16 0 15,10-1 18-15,-10 6 3 0,-1-1 1 0,6 6 0 16,0-11-36-16,1-4-12 0,4-11 9 0,-5 6-9 15,12-11 8-15,-1-9-8 0,1-1 8 0,5-5-8 16,5-9 0-16,1-6-20 0,6-10 3 0,5-5 1 16,0-9-122-16,11-1-24 0,0-10-5 0,1 0-770 15</inkml:trace>
          <inkml:trace contextRef="#ctx0" brushRef="#br0" timeOffset="47999.5706">10067 7744 1191 0,'-23'-5'52'0,"23"5"12"0,-6-6-51 0,1 1-13 0,-1-5 0 0,6 10 0 16,0 0 115-16,0 0 20 0,0 0 4 0,0-10 1 15,6 5-56-15,5-5-10 0,0 0-2 0,12 5-1 16,5-5-22-16,0 5-4 0,6 0-1 0,6 0 0 15,5-5-8-15,0 5-1 0,6-5-1 0,0 5 0 0,11-5-6 0,1 0 0 16,-1 0-1-16,6 5 0 0,0 0-12 0,-6 0-3 16,0 5 0-16,0-10 0 0,-5 5-12 15,-1-5-12-15,-5-1 3 0,0 6 0 16,-6 0-24-16,-5 0-5 0,5-5-1 0,-5 0 0 16,-6 0-117-16,0 5-24 0,22-20-5 0,-28 10-1 15</inkml:trace>
          <inkml:trace contextRef="#ctx0" brushRef="#br0" timeOffset="48842.46">11967 6230 1407 0,'34'-40'62'0,"-23"20"14"0,0 0-61 0,6-5-15 16,0 5 0-16,0 0 0 0,-5 5 69 0,-1-1 11 0,-5 6 3 0,-6 10 0 15,0 0-8-15,0 0-2 0,0 0 0 0,5 10 0 16,-5 6-37-16,-5 4-7 0,-7 15-1 0,7 5-1 15,-12 5-5-15,-6 16-1 0,0 4 0 16,-5 10 0-16,-6 1 25 0,0 4 5 0,0 6 1 0,-11 9 0 16,0-9-7-16,5 4-1 0,-5 1 0 0,5 4 0 15,6 1-18-15,6-6-4 0,-6 6-1 0,0-11 0 16,6 6-13-16,-6-6-8 0,0 1 10 0,0-6-10 16,6 0 8-16,-6-4-8 0,0-11 0 0,6-5 9 15,-6-9-9-15,6-11 10 0,-1-5-10 0,7-10 10 16,-1 0-10-16,6-4 10 0,6-11-10 0,-1-5 10 15,1 0-10-15,0-5 10 0,5-5-10 0,6-10 10 16,0-1-10-16,6-4 10 0,0-10-10 0,5 0 10 0,6-5-10 16,5-5 0-16,7-1 0 0,-1-4 8 0,12 5-8 15,-1-5 0-15,6 9-10 0,1 11 10 0,-1 5 0 0,0 5-9 16,-5 5 9-16,-6 5 0 0,5 5-16 0,1 10 3 16,-12 5 0-16,6 5 0 0,-6 5 13 0,-5 6 13 15,5-6-2-15,-5 5-1 0,-1 0-10 0,1 0 0 16,-6-5 0-16,0 6 0 15,6-1-80-15,-1-5-11 0,-5-5-2 0,0 5-981 0</inkml:trace>
          <inkml:trace contextRef="#ctx0" brushRef="#br0" timeOffset="49505.4468">12900 7678 1764 0,'0'0'39'0,"0"0"8"0,6-10 1 0,-6 10 1 0,0 0-39 0,-6-10-10 0,0 0 0 0,-5 0 0 15,0 5 98-15,-6 0 18 0,0 0 3 0,-6 5 1 16,-5 0-59-16,5 5-11 0,-11 0-2 0,6 0-1 16,-6 5-1-16,0 5 0 0,-5 5 0 0,-1 5 0 15,6 0-34-15,0 6-12 0,0 4 0 0,0 5 9 16,6 5-9-16,-6 1 0 0,6-1 0 0,-1-5 0 0,7 0 0 15,-1 0 0-15,6-4 0 0,0-6 0 16,12-5-17-16,-1-5 4 0,6-5 1 0,0 0 0 0,0-15-9 16,11 5-2-16,12-5 0 0,-6 0 0 0,11-10 12 0,0-5 3 15,-5-5 0-15,11-5 0 0,11-5 8 0,0 0 0 16,1-6 0-16,-1-4 0 0,-5 5 0 0,5 0 0 16,-6-5 9-16,1 9-9 0,-12 1 23 0,1 5-3 15,-1 0 0-15,-6 10 0 0,-5 0 6 0,-5 5 1 16,-12 10 0-16,0 0 0 0,5 15-14 0,1 5-2 15,-6 5-1-15,0 5 0 0,-6 10-10 0,6 6 8 16,-5-1-8-16,5 0 8 0,0 0-8 0,0-4 0 16,0-1 0-16,5-5 0 0,1-5 0 0,5-5-9 15,1-10 9-15,-1 5-13 0,6-9 3 0,0-1 1 16,0-5 0-16,5-5 0 0,1 0 9 0,0-5 0 16,-1-5 0-16,7-1 0 0,5-9 0 0,-6 5 0 15,11-10 0-15,-5-5 0 0,-5-5 0 0,5-5-10 0,-6-11 10 16,6 1-10-16,0-5 10 0,5-11 8 0,-5-4-8 0,0-5 11 15,0-1-11-15,0-4-9 0,6-6 9 0,-1-9-13 16,1 4 13-16,-1-9 0 0,7-1 0 0,-1-4 0 16,-6 9 0-16,1 1 0 0,5-1 0 0,-5 6 0 15,-1 9 0-15,1 11 8 0,-12 9 0 0,1 1-8 16,-12 20 0-16,-6 5 0 0,0 10 0 0,-11 5 0 16,6 4 16-16,-6 16-4 0,0 0-1 0,-11 16 0 15,-12 4-11-15,0 15 0 0,1 5 0 0,-7 10 0 16,1 1 0-16,0 4 0 0,0 5 0 0,5 6 0 15,-5 4 31-15,5 0 1 0,6 11 0 0,0 9 0 16,6-4-24-16,-1-1-8 0,1-4 0 0,0 4 0 0,5-5 18 16,1 1-2-16,-7 4-1 0,7 1 0 0,-7-11-15 0,7 1 8 15,-7-1-8-15,7 0 0 0,-7-9-10 0,7-6-8 16,-1-10-2-16,0-9 0 16,1-11-99-16,-1-5-20 0,6-5-4 0,0-10-576 15,0-10-115-15</inkml:trace>
          <inkml:trace contextRef="#ctx0" brushRef="#br0" timeOffset="49726.636">13194 7030 1094 0,'-6'0'97'0,"6"0"-77"0,-11-10-20 0,11 10 0 16,0 0 177-16,0-10 32 0,0-11 7 0,11 11 0 15,1 0-89-15,10 0-19 0,1-10-3 0,17 0-1 16,10-5-30-16,7 5-6 0,5-5-2 0,12 0 0 16,-1 4-50-16,1-4-16 0,11 5 10 0,-1-5-10 15,1 10 0-15,6-5-16 0,-1 5 3 0,1 5-1087 16</inkml:trace>
        </inkml:traceGroup>
        <inkml:traceGroup>
          <inkml:annotationXML>
            <emma:emma xmlns:emma="http://www.w3.org/2003/04/emma" version="1.0">
              <emma:interpretation id="{2647FB8C-C484-43A5-B965-866792394CB3}" emma:medium="tactile" emma:mode="ink">
                <msink:context xmlns:msink="http://schemas.microsoft.com/ink/2010/main" type="inkWord" rotatedBoundingBox="18206,7261 21160,7135 21212,8352 18258,847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010.1956">18080 7372 1105 0,'0'0'48'0,"0"0"12"16,12-11-48-16,-7-4-12 0,-5 5 0 0,6-5 0 15,-6 5 120-15,0-5 23 0,0 0 4 0,0-5 1 0,-6 5-32 0,6 0-7 16,-5-5-1-16,-7 5 0 0,7-6-35 0,-1 1-7 16,-5 5-2-16,-6 5 0 0,5-5-32 15,-5 10-6-15,1 0-2 0,-1 5 0 0,-12 5-10 0,1 5-2 16,0 5-1-16,-6 10 0 0,-11 1-2 0,-1 4 0 15,1 0 0-15,0 5 0 0,0 0 7 0,11 5 2 16,-6-4 0-16,12-1 0 0,5 5-18 0,1-10 0 16,-1 0 8-16,12 1-8 0,5-1 0 0,0-10 0 15,1 0 0-15,5-5 0 0,0-5 0 0,5 0 0 16,12-5 0-16,6 0 0 16,-1-5-24-16,12-10-9 0,6 0-2 0,11-5 0 0,-6-10 21 15,6 5 4-15,-6-10 1 0,12-1 0 16,-1 1-24-16,-10-5-5 0,5-5-1 0,-1 5 0 0,-4-6 39 0,-7 6 0 15,-5-5 0-15,0 5 0 0,-6 5 12 0,1 10 11 16,-12-1 1-16,-6 11 1 0,-5 0 1 0,-6 10 0 16,0 0 0-16,0 0 0 0,-12 15 5 0,1 6 1 15,0-1 0-15,-1 5 0 0,-10 10-32 0,5-5 0 16,5 5 0-16,1 6 0 0,0-6 0 0,5 0 0 0,1-5 0 16,-1 5 0-1,6-5-125-15,0 1-31 0,0 4-7 0,0-15-1 0</inkml:trace>
          <inkml:trace contextRef="#ctx0" brushRef="#br0" timeOffset="52389.7562">18680 7175 1555 0,'22'-20'68'0,"-22"20"16"0,0 0-68 0,12-5-16 15,10 0 0-15,1 10 0 0,-6 5 137 0,0 0 24 16,0 11 5-16,0-1 1 0,0 5-80 0,-6 5-16 15,-5 0-3-15,-1 5-1 0,1 1-49 0,0 4-10 16,-18-5-8-16,7 5 12 0,5-5 18 0,-12-10 4 16,7 6 1-16,-6-6 0 0,-1-5-5 0,7 5-1 15,5-5 0-15,-6-5 0 0,0-5-29 0,6-10 0 16,0 0 0-16,0 0 0 0,0 0 0 0,0 0-21 16,0 0 3-16,0 0 1 0,6-10 27 0,0-5 6 15,-1-5 0-15,7 0 1 0,4 0-30 0,7-10-7 0,-6-1 0 16,6-4-1-16,5 5 9 0,0-5 3 15,6 5 0-15,6 0 0 0,-6 4 9 0,5 1 0 16,7 0 0-16,-1 5 0 0,-17 10 22 0,0 0 6 16,6 10 2-16,-5 0 0 0,-1 10-2 0,-6 0-1 0,-16 10 0 15,5-5 0-15,12 10-27 0,-17 1 8 0,-12-1-8 16,0 5 0-16,6 0 0 0,0 5 0 0,-11-10 8 0,0 0-8 16,5 6-14-16,0-6-5 0,12 5-1 0,-6-5 0 15,-11 0-166 1,11 0-34-16</inkml:trace>
          <inkml:trace contextRef="#ctx0" brushRef="#br0" timeOffset="51571.5269">17498 6788 518 0,'17'-15'46'0,"-17"15"-37"0,5-10-9 0,1 0 0 16,0 5 150-16,-6 5 28 0,5-15 6 0,-5 5 0 0,0 0-48 0,0 0-9 16,0 0-3-16,0-5 0 0,-5 5-46 0,5 0-10 15,-6 0-1-15,0 0-1 0,1 0-18 0,-1-6-3 16,-5 1-1-16,5 5 0 0,-5 5 1 0,5 0 0 15,-5 0 0-15,5 5 0 0,-11-5-36 0,6 10-9 16,-6-5 0-16,-6 10 0 0,-5 0 0 0,-6 5 0 16,-5 6 0-16,-7 9 0 0,-10 0 0 0,-1 5 0 15,-11 10 0-15,-5 6 0 0,5-6 53 0,-6 0 9 16,7 5 2-16,-1 6 0 0,17-6-29 0,11-10-6 16,6 0-1-16,0-4 0 0,6 4-15 0,5-5-3 15,7-5-1-15,4 5 0 0,7 5 15 0,-1 1 2 16,17-11 1-16,1 5 0 0,4-5-27 0,13 0 0 15,-1-4 0-15,6 4 0 16,6-5-54-16,-1 0-16 0,6 0-3 0,1 0-1 16,-1 0-138-16,0-5-28 0,51 26-6 0,-22-16-1 0</inkml:trace>
        </inkml:traceGroup>
        <inkml:traceGroup>
          <inkml:annotationXML>
            <emma:emma xmlns:emma="http://www.w3.org/2003/04/emma" version="1.0">
              <emma:interpretation id="{65366C2B-CB45-44AD-9648-FAFA98E1FA35}" emma:medium="tactile" emma:mode="ink">
                <msink:context xmlns:msink="http://schemas.microsoft.com/ink/2010/main" type="inkWord" rotatedBoundingBox="22606,6539 24340,6465 24423,8412 22689,848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3448.9177">21151 5969 1267 0,'0'0'28'0,"0"0"5"0,6-10 2 0,0-5 1 0,-6 15-36 0,11-15 0 16,-5 0 0-16,-1 0 0 0,1 5 109 0,-6 10 15 15,0-16 4-15,0 16 0 0,0 0-52 0,0 0-9 16,0 0-3-16,0 0 0 0,11 16-51 0,6-1-13 0,-6 10 0 16,-5 0 0-16,5 10 54 0,1 15 8 0,-1 6 2 0,-5 4 0 15,-6 5-52-15,0 6-12 0,-6 4 0 0,0 11 0 16,-5 4 42-16,0 1 6 0,-12 4 0 0,6 6 1 15,-5-6 3-15,5 1 1 0,-6-6 0 0,0 1 0 16,6-11-8-16,-5-5-1 0,5-9-1 0,-6-1 0 16,1-10-27-16,5-9-4 0,0-11-2 0,0 0 0 15,5-5 5-15,1-5 1 0,0-5 0 0,5-9 0 16,6-11 18-16,0 0 4 0,0 0 1 0,0 0 0 16,-11-5-22-16,11 5-4 0,-6-11-1 0,6-4 0 15,0-5-12-15,6 0 9 0,-1-10-9 0,12 5 8 16,0-10-8-16,12-1-9 0,-1 1 9 0,11-5-13 0,1 0-8 15,5 0-2-15,1 4 0 0,16-4 0 16,-6 0-3-16,1 5-1 0,-6 0 0 16,0 10 0-16,-6 9 3 0,-6 1 1 0,1 5 0 0,-12 10 0 0,1 5 13 15,-7 5 10-15,-5 10-13 0,-5 1 5 0,-1-6 8 0,0 10 0 16,-5 0 0-16,-6 5 0 0,-6-5-13 0,-5 0 2 16,-6 1 1-16,-6 9 0 0,1-5 37 0,-12 0 7 15,5 0 2-15,-5 0 0 0,-11 1-24 0,0-6-4 16,-12 0 0-16,1 5-8 0,-6-5 8 0,5-5-8 15,1 5 0-15,5-5 0 16,5-4-16-16,7-1-9 0,5-5-3 0,6 0 0 16,5 0-129-16,6-5-27 0,6-5-4 0,11 0-2 0</inkml:trace>
          <inkml:trace contextRef="#ctx0" brushRef="#br0" timeOffset="53852.9068">21841 7527 1785 0,'0'0'159'16,"12"10"-127"-16,-12-10-32 0,17 10 0 15,-1 1 22-15,7-1-2 0,-12 0 0 0,6-5 0 0,6 0 32 0,0-5 5 16,-1-5 2-16,7 0 0 0,4 5-21 0,1-10-4 15,0 0-1-15,12-6 0 0,-7-9 18 0,6 5 3 16,-5-5 1-16,5-5 0 0,-5 5-29 0,-6-5-6 16,0-1 0-16,0 1-1 0,-6-5-10 0,-5 0-1 15,-1 0-8-15,-5 5 12 0,-6-1-12 0,1 1 0 16,-7 5 8-16,1 5-8 0,-6 0-12 0,0 5-6 16,-6 0-1-16,-5 10 0 0,0 5 45 0,-6 5 9 15,-6 0 1-15,1 5 1 0,-12 10-9 0,5 0-1 16,-10 10-1-16,-1-5 0 0,-5 11-9 0,0-6-1 15,-1 5-1-15,7 0 0 0,5 0-15 0,0-5 8 16,6 6-8-16,5-1 0 0,12-5 0 0,5 5-21 16,6-5 3-16,6 0 1 0,5 6 17 0,6-6 0 15,11 5 0-15,6 0 0 16,0-15-157-16,11 5-28 0,6 1-6 0,6-1-1 0</inkml:trace>
        </inkml:traceGroup>
        <inkml:traceGroup>
          <inkml:annotationXML>
            <emma:emma xmlns:emma="http://www.w3.org/2003/04/emma" version="1.0">
              <emma:interpretation id="{52CFFDDC-5184-41D3-B05F-69C8A1743B03}" emma:medium="tactile" emma:mode="ink">
                <msink:context xmlns:msink="http://schemas.microsoft.com/ink/2010/main" type="inkWord" rotatedBoundingBox="26639,6679 31970,6452 32045,8195 26713,842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310.8151">26784 6009 2077 0,'0'0'45'0,"6"-10"10"0,5-10 1 0,0 10 4 0,1 0-48 0,-1 5-12 0,0-5 0 0,1 10 0 0,-12 0 67 0,11 5 11 15,0 5 2-15,6 5 1 0,-11 15-33 0,5-5-6 16,-5 10-2-16,5 11 0 0,-5 4-12 0,-6 0-4 16,0 6 0-16,0 4 0 0,5-10-8 0,-10 5-1 15,5 1-1-15,0 9 0 0,0-5-14 0,5 1 0 16,1 4 0-16,-6 6 0 0,0-1 0 0,0 0-8 15,0 1 8-15,0-1-10 16,0-5-79-16,0 1-16 0,6-11-3 0,-6 5-952 0</inkml:trace>
          <inkml:trace contextRef="#ctx0" brushRef="#br0" timeOffset="55670.1345">27678 6809 1958 0,'0'0'43'0,"0"0"9"0,0 0 1 0,0 0 3 0,0 0-45 0,0 10-11 0,-6 0 0 0,0 5 0 16,6 0 65-16,-5 10 11 0,-7 0 3 0,7 5 0 16,-1 5-48-16,-5 6-10 0,5-1-1 0,-5 5-1 15,-6 0-5-15,11-4-1 0,1 4 0 0,-1-5 0 16,-5 0-5-16,5 0 0 0,6-9-8 0,0-1 12 15,6 0-4-15,-6-10-8 0,5-5 11 0,1 0-11 0,0-5 28 0,-6 0-2 16,0-10 0-16,0 0 0 16,11-5 24-16,0 5 5 0,0-10 1 0,1 0 0 0,-1-5-5 15,0-5-1-15,6-5 0 0,0-5 0 0,6 0-17 16,-6-1-3-16,6 1-1 0,5-10 0 0,-6-5-13 0,1-6-2 16,11 11-1-16,6-10 0 0,-6 5-13 0,5-1 0 15,1 6 0-15,5 0 0 16,-5 0-38-16,5 5-1 0,-11 4 0 0,0 6 0 15,-12 10-173-15,1 10-36 0</inkml:trace>
          <inkml:trace contextRef="#ctx0" brushRef="#br0" timeOffset="55994.5223">28419 7201 864 0,'0'0'76'0,"11"0"-60"0,0 0-16 0,6-5 0 16,-6 5 203-16,6-5 37 0,-5 0 8 0,5 0 2 16,0-1-94-16,0-4-18 0,5-5-4 0,7 0-1 15,-1 0-59-15,6 0-12 0,5-5-2 0,1-5-1 16,-1 0-26-16,-5 0-5 0,0-1 0 0,0 1-1 16,0-5-9-16,0 0-2 0,-6 0 0 0,-5 5 0 15,0 0 2-15,-6 4 0 0,-6-4 0 0,-5 10 0 16,-12 0 6-16,0 0 0 0,6 5 1 0,-17 0 0 15,-11 5-14-15,-6 10-3 0,6 0-8 0,-12 5 12 16,-5 5-12-16,-6 10 0 0,-5 10 8 0,10 1-8 16,-5-1 21-16,6 10 2 0,6 0 0 0,-1 11 0 15,6-1-23-15,0-5 0 0,6 0 0 0,0 1 0 16,5-6-39-16,6 0-12 0,6 0-2 16,-1-4-768-16,7-6-154 0</inkml:trace>
          <inkml:trace contextRef="#ctx0" brushRef="#br0" timeOffset="54628.7597">25715 6592 1267 0,'34'-15'56'0,"-28"10"12"0,-6-10-55 0,-6 0-13 0,-5 0 0 0,0 0 0 16,-1 0 92-16,-5 5 15 0,0-5 3 0,-5 10 1 0,-7 0-38 0,1 5-7 15,0 0-2-15,-12 10 0 0,-5 0-7 0,5 0-1 16,-10 5-1-16,-1 5 0 0,0 5 1 0,5 5 0 16,-4 0 0-16,16-4 0 0,0-1-18 0,0 5-3 15,0 0-1-15,6 5 0 0,5 5-34 0,6-4-16 16,6 4 2-16,-1 5 0 0,7 0 14 0,10-4 0 16,7-11-10-16,5 5 10 0,5 0-17 0,7-10 1 15,-1 0 0-15,11 1 0 0,-5-1 8 0,6 0 8 16,0-5-12-16,-7 5 12 0,-4-5-27 0,-7 0 2 15,-5 5 0-15,-5-5 0 0,-7 6 68 0,-5-1 13 16,-11-5 4-16,0 0 0 0,-6 0-16 0,0 0-2 16,-6-5-1-16,6 0 0 0,-5 0-11 0,5 1-2 15,-6-11-1-15,0 5 0 0,-5-5-27 0,0 0-20 16,-1 5 3-16,1-5 1 16,-6-5-38-16,12 0-7 0,-7 0-2 0,7 0-667 15,-1 0-134-15</inkml:trace>
          <inkml:trace contextRef="#ctx0" brushRef="#br0" timeOffset="54998.0926">26202 7276 1382 0,'0'0'123'0,"0"0"-99"0,0 0-24 0,0 0 0 16,0 0 87-16,0 0 12 0,0 0 2 0,0 0 1 15,-12 0-24-15,1 0-5 0,0 0-1 0,-6 5 0 0,0 5-35 0,0 5-7 16,-6 5-2-16,1 0 0 0,-1 11-18 0,-5-6-10 16,5 0 10-16,0 5-10 0,6 0 0 0,6 0 0 15,0-5 0-15,-1 6 0 0,7-6 0 0,-1-5 0 16,6 0 0-16,6 0 0 0,-1-5 12 0,7 0-3 16,5-10-1-16,0 0 0 0,0 0-8 0,0-5 0 15,0 0 0-15,11-5 0 0,-5 0 0 0,5-5 0 16,-6-5 0-16,1 0 8 0,5 0 0 0,-5 0-8 15,-6 0 12-15,0-5-4 0,-6 0-8 0,6-6 0 16,-6 1 0-16,-5 0 0 0,0-10 51 0,5 0 8 16,-5 0 1-16,5-1 1 0,-5 1-35 0,5 5-7 15,0 0-2-15,-5 5 0 0,5 0-17 0,-11 15 0 16,0-5 0-16,0 15 0 0,-5-6 0 0,-12 6-11 16,0 6 2-16,-17 9-718 15,-6 0-143-15</inkml:trace>
          <inkml:trace contextRef="#ctx0" brushRef="#br0" timeOffset="56542.0925">29572 7105 460 0,'29'-20'41'0,"4"-5"-33"16,1 0-8-16,0 0 0 0,-5-1 224 0,-1 6 42 16,-11 0 9-16,0 5 1 0,-6 0-117 0,-5 5-24 15,-6 0-5-15,0 10-1 0,-6-5-56 0,0 0-11 16,-10 5-2-16,-7 0-1 0,-11 5-30 0,0 0-5 0,0 0-2 0,0 5 0 15,0 0-5-15,-5 10-1 0,5 0 0 16,5 5 0-16,-5 1-16 0,6 4 0 16,0 0 8-16,5 5-8 0,1 0 0 0,-1 0 0 0,-5-4 0 15,11 4 0-15,0 5 0 0,0-5 0 0,6-5 0 0,-1 6 0 16,1-6 10-16,0 0-2 0,11 5 0 0,-6-10 0 16,6 0 4-16,0-10 1 0,0 6 0 0,6-11 0 15,-1 0-1-15,-5-10 0 0,0 0 0 0,12 5 0 16,5-5-4-16,-6 0-8 0,6-5 11 0,5-10-11 15,1 0 0-15,5-11 0 0,-5 6 0 0,5-10 0 16,1-10 53-16,4 0 4 0,1-6 1 0,0-9 0 16,12-5-31-16,-1-1-7 0,0-4 0 0,6-10-1 15,-6-1-19-15,-5 1 0 0,5 0 8 0,0-6-8 16,-11 1 0-16,0-1 0 0,-6 1 0 0,6-6 0 0,-5 1 0 16,-7 4-11-16,1 1 2 0,0 5 0 0,-1 9 9 0,-5 16-12 15,-6 5 12-15,1 10-12 0,-7 4 12 0,1 6 0 16,0 10 0-16,-1 5 0 0,-5 10 0 0,0 0 0 15,0 0 0-15,0 0 0 0,-5 20 0 0,-1 5 0 16,-5 5 0-16,-6 11 0 0,5 9 0 0,1 0 0 16,-6 6 0-16,6 9 0 0,-6 0 0 0,-6 6 0 15,1-1 0-15,-7 5 0 0,1 1 0 0,0-1 0 16,-6 6 0-16,0 9 0 0,6-14 28 0,5 4 8 16,0 0 2-16,1-4 0 0,5-1-38 0,6-9 0 15,11-6-14-15,0 0 4 16,11-4-118-16,0-11-23 0,17-5-5 0,1-5-565 15,-1-5-114-15</inkml:trace>
        </inkml:traceGroup>
      </inkml:traceGroup>
    </inkml:traceGroup>
    <inkml:traceGroup>
      <inkml:annotationXML>
        <emma:emma xmlns:emma="http://www.w3.org/2003/04/emma" version="1.0">
          <emma:interpretation id="{A7375371-B543-4220-8451-5F7354E15A53}" emma:medium="tactile" emma:mode="ink">
            <msink:context xmlns:msink="http://schemas.microsoft.com/ink/2010/main" type="paragraph" rotatedBoundingBox="1903,10259 29002,9722 29170,18214 2071,18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1986B-D649-4849-B4AF-F635C54099B4}" emma:medium="tactile" emma:mode="ink">
              <msink:context xmlns:msink="http://schemas.microsoft.com/ink/2010/main" type="line" rotatedBoundingBox="1877,10562 27479,9619 27583,12450 1981,13393"/>
            </emma:interpretation>
          </emma:emma>
        </inkml:annotationXML>
        <inkml:traceGroup>
          <inkml:annotationXML>
            <emma:emma xmlns:emma="http://www.w3.org/2003/04/emma" version="1.0">
              <emma:interpretation id="{EDD656BB-6A51-4E3A-AF6C-62ACA5402E14}" emma:medium="tactile" emma:mode="ink">
                <msink:context xmlns:msink="http://schemas.microsoft.com/ink/2010/main" type="inkWord" rotatedBoundingBox="1890,10927 3411,10871 3480,12763 1960,1281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9747.208">509 10262 1728 0,'0'0'153'0,"0"0"-122"0,-12 5-31 0,12-5 0 15,0 0 114-15,-11 0 17 0,-6 5 3 0,6 5 1 16,-6 0-72-16,11 0-15 0,6-10-2 0,0 0-1 16,0 15-94-16,0 0-19 0,6 6-4 15</inkml:trace>
          <inkml:trace contextRef="#ctx0" brushRef="#br0" timeOffset="60597.9855">910 11418 1382 0,'0'0'61'0,"12"-15"13"0,-7 0-59 0,7 0-15 16,-1-10 0-16,0 0 0 0,6 5 108 0,0 0 20 16,0-1 3-16,6 6 1 0,-1 5-63 0,7 5-12 15,-1 5-2-15,-5 5-1 0,-6 5-39 0,-1 5-15 16,-4 16 11-16,-1 4-11 0,6 10 11 0,-11 5-11 16,-12 11 12-16,6-1-12 0,0 0 44 0,-11 1 1 0,5 4 1 15,-11 0 0-15,0-4-30 0,0-11-5 16,-5-5-2-16,5 0 0 0,0-4 14 0,5-11 2 0,-5 0 1 15,12-10 0-15,-7-5-4 0,7-10-1 16,5-5 0-16,0 0 0 0,0 0-3 0,0 0-1 0,0-15 0 16,11-10 0-16,0-5-8 0,6-5-1 0,0-6-8 15,6 1 12-15,0-10-12 0,5 5 8 0,0-6-8 0,-5-4 0 16,11 0 0-16,5 5 0 0,1 4 0 0,-1 1 0 16,-5 5 10-16,6 5-10 0,-12 5 10 0,1 4-10 15,-1 11 20-15,0 10-3 0,-11 0 0 0,0 10 0 16,6 0-4-16,-6 10-1 0,-6 5 0 0,0 6 0 15,1 4 4-15,-1 0 1 0,-6 0 0 0,1 10 0 16,-6 1-7-16,-6-1-2 0,1 0 0 0,-6 5 0 16,-1 0-8-16,-5 1 0 0,12-1 0 0,-7-5 0 15,1 5-94-15,0-4-24 16,-1-6-5-16,7 0-985 0</inkml:trace>
          <inkml:trace contextRef="#ctx0" brushRef="#br0" timeOffset="59552.5104">350 11172 518 0,'0'0'46'0,"0"0"-37"0,0 0-9 0,0 0 0 16,0 0 166-16,0 0 31 0,-5-10 7 0,5 10 0 15,0 0-84-15,0 0-18 0,-6-15-3 0,6 15-1 0,0 0-13 16,0 0-2-16,-6-10-1 0,6 10 0 15,0 0-6-15,0 0-2 0,0 0 0 0,0 0 0 16,0 0-26-16,0 0-4 0,-11 5-2 0,0 5 0 0,-6 10-26 0,6-5-4 16,-1 15-2-16,1 10 0 0,-6 1 21 0,6-1 4 15,-1 10 1-15,1 0 0 0,0 1-20 0,-1-1-3 16,1 0-1-16,11-4 0 0,0-1 0 0,0 0 0 16,-6 0 0-16,12-5 0 0,0-4-4 0,-1-1-8 15,1-10 11-15,5 5-11 0,1-10 10 0,-1-5-10 16,6-10 8-16,-6 0-8 15,6 5-108-15,0-15-28 0,6-5-4 0,-6-10-548 16,5 0-110-16</inkml:trace>
        </inkml:traceGroup>
        <inkml:traceGroup>
          <inkml:annotationXML>
            <emma:emma xmlns:emma="http://www.w3.org/2003/04/emma" version="1.0">
              <emma:interpretation id="{7B8E5454-1CA2-4352-A703-8956649C6210}" emma:medium="tactile" emma:mode="ink">
                <msink:context xmlns:msink="http://schemas.microsoft.com/ink/2010/main" type="inkWord" rotatedBoundingBox="6398,10962 13681,10694 13764,12959 6481,1322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1945.3076">4903 11288 518 0,'0'0'23'0,"0"-10"5"0,6 0-28 0,-6-6 0 16,0-4 0-16,5-5 0 0,-5 5 174 0,6 0 30 15,0 0 5-15,-6 0 2 0,11-5-97 0,-5 5-19 16,-1-1-4-16,1 1-1 0,0 5-15 0,-1 0-3 16,1 5-1-16,-6-5 0 0,0 5-28 0,0 10-6 15,6-10-1-15,-6 10 0 0,0 0 0 0,0 0-1 16,11-5 0-16,-11 5 0 0,0 0 1 0,0 0 0 15,0 0 0-15,0 0 0 0,0 0-15 0,0 0-2 0,6 15-1 16,-1 5 0-16,-5 0-8 0,0 10-2 0,0 0 0 0,0 16 0 16,-5-1 0-16,-1 10 0 0,0 16 0 15,-5-1 0-15,5 0 12 0,1 6 3 0,-12-1 0 0,5 1 0 16,-5-1 10-16,6 0 3 0,0 1 0 0,-1-1 0 16,1-9-12-16,-6-1-3 0,12-10 0 0,-12 1 0 15,5-16 4-15,7-5 1 0,-12 0 0 0,11-10 0 16,-5-5-11-16,5-5-3 0,0 1 0 0,-5-6 0 15,11-10 0-15,0 0 0 0,0 0 0 0,-6 0 0 16,-11-5-3-16,6 0-1 0,5-11 0 0,6 6 0 16,-5-5-8-16,-1-10-11 0,1 5 3 0,-1-5 0 15,12 0 16-15,-1-10 3 0,-5-6 1 0,6 1 0 16,5 0-12-16,0-10-17 0,6-6 4 0,0 1 1 0,6-10 12 16,0-1 0-16,5 1 0 0,0-10 0 0,6-6-16 15,-6 1-1-15,6-6 0 0,0 1 0 0,0 4-2 16,6 6 0-16,-1 5 0 0,1 4 0 0,5 1 1 0,0 15 0 15,1-1 0-15,-1 1 0 0,6 10 18 0,0 5-12 16,-6 0 12-16,6 14-10 0,5 6 10 0,-5 10-10 16,-5 0 10-16,-1 15-10 0,-6 5 10 0,1 1-8 15,-12-1 8-15,-5 10-8 0,0 0 8 0,-7 5 0 16,-4 0 0-16,-7 5-8 0,-5-4 8 0,-5 4 11 16,-7-5-3-16,1 5 0 0,-11-5 15 0,-7 0 2 15,-5 6 1-15,-5-6 0 0,-12 0-9 0,6-5-1 16,-6 0-1-16,-6 0 0 0,1 5-7 0,-1-4-8 15,0 4 11-15,7-5-11 16,-1-5-14-16,0 0-10 0,11-5-1 0,6-5-1 16,6 0-84-16,0 5-17 0,11-10-3 0</inkml:trace>
          <inkml:trace contextRef="#ctx0" brushRef="#br0" timeOffset="62755.9636">6283 11514 1494 0,'0'0'66'0,"6"-10"14"16,-6-5-64-16,0 5-16 0,0 0 0 0,0 10 0 0,-6-10 104 16,6 10 19-16,-11-5 3 0,-6 5 1 0,0 5-71 0,0 10-13 15,-6 5-3-15,6 5-1 0,-5 0-11 0,-1 10-3 16,-5 5 0-16,5-4 0 0,0 9-4 0,7-5-1 15,-7 5 0-15,6-4 0 0,6-6-8 0,-6 0-1 16,5 0-1-16,7-5 0 0,-7-5-10 0,12 1 0 16,0-6 9-16,6-5-9 0,0 0 0 0,5-5 8 15,6-5-8-15,0 5 0 0,6-10 0 0,5-5 0 16,0 5 0-16,6-5 0 0,6-5 0 0,-1 0-10 16,12-5 1-16,-11-5 0 0,-1-1 9 0,1-4-10 15,-6-5 10-15,5 5-10 0,1-5-1 0,-12 0 0 16,-5-5 0-16,0-1 0 0,-7-4 34 0,1 5 6 15,-5-10 2-15,-7 4 0 0,1-9 4 0,-6 5 1 16,-6-5 0-16,1-1 0 0,-7 11-17 0,1 10-3 0,-6 0-1 16,0 10 0-16,-11 10-3 0,0 5-1 15,-12 5 0-15,0 10 0 0,7 10-11 0,-7 5 0 0,-5 5 0 16,5 0 0 0,1 0-28-16,5 6-10 0,5-6-2 0,1 0-1 15,11 0-171-15,0-5-33 0</inkml:trace>
          <inkml:trace contextRef="#ctx0" brushRef="#br0" timeOffset="63087.3809">7063 10493 748 0,'23'-35'67'0,"-6"20"-54"0,-6-10-13 0,12 0 0 0,-6 0 183 0,6-5 33 16,-1 4 8-16,-5 1 0 0,6 5-76 0,-1 0-15 16,-5 10-3-16,0 0-1 0,0 0-47 0,-5 5-10 15,-12 5-1-15,0 0-1 0,0 0-32 0,0 0-6 16,0 0-2-16,0 10 0 0,-6 10 6 0,-5 5 0 16,-1 5 1-16,-5 16 0 0,0 9-10 0,-5 10-3 15,5 6 0-15,-6 4 0 0,-5 5 9 0,0 1 2 16,5-1 0-16,6 11 0 0,0-1-13 0,0 1-2 15,0-1-1-15,0-4 0 0,6-1-11 0,0-9-8 16,-1-1 9-16,-5 0-9 0,6-4-8 0,0-6-8 16,-1-5-2-16,-5 6 0 15,0-11-181-15,6 0-36 0</inkml:trace>
          <inkml:trace contextRef="#ctx0" brushRef="#br0" timeOffset="63861.6936">7550 11142 1155 0,'0'0'51'0,"0"0"11"0,0 0-50 0,0 0-12 15,0 0 0-15,0 0 0 0,0 0 105 0,-11 5 19 0,-1 5 3 0,7 5 1 16,-1 0-44-16,0 5-8 0,1 5-1 0,-1 11-1 16,0-6-27-16,6 5-6 0,0-5-1 0,6 0 0 15,0 0-16-15,-6 1-4 0,11-6-1 0,0-5 0 16,-5 0-7-16,11-5 0 0,-6-5-1 0,6-5 0 15,-6-5 1-15,6 0 1 0,0-5 0 0,0-5 0 16,6-5 10-16,0-5 1 0,-1-5 1 0,1 0 0 16,5-6-8-16,0-4-1 0,1 0-1 0,5 0 0 15,-6 0-3-15,6-1 0 0,0-9 0 0,-6 10 0 16,0 5-12-16,1-5 0 0,5 9 0 0,-1 1 0 16,1 5 24-16,-5 5 8 0,-7 15 1 0,1 0 1 15,5 5-34-15,-11 10-14 0,0 15 1 0,-6 6 0 16,6 9 13-16,-11 10 0 0,-6 10 0 0,-6 6 0 0,1 4 0 15,-12 6 0-15,0 4 8 0,-11 1-8 0,-6 4 20 16,0 1-2-16,5-11-1 0,1 0 0 0,-6-4 5 0,6-6 1 16,-12-4 0-16,12-11 0 0,0-10 10 0,-6-5 3 15,6-4 0-15,-1-11 0 0,7-5-8 0,-1-5 0 16,-5-5-1-16,5-5 0 0,0-5-6 0,1-5-1 16,-6-5 0-16,11 0 0 0,-6-5-2 0,12-10-1 15,-1-6 0-15,7-4 0 0,5-5-17 0,5-10 0 16,7-6 0-16,5-4 0 15,11-10-14-15,0 4-10 0,6-4-1 0,11 5-1 16,6-6-82-16,6 6-17 0,-1 0-3 0,7-1-1019 0</inkml:trace>
          <inkml:trace contextRef="#ctx0" brushRef="#br0" timeOffset="64409.5169">8709 11398 1688 0,'0'0'75'0,"0"-15"15"0,0 0-72 0,0 0-18 16,6-5 0-16,0 10 0 0,-1-5 104 0,7 0 16 15,-1 5 4-15,0 0 1 0,0-6-42 0,1 11-9 16,5 0-2-16,0 5 0 0,5 10-30 0,-5 6-6 16,0 4-2-16,0 10 0 0,0 5-25 0,-11 10-9 15,-1-5 0-15,-5 11 9 0,-11-6-9 0,0 5 12 16,5-10-12-16,-5 6 12 0,-6-6 1 0,-6-5 1 16,12 0 0-16,-6-5 0 0,0-4 14 0,6-6 4 15,-1 0 0-15,1-5 0 0,11-15-32 0,0 0 0 16,0 0 0-16,0 0 0 0,0 0 0 0,0 0 0 15,6-15 8-15,5-5-8 0,-5 0 11 0,11-11-11 16,5-4 12-16,-5 0-12 0,12-10 8 0,-7 0-8 16,6-6 0-16,12 1 0 0,0-5 0 0,-6-1 0 15,5 1 0-15,1 10 0 0,-1 0 8 0,-5 4-8 16,0 1 0-16,0 10 0 0,-6 5 0 0,-5 5 0 16,0 5 0-16,-6 10 0 0,-17 5 0 0,11 10 0 0,6 5 0 15,-11 10 0-15,-6 5 0 0,5 5 8 0,-10 6-8 16,5-1 0-16,0 5 9 0,0-5-9 0,0 5 0 15,-6-4 9-15,6-1-17 0,-6 0-4 0,1-5-1 0,5 6 0 32,-6-6-135-32,6-5-28 0,0 0-4 0,-6-5-852 0</inkml:trace>
          <inkml:trace contextRef="#ctx0" brushRef="#br0" timeOffset="64708.4818">9948 11474 806 0,'0'0'72'0,"5"-10"-58"15,-5-5-14-15,6-1 0 0,5 1 280 0,-5 5 54 16,-6 10 10-16,0 0 3 0,0 0-222 0,0 0-44 16,0 15-9-16,0 11-1 0,-6 4-47 0,-5 5-10 15,-6 0-2-15,0 10 0 0,-11 1-12 0,11-1 11 16,6-5-11-16,-1 0 10 0,12 0-10 0,-5-9 0 15,5-1 0-15,0-5 0 0,5 0 8 0,1-10-8 16,5-5 12-16,1 0-4 0,10-10-8 0,1 0 0 16,-6 0 9-16,5-5-9 0,7-5 0 0,-1-5 9 15,-5 0-9-15,5 0 0 0,-6 0 11 0,-5-5-11 16,6-5 10-16,-6-1-10 0,0 6 11 0,-6-5-11 16,1 0 12-16,-7-5-12 0,1 0 26 0,0-5-2 15,-1-1 0-15,-5 1 0 0,0 0-3 0,-5-5-1 0,-1 5 0 16,6-1 0-16,-6 6-5 0,1 0-2 0,-7 5 0 15,1 5 0-15,0 5-13 0,-1 5 11 0,-5 5-11 0,-5 5 10 16,-1 10-20-16,-11 0-4 0,0 10-1 0,0 10 0 31,-5 5-121-31,5 0-24 0,-6 6-4 0</inkml:trace>
          <inkml:trace contextRef="#ctx0" brushRef="#br0" timeOffset="65363.9803">10666 11273 864 0,'23'-16'38'0,"-12"11"8"0,-5-5-37 0,11 0-9 15,0 5 0-15,5-5 0 0,1 0 286 0,5 5 55 16,-5 5 11-16,-1 5 3 0,7 0-235 0,-7 5-46 15,-5 5-10-15,0 5-1 0,-6 1-39 0,-5 9-7 16,0 0-1-16,-1 10-1 0,-5-5 13 0,0 6 2 16,-11-11 1-16,5 5 0 0,1 0 17 0,-7-5 3 15,1-5 1-15,0 1 0 0,0-6-37 0,-1 5-7 16,1-10-8-16,5-5 11 0,-5 5-11 0,5-15 12 16,6 0-12-16,0 0 12 0,0 0-12 0,-5 0 0 0,-1-5 0 0,0-5 0 15,6 0 8-15,0-5 0 0,0-5 0 0,6 0 0 16,5-11-8-16,1 1 0 0,5-5 0 0,5-5 0 15,6-5 0-15,1-1 0 0,5 1 0 0,0-5 0 16,5 0 0-16,6 4-12 0,-5 1 2 0,5 10 1 16,-5 5 9-16,-1 10 0 0,1 4 0 0,0 11 0 15,-6 5 0-15,0 11 0 0,-1 9 12 0,-4 5-4 16,-7 5-8-16,1 0 0 0,5 10-11 0,-11 6 11 16,-5-1 0-16,-1 5 0 0,6-5 0 0,-6 1 0 15,-5-1 0-15,-1-10 0 0,-5 0 0 0,0-5 0 16,0-5 0-16,-5-4 0 0,-1-1 0 0,6-10 0 15,0-10 10-15,0 0-10 0,0 0 8 0,0 0-8 0,0 0 15 0,0 0-3 16,0 0 0-16,-11-10 0 0,-1-5-3 16,7-5-1-16,5-1 0 0,0-9 0 0,5 5-8 15,1-15-11-15,5 5 3 0,1-11 0 0,10 1 8 0,1 0 0 16,5 5 0-16,1-6 0 0,-1 6 0 0,0 0 0 16,0 10 0-16,1 5 0 0,-12 5 0 0,0 5 11 15,0 5-3-15,-6 4 0 0,-11 6-8 0,11 16 0 16,-5-1 0-16,0 0 0 0,-6 10 0 0,-6 5 0 15,6 5 0-15,0 0 0 0,0 6-14 0,0-1-2 16,0 0 0-16,0 0 0 16,0-5-81-16,6 6-17 0,-1-6-3 0,1-5-642 15,5 0-128-15</inkml:trace>
        </inkml:traceGroup>
        <inkml:traceGroup>
          <inkml:annotationXML>
            <emma:emma xmlns:emma="http://www.w3.org/2003/04/emma" version="1.0">
              <emma:interpretation id="{F19DBDFC-CAD7-48E1-B2B4-C803685DF9C0}" emma:medium="tactile" emma:mode="ink">
                <msink:context xmlns:msink="http://schemas.microsoft.com/ink/2010/main" type="inkWord" rotatedBoundingBox="14168,10229 17347,10112 17425,12239 14246,1235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6657.8805">13533 11142 2127 0,'0'0'47'0,"-5"-10"9"0,-7-5 3 0,7 5 1 0,-7-5-48 0,7 5-12 16,-1-6 0-16,0 1 0 0,1 0 82 0,-1 5 14 15,-5-5 4-15,5 5 0 0,1 5-63 0,-1-5-12 16,-5 5-2-16,-1 0-1 0,7 5-10 0,-12 5-3 16,-6 5 0-16,-5 5 0 0,-1 10-9 0,1 5 0 15,0 6 0-15,-6 9 0 0,6 0 8 0,-6 0 2 16,11 6 1-16,1-1 0 0,5-5-11 0,0-5 0 15,5-4 0-15,7-6 0 0,5-5 0 0,5-5-14 16,-5-5 2-16,12-5 0 0,5-5 12 0,-6-5 0 16,11-5 0-16,7-5 0 0,-1-10 0 0,6 0 0 15,0-5 0-15,5-5 0 0,-5-6 24 0,6-4 8 16,-6 0 2-16,6 5 0 0,-12-6-34 0,6 1 0 16,-6 0 0-16,0 5 0 0,1 0 13 0,-7 4-4 15,-5 6-1-15,0 10 0 0,0 0 4 0,-17 15 0 16,0 0 0-16,0 0 0 0,6 15-12 0,-6 10 0 0,-6 11 0 15,6 4 0-15,-6 5 0 0,6 0 0 0,-5 6 0 16,10-6 0-16,-5-5 0 0,12 0-11 0,-1-5 3 0,0-9 0 16,6-1-4-16,0-5 0 0,6-5 0 0,0 0 0 15,5-10-10-15,0-5-2 0,6-10-1 0,6 5 0 16,-6-10 25-16,5-5 11 0,-5-5-1 0,0-6 0 16,6 1 12-16,-1-5 2 0,-11-5 1 0,12 0 0 15,-6-6-6-15,6 1-2 0,-7-10 0 0,7 0 0 16,0-1-17-16,-1-4 0 0,1 0 0 0,5-6 0 15,0-9 0-15,-5-1 0 0,5-4 0 0,-5-5 0 16,5-1-18-16,-11 6 2 0,11-6 1 0,-11 1 0 16,0 9 3-16,-6 6 1 0,-11 0 0 0,-5-1 0 0,5 16 11 15,-17-5 0-15,0 14 0 0,-12 1 0 0,1 0 9 0,-6 10-9 16,0 5 12-16,-6 4-12 0,-5 1 8 0,5 10-8 16,1 0 0-16,-1 5 0 0,1 0 0 0,5 10 0 15,-6 0-12-15,6 5 3 0,0 0 9 0,0 5 0 16,-5-5 0-16,5 10 0 0,5-5 0 0,-5 10 0 15,0 0 0-15,6 16-8 0,-6-1 20 0,6 10 4 16,-1 5 0-16,7 11 1 0,-12-1 0 0,5 0 0 16,1 1 0-16,6 9 0 0,-1 0 21 0,0 6 4 15,6-1 1-15,-11 11 0 0,5-6-16 0,6 1-3 16,-11-6-1-16,5 5 0 0,1-9-4 0,5 4-1 16,-6 6 0-16,6-6 0 0,6-5-7 0,-1-4-2 15,7-1 0-15,-7-5 0 0,12-9-20 0,0-6-4 0,0 0-1 16,6-10 0-1,5 1-106-15,0-11-22 0,6 0-4 0,0-10-684 0,6-5-136 16</inkml:trace>
          <inkml:trace contextRef="#ctx0" brushRef="#br0" timeOffset="65608.9737">12481 11157 2372 0,'0'0'52'0,"0"0"12"0,-5-10 1 0,5 10 1 16,0 0-53-16,0 0-13 0,0 0 0 0,-6 15 0 15,-5 0 78-15,5 5 13 0,6 5 2 0,0 10 1 0,6 1-64 0,-6-1-13 16,0 0-2-16,5 5-1 0,1-5-5 0,0-4-1 16,-6 4 0-16,5-5 0 0,1 0-8 0,-6-5-17 15,0 0 4-15,0 1 1 16,0-11-202-16,0 5-40 0,-11 10-8 0,11-30-2 0</inkml:trace>
          <inkml:trace contextRef="#ctx0" brushRef="#br0" timeOffset="65758.6978">12679 10740 2300 0,'-5'-25'51'0,"5"14"10"0,-6-4 3 0,0 0 0 0,1 5-52 0,-1 0-12 16,6 10 0-16,0 0 0 15,0 0-84-15,-11 10-19 0,-1 5-4 0,1 5-1 0</inkml:trace>
          <inkml:trace contextRef="#ctx0" brushRef="#br0" timeOffset="67329.4019">15270 11207 748 0,'-17'-5'67'0,"11"5"-54"16,-11-5-13-16,6 5 0 0,-6-5 111 0,5 5 19 16,-10 0 4-16,10-5 1 0,7 5 16 0,-6-5 3 15,-1 0 1-15,7 5 0 0,5 0-63 0,0 0-12 16,17 0-2-16,-6-5-1 0,0 5-21 0,12 0-5 15,5-5-1-15,0 0 0 0,6 5-30 0,0-5-5 16,6 0-2-16,-1 0 0 0,12 0-13 0,-6 5 0 16,1-5 0-16,5 5-683 15,0 0-132-15</inkml:trace>
        </inkml:traceGroup>
        <inkml:traceGroup>
          <inkml:annotationXML>
            <emma:emma xmlns:emma="http://www.w3.org/2003/04/emma" version="1.0">
              <emma:interpretation id="{588B9EF0-8EA3-46DC-9F53-A806289AB85A}" emma:medium="tactile" emma:mode="ink">
                <msink:context xmlns:msink="http://schemas.microsoft.com/ink/2010/main" type="inkWord" rotatedBoundingBox="18439,9952 23539,9764 23630,12233 18530,1242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8391.6289">18390 10874 1976 0,'0'0'88'0,"0"0"17"0,0 0-84 0,0 0-21 15,-5-10 0-15,5 10 0 0,0 0 89 0,-12 10 14 16,-5 5 2-16,1 6 1 0,-1 4-48 0,-6 10-10 16,0 0-1-16,1 5-1 0,-1 1-19 0,6-1-4 15,6 5-1-15,-1-5 0 0,1-5 8 0,5 6 2 16,1-6 0-16,10 0 0 0,-5-10-32 0,0 0 0 16,6-5 0-16,0-5 0 15,5 1-113-15,0-6-29 0,1-5-6 0</inkml:trace>
          <inkml:trace contextRef="#ctx0" brushRef="#br0" timeOffset="68565.5036">18776 10262 2232 0,'0'-10'49'0,"0"-5"11"0,0 0 1 0,0 5 1 0,-11 5-50 0,11 5-12 16,0 0 0-16,0 0 0 0,0 0-60 15,0 0-14-15,0 0-3 0,0 0-1 0</inkml:trace>
          <inkml:trace contextRef="#ctx0" brushRef="#br0" timeOffset="67639.1847">16717 10775 2098 0,'0'0'93'0,"0"0"19"0,0 0-89 0,0 0-23 15,12-5 0-15,-1-5 0 0,0 0 96 0,6 0 16 16,12 5 2-16,10-5 1 0,6 0-62 0,1 5-12 16,5-6-2-16,5 1-1 0,-5 0-10 0,6-5-1 15,-7 5-1-15,7-5 0 0,5 0-26 0,-5 0 0 16,11 0 8-16,-6 0-8 16,6 0-20-16,-6 0-5 0,6 5-2 0,0 0 0 15,-12-1-46-15,1 6-10 0,-6 0-1 0,0 0-650 16,-12 0-130-16</inkml:trace>
          <inkml:trace contextRef="#ctx0" brushRef="#br0" timeOffset="68054.7141">17752 9438 1036 0,'0'0'46'0,"0"0"10"0,6-15-45 16,0 5-11-16,-1-6 0 0,1 1 0 0,5 0 53 0,-5 0 9 15,0 0 2-15,-1 5 0 0,7-10 28 0,-1 5 5 16,-5 0 2-16,10 5 0 0,-16 10-10 0,12-10-1 15,-12 10-1-15,0 0 0 0,11 0-14 0,-11 0-2 16,11 10-1-16,1 5 0 0,-7 10-21 0,-5 5-4 16,0 10-1-16,-5 6 0 0,-1 9-16 0,-11 5-3 15,0 6-1-15,0 4 0 0,-5 5 14 0,-1 6 2 16,-5 4 1-16,-12 11 0 0,6-1-1 0,-5 1 0 16,-1 9 0-16,0 6 0 0,1-11-9 0,5-4-3 15,0 5 0-15,6-11 0 0,-6-5-14 0,5 1-3 16,7-6-1-16,-1 1 0 0,1-6-10 0,-1-9 0 15,0-6 0-15,6-5-11 16,-5-5-92-16,5-9-18 0,5-1-4 0,7-5-1015 0</inkml:trace>
          <inkml:trace contextRef="#ctx0" brushRef="#br0" timeOffset="69181.3707">19392 10639 1555 0,'0'0'138'0,"0"0"-110"16,6-10-28-16,-6 10 0 0,17-10 146 0,-17 10 24 15,0 0 5-15,0 0 1 0,23 20-90 0,-18 0-18 16,-5 5-3-16,6 11-1 0,0-1-19 0,-1 5-4 16,1 5-1-16,-12 0 0 0,-11 6-12 0,6-1-4 15,11 0 0-15,-11 1 0 0,-6-11-4 0,0 0-2 16,11-5 0-16,-5 0 0 0,-6-4-6 0,0-6-2 15,0-5 0-15,6-5 0 0,5 0 13 0,0-5 2 16,-5-5 1-16,11-5 0 0,0 0 2 0,0 0 0 16,-17 0 0-16,6-10 0 0,5 0-18 0,0-5-10 0,6 0 12 15,-5-5-12-15,-1-6 8 0,6 1-8 0,17 0 0 16,0 0 0-16,0-10 0 0,6 0 0 16,5 0 0-16,6-6 0 0,5 1-16 0,1 0-8 0,-6 5 0 15,11-6-1-15,0 1 33 0,1 10 6 0,-12 0 2 0,5 5 0 16,-5 5-26-16,-6 5-5 0,-5 5-1 0,5 5 0 15,-5 5 16-15,0 5 0 0,-1 10 0 0,-5 5 0 16,-6 0 0-16,6 0 0 0,0 10 12 0,-5 0-12 16,-1 0 0-16,-5 6 0 0,-1-1 0 0,1-5-12 15,0 5 24-15,-6-10 6 0,-12 0 1 0,7-4 0 0,5-1-19 0,-6 0 0 16,-5-5 0-16,-1 0 0 0,1-5 8 16,5-5 0-16,6-5 1 0,-11 0 0 0,-6 0-9 15,6 0 0-15,11 0 0 0,0 0 0 0,-12-10 0 16,12 0 0-16,0 0 0 0,0 0 0 0,6-5 0 0,0-5 0 15,-6-1 0-15,11 1 0 0,12 0 0 0,-6-5 0 16,0-5 0-16,5 0 0 0,12-5 0 0,0 4 0 16,-6-4 0-16,6 5 0 0,0 0 0 0,-5 10 0 15,-1-5 0-15,-6 10 0 0,1 5-27 0,0 5 3 16,5 5 0-16,0 10 0 0,-11 0 24 0,0 5 0 16,-5 5 0-16,-1 5 0 0,6 5 0 0,-12-5 14 15,-5 0-2-15,6 6 0 0,5-1-12 0,1 0-16 16,-18 0 3-16,6 0 1 0,0 0 12 0,0-4 0 15,6-1 0-15,-12 5 0 16,-5-5-196-16,11 0-37 0,5 20-7 0,-5-9-2 0</inkml:trace>
          <inkml:trace contextRef="#ctx0" brushRef="#br0" timeOffset="69652.7359">20868 11207 2026 0,'0'0'90'0,"0"0"18"0,0 0-86 0,12 0-22 15,-1 5 0-15,6-5 0 16,0 5 64-16,0-5 9 0,6 5 2 0,-1-5 0 0,7 0-5 0,-1-5-1 15,0 0 0-15,6 0 0 0,6-5-23 0,-1 0-5 16,1-5-1-16,-1 5 0 0,1-10-40 0,5 0-9 16,-5 5-2-16,-6-5 0 0,5-6 46 0,-5 6 9 15,0 0 1-15,0 0 1 0,0-5-38 0,0 0-8 16,-6 0 0-16,1 0 0 0,-7-1 0 0,1 1 0 16,-1-5 0-16,1 5 0 0,-6-5 0 0,-6 0 0 15,-5-1 0-15,0 1 0 0,-6 5-10 0,-6 5 10 16,-5 5-8-16,-1 5 8 0,-10 0-9 0,-7 10 9 15,1-5-10-15,-6 15 10 0,0 5 0 0,-5 5 0 16,-7 0-8-16,1 10 8 0,-6 1 0 0,0 4 13 16,1 10-2-16,-1 0-1 0,5 5 9 0,1 1 1 15,6-1 1-15,-1 5 0 0,6-4-21 0,11-1-16 16,6 0 2-16,6 0 1 0,5 1 36 0,6-6 7 16,6-5 2-16,11-5 0 0,6 1-44 0,11-6-8 0,5-5-1 15,12 0-1 1,0 0-61-16,6-15-12 0,10 5-2 0,1-5-695 0,6-10-138 0</inkml:trace>
        </inkml:traceGroup>
        <inkml:traceGroup>
          <inkml:annotationXML>
            <emma:emma xmlns:emma="http://www.w3.org/2003/04/emma" version="1.0">
              <emma:interpretation id="{4D8DBABB-83AB-42B0-85A6-6DB35DA22DC8}" emma:medium="tactile" emma:mode="ink">
                <msink:context xmlns:msink="http://schemas.microsoft.com/ink/2010/main" type="inkWord" rotatedBoundingBox="25696,10668 27515,10601 27570,12095 25751,1216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0422.5154">24324 10740 1231 0,'0'0'54'0,"11"-15"12"0,6 10-53 0,-11-5-13 15,0-6 0-15,5 6 0 0,-5 0 128 0,-6 10 24 16,5-10 4-16,1 0 0 0,-6 0-37 0,0 10-8 15,6-10-2-15,-6 10 0 0,0 0-36 0,0 0-7 16,0 0-2-16,0 0 0 0,-17 5-16 0,-6 10-4 16,6 5-1-16,-6 10 0 0,6 1-18 0,-11 4-3 15,0 10-1-15,0-5 0 0,5 6 35 0,-5 4 6 16,-1 5 2-16,1-5 0 0,5 6-44 0,1-6-8 0,-1-5-1 16,6 5-1-16,0-9-10 0,6-1-14 0,5-5 3 15,1 0 1-15,-7-10 10 0,12 1-10 0,0-11 10 16,6 0-10-1,-6-15-118-15,11 10-23 0,1 0-5 0,10-10-597 0,-5 0-120 0</inkml:trace>
          <inkml:trace contextRef="#ctx0" brushRef="#br0" timeOffset="70601.3633">24590 10061 806 0,'0'0'36'0,"5"-10"7"0,-5-5-35 0,6 5-8 16,0-5 0-16,-1 10 0 0,-5 5 276 0,0 0 54 15,12-10 10-15,-1 10 3 16,6-5-343-16,-17 5-71 0,0 0-13 0</inkml:trace>
          <inkml:trace contextRef="#ctx0" brushRef="#br0" timeOffset="71060.3311">25218 10720 1958 0,'0'0'87'0,"0"0"17"0,0 0-83 0,0 0-21 0,17 5 0 0,-1 5 0 16,-4 0 56-16,-1 5 6 0,-5 0 2 0,-1 10 0 16,-10 5 0-16,-1 0 0 0,-5 11 0 0,-1 4 0 15,-10-5 0-15,-1 10 0 0,-5 1 0 0,0-6 0 16,-1-5-8-16,1 0 0 0,0-5-1 0,0 1 0 16,5-6-37-16,0-5-7 0,6-5-2 0,0 0 0 15,0-5-9-15,6-5 0 0,11-10 0 0,0 0 0 16,0 0 53-16,0 0 9 0,0 0 2 0,0 0 0 15,17-10-52-15,0 0-12 0,0-10 0 0,6-5 0 16,5 0 0-16,0 0 0 0,0-11 0 0,12 1 0 0,0-5 0 16,5 0 0-16,0 0 0 0,6 4 0 0,0 1-11 15,0-5-5-15,-6 5 0 0,6 5-1 0,-11 5 17 16,-1 4 0-16,1 6 0 0,-1 5 0 0,-16 0 10 16,0 10 6-16,-6 0 0 0,0 10 1 15,-6 0-34-15,-6 10-7 0,1 1-2 0,0 9 0 0,-6 0 26 16,5-5 0-16,-10 5 0 0,5 0-8 15,0 11-24-15,-6-11-4 0,6 5 0 0,0 0-1 16,0 5-88-16,-6 1-18 0,6-1-3 0,0 0-987 0</inkml:trace>
        </inkml:traceGroup>
      </inkml:traceGroup>
      <inkml:traceGroup>
        <inkml:annotationXML>
          <emma:emma xmlns:emma="http://www.w3.org/2003/04/emma" version="1.0">
            <emma:interpretation id="{B114AECA-C27A-485D-B353-3D848FF3D54A}" emma:medium="tactile" emma:mode="ink">
              <msink:context xmlns:msink="http://schemas.microsoft.com/ink/2010/main" type="line" rotatedBoundingBox="2207,13564 29094,13335 29116,15941 2229,16170"/>
            </emma:interpretation>
          </emma:emma>
        </inkml:annotationXML>
        <inkml:traceGroup>
          <inkml:annotationXML>
            <emma:emma xmlns:emma="http://www.w3.org/2003/04/emma" version="1.0">
              <emma:interpretation id="{F19E5DE1-3D03-4E71-A5A6-751B4B95FB62}" emma:medium="tactile" emma:mode="ink">
                <msink:context xmlns:msink="http://schemas.microsoft.com/ink/2010/main" type="inkWord" rotatedBoundingBox="2207,13564 4676,13543 4696,15947 2227,1596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035.7144">475 14183 979 0,'0'0'87'0,"0"0"-70"16,-11 0-17-16,-6 0 0 0,17 0 113 0,0 0 19 15,0 0 4-15,0 0 1 0,0 0-31 0,0 0-6 16,-6-10-2-16,6 10 0 0,0 0-19 0,0 0-4 0,0 0-1 15,0 0 0-15,0 0-21 0,0 0-4 0,0 0-1 0,17 5 0 16,6 0-24-16,10 0-6 0,-4 5-1 0,16 0 0 16,0-5-17-16,6 5 10 0,6 1-10 0,5-6 8 15,11 0-8-15,-5 0 0 0,6-5 0 0,-1 0 0 16,6-5 0-16,1 0 10 0,-7-6-10 0,1 1 10 16,-12-5-27-16,0 5-6 0,-5 0-1 0,-6 0 0 15,-6-5-16 1,0 5-3-16,-5-5-1 0,-1 5 0 0,-10-5-1 15,-1 5-1-15,0 0 0 0,-5 0 0 0</inkml:trace>
          <inkml:trace contextRef="#ctx0" brushRef="#br0" timeOffset="72366.9858">1351 13610 1108 0,'0'-25'49'0,"0"10"11"0,6 0-48 0,-6 0-12 15,6-5 0-15,-1 0 0 0,1-1 113 0,5 1 21 16,-5 0 4-16,5 10 1 0,-5-5-27 0,5 5-6 16,1 0-1-16,-12 10 0 0,0 0-31 0,0 0-6 15,0 0-2-15,5 15 0 0,1 15-30 0,-6 5-5 16,-6 6-2-16,-5 14 0 0,-6 0-3 0,-6 21-1 0,-5 4 0 0,-6 6 0 15,6-1 3-15,-12 11 0 0,6 4 0 16,-5 6 0-16,-1-6-12 0,-5 1-3 0,0-1 0 0,-1 1 0 16,7-16-13-16,5 1 0 0,0-11 8 15,0 1-8 1,-5-11-43-16,10-5-11 0,7-10-2 0,-1-9-1 16,0-11-123-16,6 0-25 0,6-10-5 0</inkml:trace>
          <inkml:trace contextRef="#ctx0" brushRef="#br0" timeOffset="73076.3671">2573 12921 1688 0,'-17'-10'75'0,"6"5"15"0,11-5-72 0,-12 10-18 16,7 0 0-16,-7 0 0 0,1 5 58 0,6 5 8 16,-12 5 2-16,0 1 0 0,0 4-1 0,0 5 0 0,0 10 0 0,0 0 0 15,0 0-26-15,-6 6-5 16,6-1 0-16,0 0-1 0,-5 0-7 0,5 5-2 16,-6 1 0-16,6 4 0 0,0 5-2 0,-6 6-1 0,-5 9 0 15,6 10 0-15,-1 11 1 0,-5 9 1 16,-6 6 0-16,0 10 0 0,0-6-12 0,-6 1-2 15,1 4-1-15,-12 6 0 0,6-10 13 0,-1-11 2 16,7 1 1-16,-1-11 0 0,1-9-26 0,5-16 0 16,0-5 0-16,11-9 0 0,-5-11 8 0,5-10-8 0,6-5 8 15,0-10-8-15,12-5 12 0,-1-10-4 0,0 0 0 0,6 0 0 16,0-20-8-16,6 0 0 0,0-5 9 0,5-5-9 16,0-5 0-16,6-6 0 0,6 1 0 0,-1 0-12 15,1-5 12-15,5-1-8 0,6 1 8 0,0 0-8 16,6 10 8-16,-6 0 8 0,-6 9-8 0,6 1 11 15,0 10-11-15,-6 5-16 0,0 10 4 0,6 0 1 16,0 10 11-16,-5 0-8 0,-7 5 8 0,6 0-8 16,6 1 8-16,6 4 0 0,-12 0 0 0,6-5-8 15,0 0 8-15,0 0 0 0,0 0 0 0,-6-5 0 0,0 0 0 16,6-5 0-16,0-5 0 0,-5-5-8 0,-1 0 8 16,0-5 0-16,0 0 0 0,1 0-8 0,-7-5 8 0,7 0 0 15,-1-10 0-15,-5 5 0 0,5-6 0 0,-6 1 16 16,7-5-3-16,-1 5 0 0,-5 0-13 0,-1-5 8 15,7 0-8-15,-13-6 0 0,1 1 0 0,-5 5 0 16,-1-5 0-16,-5 0 0 0,-1 4 0 0,-5 1 0 16,-5 5 0-16,5-5 0 0,0 10 0 0,-6 0-16 15,-5 5 3-15,-1 5 1 0,-5 5 12 0,1 5 0 16,-7 5 0-16,0 5 0 0,1 0 0 0,-7 5 0 16,1 5 0-16,0 5 0 0,0 5 0 0,-1 0 0 15,1 6 8-15,5-1-8 0,1 5 0 0,-1 0 0 16,12 0 0-16,-1 11 0 0,1-11 0 0,11 5 10 15,0-5-10-15,6 6 8 0,5-11-8 0,6 0 0 0,0 0 0 16,6-5 0-16,-1-4-13 0,7-1-8 0,5 0-2 0,5-10 0 31,1 0-180-31,5-5-36 0</inkml:trace>
        </inkml:traceGroup>
        <inkml:traceGroup>
          <inkml:annotationXML>
            <emma:emma xmlns:emma="http://www.w3.org/2003/04/emma" version="1.0">
              <emma:interpretation id="{0CC9ACD2-C74D-4E50-9B12-F2A4FF8FBC6B}" emma:medium="tactile" emma:mode="ink">
                <msink:context xmlns:msink="http://schemas.microsoft.com/ink/2010/main" type="inkWord" rotatedBoundingBox="6918,14467 10211,14439 10223,15856 6930,15884">
                  <msink:destinationLink direction="with" ref="{DF7A4E7C-8DB6-455E-97EE-B4871C8C4724}"/>
                </msink:context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4272.8201">6532 13867 2250 0,'-40'-16'100'0,"29"11"20"0,-6-5-96 0,6 5-24 0,-12 0 0 0,6 0 0 16,6 0 72-16,-1 0 9 0,1 0 3 0,0 5 0 31,0 0-201-31,11 0-40 0,0 0-8 0</inkml:trace>
          <inkml:trace contextRef="#ctx0" brushRef="#br0" timeOffset="73868.3833">5938 14158 921 0,'0'-20'40'0,"0"10"10"0,6-5-40 0,-6 0-10 0,0-5 0 0,0-5 0 16,-6 4 204-16,6 1 40 0,-6 0 7 0,1 5 1 15,5 0-134-15,-12 0-27 0,7 5-6 0,-7 0-1 16,1 5-36-16,-11 5-8 0,-7 0-2 0,1 10 0 0,-6 0-11 16,-11 10-3-16,0 0 0 0,-1 5 0 0,1 5 8 15,0 6 2-15,0-1 0 0,-6 0 0 0,11 0-26 0,1-5-8 16,10 6 0-16,1-6 0 0,5-5 9 15,6 0-9-15,6-5 0 0,5-5 9 0,6 0-9 0,0 0 0 16,6 5 0-16,5-4 0 0,1-1 0 0,5 0 0 16,11 0 0-16,6 0 8 0,-6 0-8 0,12 0 0 15,-6 0-10-15,5 0 10 0,12-5-12 0,-6 5 3 16,1-5 1-16,-1 5 0 0,-6-4 8 0,-5 4 0 16,-5 0 0-16,-7 0 0 0,-5-5 0 0,0 5 11 15,-5 0-3-15,-12 0 0 0,-6 0 29 0,-5 5 6 16,-1 0 1-16,-10 5 0 0,-12 1-4 0,5-6 0 15,-16 5 0-15,0 0 0 0,0 0-20 0,-1 0-5 16,1 0-1-16,6-4 0 0,-7-6-14 0,7 0 0 16,-1 0 8-16,6 0-8 15,-5-5-21-15,10 0-7 0,1 0-2 0,0-5 0 16,5 0-138-16,6-5-28 0,6 0-6 0</inkml:trace>
          <inkml:trace contextRef="#ctx0" brushRef="#br0" timeOffset="74113.9561">6441 14435 1324 0,'0'0'118'0,"0"0"-94"0,0 0-24 0,0 0 0 0,-11-5 202 0,11 5 36 16,0 0 7-16,0 0 2 0,0 0-163 0,0 0-32 15,0 0-6-15,0 0-2 0,-6 15 12 0,1 0 1 16,-7 5 1-16,1 0 0 0,11 5-18 0,0 0-4 16,-11 0-1-16,5 6 0 0,1-6-16 0,-1 0-3 15,0 5-1-15,1 0 0 0,-7-5-15 0,7 5 0 16,5-4 0-16,-6-1 0 16,6-5-102-16,6-5-23 0,-6-5-5 0</inkml:trace>
          <inkml:trace contextRef="#ctx0" brushRef="#br0" timeOffset="74916.9514">7058 14148 1036 0,'0'0'92'0,"0"0"-73"16,-6 0-19-16,6 0 0 0,0 0 107 0,0 0 17 16,0 0 4-16,0 0 1 0,-11-5-22 0,11 5-5 15,-6-10-1-15,6 10 0 0,0 0-41 0,0 0-8 16,6-10-1-16,-6 0-1 0,6-5-14 0,5 5-2 15,6-5-1-15,0 5 0 0,5 0-7 0,1-1-2 16,0 6 0-16,5-10 0 0,0 10-8 0,0-5-1 16,-5 0-1-16,5 10 0 0,6-5-5 0,-5 0-1 15,-7 5 0-15,6 0 0 0,-5 0-8 0,0 10 0 16,-1-5 0-16,-5 5 8 0,0 0-8 0,-5 0 0 0,-1 0 0 16,-11 6 0-16,6-1 0 0,-6 0 10 0,-12 5-10 15,7 0 10-15,-12 0-1 0,0 5 0 0,-6-10 0 0,0 5 0 16,1-5-9-16,-1 6 10 0,-5-1-10 0,5-5 10 15,6 0-10-15,0-5 0 0,6-5 0 0,5 5 8 16,6-10-16-16,0 0-4 0,0 0-1 0,0 10 0 16,0-10 5-16,12 15 8 0,-1 0-13 0,6 0 5 15,0 5 8-15,0 0 0 0,0 1 0 0,0 4 0 16,-6 5 0-16,0 0 0 0,-5-5 0 0,0 5 0 16,-6 1 0-16,-6-1 9 0,0 0 0 0,-11-5 0 15,1 5 17-15,-7 0 3 0,0 0 1 0,1-4 0 0,-7-1 2 16,1 0 1-16,0 0 0 0,0 0 0 0,-1 0 6 15,-5-5 1-15,6 6 0 0,5-6 0 0,-5 0-13 0,6 0-3 16,-1 0 0-16,6 0 0 0,-6-5-12 0,6 5-2 16,0-5-1-16,0 0 0 0,0 0-9 0,6-4 0 15,0 4 0-15,-6-5 0 0,6 0 0 0,-6 0-11 16,5-5 1-16,7-5 0 0,-12 0-10 0,17 0-3 0,-6-5 0 0,-5-10 0 31,5 0-3-31,6-5-1 0,-6-1 0 0,12-4 0 16,0 0-25-16,5-5-6 0,0 5-1 0,6 0 0 15,6 0-129-15,0-1-27 0</inkml:trace>
          <inkml:trace contextRef="#ctx0" brushRef="#br0" timeOffset="75579.2133">7934 14575 691 0,'0'0'30'0,"0"0"7"0,0 0-29 0,0 0-8 15,0 0 0-15,0 0 0 0,0 0 236 0,0 0 47 16,0 0 9-16,17 5 1 0,6-10-191 0,5 0-38 0,-5 0-8 0,11-5-2 16,-6-5-10-16,6-5-3 0,-6 0 0 0,6 0 0 15,0-5-7-15,-6 5-2 16,6-6 0-16,-5 6 0 0,-1 0-13 0,-5 0-3 0,-1 0-1 0,-5 0 0 15,0 5-3-15,-6-5-1 0,-5 0 0 0,-6 5 0 16,6-1 0-16,-6-4 0 0,0 0 0 0,-6 10 0 16,0-5 10-16,-5 10 3 0,0-5 0 0,0 5 0 15,-6 5 2-15,0-5 1 0,-6 10 0 0,0 5 0 16,-5 0-17-16,-12 10-10 0,7 0 12 0,-7 5-12 16,6 11 8-16,-6 9-8 0,7-5 0 0,-1 10 0 15,5 1 17-15,1 4-3 0,0 0-1 0,5 1 0 16,6-6-5-16,6 5-8 0,11-15 11 0,0 1-11 15,11-6 0-15,0-5 0 0,12-5 0 0,5-5-12 16,6 0-39-16,12-5-7 0,4-10-2 16,1-5 0-16,6 0-160 0,5 0-33 0</inkml:trace>
        </inkml:traceGroup>
        <inkml:traceGroup>
          <inkml:annotationXML>
            <emma:emma xmlns:emma="http://www.w3.org/2003/04/emma" version="1.0">
              <emma:interpretation id="{6ED37F18-6983-440B-9E57-690AC2AF1C4B}" emma:medium="tactile" emma:mode="ink">
                <msink:context xmlns:msink="http://schemas.microsoft.com/ink/2010/main" type="inkWord" rotatedBoundingBox="12056,13673 14241,13654 14259,15816 12074,15834">
                  <msink:destinationLink direction="with" ref="{DF7A4E7C-8DB6-455E-97EE-B4871C8C4724}"/>
                </msink:context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561.1547">11599 14088 1728 0,'0'0'76'0,"0"0"16"16,0 0-73-16,0 0-19 0,17-15 0 0,0 5 0 15,0-5 70-15,11 4 10 0,-5-9 3 0,11 0 0 16,0-5-32-16,-6-5-7 0,6 0 0 0,0-5-1 0,-6 4-2 0,1-4 0 15,-1-10 0-15,-6 5 0 0,1 0-11 0,0-6-2 16,-6 11-1-16,0-5 0 0,0 0-3 0,-6-1-1 16,0 1 0-16,1 0 0 0,-7 5-6 0,1-5-1 15,-1 4 0-15,1-4 0 0,-6 5-3 0,-6 0-1 16,1 0 0-16,5 4 0 0,-6 6-1 0,1 0-1 16,5 5 0-16,-6 5 0 0,-5 0-10 0,5 10 0 15,-5 0 0-15,5 5 8 0,-11 0 8 0,6 10 0 16,-6 5 1-16,5 10 0 0,-5-5-29 0,6 5-5 15,-6 1-2-15,0 4 0 0,6 5 19 0,0 0-8 16,-1 0 8-16,1 5 0 0,0 1 0 0,5 4 0 16,0 0 0-16,-5 10 0 0,0-4 20 0,-1 9 8 15,1 5 2-15,0-4 0 0,-1 9 3 0,1 6 1 16,-6-1 0-16,0 0 0 0,0-4 5 0,0 9 1 16,6 1 0-16,-6-6 0 0,6 0-21 0,-1 1-4 15,-5-6-1-15,6 1 0 0,0-1-2 0,-1-5-1 0,7-4 0 16,-7-1 0-16,7-10-11 0,-12-5-12 0,6-4 2 15,-12-1 1 1,0-10-123-16,1 0-24 0,-1-5-4 0,0-5-652 0,1-4-131 0</inkml:trace>
          <inkml:trace contextRef="#ctx0" brushRef="#br0" timeOffset="76763.9334">11441 14641 1382 0,'0'0'123'0,"0"0"-99"0,0 0-24 0,0 0 0 0,0 0 143 0,0 0 23 16,11-10 5-16,6 0 1 0,6-5-48 0,11 4-8 15,-6-9-3-15,17 5 0 0,6 0-47 0,6 0-10 16,5 5-1-16,0 0-1 0,0 0-39 0,0 0-15 16,1 0 11-16,-1 0-11 15,6 5-192-15,5-5-45 0,63-15-9 0,-17 4-670 16</inkml:trace>
          <inkml:trace contextRef="#ctx0" brushRef="#br0" timeOffset="76095.2659">10660 14239 1440 0,'0'-36'64'0,"0"21"12"15,0-5-60-15,6-5-16 0,5 0 0 0,-5-5 0 16,11 5 146-16,-11-1 26 0,5 6 6 0,-11 0 1 16,6-5-89-16,-1 15-18 0,-5-5-3 0,0 5-1 15,-5 10-19-15,-1 0-4 0,-5 0-1 0,-1 5 0 16,-5 10-17-16,-5 0-4 0,-1 10-1 0,0 0 0 16,-5 11-10-16,-6-1-3 0,0 5 0 0,6-5 0 15,0 5 7-15,-1 1 2 0,1-1 0 0,6 5 0 16,5 0-18-16,0-4 8 0,0-1-8 0,5-5 0 15,1 0 8-15,5 0-8 0,1-5 0 0,5 1 0 0,5-1 0 16,1-5 0-16,11-5 0 0,-6-5 0 0,6 0 0 16,6-5 0-16,5-5 0 0,0-5 0 0,6-5 0 15,0-5 13-15,6-5-2 0,0-5-1 0,-1 0-22 16,-5-5-4-16,0 0 0 0,6-6-1 0,-6 1 29 16,-1-5 7-16,-4 0 1 0,-7 0 0 0,1-5-20 0,-6 4 0 15,0-9 0-15,-6 0 0 0,-5 0 10 0,0-1-2 16,-6 1 0-16,0 5 0 0,-6 0 4 0,-5 4 0 15,-1 6 0-15,1 5 0 0,-6 0 3 0,0 5 1 16,-6 5 0-16,1 10 0 0,-1 0-16 0,1 5 0 16,-12 10 0-16,0 5-10 15,5 5-63-15,-5 0-13 0,6 5-2 0,0 5-698 0,5-4-139 16</inkml:trace>
        </inkml:traceGroup>
        <inkml:traceGroup>
          <inkml:annotationXML>
            <emma:emma xmlns:emma="http://www.w3.org/2003/04/emma" version="1.0">
              <emma:interpretation id="{A92D7D64-482A-4F31-AEEA-95DFB02D9B85}" emma:medium="tactile" emma:mode="ink">
                <msink:context xmlns:msink="http://schemas.microsoft.com/ink/2010/main" type="inkWord" rotatedBoundingBox="15919,13553 24299,13482 24321,15982 15940,16053">
                  <msink:destinationLink direction="with" ref="{DF7A4E7C-8DB6-455E-97EE-B4871C8C4724}"/>
                </msink:context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7511.3149">14155 14354 1036 0,'0'0'46'0,"0"0"10"0,0 0-45 0,0 0-11 16,0 0 0-16,0 0 0 0,17-5 139 0,-5 0 25 15,10 0 6-15,1 0 1 0,11-10-77 0,0 0-15 0,0-5-3 0,5 0-1 16,1 0-22-16,0-6-4 0,5 6-1 0,-6-5 0 15,-5 0-16-15,6 0-3 0,-6 0-1 0,5 0 0 16,-10 0 5-16,5-6 1 0,-6 1 0 0,0 5 0 16,0-10-7-16,1 5-2 0,-7-5 0 0,1 9 0 15,-6-9-4-15,0 10-1 0,-6 0 0 16,1 0 0-16,-7-5-8 0,6 4-3 0,-11 6 0 0,0-5 0 16,-11 5-9-16,6 5 0 0,-7 0 0 0,-5 10 8 15,0 0-8-15,-11 5 0 0,0 0 0 0,-6 10 0 16,0 0 0-16,0 10 8 0,-6 10 0 0,1 0 0 15,-6 11 7-15,5-1 1 0,-5 5 0 0,-1 5 0 16,7 1-16-16,-1-1 0 0,1 0 0 0,5 0 0 16,5 1 0-16,7-6 0 0,5 0 0 0,6-5 0 15,5 6 0-15,0-11 0 0,12 0 0 0,5-5 0 0,1 0 0 16,4-4 0-16,1 4 0 0,6-5 0 16,5 0-66-16,6-5-19 0,0 0-4 15,6-10-628-15,-1 5-126 0</inkml:trace>
          <inkml:trace contextRef="#ctx0" brushRef="#br0" timeOffset="77897.0491">15287 14063 1609 0,'0'-21'35'0,"0"16"7"0,0-10 2 0,5 5 2 0,1 0-37 0,-6 0-9 16,6 5 0-16,5-5 0 0,0 5 104 0,0 5 20 15,-11 0 3-15,12 0 1 0,-1 15-41 0,-5-5-8 16,5 10-2-16,0 0 0 0,1 6-30 0,-7-1-7 15,7 10 0-15,-12 0-1 0,5-5-22 0,-5 5-4 0,-5 1-1 0,5-1 0 16,0-5 7-16,0 0 1 0,-12-5 0 0,7 0 0 16,-7 6 9-16,1-11 3 0,0-5 0 0,-1 5 0 15,1-5-20-15,5-5-3 0,6-10-1 0,0 0 0 16,0 0-8-16,0 0 8 0,-5-5-8 0,-1-5 8 16,6-10 0-16,6 5 0 0,-6-5 0 0,11 0 0 15,-5-11-8-15,11 1 8 0,0 0-8 0,0-5 8 16,5 0-8-16,1-1 0 0,5-4 0 0,6 0 0 15,-6-5 8-15,6 5-8 0,6-6 12 0,5 6-4 16,-5 0-8-16,-1 5 0 0,1 10 0 0,5 4 0 16,-11 6 0-16,0 5 0 0,-6 10 0 0,-5 5 0 15,0 10 0-15,-12 11 0 0,0-1 0 0,-5 5 0 0,-1 0 0 16,1 10 0-16,-12-5 0 0,1 11 0 0,-6-6 0 16,5 0-11-16,0 5 3 0,1-4 0 15,-1 4-92-15,6-5-17 0,6-5-4 0,-1 0-635 16,7 1-128-16</inkml:trace>
          <inkml:trace contextRef="#ctx0" brushRef="#br0" timeOffset="78449.9861">17475 13756 1209 0,'0'-5'108'0,"0"-5"-87"16,0 0-21-16,0-5 0 15,0 0 84-15,0-5 12 0,0 4 2 0,-5 1 1 0,-1-5-11 0,0 5-1 16,-5 5-1-16,0 5 0 0,-1-5-26 0,1 0-6 16,-12 5-1-16,6 0 0 0,-5 0 10 0,-6 10 1 15,-6 0 1-15,0 10 0 0,0 5-1 0,-6 5 0 16,-5 10 0-16,0 6 0 0,-12-1-25 0,6 10-6 15,6 5-1-15,0 1 0 0,-1-1-3 0,7 0-1 16,-1-4 0-16,6-1 0 0,6 0-28 0,5-5 0 16,1 1 0-16,5-6 0 0,6 0-17 0,5 0 3 15,6-4 1-15,0 4 0 16,0-15-107-16,11 5-22 0,6-5-4 0,0 0-1 16,11-5-65-16,1-5-12 0,44 6-4 0,-16-11 0 0</inkml:trace>
          <inkml:trace contextRef="#ctx0" brushRef="#br0" timeOffset="78747.2144">17741 14244 2026 0,'0'0'44'0,"-6"-5"10"0,-5 0 2 0,-6 5 1 0,0 0-45 0,-5 0-12 0,5 5 0 0,0 0 0 15,0 5 53-15,-6 5 9 0,6 0 2 0,0 0 0 16,0 5-64-16,6 5-13 0,5-5-3 0,-5 5 0 15,5 6 16-15,6-6 12 0,0 0-3 0,6-5 0 16,-1 0 3-16,7 0 0 0,-1 5 0 0,12-10 0 16,-6-5-12-16,5 5 0 0,1-10 0 0,0 1 0 15,5-6 12-15,0 0-2 0,0-11-1 0,12 1 0 16,-6 0 0-16,0-5 0 0,0 0 0 0,0-5 0 0,0-5 4 16,0-5 1-16,-6 5 0 0,0-11 0 0,-5 6 0 0,-1 0 0 15,-10 0 0-15,-1 5 0 0,-5-5 8 0,-6 0 2 16,-6 4 0-16,0 6 0 0,-11 5 22 0,0 0 5 15,-5 0 1-15,-1 5 0 0,-16 10-42 0,-1 0-10 16,0 0 0-16,-5 5 0 16,0 5-40-16,-6 0-9 0,6 5-3 0,0 5 0 15,-1-5-193-15,7 5-39 0</inkml:trace>
          <inkml:trace contextRef="#ctx0" brushRef="#br0" timeOffset="79333.2771">19042 14048 1843 0,'-6'-11'164'0,"0"-4"-132"0,12 5-32 0,-6-5 0 16,-6 0 52-16,1 5 3 0,5-5 1 0,0 0 0 16,0 0-12-16,0 0-1 0,-6 0-1 0,6-5 0 15,0 5-9-15,0-1-1 0,-5 6-1 0,-1 0 0 0,6-5 15 0,0 15 3 16,-17-5 1-16,-6 5 0 0,6-5-32 0,0 10-6 16,0 0-2-16,-11 5 0 0,-12-5-10 0,12 10 0 15,-6 6 9-15,0 4-9 0,-5 0 0 0,-6 10 0 16,5 0 0-16,12 5 0 0,5 1 0 0,0-1 0 15,-5 0 0-15,6 0 0 0,22-5 0 0,-6 6-8 16,-11-6 8-16,11-5-12 0,12 0 12 0,5 0-13 16,-5-10 5-16,5 1 8 0,-11-1-8 0,17-5 8 15,6-5 0-15,-1-5 0 0,-5-5 0 0,12 0 0 16,5-5 0-16,5-5 0 0,-5-5 0 0,0 0 0 16,0-6 0-16,6-4 0 0,5 0 0 0,-6-5 0 15,-10-5 0-15,5 0 0 0,5-11 24 0,1 1 0 16,-6-10 0-16,-6-10 0 0,6-1-5 0,0-4-2 15,0-1 0-15,-6-9 0 0,-5 5 3 0,5-6 1 16,6 6 0-16,0-16 0 0,-6 11-21 0,0-1 0 0,1 1 0 16,-1 5 8-16,0 9-8 0,0 16 0 0,-5 0-11 15,0 9 11-15,5 16-17 0,-11 5 2 0,-17 5 1 0,0 15 0 16,0 0 26-16,0 0 6 0,0 15 1 0,-11 5 0 16,-1 10-31-16,1 6-5 0,-6 9-2 0,0 5 0 15,-11 5 30-15,5 6 5 0,12-6 2 0,0 10 0 16,-18-4-29-16,7 4-5 0,5 0-2 0,5 6 0 15,7-11 45-15,-7 6 9 0,-5-6 1 0,6 5 1 16,11-10-38-16,0 1 0 0,-11-1 0 0,5-5 0 16,1-4-135-16,5-1-21 0,0-5-5 15,-6 0-909-15</inkml:trace>
          <inkml:trace contextRef="#ctx0" brushRef="#br0" timeOffset="79645.9676">20077 14188 1036 0,'0'0'92'0,"0"0"-73"16,-12 0-19-16,1 5 0 0,0 0 262 0,5-5 49 16,-11 5 9-16,0 0 3 0,0 10-178 0,0-4-35 15,12 4-7-15,-7-5-2 0,1 5-47 0,0-5-10 16,11 5-1-16,0 5-1 0,0-5-26 0,0 0-6 15,5-5-1-15,7 5 0 0,-1 0-9 0,0 0-11 16,-5 1 3-16,5-1 0 16,6 0-148-16,0-5-28 0,-6-5-7 0</inkml:trace>
          <inkml:trace contextRef="#ctx0" brushRef="#br0" timeOffset="79713.8057">20286 13369 1958 0,'-57'-10'174'0,"40"5"-139"0,17 5-35 0,0 0 0 16,-17 0 20-16,17 0-2 0,0 0-1 0,0 0-905 15</inkml:trace>
          <inkml:trace contextRef="#ctx0" brushRef="#br0" timeOffset="80099.4793">20716 13882 1677 0,'0'0'36'0,"5"15"8"0,1 0 2 0,5 5 2 0,-5 5-38 0,5 5-10 15,1 0 0-15,-7 6 0 0,7-1 102 0,-1 5 18 16,-5-5 4-16,-1 10 1 0,1-4-46 0,0-6-10 15,-6 0-1-15,0 0-1 0,0-5-17 0,-6-5-3 16,6-9-1-16,-6 4 0 0,6-5 4 0,-5-5 1 16,5-10 0-16,0 0 0 0,0 0-31 0,0 0-7 15,0 0-1-15,0 0 0 0,-6-10-3 0,6-5-1 16,-6 0 0-16,12-6 0 0,0-4 3 0,5-5 0 0,-5 0 0 0,11-5 0 16,0 0-11-16,5-6 0 0,12 1 0 15,0 0 0-15,-6 0 0 0,6 5 0 0,6 4 0 0,-1 1 0 16,1 5 0-16,-6 15 0 0,-6 0-8 0,-5 5 8 15,-6 10 0-15,0 5 0 0,0 5 8 0,-6 5-8 16,-5 5 0-16,-1 1 0 0,-5 4 0 0,0 0 0 16,0 5 0-16,0-5 0 0,0 5-14 0,0 6 5 15,0-11-99-15,0 5-20 16,6-5-4-16,-6 0-982 0</inkml:trace>
          <inkml:trace contextRef="#ctx0" brushRef="#br0" timeOffset="80804.3661">22441 14183 1681 0,'0'0'74'0,"0"0"16"0,11-10-72 0,-11-5-18 16,6 5 0-16,-6-5 0 0,0 5 80 0,-6-5 13 15,0-5 3-15,1 5 0 0,-7-5-12 0,1 4-1 16,0 1-1-16,-6 0 0 0,0 5-22 0,-6 0-4 16,1 5 0-16,-7 5-1 0,-5 0-26 0,0 5-5 0,1 0 0 0,-7 10-1 15,0 0-23-15,1 5 8 0,-1 6-8 0,-5 4 0 16,11 0 0-16,-6 5 0 0,6 0 0 0,1 6 0 16,-1-6 0-16,5 0 0 0,7 0 0 0,5 0 0 15,0-5 0-15,0-4 0 0,11-6 0 16,1 0 0-16,5-5-12 0,0-5 0 0,0-10 0 0,11 5 0 15,-11-5 0-15,17 0 0 0,5 0 0 0,7-5 0 16,-1-10 12-16,0 0-8 0,6 5 8 0,0-10-8 16,6-6 8-16,-1 1 0 0,7 0 8 0,4 0-8 15,-4-5 8-15,-1 5-8 0,6 0 8 0,-6 5-8 16,-11-1 0-16,6 1 0 0,-12 0 0 0,0 10 0 16,-5 0 14-16,-6 0-2 0,-6 10 0 0,0 5 0 15,1 0-3-15,-1 10-1 0,-5 10 0 0,-1 0 0 16,1 6-8-16,-6 4 0 0,0 10 0 0,0 5 0 0,0 1 0 15,0-1 0-15,-6 10 0 0,-5 1 0 0,5-6 0 16,-11 0 0-16,6 0 0 0,-12 1 0 0,1-6 0 0,-12 0 0 16,0-5 0-16,-11 6 0 0,-1-11 0 0,-10 0 0 15,-1-5 0-15,-5 1 0 0,0-1 10 0,0-5 10 16,-1-5 1-16,7 0 1 0,5-5 7 0,0-10 2 16,6 0 0-16,5-5 0 0,12 0 18 0,0-10 4 15,5 0 1-15,6-5 0 0,11-10-26 0,1 0-4 16,5-5-2-16,11-5 0 0,0-5-14 0,12-1-8 15,5-4 10-15,12-5-10 0,5-5 0 0,12-1-10 16,-1 1 0-16,18-5 0 0,5 0-12 0,0 4-2 16,6 6-1-16,5-5 0 15,-10 0-153-15,10 4-30 0,-5 1-7 0,-17 10-879 0</inkml:trace>
        </inkml:traceGroup>
        <inkml:traceGroup>
          <inkml:annotationXML>
            <emma:emma xmlns:emma="http://www.w3.org/2003/04/emma" version="1.0">
              <emma:interpretation id="{5C6CF2F6-E895-4A7C-B1A0-FC5649107E21}" emma:medium="tactile" emma:mode="ink">
                <msink:context xmlns:msink="http://schemas.microsoft.com/ink/2010/main" type="inkWord" rotatedBoundingBox="26391,13869 29098,13846 29116,15941 26409,1596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2512.9534">26315 14611 2170 0,'-6'-5'48'0,"6"5"9"0,0 0 3 0,11-6 1 0,6 1-49 0,0-5-12 16,6 5 0-16,11-5 0 0,5 5 68 0,1-5 12 15,0 0 1-15,5 0 1 0,0 5-51 0,12 0-11 16,-6 0-1-16,11 5-1 0,0-5-18 0,6 0 0 16,5 0 0-16,7 0-9 15,-18 5-136-15,0-5-27 0,6 5-6 0,0 0-1 0</inkml:trace>
          <inkml:trace contextRef="#ctx0" brushRef="#br0" timeOffset="82432.7907">26784 14078 806 0,'0'0'72'0,"0"0"-58"0,11-10-14 0,1 0 0 15,-1 0 214-15,6-6 40 0,0 1 8 0,6 0 2 16,-6 0-136-16,5 0-28 0,1-5-4 0,-1-5-2 15,7 0-45-15,-7 0-9 0,-5-1-1 0,-11-4-1 0,0 5-1 0,5-5 0 16,0-5 0-16,1 0 0 0,-12-11-17 0,5 11-4 16,1-5-1-16,-6 0 0 0,-11 5 9 0,11-6 1 15,-6 6 1-15,6 0 0 0,-6 0-10 0,-5 10-1 16,11-1-1-16,-6 6 0 16,1 5-14-16,-1 0 8 0,0 0-8 0,-5 5 0 0,5 0 23 0,1 0-2 15,-7 5 0-15,1 0 0 16,5 5-45-16,-11 5-8 0,6-5-3 0,-11 10 0 0,5 0 23 0,-6 10 12 15,6 0-12-15,-6 5 12 0,1 11-9 0,-1 4 9 16,6 0 0-16,-6 10-9 0,7 6 9 0,-7-1 0 16,6 5 0-16,11 1 8 0,-5-1 3 0,5 0 1 15,1 1 0-15,-7-1 0 0,7 0 10 0,-7-5 2 16,7 1 1-16,-1 4 0 0,-5 0-17 0,11 1-8 16,-6-1 8-16,-5 5-8 0,5 1 48 0,0 4 5 15,6-4 1-15,-5 9 0 0,-6-10-35 0,5 1-7 16,-5-11-2-16,5 5 0 0,0-4 5 0,-5-6 1 0,0-5 0 0,-1 0 0 31,7-10-36-31,-7-4-8 0,-5-1 0 0,6-5-1 16,0-5-182-16,-1-10-36 0,-21 10-7 0,10-15-2 0</inkml:trace>
          <inkml:trace contextRef="#ctx0" brushRef="#br0" timeOffset="81815.1505">25342 14259 748 0,'28'-5'67'0,"1"0"-54"0,-29 5-13 0,0 0 0 15,0 0 199-15,5-15 37 0,-5 4 7 0,-5 1 1 16,-7 0-107-16,-5 0-21 0,6 0-5 0,-6 10-1 16,0-5-56-16,-6 5-11 0,1 0-3 0,-1 0 0 15,1 5-22-15,-7-5-5 0,7 0-1 0,-7 5 0 16,1 5-12-16,0-5-8 0,0 5 8 0,-6 5-13 16,5 1 47-16,-5 4 10 0,-5 10 1 0,-1 5 1 15,1 5-22-15,-1 11-5 0,6-1-1 0,0 10 0 16,0-5-18-16,12 6 0 0,-1-11 0 0,6 5 0 15,0 1 24-15,11-11 2 0,6-5 0 0,0-5 0 16,6-10-18-16,0 1-8 0,11-6 0 0,5-5 8 0,7-10-8 16,4 0 0-16,7-10 0 0,11 0-11 0,-6-10 11 15,12-5 0-15,-6-1 0 0,5-9 0 0,1 0 0 0,-6-10 0 16,0 0 0-16,-1-11 0 0,-16 1 10 0,0 5 4 16,0-10 1-16,-5-1 0 0,-7-4 5 0,1 5 0 15,-6-6 1-15,0 11 0 0,0 0-11 0,-12 10-2 16,1 4-8-16,-6 11 12 0,-11 0-12 0,-1 10 0 15,-5 5 0-15,-5 10 0 16,-1 0-82-16,-11 10-16 0,-5 5-3 0,-1 0-626 16,-5 0-125-16</inkml:trace>
        </inkml:traceGroup>
      </inkml:traceGroup>
      <inkml:traceGroup>
        <inkml:annotationXML>
          <emma:emma xmlns:emma="http://www.w3.org/2003/04/emma" version="1.0">
            <emma:interpretation id="{5003F9C7-0236-42D2-8EE2-827D4436B0F9}" emma:medium="tactile" emma:mode="ink">
              <msink:context xmlns:msink="http://schemas.microsoft.com/ink/2010/main" type="line" rotatedBoundingBox="3141,16383 13920,16169 13967,18516 3187,18730"/>
            </emma:interpretation>
          </emma:emma>
        </inkml:annotationXML>
        <inkml:traceGroup>
          <inkml:annotationXML>
            <emma:emma xmlns:emma="http://www.w3.org/2003/04/emma" version="1.0">
              <emma:interpretation id="{53423D30-2BF5-4AE4-A33F-3A42AFE70EF2}" emma:medium="tactile" emma:mode="ink">
                <msink:context xmlns:msink="http://schemas.microsoft.com/ink/2010/main" type="inkWord" rotatedBoundingBox="3141,16383 5781,16331 5828,18677 3187,1873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3819.9947">2573 16375 230 0,'-11'-20'20'0,"11"10"-20"16,-6-5 0-16,6 5 0 0,-6 0 196 0,6 10 34 15,0 0 7-15,0 0 2 0,0 0-53 0,-5 5-10 16,-7 10-3-16,1 5 0 0,-6 15-89 0,6 15-17 16,-6 6-4-16,-11 9-1 0,5 5-11 0,-11 11-3 15,-6 4 0-15,-5 6 0 0,-6 4-8 0,6 1-1 16,-6 4-1-16,0 1 0 0,0-6-15 0,-5-4-3 0,5-1-1 0,6-9 0 15,5-6-19-15,1-9 0 0,-1 4 0 16,6-10 0 0,11-9-85-16,1-1-24 0,-7-15-5 0,13 0-802 0</inkml:trace>
          <inkml:trace contextRef="#ctx0" brushRef="#br0" timeOffset="83532.1812">1436 17059 972 0,'0'0'43'0,"0"0"9"0,-11-5-42 0,11 5-10 0,-11-5 0 0,11 5 0 15,-12-5 84-15,12 5 14 0,0 0 3 0,0 0 1 16,0 0-28-16,0 0-6 0,0 0 0 0,0 0-1 15,-5 10-11-15,5-10-3 0,0 0 0 16,-6 15 0-16,6-5-20 0,11 0-4 0,-5 0-1 0,11 0 0 16,6-5-2-16,5 0-1 0,11-5 0 0,1 0 0 15,5 0 4-15,6-10 1 0,6 0 0 0,11-5 0 16,11-5-14-16,0 5-4 0,6-5 0 0,0-1 0 16,-1-4-12-16,-4 5 9 0,-1 0-9 0,-11 0 8 15,0 10-8-15,-6-5-17 0,-6 10 4 0,-10 0 1 16,-7 5-127-1,-5 5-25-15</inkml:trace>
          <inkml:trace contextRef="#ctx0" brushRef="#br0" timeOffset="84447.0671">3727 15732 230 0,'5'-10'20'0,"1"-1"-20"16,-6-4 0-16,0 5 0 0,0 10 319 0,0 0 59 16,-6 0 12-16,-5 0 2 0,0 5-229 0,-6 10-47 15,0 1-8-15,-6 9-3 0,1 0-61 0,-1 10-12 16,-5 5-2-16,5 5-1 0,-5 6 5 0,0 9 1 15,-1 10 0-15,1 1 0 0,-6 4-10 0,6 1-1 16,0 9-1-16,-1 1 0 0,1-6 8 0,0 0 1 16,-6 1 1-16,0 4 0 0,6-4-14 0,-6-1-3 15,0 1-1-15,0-6 0 0,0 0-15 0,0-9 9 16,11-6-9-16,-5-5 8 0,0-9-8 0,-1-1 0 16,7-15 0-16,-1-5 8 0,1-5-8 0,5-10 0 15,5 5 0-15,1-15 0 0,0 0 0 0,-1-5 0 16,1-5 0-16,5 0 0 0,6-10 0 0,0 0 8 15,6-5-8-15,5-5 0 0,1 0 0 0,-1-6 0 16,12 6 0-16,-1 0 0 0,-5 5 0 0,11 5 0 0,1 5 0 16,5 5 0-16,-6 5-8 0,12 5 8 0,-1 10-10 15,1 0 10-15,5 10 0 0,-5 0 0 0,5 5-8 0,-6 0 8 16,7-5-8-16,-1 0 8 0,-6 1-13 0,1-6 5 31,0-5-33-31,-1 0-7 0,-5-10 0 0,6-5-1 0,-6 0 26 0,5-5 6 0,1-10 1 0,-1-1 0 16,-5-4-1-16,6-5 0 0,0 5 0 0,-7-5 0 15,-4 5 17-15,5 0 0 0,-12-1 0 0,1 6 0 16,0-5 0-16,-12 5 8 0,-5 0-8 0,-1-5 0 16,-5 10 22-16,-5-5-2 0,-7 0 0 0,1-1 0 15,-6 6 4-15,0 5 0 0,-6 0 0 0,-5 0 0 16,0 5-1-16,-6 5 0 0,6 5 0 0,-6 5 0 0,-6 5-3 16,0 5-1-16,7 11 0 0,-7 4 0 0,0 5-19 15,12 10 0-15,-12 11 0 0,12-1 0 0,6 5 0 0,-1-4 0 16,12-1 0-16,-1 0 0 0,12-4 9 0,6-6-9 15,5 0 0-15,6-5 9 0,6 1-9 0,5-6 0 16,12-5 0-16,5-5-11 16,6-10-123-16,5-5-25 0</inkml:trace>
        </inkml:traceGroup>
        <inkml:traceGroup>
          <inkml:annotationXML>
            <emma:emma xmlns:emma="http://www.w3.org/2003/04/emma" version="1.0">
              <emma:interpretation id="{B44948E1-162E-4B16-BD05-E82E98C2469C}" emma:medium="tactile" emma:mode="ink">
                <msink:context xmlns:msink="http://schemas.microsoft.com/ink/2010/main" type="inkWord" rotatedBoundingBox="7592,16587 13926,16461 13964,18363 7630,18489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5179.5134">6362 16687 864 0,'0'0'38'0,"0"-10"8"0,0-5-37 0,0 10-9 16,6-5 0-16,-6 10 0 0,0 0 207 0,0 0 39 15,0 0 8-15,0 0 2 0,0 0-132 0,0 0-27 16,0 20-5-16,-6 5 0 0,6 10-42 0,-5 10-8 16,-7 5-2-16,1 11 0 0,-6 4-27 0,6 6-5 15,-6-1-8-15,-6 0 11 0,0 6 17 0,1-1 4 16,-6-5 1-16,-1-4 0 0,7-6 1 0,-7-5 0 15,1-4 0-15,0-6 0 0,0-5-6 0,5-5-2 16,-5-4 0-16,11-6 0 0,-6-10-4 0,6 0-1 0,0-5 0 16,6-5 0-16,0 0-5 0,5-5 0 0,-5 0-1 15,11 0 0-15,-6-10-15 0,0-5 8 0,6 5-8 16,0-10 0-16,0-6 0 0,12 1 0 0,-12-5 0 0,11-5 0 16,0 0 0-16,0-5 0 0,6-11 0 0,6 1 0 15,5-10 0-15,-5-11-12 0,11 1 3 0,0 0 0 16,0-6-11-16,11 1-1 0,0-6-1 0,0 6 0 15,1 0-3-15,5 4-1 0,5 6 0 16,1 4 0-16,-1 6 14 0,-5 10 2 0,0 0 1 0,0 10 0 16,-6 4 9-16,0 6 0 0,-5 10 0 0,-6 5 0 15,6 0 0-15,-6 10 0 0,-6 10 0 0,0 0 0 0,-5 10 0 0,-12 0 0 16,6 11 12-16,-17 4-4 0,-6 0-8 16,-5 5 0-16,-12 0 8 0,1 1-8 0,-18 4 11 0,-5 0-3 15,-6 0 0-15,-11-5 0 0,5 6-8 0,-11-11 8 16,-5 0-8-16,5-5 8 0,11-5-8 0,7-4-12 15,-1-6 2-15,0 5 1 16,11 0-96-16,-5-10-19 0,11 5-4 0</inkml:trace>
          <inkml:trace contextRef="#ctx0" brushRef="#br0" timeOffset="85592.243">7233 16827 1854 0,'0'0'82'0,"0"0"17"0,0 0-79 16,0 0-20-16,0 0 0 0,0 0 0 0,0 0 52 0,0 11 6 0,6 9 2 0,-6 0 0 15,0 5-8-15,0 5 0 0,-6 10-1 0,-5-5 0 16,11 11-35-16,-11-1-8 0,-1 5 0 0,-5-5-8 16,6 6 44-16,-6-1 1 0,6-5 1 0,-6-5 0 15,0 1-2-15,0-11 0 0,5 0 0 0,-5-5 0 16,6-5-4-16,-6-5 0 0,6 0-1 0,0-5 0 16,5-5-23-16,0 6-5 0,-5-11-1 0,11 0 0 15,0 0 0-15,0 0 0 0,-6-5 0 0,6-11 0 16,6 1 0-16,-6-5 0 0,11-5 0 0,1-5 0 0,-1-5-2 0,6-10-8 15,11-6 12-15,0-4-4 0,1-5-8 16,16-6 0-16,6 1 0 0,0 0 0 0,11 4-8 0,-5-4-4 16,5 5-1-16,6-1 0 15,-12 6-105-15,6 5-21 0,-5 4-4 0</inkml:trace>
          <inkml:trace contextRef="#ctx0" brushRef="#br0" timeOffset="86014.5627">8172 16888 1915 0,'0'0'42'0,"0"0"9"0,0 0 1 0,0 0 2 0,-11 0-43 0,-1 0-11 0,-5 0 0 0,0 5 0 16,0 0 56-16,0 10 8 0,-5-5 3 0,-6 5 0 15,5 0-32-15,0 10-7 0,-5 0 0 0,0 6-1 16,0 9-7-16,5-5-2 0,0 5 0 0,6 0 0 16,-5 1-6-16,10-1-2 0,7-5 0 0,-1-5 0 15,6-10-10-15,0 0 0 0,6 1 9 0,5-6-9 0,-11-15 0 0,17 5 0 16,6-5 0-16,-1-10 8 0,12 0 4 15,-6-11 0-15,6 1 1 0,-5-5 0 0,5-5 3 16,-6 0 0-16,0-5 0 0,-5 5 0 0,5-6 0 16,-5 1 0-16,-6 5 0 0,0 0 0 0,-6-5-5 0,0 4-1 15,-11 6 0-15,6 0 0 0,-6 0 26 0,-6 5 4 16,1 5 2-16,-7 5 0 0,7-5-34 0,-12 10-8 16,0 5 0-16,5 0 0 15,-5 5-63-15,0 0-14 0,0 10-3 0,0 0-1048 0</inkml:trace>
          <inkml:trace contextRef="#ctx0" brushRef="#br0" timeOffset="86720.2061">8998 16083 1350 0,'0'-25'60'0,"0"15"12"0,5 0-58 0,-5 0-14 15,0 0 0-15,12-5 0 0,-1 0 108 0,0 5 20 16,-5 0 3-16,5 0 1 0,1 0-28 0,-7 5-6 16,6 0-1-16,-11 5 0 0,0 0-30 0,0 0-7 15,6 15 0-15,0 5-1 0,-1 15-25 0,-5 10-5 16,-5 16-1-16,-7 4 0 0,-4 5 0 0,-1 11 0 15,-12 4 0-15,1 6 0 0,5-6 7 0,-11 6 1 16,6-6 0-16,0 6 0 0,0-11-24 0,5 1-12 16,-5-11 12-16,5-5-12 0,6-9 17 0,-5-6-3 0,5-5-1 0,-6-15 0 15,6 0 3-15,6-10 1 16,-1-4 0-16,1-6 0 0,11-10 8 0,0 0 2 0,0 0 0 16,0 0 0-16,0-15-15 0,11-1-2 0,-5-9-1 15,11-5 0-15,0-5-9 0,11-5 0 0,0 0 0 0,12-11 0 16,0 1 0-16,5 0-12 0,11 4 4 0,1 1 8 15,5 0 0-15,0 10 0 0,-11 0 0 0,6 9 0 32,-18 6-33-32,1 10 1 0,-6 0 0 0,0 10 0 0,-17 5 24 0,0 5 8 0,-6 5 0 0,-5 6 0 15,-12 4-12-15,1 5 12 0,-7 5-12 0,-5 0 12 16,-5 0 0-16,-7 11-8 0,-5-6 8 0,0 5 0 16,-5-5 0-16,-6 1 11 0,-1-1-2 0,-5-5 0 15,-5 5-9-15,-1-5 8 0,6-10-8 0,-5 1 8 16,5-1-8-16,-6 0-17 0,7-5 4 0,4-5 1 15,7-5-48-15,-1 5-10 0,1-10-2 0,5 0 0 16,11-5-100-16,0 0-21 0,6-10-4 0,12 0-439 16,5-5-87-16</inkml:trace>
          <inkml:trace contextRef="#ctx0" brushRef="#br0" timeOffset="86897.9938">9823 15857 2120 0,'0'0'47'0,"0"0"9"0,0 0 3 0,0 0 0 0,0 15-47 0,-5 0-12 16,5 0 0-16,5 11 0 0,-5 4 90 0,-5 10 16 0,-7 5 3 0,1 6 1 15,-6 4-37-15,-6 5-7 16,1 6-2-16,-1-1 0 0,-5 5-33 0,5-4-7 16,-5 4-2-16,5 0 0 0,-5-9-22 0,6 4 8 0,-1 0-8 0,0 1 0 31,1-1-56-31,5-5-15 0,-6 1-3 0,12-6-1110 0</inkml:trace>
          <inkml:trace contextRef="#ctx0" brushRef="#br0" timeOffset="87217.9541">10027 17220 1317 0,'0'0'58'0,"0"0"13"0,17 0-57 0,6-10-14 15,-1-6 0-15,1 1 0 0,11 0 94 0,-6-5 16 16,6-10 3-16,0 5 1 0,0-5-15 0,-6 5-3 16,6-11-1-16,0 6 0 0,-6 0-37 0,0 0-7 15,-11-5-2-15,6 5 0 0,-6-1-4 0,0 1-1 16,-6 0 0-16,1 0 0 0,-7 5-4 0,1 0 0 16,-6 5-1-16,0 4 0 0,-6 6 7 0,1 0 2 15,-1 5 0-15,-5 5 0 0,-12 5-37 0,-5 5-11 16,-1 0 0-16,1 16 0 0,-6-1 8 0,0 5-8 15,-11 5 0-15,0 5 0 0,0 1 0 0,-1-1 0 16,1 5 0-16,11 0 0 0,0 0 0 0,12-4 0 16,-1 9-12-16,6-10 12 15,11 5-55-15,1 1-5 0,10-6 0 0,7 0-706 0,-1 0-141 16</inkml:trace>
          <inkml:trace contextRef="#ctx0" brushRef="#br0" timeOffset="87847.9404">11045 16843 2095 0,'0'0'92'0,"0"0"20"16,0 0-89-16,0 10-23 0,-11 5 0 0,11 5 0 16,0-5 63-16,0 5 8 0,0 5 1 0,0 0 1 15,5 5-19-15,1 6-4 0,-6-6-1 0,0 5 0 16,0-5-30-16,0 5-7 0,-6-10 0 0,1 6-1 0,-1-1-3 0,0-5 0 15,1-5 0-15,5 0 0 0,-6-5 10 0,0-5 2 16,-5 5 0-16,11-15 0 0,0 0 3 0,0 0 1 16,0 0 0-16,0 0 0 0,0-15-4 0,0 5 0 15,0-10 0-15,0-5 0 0,11 0-20 0,-5-5 0 16,11-6 0-16,0-4 0 0,0 5 15 0,6-5-2 16,5-5 0-16,0 4 0 0,12 1-13 0,-12 5 0 15,12 5 0-15,-7 0 0 0,7 5 0 0,0 4 0 16,-6 6 0-16,0 5-10 0,-1 5 0 0,-4 10 0 15,-1 5 0-15,0 0 0 0,6 11 10 0,-6 4 0 16,-5 0 0-16,-6 5 0 0,-6 5 0 0,-5 0 0 16,5 1 0-16,-11 4 0 0,-5-5 0 0,-1 0 0 15,6-5 0-15,-6 5 0 0,1-4 0 0,-1-6 0 16,0-5 0-16,-5 0 0 0,11-5 0 0,0-15 0 0,0 0 0 0,0 0 0 16,0 0 27-16,0 0 4 0,0 0 1 15,6-10 0-15,-1-5-32 0,1-5 0 0,5-5 0 16,6-5 0-16,-5-1 0 0,5-4 0 0,11 0 0 0,-5 0 0 15,5 0 0-15,0-1 0 0,0 6 0 0,1 5 0 16,-7 0 0-16,7 10 0 0,-7 0 0 0,-5 5 0 16,0 5 0-16,0 5 0 0,0 5-8 0,0 5 8 15,-6 0-8-15,1 5 8 0,-1 0 0 0,0 5 0 16,1 5-37-16,-7 0-1 0,7-4 0 16,-1 4 0-16,0 0-142 0,6 0-28 15,-6-5-5-15,12 0-2 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1.5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96336E-A3E4-4937-8587-C0B233CC24D2}" emma:medium="tactile" emma:mode="ink">
          <msink:context xmlns:msink="http://schemas.microsoft.com/ink/2010/main" type="inkDrawing" rotatedBoundingBox="19361,8121 23657,7709 23665,7793 19369,8205" semanticType="underline" shapeName="Other">
            <msink:sourceLink direction="with" ref="{D4B6E587-F5E2-48ED-B5E9-EA2A5077EEC2}"/>
            <msink:sourceLink direction="with" ref="{73BCF6DC-F376-48C1-A3A3-C349F6CEA158}"/>
          </msink:context>
        </emma:interpretation>
      </emma:emma>
    </inkml:annotationXML>
    <inkml:trace contextRef="#ctx0" brushRef="#br0">28 442 345 0,'0'0'15'0,"0"0"4"0,0 0-19 0,0 0 0 0,0 0 0 0,-4 4 0 16,-1 0 14-16,1 4-1 0,-5-5 0 0,9-3 0 16,0 0-13-16,0 0 0 0,0 0 0 0,0 0 0 15,0 0 11-15,0 0-1 0,0 0 0 0,-4 4 0 16,-1-4 52-16,5 0 10 0,0 0 3 0,0 0 0 15,0 0 13-15,0 0 4 0,0 0 0 0,0 0 0 16,0-4-14-16,0-3-2 0,5-1-1 0,4 4 0 16,4-8-20-16,0 8-4 0,-4-3-1 0,4 3 0 15,0 0 5-15,5-4 1 0,-10 0 0 0,6 4 0 0,-6 0 0 16,6 0 0-16,-1 1 0 0,-13 3 0 0,0 0-32 0,0 0-5 16,13 0-2-16,-9 0 0 0,-4 0 3 15,0 0 1-15,0 0 0 0,0 0 0 0,22 3-21 0,-4 1 0 16,4 0 0-16,4 0 0 0,9 0 12 0,0-4-1 15,0 0-1-15,9 0 0 0,4 4 24 0,1-4 5 16,8-4 1-16,4 0 0 0,5-4-1 0,4 4 0 16,0-3 0-16,0-1 0 0,-8 12 8 0,-1-8 1 15,5 0 1-15,-4 0 0 0,-10 0-26 0,5-8-6 16,5 5-1-16,3-1 0 0,-3 4 10 0,-1 0 2 16,-4 0 0-16,5 0 0 0,-1-4-7 0,1 5-1 15,-1 3 0-15,0-4 0 0,5 0-20 0,0-4 0 16,-4-4 0-16,8 4-8 0,0-3 8 0,-4 3 11 15,-5 0-3-15,5 0 0 0,-9 4-8 0,9-3 0 16,-9-1 0-16,9 0 0 0,-9 0 8 0,0 0-8 0,4 1 12 16,1 3-4-16,-10-4 4 0,5 4 1 0,-4 0 0 15,-5 0 0-15,0 0-13 0,-4-3 0 0,5 3 0 0,-6 4 0 16,1-4 28-16,0 0 2 0,-4 4 1 0,8-8 0 16,-9 4-31-16,5 0-20 0,-4 0 4 0,-1-3 0 15,-4 7 16-15,5 0 0 0,-1-4 0 0,1-4 0 16,-10 4 0-16,6 0 0 0,-6 4 0 0,1-4 0 15,0 0 17-15,-9 0-2 0,4 0-1 0,-4 1 0 16,0-1-14-16,-9-4 0 0,5 8 0 0,-5-4 0 16,0 0 8-16,4-4 0 0,-8 4-8 0,4 4 12 15,5-7-12-15,-5 7-8 0,0-8 8 0,0 4-13 16,-4 4 13-16,0 0 10 0,0-4-2 0,0 4 0 0,4-4-8 0,0 4-11 16,0-4 3-16,5 0 0 0,-10 4 8 15,5-4 0-15,-4 4 0 0,-9 0-8 16,0 0-59-16,0 0-11 0,0 0-2 0,0 0-1 15,0 0-94-15,-9 0-18 0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5.3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842AF9-812B-4396-9824-BF436117DA8D}" emma:medium="tactile" emma:mode="ink">
          <msink:context xmlns:msink="http://schemas.microsoft.com/ink/2010/main" type="writingRegion" rotatedBoundingBox="25875,6628 27252,6628 27252,8535 25875,8535"/>
        </emma:interpretation>
      </emma:emma>
    </inkml:annotationXML>
    <inkml:traceGroup>
      <inkml:annotationXML>
        <emma:emma xmlns:emma="http://www.w3.org/2003/04/emma" version="1.0">
          <emma:interpretation id="{46699597-27DA-4A97-8962-DA4C509EF59C}" emma:medium="tactile" emma:mode="ink">
            <msink:context xmlns:msink="http://schemas.microsoft.com/ink/2010/main" type="paragraph" rotatedBoundingBox="25875,6628 27252,6628 27252,8535 25875,8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508807-1E5A-441F-800C-F13B2F33392F}" emma:medium="tactile" emma:mode="ink">
              <msink:context xmlns:msink="http://schemas.microsoft.com/ink/2010/main" type="line" rotatedBoundingBox="25875,6628 27252,6628 27252,8535 25875,8535"/>
            </emma:interpretation>
          </emma:emma>
        </inkml:annotationXML>
        <inkml:traceGroup>
          <inkml:annotationXML>
            <emma:emma xmlns:emma="http://www.w3.org/2003/04/emma" version="1.0">
              <emma:interpretation id="{10D75F19-C943-4EB9-99EC-7657C42E0768}" emma:medium="tactile" emma:mode="ink">
                <msink:context xmlns:msink="http://schemas.microsoft.com/ink/2010/main" type="inkWord" rotatedBoundingBox="25875,6628 26033,6628 26033,7868 25875,78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4225-856 1036 0,'0'0'92'0,"0"-12"-73"0,0 5-19 0,4-1 0 15,1-4 71-15,-5 0 10 16,0 12 3-16,0 0 0 0,4-7 19 0,-4 7 4 0,0 0 1 15,0 0 0-15,0 0-56 0,0 0-12 0,0 0-1 0,4 3-1 16,5 5 14-16,-4 8 4 0,-1-1 0 0,5 5 0 16,-5-4-12-16,0 7-1 0,1 0-1 0,-1 5 0 15,1 3 3-15,-1 4 1 0,0 4 0 0,-4 4 0 16,5 0 22-16,-5 0 5 0,0 3 1 0,0 5 0 16,-5 4-59-16,5-1-15 0,0-3 0 0,0 7 0 15,-4 1 37-15,4-8 5 0,4-1 1 0,1 1 0 16,-1-4-18-16,5 0-3 0,0-4-1 0,0-4 0 15,-5-4-21-15,0-4 0 0,5-8 0 0,-5-3 0 16,5-1-200-16,0-3-45 16,0-8-9-16,-9-8-2 0</inkml:trace>
        </inkml:traceGroup>
        <inkml:traceGroup>
          <inkml:annotationXML>
            <emma:emma xmlns:emma="http://www.w3.org/2003/04/emma" version="1.0">
              <emma:interpretation id="{A29D7CE8-28E1-46EA-8DE3-C2F23577D06D}" emma:medium="tactile" emma:mode="ink">
                <msink:context xmlns:msink="http://schemas.microsoft.com/ink/2010/main" type="inkWord" rotatedBoundingBox="26594,8004 27252,8004 27252,8535 26594,8535"/>
              </emma:interpretation>
              <emma:one-of disjunction-type="recognition" id="oneOf1">
                <emma:interpretation id="interp1" emma:lang="" emma:confidence="0">
                  <emma:literal>z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2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051.2992">4944 544 633 0,'0'0'56'0,"0"0"-44"0,0 0-12 0,0 0 0 15,13-8 152-15,1 4 29 0,-1-3 6 0,4 3 1 16,-3-4-67-16,3 4-13 0,1 0-2 0,-1 0-1 16,1 0-21-16,-1 0-5 0,5 4-1 0,0-4 0 15,-4-3-7-15,-1-1-2 0,5 8 0 0,0-4 0 16,-4 0-13-16,-1 0-2 0,1 4-1 0,4 0 0 15,-5 0-22-15,-4 4-5 0,1 0-1 0,-1-4 0 16,0 4-17-16,0 4-8 0,0-1 8 0,-4 5-8 16,0-8-16-16,4 4-8 0,-4 0-1 0,-1-1-1 15,1 5 42-15,0-4 8 0,-5 4 1 0,-4-1 1 16,0 5 10-16,0 0 1 0,-13-1 1 0,0 1 0 0,0 3-30 16,0 1-8-16,-9-5 0 0,-4 1 0 15,4 3-20-15,-5 1-4 0,-3-4-2 16,-1-1 0-16,0 1 42 0,5-5 8 0,-1 5 1 0,6-4 1 0,-6-4-38 0,10 3-7 15,-1-3-1-15,5 0-1 0,-5 0 21 0,10-4 0 16,-6 3 0-16,6-3 0 0,-1 0 0 0,9-4 0 16,0 0 8-16,0 0-8 0,0 0 10 0,0 0-10 15,0 0 12-15,0 0-12 0,-4 4 15 0,4-4-4 16,0 0-1-16,-5 8 0 0,5-8-10 0,0 12 0 16,5-5 0-16,-5-7 0 0,0 0 42 0,4 8 6 15,0-4 2-15,5 4 0 0,0-8-22 0,0 8-5 16,4-4-1-16,4-1 0 0,5 1 27 0,0-4 6 15,5 0 1-15,-1 4 0 0,5-4-56 0,4 4-13 0,-5-4-2 16,5 4 0-16,-4-4 15 0,0 0 0 16,0 0 12-16,-1 0-12 0,-3 4 8 0,-5-4-8 0,0 4 0 15,-1-4 0-15,1 4 0 0,-4 0 0 0,-5 0 0 0,0-4 0 32,0 0-95-32,-13 0-19 0,0 0-4 0,0 0-722 0,0 0-145 0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5.0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7EB539-EE30-4F3D-BFE5-CB9E5824E7C4}" emma:medium="tactile" emma:mode="ink">
          <msink:context xmlns:msink="http://schemas.microsoft.com/ink/2010/main" type="writingRegion" rotatedBoundingBox="26430,7511 21772,8889 21406,7653 26064,6275"/>
        </emma:interpretation>
      </emma:emma>
    </inkml:annotationXML>
    <inkml:traceGroup>
      <inkml:annotationXML>
        <emma:emma xmlns:emma="http://www.w3.org/2003/04/emma" version="1.0">
          <emma:interpretation id="{A7E17017-F5F4-4876-8737-AB3E6418032D}" emma:medium="tactile" emma:mode="ink">
            <msink:context xmlns:msink="http://schemas.microsoft.com/ink/2010/main" type="paragraph" rotatedBoundingBox="26430,7511 21772,8889 21406,7653 26064,6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A3BD92-7508-4D83-A3C4-1D1CA91814F4}" emma:medium="tactile" emma:mode="ink">
              <msink:context xmlns:msink="http://schemas.microsoft.com/ink/2010/main" type="line" rotatedBoundingBox="26430,7511 21772,8889 21406,7653 26064,6275"/>
            </emma:interpretation>
          </emma:emma>
        </inkml:annotationXML>
        <inkml:traceGroup>
          <inkml:annotationXML>
            <emma:emma xmlns:emma="http://www.w3.org/2003/04/emma" version="1.0">
              <emma:interpretation id="{12DCD5C2-7477-473E-AC55-286C8552B285}" emma:medium="tactile" emma:mode="ink">
                <msink:context xmlns:msink="http://schemas.microsoft.com/ink/2010/main" type="inkWord" rotatedBoundingBox="26430,7511 25079,7911 24727,6719 26077,6319"/>
              </emma:interpretation>
            </emma:emma>
          </inkml:annotationXML>
          <inkml:trace contextRef="#ctx0" brushRef="#br0">3080-813 633 0,'0'-4'56'0,"4"-4"-44"0,5 8-12 0,4-4 0 15,5-3 170-15,8 3 32 0,5 0 6 0,4 4 2 16,-9-8-140-16,9 4-28 0,5 0-6 0,-1 0 0 16,5-4 9-16,0 5 3 0,4-1 0 0,5 0 0 15,4-4 13-15,0 4 3 0,9-8 1 0,-1 5 0 16,-3 7 7-16,-1-4 2 0,1 4 0 0,-1 0 0 15,-8-4-59-15,-1 4-15 0,-3 0 0 0,-5 0 0 16,-9 0 13-16,0 0 0 0,0 0 0 0,0 0 0 16,-4 4-13-16,-5 0 0 0,0-4 0 0,1 0 0 15,-5 0-140-15,-9 0-22 0</inkml:trace>
          <inkml:trace contextRef="#ctx0" brushRef="#br0" timeOffset="-333.017">3479-797 932 0,'4'-20'41'0,"-4"20"9"0,9-4-40 0,0-4-10 0,-5 1 0 0,1-1 0 16,-1 4 100-16,5-4 19 15,-9 0 3-15,9 0 1 0,-9 8-27 0,0 0-4 0,4-3-2 0,-4 3 0 16,0 0-26-16,0 0-6 0,0 0-1 0,9 7 0 16,0-3-13-16,-5 4-2 0,-4 4-1 0,4-4 0 15,1 7-4-15,-1 5-1 0,1 3 0 0,-1 0 0 16,0 5-6-16,1 3-2 0,-1 4 0 0,0 12 0 16,1 0 8-16,-5-1 2 0,4-3 0 0,-4 8 0 15,0 0 21-15,0 3 4 0,5-7 1 0,-10 8 0 16,5 3-48-16,-4-3-16 0,-1-1 9 0,1-3-9 15,0-8 35-15,-5 0 1 0,5-4 1 0,-1-4 0 16,1 0-11-16,-1-8-2 0,5-3-1 0,-4-1 0 0,4-3-23 16,0-5 0-16,4-3 0 0,1 0 0 0,-5-12 0 15,0 0 0-15,9 0 0 0,-9 0 0 16,8-4-153-16,-3-4-35 0,3-4-8 0,1 1-887 16</inkml:trace>
        </inkml:traceGroup>
        <inkml:traceGroup>
          <inkml:annotationXML>
            <emma:emma xmlns:emma="http://www.w3.org/2003/04/emma" version="1.0">
              <emma:interpretation id="{D4B6E587-F5E2-48ED-B5E9-EA2A5077EEC2}" emma:medium="tactile" emma:mode="ink">
                <msink:context xmlns:msink="http://schemas.microsoft.com/ink/2010/main" type="inkWord" rotatedBoundingBox="23793,7686 23598,7744 23574,7664 23770,7607">
                  <msink:destinationLink direction="with" ref="{8796336E-A3E4-4937-8587-C0B233CC24D2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953.1462">2053 99 288 0,'0'0'25'0,"0"0"-25"16,0 0 0-16,0 0 0 0,0 0 137 0,0 0 23 15,0 0 4-15,0 0 0 0,9-7-40 0,-5 3-8 16,-4 4-1-16,0 0-1 0,13-8-19 0,-4 4-4 16,0 0-1-16,-9 4 0 0,13-4 2 0,-4 4 1 15,-9 0 0-15,0 0 0 0,0 0-38 0,0 0-8 16,0 0-2-16,0 0 0 0,0 0-25 0,0 0-4 16,0 0-2-16,4 12 0 0,1 0-14 0,-5-1 8 15,-5 1-8-15,5-4 0 0,-4 0 9 0,4-8-9 16,-4 7 8-16,-5 1-8 0,0 0 8 0,0-4-8 15,5 0 0-15,4-4 8 0,-9 0-8 0,9 0 8 16,0 0-8-16,-9 0 8 0,1 0-8 0,-1-4 0 16,9 4 0-16,-5-4 0 0,5 4 16 0,-8-4-1 15,3 0-1-15,-4 0 0 0,5-3-4 0,0 3-1 16,-5 0 0-16,9 4 0 0,0 0-9 0,0 0 0 0,0 0 9 0,-13 0-9 16,0 4-8-16,-1 0-7 0,6 3-1 0,-1 1-659 31,-4 0-132-31</inkml:trace>
        </inkml:traceGroup>
        <inkml:traceGroup>
          <inkml:annotationXML>
            <emma:emma xmlns:emma="http://www.w3.org/2003/04/emma" version="1.0">
              <emma:interpretation id="{73BCF6DC-F376-48C1-A3A3-C349F6CEA158}" emma:medium="tactile" emma:mode="ink">
                <msink:context xmlns:msink="http://schemas.microsoft.com/ink/2010/main" type="inkWord" rotatedBoundingBox="22321,8277 21650,8476 21406,7653 22078,7454">
                  <msink:destinationLink direction="with" ref="{8796336E-A3E4-4937-8587-C0B233CC24D2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575.2193">118 111 907 0,'-13'-8'40'0,"13"8"8"0,-4-7-38 16,-1 3-10-16,5-8 0 0,0 4 0 0,0 8 71 0,0-8 12 15,5-3 2-15,-1 3 1 0,-4 8-20 0,5-8-4 16,-1 0-1-16,5-3 0 0,-5 3 9 0,-4 8 2 16,0 0 0-16,9-4 0 0,-5-4-8 0,-4 8 0 15,0 0-1-15,0 0 0 0,0 0-33 0,0 0-6 16,0 0-2-16,0 0 0 0,0 0-9 0,0 0-1 15,5 12-1-15,-1-1 0 0,-8 1-27 0,8 4-6 16,0-1-1-16,5 1 0 0,0 0 43 0,4-1 8 16,0 1 1-16,0 3 1 15,5 1-48-15,0-5-10 0,-1-3-1 0,5 4-1 0,-4-1 30 0,4 1 0 16,-1-4 0-16,6-1 0 0,-5 5 45 0,0-4 15 16,0-5 4-16,4 5 0 0,-9 0-54 0,1-1-10 0,0 1 0 15,-5 0 0-15,-4-4-13 0,4 3 2 0,-5-3 1 16,1 4 0-16,-4 0 34 0,-5 3 6 0,0 1 2 0,-5-5 0 15,1 5-20-15,-9 0-4 0,0 3-8 16,-14 8 12-16,1 1 9 0,0 3 2 0,-5-8 0 0,0 9 0 16,-4-5 9-16,4 0 1 0,1-3 1 0,-5-1 0 15,4 4-18-15,0-7-3 0,0 3-1 0,1-7 0 16,3 3-12-16,-3-3 9 0,8-1-9 0,0 1 8 16,9-8-34-16,-1 4-7 15,6-5-2-15,3 1 0 0,1-4-125 0,4-4-26 16,0 0-5-16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33.5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6B99BF-1CBC-47EC-BDA3-86DA8AE422AB}" emma:medium="tactile" emma:mode="ink">
          <msink:context xmlns:msink="http://schemas.microsoft.com/ink/2010/main" type="writingRegion" rotatedBoundingBox="11050,10820 11090,10820 11090,11171 11050,11171">
            <msink:destinationLink direction="with" ref="{54A291DB-2582-40EB-9318-7DC5EF40A0D5}"/>
          </msink:context>
        </emma:interpretation>
      </emma:emma>
    </inkml:annotationXML>
    <inkml:traceGroup>
      <inkml:annotationXML>
        <emma:emma xmlns:emma="http://www.w3.org/2003/04/emma" version="1.0">
          <emma:interpretation id="{ADB8C105-9630-4B25-AE98-EF3F177EF1B3}" emma:medium="tactile" emma:mode="ink">
            <msink:context xmlns:msink="http://schemas.microsoft.com/ink/2010/main" type="paragraph" rotatedBoundingBox="11050,10820 11090,10820 11090,11171 11050,11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B280DA-7215-4DDC-940F-1AD33554621D}" emma:medium="tactile" emma:mode="ink">
              <msink:context xmlns:msink="http://schemas.microsoft.com/ink/2010/main" type="line" rotatedBoundingBox="11050,10820 11090,10820 11090,11171 11050,11171"/>
            </emma:interpretation>
          </emma:emma>
        </inkml:annotationXML>
        <inkml:traceGroup>
          <inkml:annotationXML>
            <emma:emma xmlns:emma="http://www.w3.org/2003/04/emma" version="1.0">
              <emma:interpretation id="{22F6CEC3-03B4-406B-AD51-3CE764611343}" emma:medium="tactile" emma:mode="ink">
                <msink:context xmlns:msink="http://schemas.microsoft.com/ink/2010/main" type="inkWord" rotatedBoundingBox="11050,10820 11090,10820 11090,11171 11050,11171"/>
              </emma:interpretation>
              <emma:one-of disjunction-type="recognition" id="oneOf0">
                <emma:interpretation id="interp0" emma:lang="" emma:confidence="0">
                  <emma:literal>l</emma:literal>
                </emma:interpretation>
                <emma:interpretation id="interp1" emma:lang="" emma:confidence="0">
                  <emma:literal>|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1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11-5 414 0,'0'0'18'0,"0"0"4"0,0 0-22 0,0 0 0 0,0 0 0 0,0 0 0 16,0 0 30-16,0 0 2 0,0 0 0 0,0 0 0 15,0 0 16-15,0 0 3 0,0 0 1 0,0 0 0 16,0 0 9-16,0 0 3 0,4 0 0 0,-4 0 0 16,0 0 3-16,0 0 1 0,0 0 0 0,0 0 0 15,0 0-13-15,0 11-3 0,-4-3 0 0,0 8 0 0,4-1 0 16,0 5 0-16,-5-4 0 0,5 3 0 0,0 1-27 0,0 3-5 15,0-4-2-15,0 1 0 0,0-1-6 0,0 1-2 16,0-4 0-16,5 3 0 0,-1-3-2 16,0-1 0-16,1 1 0 0,-1-4 0 0,1-5-19 0,-1 5-4 15,5 0-1-15,-9-12 0 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4.8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378598-DF76-4036-AECA-6545E753995D}" emma:medium="tactile" emma:mode="ink">
          <msink:context xmlns:msink="http://schemas.microsoft.com/ink/2010/main" type="writingRegion" rotatedBoundingBox="5649,7498 6595,9398 4996,10194 4050,8294"/>
        </emma:interpretation>
      </emma:emma>
    </inkml:annotationXML>
    <inkml:traceGroup>
      <inkml:annotationXML>
        <emma:emma xmlns:emma="http://www.w3.org/2003/04/emma" version="1.0">
          <emma:interpretation id="{8F189687-05C2-4526-94F2-6968ED942ABF}" emma:medium="tactile" emma:mode="ink">
            <msink:context xmlns:msink="http://schemas.microsoft.com/ink/2010/main" type="paragraph" rotatedBoundingBox="5649,7498 6595,9398 4996,10194 4050,82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3849CE-BE9B-4209-888D-5D8B0EB1908C}" emma:medium="tactile" emma:mode="ink">
              <msink:context xmlns:msink="http://schemas.microsoft.com/ink/2010/main" type="line" rotatedBoundingBox="5649,7498 6595,9398 4996,10194 4050,8294"/>
            </emma:interpretation>
          </emma:emma>
        </inkml:annotationXML>
        <inkml:traceGroup>
          <inkml:annotationXML>
            <emma:emma xmlns:emma="http://www.w3.org/2003/04/emma" version="1.0">
              <emma:interpretation id="{FF03C2D6-10D5-4008-8973-4B8D61583CF4}" emma:medium="tactile" emma:mode="ink">
                <msink:context xmlns:msink="http://schemas.microsoft.com/ink/2010/main" type="inkWord" rotatedBoundingBox="5649,7498 6595,9398 4996,10194 4050,82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1979 6902 403 0,'0'-4'36'0,"0"4"-36"15,4-12 0-15,-4 8 0 0,0 0 93 0,0-4 12 16,0 8 3-16,0 0 0 0,0 0-27 0,0 0-5 15,0 0 0-15,4-4-1 0,-4 4-16 0,0 0-3 16,0 0-1-16,0 0 0 0,5 0-16 0,-5-3-3 0,0-1-1 16,0 4 0-16,0 0 10 0,0-4 3 0,0 0 0 0,0 4 0 15,0 0-31-15,0 0-5 0,4-4-2 0,-4 4 0 16,0 0-10-16,5-8 0 0,3 4 0 0,-8 4 0 16,0 0 0-16,0 0 0 0,5-4 0 0,-5 4 0 15,0 0 0-15,0 0 15 0,0 0-3 0,0 0 0 16,0 0 5-16,0 0 1 0,0 0 0 0,8 4 0 15,-8-4 6-15,0 0 0 0,0 0 1 0,0 0 0 16,0 0-13-16,0 0-2 0,0 0-1 0,0 0 0 16,5 12-9-16,-5-12 8 0,0 0-8 0,4 12 8 15,-4-12-8-15,0 0 0 0,0 0 9 0,5 15-9 0,-5 5 13 16,4-5-1-16,-4 1-1 0,0 3 0 0,4 1 5 0,1 7 0 16,-1 1 1-16,1 7 0 0,-1 0 4 15,5 8 1-15,-5 3 0 0,0 5 0 0,1 4-4 16,4-1-1-16,-5 9 0 0,0-1 0 0,-4 8 25 0,0-3 5 15,-4-1 1-15,0 0 0 0,-1-7-23 0,-4-1-4 16,1 1-1-16,-1-13 0 0,0 1 19 0,0-4 3 16,-4 0 1-16,4-12 0 0,-4 0-21 0,5-3-4 15,-1-9-1-15,0-3 0 0,0 3-1 0,0-7 0 16,1-8 0-16,3 4 0 0,1-4 4 0,4-4 1 16,0 0 0-16,0 0 0 0,-9-8-21 0,0 0 9 15,5-4-9-15,0 5 0 16,4-5-21-16,-5 0-11 0,5-3-3 0,0-1 0 15,0 4-109-15,0-3-23 0,0-1-4 0</inkml:trace>
          <inkml:trace contextRef="#ctx0" brushRef="#br0" timeOffset="992.2121">2702 6933 799 0,'31'0'35'0,"-31"0"8"0,0 0-35 0,0 0-8 16,0 0 0-16,9-4 0 0,4 0 86 0,-4-4 15 0,-9 8 3 0,9-4 1 16,8 0-20-16,-4 0-4 0,-13-3-1 0,5-1 0 15,-1 4-8-15,-4 4-1 0,0-8-1 0,-9 4 0 16,1 0-19-16,8 0-4 0,8-3-1 0,-8 7 0 16,-17 4-19-16,8-4-4 0,9 0-1 0,0 0 0 15,-17 3 0-15,12 9 0 0,14-4 0 0,4 4 0 16,0-5 0-16,-8 5 0 0,-14 4 0 0,4 3 0 15,10 5-6-15,-1 7-2 0,-8 4 0 0,-5 0 0 16,0 4 7-16,9 12 2 0,0-4 0 0,0 11 0 16,-8 1 13-16,3-5 2 0,14 5 1 0,-5-5 0 15,-8 9-7-15,0-5 0 0,4-7-1 0,0-1 0 16,8 1-12-16,-8-8-3 0,-4-4 0 0,4 0 0 16,9-4-7-16,-9-4-1 0,-13-3-8 0,8-9 12 0,-4 1-29 15,9-5-7-15,0-3 0 0,-4-4-1 16,-9-4-137-16,13-4-27 0,0 0-6 0</inkml:trace>
          <inkml:trace contextRef="#ctx0" brushRef="#br0" timeOffset="576.9861">1654 6991 1134 0,'0'0'24'0,"0"0"6"0,0 0 1 0,0 0 1 0,9-4-32 0,-9 4 0 16,8-4 0-16,1 4 0 0,4-3 58 0,-4 3 5 15,4-4 1-15,-4 0 0 0,4 4-7 0,5-4-1 16,-5 0 0-16,9 4 0 0,0-4-4 0,0 0 0 16,4 0-1-16,5 0 0 0,0 0-2 0,4 4 0 0,4-3 0 15,-4-1 0-15,5 0-10 0,4 0-3 0,-5 0 0 0,1 4 0 16,3 0-15-16,-3-4-3 0,-5 0-1 0,5 4 0 16,3-4-9-16,1-4-8 0,-4 5 9 0,4-9-9 15,8 4 11-15,-3-4-11 0,-10 1 12 0,0-1-12 16,-8 0 13-16,4-3-4 0,9 3-1 0,-9 0 0 15,-8 1-8-15,-1 3 0 0,5 4 0 0,-1-4 0 16,-3 4 0-16,-5-4 8 0,-5 4-8 0,9-3 0 16,1 7 0-16,-10-4 0 0,-4 0 0 0,5 4 0 15,0-4-24-15,-1 4 4 0,-8 0 0 0,-9 0 0 16,0 0-54-16,0 0-10 0,0 0-3 0,0 0-485 16,-9 8-98-16</inkml:trace>
          <inkml:trace contextRef="#ctx0" brushRef="#br0" timeOffset="1744.04">3128 8021 1029 0,'18'-8'45'0,"-14"4"11"0,5-4-45 0,-5 4-11 16,-4 4 0-16,5-7 0 0,-1-1 102 0,0-4 18 16,1 4 4-16,-5 8 1 0,8-4-40 0,-8 4-8 15,0 0-1-15,0 0-1 0,0 0-23 0,0 0-5 16,0 0-1-16,0 0 0 0,0 0 2 0,0 0 1 15,0 0 0-15,0 0 0 0,0 0-2 0,0 0-1 16,0 0 0-16,5 8 0 0,4 0-21 0,-9-8-4 16,0 0-1-16,4 8 0 0,5 3 10 0,-5-3 2 15,-13 4 0-15,5 0 0 0,4-1-11 0,0 5-1 16,0 3-1-16,-4 1 0 0,-10 7 0 0,10 1 0 16,0 3 0-16,-1 4 0 0,-3 0 5 0,-1 0 2 0,9 4 0 15,0-4 0-15,0-4-8 0,-5 4-2 0,1-3 0 0,8-5 0 16,1-4-7-16,-1 1-1 0,-13-5-8 0,5-3 12 15,8-1 4-15,-4-3 0 0,-4-4 0 0,0 4 0 16,-1-8-7-16,5-4-1 0,0 0 0 0,-9 7 0 16,-4-3 0-16,4 0-8 0,9-4 12 0,0 0-4 15,-4 8-8-15,0-4 8 0,4-4-8 0,0 0 8 16,0 0-8-16,0 0 0 0,-9 4 9 0,9-4-9 0,0 0 0 16,0 0 0-16,0 0 0 0,0 0 0 15,0 0-32-15,0 0-5 0,0 0-1 0,-4-4 0 16,-10-4-121-16,10 0-24 0,8-7-5 0,1 3 0 15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16.3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2CF2E0-80A2-4CE2-8CE1-0FE743C0EC95}" emma:medium="tactile" emma:mode="ink">
          <msink:context xmlns:msink="http://schemas.microsoft.com/ink/2010/main" type="writingRegion" rotatedBoundingBox="2950,8020 32623,6227 33248,16567 3575,18361"/>
        </emma:interpretation>
      </emma:emma>
    </inkml:annotationXML>
    <inkml:traceGroup>
      <inkml:annotationXML>
        <emma:emma xmlns:emma="http://www.w3.org/2003/04/emma" version="1.0">
          <emma:interpretation id="{3D4AC865-0C7F-445D-B9DE-E79A8A786A25}" emma:medium="tactile" emma:mode="ink">
            <msink:context xmlns:msink="http://schemas.microsoft.com/ink/2010/main" type="paragraph" rotatedBoundingBox="12947,7256 18954,7098 18989,8437 12982,8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8D3CFA-564E-4DB3-A855-4245DB391D22}" emma:medium="tactile" emma:mode="ink">
              <msink:context xmlns:msink="http://schemas.microsoft.com/ink/2010/main" type="line" rotatedBoundingBox="12947,7256 18954,7098 18989,8437 12982,8595">
                <msink:destinationLink direction="with" ref="{54A291DB-2582-40EB-9318-7DC5EF40A0D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BFFA6A2-9B54-44ED-AB4F-A6FCB14A31D7}" emma:medium="tactile" emma:mode="ink">
                <msink:context xmlns:msink="http://schemas.microsoft.com/ink/2010/main" type="inkWord" rotatedBoundingBox="12947,7256 18954,7098 18989,8437 12982,85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11051 6512 403 0,'0'0'36'0,"0"0"-36"0,0 0 0 0,0-8 0 16,0 8 112-16,-4-8 15 0,0 0 3 0,4 0 1 15,-5 1-25-15,1-1-5 0,0-4-1 0,-5 4 0 16,4 4-41-16,-3-3-9 0,3 3-2 0,-4 0 0 16,1-4-28-16,-6 4-7 0,1 0-1 0,-4 4 0 15,-1-4 16-15,1 0 4 0,4 4 0 0,-9-4 0 16,4 1-16-16,0 3-4 0,1 0 0 0,-1 0 0 0,5 0-4 0,-4 0-8 16,-1 3 11-16,9 1-11 0,-4 0 0 0,4 0 0 15,1-4 0-15,-6 4 0 0,1 0 0 16,5 4 0-16,-1 0 0 0,-4-1 0 0,-5 1 12 15,5 0-12-15,0 0 12 0,-5 3-12 0,5 1 24 0,-5 4-3 16,-3-1 0-16,7 5 0 0,-8-1 19 0,5 5 4 16,-9 3 1-16,8 0 0 0,-4 1 0 0,5 7 0 15,-5-4 0-15,4 4 0 0,5 4-7 0,0-4-2 16,0 4 0-16,-1-4 0 0,6 0-2 0,3 0-1 16,1-3 0-16,8 3 0 0,-4-8-7 0,9-4-2 15,0 1 0-15,4-1 0 0,5 1-1 0,3-1-1 16,-3-7 0-16,8 3 0 0,-4-3-7 0,0 3-2 15,0 1 0-15,4-5 0 0,-4 5-13 0,5-1 8 0,-10-3-8 0,10 3 0 32,-5-3-104-32,4 0-28 0,0-9-4 0,0 1-2 0</inkml:trace>
          <inkml:trace contextRef="#ctx0" brushRef="#br0" timeOffset="513.2607">11266 6913 842 0,'0'0'37'0,"0"0"8"0,0 0-36 0,0 0-9 15,0 0 0-15,0 0 0 0,0 0 94 0,0 0 17 16,5-8 3-16,-5 8 1 0,0 0-12 0,0 0-3 16,0 0 0-16,0-7 0 0,0 7-33 0,0 0-7 15,0-12-2-15,0 12 0 0,-9 0-39 0,0 0-8 16,1 0-2-16,-6 4 0 0,1 4 7 0,0-1 2 16,0 1 0-16,-5 4 0 0,1 0 10 0,4 3 3 15,-5 5 0-15,9 3 0 0,-4-3-8 0,0 3-2 16,9 4 0-16,-1-3 0 0,5 3-11 0,0-7-2 15,5 3-8-15,-1-4 12 0,5 1-12 0,-1-1 0 16,6-3 0-16,-1 0 0 0,0-5 9 0,0 1-9 16,5-8 8-16,-1 0-8 0,1-4 8 0,-1 0-8 15,1-4 0-15,4 0 8 0,-5 0-8 0,5-4 0 16,0 1 0-16,-4-5 8 0,4 4-8 0,0-4 0 0,0-3 0 16,-5-1 0-16,5 1 0 0,-9-1 0 0,-4-4 9 15,-5 1-9-15,5-4 8 0,-4-1-8 0,-1-3 8 16,-4 0-8-16,4-1 18 0,-4 1-1 0,-4 4 0 0,4-1 0 15,4-3-17-15,-8 7 0 0,0 5-13 0,-5-1 5 16,-4 8 8-16,-1 4 12 0,-3 4-2 0,-5 0-1 16,0 8-9-16,0 0 0 0,-4 4-12 0,4 3 12 15,-4 1-108 1,8 3-13-16,-4 1-3 0</inkml:trace>
          <inkml:trace contextRef="#ctx0" brushRef="#br0" timeOffset="983.3681">11674 6835 115 0,'5'-11'10'0,"-1"-1"-10"15,5 0 0-15,-5 0 0 0,5 5 289 0,4-5 56 16,-4 4 11-16,4 0 3 0,0 8-243 0,5-4-48 15,-5 4-9-15,0 0-3 0,-4 4-21 0,4 4-5 16,-4-4-1-16,0 8 0 0,0 7 11 0,-5 1 1 0,0 3 1 16,-4 4 0-16,0 5 25 0,-4-5 5 0,4 8 0 15,-4-4 1-15,-1 4-14 0,5-3-3 0,-4-1-1 0,4-4 0 16,0-4-26-16,4-3-5 0,-4-1 0 0,0-3-1 16,5-4-8-16,-5-4-2 0,0-8 0 0,0 0 0 15,0 0-1-15,0 0 0 0,0 0 0 0,8-4 0 16,-3-8 0-16,3 0 0 0,-3 1 0 0,-1-9 0 15,1-3 0-15,-1-5-1 0,0-3 0 0,1 0 0 16,-1-4-3-16,1 0 0 0,3 4 0 0,1-5 0 16,0 9 6-16,-5 0 1 0,5 3 0 0,4 13 0 15,-8-1 0-15,3 8 0 0,-8 4 0 0,0 0 0 16,9 4-7-16,0 4-8 0,0 4 11 0,0 3-11 16,-5 1 0-16,-4-1 0 0,9 1 0 0,-5 0 0 15,0-1 8-15,5 1-8 0,0-1 0 0,-5 1 0 0,1-4 0 16,4 3-11-16,-1-3 2 0,1-4 0 15,0 3-96-15,0-3-19 0,-9 4-4 0,8 0-1 16,-3-1-83-16,4 1-17 0,-5 4-3 16,0-1-1-16</inkml:trace>
          <inkml:trace contextRef="#ctx0" brushRef="#br0" timeOffset="1434.8367">12385 6640 1105 0,'9'-15'48'0,"-5"7"12"0,1-4-48 0,-1 0-12 0,1 5 0 0,3-1 0 16,-3 0 72-16,-5 8 13 0,0 0 3 0,8-4 0 15,-8 4 12-15,5-4 4 0,-5 4 0 0,0 0 0 16,9 8-26-16,-5 0-5 0,0 4-1 0,5 3 0 16,-4 5-31-16,-1 3-6 0,0 4-2 0,1 8 0 15,-1-3 2-15,0 3 0 0,1 0 0 0,-1 0 0 16,5 4-22-16,-5-4-4 0,1 0-1 0,4 0 0 16,-5-7 3-16,0 3 0 0,5-4 0 0,-4-4 0 15,3 1 17-15,-3-5 3 0,-1-3 1 0,0-4 0 16,-4-5-16-16,0-7-2 0,0 0-1 0,0 0 0 0,0 0 5 15,0 0 1-15,0 0 0 0,14-7 0 0,-10-1-19 16,0-4 0-16,5-7 0 0,4-1 0 0,-4 1 27 16,0-5 5-16,0 1 0 0,4-4 1 0,0-1-20 0,5 1-4 15,-1 0-1-15,5-1 0 0,-4 5-8 0,3-4 0 16,-3 3 0-16,4-3 0 0,4 0 0 0,1 3 0 16,-1 1-14-16,-4 3 5 15,-9 1-147-15,5-1-28 0,8-11-7 0,0 12-1 0</inkml:trace>
          <inkml:trace contextRef="#ctx0" brushRef="#br0" timeOffset="1851.4917">13043 7022 1324 0,'0'0'118'0,"0"0"-94"0,13 4-24 0,1 0 0 16,-1 0 71-16,4-4 9 0,-4 0 3 0,9-4 0 15,0 4-6-15,0-4-1 0,-4-7 0 0,8 3 0 16,-8-4-48-16,4 0-11 0,0 1-1 0,-5-5-1 16,5 1 3-16,-4-1 1 0,-1 4 0 0,1-3 0 15,-10-1-19-15,6-3 0 0,-6-1 8 0,-3 4-8 0,-1-3 0 16,1 3 0-16,-5-3 0 0,0 3 0 0,0 1 0 0,0-1 0 15,-5 0 0-15,5 5 10 0,-4-5 9 0,4 8 1 16,0 8 1-16,0 0 0 0,-5-7-11 0,5 7-2 16,0 0-8-16,-13 0 12 0,0 0-12 0,4 3 8 15,-4-3-8-15,4 8 0 0,-4 0 14 0,4 4-3 16,-4 3-1-16,5 5 0 0,-1 3 6 0,-4 1 0 16,4 3 1-16,0 0 0 0,0-3 7 0,5 3 2 15,4-4 0-15,-5 5 0 0,5-1-7 0,5 0-2 16,-1 1 0-16,1-5 0 0,3-4-9 0,-3 1-8 15,4-4 9-15,-1 3-9 16,1-7-84-16,4-4-24 0,0 3-4 0</inkml:trace>
          <inkml:trace contextRef="#ctx0" brushRef="#br0" timeOffset="2213.4435">13872 6769 1796 0,'0'0'80'0,"0"-12"16"0,0 12-77 0,0 0-19 0,0 0 0 0,0 0 0 16,0 0 58-16,0 0 8 0,14 8 2 0,-10 0 0 16,0 7-28-16,-4 1-4 0,0 4-2 0,0 3 0 0,0 0-9 0,0 5-1 15,-4-1-1-15,0 0 0 0,4 1-4 0,0-5-1 16,-5-4 0-16,5 5 0 0,0-9-5 0,-4 1-1 15,4-4 0-15,4-4 0 0,-4-8 20 0,0 0 4 16,0 0 1-16,0 0 0 0,0 0-4 0,0 0-1 16,0 0 0-16,5-4 0 0,-1-4 10 0,0-4 2 15,1 0 0-15,-1-3 0 0,-4-1-26 0,0-3-5 16,5-1-1-16,-1 1 0 0,0-1-3 0,-4 5-1 16,5-5 0-16,-1 5 0 0,1-5-8 0,-1 1 0 15,9-1 0-15,0 1 0 0,0-5 0 0,9 5 0 16,5-1 0-16,3 1 0 15,1-1-171-15,4-3-29 0,31-20-7 0,-9 4-1 0</inkml:trace>
          <inkml:trace contextRef="#ctx0" brushRef="#br0" timeOffset="2665.7613">14307 6453 1792 0,'0'0'80'0,"0"0"16"15,4-8-77-15,1 0-19 0,-1 5 0 0,9-1 0 0,-4 0 23 16,4 0 1-16,5 0 0 0,-1 0 0 0,1 4 13 15,8 0 3-15,-4-4 1 0,4 0 0 0,1 4-12 0,3-4-2 16,5 0-1-16,-4 1 0 0,9-5-6 0,-5 4 0 16,4 0-1-16,-4-4 0 0,-8 4-10 0,3-4-1 15,1 5-8-15,0-1 12 16,-5 0-32-16,-8 4-6 0,4-4-2 0,-5 0 0 0</inkml:trace>
          <inkml:trace contextRef="#ctx0" brushRef="#br0" timeOffset="2806.4349">14934 5993 2084 0,'5'-8'46'0,"-1"4"10"0,-4-4 1 0,4 4 1 0,-4 4-46 0,0 0-12 0,0 0 0 0,0 8 0 15,-4 8 40-15,0 3 7 0,-1 1 1 0,-4 11 0 16,1 4-34-16,-1 0-6 0,-4 0-8 0,0 8 11 15,4 0 21-15,0 8 5 0,-9 0 1 0,5 3 0 16,-4-3 17-16,4 0 3 0,-5-1 1 0,0 1 0 16,5-8-24-16,5 4-5 0,-1-4-1 0,-4-1 0 15,-1-3-18-15,6 0-11 0,3 0 12 0,1 0-12 16,-5-7-64 0,0-1-19-16,5-4-4 0,0 0-676 0,4-7-135 0</inkml:trace>
          <inkml:trace contextRef="#ctx0" brushRef="#br0" timeOffset="3160.4336">15228 6722 2070 0,'0'-8'45'0,"5"-3"10"0,-5 11 1 0,0 0 3 0,0 0-47 0,0 0-12 16,0 0 0-16,-5 7 0 0,-4 5 21 0,1 4 3 15,-1 3 0-15,-9 9 0 0,1-1 3 0,-1 4 1 16,-4 0 0-16,0 4 0 0,0-3-18 0,5-1-10 16,-1-4 12-16,5 0-12 0,0 1 11 0,9-5-11 15,-5-3 10-15,9-1-10 0,0-7 20 0,0-1-3 16,9-3 0-16,-1 0 0 0,5-4-17 0,5-4 0 0,0 0 8 16,4-4-8-16,-1-4 0 0,1 0 0 0,0 1 8 0,0-9-8 15,5 0 29-15,-10-3 3 0,5-1 0 0,-4-3 0 16,4 0-32-16,-5-1 0 0,1 1 0 0,-1-4 0 15,-4 3 0-15,-4-3 0 0,4 3 0 0,-4 1 0 16,-5 4 16-16,1-1-4 0,-5 4 0 0,0 1 0 16,-5-5 7-16,-3 9 1 0,-5 3 0 0,4 0 0 15,0 0-20-15,-4 4-9 0,-5 0 1 0,5 4 0 16,-4 4-157 0,-5 0-31-16,-18 4-7 0,14 0-1 0</inkml:trace>
          <inkml:trace contextRef="#ctx0" brushRef="#br0" timeOffset="3717.5748">15781 6656 2026 0,'4'-16'44'0,"-4"16"10"0,0 0 2 0,0 0 1 0,0 0-45 0,0 0-12 16,0 0 0-16,9 12 0 0,0 0 53 0,0-1 9 16,-5 5 2-16,0 7 0 0,1 1-36 0,-5-1-6 15,0 8-2-15,0-3 0 0,0-1-6 0,0 4-2 16,0-4 0-16,-5 5 0 0,5-5 26 0,-4 0 5 16,4 1 1-16,-4-5 0 0,4-4-20 0,0 1-3 15,-5-4-1-15,5-5 0 0,0-3 10 0,0-8 2 0,0 0 0 0,0 0 0 16,0 0-10-16,0 0-2 0,0 0 0 15,0 0 0-15,0 0 20 0,9-4 3 0,0-8 1 16,0 1 0-16,-5-1-20 0,5-4-3 0,-5-3-1 0,5-1 0 16,4 1 19-16,-4-4 3 0,4-5 1 0,5 9 0 15,-1-5-35-15,5 1-8 0,4 3 0 0,5-7 0 16,0 4 0-16,0-1 0 0,4 1 0 0,0 0 0 16,-5 3-67-1,1 4-12-15,4 1-2 0,-4-1-810 0,0 1-161 0</inkml:trace>
        </inkml:traceGroup>
      </inkml:traceGroup>
    </inkml:traceGroup>
    <inkml:traceGroup>
      <inkml:annotationXML>
        <emma:emma xmlns:emma="http://www.w3.org/2003/04/emma" version="1.0">
          <emma:interpretation id="{BD83FEBB-70D8-4913-BDD7-2F50CEDC8B31}" emma:medium="tactile" emma:mode="ink">
            <msink:context xmlns:msink="http://schemas.microsoft.com/ink/2010/main" type="paragraph" rotatedBoundingBox="3466,12275 32911,10922 32981,12458 3537,13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59941-CD27-4BCE-8A64-C54B30C6C473}" emma:medium="tactile" emma:mode="ink">
              <msink:context xmlns:msink="http://schemas.microsoft.com/ink/2010/main" type="inkBullet" rotatedBoundingBox="3485,12684 4359,12644 4410,13747 3535,13787"/>
            </emma:interpretation>
          </emma:emma>
        </inkml:annotationXML>
        <inkml:trace contextRef="#ctx0" brushRef="#br0" timeOffset="18380.1836">820 11655 705 0,'0'0'31'0,"0"0"7"0,0 0-30 0,0-4-8 0,-4-3 0 0,4 7 0 15,0 0 80-15,0-8 14 0,4 0 3 0,-4 8 1 16,5-8-10-16,-1 0-1 0,-4 8-1 0,5-11 0 16,-1 3-7-16,0 0-2 0,5-4 0 0,-9 5 0 15,0 7-20-15,0 0-4 0,9-8-1 0,-9 8 0 16,0 0-27-16,0 0-5 0,0 0-2 0,0 0 0 16,0 0-4-16,0 0-1 0,0 0 0 0,0 0 0 15,0 0-5-15,0 0 0 0,0 0-8 0,4 8 12 16,5-1 2-16,-5 1 0 0,1 0 0 0,-1 4 0 0,-4-1 6 15,0 1 0-15,5 0 1 0,-5 3 0 0,0 1 4 0,0 4 1 16,4-1 0-16,-4 1 0 16,-4 3-2-16,4 0-1 0,0 5 0 0,0 3 0 0,0-4 0 15,-5 4 0-15,5 4 0 0,0-3 0 0,0-5 0 16,0 4 0-16,0 0 0 0,0-3 0 0,0-5 2 0,0 0 1 16,0-3 0-16,0-4 0 0,5-5-3 0,-5 5-1 15,4-4 0-15,-4-12 0 0,0 0 6 0,0 7 2 16,0 1 0-16,0-8 0 0,0 0-18 0,0 0-3 15,0 0-1-15,4 8 0 0,-4-8-8 0,0 8 0 16,-4 0 0-16,4 3 0 0,0-3-9 0,-4 0 9 16,4 0-12-16,-5-4 12 15,5-1-100-15,0-3-12 0,0 0-4 0,0 0-976 0</inkml:trace>
        <inkml:trace contextRef="#ctx0" brushRef="#br0" timeOffset="19564.4987">1404 11538 345 0,'0'0'31'0,"0"0"-31"0,0 0 0 0,0 0 0 15,0 0 88-15,0 0 12 0,0 0 3 0,0 0 0 16,-18-3-22-16,18 3-4 0,0 0-1 0,0 0 0 16,0 0-9-16,0 0-3 0,0 0 0 0,0 0 0 15,-4-8-4-15,0 4-2 0,-1-8 0 0,5 12 0 16,0 0 0-16,0 0 0 0,5-4 0 0,-5 4 0 16,0 0-6-16,0 0-2 0,0 0 0 0,0 0 0 15,0 0-18-15,4-8-4 0,5 5-1 0,-9 3 0 16,0 0 2-16,0 0 1 0,0 0 0 0,13 0 0 15,-9-4-7-15,-4 4-2 0,0 0 0 0,0 0 0 0,9 0-2 16,0 0-1-16,-9 0 0 0,13 4 0 0,0-1 6 0,0 5 2 16,0-4 0-16,5 8 0 0,0-4-12 0,-5 3-2 15,4 5-1-15,1 3 0 0,-1-3 0 0,1 7 0 16,-1-3 0-16,-3 7 0 0,-1-3 5 0,4 7 0 16,-4 0 1-16,-4 0 0 0,0 4 7 0,4 0 2 15,-13 0 0-15,0 4 0 0,-9 4 9 0,5 4 1 16,-9 0 1-16,4 0 0 0,-8 0-2 0,-1 3-1 15,0 1 0-15,-3-4 0 0,-6-4-14 0,5-4-4 16,0 0 0-16,5-8 0 0,-10-4 20 0,10-3 3 16,-1-5 1-16,5 1 0 0,4-5-40 0,-4-3 0 15,9-4 0-15,-14-1 0 0,14-3 0 0,-5 4 0 16,0-8 0-16,5 0 0 0,-5 0 0 0,9 0-18 16,0 0 3-16,-9-4 1 15,5-4-38-15,0 5-7 0,-1-5-1 0,5 0-1 16,0 0-147-16,9-4-30 0</inkml:trace>
      </inkml:traceGroup>
      <inkml:traceGroup>
        <inkml:annotationXML>
          <emma:emma xmlns:emma="http://www.w3.org/2003/04/emma" version="1.0">
            <emma:interpretation id="{2D4F7BD6-AF7B-4C6A-8F9C-2219F05C6B10}" emma:medium="tactile" emma:mode="ink">
              <msink:context xmlns:msink="http://schemas.microsoft.com/ink/2010/main" type="line" rotatedBoundingBox="5880,12164 32911,10922 32981,12458 5950,13700"/>
            </emma:interpretation>
          </emma:emma>
        </inkml:annotationXML>
        <inkml:traceGroup>
          <inkml:annotationXML>
            <emma:emma xmlns:emma="http://www.w3.org/2003/04/emma" version="1.0">
              <emma:interpretation id="{CBF18419-9CCC-4FDB-8324-C96C28D49E30}" emma:medium="tactile" emma:mode="ink">
                <msink:context xmlns:msink="http://schemas.microsoft.com/ink/2010/main" type="inkWord" rotatedBoundingBox="5893,12441 7802,12353 7860,13612 5950,137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517.8772">3251 11722 403 0,'0'0'17'0,"0"0"5"0,0 0-22 0,0 0 0 16,0 0 0-16,0 0 0 0,-9-4 104 0,9 4 17 15,0 0 3-15,0 0 1 0,0 0-50 0,0 0-11 16,-4-8-1-16,4 8-1 0,0 0 3 0,0 0 1 15,0 0 0-15,0 0 0 0,0 0-10 0,0 0-1 16,0 0-1-16,0 0 0 0,9-8-2 0,-9 8 0 16,4-8 0-16,-4 8 0 0,9-4-5 0,-5-3-2 15,5-1 0-15,0 0 0 0,-1 4-8 0,1-4-1 16,4 4-1-16,5-3 0 0,-1-1-4 0,1 0-1 0,0 4 0 16,-1 0 0-16,5 0-5 0,0 4-1 0,4 0 0 15,5-4 0-15,0 4-4 0,-5 0-2 0,0 0 0 16,1 0 0-16,3-3-8 0,-3 3-2 0,-5 0 0 15,4 0 0-15,-4-4-8 0,0 0 10 0,0 0-10 0,-5 0 10 16,-4 0-10-16,5 0 0 0,0 0 9 16,-1 0-9-16,-4 0 0 0,0 1 0 0,1-1-10 0,-6 0 10 15,6 4-59-15,-6-4-5 16,-8 4 0-16,0 0-572 0,0 0-115 0</inkml:trace>
          <inkml:trace contextRef="#ctx0" brushRef="#br0" timeOffset="23810.8523">3549 11694 748 0,'0'0'67'0,"0"0"-54"16,0 0-13-16,0 0 0 0,5-7 108 0,-5 7 18 15,0 0 4-15,0 0 1 0,0 0 3 0,0 0 1 16,0 0 0-16,0 0 0 0,0 0-53 0,4 15-10 15,-4 1-3-15,-4 7 0 0,-5 4-18 0,0 5-4 16,-4 7-1-16,0 4 0 0,0 7 3 0,-1-3 1 16,1 4 0-16,-4-1 0 0,-1 5-1 0,1-4 0 15,3-1 0-15,6-7 0 0,-1 0-33 0,5-4-6 16,-10-4-2-16,6-7 0 0,3-1-8 0,1-4 0 16,-5-3 9-16,0-5-9 15,5-3-80-15,-1 0-20 0,5-12-4 0,0 0-909 0</inkml:trace>
          <inkml:trace contextRef="#ctx0" brushRef="#br0" timeOffset="24989.8947">4308 11262 1177 0,'0'0'25'0,"0"0"6"0,0 0 1 0,0 0 2 0,5-8-34 0,-5-4 0 0,0 12 0 0,4-8 0 15,-4 8 66-15,0 0 6 0,4-8 2 0,-4 8 0 16,0 0-2-16,0 0-1 0,0 0 0 0,0 0 0 16,0 0-20-16,0 0-4 0,0 0-1 0,0 0 0 15,-4 4-15-15,0 8-3 0,-1 0-1 0,-4 7 0 16,-4 12 8-16,0 5 1 0,0 10 1 0,0 9 0 0,-9 3 7 0,4 5 0 15,-8 3 1-15,4 8 0 16,9-8-30-16,-9 1-7 0,0 3 0 0,0 0-8 0,5-7 19 16,-1-1-3-16,0 0-1 0,1-3 0 0,-5-8 1 15,4-9 0-15,5-3 0 0,0-7 0 0,0-9 3 16,4-3 1-16,0-9 0 0,5 1 0 0,4-12 1 0,0 0 1 16,0 0 0-16,-4-8 0 0,4-7-6 0,-5-5 0 15,1-7-1-15,8-4 0 0,1-8-15 0,3 0 9 16,1 0-9-16,0-8 8 0,4 4-8 0,5 4 0 15,4-4 0-15,-5 4 0 0,5 0 0 0,0 12 0 16,4-5 0-16,1 9 0 0,-10 4-14 0,5 3 5 16,4 8 1-16,-4 0 0 0,0 4 8 0,-4 8 0 15,4 0 0-15,-9 4 0 0,5 4 0 0,-10 3 0 16,1 5 0-16,-5 3 0 0,5 1 0 0,-9 3 0 16,0-4 0-16,0 5 0 0,0-1 0 0,0-8 0 0,0 5 0 15,0-5 0-15,0-3 0 0,-4 0 0 0,8-5 0 16,-4 1 0-16,0-4 0 0,0-8 9 0,0 0-9 0,0 0 0 15,9 8 9-15,4-8-9 0,0 0 0 0,-4 0 9 16,4-8-9-16,0 4 0 0,1-4 0 0,-1 0 8 16,0 0-8-16,4-3 0 0,-3 3 0 0,3-4 0 15,-4-3 0-15,0-1 8 0,5 4-8 0,-5-3 0 16,0-5 0-16,-4 9 0 0,0-5 0 0,0 4 0 16,4 4 0-16,-9 5 0 0,-4 3 0 0,5-4 0 15,-5 4 0-15,0 0 0 0,0 0 0 0,8 4 0 16,1-1-8-16,0 9 8 0,-5-4-10 0,1 8 10 0,3-1 0 0,-3 5 0 15,-1-5-8-15,1 5 8 16,-5-5 0-16,4 1 0 0,0 0 0 0,1-1 0 0,-5-3 0 16,4 0 0-16,-4-12 0 0,0 7 0 0,0-7 0 0,0 0 0 15,9 8 8-15,-5-8-8 0,5 0 8 0,0-4-8 16,4-7 9-16,0 3-9 0,5-4 0 0,-5 0 0 16,5-3-11-16,3-5 11 0,1 1 0 0,0-5 0 15,5 1 0-15,-5 0 0 0,4-1 0 0,-9 5 0 16,5-1 14-16,-4 8-4 0,-1-3-10 0,1 7 0 15,-5 0 0-15,5 0 0 0,-5 1 0 0,-4 7 0 16,-9 0 0-16,8 0 0 0,6 7 0 0,-6-3 0 16,1 4 0-16,4 0 0 0,-4 4 0 0,0-5 0 15,0 9 0-15,-1 0 0 0,1-5 0 0,-4 5 0 16,3-4 0-16,-3 3 0 0,-1 1 20 0,-4-1 4 16,0-7 2-16,-4 4 0 0,4 0-26 0,-9-1 0 0,0 1 0 15,-4 0 0-15,-5 3 14 0,1-3 1 0,-9 0 0 16,-5 3 0-16,0-3-4 0,-4 4-1 0,-4-5 0 0,-1-3 0 15,5 4-10-15,-4-4 8 0,-1-1-8 0,1 1 8 32,-1 0-87-32,5-4-17 0,4-4-4 0,1 0-675 0,3-8-134 0</inkml:trace>
          <inkml:trace contextRef="#ctx0" brushRef="#br0" timeOffset="25134.6203">4773 11289 1440 0,'0'0'128'0,"0"0"-103"16,-8-8-25-16,8 0 0 0,4 0 120 0,-4 5 18 16,0 3 4-16,0 0 1 15,4 0-203-15,-4 0-40 0,0 0-8 0,0 0-1 0</inkml:trace>
        </inkml:traceGroup>
        <inkml:traceGroup>
          <inkml:annotationXML>
            <emma:emma xmlns:emma="http://www.w3.org/2003/04/emma" version="1.0">
              <emma:interpretation id="{980B4C0B-3AD5-40EC-ABF8-84CB2227FBED}" emma:medium="tactile" emma:mode="ink">
                <msink:context xmlns:msink="http://schemas.microsoft.com/ink/2010/main" type="inkWord" rotatedBoundingBox="9265,12473 12634,12319 12673,13169 9304,133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6140.4224">6967 11398 1191 0,'0'0'26'0,"9"-12"6"0,-9 12 0 0,13-7 2 0,-4-5-34 0,4 4 0 0,-13 8 0 0,9-8 0 16,-1 0 88-16,1-3 12 0,-5 7 1 0,5-4 1 0,-9 8-54 0,0 0-12 16,5-12-1-16,-5 12-1 0,0 0 5 0,0 0 1 15,0 0 0-15,0-7 0 0,-5 3-16 0,-4 0-4 16,1 0 0-16,-1 4 0 0,-4 4 13 0,0 0 3 16,-5 0 0-16,1 7 0 0,-5-3-23 0,0 8-4 15,0-1-1-15,-5 9 0 0,5-1 16 0,5 8 4 16,-5-3 0-16,0 7 0 0,-4 4 4 0,4 0 0 15,0 0 1-15,0 7 0 0,4-3-8 0,1 0-1 16,4 4-1-16,-1 0 0 0,6-8 1 0,3 0 0 16,5 0 0-16,5-8 0 0,-1 0-6 0,5 0-1 15,0-7 0-15,4-1 0 0,0-3-17 0,5-5 0 16,3-7 8-16,1 4-8 16,0-8-41-16,5-4-12 0,8 0-3 0,0-4 0 15,0-4-172-15,0 0-36 0</inkml:trace>
          <inkml:trace contextRef="#ctx0" brushRef="#br0" timeOffset="26385.2643">7362 11780 115 0,'0'0'10'0,"0"0"-10"0,0-8 0 0,0 1 0 15,0-5 233-15,0 4 45 0,0 0 9 0,0 8 1 16,0-8-109-16,0 1-23 0,0-1-4 0,0 8 0 16,0 0-43-16,0 0-8 0,-5-4-1 0,5 4-1 15,0 0-63-15,-13 8-13 0,0 3-3 0,0 5 0 16,4 0-2-16,-4-1-1 0,0 5 0 0,0 3 0 15,-1-3-7-15,1 3-2 0,5 0 0 0,-1 1 0 16,0-5-8-16,5-3 8 0,-5 3-8 0,9-3 8 0,0 0-8 16,4-5 8-16,-4-3-8 0,9 0 8 0,0 0-8 0,4-4 10 15,-4 0-10-15,4-8 10 0,4 0-10 16,-3-4 10-16,3 0-10 0,1 0 10 0,-1-3-10 16,1-5 10-16,-5 0-10 0,4 1 10 0,-3-1-10 0,-1 1 0 15,-9-5 9-15,5 1-9 0,-5-1 8 0,1 1-8 16,-5-1 10-16,0 1-10 0,0-1 10 0,-5 5-10 15,1-1 10-15,0 0-10 0,-1 5 8 0,1-1-8 16,4 8 0-16,0 4 9 0,0 0-9 0,0 0 0 16,0 0 0-16,-9 4 0 15,0 4-41-15,5 0-7 0,-1 3-2 0,1 1-946 0</inkml:trace>
          <inkml:trace contextRef="#ctx0" brushRef="#br0" timeOffset="26782.2908">7809 11538 1612 0,'0'0'144'0,"0"0"-116"0,0 0-28 0,0 0 0 16,0 0 87-16,9 4 11 0,-5 8 2 0,5 4 1 15,-4-1-33-15,3 5-8 0,-3 3 0 0,4 0-1 16,-1 1-29-16,-3-1-6 0,-1 1 0 0,0-1-1 15,1 4 1-15,-5-7 0 0,0-1 0 0,0 1 0 16,0-8 3-16,0 3 1 0,0-7 0 0,0 0 0 16,0-8 0-16,0 0 1 0,0 0 0 0,0 0 0 15,0 0-14-15,0 0-3 0,0 0-1 0,0 0 0 0,-9-4-3 16,0 0-8-16,9-4 12 0,0-4-4 0,-4 1-8 0,8-5 0 16,-4-3 0-16,9-5 8 0,-5 1-8 0,5-1 0 15,0 1 0-15,4 0 0 0,5-1-12 0,-5 1 3 16,4 7 0-16,-3 1 0 0,-1 3 9 0,0 4 16 15,0 4-4-15,-4 4-1 0,0 4 9 0,-5 8 3 16,5 0 0-16,-5 7 0 0,1 1-23 0,-5 7 0 16,4-8 0-16,-4 9 0 0,4-5 0 0,-4 0 12 15,5 5-4-15,4-5 0 0,-5 1-8 0,5-5-12 16,-5 4 4-16,5-3-800 16,0-4-159-16</inkml:trace>
          <inkml:trace contextRef="#ctx0" brushRef="#br0" timeOffset="27125.3854">8445 11511 2102 0,'0'0'46'0,"0"0"10"0,0 0 1 0,0 0 3 0,0 0-48 0,5 16-12 0,-1-1 0 0,1 5 0 16,-1-1 48-16,-4 9 7 0,0-5 1 0,4 4 1 15,-4 1-21-15,5-1-4 0,-5 0 0 0,0 0-1 16,0 1 0-16,0-5 0 0,-5 4 0 0,5-7 0 16,0-1-2-16,-4 1 0 0,4-8 0 0,0-12 0 15,0 0 2-15,0 0 0 0,0 0 0 0,4 7 0 0,-4-7-12 0,0 0-3 16,9 0 0-16,0 0 0 0,4-3 1 0,0-5 0 16,0-4 0-16,1 0 0 0,-1 1-5 0,4-1-2 15,1-4 0-15,-5 1 0 0,5-1-2 0,-1-3-8 16,5-1 12-16,0 1-4 0,0 3-8 0,-5-3 0 15,1-1 9-15,0 1-9 0,-1 3 0 0,1 0-16 16,-5 5 2-16,4-1 1 16,5 0-183-16,-4 4-36 0,21-11-7 0,-8-1-1 15</inkml:trace>
          <inkml:trace contextRef="#ctx0" brushRef="#br0" timeOffset="27637.3819">8998 11827 1422 0,'0'0'63'0,"0"0"13"0,9-4-61 0,0 4-15 0,8-4 0 0,-4 0 0 16,5-4 101-16,4 1 18 0,-4-5 3 0,3 0 1 15,6 1-46-15,-1-5-9 0,0 0-1 0,1-3-1 16,-1 3-35-16,5-3-7 0,-5-1-2 0,0 1 0 16,-4-1-12-16,5 1-2 0,-10-1-8 0,1 1 12 15,-5 3 2-15,-4 1 0 0,4-1 0 0,-9 4 0 0,-4 1-14 0,0-1 0 16,0-4 0-16,0 5 0 0,-4-1 0 0,-5 4 11 16,0 4-11-16,-4 0 10 0,0 4-10 15,-5 0 0-15,5 0 0 0,-4 8 0 0,-1-4 0 16,5 4 0-16,-5-4 0 0,5 4-11 0,0 3 11 15,0 1 11-15,0 0-3 0,0 7 0 0,0-3 3 0,-1 7 0 16,6 0 0-16,-1 1 0 0,0 3 5 0,0 0 2 16,0 1 0-16,5 3 0 0,-5 0 2 0,9-4 1 15,0 1 0-15,0-1 0 0,0-4-13 0,5 5-8 16,-1-1 10-16,0-4-10 16,1-3-77-16,-1-1-22 0,5 1-4 0</inkml:trace>
          <inkml:trace contextRef="#ctx0" brushRef="#br0" timeOffset="27864.542">9612 11542 1947 0,'0'0'86'0,"0"0"18"0,0 0-83 0,5 12-21 0,-1 0 0 0,1-1 0 15,-1 5 72-15,5 0 11 0,-5 3 1 0,5 4 1 16,0 1-48-16,-5-5-9 0,5 5-3 0,-5-1 0 15,5 1 19-15,-5-5 3 0,1 4 1 0,-5-3 0 16,0-4-26-16,0-5-5 0,-5 1-1 0,5 0 0 16,0-12 20-16,-4 7 3 0,4-7 1 0,0 0 0 15,0 12-13-15,0-12-3 0,0 0 0 0,0 0 0 0,0 0-12 16,0 0-4-16,0-12 0 0,0 5 0 16,0-5 26-16,4-4 5 0,1 5 1 0,-1-5 0 0,1 0-24 0,3 1-5 15,1-1-1-15,0 1 0 0,4-5-10 0,0 1 0 16,0 3 0-16,9-3 0 0,-4 3 0 0,-1-4 0 15,5 1-12-15,5-1 12 16,-1-3-120-16,-4 7-16 0,4 1-3 0,1 3-1050 16</inkml:trace>
        </inkml:traceGroup>
        <inkml:traceGroup>
          <inkml:annotationXML>
            <emma:emma xmlns:emma="http://www.w3.org/2003/04/emma" version="1.0">
              <emma:interpretation id="{AFCE4D4A-FB2A-4114-9869-CA6CE16E0FFD}" emma:medium="tactile" emma:mode="ink">
                <msink:context xmlns:msink="http://schemas.microsoft.com/ink/2010/main" type="inkWord" rotatedBoundingBox="13246,12358 15563,12252 15601,13091 13285,131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8685.0781">10929 11425 806 0,'0'0'36'0,"0"0"7"0,4-7-35 0,5-1-8 15,-5 0 0-15,5 0 0 0,-9 8 120 0,4-8 21 16,-4 8 5-16,0 0 1 0,0-7-82 0,0 7-16 15,-8-4-3-15,-6 4-1 0,1 0-45 0,-9 0 0 16,0 4 0-16,0 3 0 0,0-3 43 0,-4 8 9 16,-5-4 1-16,1 7 1 0,3-3 14 0,5-4 2 15,5 7 1-15,4-3 0 0,0 4-27 0,-1-1-6 0,1 1-1 0,0 0 0 16,9-5-24-16,-9 5-5 16,8 3 0-16,1-3-8 0,4-4 14 0,0-5-4 0,4 1-1 0,1 0 0 15,-1 0-9-15,9 0 0 0,-4-5 0 16,8 9 0-16,-3-4 0 0,3 0 0 0,5 3 0 0,0 5 0 15,0-4 8-15,0 3 0 0,-5 1 0 0,1 0 0 16,0-1 7-16,-5 5 1 0,0-1 0 0,-4 1 0 16,-9-1 6-16,0 1 2 0,-5-1 0 0,-4-3 0 15,1-5-4-15,-1 5-1 0,-4 0 0 0,0-5 0 16,-1 1 10-16,-3 0 3 0,-1-4 0 0,-4 3 0 16,5-3-52-16,-1-4-11 15,1 4-1-15,4-8-1 0,-1 0-177 0,6 0-35 0,-14-4-7 16,22 4-2-16</inkml:trace>
          <inkml:trace contextRef="#ctx0" brushRef="#br0" timeOffset="28784.6206">11218 11620 2098 0,'0'0'46'0,"0"0"10"0,0 0 1 0,0 0 3 0,0 0-48 0,0 0-12 16,0 0 0-16,0 0 0 0,5 12 56 0,-5 4 10 16,0-1 2-16,0 5 0 0,0-5-23 0,0 9-4 15,-5-5-1-15,5 5 0 0,-4-1-25 0,-1 0-6 0,5-3-1 0,-4-1 0 16,4 1-8-16,-4-5-11 0,4 1 3 0,0-4-733 16,-5-1-147-16</inkml:trace>
          <inkml:trace contextRef="#ctx0" brushRef="#br0" timeOffset="28937.2194">11543 11187 2113 0,'-22'-11'93'0,"13"7"20"16,5-4-90-16,-1 4-23 0,1 0 0 0,-5 0 0 15,0 4 58-15,9 0 7 0,-4 4 2 0,-5 8-734 16,5 0-146-16</inkml:trace>
          <inkml:trace contextRef="#ctx0" brushRef="#br0" timeOffset="29386.5501">11951 11418 1958 0,'0'0'87'0,"0"0"17"0,0-8-83 0,4 0-21 15,-4 8 0-15,0 0 0 0,0 0 56 0,0 0 6 16,0 0 2-16,0 0 0 0,0 0-1 0,-9 4 0 0,-4 0 0 0,5 4 0 16,-1 7-50-16,-4 1-13 0,-1 3 0 0,1 1 0 15,0-1 0-15,4 1 0 0,-4 3 0 0,4 0 0 16,-4-3 0-16,4-1 0 0,5 1 0 0,4-1 0 15,-4-3 0-15,4 0 0 0,4-5 0 0,0 1 0 16,5-4 56-16,-4 0 7 0,8-4 1 0,0 3 0 16,-4-7-52-16,4 4-12 0,4-8 0 0,-3 4 0 15,3-4 0-15,-4 1 0 0,5-1 0 0,-5 0 0 16,-4 0 0-16,0 0 0 0,-1 0 0 0,1 0 0 16,-9 4 0-16,5-8 0 0,-1 1 0 0,-4-1 0 15,0 4 0-15,0-4 0 0,0-4 0 0,-4-3 0 16,4 3 0-16,-5-4 0 0,1 1 0 0,-1-1 0 15,1 1 0-15,0-5 0 0,-1 1 0 0,5-1 0 16,-4 1 0-16,4-1 0 0,-5 5 0 0,5-1 0 0,-4 0 0 16,4 9 0-16,0 7 0 0,0 0 0 15,0 0-100-15,0 0-22 0,0 0-5 0,0 0-922 16</inkml:trace>
          <inkml:trace contextRef="#ctx0" brushRef="#br0" timeOffset="29823.5571">12398 11398 1573 0,'0'0'69'0,"0"0"15"0,0 8-67 0,5 4-17 0,-5-1 0 0,4 5 0 15,1-4 89-15,-1 3 15 0,0 5 2 0,1-1 1 16,8 5-26-16,-4-1-5 0,-5-4 0 0,9 1-1 16,-8-5-38-16,3 1-7 0,1 4-2 0,0-13 0 15,0 5-2-15,-5-8-1 0,-4-4 0 0,0 0 0 16,0 0 1-16,0 0 0 0,0 0 0 0,0 0 0 16,0 0-9-16,0-8-1 0,0-4-1 0,-4 1 0 15,-1-1 3-15,5-4 1 0,0-3 0 0,0 3 0 16,0 1-3-16,0-5-1 0,9 5 0 0,4-1 0 15,-4-3-7-15,4 7 0 0,5-4-8 0,4 1 12 16,-5-1-12-16,9 4 8 0,-4 5-8 0,9-1 0 0,-5 0-11 16,1 4-8-16,-5 4-1 0,0 4-1 0,0 4 68 15,-9 0 13-15,0-1 4 0,0 5 0 0,5 0-52 16,-5 0-12-16,0 3 0 0,-4 5 0 0,-5-1 0 0,1 1 0 16,-1 3 0-16,0 4 0 0,1 1-12 0,-5-5-4 15,-5 4-2-15,5 1 0 16,0-1-168-16,-4-4-34 0,4 1-6 0</inkml:trace>
        </inkml:traceGroup>
        <inkml:traceGroup>
          <inkml:annotationXML>
            <emma:emma xmlns:emma="http://www.w3.org/2003/04/emma" version="1.0">
              <emma:interpretation id="{F7936C35-7BE7-4AFC-9088-4B62C58EA22E}" emma:medium="tactile" emma:mode="ink">
                <msink:context xmlns:msink="http://schemas.microsoft.com/ink/2010/main" type="inkWord" rotatedBoundingBox="17401,11839 20732,11686 20788,12888 17456,130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1458.2062">14794 11254 230 0,'31'-4'20'0,"-31"4"-20"15,0 0 0-15,4-16 0 0,5 5 215 0,-9 3 38 16,-5-4 8-16,5 8 2 0,0 0-110 0,-4 0-21 15,4 0-5-15,0 4-1 0,0 0-54 0,0 0-10 16,0 0-2-16,0 0-1 0,9 8-22 0,4 0-4 16,-4 4-1-16,4-4 0 0,0-1 6 0,4 5 1 15,1 0 0-15,0-1 0 0,4 1-15 0,-5 4-2 16,-4-1-1-16,-4 5 0 0,0 3-13 0,0 5-8 16,-5-1 8-16,0 4-8 0,-8-8 35 0,0 9 2 15,-10-1 1-15,6 0 0 0,-6-4-13 0,-3 1-2 16,-1-1-1-16,-4-4 0 0,-4 1-10 0,0-5-3 15,13-3 0-15,-5-1 0 0,-4-3 3 0,9-4 1 0,-5-4 0 16,18-4 0-16,0 0 3 0,0 0 0 0,-8 0 0 0,3-8 0 16,5-4 6-16,0 1 2 0,0-9 0 15,5 1 0-15,-1-5-4 0,5-3-1 0,8-4 0 0,1-4 0 16,-9 3-19-16,4-3 10 0,9-4-10 0,0 0 8 16,8 0-20-16,1 8-4 0,-5 0 0 0,10 4-1 15,-6 3 17-15,1 5 17 0,0 3-3 0,-1 4-1 16,-3 5-13-16,-1 3 0 0,0 4 0 0,-4 4 0 15,0 0-10-15,-4 7 10 0,-1 5-8 0,1 3 8 0,-9 1-10 0,-1 3 10 16,6 1-12-16,-10-1 12 0,0 0 0 0,-4 1 0 16,0 3 0-16,0-3 0 0,-4-5 8 0,4 1 9 15,-4-1 2-15,-1 1 0 0,5-5-9 0,-4-3-2 16,-1-4 0-16,5 3 0 0,0-11-8 0,0 8 8 16,0-8-8-16,0 12 8 0,0-12-8 0,0 0 0 15,0 0 0-15,0 0 0 0,0 0 8 0,0 0 0 16,0 0 0-16,0-8 0 0,5-8-8 0,4 5-11 15,-5-5 3-15,5 1 0 0,-5-9 8 0,9 5 0 16,-4-5 0-16,9-3 0 0,-1-8 0 0,1 4 0 16,-1-1 0-16,5 1 0 15,0 0-29-15,4 8-1 0,-8 3 0 0,8 5 0 16,-4 3 30-16,0 4 0 0,-4 4 0 0,-1 8 0 0,-4 4 0 0,1 4 0 16,-1-1 0-16,-9 9 0 0,1 3 0 0,-5 1 16 15,0 3-1-15,-5 4-1 0,5-4-14 0,-4 5 8 16,-5-5-8-16,-4 4 0 15,8 0-46-15,-3-3-15 0,-5 3-3 0,4-4-1076 0</inkml:trace>
          <inkml:trace contextRef="#ctx0" brushRef="#br0" timeOffset="31837.7248">16031 11316 1958 0,'4'-19'87'0,"1"11"17"0,4 0-83 0,-5-4-21 15,5 5 0-15,-5 3 0 0,-4 4 56 0,0 0 6 16,0 0 2-16,0 0 0 0,0 0 0 0,5 4 0 16,3-1 0-16,-3 9 0 0,-5 4-64 0,-5-1-16 15,5 9-2-15,0-1 0 0,5 1 29 0,-5 3 5 16,-5 0 2-16,5 0 0 0,0 1 7 0,0-5 2 15,5 4 0-15,-1-7 0 0,0-1-3 0,5-3 0 16,-4 0 0-16,-1-9 0 0,-4-7 6 0,13 4 1 16,0-4 0-16,0-4 0 15,5 0 1-15,-5 1 1 0,5-9 0 0,4 0 0 0,0-3-16 0,0-5-3 16,-1 1-1-16,10-5 0 0,-9 1 16 0,4 3 3 16,-4-3 1-16,-4 0 0 0,-1 3-1 0,1 1-1 15,-5-1 0-15,-4 4 0 16,4 1-76-16,-4 3-15 0,0-3-4 0,-1 3 0 15,1 4-149-15,-4 0-31 0,12 0-5 0,-17 8-2 0</inkml:trace>
          <inkml:trace contextRef="#ctx0" brushRef="#br0" timeOffset="32367.7891">17312 11121 1440 0,'9'-4'128'0,"0"-4"-103"0,-9-3-25 0,0 3 0 16,0 0 98-16,0 8 14 15,-9-4 4-15,0-4 0 0,0 8-71 0,-4-3-13 16,4 3-4-16,-4 0 0 0,-4 3 8 0,-1 5 0 15,5 0 1-15,0 0 0 0,-5 4-8 0,1-1-1 0,-1 5-1 0,5-1 0 16,9 1-27-16,-5 0-16 0,-4 3 3 0,8-3 0 16,10-1 13-16,-5 5 0 0,0-5 0 0,0 1 0 15,0 4 11-15,4-5-11 0,-4-3 10 0,0 7-10 16,-9-3 10-16,5 0-10 0,4-5 10 0,0 5-10 16,-9-1 56-16,0-3 6 0,1 4 1 0,3-5 0 15,-4 1-9-15,1 4-2 0,-6-1 0 0,6 1 0 16,3-4-22-16,-3 3-5 0,-6 1-1 0,1-1 0 15,0-7-24-15,4 4-12 0,1-4 0 0,-6-1 1 16,1-3 11-16,-4 4 0 0,8 0 0 0,-13-4-787 16,-4 0-155-16</inkml:trace>
          <inkml:trace contextRef="#ctx0" brushRef="#br0" timeOffset="32854.5743">17922 10528 1843 0,'0'0'164'16,"0"0"-132"-16,0 12-32 0,-4 4 0 15,4-1 32-15,-5 9 0 0,-4 3 0 0,1 4 0 0,-6 8 72 0,1 4 13 16,0-4 3-16,-4 8 1 0,-10 4-34 0,10-1-7 16,-1 1-2-16,5 0 0 0,-9 3-31 0,5-3-7 15,-1-4 0-15,9 7-1 0,0-3-21 0,-8-4-4 16,4 0-1-16,0 3 0 0,13-3-13 0,-9 4 0 15,-4-8 0-15,-5-4 0 16,9-4-164-16,0-4-27 0,-8 20-5 0,-5-24 0 16</inkml:trace>
          <inkml:trace contextRef="#ctx0" brushRef="#br0" timeOffset="32605.9495">17628 10926 1850 0,'31'-8'82'0,"-31"8"17"0,8-4-79 0,6 4-20 15,3 0 0-15,10 0 0 0,-6 0 69 0,6 0 11 16,-5 4 1-16,0-4 1 0,8 4-43 0,-3-4-9 0,-1-4-2 15,0 4 0-15,1-4-28 0,3 4-20 0,-8-7 4 16,0 7 0 0,-9-4-90-16,5 0-18 0,-1 0-3 0</inkml:trace>
        </inkml:traceGroup>
        <inkml:traceGroup>
          <inkml:annotationXML>
            <emma:emma xmlns:emma="http://www.w3.org/2003/04/emma" version="1.0">
              <emma:interpretation id="{45270FCD-9F72-4F0D-8B95-7588BED73BE3}" emma:medium="tactile" emma:mode="ink">
                <msink:context xmlns:msink="http://schemas.microsoft.com/ink/2010/main" type="inkWord" rotatedBoundingBox="22029,11422 25121,11280 25184,12659 22092,1280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618.1858">19379 10801 1152 0,'21'0'102'0,"1"-4"-82"0,-22 4-20 0,14-3 0 16,-14 3 103-16,17 0 16 0,1-4 3 0,-5 0 1 0,4 0-3 0,5 4-1 16,0-4 0-16,5 4 0 15,3-4-59-15,5 0-11 0,0 4-2 0,1-4-1 0,3 0-37 0,-4 0-9 16,0 4 0-16,0 0 0 0,0-3 0 0,-4-1 0 15,0 4 0-15,0-4 0 0,-5 0 0 0,-4 0-12 16,4 4 2-16,0-4 1 16,-4 4-88-16,-4-4-18 0,-5 0-3 0</inkml:trace>
          <inkml:trace contextRef="#ctx0" brushRef="#br0" timeOffset="33968.8729">19857 10244 1652 0,'0'0'36'0,"0"0"8"0,0 0 2 0,13 0 0 0,0 0-37 0,-4-4-9 0,0 4 0 0,-1 0 0 16,1 4 70-16,0-4 12 0,-9 0 2 0,9 7 1 15,-5 1-17-15,0 0-4 0,1 4-1 0,-1-1 0 16,-4 9-50-16,0-1-13 0,0 1 0 0,-4 7 0 16,4 1 0-16,-5 3 0 0,1 8 0 0,0 0 0 15,-1 4 56-15,-3 3 5 0,3 9 2 0,-4 4 0 16,1 3 1-16,-6 0 1 0,1-3 0 0,0 7 0 16,-4-11-52-16,-5 3-13 0,0 1 0 0,4-1 0 15,1 1 0-15,-5-9 0 0,0 1 0 0,4 0 0 16,5-8-68-16,0 0-17 0,-5-12-3 0,10 0-1 15</inkml:trace>
          <inkml:trace contextRef="#ctx0" brushRef="#br0" timeOffset="34410.0129">20642 11230 864 0,'0'0'76'0,"-4"-11"-60"0,-1 3-16 0,-4-4 0 16,5 0 180-16,-5 1 32 0,1-1 8 0,-1 0 0 16,-4 1-97-16,4 3-20 0,0 0-4 0,5 0-1 15,-5 8-90-15,5-4-19 0,-5 4-3 0,9 0-1 16,-9 4 37-16,0 0 7 0,-4 8 2 0,-5 3 0 15,5 1-31-15,-9 4 0 0,-4 7 0 0,0 0 0 16,-1 4 22-16,1 1-2 0,4-5 0 0,-4 0 0 16,4-3-5-16,0 3-2 0,4-8 0 0,5 5 0 15,0-9 7-15,4 1 0 0,5-4 1 0,4-12 0 16,9 4-5-16,8-4-2 0,1-4 0 0,8-8 0 16,9 0-6-16,0-3 0 0,5-5-8 0,-1-7 12 15,-4 0-12-15,-4-1 11 0,0-3-11 0,0 0 10 16,-5 0 6-16,-4 3 0 0,0 1 1 0,0 0 0 0,-9 7 16 15,4 5 3-15,-3 3 1 0,-6 0 0 0,-3 4-16 16,-5 8-3-16,0 0-1 0,0 12 0 0,-5 4-17 16,1 3 0-16,-9 1 8 0,4 7-8 0,0 4 0 0,0 4 0 15,1 0 0-15,-1 1 0 0,4 3 0 0,1 0-11 16,4-4 2-16,4-4-763 16,-4-4-152-16</inkml:trace>
          <inkml:trace contextRef="#ctx0" brushRef="#br0" timeOffset="35390.2455">21076 10946 1324 0,'0'0'118'0,"0"0"-94"0,0 0-24 0,0 0 0 0,-4 11 74 0,4-11 10 15,0 0 3-15,4 8 0 0,14-4-14 0,-1 0-2 16,1-8-1-16,0 0 0 0,8-4-18 0,0 1-4 15,-4-9-1-15,4 4 0 0,1-7-9 0,-5-1-2 16,0 1 0-16,0-1 0 0,-5 1-36 0,5-5-23 16,-9-7 3-16,5 0 1 0,-5 4 27 0,5-5 4 15,-1-3 2-15,1 4 0 0,-5 0-14 0,4 0 11 16,1 0-11-16,-1 3 10 0,5-3 9 0,-4 4 1 16,-5-4 1-16,5 3 0 0,-5 1-33 0,0 0-8 15,-4-1 0-15,0 5-1 0,4 3 35 0,-5 1 7 16,-3 3 2-16,-1 1 0 0,-4 3-23 0,0 4-16 15,-4 0 2-15,-1 1 1 0,-3 3 5 0,-5 0 8 16,4 4-13-16,-4-4 5 0,4 4 8 0,-4 0 0 16,-5 4 0-16,1-4 0 0,3 0 0 0,1 4 0 15,4-4-9-15,1 4 9 0,8-4 0 0,-9 4 0 16,9-4 0-16,-5 7 0 0,-3 5 0 0,3-4 15 16,1 4-3-16,4-1 0 0,-4 5-12 0,-1-1 9 15,5 1-9-15,0 4 8 0,0-1-19 0,-4 1-4 0,-1-1-1 16,1 4 0-16,0 1 57 0,-1 3 11 0,-4 0 3 0,5 5 0 15,0-1-37-15,-5 0-7 0,0 4-2 0,0 4 0 16,1 4 43-16,3-4 9 0,1 8 2 0,-5 0 0 16,5-1-39-16,-1 5-7 0,-4-4-1 0,5 8-1 15,0-9-23-15,-5 1-5 0,5-4-1 0,-5-4 0 16,0 0 62-16,0 0 13 0,-4-4 3 0,0 0 0 16,4-4-47-16,-4 1-9 0,0-9-8 0,-5 4 12 15,5-3 8-15,0-5 3 0,-5 1 0 0,1-5 0 16,-1 1-7-16,10-4-2 0,-6-1 0 0,6-3 0 15,-1 0-6-15,9-8-8 0,0 0 11 0,0 0-11 0,0 0 8 0,0 0-8 16,0 0 0-16,0 0 0 0,0 0 15 0,0 0-1 16,0 0 0-16,0 0 0 0,9-4-14 0,4 0-13 15,-4-4 2-15,-5 1 1 0,5-1 10 0,-5-4 9 16,5 4-1-16,0-7-8 0,-1 3 0 0,1-4 0 16,-4-3 0-16,3-1 0 0,1-7 0 0,4 4 8 15,0-5-8-15,1 1 10 0,8 0-22 0,-1-4-5 16,6 3-1-16,3-3 0 15,14 4-22-15,-4 3-5 0,-1 1-1 0,5 0 0 16,4 7 16-16,-4 4 3 0,-4 1 1 0,-1 3 0 16,-4 8-10-16,-4 0-1 0,-9 0-1 0,-4 4 0 0,-10 0 38 0,-8-4 0 15,9 7 0-15,-9 1 0 0,-9 4 0 0,1 0 0 16,-10-1 0-16,1 5 0 0,-5-1 0 0,0 1 0 0,-9 0 0 16,-4 3 0-16,4 1 0 0,-8-5 0 0,8 5 0 0,-4-5 0 15,4 1 0-15,5 0 0 0,4-1 0 0,0-3 0 16,4-4 0-16,1-1 0 0,4 1 0 0,4 0 0 15,9-8 0-15,0 0 0 0,-9 4 0 0,9-4 0 16,0 0 0-16,0 0 0 0,4 12 0 0,1-1 0 16,-5-11 16-16,9 8 10 0,4 4 2 0,9-4 1 15,0-4-152 1,0 3-30-16,8-3-7 0,-8-4 0 0</inkml:trace>
          <inkml:trace contextRef="#ctx0" brushRef="#br0" timeOffset="35798.8846">22090 11191 1933 0,'0'0'42'0,"0"0"9"0,0 0 1 0,0 0 4 0,9 0-45 0,4 0-11 15,4 0 0-15,1 0 0 0,4 0 39 0,0 0 5 16,0 0 2-16,4 0 0 0,0-4-17 0,1 1-3 16,-10 3-1-16,10-4 0 0,-1-4-25 0,-4 0 0 15,-5 0 0-15,1 0 0 0,-5 1 0 0,5-1 0 16,-5-4 0-16,-4 0 0 0,-5 1 17 0,0-5-1 16,1 4-1-16,-1 1 0 0,-4-5-24 0,-4 4-5 15,4-3-1-15,0 3 0 0,-9 0 36 0,0 5 7 0,0-5 2 16,-4 4 0-16,9 4-2 0,-5-4 0 0,-4 8 0 15,-5 0 0-15,5 0-1 0,-4 4-1 0,3 4 0 16,-7 0 0-16,-6 8-9 0,1-1-1 0,0 5-1 0,-1 3 0 16,-3 0 8-16,8 1 1 0,0 3 1 0,8 4 0 15,1-3-5-15,5-1-2 0,3 4 0 0,10 0 0 16,-1 1-18-16,13 3 10 0,1-8-10 0,8 4 8 16,5 0-131-16,13-3-26 15</inkml:trace>
        </inkml:traceGroup>
        <inkml:traceGroup>
          <inkml:annotationXML>
            <emma:emma xmlns:emma="http://www.w3.org/2003/04/emma" version="1.0">
              <emma:interpretation id="{FD84E649-9EEE-4AB4-B56C-6B02010AF8BC}" emma:medium="tactile" emma:mode="ink">
                <msink:context xmlns:msink="http://schemas.microsoft.com/ink/2010/main" type="inkWord" rotatedBoundingBox="26526,11491 28925,11381 28981,12605 26583,127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7286.4503">23906 10731 921 0,'0'0'82'0,"13"-12"-66"15,9 1-16-15,0 3 0 0,-17 0 66 0,3 4 10 16,1-4 1-16,0 5 1 0,-9 3-10 0,9-4-3 16,-9 4 0-16,0 0 0 0,0 0-38 0,0 0-8 15,0 0-2-15,0 0 0 0,0 0 29 0,0 0 6 16,0 0 0-16,0 0 1 0,0 0-18 0,-5 7-4 16,5 1-1-16,-4 8 0 0,0-1-3 0,-1 1-1 15,1 0 0-15,-1 3 0 0,5 1-6 0,0-5 0 16,-4 5-1-16,4 3 0 0,0 1-7 0,0 3-2 15,0 0 0-15,0 8 0 0,0 4 20 0,-4 0 4 0,4 0 1 16,-5 0 0-16,1-4-13 0,-1 4-2 0,1 0-1 16,-5-4 0-16,5 1 17 0,-1-1 4 0,1-8 1 0,0 4 0 15,4-7-14-15,-5-1-3 0,1-4-1 16,0-3 0-16,4-4-23 0,-5-4 0 0,5-1 0 0,0-7 0 16,0 0 0-16,0 0 0 0,0 0 0 0,0 0 0 15,0 0 10-15,0 0-2 0,0 0-8 0,0 0 12 16,0 0-12-16,0 0-8 0,0 0 8 0,0 0-13 15,5-11 21-15,-5 11 4 0,0-8 0 0,0 0 1 16,0-4-13-16,0 1-18 0,-5-1 4 0,5-4 1 16,0 5 13-16,0-5 0 0,0 4 0 0,0-3 0 0,0-1 0 15,0 1 0-15,0-5 0 0,5 4 0 0,-5 1 0 16,0-5 0-16,4 5 0 0,0-5 0 0,5 1 0 16,0-5 0-16,-5 5 0 0,9-5 0 0,-4 1 0 0,0-4 8 15,4-1 0-15,0 5-8 0,-4-4 0 0,4-1 0 16,5-3-10-16,-5 4 10 0,5 0 0 0,-1 3 0 15,5 1 0-15,0-1 0 0,-5 1 0 0,5 0 0 16,9 3 0-16,-5-7 0 0,1 7-16 0,-1-3 5 16,0 0 1-16,5 3 0 0,-5 1 10 0,5-1-13 15,-5 4 5-15,10 1 8 0,-10-1-10 0,0 5 10 16,1 3 0-16,-1-4-9 0,-4 8 9 0,0 0 0 16,-5 0-9-16,1 4 9 0,-5 4 0 0,-13-4-9 15,4 8 9-15,5 4 0 0,-4-1-11 0,-5 5 11 16,-5 0-10-16,-4 3 10 0,1 5 0 0,-1 3 0 15,0 4 0-15,-4 0 0 0,-5-3 0 0,1-1 0 0,-1 0 0 16,1 0 0-16,-5 1 0 0,-9-5 0 0,5-3 0 16,-1 3 10-16,-3-7-10 0,-5-1 0 0,4-3 0 15,-4 0 0 1,0-1-28-16,4-3-8 0,9 0-2 0,0 0 0 16,5-4-118-16,8 0-23 0,9-4-5 0,0 0 0 0</inkml:trace>
          <inkml:trace contextRef="#ctx0" brushRef="#br0" timeOffset="37644.1646">25042 10895 1728 0,'0'0'76'0,"14"-8"16"0,-14 8-73 0,0 0-19 15,0 0 0-15,0 0 0 0,0 0 43 0,0 0 5 16,0 0 0-16,-9 4 1 0,0 8-27 0,-4-1-6 15,-5 5 0-15,1 0-1 0,-5 3-15 0,0 5 0 16,0-5 0-16,0 4 0 0,0-3 0 0,0-4 0 16,9 3 0-16,0-3 0 0,4-1 0 0,5-3 0 15,-1 4 0-15,10-5 0 0,4 1 0 0,-1-4 0 16,5 0 0-16,5-5 0 0,8-3 54 0,-4 4 8 16,-4-4 2-16,-1 0 0 0,5-4-52 0,0-3-12 15,0-1 0-15,-4 0 0 0,-5-4 0 0,0-3 0 16,5-1 0-16,-5 1 0 0,-4-1 54 0,4-4 8 15,-9-3 2-15,5 4 0 0,0-5-52 0,-9 5-12 16,0-1 0-16,-5 1 0 0,1-1 54 0,-5 5 8 0,-8 3 2 16,-1 0 0-16,-4 4-52 0,0 1-12 0,0 3 0 15,0 0 0 1,0 4-100-16,0 4-22 0,0 0-5 0</inkml:trace>
          <inkml:trace contextRef="#ctx0" brushRef="#br0" timeOffset="37954.6046">25481 10255 1324 0,'0'0'118'15,"0"0"-94"-15,0 0-24 0,9-4 0 0,-9 4 114 0,0 0 18 16,0 0 4-16,13 8 1 0,-4 4-36 0,-5 0-7 16,1 3-2-16,-5 5 0 0,0-1-32 0,0 9-6 15,-5-1-2-15,-3 4 0 0,3 0-23 0,-4 0-5 16,5 5 0-16,-5 3-1 0,5-4 33 0,-5 0 6 16,0 4 2-16,5 0 0 0,4 0-64 0,-5 0-8 15,1 0-4-15,0 4-1 16,4 0-102-16,-5-8-20 0,1 4-4 0</inkml:trace>
          <inkml:trace contextRef="#ctx0" brushRef="#br0" timeOffset="38456.8074">25815 10762 1209 0,'0'0'53'0,"8"-4"12"16,6 4-52-16,-6 4-13 0,6-4 0 0,-6 8 0 15,1-4 156-15,-5 4 28 0,5 4 5 0,-9 3 2 0,0 5-107 0,0-1-22 16,0 5-4-16,-4-1-1 0,-1 0-37 0,1 5-8 16,-5-9-2-16,5 5 0 0,4-5-10 0,-4-3 10 15,-5-5-10-15,9 1 10 0,0-4-2 0,0-8 0 16,0 0 0-16,0 0 0 0,0 0-8 0,0 0 0 15,13-4 0-15,0 0 0 0,0-4 0 0,0 0 0 16,5-3 0-16,4-1 0 0,0-4 20 0,0-3-2 16,0-1 0-16,8-3 0 0,1 0-5 0,0 3-1 15,0 1 0-15,-1 7 0 0,-3 4-12 0,-1 0 8 16,-9 4-8-16,1 4 0 0,-5 4 31 0,-4 4 0 16,0 4 0-16,-9 3 0 0,0 9-39 0,-5 3-8 15,-3 0-2-15,3 5 0 0,-12 3 27 0,3-4 6 16,-3 8 1-16,-1-4 0 0,-4 0-16 0,0 0 0 15,1 0 8-15,-1-3-8 0,4-1 28 0,-4 0 4 16,0-8 0-16,0 5 0 0,5-13-14 0,-5 5-2 16,4-5-1-16,1-3 0 0,-1-4-4 0,1 0-1 0,-1-4 0 15,5-1 0-15,0-3 3 0,0 0 1 0,4 0 0 16,0-7 0-16,0-1 7 0,5-4 2 0,-1 0 0 16,5-3 0-16,5-5-5 0,-1 1-1 0,-4-1 0 0,9-3 0 15,4 3 0-15,0-3 0 0,0 4 0 0,9-1 0 31,0-3-167-31,5-1-34 0,-1 1-6 0</inkml:trace>
        </inkml:traceGroup>
        <inkml:traceGroup>
          <inkml:annotationXML>
            <emma:emma xmlns:emma="http://www.w3.org/2003/04/emma" version="1.0">
              <emma:interpretation id="{0A7712AE-62C9-413D-B78B-A1B3DD7111B0}" emma:medium="tactile" emma:mode="ink">
                <msink:context xmlns:msink="http://schemas.microsoft.com/ink/2010/main" type="inkWord" rotatedBoundingBox="29266,11389 32925,11220 32973,12282 29315,12450"/>
              </emma:interpretation>
              <emma:one-of disjunction-type="recognition" id="oneOf7">
                <emma:interpretation id="interp7" emma:lang="" emma:confidence="0">
                  <emma:literal>at</emma:literal>
                </emma:interpretation>
                <emma:interpretation id="interp8" emma:lang="" emma:confidence="0">
                  <emma:literal>al</emma:literal>
                </emma:interpretation>
                <emma:interpretation id="interp9" emma:lang="" emma:confidence="0">
                  <emma:literal>a</emma:literal>
                </emma:interpretation>
                <emma:interpretation id="interp10" emma:lang="" emma:confidence="0">
                  <emma:literal>as</emma:literal>
                </emma:interpretation>
                <emma:interpretation id="interp11" emma:lang="" emma:confidence="0">
                  <emma:literal>all</emma:literal>
                </emma:interpretation>
              </emma:one-of>
            </emma:emma>
          </inkml:annotationXML>
          <inkml:trace contextRef="#ctx0" brushRef="#br0" timeOffset="38837.776">26618 10778 1544 0,'0'0'68'0,"0"0"15"0,13-4-67 15,-13 4-16-15,13-4 0 0,0 4 0 0,0 4 92 0,-4 4 16 16,0 4 2-16,4 3 1 0,-4 1-86 0,-5 7-17 16,0 1-8-16,1-1 8 0,-1 4 44 0,-4 1 8 15,0-5 1-15,0 0 1 0,0 1-34 0,-9-5-6 16,5 1-2-16,0-5 0 0,-5-3-8 0,4-4-1 0,-3 0-1 0,-1-4 0 16,0-1 0-16,0-3 0 15,1-3 0-15,-1-1 0 0,9 4 13 0,-5-4 2 16,1-8 1-16,0 0 0 0,4 1 30 0,4-1 7 15,0-4 1-15,1 1 0 0,8-5-55 0,-4-3-9 16,8-1 0-16,1 5 0 0,-1-1 0 0,5 1 0 16,0-1 0-16,5 5 0 0,-10 3 0 0,5 0 0 0,0 5 0 15,-4-1 0-15,4 4 20 0,-14 0-2 0,1 4 0 16,-5 4 0-16,10 0-18 0,-10 4 0 0,-4 3 0 0,0 9 0 16,4-5 0-16,-4 5 0 0,5 7 0 0,-5 1 0 15,0-5 0-15,0 4 0 16,0 1 0-16,0-1 0 0,4 0-8 0,1 0-9 15,3-3-2-15,5-1-775 0,1-3-155 0</inkml:trace>
          <inkml:trace contextRef="#ctx0" brushRef="#br0" timeOffset="39431.9915">27420 10914 1036 0,'0'0'46'0,"0"0"10"0,9-7-45 0,-4-1-11 0,-5 8 0 0,8-12 0 16,-3 0 104-16,-1 5 20 0,-4 7 3 0,0 0 1 15,0 0 0-15,0 0 0 0,0 0 0 0,0 0 0 16,0 0-103-16,-4 0-25 0,-1 7 0 0,-8 1 0 15,4 8 0-15,-4 3 0 0,0 5 0 0,-4 3 0 16,3 0 0-16,1 5 0 0,0-5 0 0,0 0 0 16,4-3 0-16,5-1 0 0,-1-4 0 0,1 1-11 15,4-4 11-15,4 3 0 0,1-7 10 16,3-1-10-16,1-3 37 0,4 0 2 16,1-4 0-16,-1-4 0 0,-4-4-13 0,4 0-2 0,4-4-1 0,1-3 0 15,-1 3-23-15,1-8 8 0,-5 5-8 0,5-9 0 0,-10 1 48 16,6-1 4-16,-1 1 2 0,-5-5 0 0,-3 5-35 15,-5-1-7-15,-5 5-2 0,1-1 0 16,-5 0-10-16,-4 5 0 0,-9 3 0 0,-4 0 0 16,-5 4-49-16,0 0-12 0,-8 4-3 0,-5 4-947 15</inkml:trace>
          <inkml:trace contextRef="#ctx0" brushRef="#br0" timeOffset="40088.3008">27837 10755 1958 0,'5'-8'174'0,"-1"-4"-139"0,5 0-35 0,-1 5 0 16,-3-1 58-16,8 4 5 0,-4 4 1 0,4 0 0 15,-4 0-23-15,4 8-4 0,0-1-1 0,0 5 0 16,0 0-27-16,-4 3-9 0,4 1 0 0,0 0 0 15,-4 3 0-15,-4 8 0 0,-1-3 0 0,-4-1 0 16,0 1-26 0,-4-1-9-16,-1 0-1 0,1-3-1 0,-1-4 61 0,1-1 12 0,-5-3 2 0,5 0 1 15,0-1-19-15,-1-3-4 0,5-8-1 0,0 0 0 16,-4 4-4-16,4-4-1 0,0 0 0 0,0 0 0 16,0 0 43-16,0 0 9 0,-5-8 2 0,5 8 0 15,0-12-52-15,0 1-12 0,0-5 0 0,5 1 0 16,-1-5 54-16,1 1 8 0,-1-5 2 0,5 5 0 0,-1-9-64 0,-3 5-23 15,8 0 1-15,5-1 0 0,-1 1 35 16,1 3 7-16,4-3 2 0,4 7 0 16,-4 5-42-16,4-1-8 0,-4 0-1 0,0 8-1 15,-4 8-3-15,-5 0-1 0,0 0 0 0,0 4 0 16,-4 7 34-16,-5 1 14 0,-8 0-1 0,0 3 0 0,4 1-13 0,-5 3-18 16,-4 0 4-16,1 1 1 0,-1 3 13 0,0-4 0 15,0-3 0-15,0 3 0 0,1-3 8 0,-1-5 5 16,9 1 1-16,-4 0 0 0,4-1-14 0,4-3 9 15,-4-4-9-15,0-8 8 0,9 4-20 0,-1 3-5 16,1-7-1-16,4 0 0 0,-4 0 18 0,4-3 0 16,1-5 0-16,-1 0 0 0,0-4 0 0,0 1 0 15,-4-5 0-15,0 0 0 0,-5 1 0 0,5-5 0 0,-1-3 0 16,6-1 0-16,-1 1 17 0,0-4 7 0,5 3 2 16,3-11 0-16,-3 4-26 0,4 4 0 0,-5-1 0 0,1 5 0 15,0 4 0-15,-5 7 0 0,0 0 0 0,-4 4 0 16,-1 4-23-16,-8 4 0 0,0 0 0 0,5 12 0 15,-5 4 33-15,-5 7 6 0,1 8 2 0,0-3 0 16,-5 3-18-16,0 0 0 0,5 4 0 0,-5-4 0 16,0 4-13-16,0 1-3 0,1-1-1 0,-1-4-776 15,0 0-155-15</inkml:trace>
          <inkml:trace contextRef="#ctx0" brushRef="#br0" timeOffset="40266.4214">28789 10872 1958 0,'18'-4'43'0,"-18"4"9"0,0 0 1 0,0 0 3 0,0 0-45 0,0 0-11 15,4 7 0-15,-4 9 0 0,0-4 72 0,5 3 12 16,-5 5 2-16,4 3 1 0,-8 1-37 0,4-5-7 0,4 5-2 0,-4-1 0 31,0-4-84-31,4 5-17 0,1-1-3 0,-1-3-1 16,5-5-31-16,-5 1-6 0,-8 0-2 0</inkml:trace>
          <inkml:trace contextRef="#ctx0" brushRef="#br0" timeOffset="40424.3821">29167 10478 1555 0,'0'0'68'0,"0"-8"16"0,-5-4-68 0,5 4-16 0,-9 1 0 0,9 7 0 16,0 0 65-16,-4 3 10 0,-9 5 1 0</inkml:trace>
          <inkml:trace contextRef="#ctx0" brushRef="#br0" timeOffset="41294.1729">29425 10758 1440 0,'0'-7'128'0,"5"-1"-103"0,-5 8-25 0,4-8 0 16,1 4 101-16,-5 4 15 0,4-8 4 0,5 1 0 15,-9 7-44-15,8 0-8 0,-8 0-1 0,14-4-1 16,-14 4-42-16,8-4-9 0,-8 4-2 0,0 0 0 15,0 0-13-15,0 0 0 0,0 0 8 0,0 0-8 16,0 0 0-16,0 0 0 0,0 0 0 0,-4 8 0 16,-9-5 0-16,4 5 0 0,0 0 0 0,-4 4 0 15,0 3 0-15,-5-3 0 0,5 4 0 0,-4-1 0 16,4 5 0-16,-1-5 0 0,1 5 0 0,9-5 0 16,-5 1 0-16,5-4 0 0,4-1 0 0,0-3 0 15,4 0 0-15,-4-8 0 0,9 4 0 0,0 0 9 16,-1-4 7-16,1 0 2 0,4-4 0 0,-4-4 0 15,4 0-4-15,0-3-1 0,1-1 0 0,-1 0 0 16,0 1-31-16,-4-1-6 0,4-8-2 16,4 5 0-16,-3-1 72 0,-1 4 14 0,0-3 4 0,-4 3 0 0,4 0-64 0,-4 5 0 15,-5-1 0-15,5 0-10 0,-9 8 10 0,0 0 0 16,0 0 0-16,9 8-8 0,-5 0 8 0,-4 7 0 16,0 1 0-16,0-1-8 0,0 5 0 0,0 3 0 15,0-3 0-15,4 3 0 0,1 1 8 0,-1-5 0 16,5 1 0-16,0-1 0 0,-1 1 0 0,6-9-8 15,-6 5 8-15,10-4-8 0,-5-5 8 0,5 1 0 16,-1-4 0-16,1 0 0 0,-1-4 21 0,5-4 0 16,-4 0 0-16,-1-4 0 0,1 1-21 0,-5-5 0 15,0 0 0-15,0-3 0 0,0-1 0 0,-4-3-10 0,4-1 1 16,1-3 0-16,-6 3 9 0,6-7 8 0,3 3-8 16,1-3 11-16,-1 0-11 0,1-4 0 0,4-1 9 0,0-3-9 15,0 8 0-15,-5-8 0 0,5 4 0 0,-4-8 0 16,-1 8-10-16,1-5-6 0,-5 5-2 0,0-4 0 15,0 4 6-15,-8 0 2 0,-1 0 0 0,0 3 0 16,-4-3 10-16,0 4-10 0,0-1 10 0,0 9-10 16,0-1 10-16,0 1 0 0,5-1 0 0,-5 5 0 15,8 3 9-15,-3 0-9 0,-1 1 12 0,5 3-12 16,-5 0 0-16,1 0 0 0,-1 4 0 0,-4 4 0 16,0 0-24-16,0 0-12 15,0 0-3-15,0 0 0 0,0 0 39 0,-4 12 0 0,-5 0 0 0,0 3 0 16,0 1 23-16,-4 4 12 0,0 3 2 0,0 4 1 15,0 1-18-15,-5 7-3 0,5 0-1 0,0 0 0 16,-5 4-4-16,5 0-2 0,4 0 0 0,1 0 0 0,3 0 43 16,1 4 9-16,4-4 2 0,4 4 0 0,1 0-52 0,-1-4-12 15,9 0 0-15,0 3 0 0,1 1-13 16,-1-4-6-16,0 0-1 0,-4 0 0 16,4 0-28-16,-4-4-7 0,-5-3-1 0,0-1-1033 15</inkml:trace>
        </inkml:traceGroup>
      </inkml:traceGroup>
    </inkml:traceGroup>
    <inkml:traceGroup>
      <inkml:annotationXML>
        <emma:emma xmlns:emma="http://www.w3.org/2003/04/emma" version="1.0">
          <emma:interpretation id="{8982302A-C614-4DAB-A405-24ACC119498F}" emma:medium="tactile" emma:mode="ink">
            <msink:context xmlns:msink="http://schemas.microsoft.com/ink/2010/main" type="paragraph" rotatedBoundingBox="3350,14782 31707,12672 31979,16336 3622,18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5C326B-9B9C-4F46-A31F-122F80EB781C}" emma:medium="tactile" emma:mode="ink">
              <msink:context xmlns:msink="http://schemas.microsoft.com/ink/2010/main" type="inkBullet" rotatedBoundingBox="3372,15078 4813,14971 4906,16218 3465,16325"/>
            </emma:interpretation>
          </emma:emma>
        </inkml:annotationXML>
        <inkml:trace contextRef="#ctx0" brushRef="#br0" timeOffset="45254.1458">724 14272 460 0,'0'0'41'0,"0"0"-33"0,0-8-8 0,4 1 0 16,1-5 103-16,-5 4 18 0,4 0 4 0,-4 8 1 15,9-8-30-15,-9 8-7 0,0-7-1 0,0 7 0 16,0-8-28-16,0 8-5 0,0 0-2 0,0 0 0 15,0 0 9-15,0-8 2 0,0 0 0 0,0 8 0 16,0 0-20-16,0 0-3 0,0 0-1 0,9-8 0 16,-9 8-23-16,8-7-5 0,5-5 0 0,1 4-1 15,8 0-11-15,0 1 0 0,4-5 0 0,5 4 8 16,4 0-8-16,-9-3 0 0,5-5 0 0,-1 4 0 16,10 1 0-16,-5-1 0 0,0 0 0 0,-4 0 0 15,4 5 0-15,-4-1 0 0,-1 0 0 0,5 4 0 16,-8-4 0-16,-1 8 12 0,-4 4-12 0,-9 4 12 15,0-4 1-15,5 8 1 0,-9-1 0 0,-1 1 0 0,-3 8 14 16,-5-1 2-16,-5 4 1 0,1 5 0 0,-9 7-31 16,0 0 0-16,-5 0 0 0,-8 4 0 0,-5 0 10 0,0 0-1 15,-4-4 0-15,5 0 0 0,-10 4 6 16,9-4 1-16,-4-3 0 0,0-5 0 0,0 4 9 0,4-4 3 16,5-3 0-16,0-5 0 0,-1-3 5 0,10 3 2 15,4-7 0-15,0-4 0 0,4 4-5 0,4-9-1 16,5-3 0-16,0 0 0 0,0 0-29 0,14 0 8 15,-1 0-8-15,9-3 0 0,-9-1 0 0,13-4 0 16,0 0 0-16,-4-4 0 0,9 1 0 0,4-1 0 16,0 0 0-16,5 1 0 15,-1 3-76-15,1 0-19 0,-1 0-3 0,1 4-891 0</inkml:trace>
        <inkml:trace contextRef="#ctx0" brushRef="#br0" timeOffset="45713.7048">1834 13851 1036 0,'0'0'46'0,"0"0"10"0,0 0-45 0,0-8-11 16,4 0 0-16,-4 8 0 0,9-7 131 0,-9 7 24 15,0 0 5-15,0 0 0 0,0 0-56 0,13 0-12 16,0 3-3-16,5 5 0 0,-1 0-33 0,1 8-8 15,4-1 0-15,0 9-1 0,4 3-7 0,5 8 0 16,-5-4-1-16,-4 8 0 0,4 4 22 0,-8 0 5 16,4 4 1-16,-9 0 0 0,0 3-28 0,-4-3-6 15,-9 0-1-15,-4 4 0 0,-5-5 10 0,0 1 2 16,-13 8 0-16,0-4 0 0,-9-1-26 0,1-3-5 16,-5 4-1-16,4-4 0 0,-4-1-4 0,4 1 0 0,-4-8-8 15,4-4 12-15,5-4-22 0,0-3-5 0,4-5-1 16,4-3 0-1,1-9-118-15,4-3-24 0,8-8-5 0,5 0-905 0</inkml:trace>
      </inkml:traceGroup>
      <inkml:traceGroup>
        <inkml:annotationXML>
          <emma:emma xmlns:emma="http://www.w3.org/2003/04/emma" version="1.0">
            <emma:interpretation id="{2A92439C-D37C-4E57-9182-1ACAAB297866}" emma:medium="tactile" emma:mode="ink">
              <msink:context xmlns:msink="http://schemas.microsoft.com/ink/2010/main" type="line" rotatedBoundingBox="6059,14580 31707,12672 31850,14591 6202,16499"/>
            </emma:interpretation>
          </emma:emma>
        </inkml:annotationXML>
        <inkml:traceGroup>
          <inkml:annotationXML>
            <emma:emma xmlns:emma="http://www.w3.org/2003/04/emma" version="1.0">
              <emma:interpretation id="{AD66049A-6487-4885-BF3A-668064136487}" emma:medium="tactile" emma:mode="ink">
                <msink:context xmlns:msink="http://schemas.microsoft.com/ink/2010/main" type="inkWord" rotatedBoundingBox="6090,14992 7357,14898 7434,15932 6167,160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0649.1769">3900 14062 698 0,'0'0'31'0,"0"0"6"0,0 0-29 0,0 0-8 0,0 0 0 0,0 0 0 16,0 0 48-16,0 0 8 0,5-8 1 0,-5 8 1 16,0-8-16-16,0 8-3 0,4-8-1 0,-4 8 0 15,4-12 4-15,-4 12 1 0,0 0 0 0,9-7 0 16,-4-1-4-16,-5 8-1 0,0 0 0 0,4-8 0 16,0 0-5-16,-4 8-1 0,5-8 0 0,-5 8 0 0,0 0 4 15,0 0 0-15,0 0 0 0,0 0 0 0,0 0-10 16,0 0-2-16,4-7 0 0,-4 7 0 0,0 0-2 0,0 0-1 15,0 0 0-15,0 0 0 0,0 0-9 0,0 0-3 16,0 0 0-16,0 0 0 0,0 0-9 0,0 0 12 16,0 0-12-16,0 0 12 0,-4 7 5 0,4 5 2 15,-5-4 0-15,-3 8 0 0,-1 3 20 0,4 1 4 16,1-1 1-16,0 8 0 0,-5 5-3 0,0 3 0 16,0 0 0-16,-4 4 0 0,4 0-1 0,1 0-1 15,-6-4 0-15,6 0 0 0,-1-4 8 0,4 0 1 16,-3-3 1-16,3-1 0 0,5 0-29 0,-4-7-7 15,0 3-1-15,-1-3 0 0,1-1-4 0,-1-3-8 16,1-5 11-16,0 1-11 0,-1-4 10 0,5-8-10 16,0 0 8-16,-4 8-8 15,-1 0-24-15,5-8-11 0,0 0-1 0,0 0-1 16,0 0-127-16,0 0-26 0,0 0-5 0,0-16-690 0</inkml:trace>
          <inkml:trace contextRef="#ctx0" brushRef="#br0" timeOffset="52183.224">4115 14545 403 0,'-26'-4'36'0,"17"4"-36"16,5 0 0-16,-1 0 0 0,1 0 288 0,0-4 50 15,4 4 10-15,0 0 3 0,0 0-191 0,8-7-39 0,5-1-7 0,9 0-2 16,9 0-65-16,4 0-14 16,0-3-2-16,9-1-1 0,0-4-22 0,4 5-8 0,5-1 0 0,-5-4 9 31,0 5-85-31,5-1-18 0,-5 0-3 0</inkml:trace>
          <inkml:trace contextRef="#ctx0" brushRef="#br0" timeOffset="51996.4387">4392 14186 1299 0,'0'0'57'0,"8"-4"13"0,6-3-56 0,-1-1-14 16,0-4 0-16,4 4 0 0,5-3 56 0,-4-1 8 0,-1 0 1 0,5-3 1 16,5-5-21-16,-5 5-4 0,0-5-1 0,-5 1 0 15,1 3-24-15,-5-4-6 16,0 1-1-16,0 3 0 0,-8 1-1 0,-1-5 0 0,-4 5 0 0,4-1 0 16,-8 0 5-16,0 1 1 0,-1 3 0 0,-4-3 0 15,1 3-14-15,-1 0 0 0,-4 0-12 0,4 1 12 16,0 3 0-16,-4 0 0 0,4 0 8 0,0 4-8 15,5-3 0-15,4 7 0 0,-4 0-13 0,-5-4 4 16,4 4 9-16,5 0 8 0,0 0-8 0,0 0 11 16,-8 0-11-16,-1 8-14 0,5-1 3 0,-1 5 1 15,-4 0 22-15,5-1 4 0,0 9 0 0,-1-4 1 16,-4 7 9-16,5 4 2 0,-5 4 0 0,0 5 0 16,5-5 20-16,-9 8 4 0,9 0 0 0,-5 0 1 15,-4 4-5-15,4 0 0 0,0 3-1 0,0-3 0 16,1 0-15-16,-1-4-2 0,4 4-1 0,-3 0 0 15,-1-4-13-15,4-4-4 0,1 4 0 0,4-4 0 0,-4 0-3 16,-5-4-1-16,0-3 0 0,0-1 0 16,1 0-116-16,-6-7-23 0,6-1-5 0</inkml:trace>
          <inkml:trace contextRef="#ctx0" brushRef="#br0" timeOffset="51531.2206">3501 14861 172 0,'0'0'8'0,"0"0"1"0,0 0-9 0,0 0 0 16,-9-4 0-16,9 4 0 0,0 0 235 0,0 0 45 0,0-4 8 0,0 4 3 15,0 0-156-15,0 0-31 0,0-8-7 0,0 5-1 16,0 3-25-16,0 0-6 0,9-4-1 0,0 0 0 15,4 0-11-15,-4 0-2 0,4 0-1 0,4-4 0 16,1 4-10-16,-1-3-1 0,1-1-1 0,4 0 0 16,0 4-17-16,0-4-3 0,-5 0-1 0,5 5 0 15,0-1-17-15,-4 0 0 0,-1 0-8 0,-3 0 8 16,3 0-178 0,1 4-30-16</inkml:trace>
          <inkml:trace contextRef="#ctx0" brushRef="#br0" timeOffset="51207.4867">3650 14019 806 0,'0'0'72'0,"0"0"-58"0,0 0-14 0,-9 0 0 0,-4 0 37 0,9 0 5 16,-5-4 1-16,0 4 0 0,0 0 49 0,9 0 9 16,0 0 3-16,0 0 0 0,0 0-60 0,0 0-11 15,0 0-2-15,0 0-1 0,14-4 3 0,-1-4 1 16,0 4 0-16,5 0 0 0,-1 0 7 0,9 0 2 16,-8 1 0-16,-1-5 0 0,5 4 1 0,0-4 1 15,0 8 0-15,0-8 0 0,0 4-18 0,-4-3-4 16,-1 7-1-16,5-4 0 0,-4 0-6 0,4 4 0 15,-9-4-1-15,9 4 0 0,-5-4-15 0,1 4 8 16,-5 0-8-16,0 4 0 0,0-4-13 0,1 4-9 16,-14-4-2-16,0 0 0 15,4 4-57-15,5 0-12 0,-1-1-3 0,-3 5-670 0</inkml:trace>
        </inkml:traceGroup>
        <inkml:traceGroup>
          <inkml:annotationXML>
            <emma:emma xmlns:emma="http://www.w3.org/2003/04/emma" version="1.0">
              <emma:interpretation id="{760B5006-01DC-4912-82E3-7AB002E047FB}" emma:medium="tactile" emma:mode="ink">
                <msink:context xmlns:msink="http://schemas.microsoft.com/ink/2010/main" type="inkWord" rotatedBoundingBox="8537,14813 9444,14745 9556,16250 8649,1631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2816.3529">6125 13847 921 0,'4'-27'40'0,"0"19"10"0,-4-4-40 0,0 4-10 0,5 1 0 0,-1 3 0 16,0-4 153-16,-4 8 29 0,0-8 6 0,0 8 0 15,9 0-79-15,-9 0-16 0,9 8-3 0,0 4-1 16,-5-1-32-16,5 5-6 0,-5 7-2 0,1 5 0 16,-10 3 0-16,5 4 0 0,-8 0 0 0,3 8 0 15,-8-4 6-15,4 8 1 0,-4 0 0 0,0 3 0 16,-5-3-23-16,-4 0-4 0,5-4-1 0,-5 0 0 16,0-8-9-16,9 0-3 0,-5-4 0 0,10 0 0 15,-6-3 4-15,6-5 0 0,-1 4 0 0,4-3 0 16,-3-5-35-16,3 5-6 0,5-9-2 0,0-3 0 15,0 0-103-15,0-5-21 0,0-7-4 0,0 0-863 16</inkml:trace>
          <inkml:trace contextRef="#ctx0" brushRef="#br0" timeOffset="52985.8656">5927 13828 864 0,'0'0'38'0,"0"-8"8"0,0-4-37 0,5 0-9 16,3 1 0-16,5-1 0 0,1 4 168 0,-1-4 31 15,4 1 6-15,5 3 2 0,0-4-98 0,5 4-19 16,-6-3-4-16,6 3-1 0,-1-4-21 0,0 4-4 0,10-3 0 0,-1 3-1 16,0 0-19-16,0 0-3 15,4 1-1-15,1-1 0 0,-1 0-36 0,1 0 0 0,-1 4 0 16,5-4 0-16,-9 8 0 0,5-3 0 0,-14 3 8 0,5 0-8 31,-9 0-19-31,-5 3-8 0,-8 1-1 0,0 4-1 16,0-4-131-16,-1 4-25 0,1 0-6 0,0-1-1 0</inkml:trace>
          <inkml:trace contextRef="#ctx0" brushRef="#br0" timeOffset="53275.4969">6541 13757 1436 0,'0'0'32'0,"0"0"6"0,9-4 2 0,4-3 0 0,-8-1-32 0,3 0-8 16,1 0 0-16,0 0 0 0,4 5 99 0,-4-5 18 16,0 0 4-16,-5 4 1 0,-4 4-14 0,0 0-2 15,0 0-1-15,0 0 0 0,9 12-68 0,-5 3-13 16,-4 5-4-16,0 3 0 0,-9 8 4 0,1 5 1 15,-1 3 0-15,-4 7 0 0,-5 1 14 0,1 4 2 16,4 3 1-16,-1-3 0 0,1 0 6 0,0-4 2 16,4-1 0-16,0-3 0 0,1 0-38 0,3-8-12 15,1 0 0-15,0-3 0 16,-1-1-48-16,5-4-16 0,-4-3-3 0,-1-1-1089 0</inkml:trace>
          <inkml:trace contextRef="#ctx0" brushRef="#br0" timeOffset="53755.4755">6765 14596 1389 0,'0'0'61'0,"0"0"14"0,0 0-60 0,9-8-15 15,-5 0 0-15,-4 8 0 0,0 0 144 0,0 0 27 16,13 0 5-16,-13 0 0 0,0 0-83 0,0 12-17 16,0 4-3-16,0 7-1 0,5 4-8 0,-1 1-1 15,1-1-1-15,-10 4 0 0,-4 4-29 0,5 0-5 0,-5 0-2 0,0 0 0 16,1-3 3-16,-1-1 1 15,0 0 0-15,0-8 0 0,1 1-22 0,-1-5-8 0,4-3 0 0,-3 0 0 32,3-5-40-32,1 1-15 0,4-12-2 0,0 0-1 15,0 0-163-15,0 0-33 0,0 0-6 0,0 0-2 0</inkml:trace>
        </inkml:traceGroup>
        <inkml:traceGroup>
          <inkml:annotationXML>
            <emma:emma xmlns:emma="http://www.w3.org/2003/04/emma" version="1.0">
              <emma:interpretation id="{6CF57478-9551-4A79-976D-CBC3CAD17EC0}" emma:medium="tactile" emma:mode="ink">
                <msink:context xmlns:msink="http://schemas.microsoft.com/ink/2010/main" type="inkWord" rotatedBoundingBox="11142,14681 11909,14624 11975,15518 11209,1557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5494.5985">8538 13956 1407 0,'0'0'31'0,"0"-8"6"0,4-3 2 0,0 3 1 0,1 0-32 0,-1 0-8 16,-4 8 0-16,0 0 0 0,0 0 52 0,0 0 10 15,0 0 2-15,0 12 0 0,0 4-32 0,-4 7-7 16,4 4-1-16,-5 8 0 0,1 1-15 0,0 3-9 0,-1 3 10 0,5-3-10 16,-4 0 26-16,4-3-1 0,0-1 0 0,0-8 0 15,0-8 6-15,4 1 1 0,-4-1 0 0,5-7 0 16,-5 0 10-16,4-8 2 0,-4-4 1 0,9 4 0 16,-9-4 7-16,13-8 0 0,0 0 1 0,5-4 0 15,-1 1-23-15,5-9-5 0,4 5-1 0,1-9 0 16,3 5-14-16,6-9-10 0,-6 1 12 0,5 0-12 15,5-1 0-15,-1 1-9 0,5 4-1 0,-4-1 0 16,-1 1 10-16,1 0 14 0,-1 3-3 0,-4 4-1 16,-8 1-10-16,-1 7 0 0,0 0 0 0,-4 4 0 15,-9 4 0-15,0 4 0 0,-4 0-8 0,-4 4 8 16,-5 4 0-16,-5-1 0 0,1 9 0 0,-5-1 0 16,0-3 0-16,-4 0 10 0,0 3-1 0,-5-3 0 15,5 3 12-15,-9-7 3 0,5 3 0 0,-5-3 0 16,0 0-5-16,0 0-1 0,-4-5 0 0,-1 1 0 0,1 0-9 15,-5 0-1-15,1 0-8 0,-1-5 12 0,0 9-24 16,5-8-4-16,4 4-2 0,-4 0 0 16,4-4-178-16,-5-1-35 0</inkml:trace>
          <inkml:trace contextRef="#ctx0" brushRef="#br0" timeOffset="55632.8511">8889 13504 1638 0,'8'-12'36'0,"-8"8"7"0,5 0 1 0,-5 4 3 0,8 0-38 0,-3 0-9 0,4 0 0 0,-1 8 0 31,1 0-46-31,-4 0-11 0,8 11-3 0,-4-3 0 0</inkml:trace>
        </inkml:traceGroup>
        <inkml:traceGroup>
          <inkml:annotationXML>
            <emma:emma xmlns:emma="http://www.w3.org/2003/04/emma" version="1.0">
              <emma:interpretation id="{A682B31E-0827-4218-8ED6-0E5F937E9F11}" emma:medium="tactile" emma:mode="ink">
                <msink:context xmlns:msink="http://schemas.microsoft.com/ink/2010/main" type="inkWord" rotatedBoundingBox="13439,14287 16268,14077 16374,15497 13545,1570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6248.7199">10876 13703 1785 0,'0'0'39'0,"-9"-4"8"0,-4 0 1 0,4 4 4 0,-4-4-42 0,4 0-10 0,-4 0 0 0,9 0 0 15,4 4 54-15,0 0 9 0,0 0 1 0,0 0 1 16,4-4-50-16,5-7-15 0,8 3 0 0,5 0 8 16,5 0-8-16,8 4 0 0,0-3 0 0,0 3 8 15,0 0 6-15,9 0 2 0,0-4 0 0,0 4 0 0,0-4-3 0,4 5 0 16,0-1 0-16,9-4 0 0,-4 4-13 15,-14 0 9-15,-4 0-9 0,-8 4 8 0,3 0-24 16,-8 0-6-16,-4-4-1 0,-1 8 0 16,-8-4-43-16,4 0-9 0,-4 4-1 0</inkml:trace>
          <inkml:trace contextRef="#ctx0" brushRef="#br0" timeOffset="56589.3116">11183 13169 864 0,'0'-16'38'0,"0"16"8"0,4-8-37 0,1 0-9 0,-5-3 0 0,9 3 0 16,-5 0 150-16,5 0 28 0,0 0 6 0,-1 5 0 16,1 3-72-16,-4-4-14 0,-5 4-3 0,13 4-1 15,-5-4-30-15,1 7-7 0,0 5-1 0,0 4 0 16,-5 3-28-16,5 8-7 0,0 5-1 0,-5 7 0 15,5 4 16-15,-9 3 4 0,4 5 0 0,-4 8 0 16,-4-1-20-16,-5 4-3 0,-4 1-1 0,0-1 0 16,0-3-6-16,4-1-2 0,-4 1 0 0,0-1 0 15,-1 1 20-15,10-5 3 0,-5 1 1 0,0-1 0 16,5-7-128-16,0-4-26 0,4-4-5 0</inkml:trace>
          <inkml:trace contextRef="#ctx0" brushRef="#br0" timeOffset="56923.0445">11749 13956 1825 0,'0'0'40'0,"0"0"8"0,0 0 1 0,0 0 3 0,0 0-41 0,-4 8-11 15,-1 4 0-15,1-4 0 0,4-8 11 0,0 15 0 16,4 1 0-16,5-1 0 0,-5 5-11 0,5-1 0 16,0 5 0-16,0-1 0 0,0 4 9 0,-1 1 0 0,1-5 0 15,0 1 0-15,-5 3 35 0,1-4 6 16,-5 1 2-16,0 3 0 0,0-8 6 0,-5 1 2 16,1-4 0-16,-5 3 0 0,-4 1-7 0,4-5-1 0,-4-3 0 0,4 0 0 15,-4-1-25-15,4-3-6 0,0-4-1 0,5 0 0 16,4-4-6-16,0 0-2 0,-9 0 0 0,9 0 0 15,0 0 16-15,0-12 2 0,5 0 1 0,-1-3 0 16,5-1-15-16,4-3-2 0,0-1-1 0,0-3 0 16,5-1 6-16,-1 1 1 0,5-4 0 0,0-4 0 15,0 3-20-15,5-3 0 0,-1 4 0 0,0 3 0 16,-4-3 0-16,9 0 0 0,-5-1 0 0,1 1 0 16,-6 4-200-1,1-1-43-15</inkml:trace>
          <inkml:trace contextRef="#ctx0" brushRef="#br0" timeOffset="57709.6585">12556 13867 403 0,'0'0'36'0,"0"0"-36"0,-4 3 0 0,-5 1 0 15,5 0 199-15,-5 0 33 0,5 4 6 0,-5 0 2 0,4-4-90 0,-3 3-18 16,3 5-3-16,1 4-1 0,4 3-51 0,0-3-10 16,-5 3-3-16,5 1 0 0,0 3-51 0,0 1-13 15,0-1 0-15,0 0 0 0,0 1 54 0,0-5 8 16,0 9 2-16,0-9 0 0,0 1-27 0,0-1-5 16,0-3 0-16,0-5-1 0,0-11-9 0,0 0-2 15,0 0 0-15,0 0 0 0,0 0 20 0,0 0 3 16,0 0 1-16,9 4 0 0,4-8-12 0,1-3-3 15,3-5 0-15,1-4 0 0,4 1-6 0,0-5-2 16,4 1 0-16,0 3 0 0,5-3-9 0,-5 3-3 16,1-3 0-16,-1-1 0 0,-9 1 3 0,5 3 0 15,-4 0 0-15,4 1 0 16,-5-1-40-16,1 1-8 0,-5-1-2 0,0 4 0 16,-8-3-21-16,-1 7-4 0,0-4-1 0,1 4 0 0</inkml:trace>
          <inkml:trace contextRef="#ctx0" brushRef="#br0" timeOffset="57925.9022">13162 14132 1728 0,'0'0'38'0,"0"0"8"0,0 0 2 0,13 4 0 0,0-8-39 0,0 0-9 15,0 0 0-15,5-4 0 0,-1 0 104 0,5-3 20 16,-4-1 3-16,4-4 1 0,0 1-52 0,0-5-9 16,0 1-3-16,4-5 0 0,0 5-18 0,-4-1-4 15,5-3-1-15,-5 0 0 0,-5-1-29 0,5-3-12 16,0 3 8-16,0 1-8 0,-5-4 20 0,-3 3 0 16,-6 1-1-16,1 3 0 0,0 1-27 0,-5-4-6 15,1 3-1-15,-10 4 0 0,5 1 24 0,-13 7 5 16,0 0 1-16,-9 4 0 0,5 8-26 0,-5 0-5 15,-9 4 0-15,5 8-1 0,-10 3 27 0,6 4 6 16,-1-3 0-16,0 11 1 0,1 0-17 0,8 1-17 16,0 3 3-16,4 0 1 0,1-4 13 0,8 4 0 15,0-4 0-15,5 0 10 0,8 1-10 0,5-1 0 16,0 0 0-16,13-4 8 0,4 1 0 0,5-5-8 16,4 0 12-16,13-3-4 15,0-1-117-15,5-3-24 0,8 0-5 0,-8-9-1 0</inkml:trace>
        </inkml:traceGroup>
        <inkml:traceGroup>
          <inkml:annotationXML>
            <emma:emma xmlns:emma="http://www.w3.org/2003/04/emma" version="1.0">
              <emma:interpretation id="{1AD2CC47-A3E5-4F91-BAA4-1DA50027F58B}" emma:medium="tactile" emma:mode="ink">
                <msink:context xmlns:msink="http://schemas.microsoft.com/ink/2010/main" type="inkWord" rotatedBoundingBox="18012,14165 19568,14049 19656,15234 18100,1535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9119.8901">15347 13126 1267 0,'0'0'28'0,"0"-8"5"0,4 0 2 0,9-4 1 0,0 1-36 0,-4-5 0 15,4 4 0-15,5 1 0 0,4 3 109 0,4 0 15 16,-13 0 4-16,5 0 0 0,12 5-40 0,1-5-8 16,0 0-2-16,0 0 0 0,4 0-28 0,4 4-6 15,1 1 0-15,4-1-1 0,-1 0-21 0,6 4-4 16,-1-8-1-16,0 4 0 0,0 0-17 0,1 4-12 0,-1-4 1 15,0 4 1-15,-8 0 10 0,-5 0 14 16,-4 4-3-16,-5 0-1 16,-9-4-67-16,-3 4-14 0,-1-4-2 0,-13 0-842 0</inkml:trace>
          <inkml:trace contextRef="#ctx0" brushRef="#br0" timeOffset="58765.139">15597 13126 1036 0,'-27'-12'46'0,"23"4"10"0,8 0-45 0,5 1-11 15,-4-1 0-15,3 4 0 0,5-4 104 0,-4 8 18 16,4-4 4-16,-13 4 1 0,0 0-50 0,9 12-9 16,0 0-3-16,-5 7 0 0,-4 8-5 0,0 5 0 15,0 3-1-15,0 11 0 0,0-3 8 0,-4 8 1 16,-9 0 1-16,8 3 0 0,5 1-4 0,-4-1-1 15,-5-3 0-15,5 4 0 0,-1-12-51 0,5 0-13 0,-4-1 0 0,0-3 0 16,-1-3 0-16,5-5 0 0,-4 0 0 0,-5-4 0 16,0-3 0-16,1-5 0 0,3-7 0 0,1 3 0 31,-1-3-100-31,-3-4-22 0,3-4-5 0,5-4-1 0</inkml:trace>
          <inkml:trace contextRef="#ctx0" brushRef="#br0" timeOffset="59373.728">16044 13059 1573 0,'0'0'69'0,"5"-4"15"0,8 1-67 0,-9-1-17 16,1 4 0-16,3 0 0 0,5 4 89 0,-4 3 15 16,-4 1 2-16,-1 8 1 0,0-1-29 0,1 9-6 15,-1 3 0-15,-4 4-1 0,0 0-11 0,-4 8-3 16,4 0 0-16,-5 4 0 0,1 0 0 0,0 0 0 15,-1 4 0-15,1 0 0 0,-5 3-40 0,5-3-8 16,-5 0-1-16,0 0-8 0,5 0 0 0,-1-5 0 16,-3-3 0-16,3 0 0 15,5 0-108-15,0-3-28 0</inkml:trace>
          <inkml:trace contextRef="#ctx0" brushRef="#br0" timeOffset="59851.4459">16632 13820 1324 0,'0'0'59'0,"0"0"12"0,0 0-57 0,4-8-14 16,5-4 0-16,0 8 0 0,4 0 92 0,5-3 16 15,-1 3 4-15,5 0 0 0,-4 0-47 0,8 0-9 16,5 0-1-16,0 4-1 0,-14-4-42 0,5 4-12 15,0 4 0-15,0 0 8 0,-5 0 0 0,-8 0 0 16,0 0 0-16,0 4 0 0,-5-1-8 0,-8 5 0 16,-5 0 0-16,-4 3 0 0,4 1 52 0,-4 0 10 15,-13-1 2-15,-5 5 0 0,-9-5 8 0,10 5 1 16,-5-1 1-16,4 1 0 0,0-5-27 0,5 1-6 16,8 0-1-16,-4-1 0 0,9-3-20 0,4 0-4 15,9-12 0-15,0 0-1 0,0 0-7 0,9 3-8 16,4 1 11-16,9 4-11 0,9-8 0 0,0 0 0 15,8 0 0-15,5 4 0 16,-4-8-80-16,8 4-19 0,0-4-4 0,5 0-980 0</inkml:trace>
        </inkml:traceGroup>
        <inkml:traceGroup>
          <inkml:annotationXML>
            <emma:emma xmlns:emma="http://www.w3.org/2003/04/emma" version="1.0">
              <emma:interpretation id="{34069E73-3DEA-40B6-BE10-4B5ECA1E389D}" emma:medium="tactile" emma:mode="ink">
                <msink:context xmlns:msink="http://schemas.microsoft.com/ink/2010/main" type="inkWord" rotatedBoundingBox="21138,14079 21827,14028 21895,14938 21206,1498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1506.7455">18523 13367 1335 0,'35'-7'29'0,"-35"7"7"0,0 0 0 15,0 0 2-15,0 0-30 0,0 0-8 0,0 0 0 0,0 0 0 0,0 0 57 0,0 0 11 16,0 0 1-16,0 0 1 0,0 4-46 0,4 3-10 15,-8 9-2-15,4 3 0 0,0 1 12 0,-4 7 3 16,-1 0 0-16,1 5 0 0,0-1-27 0,-1 0 8 16,-4 4-8-16,9-8 0 0,0 5 31 0,-4-9 1 15,4 0 0-15,4-3 0 0,-4-4 4 0,9-5 0 16,-4 1 1-16,3-4 0 0,1-8 11 0,4 0 1 16,5 0 1-16,-5-8 0 0,5 0-1 0,3-4 0 15,1-3 0-15,0-1 0 0,5-7-10 0,-1-1-3 16,0 1 0-16,5-4 0 0,0-1-8 0,4 1-1 15,-4 8-1-15,8-1 0 0,-8 1-15 0,4 7-3 16,-4-4-8-16,-5 5 12 0,5 7 4 0,-10 0 1 16,1 8 0-16,-4 0 0 0,0 0-30 0,-5 3-7 15,-5 1 0-15,1 8-1 0,-4-1 21 0,-1 1 0 16,-4 3-9-16,-4 1 9 0,-1-1 0 0,1 1 0 0,-1-1 0 16,-3 1 0-16,3-4 0 0,1-5 0 0,-5 5 0 15,5-1 0-15,-9-7 12 0,4 4-4 0,0-4-8 16,-4 3 12-16,4-3-1 0,-8-4-1 0,-1 4 0 0,0 0 0 15,1-4-10-15,-5 0 0 0,-4-4 9 0,-5 3-9 16,5-3 18-16,-1 0-1 0,-3 0 0 0,-1-3 0 16,-4 3-38-1,0-4-8-15,4-4-2 0,-4 4-753 0,9-8-152 0</inkml:trace>
          <inkml:trace contextRef="#ctx0" brushRef="#br0" timeOffset="61649.0774">18839 12896 1785 0,'0'0'159'0,"-13"-4"-127"16,4 0-32-16,9 4 0 0,0 0 44 0,0 0 4 15,0 0 0-15,0 0 0 0,0 0-39 0,4 11-9 16,1 1 0-16,-1 0 0 0</inkml:trace>
        </inkml:traceGroup>
        <inkml:traceGroup>
          <inkml:annotationXML>
            <emma:emma xmlns:emma="http://www.w3.org/2003/04/emma" version="1.0">
              <emma:interpretation id="{D0885AF0-8D66-4088-B065-9154B2FA8A78}" emma:medium="tactile" emma:mode="ink">
                <msink:context xmlns:msink="http://schemas.microsoft.com/ink/2010/main" type="inkWord" rotatedBoundingBox="23616,13830 26633,13606 26726,14865 23710,1508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2222.9691">20980 13130 1263 0,'0'0'56'0,"0"0"12"0,0 0-55 0,0 0-13 15,0 0 0-15,0-12 0 0,0 12 106 0,-5-8 18 16,5 8 4-16,5-12 1 0,-5 12-41 0,9-7-8 16,-1 3-1-16,10 0-1 0,4 4-46 0,4-4-8 15,1 4-3-15,8 0 0 0,0-4 7 0,4 0 0 16,5 0 1-16,4-4 0 0,-4 4-6 0,4 1-2 0,1-5 0 16,-1 4 0-16,-9-4-9 0,5 4-1 0,-4 0-1 15,-5 0 0-15,-9-3-18 0,1 3-4 0,-1-4-1 16,-9 4 0-1,1 0-16-15,-5 4-3 0,-13 0-1 0,13 0 0 16,5 0-37-16,-18 0-7 0,0 0-2 0,9 0-791 0</inkml:trace>
          <inkml:trace contextRef="#ctx0" brushRef="#br0" timeOffset="62637.2362">21405 12728 1137 0,'9'-24'50'0,"-4"13"11"0,3 3-49 0,6 0-12 16,3-7 0-16,1 3 0 0,-5 4 80 0,4 4 14 15,5-4 2-15,-9 4 1 0,1 1-24 0,-1-1-5 16,-4 4 0-16,-1 0-1 0,-8 0-11 0,5 11-1 16,-5 1-1-16,-5 11 0 0,5-3-9 0,-8 11-1 15,-6 4-1-15,1 16 0 0,0-4-10 0,0 7-1 0,-5 5-1 0,1-1 0 16,-1 1 26-16,1-1 6 0,-1 5 1 0,1-1 0 15,3-3-52-15,1-5-12 0,0 1 0 0,4-1 0 16,-4-7 0-16,4-4 0 0,1-8 0 0,3 0 0 31,1-7-132-31,-1-5-30 0,-3 24-6 0,3-24 0 0</inkml:trace>
          <inkml:trace contextRef="#ctx0" brushRef="#br0" timeOffset="63070.5645">22028 13325 518 0,'9'-28'46'0,"-4"20"-37"0,3-7-9 0,1 3 0 0,4 4 262 0,5 1 50 15,-5 3 11-15,0 4 1 0,5 0-223 0,-1 7-45 16,1 1-8-16,-1 8-3 15,-3-1-18-15,-1 9-4 0,-5-1-1 0,-3 1 0 0,-5 3-11 0,-5-4-3 16,1 9 0-16,0-5 0 0,-5 4 38 0,-4-4 7 16,4-3 2-16,0-1 0 0,0 0-12 0,5-3-3 15,-5-4 0-15,5-5 0 16,-1 1-8-16,5-4-3 0,0-8 0 0,0 0 0 0,0 4-1 0,0-4-1 16,0 0 0-16,0 0 0 0,0 0 11 0,0 0 2 0,9-8 1 0,4 0 0 15,1-8-9-15,-6 5-1 0,6-9-1 0,-6 1 0 16,5-1 3-16,1-3 1 0,-1-1 0 0,4-3 0 15,1 4-12-15,4-4-2 0,0-1-1 0,0 1 0 16,4 4-19-16,0-1 0 0,1 5 0 0,-1-1 0 16,0 1-88-1,1 3-22-15,-1 4-4 0,5-3-690 0,-5 3-139 0</inkml:trace>
          <inkml:trace contextRef="#ctx0" brushRef="#br0" timeOffset="63406.7144">22888 13239 1728 0,'0'0'38'0,"0"0"8"0,5-4 2 0,3-4 0 0,1 0-39 0,0 4-9 16,-9 4 0-16,0 0 0 0,0 0 78 0,9 4 14 16,-5 4 2-16,1 8 1 0,-10 3-67 0,5 1-12 15,5 7-4-15,-5 0 0 0,-9 1-4 0,4-1 0 0,1 0-8 16,4 0 12-16,-4-3 2 0,-1-1 0 0,5 1 0 16,0-5 0-16,0-3 3 0,0-1 1 15,5-3 0-15,-1-4 0 0,5-4 19 0,0-4 4 0,-9 0 1 0,8-4 0 16,1-4 21-16,4 4 4 0,0-8 1 0,1-3 0 15,-6-1-35-15,6-3-6 0,7-1-2 0,-3 1 0 16,-5-1-6-16,5-3-2 0,-1-1 0 0,5 1 0 16,-4 0-17-16,-1 3 0 0,5-7 0 15,0 3 0 1,0 5-174-16,0-1-38 0,26-15-8 0,-4 12-2 0</inkml:trace>
          <inkml:trace contextRef="#ctx0" brushRef="#br0" timeOffset="63811.9391">23489 13512 864 0,'0'0'76'0,"0"0"-60"16,0 0-16-16,0 0 0 0,0 0 183 0,9 0 33 15,9 0 8-15,-5-4 0 0,-4 4-93 0,13-4-19 16,0 0-4-16,4 0-1 0,5 0-51 0,8-4-9 16,-4-3-3-16,5 3 0 0,-10-4-24 0,1 4-6 15,0-3-1-15,-5-1 0 0,-4-4 3 0,0-3 1 0,0 3 0 16,-9 1 0-16,0-5 5 0,0 5 1 0,-4-5 0 0,0 1 0 16,0 3-23-16,-5 0 9 0,0 1-9 0,1-1 0 15,-10 5 0-15,5-1 0 0,-4 0 0 0,4 4 0 16,-9 1 19-16,9 7-3 0,-8-4-1 0,-6 4 0 15,6 0-24-15,-6 0-5 0,-3 4-1 0,-5 7 0 16,4 1 23-16,-4 4 4 0,1 3 0 0,-6 1 1 16,-4 3-1-16,5 0 0 0,0 5 0 0,4-1 0 15,0 0 1-15,9-3 0 0,8 3 0 0,-3 4 0 16,3 4-5-16,1-4-8 0,4-3 11 0,4 3-11 16,5 0-28-1,4 0-13-15,5-3-3 0,4-1-693 0,4-4-139 0</inkml:trace>
        </inkml:traceGroup>
        <inkml:traceGroup>
          <inkml:annotationXML>
            <emma:emma xmlns:emma="http://www.w3.org/2003/04/emma" version="1.0">
              <emma:interpretation id="{F11DE7DB-3D3D-42F9-9696-73F81F8B78CC}" emma:medium="tactile" emma:mode="ink">
                <msink:context xmlns:msink="http://schemas.microsoft.com/ink/2010/main" type="inkWord" rotatedBoundingBox="28479,12912 31707,12672 31785,13718 28556,1395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097.608">25863 12194 345 0,'-26'-4'31'0,"26"4"-31"0,0 0 0 0,0 0 0 15,0 0 211-15,0 0 36 0,0 0 7 0,0 0 2 16,0 0-103-16,0 0-20 0,0-4-4 0,4-4-1 16,0 0-41-16,10 4-9 0,-6 0-2 0,14-3 0 15,0 3-11-15,4 0-2 0,10 0-1 0,7-4 0 16,1 0-9-16,9 4-1 0,0 4-1 0,4-4 0 16,-5 4-25-16,1 0-5 0,-5 0-1 0,0 0 0 15,-8 0-29-15,-1-3-7 0,-3-1 0 0,-6 0-1 16,-3 0-36-16,-1 0-7 15,-9-4-2-15,-3 0-618 0,-6 4-123 0</inkml:trace>
          <inkml:trace contextRef="#ctx0" brushRef="#br0" timeOffset="42465.4093">26324 11776 1036 0,'4'-15'92'0,"0"11"-73"0,5-4-19 0,0 0 0 0,4 0 67 0,0 1 9 16,0 3 3-16,1 0 0 0,-1 0 13 0,4-4 4 15,-4 8 0-15,1-4 0 0,-1 0-44 0,0 4-8 16,-4 0-1-16,4 0-1 0,0 0-6 0,-13 0 0 16,0 0-1-16,0 0 0 0,4 8 9 0,-4 0 3 15,0 4 0-15,-4-1 0 0,-5 1-4 0,0 4-1 0,-8-1 0 0,4 5 0 16,-5-1 1-16,1 1 0 0,-10-1 0 0,10 1 0 15,-1 3 17-15,5 4 3 0,0 5 1 0,0 3 0 16,-5 0-46-16,9 4-9 0,-4 0-1 0,4 4-8 16,1 0 15-16,-1 3-4 0,9-7-1 15,-4 8 0-15,4-8-22 0,-5-4-4 0,5 0 0 0,0-3-1 16,0-5 30-16,0-4 7 0,-9 1 0 0,5-9 1 16,4 1-187-1,0-4-38-15</inkml:trace>
          <inkml:trace contextRef="#ctx0" brushRef="#br0" timeOffset="42536.0109">26907 12400 1267 0,'0'0'112'0,"4"-4"-89"16,5-3-23-16,-9 7 0 15,0 0 152-15,0 0 25 0,0 0 6 0,0 0 1 0,0 0-60 0,-4 11-11 16,-1 1-2-16,1 4-1 0,-5-1-67 0,5 5-14 16,-5-1-2-16,5 1-1 0,-5-5-6 0,5 5 0 15,-1-1-1-15,1-3 0 0,4-1-19 0,4 1 10 16,1-4-10-16,8-1 8 0,0 1-24 0,0-8-6 16,5 0-1-16,-1 0-1066 0</inkml:trace>
          <inkml:trace contextRef="#ctx0" brushRef="#br0" timeOffset="42702.065">27381 12010 2098 0,'-13'-8'46'0,"4"1"10"0,5-5 1 0,-5 8 3 0,0 0-48 0,5-4-12 0,4 8 0 0,0 0 0 16,0 0 13-16,0 0 1 0,0 0 0 0,8 8-961 15</inkml:trace>
          <inkml:trace contextRef="#ctx0" brushRef="#br0" timeOffset="43393.6409">27521 12217 1958 0,'13'-16'87'0,"-13"16"17"0,0 0-83 0,9-7-21 15,4 3 0-15,1 0 0 0,-1 0 56 0,4 4 6 16,-4-4 2-16,9 4 0 0,-4 8-52 0,-1-4-12 15,-3 7 0-15,3-3 0 0,-4 4 0 0,0 0 0 0,-4-1 0 0,0 9 0 16,0 3 34-16,-5-3 4 0,1 3 1 0,-5-3 0 16,-9-1-12-16,0 1-3 15,-4-1 0-15,0-3 0 0,-5 3-24 0,5-3 0 16,-5-5 8-16,5 1-8 0,-4-8 46 0,8 4 7 0,0 0 2 0,0-4 0 16,5-4-37-16,-5 0-7 0,9-4-2 0,0 4 0 15,0 0-9-15,0 0 0 16,5-8 0-16,8-4 0 0,-4-3 53 0,4 3 9 0,4-8 2 0,1 9 0 15,-1-9-64-15,1 1-15 0,-5 3-1 0,5-3-1 16,-1-1 27-16,1 1 6 0,4-1 0 0,0 4 1 16,0-3-17-16,-1 3 0 0,-3 5 0 0,8-1 0 0,-8 4 0 0,-1 4 0 15,-17 4 0-15,0 0 0 0,22 0 0 0,-4 8 0 16,-5 4 0-16,-4 3 0 0,-5 1 0 0,1 7 0 16,-5-3 0-16,0 7 0 0,-9-3 0 0,4-1 0 15,1 0 0-15,0 1 0 0,-5-1 0 0,5-3 0 16,-5-5 0-16,4 5 0 0,1-5 0 0,0 5 0 15,-1-8 0-15,1-5 0 0,-1 1 0 0,1 0 0 16,4-4 0-16,-4 0 0 0,-1-4 0 0,5 0 0 16,0-4 0-16,0 0 0 0,0-4 0 0,5-4 0 15,3 1 0-15,1-5 0 0,-4 1 0 0,8-5 0 16,4 1 0-16,1-1 0 0,4-3 0 0,4-1 0 16,0-3 0-16,10 4 0 0,-1 3 0 0,0 1 0 15,-5-1 0-15,-12 8 0 0,0 5 0 0,-5-1 0 16,-13 8 0-16,0 0 0 0,0 0 0 0,13 4 0 15,-4 0 0-15,4 7 0 0,-13 5 0 0,0-4 0 0,-5 3 0 16,1 5 0-16,-5-1 0 0,5 1 0 0,-5-1 0 0,5 1 0 16,-5-5-16-16,0 5-8 0,0-5 0 0,1 5-1 31,-1-5-175-31,4 1-36 0</inkml:trace>
          <inkml:trace contextRef="#ctx0" brushRef="#br0" timeOffset="43779.9846">28688 12311 1267 0,'-44'-4'112'0,"44"4"-89"0,18-4-23 0,0 4 0 0,-1 0 107 0,-8 0 17 15,4 0 3-15,5 4 1 0,-5-4-65 0,9 4-13 16,-5-1-2-16,5 1-1 0,0-4-31 0,4 0-5 15,-4 0-2-15,5-4 0 0,-5 4-9 0,4-3 8 16,-9-5-8-16,1 0 8 0,0 0 0 0,-5-4-8 16,0 1 12-16,-4-1-4 0,-1-7 20 0,-3 3 3 15,-1 0 1-15,5 1 0 0,-9-9 13 0,4 9 3 16,-4-5 1-16,0 5 0 0,0-1-4 0,0 0-1 16,0 5 0-16,-4 3 0 0,4 0-12 0,0 0-2 15,-4 4-1-15,4 4 0 0,-9-3-9 0,0 3-1 16,-4 0-1-16,-5 3 0 0,-4 5-18 0,0 4 10 0,-4-4-10 15,0 7 8-15,-5 1 4 0,5 3 0 0,-1 5 0 0,1 3 0 16,0-3 11-16,4 7 2 0,4-4 1 16,5 0 0-16,-4 1 10 0,8 3 3 0,9-4 0 0,0 4 0 15,4-7-31-15,9 3-8 0,5 0 0 0,4-3 0 32,9-1-152-32,-1 4-32 0,14-3-7 0</inkml:trace>
        </inkml:traceGroup>
      </inkml:traceGroup>
      <inkml:traceGroup>
        <inkml:annotationXML>
          <emma:emma xmlns:emma="http://www.w3.org/2003/04/emma" version="1.0">
            <emma:interpretation id="{35EB20CC-5A16-44C0-A9B1-4C5DA96CE351}" emma:medium="tactile" emma:mode="ink">
              <msink:context xmlns:msink="http://schemas.microsoft.com/ink/2010/main" type="line" rotatedBoundingBox="6239,16556 27335,15280 27434,16919 6338,18194"/>
            </emma:interpretation>
          </emma:emma>
        </inkml:annotationXML>
        <inkml:traceGroup>
          <inkml:annotationXML>
            <emma:emma xmlns:emma="http://www.w3.org/2003/04/emma" version="1.0">
              <emma:interpretation id="{B1AFD930-9B4B-40D3-B94F-C66D6832A177}" emma:medium="tactile" emma:mode="ink">
                <msink:context xmlns:msink="http://schemas.microsoft.com/ink/2010/main" type="inkWord" rotatedBoundingBox="6251,16748 7575,16668 7635,17652 6310,1773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807.605">3624 15641 403 0,'0'0'17'0,"0"0"5"0,-9 4-22 0,9-4 0 0,0 0 0 0,0 0 0 15,0 0 167-15,-9 8 29 0,0-4 5 0,9-4 2 16,0 0-111-16,0 0-23 0,-8 7-4 0,8-7-1 15,0 0-6-15,8 4-2 0,-8-4 0 0,0 0 0 16,14-4-22-16,-1 4-5 0,9-7-1 0,0 3 0 16,-5-4 2-16,10 0 0 0,8 0 0 0,-5-3 0 15,5 3-4-15,1-4-1 0,-1 4 0 0,9-3 0 0,4 3-13 16,-9 0-2-16,-8 4-1 0,0 0 0 0,4 0-17 0,-4 4-4 16,-10 0-1-16,-3 4 0 15,0 0-53-15,-5 0-10 0,0 4-3 0,-13-8-665 16</inkml:trace>
          <inkml:trace contextRef="#ctx0" brushRef="#br0" timeOffset="66276.7044">3676 16405 345 0,'18'4'31'0,"-18"-4"-31"0,0 0 0 0,0 0 0 15,0 0 111-15,0 0 16 0,0 0 3 0,0 0 1 16,-13 0-31-16,4 4-7 0,9-4-1 0,0 0 0 15,-9 8-49-15,5-4-11 0,4-4-1 0,0 0-1 16,0 0 4-16,0 0 1 0,0 0 0 0,0 0 0 16,0 0-13-16,0 0-2 0,-13 4-1 0,4 0 0 15,9-4 10-15,0 0 3 0,0 0 0 0,0 0 0 16,0 0-16-16,0 0-4 0,0 0 0 0,0 0 0 0,-9 4 19 0,9-4 3 16,0 0 1-16,0 0 0 0,0 0 2 0,0 0 1 15,0 0 0-15,0 0 0 0,13-4-3 0,-13 4-1 16,0 0 0-16,0 0 0 0,14-8 4 0,-1 4 1 15,-13 4 0-15,0 0 0 0,4-8-11 0,9 4-3 16,-4 0 0-16,4-3 0 0,-4-1-5 0,4 0-2 16,13 0 0-16,-4-4 0 0,0 5-8 0,5-5-2 15,8 0 0-15,0 1 0 16,4 3-74-16,-4-4-15 0,-4 4-3 0,9-3-1 0</inkml:trace>
          <inkml:trace contextRef="#ctx0" brushRef="#br0" timeOffset="65428.0636">3830 15777 748 0,'-13'-15'67'0,"17"7"-54"16,5 0-13-16,0-3 0 0,-9-1 96 0,4 0 17 0,5-3 3 0,0 3 1 15,4 0-33-15,-4 0-6 0,-1 1-2 0,1 3 0 16,4 0-49-16,-4 0-11 0,-9 8-1 0,0 0-1 16,9-4-5-16,-9 4-1 0,0 0 0 0,0 0 0 15,0 0 8-15,0 0 2 0,-4 12 0 0,-1 0 0 16,-4 3 18-16,5 5 4 0,4-1 1 0,-4 5 0 15,4 7 9-15,-5 0 2 0,5 4 0 0,0 0 0 16,5 4-6-16,-1 0-1 16,0-3 0-16,1-1 0 0,-1 0-9 0,-8-4-1 0,-5 0-1 0,5-4 0 15,-1 1-13-15,1-1-2 0,4-4-1 0,-9-7 0 16,0 4-9-16,5-5-1 0,-1 1-8 0,1-8 12 16,-9 3-40-16,4-3-9 0,0 0-2 15,5 0-618-15,4-8-124 0</inkml:trace>
          <inkml:trace contextRef="#ctx0" brushRef="#br0" timeOffset="66911.1038">4440 16179 864 0,'0'0'76'0,"0"0"-60"0,0 0-16 0,0 0 0 16,0 0 240-16,0 0 44 0,9-8 10 0,-1 4 2 15,6 1-184-15,-1-5-36 0,4 8-7 0,5-8-1 16,0 4-38-16,9-4-7 0,0 0-2 0,8-3 0 16,5 3-65-16,0 0-14 0,-5 4-2 0</inkml:trace>
          <inkml:trace contextRef="#ctx0" brushRef="#br0" timeOffset="66743.314">4681 15801 806 0,'0'0'36'0,"0"0"7"0,0 0-35 0,0 0-8 0,0 0 0 0,0 0 0 15,0 0 179-15,0 0 33 0,5-8 8 0,3 0 0 16,1 0-122-16,0 1-25 0,8-1-5 0,-3-4 0 16,-1 0-8-16,4-3 0 0,-4 3-1 0,5-3 0 15,-5-1-30-15,5 0-5 0,-1 1-2 0,-4 3 0 16,1 0-22-16,-6 1 9 0,1 3-9 0,0-4 0 16,-9 4-12-16,0-3-10 0,-9 7-2 0,0-4 0 0,1 0 12 15,-6 0 3-15,1 1 0 0,0-1 0 0,-4 4-10 0,3 0-1 16,-8 0-1-16,5 4 0 0,-5 0 21 0,4 0-11 15,-4 0 11-15,1 4-8 0,3 0 8 0,0 0 0 16,1 0 0-16,-1 0 0 0,5 3 0 0,0-3 0 16,0 4 0-16,4 4 0 0,0-4 14 0,5 7-2 15,-5 1 0-15,9 3 0 0,-4 1 12 0,4 3 3 16,0 4 0-16,4 5 0 0,1-1 13 0,-5 4 4 16,0 4 0-16,4 4 0 0,-4 0 16 0,0 0 4 15,0 3 1-15,-4 1 0 0,-5 0-13 0,4-4-2 16,-3 4-1-16,-1-8 0 0,0 0-25 0,0 0-6 15,5-8-1-15,-5-4 0 0,5 1-17 0,-1-1 10 0,-3-8-10 16,3 1 8 0,1-8-48-16,-1 3-9 0,5-3-3 0,-4-4-725 0,0-1-146 15</inkml:trace>
        </inkml:traceGroup>
        <inkml:traceGroup>
          <inkml:annotationXML>
            <emma:emma xmlns:emma="http://www.w3.org/2003/04/emma" version="1.0">
              <emma:interpretation id="{06FE7E37-553E-4DD4-B41A-A5A16CB95812}" emma:medium="tactile" emma:mode="ink">
                <msink:context xmlns:msink="http://schemas.microsoft.com/ink/2010/main" type="inkWord" rotatedBoundingBox="8700,16854 9921,16781 9993,17973 8772,1804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7577.0421">6120 15965 288 0,'0'0'12'0,"0"-8"4"0,0 0-16 0,0 0 0 16,0-3 0-16,0-1 0 0,0 0 206 0,0 0 38 16,9 1 8-16,-5-1 2 0,-4 0-118 0,5 5-23 15,-1-5-5-15,0 4 0 0,-4 8-34 0,9-4-6 16,-9 4-2-16,0 0 0 0,5-8-8 0,-5 8-2 16,0 0 0-16,0 0 0 0,0 0-35 0,0 0-7 15,0 8-2-15,0 8 0 0,4 3 16 0,-8 9 4 16,-1 7 0-16,-4 4 0 15,1 4 0-15,3-1 0 0,-3 5 0 0,-1 4 0 0,-4-4-10 0,-1 0-2 16,10-5 0-16,0 1 0 0,-1-8 10 0,1 1 2 16,4-1 0-16,0-8 0 15,4 0-54-15,1-3-10 0,-1-5-3 0,5-7 0 16,0-4-133-16,-5-1-26 0,-4-7-6 0,9-3 0 0</inkml:trace>
          <inkml:trace contextRef="#ctx0" brushRef="#br0" timeOffset="67789.9362">6050 15805 1414 0,'18'-12'63'0,"-10"8"13"16,5-4-61-16,1 1-15 0,3-1 0 0,-4 4 0 15,5-4 120-15,-1 4 20 0,1-4 5 0,4 4 1 0,0 1-49 16,4 3-9-16,5-8-3 0,0 4 0 0,4 4-39 0,0-4-8 15,4 0-2-15,1 4 0 0,-1-8-13 0,1 4-3 16,-1 0-1-16,5 1 0 0,-4-1-6 0,-5 0-1 16,0 0 0-16,-9 0 0 15,5 0-45-15,-5 0-10 0,-4 4-1 0,0-4-1 16,-4 4-16-16,-1 0-3 0,-4 0-1 0,-4 0 0 16,4 0-116-16,-4 0-23 0,-9 0-5 0,0 0-1 0</inkml:trace>
          <inkml:trace contextRef="#ctx0" brushRef="#br0" timeOffset="68037.6222">6756 15653 1209 0,'0'0'53'0,"0"0"12"0,5-4-52 0,3 0-13 0,-8 4 0 0,0 0 0 16,0 0 152-16,9 8 28 0,0 3 6 0,0 5 1 15,0 0-67-15,-5 3-12 0,-4 4-4 0,0 5 0 16,-4 3-25-16,4 0-6 0,0 0-1 0,-5 4 0 15,1-3-12-15,-1 7-4 0,-3-4 0 0,-1-4 0 16,0 4-39-16,5 0-8 0,-1-4-1 0,1 4-8 16,0-7 8-16,-1-1-8 0,5 0 0 0,0 1 0 15,5-1-106-15,-5-4-25 0,0 1-5 16,0 3-948-16</inkml:trace>
          <inkml:trace contextRef="#ctx0" brushRef="#br0" timeOffset="68376.9442">7274 16249 979 0,'4'-7'87'0,"-4"-1"-70"16,5-4-17-16,-5 8 0 0,0 4 178 0,0 0 32 0,0 0 6 0,0 0 2 16,0 0-95-16,0 12-19 0,-5 0-4 0,1 7-1 15,0 4-33-15,-5 5-6 0,4-1-2 0,1 4 0 16,0 0-5-16,-1 5-1 0,-3-1 0 0,3 4 0 15,1-4-28-15,4 0-7 0,-5 0-1 0,1-4 0 16,0 4-16-16,-1-4 0 0,5-7 8 0,0-1-8 31,0-3-88-31,0-1-20 0,0-3-5 0</inkml:trace>
        </inkml:traceGroup>
        <inkml:traceGroup>
          <inkml:annotationXML>
            <emma:emma xmlns:emma="http://www.w3.org/2003/04/emma" version="1.0">
              <emma:interpretation id="{9C77236F-0C25-47CE-8538-3E4855B49FEC}" emma:medium="tactile" emma:mode="ink">
                <msink:context xmlns:msink="http://schemas.microsoft.com/ink/2010/main" type="inkWord" rotatedBoundingBox="11422,16444 12288,16392 12338,17221 11473,1727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9118.775">8796 15781 1382 0,'0'0'61'0,"0"0"13"16,0 0-59-16,0 0-15 0,-4 8 0 0,0 4 0 0,-1 7 95 0,5 1 16 0,0-1 3 0,5 5 1 15,-5-1-41-15,4 1-8 0,0-1-2 0,1 0 0 16,-1-7-41-16,-4 3-9 0,0-7-2 0,5 4 0 16,8-5 4-16,0-3 0 0,4-8 0 0,5 0 0 15,5-4-3-15,8-3 0 0,0-5 0 0,4-4 0 16,1 1 3-16,4-9 0 0,0-3 0 0,-1 4 0 15,1-1-8-15,5-3-8 0,-6-4 11 0,1 3-11 0,0 1 11 0,-9 8-11 16,0-5 10-16,-4 9-10 0,0-1 28 0,-5 4 0 16,-8 1 0-16,-5 7 0 0,0 4 13 0,0 0 3 15,-4 4 0-15,0 3 0 0,-5 5-29 16,-4 4-6-16,0 3-1 0,-4 1 0 0,-5 3 4 16,-4 4 0-16,0-3 0 0,0-1 0 0,-1 1-12 0,-3-1 0 15,-5 4 0-15,0-3 0 0,4-5 16 0,-4-3 12 16,0-5 1-16,1 5 1 0,-6-4-18 0,1-1-4 15,0-3-8-15,-1 4 12 0,-3-8-12 0,-1 0 9 16,0 0-9-16,0-4 8 0,-4-4-21 0,5 0-5 16,-5-4-1-16,4 0 0 15,0 0-142-15,0-3-29 0,-21-28-6 0,25 4 0 0</inkml:trace>
          <inkml:trace contextRef="#ctx0" brushRef="#br0" timeOffset="69186.1229">9156 15271 2041 0,'0'0'90'0,"0"-8"19"0,0 0-87 0,0 8-22 0,0 0 0 0,0 0 0 15,0 0-35-15,0 0-11 0,0 0-2 0</inkml:trace>
        </inkml:traceGroup>
        <inkml:traceGroup>
          <inkml:annotationXML>
            <emma:emma xmlns:emma="http://www.w3.org/2003/04/emma" version="1.0">
              <emma:interpretation id="{3338FA19-2620-4BC4-AAB2-F23609293F2F}" emma:medium="tactile" emma:mode="ink">
                <msink:context xmlns:msink="http://schemas.microsoft.com/ink/2010/main" type="inkWord" rotatedBoundingBox="13615,16110 16599,15929 16665,17021 13681,1720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4915.7111">12109 15598 748 0,'0'0'33'0,"0"0"7"15,0 0-32-15,-5-8-8 0,1 0 0 0,0 1 0 0,-1-1 139 0,5 0 25 16,0 8 6-16,5-12 1 0,-1 1-92 0,5-1-19 16,0 0-3-16,-1 4-1 0,-3-3-25 0,-1 3-6 15,-4 8-1-15,5-8 0 0,3 0-8 0,-8 8-3 16,0 0 0-16,0 0 0 0,0 0 18 0,0 0 3 16,0 0 1-16,-13 0 0 0,-4 4-9 0,-1 4-2 15,0-4 0-15,-3 8 0 0,-6-1-4 0,1 1-2 16,0 4 0-16,4-1 0 0,-5 5-7 0,10-5-2 15,-1 5 0-15,5-5 0 0,0 5-9 0,4-1 0 16,5 1 0-16,-1-1 0 0,5 1 0 0,0-4 0 16,5 3 0-16,-1-7 0 0,5-1 0 0,0 1 0 15,4-4 0-15,-4-4 0 0,4-4 0 0,0 0 10 0,4-4-10 0,5-4 10 16,0-4-10-16,0 1 8 0,0-5-8 0,5-3 8 16,-6-1-8-16,1-3 0 0,-4-1 0 15,0 1 0-15,-1-4 0 0,-4 3 0 0,0-7 0 0,1 8 0 16,-1-1 8-16,-5 9-8 0,-3-1 8 0,-1 4-8 15,1 8 24-15,-5 4 0 0,0 0 0 0,0 0 0 16,-5 8 4-16,5 4 1 0,-4 7 0 0,-1 1 0 16,5 3-15-16,0 1-3 0,-4 3-1 0,13 0 0 15,-5-3-10-15,1 3 0 0,3 4 0 0,-3-3 0 32,4-5-155-32,-9 0-33 0,4 9-6 0,5-13-2 0</inkml:trace>
          <inkml:trace contextRef="#ctx0" brushRef="#br0" timeOffset="75221.9926">12653 14939 1551 0,'0'0'68'0,"-5"-8"16"0,14 0-68 0,-9-3-16 15,5 3 0-15,-5 8 0 0,0 0 32 0,0 0 4 16,4-8 0-16,-4 8 0 0,0 0 4 0,9 0 2 16,4 4 0-16,-4 4 0 0,-1 4-7 0,1 3-2 15,0 1 0-15,4 3 0 0,-4 1 10 0,4 3 1 0,-4 1 1 0,0-1 0 16,-5 8 6-16,0-4 1 16,1 5 0-16,-1 3 0 0,1 0-1 0,-5 0 0 0,0 0 0 0,0 4 0 15,-5 0-40-15,5 0-11 0,-4 4 0 0,-1 0 0 16,1 0 0-16,-5 0 0 0,0-4-10 0,1 3 10 31,-1-3-104-31,0 0-15 0,-4 0-2 0,9-7-853 0</inkml:trace>
          <inkml:trace contextRef="#ctx0" brushRef="#br0" timeOffset="74345.9844">10986 15696 748 0,'0'0'67'0,"4"-12"-54"16,0 4-13-16,1-4 0 0,4 5 139 0,4-1 25 16,-4-4 4-16,8 4 2 0,1 0-36 0,4 1-7 15,-1-1-2-15,6 0 0 0,4-4-39 0,4 1-8 16,0-1-2-16,4 4 0 0,1 0-36 0,4 1-7 15,-5 3-1-15,1 0-1 0,-1 0-31 0,-4 0 0 16,5 4 0-16,-5 4-970 0</inkml:trace>
          <inkml:trace contextRef="#ctx0" brushRef="#br0" timeOffset="74144.2901">11117 15430 633 0,'0'0'56'0,"0"0"-44"0,0 0-12 0,0 0 0 16,0 0 73-16,0 0 13 0,0 0 2 0,0 0 1 15,0 0 14-15,0 0 2 0,13 4 1 0,-4-4 0 16,0-4-30-16,4 4-7 0,5-4-1 0,-5 1 0 16,4-1-16-16,1-4-4 0,0 0-1 0,3-4 0 15,-3 1-19-15,4-1-3 0,0 0-1 0,0 5 0 16,0-5-2-16,-5 0-1 0,1 0 0 0,-1 5 0 15,-3-1-1-15,-1 0 0 0,0-4 0 0,-4 5 0 0,-5-1 0 16,-4 0 0-16,4-4 0 0,5 4 0 0,0 1-12 0,-5-5-8 16,1 0 8-16,-1 1-8 0,1-5 8 0,-1 4-8 15,-4 1 8-15,0-5-8 0,0 4 8 0,0-3-8 16,0 3 8-16,-4-4-8 0,-1 1 0 0,1-1 0 16,4 1 0-16,-5-1 0 0,1-4 0 0,0 9-16 15,-1-5 2-15,-4 4 1 0,5 5 4 0,-5-5 1 16,5 4 0-16,-5 4 0 0,5 0 8 0,-5 0 0 15,0 1 0-15,0-1 0 0,9 4 0 0,0 0-13 16,-4 4 3-16,-5-1 1 0,9-3 9 0,-9 4 12 16,1 4-2-16,-1 0-1 0,0 4-9 0,0-1 0 15,1 1 0-15,3 4 0 0,-4-1 0 0,5 1 0 16,0 3 0-16,-1 1 0 0,5-1 0 0,-4 1 0 0,4 3 12 16,0 5-4-16,0-1 18 0,0 4 3 15,0 0 1-15,-5 8 0 0,5-4 6 0,0 4 2 0,-4 0 0 16,4 4 0-16,0 4-4 0,-4 0-1 0,4-4 0 15,0 0 0-15,-5-4-10 0,1 0-3 0,4 0 0 0,0-4 0 16,0 0-7-16,0-4-1 0,0-4-1 0,0-3 0 16,4 3-11-16,-4-4 12 0,0-3-12 0,0-5 12 15,0 1-33 1,0-4-7-16,-4-1 0 0,4-3-1073 0</inkml:trace>
          <inkml:trace contextRef="#ctx0" brushRef="#br0" timeOffset="75690.7668">13434 15263 518 0,'0'0'23'0,"0"0"5"0,4-12-28 0,-4 12 0 15,0-8 0-15,0 8 0 0,-4-8 184 0,-5 1 32 16,9 7 7-16,-9-4 1 0,-4 4-108 0,4 0-22 15,-4 0-4-15,0 4-1 0,-5 3-46 0,5 1-10 16,-4 0-1-16,4 4-1 0,-1 3-8 0,1 1-2 16,0 0 0-16,0 3 0 0,4 1 2 0,5-1 0 15,-5 4 0-15,5-3 0 0,-1-1-3 0,5 1-1 16,5-1 0-16,-1-3 0 0,5 0 0 0,-5-5 0 0,5 1 0 16,4 0 0-16,-4 3-3 0,4 1 0 0,0-4 0 15,0 7 0-15,0-7 0 0,-8 7-1 0,4-3 0 0,-5 3 0 16,-4 1 20-16,-4-5 4 0,-1 5 1 0,-4-1 0 15,-4 1 3-15,0-4 1 0,-4-1 0 0,-1 5 0 16,0-1-24-16,-3-3-4 0,-1-1 0 0,0 1-1 31,0 0-127-31,0-1-26 0</inkml:trace>
          <inkml:trace contextRef="#ctx0" brushRef="#br0" timeOffset="76015.7519">13706 15602 1720 0,'0'0'76'0,"0"0"16"0,-9 8-73 0,0 0-19 15,0 3 0-15,5 1 0 0,0 4 56 0,-1-1 7 16,1 1 1-16,4-1 1 0,4 1-26 0,1 0-6 15,3-5-1-15,1 1 0 0,4 4-32 0,-4-9 0 16,9 1 0-16,-5-4 0 0,4 0 13 0,1-4-4 16,4-4-1-16,-5 0 0 0,-3-4 0 0,3 1 0 15,1-5 0-15,-1 0 0 0,-4-3 0 0,1-1-8 0,-1 0 12 16,-4 1-4-16,4-5 21 0,-9 1 4 16,5-1 1-16,-5 1 0 0,1-1-14 0,3 5-2 0,-8-1-1 0,-4 0 0 15,0 1 19-15,-1 3 4 0,1 0 1 0,-9 5 0 16,0 3-29-16,-1 0-12 0,-3 0 11 0,-1 4-11 15,1 0 8-15,-5 4-8 0,4 0 0 16,-4 4 9-16,0-1-9 0,5 5-9 0,-10 0 9 0,1-1-13 31,9 5-70-31,-5 0-13 0,0-1-4 0,4 5 0 16,5-1-129-16,0-3-27 0</inkml:trace>
        </inkml:traceGroup>
        <inkml:traceGroup>
          <inkml:annotationXML>
            <emma:emma xmlns:emma="http://www.w3.org/2003/04/emma" version="1.0">
              <emma:interpretation id="{F6C999BF-E085-45CD-A460-85ACE095204D}" emma:medium="tactile" emma:mode="ink">
                <msink:context xmlns:msink="http://schemas.microsoft.com/ink/2010/main" type="inkWord" rotatedBoundingBox="18070,15999 19672,15902 19735,16945 18133,1704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674.1557">15399 14888 1400 0,'0'0'31'0,"0"0"6"0,5-11 2 0,-1 3 0 0,-4 8-31 0,4-4-8 16,5-4 0-16,0 4 0 0,0 0 72 0,4 0 12 15,4 1 4-15,1-1 0 0,8 4-28 0,1-4-4 16,3 4-2-16,5 0 0 0,5-4-16 0,4 4-3 16,4-4-1-16,0 0 0 0,5 0-16 0,4-4-3 0,4 1-1 0,1 3 0 15,-5 0-6-15,0 0-8 0,-4 0 11 0,-5 4-11 16,-4 0-11-16,-5 4-9 0,-4-4-1 0,-8 0-1 31,-1 0-187-31,-9 4-38 0,10 0-7 0,-27-4-2 0</inkml:trace>
          <inkml:trace contextRef="#ctx0" brushRef="#br0" timeOffset="78363.4954">15544 14888 576 0,'13'-11'51'0,"-8"3"-41"15,-5-4-10-15,8 4 0 0,-3 1 104 0,4-1 18 16,-9 8 4-16,0 0 1 0,0 0-25 0,0 0-5 15,0 0-1-15,0 0 0 0,0 0-38 0,0 0-8 16,0 0-2-16,0 0 0 0,-9 8-20 0,4 3-5 16,5 5-1-16,0-1 0 0,5 1-6 0,-5 4-2 0,0 3 0 15,4 0 0-15,1 5 14 0,-1 3 4 0,0 0 0 16,1 0 0-16,-1 0 12 0,0 5 4 0,1-5 0 16,-1 4 0-16,-8 0-4 0,4 0 0 0,0-4 0 15,-5 0 0-15,-3 1-9 0,-1-1-3 0,5 0 0 0,-5 4 0 16,0-4-7-16,0-3-1 0,5-1-1 0,-5 0 0 15,5-3-12-15,-5-1-3 0,0-4 0 0,0-3 0 16,5 4-22-16,-5-13-5 0,9 5-1 0,0-12-665 16,0 0-134-16</inkml:trace>
          <inkml:trace contextRef="#ctx0" brushRef="#br0" timeOffset="78965.8452">16268 14869 288 0,'0'0'25'0,"0"0"-25"0,0-8 0 0,0 0 0 16,0 4 237-16,0 4 43 0,0 0 8 0,-4-7 1 15,4-1-126-15,0 8-26 0,0 0-5 0,0 0 0 0,0 0-52 16,0 0-11-16,-5 15-1 0,1 5-1 0,-5 3-23 0,5 5-4 15,-1 7 0-15,1 0-1 0,-1 4-3 0,1 0-1 16,0 0 0-16,4 4 0 0,-5 3-7 0,1-3 0 16,0 0-1-16,-1-4 0 0,1 0-16 0,4-4-3 15,0 0-8-15,0 0 12 16,0-3-84-16,0-1-16 0,4-4-4 0,-4-3-897 16</inkml:trace>
          <inkml:trace contextRef="#ctx0" brushRef="#br0" timeOffset="79361.2417">16755 15423 691 0,'0'0'30'0,"0"0"7"0,0 0-29 0,0 0-8 0,0-8 0 0,0 0 0 16,0 8 221-16,4-12 43 0,1 5 9 0,-5-5 2 0,4 4-151 0,0 4-29 16,10-4-7-16,-1 1 0 15,0-1-58-15,0 4-11 0,9 0-3 0,0 0 0 16,0 4-16-16,-5 0 0 0,5 0 8 0,5 0-8 0,-10 8 0 15,1-4 0-15,-5 4 0 0,0-1 0 0,0 5 0 0,-8 0 0 16,-5-1 0-16,0 1-9 0,-9 4 17 0,0 3 4 16,-13 1 1-16,0-1 0 0,-4 5 10 15,0-1 1-15,-1 0 1 0,-3 1 0 0,-5-1-4 16,-1 1-1-16,6-5 0 0,-1 4 0 0,5-3-5 16,-1-1-2-16,5 1 0 0,0-4 0 0,9-1 3 0,0-3 0 15,4 0 0-15,9-1 0 0,0 1-7 0,14-8-1 16,3 0 0-16,5-4 0 0,4-4-8 0,14 4 0 15,17-4-12-15,-4-4 12 16,-1 0-134-16,10 1-19 0,-1-5-4 0</inkml:trace>
        </inkml:traceGroup>
        <inkml:traceGroup>
          <inkml:annotationXML>
            <emma:emma xmlns:emma="http://www.w3.org/2003/04/emma" version="1.0">
              <emma:interpretation id="{AF75335B-CD95-4C48-AA92-94367CCE5BE3}" emma:medium="tactile" emma:mode="ink">
                <msink:context xmlns:msink="http://schemas.microsoft.com/ink/2010/main" type="inkWord" rotatedBoundingBox="21198,15714 21866,15673 21921,16570 21252,1661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0260.1722">18650 14939 1162 0,'0'0'52'0,"0"0"10"0,0 0-50 0,0 0-12 0,0 0 0 0,0 0 0 16,0 0 107-16,0 0 18 0,-9 8 4 0,1 7 1 16,-1 1-59-16,0 4-12 0,0 3-3 0,1 0 0 15,-1 9-24-15,0-5-6 0,0 4-1 0,5-4 0 16,-1 1 3-16,10-1 1 0,-1-4 0 0,1 1 0 16,-1 3-20-16,5-7-9 0,0-9 8 0,4 5-8 15,0-8 16-15,0-4-1 0,0-1-1 0,5-6 0 16,-1 3 1-16,1-8 0 0,4-4 0 0,0-4 0 15,0 5 12-15,0-9 2 0,0 5 1 0,4-5 0 16,-4-3-30-16,9 3 0 0,-5-7-11 0,5 4 11 16,-5-1 0-16,5 1 0 0,-5 3 9 0,5 5-1 0,-5 3-8 15,0 0 0-15,-4 4 8 0,-4 5-8 0,-5 3 8 0,4 3-8 16,-8 5 10-16,0 0-10 0,0 8 10 0,0-5-10 16,-5 9 10-16,0-1-10 0,-4 5 15 0,0-1-3 15,0 4-1-15,-4-3 0 0,0 3 3 0,-5 0 1 16,4 1 0-16,-3-5 0 0,-1-3 4 0,0-5 1 15,-4-3 0-15,0 0 0 0,0-1 4 0,-1-3 0 16,-3-4 1-16,-1 0 0 0,-4 0-12 0,0-4-2 16,-4 4-1-16,0-4 0 0,-1 0-10 0,1-4 0 15,0 0 0-15,0 0 0 16,4 0-73-16,0-4-14 0,0-3-2 0,0-5-971 0</inkml:trace>
          <inkml:trace contextRef="#ctx0" brushRef="#br0" timeOffset="80329.9644">18839 14572 1659 0,'0'0'73'0,"4"-7"16"0,1-5-71 0,3 4-18 0,1 4 0 0,0-4 0 16,0 5 69-16,0 3 11 0,4-4 1 0,-5 4 1 16,1 4-50-16,4-4-11 0,5 7-1 0,-5 1-908 15</inkml:trace>
        </inkml:traceGroup>
        <inkml:traceGroup>
          <inkml:annotationXML>
            <emma:emma xmlns:emma="http://www.w3.org/2003/04/emma" version="1.0">
              <emma:interpretation id="{296ECDC6-6BF6-47E9-8946-336A8A34C50A}" emma:medium="tactile" emma:mode="ink">
                <msink:context xmlns:msink="http://schemas.microsoft.com/ink/2010/main" type="inkWord" rotatedBoundingBox="23257,15588 26151,15413 26225,16628 23330,1680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1362.0031">20624 15115 1854 0,'0'0'82'0,"5"-8"17"0,4 0-79 0,-1 0-20 16,1 4 0-16,9-4 0 0,-1 1 51 0,5 3 6 16,5-4 2-16,3 0 0 0,1 4-29 0,4-4-6 0,5 8 0 15,-1-3-1-15,1 3-23 0,3 0-18 0,-3 3 3 0,4-3-613 16,-5 4-124-16</inkml:trace>
          <inkml:trace contextRef="#ctx0" brushRef="#br0" timeOffset="81284.9614">20910 14752 1029 0,'0'0'45'0,"0"0"11"0,0 0-45 0,0 0-11 16,0 0 0-16,0 0 0 0,13 8 59 0,0-4 9 15,5-4 3-15,3 3 0 0,10 1-12 0,0 0-3 16,0-4 0-16,-1 0 0 0,5-4 2 0,1 0 0 16,-6 1 0-16,5-5 0 0,-4 0-9 0,-5 0-1 15,1 0-1-15,-5 1 0 0,-5-5-25 0,-4 4-5 16,0-4-1-16,1 1 0 0,-10-5 5 0,0 0 1 16,1 1 0-16,-5-1 0 0,0-3-3 0,0 3-1 15,-5-3 0-15,1 3 0 0,-5-3-9 0,0 3-1 16,1-4-8-16,-5 5 12 0,4 3-12 0,-4 0 0 0,-1-3 0 15,6 3 0-15,-5 0 0 0,-1 9 0 0,6-5 0 16,-6 4 0-16,6 0 0 0,-6 0 0 0,1 0 0 16,5 0 0-16,-1 8 0 0,9-4 0 0,-13 4 0 0,4 0 0 15,4 4 0-15,-3 7-10 0,3 5 10 0,-3-1-8 16,3 9 8-16,1 3 0 0,-5 0 8 0,5 8-8 16,-1 4 18-16,1 4-1 0,-1 0 0 0,-3 3 0 15,3 5 4-15,-4-4 1 0,5-1 0 0,0 5 0 16,-1-4-2-16,1-1 0 0,4 1 0 0,0-4 0 15,4 3-5-15,1-3-2 0,-1-4 0 0,0-4 0 16,5 4-1-16,-4-4-1 0,-1-4 0 0,0-4 0 16,1-3-22-16,-1-5-4 0,-4-7-1 0,0-1-680 15,-9 1-137-15</inkml:trace>
          <inkml:trace contextRef="#ctx0" brushRef="#br0" timeOffset="81822.3829">21923 15196 1051 0,'0'0'46'15,"0"0"10"-15,13-11-44 0,0 3-12 0,1-4 0 0,-1 4 0 0,0-3 89 0,4 3 16 16,-3-4 3-16,-1 4 1 0,-4-3-35 0,4 3-7 16,-9-4-2-16,5 4 0 0,-5 1-15 0,1-1-3 15,-1 4-1-15,-4-4 0 0,-4 0 1 0,-1 4 0 16,5 1 0-16,-8-1 0 0,-1 0-19 0,0 0-4 15,0 4-1-15,-4 0 0 0,0 0-11 0,0 4-3 16,-5 0 0-16,1 3 0 0,-5-3-9 0,4 4 0 16,-4 4 0-16,-4 0 0 0,4-1-9 0,-4 9 9 0,4-5-12 0,0 5 12 15,0 3 0-15,0 1 0 16,4-1 0-16,1 0 0 0,8 1 0 0,0-1 0 16,5 1 0-16,4-5 0 0,0 1-12 0,9-5 12 15,-1-7-12-15,6 0 12 16,3 0-34-16,1-4 0 0,4-4 0 0,-5-4 0 15,5-4 0-15,4 0 0 0,-4-8 0 0,0 5 0 0,5-9 34 0,-1 1 0 0,-4-1 0 0,4-3 0 16,-8-4 16-16,8-1 4 0,0 1 1 0,1-4 0 16,-1 3 12-16,0 1 3 0,1 4 0 0,-1 3 0 15,-4 5 0-15,-5 3 0 0,-3 4 0 0,-1 0 0 16,-4 12-1-16,-9-4 0 0,8 12 0 0,1 0 0 16,-5 7-19-16,1 1-3 0,-1-1-1 0,1 8 0 15,-1-3-12-15,-4 3 0 0,4 0 0 0,1 1 0 16,-1-1-125-1,-4-7-22-15</inkml:trace>
          <inkml:trace contextRef="#ctx0" brushRef="#br0" timeOffset="82192.0107">22480 14475 1602 0,'0'-20'71'0,"0"20"14"0,5-7-68 0,3-5-17 16,-3 4 0-16,4 0 0 0,4 1 47 0,4-1 5 16,1 4 2-16,4 0 0 0,0 0-13 0,0 0-2 15,4 0-1-15,0 4 0 0,1-4 0 0,3 0 0 0,1 4 0 0,-5 0 0 16,-4 0-14-16,0 4-2 0,0 0-1 0,-4 4 0 15,-5 4 8-15,-4 3 2 0,-5 1 0 0,0 3 0 16,-4 1-3-16,-8 7 0 0,3-3 0 0,-8 11 0 16,4 0 13-16,-8 8 3 0,4-8 0 0,-5 12 0 15,5 3-26-15,4 1-5 0,-4 0-1 0,9 3 0 16,-1-3-12-16,5 0 0 0,5-4 0 0,-1 3 0 16,0-3-9-16,5-4-2 0,-4 4 0 0,8-8 0 31,-4 0-151-31,-1-4-30 0</inkml:trace>
          <inkml:trace contextRef="#ctx0" brushRef="#br0" timeOffset="83956.3529">22761 14514 230 0,'0'0'20'0,"0"0"-20"0,0 0 0 0,0 0 0 0,-4-4 122 0,4 4 20 16,-5-8 4-16,5 8 1 0,-8-4-56 0,8 4-11 15,0 0-3-15,-5-4 0 0,-4 1-30 0,9 3-7 16,0 0 0-16,0 0-1 0,-4-8 4 0,4 8 1 16,-4-8 0-16,4 4 0 0,0 4-10 0,4-8-2 15,0 0 0-15,1-3 0 0,-1 3 10 0,1 0 2 16,-1 0 0-16,-4 8 0 0,4-7 1 0,-4-1 1 16,0 8 0-16,5-4 0 0,-10-4-6 0,5 8 0 15,0-8-1-15,0 8 0 0,-4-8-19 0,4 8-4 16,-4-3-1-16,4 3 0 0,-5-4-15 0,5 4 0 15,0 0 0-15,0 0 0 0,-9 7 0 0,5 1 0 16,0 4 0-16,-1 0 0 0,1 3 0 0,4 5 0 0,-5 11-8 0,5 0 8 16,0 0 0-16,0 4 0 15,-4 4 0-15,0 0 0 0,4 0 0 0,-9-3 17 0,5 3-3 16,-5-8-1-16,4 4 4 0,-3-8 1 0,3 0 0 16,1-3 0-16,-1-1-4 0,1-3-1 0,0-5 0 0,-1 1 0 15,5-4 1-15,-4-5 0 0,4-7 0 0,0 0 0 16,0 0-2-16,0 0 0 0,0 0 0 0,0 0 0 15,0 0-1-15,0 0-1 0,0 0 0 0,0 0 0 16,4-7-10-16,1-1 12 0,-1 0-12 0,-4-4 12 16,0 1-12-16,0-5 8 0,0 0-8 0,0 1 8 15,-4-5-8-15,4 1 0 0,-5-5 0 0,1 5 0 16,4-4 0-16,-5 3 0 0,5 1 0 0,0-1 0 16,0-3 0-16,0-1 0 0,5 5 0 0,-5-1 0 15,4-3 0-15,1-1 0 0,3 5 0 0,-3-1 0 16,4-3 0-16,-1 4 0 0,-3-1-9 0,4-3 9 15,-5 3 0-15,5 1 0 0,-5-1 0 0,0 5 0 0,5-5 0 16,-4 4 0-16,-1 5 0 0,0-5 0 0,1 4 0 0,-1 5 0 16,1-1 0-16,-1 0 0 0,-4 8-10 15,0 0 10-15,4-4-8 0,-4 4 8 0,0 0 0 0,0 0-10 16,0 0 10-16,0 0 0 0,0 0 0 0,0 0-8 16,0 0 8-16,0 0 0 0,5 8 0 0,-1 4-10 15,-4-5 10-15,0 5-8 0,0 4 8 0,0-1 11 16,0-3-3-16,0 0 0 0,0 3-8 0,0-3-11 15,0 0 3-15,0 3 0 0,0 1 8 0,0 3 0 16,0-3 10-16,0 0-10 0,0-1 12 0,-4 5-4 16,4-1-8-16,0 5 12 0,-5-1 2 0,5 4 0 15,-4 5 0-15,0-1 0 0,4 4 2 0,-5 4 0 0,5 0 0 16,0 0 0-16,0 0-3 0,0 0 0 0,5-4 0 16,-5 0 0-16,0-4-5 0,4 0-8 0,0-3 11 0,-4-5-11 15,0 1 0-15,5-9 0 0,-5 1 0 0,0-1-9 31,0-7-93-31,0 0-18 0,0 0-4 0</inkml:trace>
          <inkml:trace contextRef="#ctx0" brushRef="#br0" timeOffset="84434.9237">23507 14748 403 0,'0'0'17'0,"0"0"5"15,0 0-22-15,0 0 0 0,0 0 0 0,0 0 0 0,0 0 196 0,-4-4 34 16,-5-4 7-16,0 4 2 0,-4 0-143 0,4 1-29 15,-8-1-6-15,3-4-1 0,-3 4-28 0,-1 0-7 16,-4 4-1-16,0-4 0 0,5 4-9 0,-1 4-3 16,-4-4 0-16,5 4 0 0,4 0-12 0,-5-4 0 15,5 4 0-15,0 4 0 0,4-5 8 0,0 1-8 16,0 8 11-16,5 0-11 0,0 3 12 0,4 1-12 16,0 0 12-16,4 7-12 0,5 0 8 0,-5-3-8 15,9 7 0-15,-4 0 0 0,4-3 20 0,0 3-2 16,5 0-1-16,0 1 0 0,-1-5 13 0,1 1 2 15,4-1 1-15,0 4 0 0,-5-3 15 0,1-1 4 16,-5 0 0-16,4-3 0 0,-8-4 9 0,0-1 3 16,-5 1 0-16,1-1 0 0,-10-3-24 0,1 4-4 15,-5-5 0-15,-4 1-1 0,0-4 1 0,0 4 1 16,-5-5 0-16,1 1 0 0,-5-4-28 0,4 4-9 0,-4-4 0 16,5 0 0-1,-5 0-96-15,4-4-27 0,-4 0-5 0,5 0 0 0</inkml:trace>
        </inkml:traceGroup>
        <inkml:traceGroup>
          <inkml:annotationXML>
            <emma:emma xmlns:emma="http://www.w3.org/2003/04/emma" version="1.0">
              <emma:interpretation id="{50FC3226-6B43-4EAF-A947-C13296B2D514}" emma:medium="tactile" emma:mode="ink">
                <msink:context xmlns:msink="http://schemas.microsoft.com/ink/2010/main" type="inkWord" rotatedBoundingBox="26395,16027 27376,15968 27412,16554 26430,16613"/>
              </emma:interpretation>
              <emma:one-of disjunction-type="recognition" id="oneOf23">
                <emma:interpretation id="interp27" emma:lang="" emma:confidence="1">
                  <emma:literal>e.</emma:literal>
                </emma:interpretation>
                <emma:interpretation id="interp28" emma:lang="" emma:confidence="0">
                  <emma:literal>. .</emma:literal>
                </emma:interpretation>
                <emma:interpretation id="interp29" emma:lang="" emma:confidence="0">
                  <emma:literal>. (</emma:literal>
                </emma:interpretation>
                <emma:interpretation id="interp30" emma:lang="" emma:confidence="0">
                  <emma:literal>. ,</emma:literal>
                </emma:interpretation>
                <emma:interpretation id="interp31" emma:lang="" emma:confidence="0">
                  <emma:literal>. l</emma:literal>
                </emma:interpretation>
              </emma:one-of>
            </emma:emma>
          </inkml:annotationXML>
          <inkml:trace contextRef="#ctx0" brushRef="#br0" timeOffset="85231.2993">23814 15064 172 0,'0'0'16'0,"0"0"-16"0,-9 0 0 0,9 0 0 0,-4 0 290 0,-5 0 55 15,0 4 11-15,5 0 3 0,0 3-215 0,-1 1-42 16,1 0-9-16,-1 4-1 0,5-12-64 0,5 11-13 16,-1 1-3-16,5 0 0 0,0 0 10 0,-1-5 2 15,6-3 0-15,3 4 0 0,-4-4 10 0,5-4 2 16,-5 4 1-16,5-4 0 0,-1-4-17 0,1 4-4 16,-1-8-1-16,5 4 0 0,-9-4 1 0,5-3 1 15,-5 3 0-15,-4-4 0 0,4 1 5 0,0-1 1 16,-4-4 0-16,0 5 0 0,0-5 0 0,-5-4 0 15,5 1 0-15,-5 3 0 0,-4-3-10 0,4-1-1 16,1 1-1-16,-1-1 0 0,-4 1-11 0,0-1 0 16,0 5 0-16,0 3 8 0,-4 4-8 0,-1 0 0 15,1 5 0-15,-9 3 0 0,0 0 0 0,-5 7-9 16,1 5 9-16,-5 4 0 0,-5 7 0 0,-3 0 0 0,3 5 0 16,1-1 0-16,0 4 0 0,-1 0 11 0,1 1-11 15,4-1 10-15,5 0-10 0,3 0 0 0,6 4 9 16,3 0-9-16,5-3 0 0,0-1-13 0,0-4 1 0,5 0 1 31,3-3-59-31,6 7-12 0,-1-12-2 0,4 1-1 0</inkml:trace>
          <inkml:trace contextRef="#ctx0" brushRef="#br0" timeOffset="85431.075">24731 15286 1382 0,'0'0'123'0,"0"0"-99"0,0 0-24 0,0 0 0 0,0 0 90 0,-4 8 13 15,4 0 2-15,0-8 1 0,-5 8 24 0,1-1 5 16,4-7 1-16,-5 8 0 0,5-8-77 0,0 8-15 16,0 0-4-16,0 0 0 15,0-1-88-15,0-7-17 0,0 8-4 0,0-8-1 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1:09.0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D01250-C0D1-48E5-B1EB-848FAD8885C9}" emma:medium="tactile" emma:mode="ink">
          <msink:context xmlns:msink="http://schemas.microsoft.com/ink/2010/main" type="writingRegion" rotatedBoundingBox="27775,13511 32631,14079 32182,17920 27326,17352"/>
        </emma:interpretation>
      </emma:emma>
    </inkml:annotationXML>
    <inkml:traceGroup>
      <inkml:annotationXML>
        <emma:emma xmlns:emma="http://www.w3.org/2003/04/emma" version="1.0">
          <emma:interpretation id="{B0BA4BAD-0806-49A8-B6FA-512952BD7BDA}" emma:medium="tactile" emma:mode="ink">
            <msink:context xmlns:msink="http://schemas.microsoft.com/ink/2010/main" type="paragraph" rotatedBoundingBox="27782,13510 32631,14117 32488,15266 27638,14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6A69F-D045-442E-B6B4-186590E47180}" emma:medium="tactile" emma:mode="ink">
              <msink:context xmlns:msink="http://schemas.microsoft.com/ink/2010/main" type="line" rotatedBoundingBox="27782,13510 32631,14117 32488,15266 27638,14659"/>
            </emma:interpretation>
          </emma:emma>
        </inkml:annotationXML>
        <inkml:traceGroup>
          <inkml:annotationXML>
            <emma:emma xmlns:emma="http://www.w3.org/2003/04/emma" version="1.0">
              <emma:interpretation id="{C94E4F83-F558-4B1D-B8E7-488DE8E2F39C}" emma:medium="tactile" emma:mode="ink">
                <msink:context xmlns:msink="http://schemas.microsoft.com/ink/2010/main" type="inkWord" rotatedBoundingBox="27782,13510 28027,13541 27926,14352 27681,14321">
                  <msink:destinationLink direction="with" ref="{52FBC87A-8180-47FA-ADCA-BBF056F3FC8A}"/>
                </msink:context>
              </emma:interpretation>
            </emma:emma>
          </inkml:annotationXML>
          <inkml:trace contextRef="#ctx0" brushRef="#br0">-1 782 680 0,'0'0'30'0,"0"0"6"0,0 0-28 0,0 0-8 15,0 0 0-15,0 0 0 0,0 0 57 0,0 0 11 16,0 0 1-16,0 0 1 0,0 0-10 0,0 0-1 0,0 0-1 0,0 0 0 16,0-8-26-16,5 0-4 15,-1 0-2-15,-4 8 0 0,5-7 2 0,-1-1 0 0,0 4 0 0,5-4 0 16,-9 8-14-16,0 0-2 0,4-8-1 15,-4 4 0-15,0 4 11 0,5-7 2 0,-5 7 1 0,9-8 0 16,-9 0-13-16,4 4-4 0,0-4 0 0,1 1 0 16,-1 3-8-16,-4 4 12 0,5-8-12 0,-1 0 12 15,0 0 8-15,-4 8 1 0,5-8 1 0,-5 5 0 16,0 3-10-16,9-8-1 0,-9 0-1 0,4 0 0 16,-4 8 0-16,9-8 0 0,-9 1 0 0,4-1 0 15,-4 8 4-15,4-8 1 0,-4 0 0 0,5 0 0 16,4 1-4-16,-9 3-1 0,0 4 0 0,4-12 0 15,-4 4 6-15,4 4 0 0,-4 4 1 0,0-11 0 16,0 11-1-16,5-8-1 0,-5 0 0 0,0 8 0 16,0 0-7-16,4-4 0 0,1-4-8 0,-5 8 12 15,0-11-12-15,4 3 9 0,-4 0-9 0,0 8 8 16,0 0-8-16,9-8 0 0,-5-4 9 0,5 5-9 16,-5 3 0-16,5-8 0 0,-5-4 0 0,1 5-12 0,-1-1 12 15,1 0 12-15,-1 1-2 0,0-1-1 0,-4 4-9 16,0 0-9-16,5 1 9 0,-10-1-13 0,5 0 13 15,0 0 15-15,0-4-3 0,0 5-1 0,0-1-11 0,0 0 0 16,-4 0 0-16,4 0 0 0,0 1 0 0,0 3 0 16,0-4 0-16,0 4 0 0,0 4 0 0,0-8 0 15,-4 0 0-15,4 1 0 0,4 3 0 0,-4-4 0 16,4 0 0-16,1 0 0 0,-1 1 0 0,1-1 0 16,-1 0 0-16,0 0 0 0,1 0 0 0,-1-3 0 15,5 3 0-15,-5 0 0 0,1 0 0 0,-5 8 0 16,4-4 0-16,-4 4 0 0,4-11 0 0,-4 11 0 15,0 0 0-15,0 0 0 0,5-4 0 0,-5 4 0 0,0-8 0 16,0 8 0-16,0-8 0 0,0 8 0 0,0 0-9 0,0 0 9 16,9-8 0-16,-9 4-10 0,4-3 10 0,-4 7-8 15,0 0 8-15,9-8 0 0,-5 0-9 0,0 4 9 16,5-4 0-16,-9 8-11 0,0-7 11 0,0 7-8 16,5-8 8-16,-5 8 0 0,0-8 0 0,0 8 0 15,0 0 0-15,0 0 0 0,0 0 0 0,0 0 0 16,0 0 0-16,0 0 0 0,0 0 0 0,0 0-8 15,0 0 8-15,0 0 0 0,0 0 0 0,0 0 0 16,0 0 0-16,0 0 0 0,0 0 0 0,0 0-8 16,0 0-4-16,0 0-1 0,0 0 0 0,0 0 0 15,0 0-11-15,0 0-1 16,0 0-1-16,0 0 0 0,0 0-44 0,8 8-9 0,-8-8-1 16,14 19-1-16</inkml:trace>
        </inkml:traceGroup>
        <inkml:traceGroup>
          <inkml:annotationXML>
            <emma:emma xmlns:emma="http://www.w3.org/2003/04/emma" version="1.0">
              <emma:interpretation id="{BECB6C33-0FD3-4DF6-94D1-38BB93CCFD57}" emma:medium="tactile" emma:mode="ink">
                <msink:context xmlns:msink="http://schemas.microsoft.com/ink/2010/main" type="inkWord" rotatedBoundingBox="28719,14194 29462,14287 29388,14878 28645,147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918.4679">1004 973 172 0,'0'0'16'0,"0"0"-16"16,0 0 0-16,0 0 0 0,0 0 124 0,0 0 21 16,0 0 5-16,0 0 1 0,0 0-91 0,0 0-19 15,0 0-3-15,0 0-1 0,0 0 1 0,0 0 0 16,0 0 0-16,0 0 0 0,0 0-7 0,0 0-2 15,0 0 0-15,0 0 0 0,0 0-4 0,0 0-1 16,0 0 0-16,0 0 0 0,0 0 8 0,0 0 2 16,0 0 0-16,0 0 0 0,0 0-3 0,0 0-1 15,0 0 0-15,0 0 0 0,0 0-3 0,0 0-1 16,0 0 0-16,0 0 0 0,0 0-2 0,0 0 0 16,0 0 0-16,0 0 0 0,0 0-1 0,0 0-1 15,0 0 0-15,0 0 0 0,-4 12-6 0,4-5 0 16,0 5-1-16,0 0 0 0,-5 0-1 0,1-1 0 15,0 5 0-15,4-1 0 0,0-3-4 0,-5 4-1 0,5-5 0 0,-4 5 0 16,4 0-9-16,0-1 12 0,0-3-12 0,4 0 12 16,-4-1-12-16,5 1 0 0,-5-12 0 0,0 8 8 15,0-8-8-15,4 11 0 0,-4-11 9 0,9 8-9 16,-9-8 0-16,0 0 0 0,4 4 0 0,-4-4 0 16,9 8-13-16,0 0-7 0,-9-8-2 0,8 4 0 31,1-4-34-31,4 0-8 0,-4 0 0 0,-5 0-420 0,-4 0-83 0</inkml:trace>
          <inkml:trace contextRef="#ctx0" brushRef="#br0" timeOffset="5134.8846">1070 673 1324 0,'0'0'59'0,"0"0"12"0,0 0-57 0,0 0-14 15,0 0 0-15,0 0 0 0,0 0 17 0,0 0 1 16,9-4 0-16,-9 4 0 0,0 0-10 0,13 0-8 16,0-4 9-16,-4 4-423 15,0 0-85-15</inkml:trace>
          <inkml:trace contextRef="#ctx0" brushRef="#br0" timeOffset="5841.7953">1421 848 633 0,'0'0'28'0,"0"0"6"0,0 0-34 0,0 0 0 0,0 0 0 0,0 0 0 16,0 0 185-16,0 0 31 0,0 0 5 0,0 0 2 15,0 0-121-15,0 0-24 0,0 0-5 0,9 8-1 16,-1 0-25-16,1 0-6 0,0-1-1 0,0 5 0 0,-5-4-26 16,5 4-6-16,-5-1 0 0,1 1-8 0,-1 4 14 15,0-1-4-15,1-7-1 0,-5 4 0 0,4-5-1 16,-4-7-8-16,0 12 12 0,0-4-4 0,-4 0-8 0,4-8 12 15,0 0-12-15,0 0 12 0,0 0-12 0,0 0 0 16,0 0 0-16,0 0 8 0,0 0-8 0,0 0 0 16,0 0 0-16,0 0 0 0,0-8 0 0,4-8 0 15,1 5 0-15,3-9 0 0,-3 5 21 0,4-1-1 16,-1 0 0-16,1 5 0 0,0-5-32 0,-5 4-6 16,5 1-2-16,0 3 0 0,0 0 20 0,-9 8 0 15,0 0 0-15,0 0 0 0,0 0 23 0,0 0 1 16,0 0 1-16,0 0 0 0,8 8-5 0,1 0 0 15,-4 3-1-15,3-3 0 0,-3 4-7 0,3 3-2 0,-3 1 0 0,4 0 0 16,-5-1-10-16,5 1 0 0,0 3 0 16,-1-3 8-16,1 0-8 0,0-1 0 0,4-3-10 0,-4 3 10 31,0-7-167-31,4 4-27 0</inkml:trace>
        </inkml:traceGroup>
        <inkml:traceGroup>
          <inkml:annotationXML>
            <emma:emma xmlns:emma="http://www.w3.org/2003/04/emma" version="1.0">
              <emma:interpretation id="{D39CDF8D-8D39-4D8C-97DC-CF64FE782BA5}" emma:medium="tactile" emma:mode="ink">
                <msink:context xmlns:msink="http://schemas.microsoft.com/ink/2010/main" type="inkWord" rotatedBoundingBox="30181,13934 32108,14176 31996,15073 30068,148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786.3832">2737 478 403 0,'0'0'36'0,"4"-12"-36"16,1 4 0-16,-1-4 0 0,-4 12 102 0,0-11 14 16,5 3 2-16,-5 8 1 0,0 0-43 0,0 0-8 0,0 0-1 0,0 0-1 15,0 0-6-15,0 0-2 16,0 0 0-16,0 0 0 0,0 0-3 0,0 0-1 15,8 4 0-15,1 8 0 0,-4 3-3 0,-1 9-1 0,0 3 0 0,-4 8 0 16,-4 4-8-16,4 4-2 0,-4 0 0 0,-1 4 0 16,1 3-15-16,-1-3-3 0,-8 0-1 0,4 0 0 15,5-1-5-15,-5-7-2 0,0 0 0 0,-4 0 0 16,9-3-5-16,-9-1-1 0,4-4 0 0,-4 0 0 16,0-4-18-16,4 1-4 0,-4-5-1 0,0-4-554 15,-1 1-111-15</inkml:trace>
          <inkml:trace contextRef="#ctx0" brushRef="#br0" timeOffset="7243.7665">2891 1141 979 0,'0'0'87'0,"0"0"-70"16,8 0-17-16,6 3 0 0,-6 1 25 0,5-4 2 16,1-7 0-16,-1 3 0 0,0-4 28 0,0 0 5 15,0-4 2-15,0 5 0 0,5-5-19 0,-9 0-4 16,4 1-1-16,0-5 0 0,-4 0-11 0,0 5-3 16,4-9 0-16,-4 8 0 0,-1-3 4 0,1 3 0 15,0-3 0-15,0 3 0 0,-5-4-15 0,5 5-2 16,0 3-1-16,-1 0 0 0,1 0-10 0,-4 0 0 15,-5 8 0-15,0 0 0 0,0-7 0 0,0 7 0 16,0 0 0-16,-5-8 0 0,1 4 0 0,-5 4 0 0,-4 0 0 0,0 0 0 16,-5 8 0-16,5-4-11 0,-5 3 11 0,1 1-8 15,-1 4 8-15,1 0 0 0,4-1 0 0,-1 1 0 16,-3 7 21-16,4-3 0 0,4 0 0 0,0-1 0 16,5-3-3-16,-1 7-1 0,-3-3 0 0,8 0 0 15,0 3-9-15,0 1-8 0,4-1 12 16,0 1-12-16,1-1 8 0,4 1-8 0,-1-1 0 0,1 1 0 31,0-1-19-31,4 1-10 0</inkml:trace>
          <inkml:trace contextRef="#ctx0" brushRef="#br0" timeOffset="6365.0237">2439 868 460 0,'0'0'41'0,"4"0"-33"16,9-4-8-16,-4 0 0 0,0 4 128 0,4 0 24 15,0-4 5-15,5 4 1 0,4-4-54 0,-5 4-12 16,-4-4-1-16,9 4-1 0,0-4-34 0,0 0-8 15,0 4 0-15,0-4-1 0,9 1-22 0,-9-1-4 0,0-4-1 16,4 8 0-16,-4-8-12 0,0 4-8 16,-5 0 8-16,1 0-8 0,-9 4 0 0,4 0-18 0,-4-4 3 0,-9 4 1 31,0 0-66-31,0 0-12 0,0 0-4 0</inkml:trace>
          <inkml:trace contextRef="#ctx0" brushRef="#br0" timeOffset="7736.1319">3334 914 1267 0,'-13'0'56'0,"13"0"12"0,0 0-55 0,0 0-13 16,-5-7 0-16,5 7 0 0,0 0 60 0,0 0 8 15,0 0 3-15,0 0 0 0,0 0 4 0,0 0 1 16,5 7 0-16,-5-7 0 0,4 12-55 0,5 0-10 16,-5 0-3-16,5 3 0 0,0 1 7 0,4-5 1 15,-4 5 0-15,-1 0 0 0,1-5 0 0,0 5 0 16,-9-4 0-16,4-1 0 0,5 1 6 0,-5 0 2 0,-4-1 0 0,0 1 0 15,0-4-13-15,-4 4-3 16,4-5 0-16,-4 1 0 0,-1 4-8 0,-3-4 0 16,3-1 9-16,-8-3-9 0,4 4 0 0,0-4 0 15,5 0 0-15,4-4 8 0,-9 4-8 0,9-4 11 0,0 0-11 0,0 0 12 16,0 0-12-16,0 0 0 0,0-4 0 0,0-4 8 16,5-4-8-16,-5 5 12 0,4-5-12 0,0-4 12 15,5 5 4-15,0-5 0 0,4 4 1 0,0 1 0 16,0-5 3-16,1 1 1 0,-1-5 0 0,4 4 0 15,1-3-21-15,-5-1 0 0,5 5 0 0,4-1 0 32,-1-3-33-32,-3 3-8 0,0 4-2 0,-5 5 0 15,4-5-132-15,1 12-26 0,8-8-6 0,-8 8-1 0</inkml:trace>
          <inkml:trace contextRef="#ctx0" brushRef="#br0" timeOffset="8281.5459">3790 887 1324 0,'0'0'118'0,"0"0"-94"15,0 0-24-15,0 0 0 0,9 4 31 0,0 4 1 16,-1 4 1-16,5-1 0 0,1 1 47 0,-1 0 8 16,0 3 3-16,-4-3 0 0,4 7-25 0,0-3-5 15,-9 0-1-15,5-5 0 0,0 5-33 0,-5-4-7 16,-4-1-2-16,0 1 0 0,0-12-1 0,0 8 0 15,0-8 0-15,-4 12 0 0,0-5 3 0,-5 1 1 16,4 0 0-16,5-8 0 0,-4 8-13 0,4-8-8 16,0 0 10-16,0 0-10 0,0 0 8 0,0 0-8 0,0 0 0 0,0 0 0 15,0 0 0-15,0 0 0 0,0 0 0 0,0 0 0 16,0 0 0-16,0-8 8 0,4-8-8 0,1 5 0 16,-5-1 0-16,0 0 0 0,9 4 8 0,-1-3-8 15,-3-5 0-15,4 4 0 0,4 5 0 0,0-5 0 16,4 0 0-16,-3 4 0 0,3-3 0 0,-4 3 0 15,9 0 0-15,-4 0 0 0,4 4 0 0,-9-3 0 16,4 7-8-16,1 0 8 0,-5 0 0 0,0 0 0 16,0 4-9-16,-4-1 9 0,4 5 0 0,-8 0-9 15,-1 0 21-15,1 4 4 0,-5 3 0 0,0-3 1 16,0 3-27-16,0 1-6 0,-9 0 0 0,4-1-1 16,1 1 17-16,-5-1 0 0,0-7 0 0,1 4 0 15,3 0 12-15,1-5 4 0,4-7 0 0,0 0 0 16,0 0-16-16,0 0 0 0,0 0 0 0,0 0 0 15,0 0 0-15,9 8 0 0,-9-8 0 0,8 4 0 16,6-8 0-16,-6 4-10 0,6-8 10 0,-6-3-8 16,5-1 8-16,-4-4 0 0,0 5 0 0,0-5 0 15,0 1 0-15,-1-1 9 0,1 0-9 0,0 5 0 0,-5-5 0 0,5 8 0 16,-5 0 0-16,5 1 0 0,-9 7 0 0,0 0 15 16,0 0-3-16,0 0-1 0,0 0-11 0,0 0 0 15,9 7-12-15,-5 5 12 0,-4-12-9 0,9 8 9 16,-4 4 0-16,-1 3 0 15,0-3-40-15,1 0-2 0,-1 3 0 0,-4-3-918 16</inkml:trace>
        </inkml:traceGroup>
        <inkml:traceGroup>
          <inkml:annotationXML>
            <emma:emma xmlns:emma="http://www.w3.org/2003/04/emma" version="1.0">
              <emma:interpretation id="{2CA61967-1925-4C52-9319-FADF23AF1AD4}" emma:medium="tactile" emma:mode="ink">
                <msink:context xmlns:msink="http://schemas.microsoft.com/ink/2010/main" type="inkWord" rotatedBoundingBox="32532,14295 32608,14304 32548,14783 32473,14774"/>
              </emma:interpretation>
              <emma:one-of disjunction-type="recognition" id="oneOf2"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l</emma:literal>
                </emma:interpretation>
                <emma:interpretation id="interp5" emma:lang="" emma:confidence="0">
                  <emma:literal>1</emma:literal>
                </emma:interpretation>
                <emma:interpretation id="interp6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8605.3593">4904 782 1209 0,'0'0'53'0,"0"-8"12"0,5 4-52 0,-5 4-13 0,-5-8 0 0,5 8 0 15,0 0 90-15,0 0 15 0,0 0 3 0,0 0 1 0,0 0-47 0,0 0-10 16,0 0-1-16,0 0-1 15,0 0-22-15,0 0-4 0,0 0 0 0,-8 0-1 0,-1 8-5 0,9-8-1 16,0 0 0-16,-5 12 0 0,1-4-17 0,4 3 0 16,-4 1 0-16,4 4 0 0,0-5 0 0,0 9 0 15,-5-5 0-15,5 1 0 0,0 0 0 0,-4-1 0 16,-5 1 0-16,5 3 0 0,-1-3 0 0,5 3 0 16,-4-7 0-16,0 4 0 0,-1-1 0 15,1 1 8-15,8 0-8 0,-4-1 0 0,5-3 23 0,-1 3-3 16,0-3 0-16,5 0 0 0,-5-1-2 0,5 1-1 15,-9 0 0-15,5-4 0 16,-10-1-94-16,-4 5-19 0,-21 12-4 0,-10-9-1 16</inkml:trace>
        </inkml:traceGroup>
      </inkml:traceGroup>
    </inkml:traceGroup>
    <inkml:traceGroup>
      <inkml:annotationXML>
        <emma:emma xmlns:emma="http://www.w3.org/2003/04/emma" version="1.0">
          <emma:interpretation id="{A3FC5671-3557-4A32-90C5-DBD43F95E356}" emma:medium="tactile" emma:mode="ink">
            <msink:context xmlns:msink="http://schemas.microsoft.com/ink/2010/main" type="paragraph" rotatedBoundingBox="28476,15033 31518,15378 31415,16281 28373,15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6A775B-08F4-4813-B48C-98AFB48AA605}" emma:medium="tactile" emma:mode="ink">
              <msink:context xmlns:msink="http://schemas.microsoft.com/ink/2010/main" type="inkBullet" rotatedBoundingBox="28426,15467 28679,15496 28643,15811 28391,15782"/>
            </emma:interpretation>
            <emma:one-of disjunction-type="recognition" id="oneOf3">
              <emma:interpretation id="interp7" emma:lang="" emma:confidence="0">
                <emma:literal>•</emma:literal>
              </emma:interpretation>
            </emma:one-of>
          </emma:emma>
        </inkml:annotationXML>
        <inkml:trace contextRef="#ctx0" brushRef="#br0" timeOffset="9639.6093">807 1995 1191 0,'0'0'52'0,"0"0"12"0,4-8-51 0,0 0-13 0,1 0 0 0,-5 0 0 0,0 1 89 0,0 7 15 16,0-12 4-16,0 12 0 0,0 0-49 0,0 0-10 15,-5 0-1-15,5 0-1 0,0 0-31 0,-8 0-5 16,-6 8-2-16,6-4 0 0,-1 3-9 0,0 9 0 16,-4 0 0-16,9-1 8 0,-5 5-8 0,4-1 12 15,1 1-12-15,0 3 12 0,-1-3-12 0,5-1 8 16,5 1-8-16,-1-1 8 0,-4-3-8 0,4-1 0 15,5-3 0-15,0 0 8 0,0-4-8 0,0-1 10 16,-1-3-10-16,1 4 10 0,0-8-1 0,4 0 0 16,-13 0 0-16,13 0 0 0,0-4-9 0,1-4 0 15,-6 1 0-15,5-1 8 0,-4-4-8 0,0 4 0 16,4-3 0-16,-4-1 0 0,4-4 0 0,-4 5 0 16,4-5-9-16,-4 0 9 0,0 1 0 0,-5 3 0 15,0-4 0-15,1 5 0 0,-1-5 0 0,1 4 0 16,-10 1 0-16,5-1 0 0,-4 4 0 0,-1-3 0 0,-3 3 0 15,3-4 9-15,-4 4-9 0,1 0 0 0,-1 5 0 16,0-1 0-16,-4 0-24 0,0 0 0 0,4 0 0 0,0 4 0 31,-4 0-28-31,13 0-7 0,0 0-1 0,0 0-678 0</inkml:trace>
      </inkml:traceGroup>
      <inkml:traceGroup>
        <inkml:annotationXML>
          <emma:emma xmlns:emma="http://www.w3.org/2003/04/emma" version="1.0">
            <emma:interpretation id="{A984DA82-076C-4076-B66E-C9A2C8881DD1}" emma:medium="tactile" emma:mode="ink">
              <msink:context xmlns:msink="http://schemas.microsoft.com/ink/2010/main" type="line" rotatedBoundingBox="28726,15062 31518,15378 31415,16281 28624,15964"/>
            </emma:interpretation>
          </emma:emma>
        </inkml:annotationXML>
        <inkml:traceGroup>
          <inkml:annotationXML>
            <emma:emma xmlns:emma="http://www.w3.org/2003/04/emma" version="1.0">
              <emma:interpretation id="{666BD693-8CD0-4513-A68F-124CFA9F9CD8}" emma:medium="tactile" emma:mode="ink">
                <msink:context xmlns:msink="http://schemas.microsoft.com/ink/2010/main" type="inkWord" rotatedBoundingBox="28726,15062 29072,15101 28970,16004 28624,15964"/>
              </emma:interpretation>
            </emma:emma>
          </inkml:annotationXML>
          <inkml:trace contextRef="#ctx0" brushRef="#br0" timeOffset="10150.1785">965 2217 1364 0,'0'0'60'0,"0"0"13"0,0 0-58 0,0 0-15 15,8-4 0-15,1-4 0 0,0 4 79 0,4 0 13 16,0 1 2-16,0-1 1 0,-4 4-51 0,4-4-11 16,-4 4-1-16,4 0-1 15,-4-4-54-15,4 0-10 0,0 0-3 0,5 0-480 0,-5 0-97 16</inkml:trace>
          <inkml:trace contextRef="#ctx0" brushRef="#br0" timeOffset="9940.5364">1206 1901 1317 0,'0'0'58'0,"9"-4"13"0,8-4-57 0,-4 4-14 16,1 1 0-16,-1-1 0 0,0-4 52 0,0 4 7 15,-4-8 1-15,4 4 1 0,0 1-8 0,-4-1-1 16,-5-4-1-16,1 0 0 0,3 5-26 0,-3-5-5 15,-5-4 0-15,0 5-1 0,0-5-11 0,-5 4-8 16,10 1 12-16,-10-5-12 0,5 4 10 0,-4 1-10 16,4 3 8-16,0-4-8 0,0 0 0 0,4-3 0 15,-4 3 0-15,0 0 0 0,5 1 0 0,-5-1 0 16,0 4 0-16,0 8 0 0,0-8 0 0,0 8 0 16,0-7 0-16,0 7 0 0,0 0 0 0,0 0 0 0,-5-8-14 15,5 8 5-15,0 0 9 0,-8 0-10 0,8 0 10 16,-9 0-10-16,-4 0 10 0,4 4-8 0,9-4 8 0,-4 4-8 15,-5 0 8-15,0-1 0 16,0 9 0-16,0 0 0 0,1 0 0 0,-1 3 12 0,0 5-2 0,5-1-1 16,-5 1 7-16,5-1 0 0,-1 5 1 0,5 3 0 15,-4 0 7-15,4 4 2 0,-5 1 0 0,5-1 0 16,-4 4-1-16,4 0 0 0,-4 0 0 0,4 4 0 16,-5-4-10-16,1 0-3 0,-1 0 0 0,1 0 0 15,0-3-3-15,-1-1-1 0,-3 0 0 0,3 0 0 16,-4-7-8-16,1 3-11 0,-1-4 3 0,0-3 0 15,0-1-101 1,1 1-20-16,-6-5-4 0,6-3-659 0</inkml:trace>
        </inkml:traceGroup>
        <inkml:traceGroup>
          <inkml:annotationXML>
            <emma:emma xmlns:emma="http://www.w3.org/2003/04/emma" version="1.0">
              <emma:interpretation id="{3EED1273-D45C-46CB-9C4F-4BF36C3D4BCE}" emma:medium="tactile" emma:mode="ink">
                <msink:context xmlns:msink="http://schemas.microsoft.com/ink/2010/main" type="inkWord" rotatedBoundingBox="29736,15213 31513,15415 31422,16218 29645,16017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0858.778">2215 1917 748 0,'0'0'67'0,"4"-8"-54"0,-4 8-13 0,9-4 0 15,-9 4 133-15,0 0 24 0,4-8 5 0,-4 8 1 16,0 0-67-16,-4-4-12 0,4 4-4 0,0-8 0 16,0 8-42-16,-9-3-9 0,1 3-1 0,-6 0-1 15,1 3-27-15,-4 1 8 0,-1 4-8 0,-4 0 0 16,5 4 10-16,-1-1-10 0,-4 1 12 0,5 4-12 15,3-1 8-15,6-3-8 0,-1 4 0 0,5-1 0 16,-1 1 15-16,10-5-4 0,-1-3-1 0,9 4 0 16,0-4-10-16,5 0 0 0,-1-1 0 0,10-3 0 15,-5 4 0-15,4-4 0 0,0 0 0 0,-4 0 0 16,0 0 0-16,4 0-12 0,-8-1 0 0,0 1 1 0,-5 0 11 16,-5 4 0-16,1 0 10 0,-4 4-10 15,-5-1 24-15,-5 5 0 0,1-1-1 0,-5 1 0 0,-4 4 9 0,0 3 3 16,-5 0 0-16,1 1 0 0,-1 3-12 0,1-7-3 15,-5-1 0-15,4 1 0 0,1-5-2 0,3 1-1 16,-8-5 0-16,9 1 0 0,0 4-17 0,0-8 8 16,0 3-8-16,4-7 0 15,9-4-39-15,-9 4-14 0,0-4-3 0,9 0-833 0</inkml:trace>
          <inkml:trace contextRef="#ctx0" brushRef="#br0" timeOffset="11168.1132">2465 2131 1609 0,'0'0'35'0,"0"0"7"0,0 0 2 0,0 0 2 0,0 0-37 0,0 0-9 0,0 0 0 0,0 0 0 16,0 0 50-16,0 0 8 0,9 4 2 0,-5 0 0 15,1 4-28-15,-1-4-4 0,0 7-2 0,1-3 0 16,-5 4 3-16,0 0 1 0,0-1 0 0,0 1 0 0,-5 0-18 0,5-1-4 16,0 1-8-16,0 0 12 0,5-1-12 0,-5 1 0 15,4-4 0-15,-4-8 0 16,0 0-166-16,0 0-26 0,13 4-6 0,-13-4-1 0</inkml:trace>
          <inkml:trace contextRef="#ctx0" brushRef="#br0" timeOffset="11321.1575">2649 1741 1036 0,'0'0'92'0,"0"0"-73"16,0 0-19-16,0 0 0 0,-8 0 150 0,8 0 26 0,0 0 6 0,0 0 1 15,0 0-161-15,0 8-32 0,4 4-6 0,0-5-2 16</inkml:trace>
          <inkml:trace contextRef="#ctx0" brushRef="#br0" timeOffset="12239.9587">2855 2053 1209 0,'0'0'108'0,"0"0"-87"0,0 0-21 0,0 0 0 0,0 0 42 0,0 0 4 16,0 0 1-16,0 0 0 0,0 0 20 0,5-8 4 15,-5 8 1-15,4-7 0 0,5-1-20 0,0 4-3 16,0-4-1-16,4 4 0 0,0 0 10 0,-4 0 2 16,4 4 0-16,0-4 0 0,0 4-39 0,0-3-7 15,5 3-2-15,-1 3 0 0,1-3-12 0,4 0 0 16,4 0 0-16,-4 4 0 0,0 0 0 0,4-4 0 16,1 4 0-16,-5 4 0 0,0 0 0 0,0 0 0 15,-5 3 0-15,1-3 0 0,-1 4 0 0,-8-1 0 16,0-3 0-16,0 8 0 0,-1-4 14 0,-3-1 0 15,-10 9 0-15,-3-9 0 0,8 5-3 0,-14-4-1 16,-3-1 0-16,-5 1 0 0,0 0-10 0,-4-4 12 0,4-1-12 16,-5 1 12-16,1-4-12 0,4 0 0 0,5 0 0 15,-1 0 0-15,5 0 0 0,0 0 0 0,4-4 0 0,5 0 0 16,4 0 0-16,0 0 0 0,0 0 0 0,0 0 0 16,0 0 0-16,0 0-9 0,0 0 9 0,8 0-10 15,5-4 10-15,1 4 0 0,-1 0 0 0,-4 0 0 16,-9 0 0-16,13 0 0 0,-4 0 0 0,-9 0 0 15,0 0 0-15,0 0 0 0,8 8-9 0,-3 3 9 16,-5-11 0-16,4 8 0 0,-4 4-9 0,-4-1 9 16,-1 1 0-16,-3-4 0 0,3 4 0 0,-4-1 0 15,1 1 0-15,-1-4 0 0,0 4 0 0,0-5 0 16,-4 5-13-16,0-4 4 0,0 4 1 0,4-5 0 16,-4 5-2-16,0 0 0 0,-1-1 0 0,6 1 0 15,-1 0 10-15,-4-4 0 0,8-1 0 0,-3 1 0 16,8-8 0-16,-5 8 0 0,5-8 0 0,0 0 0 0,0 0 0 15,0 0 0-15,0 0 0 0,0 0 0 0,0 0 0 0,0 0 11 16,0 0-3-16,0 0 0 0,0 0 0 0,9 0 0 16,4-4 0-16,0 0 0 0,0-4-8 0,1 1 0 15,3-1 0-15,1-4-11 0,-5 4 11 0,4 1-8 16,1 3 8-16,-5-4-8 0,0 4 0 0,5-4 0 16,-1 4 0-16,5 0 0 0,-4-3 8 0,4-1 0 15,0 4 0-15,0-4 0 0,8 0 0 0,-3 4 0 16,-1-3 0-16,0-5 0 0,1 4 0 0,-5-4 0 15,4-3 0-15,0 3 0 0,-8-4 0 0,4 1 0 16,0-5 0-16,-5 1 0 0,1-1 0 0,-5 5 0 0,0-5 0 16,0 5 0-16,0-1 0 0,-4 0 0 0,-9 5 0 15,5-5 0-15,-1 8 0 0,-4 1 11 0,-4-1-3 0,-5 4 0 16,4 0 0-16,-3 4 0 0,-5-4 0 0,-1 8 0 16,1-4 0-16,-4 8 0 0,4-4 0 0,-5 3 0 15,-4 1-8-15,4 0 0 0,1 4 0 0,-1-4 0 16,5 7 0-16,-4 1 0 0,8-5-9 0,0 5 9 15,5 4 0-15,4-5 0 0,4 5 0 0,5-1 9 16,4 8-9-16,5-3 0 0,-1-5 0 0,9 9-11 16,1-5 11-16,4 4 0 0,-1-7 0 0,5 3 0 15,-4-3-16-15,9-1-2 0,-1-3 0 0,5-4-916 16</inkml:trace>
        </inkml:traceGroup>
      </inkml:traceGroup>
    </inkml:traceGroup>
    <inkml:traceGroup>
      <inkml:annotationXML>
        <emma:emma xmlns:emma="http://www.w3.org/2003/04/emma" version="1.0">
          <emma:interpretation id="{5A2F4C6D-870D-40B2-A067-FAA214FF3D1F}" emma:medium="tactile" emma:mode="ink">
            <msink:context xmlns:msink="http://schemas.microsoft.com/ink/2010/main" type="paragraph" rotatedBoundingBox="28598,16282 30946,16556 30805,17759 28457,174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C263B1-6BB7-4904-B2E5-BFC67B2EE2F3}" emma:medium="tactile" emma:mode="ink">
              <msink:context xmlns:msink="http://schemas.microsoft.com/ink/2010/main" type="inkBullet" rotatedBoundingBox="28598,16282 29370,16372 29265,17268 28493,17177"/>
            </emma:interpretation>
          </emma:emma>
        </inkml:annotationXML>
        <inkml:trace contextRef="#ctx0" brushRef="#br0" timeOffset="13466.3648">960 3219 115 0,'0'0'10'0,"0"0"-10"16,0 0 0-16,0 0 0 0,0 0 185 0,0 0 35 16,5-4 8-16,-5 4 0 0,4-11-125 0,-4 11-26 15,4-8-5-15,-4 8 0 0,5-8-21 0,-5 8-4 16,0 0-1-16,0-8 0 0,0 8-6 0,0 0 0 15,0 0-1-15,0 0 0 0,0-4-7 0,0 4-2 16,0 0 0-16,0 0 0 0,0 0-16 0,0 0-3 16,0 0-1-16,-9 4 0 0,0 4-10 0,-4 0 0 15,4 3 0-15,-4 5 0 0,0-4 0 0,0 7 12 16,0 1-12-16,-1-1 12 0,6 5 16 0,-1-1 3 16,0 0 1-16,5 5 0 0,-1-5-6 0,5 1-1 0,5-5 0 15,-5 1 0-15,9-5-7 0,-5 5-2 0,5-9 0 0,-1-3 0 16,1 4-5-16,0-8-2 0,0 0 0 0,0-4 0 15,-9 0 0-15,13 0 0 0,0-8 0 0,4 4 0 16,-3-8-9-16,-1 4 8 0,0-3-8 0,4 3 8 16,-3-8-8-16,3 5 0 0,-4-1 0 0,5-4 0 15,-5 5 0-15,5-5 0 0,-5 4 0 0,0 1 0 16,4-5 0-16,-8 4 0 0,0 5 0 0,0-5 0 16,-9 4 0-16,4 4 0 0,-4 4 0 0,-4-8 0 15,-1 1 0-15,-3-1 0 0,3 4 0 0,-8 0 0 16,0 0 0-16,0-4 0 0,-5 4-9 0,5 0 9 15,-5 1 0-15,1 3-8 0,-1-4 8 0,5 0 0 16,0 0-32-16,0 0 1 16,0 4 0-16,4-4 0 0,5 4-116 0,4 0-23 0</inkml:trace>
        <inkml:trace contextRef="#ctx0" brushRef="#br0" timeOffset="14172.6121">1294 3488 1458 0,'0'0'64'0,"0"0"14"0,0 0-62 0,0 0-16 0,0 0 0 0,4-4 0 16,-4 4 33-16,0 0 4 0,0 0 1 0,9 0 0 0,0-4-4 0,-9 4-1 15,0 0 0-15,4-3 0 16,9-1-9-16,-4 4-1 0,0 0-1 0,4 4 0 31,0-4-39-31,5 3-8 0,-1-3-2 0,5 0-488 0,0 4-97 0</inkml:trace>
        <inkml:trace contextRef="#ctx0" brushRef="#br0" timeOffset="13927.4548">1592 3168 288 0,'0'0'25'0,"9"-3"-25"0,0-5 0 0,-1-4 0 16,-3 4 224-16,3 0 39 0,-3 1 8 0,-1-5 1 16,1 4-140-16,-1-4-29 0,0 1-6 0,1-5-1 15,-1 1-28-15,-4-1-7 0,0 0-1 0,5 1 0 16,-5 3-33-16,0-3-7 0,4 3-2 0,-4 0 0 15,-4-3-10-15,4-1-8 0,0 4 12 0,0 1-12 16,0-1 8-16,0 4-8 0,0-4 0 0,0 1 0 16,0 3 0-16,0 8 0 0,-5-8-12 0,5 8 3 15,0 0-2-15,0 0 0 0,0 0 0 0,-4-8 0 16,4 8 11-16,-9 0-10 0,9 0 10 0,-4 4-10 16,-5 0 10-16,0 0-8 0,-4 4 8 0,4-4-8 15,0 0 8-15,1 3 0 0,-6 1 0 0,6 0 0 16,-1 0 0-16,0 7 0 0,0-3 0 0,5 8 0 15,-5-1 8-15,5 8 3 0,-1-3 1 0,1 3 0 16,4 0 0-16,-4 1 0 0,-1-1 0 0,1 0 0 0,4 0 30 16,0 1 6-16,0-1 2 0,0 4 0 0,-5-3-3 0,5-1-1 15,-8 4 0-15,3-4 0 0,1 1-46 16,-5-1 0-16,5 4 0 0,-5-7 0 0,0 3 0 16,0-8 0-16,5 5 0 0,-5-1 0 0,0 1-15 0,1-5-5 15,-1 1-2-15,0-1 0 16,0-3-117-16,5-5-23 0,0 5-5 0,-1-8-375 15,5-8-75-15</inkml:trace>
      </inkml:traceGroup>
      <inkml:traceGroup>
        <inkml:annotationXML>
          <emma:emma xmlns:emma="http://www.w3.org/2003/04/emma" version="1.0">
            <emma:interpretation id="{FE0BEC1E-9801-4877-9345-4D451B83D8CA}" emma:medium="tactile" emma:mode="ink">
              <msink:context xmlns:msink="http://schemas.microsoft.com/ink/2010/main" type="line" rotatedBoundingBox="29887,16503 30938,16626 30805,17759 29755,17636"/>
            </emma:interpretation>
          </emma:emma>
        </inkml:annotationXML>
        <inkml:traceGroup>
          <inkml:annotationXML>
            <emma:emma xmlns:emma="http://www.w3.org/2003/04/emma" version="1.0">
              <emma:interpretation id="{C309ECB5-FA84-45E2-A51C-7FA1E1F00909}" emma:medium="tactile" emma:mode="ink">
                <msink:context xmlns:msink="http://schemas.microsoft.com/ink/2010/main" type="inkWord" rotatedBoundingBox="29887,16503 30609,16587 30509,17442 29787,1735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657.7737">2351 3161 1162 0,'0'0'25'0,"0"0"6"0,9-8 1 0,-5 0 1 0,5-4-33 0,-5 5 0 0,1-1 0 0,-5 8 0 15,0 0 68-15,0 0 6 0,0 0 2 0,0 0 0 16,8 8-10-16,-8 3-2 0,5 1 0 0,-5 4 0 15,0 7-7-15,-5 0-1 0,5 1-1 0,-4 7 0 16,0 0 1-16,-1 4 0 0,-3-4 0 0,3 5 0 0,1-1-12 0,-5 0-1 16,5 4-1-16,-5-4 0 0,4 4-9 15,1-4-1-15,-5 0-1 0,5-4 0 16,-5-3-15-16,5-1-2 0,-1-4-1 0,1 1 0 0,4-9-13 16,-4 1 0-16,-1-1-9 0,5-7 9 15,0-8-59-15,0 0-5 0,0 0-2 16,0 0-593-16,0 0-118 0</inkml:trace>
          <inkml:trace contextRef="#ctx0" brushRef="#br0" timeOffset="15210.2623">2847 3094 633 0,'0'0'56'0,"0"0"-44"16,0 0-12-16,0 0 0 0,0 12 100 0,4 0 19 0,0 3 3 0,1-3 1 16,-5 8-15-16,4-5-4 0,1 5 0 0,-5-1 0 15,0 5-21-15,0 3-5 0,4-4-1 0,-4 5 0 16,0-1-27-16,0 0-6 0,-4-3 0 0,-1 3-1 15,1 0-23-15,4 0-4 0,-5-3 0 0,-3-1-1 16,3-3-27-16,1-1-6 0,0 1-1 0,-5-1-823 16</inkml:trace>
          <inkml:trace contextRef="#ctx0" brushRef="#br0" timeOffset="14987.962">2180 3176 345 0,'0'0'15'0,"0"0"4"0,0 0-19 0,0 0 0 0,0 0 0 0,0 0 0 16,0 0 145-16,0 0 26 0,0 0 5 0,0 0 0 0,9 0-104 0,8-8-20 16,1 5-5-16,-1-5-1 15,5 4-21-15,0-4-4 0,0 0-1 0,4 0 0 16,5-3 12-16,0 3 3 0,0 0 0 0,8 0 0 15,-4 4-2-15,0-3 0 0,0 3 0 0,-4 0 0 16,0 0-20-16,-1 4-4 0,-3 0-1 0,-1 0 0 0,0 0-8 0,1 0 0 16,-1-8 0-16,-4 4 0 0,0 4-12 15,0-4 1-15,4 1 1 0,-4-1-425 16,-4 4-85-16</inkml:trace>
        </inkml:traceGroup>
        <inkml:traceGroup>
          <inkml:annotationXML>
            <emma:emma xmlns:emma="http://www.w3.org/2003/04/emma" version="1.0">
              <emma:interpretation id="{8EE31D4B-0F13-44A9-A73A-20A2FADFF653}" emma:medium="tactile" emma:mode="ink">
                <msink:context xmlns:msink="http://schemas.microsoft.com/ink/2010/main" type="inkWord" rotatedBoundingBox="30824,17126 30879,17132 30805,17759 30750,17752"/>
              </emma:interpretation>
              <emma:one-of disjunction-type="recognition" id="oneOf6"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l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|</emma:literal>
                </emma:interpretation>
                <emma:interpretation id="interp1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788.1668">3141 3586 1594 0,'0'0'35'0,"0"0"7"0,0 0 2 0,0 0 1 0,0 0-36 0,0 0-9 0,8 8 0 0,1-5 0 15,0 5 71-15,0 0 12 0,-5 8 2 0,-4-1 1 16,5 5-15-16,-5 3-3 0,-5 4-1 0,1 5 0 16,-1 3-19-16,1 4-4 0,-5 0-1 0,0 0 0 0,1 0-18 0,-1-4-3 15,0 0-1-15,5 0 0 0,-5-8-10 0,0 5-3 16,5-5 0-16,-1-4 0 0,-3-3-8 0,8-5 0 16,-5-7 0-16,5 4 0 15,0-4-48-15,0-8-1 0,0 0-1 0,0 0 0 16,0 0-165-16,0 0-33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1:07.6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FBC87A-8180-47FA-ADCA-BBF056F3FC8A}" emma:medium="tactile" emma:mode="ink">
          <msink:context xmlns:msink="http://schemas.microsoft.com/ink/2010/main" type="inkDrawing" rotatedBoundingBox="27905,13978 27907,17706 27854,17707 27852,13979" semanticType="callout" shapeName="Other">
            <msink:sourceLink direction="with" ref="{C94E4F83-F558-4B1D-B8E7-488DE8E2F39C}"/>
          </msink:context>
        </emma:interpretation>
      </emma:emma>
    </inkml:annotationXML>
    <inkml:trace contextRef="#ctx0" brushRef="#br0">-1 20 288 0,'0'0'25'0,"0"0"-25"0,5-4 0 0,-5 4 0 16,0 0 77-16,0 0 11 0,4-8 1 0,-4 8 1 15,0 0-29-15,0 0-5 0,0 0-2 0,0 0 0 16,0 0-12-16,0 0-2 0,-4-4-1 0,4 4 0 15,0 0-15-15,0 0-4 0,-5-7 0 0,5 7 0 16,0 0-10-16,0 0-2 0,0 0-8 0,0 0 12 16,0 0 0-16,0 0-1 0,0 0 0 0,0 0 0 15,0 0 9-15,0 0 1 0,0 0 1 0,0 0 0 16,0 0 21-16,0 0 4 0,0 0 1 0,0 0 0 16,0 0-29-16,0 0-6 0,0 0-1 0,0 0 0 15,0 0 15-15,0 0 2 0,0 0 1 0,0 0 0 16,0 0-6-16,0 0-2 0,0 0 0 0,0 0 0 15,0 0-8-15,0 0-2 0,0 0 0 0,5 7 0 16,-1 5-12-16,-4-12 0 0,0 0 8 0,0 8-8 16,0-8 0-16,5 12 0 0,-5-12 8 0,0 11-8 0,0-3 0 0,0 4 0 15,0-4 8-15,0 3-8 0,0 1 0 16,0 0 0-16,4-4 0 0,-4 7 0 0,0-3 0 16,4 0 0-16,-4 3 0 0,5 1 0 0,-5-1 0 0,0 5 0 15,4-1 0-15,-4 1 0 0,0-1 8 0,5 1-8 16,-5-1 11-16,0 5-11 0,0-5 10 0,0 1-10 15,4-1 8-15,-4 5-8 0,0-5 0 0,0 5 8 16,4-1-8-16,-4-4 0 0,5 9 0 0,-1-5 0 16,-4-3 0-16,0 3 0 0,0-3 0 0,0-1 0 15,0 4 0-15,0-3 0 0,0 3 10 0,0 1-10 16,0-1 12-16,-4 0-12 0,-1 1 28 0,5-1 0 16,-4 5-1-16,0-5 0 0,-1 4-27 0,1-3 0 15,4-1-9-15,-5 4 9 0,1-3 0 0,4-1 11 0,0 1 0 16,0-1 0-16,0 4-11 0,0-7 8 0,0 3-8 0,0 1 8 15,4 3 1-15,-4-4 0 0,0 1 0 0,0 3 0 16,5-4 0-16,-5-3 0 0,0-1 0 0,0 5 0 16,0-5 0-16,0 5 0 0,0-5 0 0,0 5 0 15,0-1-9-15,0-4 0 0,0 5 0 0,0-5 8 16,0 5-8-16,0-5 8 0,4 5-8 0,-4-5 8 16,5 5-8-16,-5-1 0 0,4-4 0 0,-4 1 8 15,0-1-8-15,0 5 0 0,0-9 0 0,0 5 0 16,0-1 8-16,0 1-8 0,0-1 8 0,0 5-8 15,0-5 8-15,0 5-8 0,-4-1 8 0,4 1-8 16,-5-5 8-16,5 4-8 0,5 1 0 0,-5-5 8 16,0 5-8-16,0-5 8 0,4 5-8 0,-4-5 8 0,0 1 1 15,4 3 0-15,-4-7 0 0,0 3 0 0,0 1-9 0,0-1 10 16,0 1-10-16,0 3 10 0,5 0-10 16,-5-3 0-16,-5 3 9 0,5 1-9 0,0-1 0 0,0 1 8 15,-4-5-8-15,4 4 0 0,0-3 0 0,0 3 8 16,0 1-8-16,-4-5 0 0,4 5 0 0,-5-5 9 15,5 5-9-15,0-5 0 0,-4 0 14 0,4 1-4 16,-5-4-1-16,5 3 0 0,0-3-1 0,0 3 0 16,-4-3 0-16,4-1 0 0,0-3-8 0,0 0 10 15,0 3-10-15,0-3 10 0,0 0-10 0,0 3 8 16,0-3-8-16,0 0 8 0,0 3-8 0,0 1 0 16,0 0 9-16,0-1-9 0,0 1 0 0,0-1 8 15,0 1-8-15,0 0 0 0,0-5 0 0,0 5 8 0,0-4-8 16,0 3 0-16,4-3 0 0,-4 0 9 0,5-1-9 15,-5 1 0-15,0 0 12 0,0-1-12 0,0 1 12 0,0 0-12 16,4-4 12-16,-4 3-4 0,0 1 0 0,0 0-8 16,0-5 11-16,5 5-11 0,-5 4 10 0,4-1-10 15,-4 1 8-15,0-4-8 0,0-1 0 0,0 5 9 16,0-8-9-16,0 3 0 0,0 1 9 0,0 4-9 16,0 3 8-16,0-3-8 0,-4-1 8 0,4-3-8 15,0 4 9-15,-5-5-9 0,5 5 12 0,0-4-12 16,0-1 12-16,0 5-12 0,0-4 12 0,0-4-12 15,0-8 12-15,0 11-4 0,-4 1 0 0,4-12-8 16,4 8 12-16,-4-8-4 0,0 11 0 0,0 1-8 16,0-12 11-16,0 12-11 0,0-4 10 0,0 3-10 15,0-3 8-15,0 4-8 0,0 0 0 0,-4-5 9 0,4 1 2 16,0 0 0-16,-5 4 0 0,5-5 0 0,-4 1-11 0,4-8 0 16,0 12-12-16,0-4 12 0,0-8 0 0,0 8 0 15,0-8 0-15,0 7 0 0,0-7 0 0,0 0 0 16,0 8 0-16,0-8 0 0,0 12 0 0,0-12 8 15,0 0-8-15,0 0 0 0,0 0 0 0,0 0 0 16,0 0 0-16,0 0 0 16,0 0-69-16,0 0-19 0,0 0-4 0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DE67A2-9CF5-4D92-A2FC-EEB19B682F45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3:12.6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B60AAC9-6B2E-4FB3-BDCE-8D40FF5C3F79}" emma:medium="tactile" emma:mode="ink">
          <msink:context xmlns:msink="http://schemas.microsoft.com/ink/2010/main" type="writingRegion" rotatedBoundingBox="2592,1765 32979,261 33832,17513 3445,19016"/>
        </emma:interpretation>
      </emma:emma>
    </inkml:annotationXML>
    <inkml:traceGroup>
      <inkml:annotationXML>
        <emma:emma xmlns:emma="http://www.w3.org/2003/04/emma" version="1.0">
          <emma:interpretation id="{D27C6EF5-CFE3-4B2D-AF0E-06CB16769DAA}" emma:medium="tactile" emma:mode="ink">
            <msink:context xmlns:msink="http://schemas.microsoft.com/ink/2010/main" type="paragraph" rotatedBoundingBox="2586,1594 28711,484 28784,2204 2660,33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824257-96D7-46BF-937D-85DD906DE3B5}" emma:medium="tactile" emma:mode="ink">
              <msink:context xmlns:msink="http://schemas.microsoft.com/ink/2010/main" type="line" rotatedBoundingBox="2586,1594 28711,484 28784,2204 2660,3314"/>
            </emma:interpretation>
          </emma:emma>
        </inkml:annotationXML>
        <inkml:traceGroup>
          <inkml:annotationXML>
            <emma:emma xmlns:emma="http://www.w3.org/2003/04/emma" version="1.0">
              <emma:interpretation id="{CE3AE866-8CE0-4348-B987-839F2004F4EA}" emma:medium="tactile" emma:mode="ink">
                <msink:context xmlns:msink="http://schemas.microsoft.com/ink/2010/main" type="inkWord" rotatedBoundingBox="2601,1929 4300,1857 4352,3090 2653,316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 97 230 0,'0'0'20'0,"4"-12"-20"0,-4 4 0 0,0 0 0 15,0-3 156-15,5 3 26 0,-5 0 6 0,4-4 0 16,-8 4-75-16,4 0-15 0,0 1-3 0,0 7-1 16,0 0-42-16,0 0-8 0,0 0-1 0,0 0-1 15,0 0-27-15,0 0-6 0,0 0-1 0,0 0 0 16,0 0-8-16,0 0 0 0,0 0 0 0,0 0 8 15,0 0-8-15,0 0 0 0,0 0 0 0,0 0 0 16,0 0 13-16,0 0 1 0,0 0 0 0,0 0 0 16,0 0 13-16,0 0 2 0,0 0 1 0,0 0 0 15,0 0-8-15,0 0-2 0,0 0 0 0,0 0 0 16,0 0-20-16,0 0 9 0,0 0-9 0,0 0 0 16,0 0 32-16,0 0 0 0,0 0 0 0,0 0 0 15,0 0-18-15,0 0-4 0,0 0-1 0,0 0 0 0,0 0-9 0,0 0 0 16,4 0 0-16,-4 0 0 0,0 0 0 0,0 0 0 15,0 0 0-15,0 0 0 0,0 0 0 0,4 3 0 16,5 5 0-16,-5 4 0 0,5 4 0 0,4-1 0 16,5 5 0-16,-5 4 0 0,-4 3 0 0,8 1 0 15,5 7 0-15,0 0 8 0,0 4-8 0,5 5 10 16,3 3-10-16,1 4 10 0,0 0 6 0,-1 0 2 16,-8-4 0-16,0 4 0 0,0 0 1 0,-4 0 0 15,-1-12 0-15,1 4 0 0,-5 4 1 0,-4-4 0 16,0 0 0-16,-1 1 0 0,6-9-8 0,-10 0-2 15,0-3 0-15,1-1 0 0,-5-8 2 0,0 1 0 16,4-8 0-16,-4-1 0 0,-4-7-1 0,4 4 0 16,0-12 0-16,0 0 0 0,0 0 4 0,0 0 1 15,4-16 0-15,0-3 0 0,1-1-4 0,-1-15 0 0,1-4 0 0,-1-1 0 16,9-3-12-16,-13-8 0 0,5 4 0 16,-1 4 0-16,0-8 0 0,1 8 0 0,-1 0 0 15,1-1 0-15,-5 5 0 0,4 0 0 0,0 4 0 0,5 3 0 16,0 5 0-16,0-1 0 0,4 5 0 0,-9-1 0 15,9 5 0-15,-4-1-8 0,4 1 8 0,0 3 0 16,-8 0 0-16,12 4 0 0,-8-3-8 0,0 7 8 16,0 0 0-16,-1 4 0 0,1-4 0 0,0 8 0 15,-5-8 0-15,5 4 0 0,0 4-8 0,-5 12 8 16,1-8 0-16,-1 12-8 0,1 3 8 0,3 9 0 16,1 7 0-16,-5 8 0 0,10 1 0 0,-10 3 0 15,14 0-8-15,-14 4 8 0,0 0-12 0,5 0 12 0,0-4 0 16,-5 4 0-16,1-4 0 0,-1-4 0 0,5 0 0 15,0-4 0-15,-5-7 0 0,0-5 9 0,5-3-9 0,-4-5 0 16,-1 1 9-16,0-8-9 0,-4-12 12 0,0 0-1 16,0 0-1-16,0 0 0 0,18-4 8 0,-5 0 2 15,0-8 0-15,5 0 0 0,-10-7-4 0,10-5-1 16,-5-7 0-16,0 3 0 0,1-7 1 0,3 0 0 16,1-1 0-16,-5-3 0 0,0 4 4 0,9-4 0 15,-13 3 1-15,8 1 0 0,-4-8-6 0,1 4-2 16,3 3 0-16,1-3 0 0,-1-4-13 0,-4 4 8 15,1 0-8-15,-1 3 0 0,0 5 0 0,0 3 8 16,0 5-8-16,0-9 0 0,1 5 0 0,-6 3 0 16,5 5 0-16,-4-5 0 15,0 5-32-15,4-1 1 0,-4 4 0 0,-5 5-718 0,5 3-144 16</inkml:trace>
          <inkml:trace contextRef="#ctx0" brushRef="#br0" timeOffset="544.8769">1525 830 1566 0,'-5'8'69'0,"5"-8"15"0,0 0-68 0,-4 8-16 15,4 4 0-15,-5-4 0 0,1-4 23 0,4 3 1 16,0 5 0-16,0 0 0 0,0-8 12 0,0-4 4 16,0 0 0-16,0 0 0 0,4 8-24 0,-4-8-4 15,0 0 0-15,0 0-1 0,14-4 21 0,-6 0 4 16,6-4 0-16,-1 0 1 0,-4-8-1 0,8 1-1 15,-4-5 0-15,0 1 0 0,5-1-13 0,-5 0-2 16,0-3-1-16,0 3 0 0,-4-3-10 0,0-5-1 16,0 5-8-16,0-5 12 0,-5 5-12 0,-4-1 0 15,4-3 8-15,1 7-8 0,-5 0 0 0,-5 5 0 16,1-1 0-16,-5 4 0 0,5-3 0 0,-5 3 0 16,0 4 0-16,0 8 0 0,1-8 0 0,-1 4 0 15,0 4-8-15,-4 0 8 0,4 0 0 0,-8 12 0 0,3-12 0 16,6 8 0-16,-14 4 0 0,9 3 0 0,-5 5 0 0,0 3 0 15,1 5 12-15,-5 3 7 0,0 5 1 0,0 7 0 16,5 0 4-16,-1 0 2 0,0 0 0 16,1 0 0-16,8 0 6 0,-4-3 0 0,9-1 1 0,4-4 0 15,0-3-17-15,4-1-3 0,9-4-1 0,0-7 0 0,5 4-12 0,4-9 8 16,0-3-8-16,8 0 0 16,6-4 8-16,3-4-8 0,9 0 0 0,1-8 9 15,3 0-148-15,-4-4-29 0</inkml:trace>
        </inkml:traceGroup>
        <inkml:traceGroup>
          <inkml:annotationXML>
            <emma:emma xmlns:emma="http://www.w3.org/2003/04/emma" version="1.0">
              <emma:interpretation id="{55047D98-9268-4286-B3FC-A88D7FE50424}" emma:medium="tactile" emma:mode="ink">
                <msink:context xmlns:msink="http://schemas.microsoft.com/ink/2010/main" type="inkWord" rotatedBoundingBox="6350,1556 9908,1405 9968,2813 6410,296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06.5699">3771 277 230 0,'0'0'20'0,"0"-12"-20"0,0 5 0 0,4-13 0 15,1 4 204-15,4 1 37 0,-5-1 7 0,5 0 2 16,0 4-94-16,-5 5-18 0,5 3-4 0,-5-8-1 15,5 8-68-15,-9 4-13 0,0 0-4 0,0 0 0 16,0 0-30-16,4 16-6 0,-4-8-2 0,0 15 0 0,-4 12 11 0,4 9 3 16,0 7 0-16,-4 3 0 0,-1 1 8 15,1 0 1-15,-5 4 1 0,9-4 0 0,0 0-3 0,0-4-1 16,0-12 0-16,4 4 0 0,5 0-14 0,-4-3-2 16,-1-5-1-16,0-4 0 0,9-3-13 0,-4-9 11 15,0-7-11-15,-5-4 10 0,5 0-2 0,0-8-8 16,0-8 12-16,0 0-4 0,-1-7-8 0,5-5 12 15,-4 0-12-15,4-7 12 0,1-1-4 0,-6-3-8 16,1-8 12-16,0 3-4 0,0-7-8 0,4 8 10 16,-4-8-10-16,-1 4 10 0,6-4-10 0,-6 3 0 15,1 5 0-15,4 4 0 0,0 3 0 0,-4 9 0 16,4 7 0-16,-8 0 0 0,-5 12 0 0,0 0 0 16,13 4 0-16,0 8 8 0,-4 7-8 0,4 5 0 0,-9 3 0 15,5 5 0-15,9-1 0 0,-10 0 0 0,1 5 0 16,0-5 0-16,4-7 0 0,0 7 0 0,-4-11 0 15,4-5 0-15,0 5 0 0,1-8 0 0,3-4 0 0,-8-1 0 16,4-3 0-16,0 0 0 0,-4-12 0 0,4 4 0 16,0 1 0-16,1-9 8 0,3-4-8 0,-4 0 8 15,9-7 12-15,-9-1 3 0,5-3 0 0,-1-1 0 16,1-7 5-16,4-4 2 0,-9-8 0 0,5 0 0 16,-5-4-14-16,4 0-4 0,-8 0 0 0,0 0 0 15,-5 4-12-15,5 4 8 0,-5 3-8 0,1 5 0 16,-5 4 0-16,4 7 0 0,1 8-8 0,-1 1 8 15,-4 3-37-15,0 12-1 0,0 0 0 0,0 0-1050 16</inkml:trace>
          <inkml:trace contextRef="#ctx0" brushRef="#br0" timeOffset="2644.4795">5276 517 403 0,'0'0'17'0,"0"-8"5"0,4-4-22 0,1 0 0 16,-1 4 0-16,1-3 0 0,-5 11 175 0,0-8 30 16,4-4 7-16,0 8 0 0,1-12-128 0,-5 16-27 15,-5-4-5-15,5-7 0 0,0 3 4 0,0 8 0 16,-4-8 1-16,0 0 0 0,4 0-25 0,0 0-4 15,-9 4-2-15,4-3 0 0,5 7-6 0,0 0 0 0,0 0-1 0,-8-4 0 16,-1-4-11-16,0 4-8 0,0 0 12 0,1 4-12 16,-1 0 10-16,-9 4-10 0,5 0 8 0,0 0-8 15,-5 4 9-15,1-4-9 0,-1 3 10 0,1 5-10 16,-1 8 33-16,-4-1 1 0,0-7 0 0,5 12 0 16,-1 3 0-16,1 5 0 0,-5 3 0 0,4 0 0 15,5 0-14-15,-5 5-4 0,5-1 0 0,-4-4 0 16,8 4-8-16,-4-7-8 0,8-1 12 0,1-3-12 15,0-5 10-15,-1 1-10 0,5-9 8 0,0 1-8 16,5-4 8-16,-1 0-8 0,-4-12 8 0,13 4-8 16,0-4 11-16,1-4-3 0,7-8-8 0,-3 0 12 15,4 0-4-15,4-7-8 0,-4-1 11 0,5-3-11 0,-6-5 10 16,6-3-10-16,-5-5 8 0,-5 5-8 0,1 0 20 0,-1-13 0 16,1 1-1-16,-1 4 0 0,-3 0-29 0,-1-4-6 15,0 4 0-15,0 7-1 0,0 5 26 0,0-1 6 16,-4 16 1-16,0-3 0 0,0 3-16 0,0 8 0 15,-9 4 0-15,4 12 0 0,-4 0 0 0,4 7 12 16,1 5-1-16,-1-1-1 0,-4 5-10 0,0 3 0 16,9-3 0-16,-5-1 0 0,1 1 0 0,-1-9 0 15,-4 5 0-15,9-1 0 0,-5-3 0 0,5-1-11 16,-5 1 11-16,1-8-677 16,4-4-129-16</inkml:trace>
          <inkml:trace contextRef="#ctx0" brushRef="#br0" timeOffset="3073.1947">5649 501 1810 0,'4'-8'40'0,"10"-8"8"0,-6 5 1 0,5-1 3 0,1 0-42 0,3 0-10 0,1 4 0 0,-5 8 0 16,4-11 61-16,-3 11 11 0,-6 4 1 0,6 3 1 15,-6 1-44-15,1 4-9 0,0 4-1 0,-5 7-1 16,-4 1-6-16,0-1-1 0,0 5 0 0,0 3 0 16,-4-7 11-16,4-1 1 0,-4 1 1 0,-1-1 0 15,1 9-3-15,-1-17-1 0,5 5 0 0,-4 0 0 0,0-5-9 0,-1 1-3 16,5 0 0-16,-4-9 0 0,4 9-9 0,0-16 12 16,0 0-12-16,0 0 12 0,0 0-4 0,0 0 0 15,0 0 0-15,0 0 0 0,0-19-8 0,4 7 10 16,1-8-10-16,3 4 10 0,-3-3-10 0,4-1 0 15,4 1 9-15,0-1-9 0,4-7 9 0,-3 3-9 16,3 0 12-16,1-3-12 0,-1 4 15 0,1 3-4 16,-1-4-1-16,-4 9 0 0,5-1-10 0,-5 4 10 15,0 8-10-15,-4 0 10 0,-4 4-10 0,3 4 0 16,-3 0 0-16,-1 8 0 0,5 0 0 0,-5 0 8 16,5-1-8-16,0 9 0 0,0-8 0 0,4 3 0 15,0-3 0-15,0 0 0 0,5 0 0 0,-5 3-11 16,0-3 1-16,0 0 0 15,0 0-195-15,0-5-39 0,-4 17-8 0,-9-24-2 0</inkml:trace>
          <inkml:trace contextRef="#ctx0" brushRef="#br0" timeOffset="3871.8664">6570 203 1004 0,'0'0'44'0,"-8"8"10"0,-1-5-43 0,0 5-11 16,-4-4 0-16,0-4 0 0,0 12 81 0,8-12 15 15,-4 8 2-15,9-8 1 0,-8 0-47 0,8 0-8 16,0 0-3-16,0 0 0 0,0 0-4 0,0 0-1 15,-13 4 0-15,13-4 0 0,0 0 12 0,0 0 1 16,0 0 1-16,0 0 0 0,0 0-10 0,0 0-3 16,0 0 0-16,0 0 0 0,0 0-4 0,0 0-1 15,0-8 0-15,4 4 0 0,0-8-2 0,5 0-1 16,0 5 0-16,4-5 0 0,5 4 3 0,-1-4 1 16,9 0 0-16,5 5 0 0,4-5-9 0,0 4-3 15,9 4 0-15,-4-8 0 0,4 4 8 0,-5-3 2 16,9 3 0-16,-4 0 0 0,0 4-23 0,-4-4-8 15,-1 8 0-15,-4-4 9 0,0 0-9 0,-4 0-16 16,0 4 4-16,-1-3 1 0,-8 3-9 0,0-4-3 16,0 0 0-16,-9 4 0 15,1-4-100-15,-6 4-20 0,1-4-4 0</inkml:trace>
          <inkml:trace contextRef="#ctx0" brushRef="#br0" timeOffset="4231.1489">6895-295 748 0,'-4'-28'67'0,"4"8"-54"0,4 1-13 0,5-1 0 0,-5 1 47 0,5 3 6 15,0 4 2-15,4-7 0 0,-4-1 49 0,-5 8 9 16,9 4 3-16,-4-3 0 0,-9 11-42 0,0 0-8 15,9-4-2-15,-9 4 0 0,0 0 0 0,0 0 0 16,0 0 0-16,9 15 0 0,-9 5-24 0,4 3-6 16,-4 13-1-16,-4-1 0 0,-5 16 15 0,4-4 2 15,-3 8 1-15,-1 8 0 0,0-4-6 0,0 7-1 16,1-3 0-16,3 4 0 0,-4-4-18 0,5-5-4 16,0 1-1-16,4 0 0 0,4-4 20 0,-4-4 4 15,0-8 1-15,0 4 0 0,0-4-31 0,-4 0-7 16,-1-3 0-16,5-5-8 0,-9 0 0 0,5-7 0 15,-5 3 0-15,1-3 0 16,3-5-39-16,-4-3-8 0,1-5-1 0,-1-3-1 16,13 4-157-16,-4-4-31 0</inkml:trace>
        </inkml:traceGroup>
        <inkml:traceGroup>
          <inkml:annotationXML>
            <emma:emma xmlns:emma="http://www.w3.org/2003/04/emma" version="1.0">
              <emma:interpretation id="{0764C084-E1BF-4940-AD4E-443420D8F4CD}" emma:medium="tactile" emma:mode="ink">
                <msink:context xmlns:msink="http://schemas.microsoft.com/ink/2010/main" type="inkWord" rotatedBoundingBox="11840,1516 16085,1335 16129,2371 11884,255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45.2663">10045-343 889 0,'0'0'19'0,"5"-11"4"0,-5 3 1 0,-5 0 2 15,5-4-26-15,-4 4 0 0,4-3 0 0,-4 3 0 16,-5 0 37-16,0 0 3 0,0 4 0 0,-4 4 0 0,0-8 0 16,0 8 0-16,-5 8 0 0,1-8 0 15,-5 0 3-15,0 4 1 0,4-4 0 0,-4 4 0 16,0-4-21-16,9 12-4 0,-4-12-1 0,-1 0 0 0,1 4 22 15,-1 0 5-15,1 0 1 0,-5 3 0 0,0 1-21 16,0 4-4-16,-5 4-1 0,1 3 0 0,4 1 19 0,-4 0 3 16,-5 11 1-16,5-8 0 0,4 13-16 0,0-1-3 15,0-4-1-15,0 13 0 0,4-1 4 0,1 0 1 16,-1 0 0-16,5-8 0 0,-4 8 0 0,3-11 0 16,1 7 0-16,0 0 0 0,4 1-9 0,1-5-2 15,3 0 0-15,1 12 0 0,4-4-8 0,9-15-1 16,4 3-8-16,4-11 12 0,5-4-12 0,13-1 0 15,0 1 0-15,14-8 0 16,8-8-88-16,0-4-12 0,9 0-1 0</inkml:trace>
          <inkml:trace contextRef="#ctx0" brushRef="#br0" timeOffset="5789.8618">10414 120 633 0,'9'-15'56'0,"-9"15"-44"0,0 0-12 0,4-12 0 16,1 0 130-16,-5-4 24 0,0 16 5 0,0-7 1 16,-5-5-43-16,5 12-8 0,0 0-1 0,-9-4-1 0,1 0-63 15,-6 0-13-15,6 4-3 0,-1 0 0 0,9 0 0 16,-9 4-1-16,-4 4 0 0,4 0 0 0,0-4-15 0,1 3-2 15,-1 5-1-15,-4 4 0 0,0 3 13 0,4 1 2 16,-4 0 1-16,-1 7 0 0,6 5 4 0,-6 3 1 16,1-4 0-16,5 8 0 0,3-3-17 0,1-5-3 15,-1-3-1-15,5 3 0 0,5-4-9 0,-1-3 0 16,1-4 0-16,3-5 0 0,1-3 0 0,-5-4 0 16,5 0 0-16,4-4 0 0,1-4 0 0,-1-4 8 15,0 0-8-15,0 0 8 0,0-12-8 0,5 4 12 16,-5-3-12-16,0-5 12 0,-4 1-12 0,4-5 10 15,-4-7-10-15,0-1 10 0,-5 1-10 0,0-4 0 16,1 3 0-16,-5 1 0 0,0-1 0 0,-5 1 0 16,1 7 0-16,0 1 0 0,-1 3 0 0,1 5 0 15,4 3 0-15,-5 0 0 0,-3 0 0 0,3 8 0 16,5 4 0-16,0 0 0 0,-4 0 0 0,-5 0 0 0,0 4-9 16,1 0 9-1,-1 4-152-15,0-4-24 0,-13 12-5 0,22-16-1 0</inkml:trace>
          <inkml:trace contextRef="#ctx0" brushRef="#br0" timeOffset="6253.4441">10708 38 1364 0,'0'0'60'0,"0"0"13"0,0 0-58 0,0 0-15 16,0 0 0-16,4 0 0 0,10 4 73 0,-6 0 12 15,5 4 3-15,1 3 0 0,-1 5-16 0,0 4-4 16,0-1 0-16,0 5 0 0,0-5-28 0,1 5-7 16,-6 0-1-16,6 3 0 0,-10-3-19 0,-4-1-4 15,4 5-1-15,1-9 0 0,-5 1 0 0,0-1 0 16,-5-3 0-16,1 0 0 0,4-8 0 0,0-8 0 15,0 0 0-15,0 0 0 0,0 0 0 0,0 0 0 16,0 0 0-16,0 0 0 0,0 0 20 0,9-8 4 16,-1-8 1-16,6 0 0 0,-6-3-17 0,1-1-3 15,0-3-1-15,9-1 0 0,-1 4 6 0,1-3 1 16,-1-1 0-16,1-3 0 0,-1-1-19 0,5 5 8 16,0-5-8-16,-4 9 0 0,4-5 25 0,0 9-1 0,-5 3-1 15,1 4 0-15,-5 0-23 0,-13 8-16 0,0 0 2 0,9 8 1 16,4 4 13-16,-9 3 0 0,1 5 0 15,-1 11 0-15,-4-7 10 0,-4 3-10 0,4 1 8 0,0 3-8 16,0 5 8-16,0-13-8 0,4 1 0 0,-4 3 8 16,4 1-8-16,5-1-12 0,-5-3 2 0,5-5 1 15,0-3-191 1,0-4-39-16</inkml:trace>
          <inkml:trace contextRef="#ctx0" brushRef="#br0" timeOffset="6631.4112">11564 14 1094 0,'0'0'97'0,"0"0"-77"16,0 0-20-16,0 0 0 0,0 0 176 0,0 0 32 16,0 0 7-16,0 0 1 0,0 0-111 0,4 12-21 15,-4 4-5-15,9 0-1 0,-5 3-40 0,0 5-8 16,1-1-2-16,-5 5 0 0,0-9-12 0,0 5-2 15,4 3-1-15,1-3 0 0,-5 7-13 0,0-11 0 16,0-1 0-16,0 1 0 0,4-4 11 0,-4 3-1 16,-4-7 0-16,4-4 0 0,0-8 32 0,0 0 6 15,0 0 2-15,4 12 0 0,-4-12-23 0,4 4-5 16,-4-4-1-16,0 0 0 0,0 0-21 0,9 4 0 0,4 7 0 0,-4-11 8 16,4 0 20-16,0 0 5 0,-4 0 1 15,4 0 0-15,1-7-18 0,3 3-3 0,-4 4-1 0,0-8 0 16,5 0-3-16,0-4-1 0,-5 4 0 15,0-3 0-15,0-1-8 0,0-8 8 0,0 4-8 0,-4-3 8 16,0 3 0-16,4-7 0 0,0-5 0 0,0-3 0 16,1-1-8-16,-1-3-11 0,4 0 3 0,5-1 0 15,0 1-104 1,0 4-20-16,4-5-4 0</inkml:trace>
          <inkml:trace contextRef="#ctx0" brushRef="#br0" timeOffset="7515.6939">12358 183 1364 0,'0'0'30'0,"0"0"6"0,8 8 2 0,-3 0 0 0,4-4-30 0,4 0-8 0,0 3 0 16,4-3 0-16,5-4 72 0,0-4 12 0,4 4 4 0,5-7 0 16,-5 7 6-16,5-8 2 15,-1 0 0-15,-4-4 0 0,5 4-61 0,-5-3-12 0,-4 3-3 16,0-8 0-16,-5 0-20 0,1 1 0 15,-5 3 0-15,-4-8 0 0,-1 5 12 0,1-1-1 0,-5 0-1 0,1 4 0 16,-1-7-10-16,1 3 12 0,-5 4-12 0,0-7 12 16,0 3-12-16,-5 0 0 0,1 1 0 0,-1-1 8 15,1 12-8-15,0-8 8 0,-1 4-8 0,5 8 8 16,-8 0-8-16,-1-7-9 0,-4 7 9 0,4 0-13 16,0 7 13-16,-4-7 0 0,-4 8 0 0,-1 4 0 15,5-8 0-15,-4 8 13 0,-1 7-2 0,-4-3-1 16,5 4 7-16,-5 3 2 0,0 9 0 0,0-9 0 15,0 5-9-15,5 7-2 0,-5-8 0 0,5 9 0 16,4-5-8-16,-1 8 8 0,1-7-8 0,5 7 8 16,8-16-8-16,0 5 0 0,0-1 0 0,8 1 0 15,1-9 0-15,4 1-17 0,0-4 4 0,5 3-662 16,-5-3-132-16</inkml:trace>
          <inkml:trace contextRef="#ctx0" brushRef="#br0" timeOffset="7862.9936">13117-76 1497 0,'13'-12'66'0,"-4"5"14"0,-1 3-64 0,1-4-16 16,0 0 0-16,4 8 0 0,0 0 84 0,-4 0 12 0,0 8 4 15,4 0 0-15,-4-1-59 0,-5 9-11 16,1 0-2-16,3 3-1 0,-8 1-17 0,-4 8-10 0,4-9 12 0,-4 9-12 15,-1-1 27-15,-4 4-2 0,1-3 0 0,-1 3 0 16,5-3 7-16,-5-1 2 0,4 5 0 0,-3-9 0 16,8 1-14-16,-5-5-4 0,5-3 0 0,0 0 0 15,0-1 1-15,0-7 0 0,5 4 0 0,-5-12 0 16,0 0 6-16,8 0 1 0,-8 0 0 0,9 0 0 16,0-8 6-16,0 0 2 0,-5-7 0 0,9 3 0 15,-8-8 0-15,3 5 1 0,-3-9 0 0,-1 4 0 16,1-7-8-16,-1-1-1 0,0 5-1 0,5-5 0 15,0 5-11-15,0-5-3 0,4 1 0 0,0 3 0 16,0 1-9-16,5-1 0 0,-1 1-10 0,10 3 10 16,-5 1-129-16,4 3-20 0,0 0-4 15,1 1-1-15</inkml:trace>
        </inkml:traceGroup>
        <inkml:traceGroup>
          <inkml:annotationXML>
            <emma:emma xmlns:emma="http://www.w3.org/2003/04/emma" version="1.0">
              <emma:interpretation id="{778B79DD-9E81-4B82-A81F-3F1AF963F9F1}" emma:medium="tactile" emma:mode="ink">
                <msink:context xmlns:msink="http://schemas.microsoft.com/ink/2010/main" type="inkWord" rotatedBoundingBox="16484,1675 18915,1571 18958,2578 16526,268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582.7411">15170 10 903 0,'0'0'40'0,"0"0"8"0,5-11-38 15,-5-1-10-15,4 4 0 0,-4 8 0 0,0 0 72 0,0 0 13 16,0 0 3-16,0-12 0 0,0 1 4 0,0 11 2 15,0 0 0-15,0 0 0 0,0 0-39 0,0 0-8 0,0 0-2 0,0 0 0 16,-9 3-9-16,0 5-3 0,-8 12 0 0,4-8 0 16,-5 11-4-16,1-3-1 0,-1 7 0 0,-4 5 0 15,0-1 6-15,0 4 1 0,9 1 0 16,0-1 0-16,0 4-1 0,8-7 0 0,-3-1 0 0,8 0 0 16,4 1-34-16,5-9-9 0,-5-3-1 15,5-4 0-15,4-1 10 0,0-3 0 0,0-4-9 16,1 0 9-16,-1-8 21 0,4 0 9 0,1-4 2 0,4 0 0 15,-5-8-32-15,5 4 0 0,-4-3 0 16,-1-1 0-16,1 0 0 0,-1-8 0 0,-3 1 0 0,3-5 0 16,-4 1 0-16,5-1 0 0,-9-3 0 0,4-1 0 15,0 1 12-15,0 3 0 0,-8 1 0 0,3 3 0 16,-3-3-12-16,-1 3 9 0,-4-4-9 0,-4 5 8 16,4-1-8-16,-9 4 8 0,0-3-8 0,0 3 8 15,1 4-8-15,-6 5 0 0,6-13 0 0,-1 12 0 16,-4 4-16-16,0 0-6 0,4 0-1 0,0 4 0 15,-4 0-132-15,4 8-26 16,-8 12-6-16,17-20-1 0</inkml:trace>
          <inkml:trace contextRef="#ctx0" brushRef="#br0" timeOffset="10997.8643">15885 26 1699 0,'0'0'37'0,"9"-8"8"0,4 0 2 0,0 5 1 0,-4-9-39 0,4 8-9 0,-13 4 0 0,9-4 0 15,-9 4 73-15,0 0 13 0,9 8 2 0,-5 4 1 16,1 3-60-16,-1 5-12 0,-4 3-2 0,-4 9-1 16,-1 3-14-16,1 0 0 0,-5 9 0 0,0 3 0 15,1-8 0-15,-1-4 0 0,0-3 8 0,0 7-8 16,1-16 10-16,3 1-1 0,1-8 0 0,-1 3 0 15,5-7 26-15,-4 0 5 0,4-12 0 0,0 0 1 16,0 0 19-16,0 0 3 0,0 0 1 0,0 0 0 16,0 0-36-16,4-12-6 0,-4-4-2 0,9 1 0 15,-4-5-6-15,-1-4-2 0,5 5 0 0,4-17 0 16,0 1 16-16,0 0 4 0,5 3 0 0,-1-3 0 16,10 4-24-16,3 7-8 0,-3 1 0 0,8 3 9 15,-5 0-1-15,6 5-8 0,-10 3 12 0,0 4-4 0,-4 4 5 16,-4 0 1-16,-1 8 0 0,-4 4 0 0,-4 4-14 15,4 7 0-15,-8 1 0 0,-1 4 0 0,1-5 0 16,-5 9 0-16,4-1 0 0,-4 5 0 0,0 3-10 0,0-8-5 16,0 5-1-16,4-1-805 15,-4-3-162-15</inkml:trace>
          <inkml:trace contextRef="#ctx0" brushRef="#br0" timeOffset="9737.7389">14043 591 824 0,'0'0'36'0,"0"0"8"0,0 0-35 0,0 0-9 0,0 0 0 0,0 0 0 16,0-4 94-16,0 4 17 0,0 0 3 0,0 0 1 15,0 0-15-15,0 0-2 0,0 0-1 0,0 0 0 16,-9 4-34-16,0 4-7 0,0 0-2 0,-4 3 0 15,0 5-16-15,0 0-3 0,4-4-1 0,0 3 0 16,0 5-23-16,1-4-11 0,-1-5 10 0,4 1-10 16,1 0-73-16,0 0-21 15</inkml:trace>
          <inkml:trace contextRef="#ctx0" brushRef="#br0" timeOffset="8500.8591">14192-178 864 0,'4'-12'76'0,"-4"5"-60"15,0-5-16-15,0 4 0 0,0-4 124 0,-4 0 21 16,4 5 5-16,0 3 1 0,-5-4-70 0,5 8-13 16,0 0-4-16,0 0 0 0,-13 4-46 0,0 0-10 15,0-4-8-15,-5 8 12 0,1-1-12 0,-5 1 0 16,0 4 0-16,-4 8 8 0,8-13 22 0,-8 5 4 15,8 8 1-15,1-1 0 0,-1 1-11 0,5-8-3 16,0 7 0-16,4 1 0 0,5 0-4 0,-1-5-1 16,1 5 0-16,8 0 0 0,1-9-16 0,-1 1 8 15,9 0-8-15,-4 4 0 0,0-5 11 0,4 5-11 16,0 0 10-16,0-5-10 0,5 1 0 0,-1 4 0 16,1 0 0-16,-1 3 0 0,1 1 29 0,-1-1 3 15,1 9 1-15,-5-5 0 0,-8 1 16 0,8 0 3 16,-5-1 1-16,-3 1 0 0,-5-5-18 0,0 5-4 15,-5-5-1-15,5 1 0 0,-13-4-16 0,9-1-3 16,0 1-1-16,-1-4 0 0,1 4-10 0,-1-9-14 16,1 5 3-16,4-12 1 15,-4 0-159-15,-10 0-32 0</inkml:trace>
          <inkml:trace contextRef="#ctx0" brushRef="#br0" timeOffset="8729.8087">14670-13 1882 0,'0'0'41'0,"-4"4"9"0,-1 4 2 0,-4 0 1 0,5-5-42 0,-5 5-11 15,1 4 0-15,3 0 0 0,1 4 92 0,-5-1 16 16,5 5 3-16,-1-1 1 0,1 1-68 0,-1 4-14 15,5-1-2-15,-4 1-1 0,0-1-27 0,4 9 0 16,-5-13-14-16,5 1-689 16,0-8-137-16</inkml:trace>
          <inkml:trace contextRef="#ctx0" brushRef="#br0" timeOffset="8883.7058">14657-276 2026 0,'0'0'44'0,"0"0"10"0,0 0 2 0,0 0 1 0,0 0-45 0,0 0-12 0,0 0 0 0,0 0 0 31,0 0-116-31,4 12-26 0,5 11-5 0,-9-23-1 0</inkml:trace>
        </inkml:traceGroup>
        <inkml:traceGroup>
          <inkml:annotationXML>
            <emma:emma xmlns:emma="http://www.w3.org/2003/04/emma" version="1.0">
              <emma:interpretation id="{F32AC724-DF0C-443E-933F-87AB5A548B3D}" emma:medium="tactile" emma:mode="ink">
                <msink:context xmlns:msink="http://schemas.microsoft.com/ink/2010/main" type="inkWord" rotatedBoundingBox="21019,849 22533,784 22603,2419 21089,248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281.5227">19216-1021 864 0,'8'-24'38'0,"-3"20"8"0,4-7-37 0,-1 3-9 15,5-4 0-15,1 0 0 0,-1 8 143 0,0-4 26 16,0 1 6-16,-4 7 1 0,-9 0-76 0,0 0-16 16,0 0-2-16,0 0-1 0,4 4-27 0,1 7-6 15,-1 1 0-15,-8 8-1 0,-1 3-15 0,-3 9-4 16,3-1 0-16,-8 8 0 0,4 4 3 0,-4 0 0 15,-5 8 0-15,5 12 0 0,5 4-21 0,-6 11-10 16,6-3 10-16,-1 15-10 0,-4-11 57 0,4 7 6 16,-4 0 1-16,4 4 0 0,-4-7-64 0,0-9-26 15,-1 9 2-15,-3-9 0 0,-1-3 0 0,5-12 0 16,-9-4 0-16,0-8 0 16,5-4-166-16,-10-4-33 0</inkml:trace>
          <inkml:trace contextRef="#ctx0" brushRef="#br0" timeOffset="12686.8524">19777 136 1407 0,'13'-24'62'0,"-4"13"14"16,4-5-61-16,0 0-15 0,-4 5 0 0,0-1 0 0,0 4 105 15,-5 0 19-15,5 0 3 0,-9 8 1 0,0 0-68 0,0 0-12 16,0 0-4-16,0 0 0 0,-9 12-35 16,-4 0-9-16,0 3 0 0,-5 5 0 0,-4 4 8 15,-4 3 0-15,0 1 0 0,-1-1 0 0,5 0-8 0,5 5 8 16,4-1-8-16,0 1 8 0,4-5-8 0,0 1 0 16,9-1 0-16,0-3 0 0,4-9 0 0,1 1 0 15,4-4 0-15,-1-1 0 0,10-3 0 0,-1-4 8 16,1 0-8-16,4-8 8 0,0 0-8 0,0-4 8 15,-5 1-8-15,5-5 8 0,0 4-8 0,-9-12 0 16,5 1 9-16,0-1-9 0,-5-3 0 0,0 3 9 16,0-4-9-16,0-3 0 0,-4 0 20 0,0 3-2 15,0-11-1-15,-5 7 0 0,0 5 15 0,1 3 2 16,-1 0 1-16,-4 1 0 0,-4 3-4 0,4 4-1 16,-5 1 0-16,-3-1 0 0,3 8-8 0,-4-4-2 15,-4 4 0-15,0 4 0 16,-5 4-99-16,1-4-20 0,-5 8-4 0,-9-4-898 0</inkml:trace>
          <inkml:trace contextRef="#ctx0" brushRef="#br0" timeOffset="11954.7765">18461-139 345 0,'0'0'31'0,"0"0"-31"15,0 0 0-15,0 0 0 0,-9-11 143 0,9 11 22 16,0 0 5-16,0 0 1 0,5-8-95 0,-5 8-20 16,0-8-3-16,0 8-1 0,0 0 7 0,0 0 1 15,4-8 0-15,-4 8 0 0,9-4-5 0,-1-4-1 16,-8 8 0-16,0 0 0 0,5-4-16 0,8-3-3 15,-4 7-1-15,4-8 0 0,-4 4 14 0,4-4 4 16,0 4 0-16,9-4 0 0,0 4 0 0,4 0 0 16,5-3 0-16,8-5 0 0,10 4-23 0,3-4-4 15,14 4-1-15,0-7 0 0,9 3 6 0,-5 0 1 16,0 0 0-16,5-3 0 0,-10-1-39 0,1 4-8 16,0 0-2-16,0 1 0 0,-9 3 42 0,-4-4 9 15,-10 4 2-15,1 0 0 0,-4 4-35 0,-14-3-20 0,-4-1 2 16,-4 4 1-1,-1-4-141-15,-8 8-28 0,-9 0-6 0,0 0 0 0</inkml:trace>
        </inkml:traceGroup>
        <inkml:traceGroup>
          <inkml:annotationXML>
            <emma:emma xmlns:emma="http://www.w3.org/2003/04/emma" version="1.0">
              <emma:interpretation id="{2D19713A-38B3-4892-A0D0-E0749A12EAD4}" emma:medium="tactile" emma:mode="ink">
                <msink:context xmlns:msink="http://schemas.microsoft.com/ink/2010/main" type="inkWord" rotatedBoundingBox="24658,656 28711,484 28784,2204 24731,237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145.6739">22081-562 1011 0,'0'0'44'0,"0"0"11"15,9-4-44-15,-1 4-11 0,1 0 0 0,0 0 0 0,0 0 90 0,4 0 16 16,-4 0 3-16,8 0 1 0,5-4-30 0,4 4-7 16,5 4-1-16,9-8 0 0,-1 0 8 0,5 4 0 15,0-12 1-15,4 8 0 0,-4 0-45 0,4-7-10 16,-4 3-2-16,0 0 0 0,-5 4 13 0,-8-4 3 15,4 0 0-15,0 0 0 0,-4 1-32 0,0-5-8 16,0-4 0-16,-1 4 0 0,-3-3-12 0,-6 7-4 16,1-8-1-16,-4 4 0 15,-5 1-26-15,-4-5-5 0,-5 4 0 0,1-4-1 16,-5 9-82-16,0-5-16 0,0-4-3 0,4 8-566 0</inkml:trace>
          <inkml:trace contextRef="#ctx0" brushRef="#br0" timeOffset="14546.2745">22691-1021 1267 0,'0'0'28'0,"0"0"5"0,8-8 2 0,1-4 1 0,-4 4-36 0,3 8 0 16,-3-11 0-16,-1 7 0 0,-4 4 38 0,0 0 1 15,0 0 0-15,0 0 0 0,0 0-11 0,0 0-3 16,4 8 0-16,1 3 0 0,-5 5 37 0,-5 4 7 15,5-9 2-15,-8 17 0 0,3-1-12 0,1 12-3 16,0-7 0-16,-1 15 0 0,1 0 8 0,-5 0 0 16,5 12 1-16,-5 4 0 0,4 3-52 0,-3 1-13 15,3 0 0-15,1-1 0 0,-5-7 47 0,0 0 6 16,1-4 2-16,3 0 0 0,-4-8-38 0,5-4-7 16,-5 0-2-16,0 0 0 0,-4-3-8 0,0-5-16 15,0-4 4-15,-5 5-1051 0</inkml:trace>
          <inkml:trace contextRef="#ctx0" brushRef="#br0" timeOffset="15047.0063">23603-225 1486 0,'0'0'32'0,"9"-8"8"0,0-3 0 0,0-1 3 0,-5 4-35 0,0-8-8 16,1 4 0-16,-1 1 0 0,-4-1 57 0,-4 4 10 16,4 8 1-16,-5-12 1 0,-3 4-33 0,3-3-6 15,5 11-2-15,0 0 0 0,-9-12-3 0,5 4-1 16,4 8 0-16,0 0 0 0,-13-8-10 0,4 4-2 15,-4-4-1-15,0 8 0 0,-5 0-11 0,1 4 0 16,-1 4 0-16,-4 8 8 0,0 7 5 0,-4-3 1 16,0 8 0-16,-1 7 0 0,-3-4-1 0,3 8 0 15,5-3 0-15,0 3 0 0,5-4-13 0,-1-3 11 16,5 3-11-16,4-8 10 0,1 1 15 0,3-5 3 16,1-3 1-16,4-4 0 0,0-1-40 0,0-15-8 15,0 0-1-15,9 0-1 0,4-4 21 0,4-7 8 16,1 3 0-16,-1-12 0 0,5 1 18 0,0-5 3 15,0 1 1-15,9-9 0 0,-5 5-17 0,1-13-3 16,3 1-1-16,-3 0 0 16,3 0-28-16,-8 0-5 0,-4 7-2 0,-1 9 0 0,5 3 72 0,0 8 14 0,-4 4 4 0,-1 8 0 15,1 0-52-15,-5 8-12 0,-9 8 0 0,1 0 0 16,-1 3 0-16,-4 5 0 0,-9 3 0 0,-4 1 0 16,9 3-8-16,-5 4-5 0,0-11-1 0,-4 7-694 15,4 1-140-15</inkml:trace>
          <inkml:trace contextRef="#ctx0" brushRef="#br0" timeOffset="-5.9462E8">23693-789 345 0,'0'0'31'16,"0"0"-31"-16,0 0 0 0,0 0 0 16,0 0 15-16,0 0-3 0,0 0-1 0,11-5 0 0</inkml:trace>
          <inkml:trace contextRef="#ctx0" brushRef="#br0" timeOffset="16131.4391">24093-233 1681 0,'0'0'74'0,"13"-4"16"0,0 0-72 0,5 4-18 16,-1-7 0-16,9 7 0 0,-4-4 14 0,5-4-1 16,3 4 0-16,5-4 0 0,1 0 19 0,-10 4 3 15,0-11 1-15,1-1 0 0,-10 0-26 0,5 4-10 16,-4-11 8-16,-1-1-8 0,-4 5 9 0,0-13-9 16,5 5 10-16,-5-4-10 0,5-1 35 0,4-3 1 15,-5-4 0-15,5 3 0 0,4-3-36 0,-4 0-20 16,0 0 2-16,5-8 1 0,-5 7 55 0,-1 1 11 15,-3 0 3-15,0-4 0 0,-1 7-31 0,-4 9-5 0,-4-4-2 16,0-1 0-16,-5 9-14 0,1-5 0 0,-5 5 0 16,0-1 0-16,0 8 0 0,0-3 0 0,-5 3 0 0,5 0 0 15,5 5 0-15,-5-1 8 0,0 4-8 16,0 0 12-16,0 8-12 0,0 0-8 0,-5-4 8 0,1-7-13 16,4 11 13-16,-5-4 0 0,5 0 0 0,-4-8 0 15,4 12 0-15,-4-4 0 0,4 0 0 0,0-8 0 16,0 12 0-16,0 0 0 0,-5-8 0 0,5 1 0 15,-4 3 10-15,-5 0-10 0,5 0 8 0,-5 0-8 16,0 8 0-16,0-4 0 0,-4 4 0 0,0 0 0 16,4 0 0-16,-4 3 0 0,0-3 0 0,0 4 0 15,4 4-10-15,-4 4 10 0,0-5 0 0,4 5-9 16,-4 4 9-16,4-1 0 0,0 5 0 0,0-1 0 16,1-3 0-16,-1 4 0 0,0 3 0 0,5 4 0 0,-5 5 0 15,0-5 0-15,5 8 10 0,-5 1-10 0,-4-1 20 0,4 4-1 16,-4-4-1-16,-5 8 0 0,5 4 6 0,0-8 2 15,-4 1 0-15,-1 3 0 0,9 4-2 0,-4-4-1 16,4 4 0-16,1 0 0 0,8-4 0 0,-5 0 0 16,1 0 0-16,-1-4 0 0,-8 0 1 0,9-4 0 15,-5-7 0-15,-4-1 0 0,-5 1-12 0,5-9-3 16,4 5 0-16,-4-5 0 0,-4-3 20 0,4-5 4 16,-1-3 1-16,1 4 0 0,-4-8-3 0,3 3-1 15,6-3 0-15,-5 4 0 0,4-12-30 0,0 8-16 16,0 4 1-16,0-8 1 15,5 0 14-15,-5 3 0 0,5-3 0 0,-5 4 0 0,5 0 11 0,-5 0 1 16,0 4 1-16,0 3 0 0,-4 9-24 0,4-1-5 0,1-3 0 16,-1 4-1-16,0-5 17 0,0-3 0 0,9-16 0 15,0 0 0-15,-8 12 0 0,8-12 0 0,0 0 0 16,0 0 9-16,0 0-9 0,0 0 0 0,0 0 0 0,0 0 0 16,0-4 28-16,0-4 3 0,0 0 1 0,4 0 0 15,-4-4-32-15,4 1 0 0,1-1 0 0,4 0 0 16,4-8 0-16,-5 1 0 0,6-1-11 0,3 1 11 15,-4 3 0-15,5 0 0 0,4-7 0 0,4 3 0 16,0 0 0-16,5 1 0 0,4-13-9 0,5 1 9 16,-5 8-8-16,0-13 8 0,4 1-12 0,1 4 12 15,-5-1-16-15,0 1 4 0,-4-1 1 0,-5 9 0 16,5-1 11-16,-9 5 8 0,4-1-8 0,0 4 11 16,-4 5-11-16,5-1 0 0,-1 4 0 0,0-4 0 15,1 12-16-15,-1-4-6 0,0 4-1 0,-4 0 0 0,0 4 6 16,0-4 1-16,0 0 0 0,-9 12 0 0,-8-12 4 15,-1 8 2-15,-4-8 0 0,0 12 0 0,-4-1 10 0,-5 5-10 16,-4-4 10-16,-5 4-10 0,1 3 0 0,-5-3 0 16,-5 0 0-16,1 3 0 0,0-7 10 0,-5 4 0 15,5-1 0-15,-1 1 0 0,-3-8 0 0,3 0 0 16,5 0 0-16,0 3 0 0,5-3-14 0,-1-4-1 16,5 0 0-16,0 0 0 0,4 0 15 0,0-4 0 15,5 8 12-15,4-8-12 0,-9 0 14 0,9 0-4 16,-4 4-1-16,0 3 0 0,4 1-9 0,0 0 0 15,0 4 0-15,8 0 0 0,1-1 0 0,4 1 0 16,0 0 0-16,1 4 0 0,3-5 0 0,1 1 0 0,4-4 0 16,0 4 0-16,4-4 0 0,0 3 0 0,-4-3-12 15,0 4 12 1,0-8-208-16,-4 0-33 0</inkml:trace>
          <inkml:trace contextRef="#ctx0" brushRef="#br0" timeOffset="16510.2427">25448-173 1785 0,'0'0'159'16,"0"0"-127"-16,0 0-32 0,5 15 0 15,8-3-28-15,0 0-12 0,5 0-3 0,8-1 0 0,5 1 107 0,-1-4 22 16,1-4 4-16,0 0 1 0,-1-1-31 0,1-3-5 15,4 0-2-15,0 0 0 0,0-3-33 0,-4-5-8 16,0 0 0-16,-5-4-1 0,1 1 42 0,-1-5 9 16,0-4 2-16,-4 1 0 0,-4-4-40 0,-1-1-7 15,5-3-1-15,-4-4-1 0,-1 3-24 0,1-3-5 16,-5 0-1-16,-4 4 0 0,-1 3 15 0,-3 5 0 16,-5 7 0-16,-5 0 0 0,1 5 21 0,-5-1 7 15,-4 16 2-15,-9-8 0 0,0 7 3 0,-4 9 1 16,-5 3 0-16,-8 5 0 0,-5 3-46 0,4 4-8 15,1 1-3-15,-1 7 0 0,5 0 23 0,0 0 16 16,0 0-2-16,4 0-1 0,14 0-2 0,4 3-1 16,8-3 0-16,14 0 0 0,13 0-10 0,9 0 0 15,13 4 0-15,13-4 0 16,-5-4-32-16,5 1-8 0,-4-13-1 0</inkml:trace>
        </inkml:traceGroup>
      </inkml:traceGroup>
    </inkml:traceGroup>
    <inkml:traceGroup>
      <inkml:annotationXML>
        <emma:emma xmlns:emma="http://www.w3.org/2003/04/emma" version="1.0">
          <emma:interpretation id="{833EB61E-F0C9-483B-A0CD-F097CA5E61C8}" emma:medium="tactile" emma:mode="ink">
            <msink:context xmlns:msink="http://schemas.microsoft.com/ink/2010/main" type="paragraph" rotatedBoundingBox="3006,3719 33026,2207 33131,4303 3111,5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B646DA-906E-4515-A384-2CBEF6501302}" emma:medium="tactile" emma:mode="ink">
              <msink:context xmlns:msink="http://schemas.microsoft.com/ink/2010/main" type="line" rotatedBoundingBox="3006,3719 33026,2207 33131,4303 3111,5815"/>
            </emma:interpretation>
          </emma:emma>
        </inkml:annotationXML>
        <inkml:traceGroup>
          <inkml:annotationXML>
            <emma:emma xmlns:emma="http://www.w3.org/2003/04/emma" version="1.0">
              <emma:interpretation id="{D18AC3D0-E053-417C-AC45-A591C0BC6344}" emma:medium="tactile" emma:mode="ink">
                <msink:context xmlns:msink="http://schemas.microsoft.com/ink/2010/main" type="inkWord" rotatedBoundingBox="3022,4054 6704,3868 6779,5352 3097,553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50.3972">1845 2210 1429 0,'0'-28'63'0,"4"17"13"0,-4-9-60 0,5 1-16 16,-1-1 0-16,5 1 0 0,-5 7 119 0,0 4 21 15,1 0 4-15,-1 4 0 0,1 1-49 0,-5 3-11 16,0 0-1-16,0 0-1 0,0 19-52 0,0 4-10 16,0 5-3-16,-5 3 0 15,5 8-3-15,-9 4-1 0,5 4 0 0,0-1 0 0,-5 1-4 0,5 4-1 16,-1-4 0-16,1 3 0 0,4 1-8 0,-9 0 8 16,5 0-8-16,-1 3 8 0,5 1-8 0,-4-1 0 15,-1 1 0-15,1-4 0 16,4-8-100-16,-4-1-23 0,4-3-4 0</inkml:trace>
          <inkml:trace contextRef="#ctx0" brushRef="#br0" timeOffset="19318.2146">2147 2763 1209 0,'0'0'108'15,"0"0"-87"-15,0 0-21 0,0 0 0 16,0 0 85-16,0 0 13 0,5 8 2 0,-1 4 1 16,-4 0-53-16,0-1-12 0,9-3-1 0,0 8-1 0,4 3-6 0,-4 1 0 15,0-1-1-15,-1-3 0 0,1 3-27 16,0-3 0-16,-5 0 0 0,5-5 0 0,-5-3 0 0,-4-8 0 16,9 8 8-16,-9-8-8 0,0 0 18 0,0 0 2 15,13-4 0-15,5-4 0 0,-5-4 28 0,5 1 7 16,-5-9 1-16,4 1 0 0,1-1-28 0,4-3-6 15,4 7-1-15,0-7 0 0,1-1-21 0,3 5 8 16,-3 3-8-16,4 5 0 0,-10-1 0 0,6 8 0 16,-1 4 0-16,-13 4 8 0,-8 8-8 0,3 3 0 15,1 5 0-15,0 7 0 0,-9 8 11 0,-4 0 1 16,-1 4 0-16,1 4 0 0,-5 0 12 0,0 0 4 16,-4 0 0-16,0-4 0 0,0 4-8 0,0 0-2 15,-5-4 0-15,1 0 0 0,-5 0-10 0,4-4-8 16,-4-8 12-16,-4 0-12 0,4-3 13 0,0-1-4 15,-4-7-1-15,4-5 0 0,-5-3 10 0,5-4 2 16,5 4 0-16,-5-12 0 0,0 0-10 0,0-4-2 0,4 0 0 16,1-7 0-16,4-5 1 0,4-3 0 0,-4 0 0 15,8-1 0-15,10 1-9 0,8-5 0 0,5-3 0 0,3 4 0 16,10-4-9-16,4 3-7 0,5 1-2 0,-5 0-727 16,9-4-146-16</inkml:trace>
          <inkml:trace contextRef="#ctx0" brushRef="#br0" timeOffset="18014.9529">441 2631 576 0,'0'0'25'0,"0"0"6"0,9-12-31 0,-5 4 0 16,5-3 0-16,0-1 0 0,-5 4 148 0,5-4 24 16,-1 1 5-16,1 3 1 0,0-4-57 0,0 4-11 15,0 1-2-15,-1 3-1 0,-8 4-43 0,9 0-8 16,-9 0-1-16,5 4-1 0,-5-4-21 0,8 4-4 15,-3 3-1-15,3 5 0 0,-3 4-4 0,-1 3-2 16,1 1 0-16,3-1 0 0,1 12-7 0,0 1-2 16,-9-1 0-16,9 4 0 0,-9 4-3 0,8 4-1 15,-8 0 0-15,5 3 0 0,-5-7 4 0,4 4 1 16,-4-8 0-16,-4 4 0 0,4-4 20 0,0 4 4 16,-5-7 1-16,5-1 0 0,0 0-15 0,-8-8-4 15,8 1 0-15,0-1 0 0,-9-3-9 0,9-1-3 16,-4-11 0-16,-1 4 0 0,5-12 0 0,0 8 0 15,0-8 0-15,0 0 0 0,0 0-8 0,0 0 10 0,0 0-10 16,0 0 10-16,0 0-10 0,0 0 0 0,0 0 0 0,0 0 0 16,-9 0 8-16,9 0-8 0,0 0 8 0,0 0-8 15,-8-8 0-15,3 0 0 0,1 0 0 0,-1 0 0 16,5-3 0-16,-4 3 0 0,0-4 0 0,-1 0 0 16,1 1 0-16,0 3 0 0,-1-4 0 0,5-7 0 15,-9-1-10-15,1 1-1 0,3-5 0 0,1 1 0 16,-1-4 11-16,1-5 0 0,4 1 0 0,0-8 0 15,0-4 0-15,4-3 0 0,5 3 0 0,0-4 0 16,4 4 0-16,0 0 0 0,5 4 0 0,4-4 0 16,4 0 0-16,0 4 9 0,1-4-9 0,3 1 0 0,-3-1 0 15,8 4 0-15,-9 4 0 0,9-1-12 0,0 5 12 16,-4 4 0-16,-9 7 0 0,4 9 0 0,-4 3 0 0,5 8 0 16,-19 8 0-16,6 3-9 0,-6 9 9 0,-3-1-10 15,-5 9 10-15,0-1-10 0,-9 0 10 0,-4 5 0 16,4 3 0-16,-4-4 0 0,-9 0 0 0,4 4 0 15,-4 4 0-15,1-4 0 0,-1 0 0 0,0-3 0 16,0-1 0-16,-5-4 0 0,5 4 0 0,-4 0 0 16,4-3 0-16,-4-5-8 15,0-3-29-15,4-5-6 0,4 1-1 0,5-4 0 16,4-1-43-16,5-3-9 0,4-8-1 0,0 0-487 16,0-8-98-16</inkml:trace>
          <inkml:trace contextRef="#ctx0" brushRef="#br0" timeOffset="18489.3869">1546 2787 403 0,'14'-12'17'0,"-14"12"5"0,0 0-22 0,0-12 0 15,8 5 0-15,-8 7 0 0,0 0 269 0,0 0 50 16,0 0 9-16,-8 4 3 0,-6-1-230 0,1 9-45 16,0 0-10-16,0 3-2 0,-9 9-16 0,9 3-3 15,-18 8-1-15,5-4 0 16,4 5-4-16,4-5 0 0,1 0-1 0,4 0 0 0,-1 0 5 0,6-3 2 15,3-5 0-15,1-7 0 0,4-1-11 0,0-3-3 16,0-4 0-16,0-8 0 0,4 7-2 0,5-7-1 16,-9 0 0-16,13-3 0 0,0-5-1 0,1 0-8 15,-6-4 12-15,5-3-4 0,-4-5 0 0,9 1-8 16,-9-1 12-16,4-3-4 0,-9-8 14 0,5 3 2 16,-5 1 1-16,1 0 0 0,-1-1-5 0,5-3-2 15,-9-8 0-15,9 12 0 0,-9 0-18 0,0 3 10 16,0 5-10-16,-5 3 8 15,1 4-8-15,4 12 0 0,0 0 0 0,-9 0 0 0,0 8 0 0,-8 4-17 16,-10 4 4-16,5 3 1 16,-4 1-140-16,4 3-28 0,0 4-6 0</inkml:trace>
          <inkml:trace contextRef="#ctx0" brushRef="#br0" timeOffset="19947.3786">3016 2810 1101 0,'9'-27'24'0,"-9"11"4"0,4 5 2 0,5-5 2 0,0 0-32 0,8 1 0 0,1 3 0 0,0 0 0 16,-1-3 91-16,5 3 11 0,-4 4 2 0,3 1 1 15,1 3-9-15,-4 8-1 0,4 3-1 0,-5 1 0 16,1 8-58-16,-5 7-11 0,0 4-2 0,-4 1-1 15,0-1 18-15,-5 0 3 0,-4 1 1 0,0 3 0 16,0 0-17-16,0-4-3 0,-4 1-1 0,0-1 0 16,-1-4 5-16,5-3 2 0,-4-5 0 0,-1 1 0 15,-3-4-22-15,3-1-8 0,5-11 0 0,0 0 9 16,0 0-9-16,0 0 0 0,0 0 0 0,0 0-11 16,0-7 23-16,0-9 5 0,0-3 1 0,5-1 0 0,8-3-7 15,0-9-2-15,0 1 0 0,9-4 0 0,4 0-9 16,-4 0 0-16,0-4 0 0,5 4 0 0,3 4 0 15,1-1 0-15,0 9 0 0,-1 4 0 0,-12 3 14 0,4 4-2 16,-5 8-1-16,-8 4 0 0,-9 0-11 0,9 12 12 16,-9 4-12-16,0 3 12 0,-4 8-12 0,-1 5 0 15,-4-5 9-15,1 4-9 0,3 0 0 0,1 1 0 16,-9-1 0-16,4 0 0 16,5-4-80-16,-1 4-15 0,1-3-2 0,-1-1-875 0</inkml:trace>
          <inkml:trace contextRef="#ctx0" brushRef="#br0" timeOffset="20239.0577">4038 2685 1440 0,'0'0'128'0,"0"0"-103"0,0 0-25 0,0 0 0 15,0 12 121-15,-4 4 19 0,-5-1 4 0,5 9 1 16,-1-1-98-16,1 4-20 0,-5 1-4 0,1 3-1 15,3-4-22-15,-4 4 9 0,9-3-9 0,5-1 0 16,4-4 0-16,-5 1 0 0,-4-5 0 0,0-3 0 16,0-16 0-16,0 0 0 0,9 8 0 0,-9-8 0 15,0 0 12-15,13-4-4 0,4-4 0 0,-3-4-8 16,-6 1 30-16,1-9-1 0,13 1 0 0,-4-5 0 16,-5 1 5-16,-4-4 1 0,-9-5 0 0,0 1 0 0,4 8-11 15,-4-5-3-15,4-3 0 0,-8 4 0 0,-5 7 13 16,5 1 2-16,-1-1 1 0,-3 9 0 0,-1-1-19 15,0 0-4-15,-4 8-1 0,0 1 0 0,4-1-13 0,0 8 0 16,-13 7 0-16,9 1 0 16,-4 4-129-16,-1-1-29 0,-8 9-6 15</inkml:trace>
        </inkml:traceGroup>
        <inkml:traceGroup>
          <inkml:annotationXML>
            <emma:emma xmlns:emma="http://www.w3.org/2003/04/emma" version="1.0">
              <emma:interpretation id="{AE1FE220-9643-4275-952E-9C1EC7F5396C}" emma:medium="tactile" emma:mode="ink">
                <msink:context xmlns:msink="http://schemas.microsoft.com/ink/2010/main" type="inkWord" rotatedBoundingBox="7207,3660 9469,3546 9537,4895 7275,500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875.869">4666 2584 864 0,'0'0'76'0,"0"0"-60"0,0 0-16 0,0 0 0 15,0 0 238-15,0 0 45 0,0 0 9 0,0 0 1 16,0 0-175-16,9 8-35 0,-5 0-7 0,5 7-2 16,-1 1-51-16,-3 3-11 0,-1 5-1 0,1 3-1 15,-5 4-10-15,4 0 0 0,0 1 0 0,1-1 8 16,-5-4-8-16,-5 0 0 0,5 1 0 0,-4-9 0 0,0 5 0 16,-1-9 0-16,5 1 0 0,-4-8 0 0,4-8 16 15,0 0 2-15,-9 4 0 0,5-4 0 0,-1-4 26 16,-3-4 4-16,3 0 2 0,1-8 0 0,-1 1-18 0,5-1-4 15,0-3-1-15,5-5 0 0,-5-3-16 0,9 0-3 16,-1-4-8-16,10-1 12 0,-1 1-12 0,5 0 0 16,0 4 0-16,0-1 0 0,0 9 0 0,0 7 0 15,0-3 0-15,0 7 0 0,-4 0 0 0,-1 8 0 16,-4 0 0-16,0 8 0 0,1 0-9 0,-6 3 9 16,1 5-13-16,0-1 5 0,0 5 8 0,-1-1 0 15,1 9 0-15,0-5 0 0,-5-3 0 0,1-1 0 16,-1-3 0-16,-4-1 0 0,5 1 0 0,-5 0 0 15,4-5 0-15,-8 1 0 0,4-4 0 0,-5 3 0 16,1-3 0-16,4 0 0 0,0-8 10 0,-9 0-2 16,0-4-8-16,5 4 12 0,-5 0-12 0,5-4 0 15,-1 0 0-15,1-7 0 0,0 3 0 0,8-8-12 0,-4 5 12 16,4-9-10-16,5 1 10 0,0-5 0 0,4-3 0 16,5 3 0-16,3-3 0 0,-3 4-10 0,0-1 10 15,4 1-10-15,-1 3 10 0,-3 1 0 0,0 7 0 0,-1 1 0 16,1 3 0-16,-5 8 0 0,0 0 10 0,-4 8-10 15,0 3 8-15,-1 5-8 0,-3-1 0 0,-1 5 0 16,-4 3 8-16,0-3-8 0,4 3 0 0,-4 5 9 16,-4-1-9-16,4 0-14 0,-4-3 3 0,4 3-751 15,4 4-150-15</inkml:trace>
          <inkml:trace contextRef="#ctx0" brushRef="#br0" timeOffset="21089.3777">5504 2639 1954 0,'0'-8'87'0,"0"8"17"0,0 0-83 0,0 0-21 16,0 0 0-16,0 0 0 0,0 0 87 0,-5 8 13 15,5 3 2-15,0 1 1 0,0 4-75 0,0-1-14 16,5 9-3-16,-5-1-1 0,9 0-10 0,4 1 0 15,-9-1 9-15,9 1-9 0,-8-1 0 0,8 4-10 16,-4-3 1-16,-1-5-689 0,1 1-138 0</inkml:trace>
          <inkml:trace contextRef="#ctx0" brushRef="#br0" timeOffset="21225.9907">5701 2264 2077 0,'-4'-8'45'0,"4"-3"10"0,-5-5 1 0,5 16 4 0,0 0-48 0,0 0-12 0,0 0 0 0,9 8-613 16,-4 4-125-16</inkml:trace>
          <inkml:trace contextRef="#ctx0" brushRef="#br0" timeOffset="21890.7006">6157 2670 748 0,'0'0'67'0,"-4"-8"-54"15,0 0-13-15,-1 0 0 0,-3 5 240 0,3-1 46 16,-4-4 9-16,1 0 1 0,-1 8-160 0,-4 0-32 15,4 4-6-15,-4 0-2 0,0 4-71 0,-1 7-14 16,-3 5-3-16,-1 3-8 0,5 4 0 0,-4 1 0 16,3-1 0-16,1 0 0 0,0-3-8 0,9-1 8 15,-1 1 0-15,5-9-9 0,5-3-1 0,-5-12 0 16,13 4 0-16,4-8 0 0,1-4 10 0,8-4 0 16,5 1 0-16,-5-5-8 0,5-7 8 0,-5 3 0 15,-4-7 8-15,0 3-8 0,0 1 20 0,-4 4 0 0,-1 3 0 16,-4 0 0-16,5 9 1 0,-9-1 0 0,0 4 0 15,-9 4 0-15,0 0-21 0,8 8 0 0,1-1-12 16,-5 5 4-16,-4 4 8 0,0 3-12 0,0 1 12 0,9 3-12 16,-4-3 12-16,-1-5 0 0,9 1 8 15,-4-1-8-15,4-7 0 0,5 0 8 0,-1-8-8 0,1 0 0 16,4 0 0-16,0-4 0 0,0-8 0 0,0 1-8 16,-1-1 8-16,1-4 0 0,-4-7 0 0,-1 0 0 15,-3-1 12-15,3-3 2 0,-4 0 0 0,1-8 0 16,-1 3 9-16,0-7 1 0,0 0 1 0,0 0 0 15,5-4 0-15,-1-7 0 0,1-1 0 0,-1-4 0 0,-3 1-13 16,-1-1-4-16,4 5 0 0,1-5 0 0,-9-4-8 0,4 9 0 16,-9-5 9-16,9 4-9 0,-4 9 0 0,-5-1-8 15,-4 4 0-15,0 7 0 0,5 1 8 0,-5 12 0 16,-5 3 0-16,5 4 0 0,0 5-12 0,0 7 0 16,0 0 0-16,-8 11 0 0,-6 5 20 0,6 11 3 15,-5 4 1-15,-1 12 0 0,1-4-12 0,0 8 0 16,0 8 0-16,4-1 0 0,5 1-9 0,-5 7 9 15,5 1 0-15,-1 7 0 0,1-8 18 0,-1 5 10 16,5-5 3-16,-4 0 0 0,4 1 1 0,-4-5 0 16,8 1 0-16,0-1 0 0,1-7-32 0,4-4 8 15,4-8-8-15,0 4 0 16,4-4-87-16,1-8-20 0,0-4-4 0,3-15-1 0</inkml:trace>
        </inkml:traceGroup>
        <inkml:traceGroup>
          <inkml:annotationXML>
            <emma:emma xmlns:emma="http://www.w3.org/2003/04/emma" version="1.0">
              <emma:interpretation id="{39CF1EBB-C725-431F-B50B-A6D60E3DCAF3}" emma:medium="tactile" emma:mode="ink">
                <msink:context xmlns:msink="http://schemas.microsoft.com/ink/2010/main" type="inkWord" rotatedBoundingBox="10599,3498 14229,3315 14301,4742 10671,492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826.6551">8026 2245 518 0,'0'0'46'0,"0"0"-37"16,0 0-9-16,0 0 0 0,0 0 159 0,0 0 29 16,14 0 7-16,3 0 1 0,5-4-54 0,-4 4-10 15,4 0-3-15,4 4 0 0,5-4-45 0,4 0-8 16,4 0-3-16,1-4 0 0,4 0-22 0,-5-4-5 16,1 0-1-16,-1 4 0 0,0-3-26 0,-3-1-6 15,-6 0-1-15,1 0 0 16,-5 4-32-16,1 0-8 0,-5 1 0 0,-5-1-594 0,-4 4-118 0</inkml:trace>
          <inkml:trace contextRef="#ctx0" brushRef="#br0" timeOffset="22965.8132">8584 1547 1400 0,'0'0'31'0,"0"0"6"0,0 0 2 0,0 0 0 0,0 4-31 0,0 7-8 16,0 9 0-16,0-1 0 0,-5 9 88 0,5 3 17 15,-4 0 3-15,-1 8 1 0,1-4-19 0,-5 8-4 16,-4 4-1-16,0 0 0 0,0-1-20 0,-5 1-4 16,1 0-1-16,-5 11 0 0,9-3-9 0,-5 4-3 15,5-1 0-15,-5 4 0 0,5-3-32 0,4-4-6 16,-4 3-2-16,0-3 0 0,4 3-8 0,-4-3 0 15,4-5 0-15,1 5 0 16,3-8-100-16,-4-4-23 0,1 4-4 0,3-5-863 0</inkml:trace>
          <inkml:trace contextRef="#ctx0" brushRef="#br0" timeOffset="23191.5752">8935 2592 1792 0,'0'0'80'0,"0"0"16"0,-9 8-77 0,4-1-19 0,5 5 0 0,0 4 0 15,5-1 40-15,-5 5 4 0,-5-5 0 0,5 9 1 16,0 3-11-16,-4-3-2 0,4-5-1 0,-4 4 0 16,4-3-31-16,4-1 8 0,-4 1-8 0,0-4 0 15,0-5 8-15,0 1-8 0,0-4 11 0,0-8-11 16,0 0-76-16,0 0-21 0,0 0-5 0,9 4-1 15</inkml:trace>
          <inkml:trace contextRef="#ctx0" brushRef="#br0" timeOffset="23326.591">9250 2100 2098 0,'0'-27'93'0,"5"15"19"0,-1 5-89 0,1-5-23 15,3 8 0-15,1 0-617 16,0 4-128-16</inkml:trace>
          <inkml:trace contextRef="#ctx0" brushRef="#br0" timeOffset="23930.8966">9659 2342 1728 0,'0'0'76'0,"0"0"16"0,0 0-73 0,4 12-19 0,5 0 0 0,-9 3 0 16,4 5 55-16,0-1 7 0,-4 1 2 0,5-1 0 16,-5 5 40-16,0-5 9 0,0 5 2 0,0-1 0 15,0 0-60-15,0 1-12 0,0-1-3 0,0-3 0 16,-5-1-32-16,5 1-8 0,0-5 0 0,0-3 0 0,0 0 0 15,0-5 0-15,0-7 0 0,0 0 0 16,0 0 0-16,0 0 0 0,0 0 0 0,9-3 0 0,0-5 0 0,-5-8 8 16,5 1-8-16,0-5 8 0,4-3 10 0,-4-1 2 15,4-3 0-15,0-4 0 0,5 0 9 0,-1 3 3 16,5-3 0-16,0 4 0 0,0-4-32 0,0 7 0 16,0 1 0-16,0-1 0 0,9 1 12 0,-5 11-3 15,0 1-1-15,1-1 0 0,-1 0-8 0,5 8-11 16,-5 8 3-16,0 0 0 0,-4 8 8 0,-9-1 0 15,1 5 0-15,-1 4 0 0,-5-1 0 0,1 4-10 16,-4 1 10-16,3-1-10 0,-8 1 10 0,0-1 9 16,-8-3-1-16,3-1-8 0,5 1 20 0,0-5-4 15,0 1 0-15,-4-1 0 0,-5-3-5 0,5-4-2 16,4-8 0-16,-5 12 0 0,1-5-9 0,4-7 0 16,0 0 9-16,0 0-9 0,0 0 0 0,0 0 0 0,0 0 0 15,9 0 8-15,-9 0-8 0,0-11 0 0,8-5 0 0,6-3 0 16,-1-1 0-16,4-3 0 0,1-5 0 0,4 5 0 15,4-8 0-15,0 3 0 0,5-3 0 0,0 4 0 16,0 4 0-16,-5-1 0 0,-4 5 0 0,0 7 0 16,-5 4 0-16,1 4 0 0,-9 4 0 0,4 0 8 15,-4 8-8-15,-5 4 0 0,5 3 0 0,0 5 0 16,-5 3 8-16,0-3 4 16,5-1 1-16,-5 1 0 0,5 3-13 0,-4 1-18 0,3-1 4 0,-3 0 1 15,4 1-47 1,4 3-10-16,-4 0-2 0,-1-3-724 0,5-5-144 0</inkml:trace>
          <inkml:trace contextRef="#ctx0" brushRef="#br0" timeOffset="24323.1924">11106 2475 1555 0,'0'0'68'0,"-4"-4"16"0,0-4-68 0,4 0-16 15,0 8 0-15,0 0 0 0,0 0 132 0,0 0 24 16,0 0 4-16,8 0 0 0,1 0-97 0,4-4-20 16,0 4-4-16,1 0-1 0,3-3-22 0,5-1-5 15,4-4-1-15,-4 4 0 0,5 0-10 0,-1-4 10 16,5-3-10-16,-1-1 10 0,1-4-10 0,4 1 8 16,-4-1-8-16,0-3 8 0,-1 3 12 0,1-4 1 0,-9 1 1 15,0-1 0-15,-5-3 7 0,1 4 2 0,-5-1 0 16,0 1 0-16,-8-5 1 0,-1 5 1 0,-4-1 0 15,-4 1 0-15,-1 3-33 0,-3 4-20 0,-1 5 2 0,0 3 1 16,9 4 17-16,-13-4-10 0,-5 4 10 0,-4 8-8 16,-4 7 8-16,0 1 0 0,-1 7 0 0,1 4 0 15,0 1 0-15,-1 7 0 0,1 4 0 0,4 4 0 16,5-4 0-16,-1 4 0 0,1-4 0 0,8 4 0 16,0-4 0-16,0 0 11 0,5-4-3 0,4 4 0 15,4-8-8-15,1 0 0 0,3 4 0 0,6-8 0 16,3-3 0-16,9-5-11 0,5 5 3 0,9-9 0 15,3 1-185-15,1-8-37 0</inkml:trace>
        </inkml:traceGroup>
        <inkml:traceGroup>
          <inkml:annotationXML>
            <emma:emma xmlns:emma="http://www.w3.org/2003/04/emma" version="1.0">
              <emma:interpretation id="{12B0FBAF-0CB9-47CD-8492-42DBEEB72B5C}" emma:medium="tactile" emma:mode="ink">
                <msink:context xmlns:msink="http://schemas.microsoft.com/ink/2010/main" type="inkWord" rotatedBoundingBox="15302,4383 15578,4370 15607,4956 15331,497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534.4369">12931 2459 1116 0,'40'-8'49'0,"-40"8"11"0,0 0-48 15,0 0-12-15,0 0 0 0,0 0 0 0,0-3 113 0,0 3 21 16,0 3 4-16,0 1 1 0,-9 8-47 0,5 4-10 16,-5 7-2-16,0 4 0 0,5 8-11 0,-5 1-2 15,0 6-1-15,-4 1 0 0,4-4-27 0,-4 4-6 16,-4 0-1-16,-1 0 0 0,0 0-32 0,-3-4 0 16,-6 0 0-16,1-4-665 0,-5 0-135 15</inkml:trace>
        </inkml:traceGroup>
        <inkml:traceGroup>
          <inkml:annotationXML>
            <emma:emma xmlns:emma="http://www.w3.org/2003/04/emma" version="1.0">
              <emma:interpretation id="{2E233C91-1599-478F-A7DC-CDA3B274C258}" emma:medium="tactile" emma:mode="ink">
                <msink:context xmlns:msink="http://schemas.microsoft.com/ink/2010/main" type="inkWord" rotatedBoundingBox="16403,3044 21906,2767 21988,4393 16485,467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062.8844">14239 2120 1324 0,'0'0'118'0,"0"0"-94"15,0 0-24-15,0 0 0 16,0 0-54-16,0 0-15 0,0 0-3 0,0 0-1 0,0 0 65 0,0 0 8 15,0 0 11-15,0 0-3 0,0 0-8 0,0 0 0 16,-9 12 0-16,0-1 0 0,-8 5 39 0,-5 0 5 16,0 7 2-16,-4 4 0 0,-1 4 32 0,-4 5 6 15,5-1 2-15,-5 8 0 0,5-4-18 0,0 0-3 16,4 0-1-16,0 0 0 0,9-4-44 0,-5-4-10 0,9 0-2 16,5-4 0-16,0 1 4 0,8-9 0 0,-4-7 0 15,13-4 0-15,0-1 24 0,5-3 4 0,-1-11 2 0,14-5 0 16,0 0-26-16,8-7-6 0,5-5-1 0,-4-3 0 15,-1 0 15-15,1-1 4 0,4-3 0 0,-5-4 0 16,-4 4 0-16,-4 0 0 0,0-4 0 0,-9-1 0 16,-1-3-12-16,-3 8-3 0,-5 0 0 0,-4 0 0 15,-5 7-1-15,-4 1 0 0,-4 4 0 0,-5-1 0 16,-8 1-3-16,-5 3-1 0,-5 4 0 0,1 1 0 16,-5 3 4-16,5 4 0 0,0 0 0 0,-1 4 0 15,1 8-36-15,0 0-6 0,4-5-2 16,4 5-664-16,-4 4-134 0</inkml:trace>
          <inkml:trace contextRef="#ctx0" brushRef="#br0" timeOffset="27577.8416">15090 1504 1659 0,'4'-8'36'0,"1"-4"8"0,-1 8 2 0,-4 4 1 0,0 0-38 0,0 0-9 15,0 0 0-15,0 8 0 0,-9 4 71 0,-4 3 12 16,0 9 2-16,-5 3 1 0,-3 8-21 0,-6 4-4 16,5 0-1-16,0 0 0 0,5 8-16 0,4 0-3 15,-5-4-1-15,1 11 0 0,3-3 4 0,1 4 0 16,0-1 0-16,0 5 0 0,4-5-29 0,-4-3-6 16,0 0-1-16,0-1 0 0,4-3-8 0,-4-8 10 15,0 0-10-15,-5 0 10 0,0 0-10 0,1-4 0 16,-1-7-10-16,1-5 10 15,-1 4-201-15,1-7-35 0,-14 11-6 0,9-19-2 0</inkml:trace>
          <inkml:trace contextRef="#ctx0" brushRef="#br0" timeOffset="27398.5285">14599 1941 1882 0,'0'0'41'0,"8"-4"9"0,6-4 2 0,-1 4 1 0,4-4-42 0,1 8-11 0,8-8 0 0,5 4 0 16,0-3 61-16,4 3 11 0,4-4 1 0,-4 4 1 15,5 0-50-15,-1-4-11 0,-4 4-1 0,-4-3-1 16,0 3-11-16,-1 0-16 0,-8-4 4 0,0 4 1 31,0 0-172-31,-4-7-34 0,12-5-7 0,-12 4-2 0</inkml:trace>
          <inkml:trace contextRef="#ctx0" brushRef="#br0" timeOffset="28473.3307">15537 1102 1728 0,'5'-12'38'16,"-1"1"8"-16,9-5 2 0,5 4 0 0,-5 1-39 0,0 3-9 0,5 8 0 0,-5 4 0 16,5 4 14-16,-1-1 1 0,-4 13 0 0,0 3 0 0,-4 9 27 0,-9-1 6 15,0 8 0-15,0 7 1 0,-9 5 12 0,-4 0 3 16,0 7 0-16,0-7 0 0,4 11-25 0,-8-3-5 15,-5 7-1-15,-5 1 0 0,-3-5-1 0,-1 4-1 16,-9-11 0-16,5 15 0 0,5-8 0 0,-1 5 0 16,0-9 0-16,0 5 0 0,10-9-31 0,-1-3 0 15,4-4 0-15,-4 0 0 0,9-12 12 0,0-4-3 16,8 0-1-16,-8-11 0 0,9-1-8 0,-1-7 0 16,1-8 0-16,4-4 0 0,0 7 12 0,0-7 0 15,0 0 0-15,0 0 0 0,4-15-12 0,1-1 0 16,4-7 0-16,-1-1 0 0,6 1 28 0,-1-8 3 15,0-4 1-15,4 4 0 0,5 3-32 0,5 1 0 16,3 0 0-16,-3 7 0 0,-1 8 0 0,5 5 0 16,-5 3 0-16,0 0 0 0,-4 8 0 0,0 4 0 15,0 11 0-15,-4 1 0 16,-9 3-26-16,-1 4-5 0,5-3-1 0,-4 3 0 0,-4 0 32 0,-1 1 0 16,0-9 0-16,1 1 0 0,-5-5 0 0,0-3 0 0,0 0 0 15,4-5 0-15,5 1 0 0,9-4 0 0,-1-4 0 16,5 0-9-16,0-4 20 0,4-4 4 0,9 1 1 0,0-5 0 15,1-4-16-15,-1-3-15 0,4-1 3 0,1 1 1 16,3-5 11-16,-3 1 0 0,-5-4 0 0,0 3 0 16,0-3 0-16,-4 4 0 0,-5-5 0 0,-4 5 0 15,-4-1 0-15,-5 5 0 0,-4-1 0 0,-5 5 0 16,1-1 0-16,-5-3 0 0,0 3 0 0,-5 1 0 16,-4 3 12-16,1 0-3 0,-6 4 0 0,-3-3 0 15,-5 3-21-15,4 4-4 0,-4 4 0 0,1 4-1 16,-1 0 27-16,4 4 6 0,0-1 0 0,1 9 1 0,-1 0-30 15,5-1-7-15,0 1 0 0,4 3-1 0,0-3 33 16,5-1 8-16,-5 5 0 0,9-1 1 0,-4 1-30 0,4-8-7 16,0-5 0-16,4 5-1 0,-4 4 27 0,5-5 6 15,-1-3 0-15,-4-8 1 0,0 0-17 0,4 8 0 16,-4-8 0-16,0 0 0 0,0 0 0 0,0 0 0 16,0 0 0-16,14 0 0 0,-1-4 0 0,-4 0 0 15,4-4 0-15,0 1 0 0,4 3 0 0,1-4 0 16,8 4 0-16,5-4 0 0,-5 0 10 0,5 5-2 15,-9-5 0-15,0 4 0 0,4 0-8 0,-4-4-11 16,0 4 3-16,-4 0 0 0,4-3 8 0,-5 3 0 16,1-4 0-16,-5 4 0 0,0-4 0 0,0 4 0 15,-13 4 0-15,0 0 0 0,13 0 24 0,1-4 8 16,-1 4 0-16,-13 0 1 0,13 4-10 0,0 4-3 0,0 0 0 16,0 4 0-16,1-1-7 0,-1 1-1 0,4 0-1 15,-4 3 0-15,5 1-11 0,4-1 0 0,0 1 0 16,0-4 0-16,-5-1 0 0,10-3 8 0,-5 0-8 15,-1-4 8 1,1 4-60-16,-4-4-13 0,-5 0-3 0,0-1-748 0,-4 1-151 16</inkml:trace>
          <inkml:trace contextRef="#ctx0" brushRef="#br0" timeOffset="29715.8694">16972 2202 1267 0,'-9'-4'28'0,"5"-4"5"15,8-4 2-15,-4 5 1 0,-4-5-36 0,4 0 0 0,4 1 0 0,5-1 0 16,-5 4 109-16,-4 8 15 0,0 0 4 0,9-4 0 0,9 0-52 0,-9 8-9 16,-9-4-3-16,4 8 0 0,5 4 0 0,-5 3 0 15,1 5 0-15,-10-1 0 0,1 5-51 0,-1 3-13 16,5 0 0-16,-4 1 0 0,0-5 0 0,-1 0 0 15,10 1 0-15,-5-5 0 0,0-3 34 0,0-4 4 16,4-1 1-16,0-3 0 0,5-4-11 0,4 0-3 16,-13-4 0-16,9 0 0 0,9 0-17 0,-1-4-8 15,-4-4 8-15,-4 0-8 0,9-7 16 0,-1 3-3 16,1-4 0-16,-5-3 0 0,0-1-13 0,5 1 11 16,-1-4-11-16,1 3 10 0,-5-3-26 0,0 3-4 15,5 5-2-15,-5-1 0 0,0 4 35 0,-4 8 7 16,-9 4 2-16,0 0 0 0,0 0-35 0,4 8-7 15,-4 4-2-15,0 3 0 0,-4 5 31 0,4-1 7 16,-5 5 0-16,5-5 1 0,-4-3-17 0,4 0 0 0,0-5 0 16,4 1 0-16,-4-12 0 0,0 0 0 0,13 4 8 0,1 0-8 15,-1-4-12-15,0-8-5 0,4 0-2 0,1-4 0 16,13-3 58-16,-9-1 11 0,-5-7 2 0,5-1 1 16,4 1-19-16,-4-4-4 0,-4 3-1 0,-5 1 0 15,5-8-15-15,-5 7-3 0,0-3-1 0,0 0 0 16,0 3-30-1,5 1-7-15,4 3-1 0,0 5 0 0,-5-1-87 16,1 1-17-16,4 7-4 0,-5 0-1 0</inkml:trace>
          <inkml:trace contextRef="#ctx0" brushRef="#br0" timeOffset="29914.2301">18012 2132 1612 0,'-9'11'72'0,"5"-3"14"0,-1 0-69 0,1 8-17 16,0-1 0-16,-5 5 0 0,0 3 90 0,-4-3 14 15,8-1 4-15,-3 4 0 0,3-3-48 0,-3-1-10 16,3-3-2-16,1 4 0 0,-1-9-38 0,5-3-10 16,-8 4 0-16,8-1 0 15,0-11-97-15,4 8-22 0</inkml:trace>
          <inkml:trace contextRef="#ctx0" brushRef="#br0" timeOffset="30383.3545">18595 1796 1497 0,'0'0'32'0,"0"0"8"0,0 0 0 0,0 0 4 0,0 0-36 0,0 0-8 16,0 0 0-16,0 0 0 0,0 0 53 0,-8-4 9 15,-1 4 2-15,9 0 0 0,0 0 0 0,-9 8 0 16,-4 0 0-16,4 4 0 0,0 3-22 0,1-3-4 16,3 4-1-16,1-1 0 0,-5 5-8 0,5-5-1 15,4 5-1-15,0 3 0 0,-5 1 7 0,1-5 2 16,-1 4 0-16,5-3 0 0,-4 3-7 0,-5 1-1 0,1-5 0 15,-1 1 0-15,4-1 29 0,-3 5 6 0,-10-5 1 16,0 5 0-16,5-1-52 0,5-4-12 0,-6 1 0 0,1-4 0 16,0 3 0-16,0 1 0 0,4-1 0 0,-4-3 0 31,0-5-151-31,-5 1-33 0,-8 11-6 0,0-11-2 0</inkml:trace>
          <inkml:trace contextRef="#ctx0" brushRef="#br0" timeOffset="30069.8244">18328 1710 1900 0,'-9'-11'169'0,"5"3"-135"0,4-8-34 0,-5 9 0 15,1-1 71-15,4 8 7 0,0 0 2 0,0 0 0 16,9 0-129-16,-9 0-26 0,-5 11-5 0,5 1-812 15</inkml:trace>
          <inkml:trace contextRef="#ctx0" brushRef="#br0" timeOffset="30747.7689">18824 2163 864 0,'26'8'38'0,"-13"-12"8"0,0 0-37 0,5 0-9 16,-1 4 0-16,5 0 0 0,5-4 245 0,-6 0 47 15,6 0 10-15,-1 0 2 0,0 0-244 0,1-3-48 16,-1-1-12-16,0 0 0 0,1-4 33 0,-5 5 4 15,0-1 1-15,0-4 0 0,-5-4-10 0,5 1-1 16,-9 3-1-16,5 0 0 0,-5-3 4 0,-4 3 1 16,-1 0 0-16,1 1 0 0,-4-5 0 0,3 4 0 15,-8 1 0-15,0-1 0 0,-4 4-23 0,0 4-8 16,-5-3 0-16,0 3 0 0,-4 4 33 0,4 4 1 16,-4-1 0-16,-5 1 0 0,1 4-20 0,-5 0-4 15,0 0-1-15,0 7 0 0,-4-3 10 0,4 8 1 16,0-5 1-16,0 5 0 0,4-1-21 0,5 5-8 15,0-1 0-15,4 4 0 0,5-7 8 0,-1 3 11 0,10 4-3 16,-1-3 0-16,5-1-8 0,4 8-11 0,9-3 3 16,0-1 0-1,4-4-90-15,5 5-18 0,0-9-3 0</inkml:trace>
        </inkml:traceGroup>
        <inkml:traceGroup>
          <inkml:annotationXML>
            <emma:emma xmlns:emma="http://www.w3.org/2003/04/emma" version="1.0">
              <emma:interpretation id="{A9296373-4688-4CA8-9BA7-55F98CE880B9}" emma:medium="tactile" emma:mode="ink">
                <msink:context xmlns:msink="http://schemas.microsoft.com/ink/2010/main" type="inkWord" rotatedBoundingBox="23505,3218 24667,3159 24726,4323 23563,438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720.0062">21781 1753 1209 0,'0'0'108'0,"-5"-7"-87"15,5-5-21-15,0 0 0 0,5 4 80 0,3 1 12 16,5-5 3-16,5 0 0 0,0 0-3 0,4 1 0 16,-5-9 0-16,5 5 0 0,-4-1-56 0,-1-3-12 15,1-1-3-15,-5 1 0 0,-4 3-5 0,4-4 0 16,-4 1-1-16,-1-1 0 0,1 1-24 0,-5-1-5 15,1 1-1-15,4 3 0 0,-5-7 50 0,0 11 9 16,1-3 3-16,-1 3 0 0,1-4-24 0,-5 1-5 16,4 3-1-16,0 0 0 0,-4 5-17 0,0-1 0 0,0 0 0 15,0 4 0-15,0-8 0 0,0 12 0 0,0-7 0 16,0 7 0-16,0 0 15 0,0 0-1 0,0 0 0 16,0 0 0-16,-8 0-22 0,8 0-5 0,-9 0-1 0,0 0 0 15,0 3 14-15,0 1 15 0,9-4-3 0,-8 12-1 16,-1-8-11-16,-4 4 0 0,4 0 0 0,0 3 0 15,0 5 0-15,5 7 0 0,-5 1 0 0,-4 7 0 16,4 4 0-16,-4 4 0 0,-4 4 8 0,-1 4-8 16,5 3 25-16,0 1 3 0,-5-4 1 0,1 7 0 15,-5-3-5-15,4 0-2 0,-4-4 0 0,5 3 0 16,-5-3 6-16,0 0 0 0,4-8 1 0,9 4 0 16,1 0-19-16,3-8-10 0,-3 0 10 0,3-4-10 0,5-7 0 15,0-1 0-15,-4-4 0 0,4 1 0 16,0-4-80-16,4-5-12 0,-4 1-2 0,0 0-1 15,-13-5-129-15,9 1-25 0,4-8-6 0,-22 8-1 0</inkml:trace>
          <inkml:trace contextRef="#ctx0" brushRef="#br0" timeOffset="36894.7774">21662 2100 1497 0,'0'0'66'0,"0"0"14"0,0 0-64 0,0 0-16 15,-4 0 0-15,4 0 0 0,-5-7 106 0,5 7 18 16,-8-8 3-16,8 8 1 0,0 0-59 0,0 0-11 16,0 0-2-16,0 0-1 0,17-4-37 0,1-4-7 0,8 8-2 0,0 0 0 31,5-4-78-31,0 4-16 0,-1-4-3 0,-3 0-1 0</inkml:trace>
          <inkml:trace contextRef="#ctx0" brushRef="#br0" timeOffset="36046.3303">21109 1972 831 0,'0'0'18'0,"0"0"4"0,0 0 1 0,-13 0 1 0,9-4-24 0,-5 4 0 16,9 0 0-16,-9 4 0 0,0-8 17 0,9 4-1 15,0 0 0-15,0 0 0 0,-4 0-31 0,4 0-6 0,-9 0-2 0,9 0 0 16,0 0 70-16,0 0 13 0,-9-4 4 0,9 4 0 16,0 0-52-16,0 0-12 0,0 0 0 0,-4-4 0 15,0 0 0-15,4 4 0 0,0 0 0 0,0 0 0 16,-5 0 15-16,1-8 0 0,0 1 0 0,4 7 0 16,0 0-24-16,0 0-5 0,0-4-1 0,0-4 0 15,0 8 15-15,0 0 15 0,0 0-3 0,0-4-1 16,0-4 5-16,-5 4 0 0,5-4 1 0,0 8 0 15,0-3 11-15,0 3 3 0,5-4 0 0,-5-4 0 16,0 4-21-16,0-4-10 0,0 4 10 0,0 4-10 16,0 0 47-16,0-4 3 0,0-3 1 0,0 7 0 0,0-4-31 15,4-4-5-15,0 4-2 0,1-4 0 16,-5 8-13-16,0-4 0 0,0 4 0 0,8 0 0 16,-3-8 47-16,-1 5 6 0,-4 3 2 0,0 0 0 0,0 0-37 0,0 0-7 15,0 0-2-15,0 0 0 0,0 0 35 0,0 0 6 16,0 0 2-16,0 0 0 0,-4 11-32 0,-1 5-7 15,-3 3-1-15,3 5 0 0,-8-1 42 0,9 4 8 16,-5 1 2-16,5 3 0 0,-5 0-12 0,4-4-3 16,-3 5 0-16,3-5 0 0,1-4-27 0,0 1-6 15,-1-5 0-15,1 1-1 0,-1-1-15 0,1-3 11 16,4-1-11-16,0-7 10 0,4 4-10 0,5-4-12 16,-4-4 2-16,-5-4 1 15,0 0-195-15,0 0-38 0,21 7-8 0,-3-10-2 0</inkml:trace>
          <inkml:trace contextRef="#ctx0" brushRef="#br0" timeOffset="36195.2607">21373 1554 1728 0,'0'0'38'0,"0"0"8"0,0-7 2 0,4-9 0 0,5 4-39 0,-1 5-9 0,1-1 0 0,0 4 0 16,0 4 28-16,4 0 3 0,4 4 1 0,-3 7-832 15</inkml:trace>
        </inkml:traceGroup>
        <inkml:traceGroup>
          <inkml:annotationXML>
            <emma:emma xmlns:emma="http://www.w3.org/2003/04/emma" version="1.0">
              <emma:interpretation id="{9A834746-2FAF-4D77-AFD2-9B610E4F116F}" emma:medium="tactile" emma:mode="ink">
                <msink:context xmlns:msink="http://schemas.microsoft.com/ink/2010/main" type="inkWord" rotatedBoundingBox="26002,2890 26995,2840 27050,3929 26057,397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8150.6358">23825 1430 1116 0,'-9'-8'49'0,"9"8"11"0,0 0-48 0,0 0-12 0,0 0 0 0,-9-4 0 15,1 0 70-15,8 4 12 0,0 0 2 0,0 0 1 16,0 0-45-16,0 0-10 0,-5-4-2 0,5 4 0 15,0 0-12-15,0 0-4 0,0 0 0 0,0 0 0 16,9 0 33-16,4 0 7 0,0-4 0 0,5 4 1 16,4-4-5-16,4 4-2 0,9 4 0 0,5-4 0 15,-1-4-29-15,10-3-5 0,8 7-2 0,8 0 0 16,-8 7-2-16,0-7 0 0,5 4 0 0,-5 0-886 16</inkml:trace>
          <inkml:trace contextRef="#ctx0" brushRef="#br0" timeOffset="37938.9289">24176 1028 806 0,'22'-12'36'0,"-13"8"7"0,-9 4-35 0,4-7-8 0,0 3 0 0,5-4 0 16,-4 4 53-16,-5 4 9 0,0-12 2 0,8 5 0 15,1-1 0-15,0-4 0 0,-5 0 0 0,1 5 0 16,4 3 0-16,-1 4 0 0,1-4 0 0,-9 4 0 15,0 0 0-15,0 0 0 0,0 0 0 0,0 0 0 16,-4 11-21-16,4 5-4 0,-5 4-1 0,5 3 0 16,-8 4 42-16,-1 4 8 0,0 5 1 0,-4 10 1 15,0-11-72-15,4 12-18 0,-9 4 0 0,5 0 0 16,-4-1 55-16,3 1 7 0,-3 7 2 0,-5 1 0 16,4-8-50-16,1-1-14 0,-1-3 0 0,1 0 8 15,4 0-8-15,-1-8 0 0,1-4 0 0,9 0 0 0,-5-8 0 16,5 1 0-16,-1-9 0 0,5 1 0 15,0-1-108-15,5-3-16 0,-5-9-3 0,4 1-820 16</inkml:trace>
          <inkml:trace contextRef="#ctx0" brushRef="#br0" timeOffset="37471.1536">23435 1746 172 0,'21'-12'16'0,"-12"8"-16"16,-4-4 0-16,3 0 0 0,1-3 195 0,4 3 36 15,1-4 7-15,-6 0 2 0,1 1-83 0,0-5-16 16,4 1-3-16,0 3-1 0,-8 0-28 0,-1-3-5 16,5 3-2-16,4 4 0 0,-9 0-29 0,-4 8-5 15,0 0-2-15,0 0 0 0,0 0-30 0,-9 8-7 0,-4 8-1 16,0 3 0-16,0 5-28 0,0 3-15 0,0 8 2 0,0-4 0 16,-1 0 61-16,6 1 13 0,-1-1 3 0,0 4 0 15,5-8-64-15,4-3-12 0,0-5-2 0,0 1-1 16,0-1 15-16,4 1 0 0,0-13 9 0,1 1-9 31,-5 0-83-31,0-8-22 0,0 0-5 0,0 0-838 0</inkml:trace>
        </inkml:traceGroup>
        <inkml:traceGroup>
          <inkml:annotationXML>
            <emma:emma xmlns:emma="http://www.w3.org/2003/04/emma" version="1.0">
              <emma:interpretation id="{32D1B4AA-EF9D-40DC-A5CF-354FC769D039}" emma:medium="tactile" emma:mode="ink">
                <msink:context xmlns:msink="http://schemas.microsoft.com/ink/2010/main" type="inkWord" rotatedBoundingBox="28461,2539 33031,2309 33131,4303 28562,4533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9151.6931">26510 630 1407 0,'13'-15'62'0,"-4"11"14"0,0-4-61 0,4 0-15 15,0 4 0-15,0 0 0 0,0-3 74 0,5 7 12 16,-5 0 2-16,-13 0 1 0,9 0-16 0,0 3-3 16,-1 5-1-16,-3 4 0 0,-1-4-8 0,-4 3-1 15,-4 5-1-15,-1 4 0 0,-3 3-47 0,-1 4-12 16,-4 1 0-16,0 11 0 0,-5 0 0 0,0 11 0 15,-8 5 0-15,0 7 0 0,4-3 0 0,-4-1 0 16,8 8 0-16,-4 1 0 0,4-5 53 0,5 4 9 16,5 5 2-16,3 3 0 0,1-4-52 0,-1-4-12 15,1-11 0-15,0 7 0 0,4-11-12 0,-5 0-4 16,-8-1-2-16,4-3 0 16,1-8-74-16,-6-8-14 0,1-3-3 0,0-5-1 0</inkml:trace>
          <inkml:trace contextRef="#ctx0" brushRef="#br0" timeOffset="39595.4366">27313 1640 1497 0,'0'-31'66'0,"4"23"14"0,1-3-64 0,3 3-16 0,1-4 0 0,0 4 0 15,-5-3 0-15,1-1 0 0,-5 0 0 0,0 0 0 0,0 1 48 0,-5-1 5 16,-3 0 2-16,-1 1 0 0,-4 3-37 0,-1 0-7 16,-3 0-2-16,-9 4 0 0,-1 0 44 0,1 4 9 15,-5 8 2-15,-4 4 0 0,9 7-52 0,-9 1-12 16,4 3 0-16,-4 5 0 0,9 3 0 0,-5 4 0 16,5 0 0-16,4 0 0 0,4-4 0 0,5 1 0 15,4-5 0-15,0-4 0 0,1 1 54 0,8-9 8 16,0 1 2-16,4-8 0 0,0 3-52 0,10-3-12 15,-1-8 0-15,4 0 0 0,5 0 31 0,0-4 3 16,4-7 1-16,5-1 0 0,0 0-19 0,-5-7-3 16,1-1-1-16,3-3 0 0,-3-1 4 0,3-3 1 15,-8-4 0-15,5 0 0 0,-1-1-17 0,5 5 0 16,-5-4 0-16,5 11 0 0,-5 1 0 0,-4 3 0 16,0 9 0-16,-9 3 0 0,0 8 0 0,-4-1 0 15,0 5 0-15,-9 16 0 0,4-9 0 0,-4 9 0 16,-4 3 0-16,4 4 0 0,-5-4 0 0,1 9 0 0,0-9 0 15,4 4 0 1,0-4-201-16,0-3-44 0,0 15-9 0,-5-20-2 0</inkml:trace>
          <inkml:trace contextRef="#ctx0" brushRef="#br0" timeOffset="38852.6576">25891 1336 403 0,'0'0'36'0,"0"0"-36"16,0 0 0-16,0 0 0 0,9-4 160 0,-9 4 24 15,0 0 6-15,0 0 1 0,5-8-63 0,3 4-12 0,1 1-2 16,4-1-1-16,0 4-48 0,5-4-9 0,0 4-3 0,8-4 0 16,5 0-1-16,4 4-1 0,4-4 0 15,5 0 0-15,4-4 6 0,-4 4 2 0,0 1 0 16,0-9 0-16,4 8-24 0,-8 0-5 0,-10-4-1 0,1 0 0 15,-5 1-38-15,-4-1-8 0,0 0-2 0,-9 0 0 32,1 0-147-32,-6 1-30 0</inkml:trace>
          <inkml:trace contextRef="#ctx0" brushRef="#br0" timeOffset="41161.8263">27703 1629 1335 0,'0'0'59'0,"0"0"13"0,9-4-58 0,0 0-14 16,-9 4 0-16,9-12 0 16,-1 4 90-16,6 4 15 0,3-3 3 0,-4-1 1 0,9 0-36 0,-4 0-7 15,-1 0-2-15,1-3 0 0,4-1-51 0,-5-4-13 16,1 1 0-16,-1-5 0 0,-3 1 54 0,3-1 8 16,-4-7 2-16,1 4 0 0,-1-1-52 0,0-3-12 15,0 0 0-15,0-5 0 0,5 5 0 0,-1 0 0 16,5-8 0-16,9 3 0 0,0 1 0 0,4-12 0 15,13 8 0-15,0-4 0 0,-8 0 0 0,-1 4 0 16,-4 0 0-16,-4 4 0 0,0 0 0 0,-9 0 0 16,-5 3 0-16,1 5 0 0,-9-4 0 0,-1 3 0 15,-3 5 0-15,-1-1 0 0,-4 1 0 0,0-1 0 16,0 5 0-16,0-1 0 0,-4 4 54 0,4 1 8 0,-5-1 2 0,-3 0 0 31,3 4-75-31,5 8-14 0,0 0-3 0,0 0-1 0,-4-7 29 0,4 7 0 0,0 0 0 0,0 0 0 31,0 0-34-31,0 0-1 0,0 0 0 0,0 0 0 0,-5-4 35 0,5 4 0 0,-8-12 0 0,8 12 0 16,-9-4 0-16,0-4 0 0,9 8 0 0,-9-4 0 16,9 4 0-16,-13-4 0 0,0 1 0 0,13 3 0 15,0 0 20-15,0 0 10 0,-13 0 2 0,13 0 1 16,-9 0-53-16,9 0-10 16,0 0-2-16,0 0-1 0,0 0 33 0,0 0 0 0,0 0 0 0,-13 7 0 15,0 1 17-15,4 0 11 0,9-8 1 0,-9 12 1 16,5-5-48-16,-1 9-10 15,1 0-1-15,0-1-1 0,-1 1 30 0,1 3 0 0,4 1 0 0,-5 3 0 16,1 1 19-16,0-1 9 0,-5 4 3 0,0 5 0 0,0-5-21 16,-4 4-10-16,4 0 10 0,-4 4-10 0,0 0 28 15,0 4 0-15,0-3 0 0,0 6 0 0,-5-3-14 16,5 4-3-16,-5-4-1 0,1 4 0 0,-1 4-10 0,-4 0-14 16,0-4 3-16,5 7 1 0,-5-3 59 0,0 0 12 15,4 4 3-15,1-8 0 0,-1-1-64 0,10-3 0 16,-6 0 0-16,6-3-10 0,-1-1 19 0,0-4 4 15,5-4 1-15,-5 0 0 0,4-7 2 0,1-1 0 16,0 1 0-16,-1-4 0 0,1-1-1 0,0-3 0 16,-1 0 0-16,5-12 0 0,0 0 9 0,-9 7 1 15,5 5 1-15,4-12 0 0,0 0-26 0,0 0 0 16,0 0 0-16,0 0 0 0,0 0 0 0,0 0 0 16,0 0 0-16,0 0 0 0,-13 8 0 0,13-8 0 15,0 0 0-15,-9 8 0 0,9-8 0 0,-9 11 0 16,9-11 0-16,0 0 0 0,0 0 0 0,0 0 0 0,0 0 0 0,0 0 0 15,0 0 0-15,0 0 0 0,0 0 0 0,0 0 0 16,0 0 0-16,0 0 0 0,-8-4 0 0,3-3 0 16,5 7 0-16,-4-12 0 0,8 0 0 0,5 1 0 15,-5-1 0-15,5 0 0 0,0 0 0 0,4-3 0 16,0-1 0-16,0 1 0 0,0-5 0 0,1 5 0 16,3-1 0-16,1 4 0 0,-1-11 0 0,5 3 0 15,-4 1-15-15,8-5-8 0,0 5-1 0,1-4-1 16,3-1-11-16,6 5-3 15,-1-5 0-15,9 9 0 0,-1-1 21 0,-3 4 4 0,-5 1 1 0,0 3 0 16,0 4 5-16,-4 0 8 0,0 4-13 0,-1 4 5 0,1 4 8 0,-9 0-8 16,0-5 8-16,-5 5-8 0,1 0 25 15,-9 4 6-15,-5-4 1 0,1 3 0 16,-5-3-45-16,-9 4-9 0,0-1-2 0,-4 1 0 16,-5 0 23-16,1 0 9 0,-5-1-8 0,-9 1 8 0,5 0-12 15,-5-1 4-15,0-3 0 0,1 4 0 0,-1 0-3 0,0-5 0 16,5 5 0-16,0-4 0 0,4 4 2 0,4 3 0 15,1-3 0-15,3 0 0 0,1-1 9 0,4 1 0 16,1-4 0-16,-1 3 0 0,0-3 0 0,9-8 0 16,0 8-9-16,0-8 9 0,-4 12 0 0,4-12 0 15,0 0 0-15,0 0 0 0,0 0 0 0,9 4-11 16,4 0 3-16,0 3 0 0,4-3 8 0,5 0-8 16,5-4 8-16,3 0-8 0,5 0 8 0,-4 0-13 15,4-8 5-15,0 8 8 0,0-4-8 0,1-3 8 16,-1-1 0-16,4 0 0 0,1 0 0 0,-1-3 0 15,-4 3-9-15,5-4 9 0,-1-4 0 0,1 1 0 0,-5-1 0 16,9-7 0-16,-5 7 0 0,-4 1 0 0,-8-5 0 0,-1 5 0 16,-9-5 0-16,-8 8 0 0,0-3 0 0,-5 7 0 15,5-12 0-15,-4 5 0 0,-1-1 8 0,0-3-8 16,-4-1 13-16,5 1-3 0,-5-1-1 0,0 5 0 16,-5-1 0-16,5 0 0 0,0 5 0 0,-4-1 0 15,4 4-9-15,0 0-9 0,0-3 9 0,0 11-13 16,0 0 13-16,0 0 0 0,0 0 0 0,0 0-9 15,-4-8 9-15,-1 8 0 0,5 0 0 0,-13 4 0 16,4 4 0-16,-8 3 0 0,3 5 0 0,-3 7 0 16,-5 5 0-16,0 3 11 0,0 0-1 0,-4 4 0 0,4 0-10 15,0 0 0-15,0 0 0 0,4 1 0 0,5-9 0 16,0 0 0-16,4-3 9 0,1-1-1 0,-1-4-8 0,9-3 0 16,0 0-8-16,4-5 8 0,1 1 46 15,3 0 14-15,1-4 4 0,4-5 0 0,5 1-48 0,-1-4-16 16,5-4 9-16,0 1-9 0,0 3 0 0,9-8 0 15,4 0 0-15,-4 0 0 0,-5-4 23 0,0-3 12 16,5 3 2-16,4-7 1 0,0 3-10 0,5 0-1 16,-1-7-1-16,14 0 0 0,-5-5-41 0,0 5-8 15,5 0-1-15,0-1-1 0,-1 9 40 0,1-1 8 16,0 0 1-16,-5 9 1 16,-4-1-44-16,-9 8-9 0,-9 0-1 0,-4 0-1 0,-4 8 20 0,-5-1 10 15,-4 1-10-15,-5 4 10 0,-4 3-8 0,0 1 8 16,-4 0 0-16,-5 3-9 0,0 1 9 0,0 3 0 15,-4-3 0-15,0-5 0 0,0 5 0 0,-5-1 0 0,5-3 0 16,-9-1 0-16,0-3 0 0,-4 4 0 0,0-9 0 16,-5 5 8-16,0-4-8 0,5 0 8 0,-1 0-8 15,1-8 8-15,-5 0-8 0,5 0 0 0,-9 0 8 0,4-8-8 16,-4 4 27-16,0 0 1 0,0 0 0 0,0 0 0 16,-9-4-171-1,5 4-33-15,-5-3-8 0</inkml:trace>
          <inkml:trace contextRef="#ctx0" brushRef="#br0" timeOffset="43782.1098">30410 1843 576 0,'0'0'51'0,"0"0"-41"0,0 0-10 0,0 0 0 0,0 0 76 0,9-4 14 16,-5 0 2-16,-4 4 1 0,9-8-13 0,-9 8-4 16,9-3 0-16,-9 3 0 0,0 0-24 0,0 0-4 15,0 0-2-15,4 0 0 0,10 0-5 0,-14 0-1 16,0 0 0-16,8 0 0 0,1 0-8 0,-9 0-1 15,0 0-1-15,9 3 0 0,-9-3-10 0,0 0-1 16,9 8-1-16,-5 4 0 0,-8 4 10 0,-1 7 3 0,-8 4 0 16,-4 4 0-16,-5 5 6 0,-5-1 2 15,1 4 0-15,-5 4 0 0,-4-4-7 0,0 3-2 0,0-3 0 16,0 0 0-16,-5 0-14 0,5-3-4 0,-9 3 0 16,1-4-924-16</inkml:trace>
        </inkml:traceGroup>
      </inkml:traceGroup>
    </inkml:traceGroup>
    <inkml:traceGroup>
      <inkml:annotationXML>
        <emma:emma xmlns:emma="http://www.w3.org/2003/04/emma" version="1.0">
          <emma:interpretation id="{FFB2AA5A-2A83-47B5-A1F9-F46E761CE167}" emma:medium="tactile" emma:mode="ink">
            <msink:context xmlns:msink="http://schemas.microsoft.com/ink/2010/main" type="paragraph" rotatedBoundingBox="3080,6055 33181,4468 33280,6338 3179,7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DCE8DB-9A24-432C-AB99-15EE008020BE}" emma:medium="tactile" emma:mode="ink">
              <msink:context xmlns:msink="http://schemas.microsoft.com/ink/2010/main" type="line" rotatedBoundingBox="3080,6055 33181,4468 33280,6338 3179,7925"/>
            </emma:interpretation>
          </emma:emma>
        </inkml:annotationXML>
        <inkml:traceGroup>
          <inkml:annotationXML>
            <emma:emma xmlns:emma="http://www.w3.org/2003/04/emma" version="1.0">
              <emma:interpretation id="{56E4E544-5633-4FB1-B601-0B8CE93E71EA}" emma:medium="tactile" emma:mode="ink">
                <msink:context xmlns:msink="http://schemas.microsoft.com/ink/2010/main" type="inkWord" rotatedBoundingBox="3101,6447 5422,6325 5500,7803 3179,792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642.62">1753 4901 1256 0,'0'0'56'0,"0"0"11"0,0 0-54 16,0 0-13-16,4-8 0 0,0 0 0 0,5-8 68 0,-9 5 12 0,0-1 1 0,9 4 1 15,-9 0-42-15,0 8-8 0,0 0-1 0,0-11-1 16,0-1 11-16,0 0 3 0,0 4 0 0,0 8 0 16,0 0-12-16,0 0-3 0,-9-3 0 0,9 3 0 15,-13-8-9-15,9 4-3 0,-10 4 0 0,6 0 0 16,-5 4-4-16,-1 7-1 0,-3-3 0 0,-1 4 0 15,-4 0-2-15,0 3-1 0,0 5 0 0,1 3 0 16,-1 1-9-16,8 3 0 0,-3 4 0 0,8-4 0 16,0-7 0-16,5 3 0 0,0-3 0 0,4-1 0 0,4-3 0 15,0-1 0-15,1-3 0 0,3-4 0 0,6 0 0 0,-1-4 0 16,-4-4-8-16,4 0 8 0,-13 0 0 0,17-12 0 16,-4 4 0-16,5-8 0 0,-5 1 0 0,5-1 0 15,-1 1 0-15,1-9 0 0,-1 5 0 0,-3-8 0 16,-1-1 0-16,0 5 0 0,4-4 0 0,-3 7 0 15,-6 4 0-15,1 1 8 0,-4 7-8 0,3-4 0 16,-8 12 9-16,0 0-9 0,0 16 9 0,-4 0-9 16,0 7 12-16,-1 0-12 0,1 5 0 0,-1-1 0 15,1 0 0-15,4 0 0 16,0 1-79-16,0-1-22 0,4 0-5 0</inkml:trace>
          <inkml:trace contextRef="#ctx0" brushRef="#br0" timeOffset="46147.6776">2130 4670 1638 0,'0'0'72'0,"0"0"16"0,0 0-71 0,0 0-17 0,0 0 0 0,0 0 0 15,0 0 56-15,0 0 8 0,0 12 2 0,0 0 0 16,0 0-41-16,-4 7-8 0,-1 8-1 0,5-3-1 15,-4-1 9-15,4 1 3 0,-5 3 0 0,5 0 0 16,5-3-27-16,-5-5 0 0,4-3 0 0,-4 3 0 0,5-7 0 0,3 0 0 16,-8-12 0-16,0 0 0 0,9 3 8 0,9-3 0 15,-5-3 0-15,9-5 0 0,0-4 1 0,0 0 0 16,0-7 0-16,-1 3 0 16,1 1 3-16,5-5 0 0,-5 1 0 0,0-5 0 0,-5 5 0 15,1 3 1-15,4 1 0 0,-5 3 0 0,-4 0-1 0,5 4-1 16,-1 1 0-16,-3 7 0 0,-1 0 1 15,4 3 0-15,1 9 0 0,-1 4 0 0,1 3-12 0,0 9 10 16,-1-1-10-16,1 12 10 0,-1 0-10 0,1 4 0 16,-5 0 0-16,0 3 8 0,0 1-8 0,-8 4 0 15,-1-4 0-15,-8 7 8 0,-5 1 3 0,-9-1 0 16,1-3 0-16,-5 4 0 0,0-1 9 0,-4 1 1 16,-5-4 1-16,0-1 0 0,-4-7 6 0,4-4 2 15,1-8 0-15,-5-3 0 0,-1-1-2 0,1-7-1 16,5-5 0-16,-6-3 0 0,6-4 17 0,3-1 4 15,1-3 1-15,0-4 0 0,13-7-8 0,-1-1-1 16,1 0-1-16,5-8 0 0,3 5-23 0,5-13-4 16,5 1 0-16,12-8-1 0,5-4-11 0,9-4 0 0,4-8 0 15,4 0 8-15,5-12-21 0,9 9-5 0,8-1-1 0,1-4 0 16,4 1-160 0,-1 3-32-16,67-46-6 0,-31 30-2 0</inkml:trace>
          <inkml:trace contextRef="#ctx0" brushRef="#br0" timeOffset="45130.078">1156 4538 748 0,'0'0'67'0,"0"0"-54"16,4-8-13-16,-4-4 0 0,5 1 137 0,-5 3 25 16,0 8 5-16,0-8 1 0,0 8-81 0,0 0-16 15,0 0-3-15,-9 0-1 0,0 4-44 0,-4 4-9 16,-5 3-2-16,-3-3 0 0,-1 8-24 0,0-1-4 16,-9 5-2-16,5-4 0 0,-5-1 18 0,5 1 0 0,-9-1 11 0,13 1-11 15,0 0 0-15,8-1 0 0,-12 1 0 0,13-8 0 16,-9 3 10-16,9-3-10 0,4 0 8 0,-4 0-8 15,4-4 13-15,9-4-2 0,-9 7-1 0,9-7 0 16,0 0-10-16,0 12 12 0,0 0-12 0,0-1 12 16,5 1-12-16,4 0-11 0,4 3 3 0,0 1 0 15,0 0 8-15,9 3 0 0,-4 5 0 0,3 3-8 16,1 4 8-16,-4 4 0 0,-5 4 0 0,0-4 0 16,-4-4 0-16,-5 4 0 0,-4 1 0 0,0-5 0 15,-4 0 0-15,4 0 8 0,-17-4-8 0,3 1 0 16,6-9 20-16,-10 5-1 0,0-5 0 0,1 1 0 15,-1-5 22-15,-4-3 5 0,5 4 1 0,-14-5 0 16,9-7-7-16,0 8 0 0,-13 0-1 0,9-5 0 0,4 1-27 16,0-4-12-16,4-4 10 0,5 4-10 15,0-4-112-15,13 0-29 16</inkml:trace>
        </inkml:traceGroup>
        <inkml:traceGroup>
          <inkml:annotationXML>
            <emma:emma xmlns:emma="http://www.w3.org/2003/04/emma" version="1.0">
              <emma:interpretation id="{A6E0B1E8-1F89-4DEC-9F34-BE310623FE3E}" emma:medium="tactile" emma:mode="ink">
                <msink:context xmlns:msink="http://schemas.microsoft.com/ink/2010/main" type="inkWord" rotatedBoundingBox="6920,6322 11811,6064 11872,7226 6981,748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8392.2385">6429 4635 1069 0,'0'0'47'0,"0"-4"10"0,-4-3-45 0,0-5-12 0,4 4 0 0,0-4 0 15,0 9 100-15,0 3 17 0,0-8 4 0,0 8 1 16,4-8-38-16,-4 8-8 0,0 0-2 0,0 0 0 15,0 0-19-15,0 0-4 0,4 16-1 0,5 3 0 16,-9 1-14-16,5 7-4 0,-10 8 0 0,1 8 0 16,-1 0 5-16,-3 7 1 0,-10 1 0 0,1 0 0 15,-1 7 1-15,0-7 0 0,-3 0 0 0,3-1 0 16,-4 1-2-16,5-4 0 0,-1-8 0 0,9 0 0 16,-4-12-29-16,0 4-8 0,8-3 0 0,-3-9 0 15,8-3 10-15,-5-5-2 0,5 1-8 0,0-12 12 0,-4 8 0 16,4-8 0-16,0 0 0 0,0 0 0 0,0 0 0 15,0 0-1-15,0 0 0 0,4-8 0 0,1-4-11 0,-5-3 0 16,4-9 0-16,0 5 0 0,-8-8 0 0,4-1 0 16,4-3 0-16,1-4 0 0,4-4 0 0,-5 0 0 15,0-4 9-15,10-8-9 0,-1 1 12 0,9-9-3 16,0 5 0-16,4-9 0 0,0 1-9 0,9 0-9 16,0 7 9-16,1 0-13 0,-1 9-3 0,9-1 0 15,-9 8 0-15,4 4 0 0,-4 3 6 0,0 9 1 16,0 0 0-16,-8 11 0 0,-5 0 9 0,-5 8 0 15,-4 8-9-15,-4 0 9 0,0 8 0 0,-9 3 0 16,-4 5 0-16,4-1 0 0,0 5 0 0,-5 3 0 0,-12 0 0 16,-5 1 0-16,-5 11 0 0,-3-4 0 0,-1 0 0 15,-4 0 0-15,-5 4-24 0,5-8-1 0,-4 4 0 0,4-3 0 32,0-5-117-32,8-8-23 0,1 1-5 0</inkml:trace>
          <inkml:trace contextRef="#ctx0" brushRef="#br0" timeOffset="48804.9252">7039 4670 1324 0,'13'-11'118'0,"-8"3"-94"0,4-4-24 0,-1 4 0 0,1 1 53 0,-4 3 7 16,-5 4 0-16,0 0 1 0,0 0 2 0,0 0 0 15,0 0 0-15,0 0 0 0,0 0-19 0,-5 11-4 16,1 5-1-16,-9 0 0 0,4 3 1 0,-4 5 0 16,-5 7 0-16,1-4 0 0,-1 12-4 0,5-4 0 15,0 0 0-15,0 0 0 0,-1 4-14 0,6-4-3 16,3-3-1-16,1-5 0 0,-1-4-18 0,5-3 0 16,5-1 8-16,4-3-8 0,-5-4 0 0,9-5 0 15,0-7 0-15,5 0 0 0,-1 0 0 0,10-7 0 16,-1-9 0-16,0 0 0 0,1 1 0 0,-1-5 13 15,0-7-1-15,1-4 0 0,-1 0 14 0,-4-4 2 16,0-1 1-16,0 1 0 0,-9-4-5 0,5 0 0 16,-5 4-1-16,-5-4 0 0,1 4-11 0,0 4-1 15,-5 4-1-15,-4 3 0 0,-4 5-10 0,0-1 10 16,-5 9-10-16,4-1 10 0,-3 4 2 0,-1 4 0 0,-4 4 0 16,0 4 0-16,-1 0-12 0,1 4 0 0,-4 3 0 15,-5 1 0 1,-5 4-84-16,1 3-13 0,-5 5-3 0,-4 3-940 0</inkml:trace>
          <inkml:trace contextRef="#ctx0" brushRef="#br0" timeOffset="49247.2198">7539 4620 1267 0,'-4'-4'112'0,"4"0"-89"16,4-4-23-16,1 4 0 0,4-4 128 0,-1 5 22 15,6-5 4-15,3 8 1 0,-4-4-79 0,0 4-16 16,5 4-4-16,-5 4 0 0,0 3-35 0,0 5-7 16,-8-1-2-16,4 5 0 0,-5 3 14 0,0 1 2 15,-4-5 1-15,0 9 0 0,0-5 13 0,-4 0 2 16,4-3 1-16,-4-1 0 0,-1 1-2 0,-4-8-1 15,1 3 0-15,-1-3 0 0,0 0-24 0,-4-5-5 16,4-3-1-16,0 0 0 0,5 0-3 0,-5-4-1 16,5 0 0-16,4 0 0 0,-5-8-8 0,10-3 8 0,-5-5-8 15,4 0 8-15,1 1-8 0,3-5 0 0,6-3 0 16,-1-1 0-16,4-7 0 0,1 0 10 0,-1 0-10 0,10 0 10 16,-5-1-10-16,4 5 0 0,-4 0 9 15,4 3-9-15,-4 5 14 0,-4 7-2 0,-1 1 0 0,-4 7 0 16,1 0-3-16,-1 8-1 0,-4 3 0 0,-1 5 0 15,1 8-8-15,0-1 0 0,-5 5 0 0,1 3 0 16,-1 0 0-16,5 0 0 0,0 5 0 0,-5-1 0 16,0 0-16-16,1 0-6 0,3-3-1 0,1-5-756 15,0 0-151-15</inkml:trace>
          <inkml:trace contextRef="#ctx0" brushRef="#br0" timeOffset="49632.9453">8167 4725 1825 0,'0'0'80'0,"0"0"18"0,0 0-78 0,0 0-20 15,9 4 0-15,-1 4 0 0,1-8 18 0,9 4 0 16,-1 0 0-16,1-1 0 0,4 1-7 0,4-4-2 15,-4-4 0-15,4-3 0 0,-4-1-9 0,5 0 0 16,-1-4 0-16,0 1 8 0,-4-1 4 0,-4-4 1 16,4 1 0-16,-5-1 0 0,-4 1 33 0,1-1 6 15,-1-4 2-15,-5 1 0 0,1-1-6 0,-4 1-2 0,3-1 0 16,-8 1 0-16,5-1-6 0,-10 5 0 16,5-1-1-16,-4 5 0 0,0-5-29 0,-5 8-10 0,0 0 0 15,0 4 9-15,-4 4-1 0,4 0-8 0,-8 4 12 16,4 4-4-16,-5-4-8 0,-4 8 0 0,0-1 0 0,0 9 0 15,0-1 0-15,0 1 10 0,5 3-10 0,-1 5 10 16,1-1-10-16,4 0 0 0,-1 8 0 0,6-3-11 16,3-1 11-16,5 0 0 0,5 0 0 0,-1-4 0 15,9-3-61 1,0 3-11-16,1-3-1 0</inkml:trace>
          <inkml:trace contextRef="#ctx0" brushRef="#br0" timeOffset="49988.9776">8834 4577 1922 0,'0'0'85'0,"0"0"18"0,0 0-83 0,8 4-20 16,1 4 0-16,0-1 0 0,-9 1 47 0,4 8 5 16,-4-1 0-16,5 5 1 0,4-1-3 0,-1 5-1 15,-8 3 0-15,5-4 0 0,-1 1-11 0,5-5-2 16,-9 1-1-16,0 3 0 0,0-7-13 0,0-1-2 15,0-3-1-15,-9 0 0 0,5 0-10 0,-1-5-1 16,-3-7-8-16,8 0 12 0,0 0-1 0,0 0-1 16,0 0 0-16,4-7 0 0,-4-5 2 0,0-4 1 15,0-3 0-15,9-1 0 0,0 1-13 0,8-1 8 16,-4-3-8-16,5-8 0 0,4 3 0 0,4-3 0 16,0 4 0-16,1 0 0 0,-1 3 32 0,0 1 0 0,-4 3 0 15,0 9 0-15,-9 3-20 0,5 4-3 0,-9 4-1 16,-1 0 0-16,-8 0 4 0,14 8 0 0,-10 3 0 0,0 5 0 15,1 0-12-15,-1 3 0 0,1 1 0 0,-5-1 0 16,0 1-10-16,4 3-1 0,-4 4 0 0,0-3 0 16,0-1-229-1,0-3-47-15</inkml:trace>
          <inkml:trace contextRef="#ctx0" brushRef="#br0" timeOffset="47059.1049">4341 4928 1688 0,'0'0'37'0,"0"0"8"0,0 0 2 0,0 0 0 0,9 0-38 0,4 0-9 16,-4-4 0-16,4 4 0 0,5 0 41 0,-1 0 7 15,5 0 0-15,4-4 1 0,-4-8-21 0,5 5-5 16,3-5-1-16,-3 0 0 0,3 0-14 0,-3-3-8 15,3 3 10-15,1-3-10 0,-5-9 11 0,1 5-11 16,-5-1 12-16,-5 1-12 0,1 3 16 0,-5-3-4 0,0-1-1 0,-4 1 0 16,4-1 8-16,-4 1 1 0,0-1 1 0,-9 1 0 15,-5-5-4-15,1 5-1 0,-1-5 0 16,1 5 0-16,0-1-6 0,-1 1-2 0,-3 3 0 0,-1 1 0 16,0-1 10-16,-4 4 2 0,4 1 0 0,-4 3 0 15,0 0-20-15,0 8-16 0,-5 0 4 0,5 4 0 16,-5 4 12-16,1-1 0 0,-1 5 0 0,1 4-9 15,-1 3 18-15,-4 9 4 0,5 3 1 0,-1 8 0 16,0 8-14-16,1-1 0 0,8 1 0 0,0 4 0 16,5-8 0-16,0 4 0 0,4 3 0 0,8-3 0 15,-3-4 0-15,4-4-8 0,-5 0 8 0,5-8-10 16,4-4 10-16,0 1 16 0,0-5-4 0,5-3-1 16,-1-5-11-16,5-3-16 0,0-4 4 0,4-4 1 15,5-4-116-15,0-4-23 0,35-12-5 16,-5-3-1-16</inkml:trace>
          <inkml:trace contextRef="#ctx0" brushRef="#br0" timeOffset="47486.6242">5227 4881 1803 0,'-17'-12'80'0,"12"5"16"0,1-5-76 0,-5 4-20 16,5-4 0-16,-1 5 0 0,5-9 76 0,-4 0 11 15,8 5 2-15,1-5 1 0,-1 0-31 0,5 1-7 0,0-1 0 0,0 1-1 16,4-5-28-16,0 1-6 0,0 3-1 0,5 0 0 16,4 1-7-16,-5 7-1 0,1 0-8 0,4 4 12 15,0 0-12-15,-1 4 0 0,1 4 0 0,-4 8 0 16,4 0 0-16,-5 3-8 0,-3 9-1 0,-1-1 0 16,4 1 33-16,-4 3 8 0,9 4 0 0,-4-4 1 15,0 5-21-15,3-5-12 0,1 8 12 0,0-4-12 16,0-7 0-16,0 3 0 0,-4-4 0 0,-1-3 0 15,1-5 0-15,-1 1 0 0,-3-1 0 0,-1-3 0 16,-5-4-106-16,1-4-25 16,-9-4-5-16</inkml:trace>
          <inkml:trace contextRef="#ctx0" brushRef="#br0" timeOffset="47573.7888">6061 4390 1825 0,'-9'0'80'0,"0"0"18"0,-4 4-78 0,0-1-20 16,0 9 0-16,-5 4 0 0,-4 3 61 0,5 5 9 15,-9-1 2-15,-1 8 0 0,1 4-25 0,0 0-5 16,-10 4-1-16,6 4 0 0,-10 8-21 0,1 0-5 16,-5-4-1-16,4-1 0 0,1 5-2 0,-1-4 0 15,10-4 0-15,-5 0 0 0,-5-4-4 0,9-4-8 16,14-4 11-16,-1 0-11 0,-4-4-9 0,9 1-9 15,4-9-2-15,-4 1-1003 0</inkml:trace>
        </inkml:traceGroup>
        <inkml:traceGroup>
          <inkml:annotationXML>
            <emma:emma xmlns:emma="http://www.w3.org/2003/04/emma" version="1.0">
              <emma:interpretation id="{170614CA-211A-4133-A9CF-FAA5263C82ED}" emma:medium="tactile" emma:mode="ink">
                <msink:context xmlns:msink="http://schemas.microsoft.com/ink/2010/main" type="inkWord" rotatedBoundingBox="12156,5591 14849,5449 14919,6776 12226,6918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0409.7818">9601 4417 1785 0,'-4'-8'159'0,"0"0"-127"15,-1 1-32-15,5 7 0 0,9-8 69 0,4 0 8 16,5 0 2-16,4 0 0 0,8 1-23 0,1-1-5 15,4-4-1-15,5 4 0 0,-5-3-39 0,4 3-11 16,1-4 0-16,4 4 0 0,-5 0 10 0,5 1-2 16,0 3-8-16,-9-4 12 0,-4 0-12 0,-5 4 0 15,5 0 0-15,-1 0 0 16,-8-3-31-16,0 7-9 0,0-4-1 0,-4 0-930 0</inkml:trace>
          <inkml:trace contextRef="#ctx0" brushRef="#br0" timeOffset="50512.369">10194 3692 1695 0,'0'0'75'0,"0"0"16"0,-9-4-73 0,9 4-18 0,-9 7 0 0,5 5 0 15,-5 8 52-15,0-1 6 0,0 12 2 0,1 4 0 16,-1 1-24-16,0 6-4 0,5 5 0 0,-5 4-1 0,5-4 4 0,-1 3 1 15,-4-3 0-15,5 8 0 0,0-8 9 0,-5 3 3 16,5-7 0-16,-1 0 0 0,1-4-12 0,-5 0-1 16,5-4-1-16,-1 0 0 0,1 0-21 0,-5 1-4 15,5-5-1-15,-1-4 0 16,-4 4-106-16,5 0-22 0</inkml:trace>
          <inkml:trace contextRef="#ctx0" brushRef="#br0" timeOffset="50862.4948">10584 4616 2250 0,'0'0'49'0,"0"12"11"0,-4 3 1 0,4 5 3 0,-5 3-52 0,5 0-12 0,-4 5 0 0,0-1 0 16,4 0 24-16,0-3 3 0,-5-1 0 0,5 1 0 16,0 3-44-1,5-8-9-15,-5 1-2 0,0-8-650 0,0-5-130 0</inkml:trace>
          <inkml:trace contextRef="#ctx0" brushRef="#br0" timeOffset="50932.6092">10883 4179 2278 0,'0'0'50'0,"-5"-8"10"0,-8 4 3 0,9 4 1 0,-1-7-51 0,5 7-13 15,0 0 0-15,0 0 0 16,0 0-31-16,0 0-9 0,9 7-1 0,0 5-930 16</inkml:trace>
          <inkml:trace contextRef="#ctx0" brushRef="#br0" timeOffset="51592.7009">11361 4433 403 0,'0'0'36'0,"9"-8"-36"0,4 0 0 0,-5-4 0 15,6 4 301-15,-1-3 54 0,-4-1 10 0,-1 4 3 16,1-3-244-16,-4 3-48 0,-1 0-9 0,-4 8-3 16,0 0-20-16,0 0-4 0,0 0 0 0,0 0-1 15,0 0-11-15,-9 4-3 0,-4 4 0 0,-5 3 0 16,1 5-25-16,-5 3 0 0,0 1-12 0,0 11 12 16,5-4 0-16,-1 5 0 0,0-5 9 0,5 0-1 15,0 4-8-15,9-7 0 0,-5-5 0 0,9-3 0 16,-4 0 0-16,4-5 0 0,0-11 0 0,0 0 0 15,13 0 0-15,0 0 0 0,4-4 0 0,1-3 0 16,0-13 52-16,3 4 10 0,6-7 2 0,-1 0 0 16,0-1-52-16,1 1-12 0,-1-1 0 0,-4-3 0 0,4 0 41 15,-8 3 6-15,-1 5 1 0,-3-1 0 0,3 9-31 16,-4-1-5-16,0 8-2 0,-4 4 0 0,-4 4-10 0,3 8 12 16,-8 3-12-16,0 5 12 0,-4 3-25 0,4 1-5 15,0 3-1-15,0 0 0 0,0 1 31 0,0-5 5 16,9 0 2-16,0 1 0 15,4-5-67-15,0-3-12 0,0-1-4 0,5-7 0 0,4 0 52 0,-1-8 12 16,6-4 0-16,-5-4 0 0,4 1 30 0,-4-5 9 16,4-4 1-16,-4 1 1 0,0-5-14 0,0-3-3 15,0-1-1-15,0-3 0 0,-4-4-23 0,3 0 0 16,-3-8 0-16,4 0 0 0,-4 4 21 0,3-4 0 16,-3-4 0-16,0 0 0 0,-5 0-33 0,0-4-8 15,-4 0 0-15,-1 0-1 0,6 5 21 0,-6-5 0 16,1 0 0-16,-4-4 0 0,3 4 0 0,-3-3 0 15,-1-1 0-15,-4 4 0 0,4 12 0 0,5 4 0 16,-9 4 0-16,5 7 0 0,-5 5 0 0,-5 7 0 0,5 8 0 16,0 0 0-16,0 0 0 0,-9 4 0 0,1 7 0 0,-5 9 0 15,-1 7 0-15,1 0 0 0,-4 5 0 0,-5-1 0 16,0 8 0-16,0 4 0 0,0-4 0 0,0 8 0 16,0-1 0-16,4 5 0 0,-3 4 0 0,3-1 0 15,5 1 21-15,0-4 9 0,4 7 2 0,4-3 0 16,1-5-23-16,4 1-9 0,4-4 8 0,5 0-8 15,4-4 0-15,5-4-19 0,4 0 3 0,4-8 1 16,5 0-146-16,4-8-30 0,5-7-5 0</inkml:trace>
        </inkml:traceGroup>
        <inkml:traceGroup>
          <inkml:annotationXML>
            <emma:emma xmlns:emma="http://www.w3.org/2003/04/emma" version="1.0">
              <emma:interpretation id="{0449D6E7-7753-4909-8427-0EFEA644FB07}" emma:medium="tactile" emma:mode="ink">
                <msink:context xmlns:msink="http://schemas.microsoft.com/ink/2010/main" type="inkWord" rotatedBoundingBox="15756,5387 19528,5188 19602,6588 15829,6787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2698.2012">14125 4589 403 0,'9'-8'36'0,"-9"8"-36"15,0-8 0-15,0 0 0 0,0 8 320 0,0 0 56 0,0 0 12 0,0 0 3 16,0 0-229-16,0 0-46 0,0 0-8 16,0 0-3-16,-5 4-49 0,-4 8-9 0,1-1-3 0,-1 5 0 15,4-4-19-15,-3 7-4 0,-1 1-1 0,4 3 0 16,1 1-20-16,4-5-10 0,0-3 1 0,0-1 0 16,0 5-6-16,4-5-1 0,5-3 0 0,0-4-681 15,4 0-137-15</inkml:trace>
          <inkml:trace contextRef="#ctx0" brushRef="#br0" timeOffset="52806.4875">14471 3910 1958 0,'-22'-16'87'0,"14"12"17"0,-1 1-83 0,9 3-21 15,-13 3 0-15,13-3 0 0,-9 4-9 0,0 0-7 16,-4 8 0-16</inkml:trace>
          <inkml:trace contextRef="#ctx0" brushRef="#br0" timeOffset="53490.0589">15002 4261 748 0,'-9'-8'33'0,"9"8"7"0,0 0-32 0,0 0-8 0,0 0 0 0,0 0 0 15,-8 8 310-15,3 0 60 0,1 3 12 0,-5 5 2 16,-4 4-262-16,4-1-53 0,5 1-10 0,4-1-3 16,-5 4-36-16,5 1-7 0,0-1-1 0,0-3-1 15,5-5 1-15,-1 1 0 0,-4 0 0 0,5-5 0 16,3 1-12-16,-3-4 0 0,-5-8 0 0,4 8 0 15,9-5 27-15,-13-3 3 0,0 0 1 0,0 0 0 16,0 0-7-16,9-7 0 0,0-1-1 0,4-4 0 16,-9 4-11-16,10 1-1 0,-6-5-1 0,1-4 0 15,0 1 30-15,4-5 5 0,-4-3 2 0,4-5 0 16,0 5-27-16,5 0-4 0,4-5-2 0,4 5 0 16,0-4-14-16,5-1 0 0,0 9 8 0,4-1-8 0,-5 1 0 15,6 11 0-15,-1-4 0 0,-9 12 0 0,0 0 0 16,-4 8 0-16,0 4 0 0,0 3 0 0,0 1 0 15,-9 0 0-15,-4 3 0 0,4 1-10 0,-4-1 10 16,-5 1 0-16,-4-1 0 0,0 1 0 0,0-1 0 0,-4-3 0 16,-5-1 0-16,0 1 0 0,1-4 8 0,-1-1 0 15,4 1 0-15,1-4 0 0,-5 4-8 0,9-12 0 16,0 0 8-16,0 0-8 0,-4 7 0 0,4-7 0 16,4 8 0-16,-4-8 0 0,0 0 0 0,0 0 0 15,0 0 0-15,9-4 8 0,4 0-8 0,-4-3 0 16,0-5 8-16,0-4-8 0,4 1 0 0,0-5 0 15,-9-3 0-15,5-1 8 0,4-3-8 0,5 4 0 16,-1-5 0-16,5-3 0 0,5 4 0 0,-1 3 0 16,5 5 0-16,-1 3 0 0,-8 1 0 0,5 3 0 0,-6 0 0 15,1 5 0-15,-4 7 0 0,0 3-10 0,-5 5 10 16,0 4 0-16,-4 4 0 0,-5 3-8 0,0 1 8 16,1 7 0-16,-1-4 0 0,1 5 0 0,-5-1 0 0,0 0 0 15,0 0-16-15,-5 1 1 0,5-5 0 0,0 4 0 16,-4 1-237-1,-1-5-47-15,-8 20-9 0,9-20-3 0</inkml:trace>
          <inkml:trace contextRef="#ctx0" brushRef="#br0" timeOffset="52149.0294">13186 4167 576 0,'0'0'51'0,"0"0"-41"0,0 0-10 0,0 0 0 0,0 0 144 0,0 0 28 15,0 0 4-15,0 0 2 0,0 0-22 0,4-7-5 16,1 7-1-16,8-4 0 0,0-4-64 0,5 4-13 15,8-4-2-15,5 0-1 0,8 8-20 0,14-7-4 16,4-5-1-16,4 4 0 0,1-4-5 0,-10 1 0 16,1 3-1-16,0 0 0 0,-5 0-27 0,-9 0-12 15,1-3 10-15,-5 3-10 16,0 4-48-16,0-4-16 0,-9 0-4 0,-4 1-581 16,-9-1-117-16</inkml:trace>
          <inkml:trace contextRef="#ctx0" brushRef="#br0" timeOffset="52436.0522">13822 3493 1267 0,'0'-12'112'0,"0"4"-89"0,0-7-23 0,0 3 0 15,0 4 87-15,0 0 13 0,0 8 2 0,0 0 1 16,0 0-31-16,0 0-5 0,0 0-2 0,0 0 0 15,0 20-12-15,-4-1-2 0,-5 1-1 0,4 7 0 16,-3 0-3-16,-1 8-1 0,0 4 0 0,0 4 0 16,-4-4 3-16,0 8 1 0,-4 4 0 0,3 3 0 15,-3 1 16-15,-1 0 3 0,-4-1 1 0,9 9 0 16,0-1-70-16,4-3 0 0,-8-5-12 0,3 5 0 16,1-5 12-16,-4-3 0 0,-1 4 10 0,-4-5-10 15,5-3-62-15,-1 4-18 0,-8-8-4 0,4 3-644 16,0-7-128-16</inkml:trace>
          <inkml:trace contextRef="#ctx0" brushRef="#br0" timeOffset="53971.4915">16358 4316 1818 0,'0'0'80'0,"0"0"17"0,0 0-77 0,0 0-20 16,0 0 0-16,0 0 0 0,0 0 48 0,0 0 7 16,17-4 1-16,5 4 0 0,-4-4-8 0,4 0 0 15,0 0-1-15,4-4 0 0,0 4-35 0,5 0-12 16,0-3 0-16,0-1 9 0,-5-4 13 0,5 0 2 16,-5-3 1-16,5 3 0 15,-5-4 13-15,-4 1 2 0,4 3 1 0,-4-3 0 0,0-1 1 0,-4-4 0 16,-10 1 0-16,10 3 0 0,4-3-20 0,-5 3-4 15,-8-3-1-15,0 3 0 0,4 4-17 0,-8 5 0 16,-5 7 0-16,0 0 0 0,0-8 0 0,0 8 0 16,4-12 0-16,-4 12 0 0,0 0 0 0,0 0 0 15,-9 0 0-15,-8 0 0 16,-1 8 0-16,-4 4 0 0,-4 3 0 0,-1 5 0 0,-3-1 0 0,3 9 0 0,1-5 0 16,0 8 0-16,-1 0 12 0,6 1-2 0,-1-1 0 0,8 4 0 15,-3-4-10-15,8 0-14 0,0 0 3 0,5 1 1 16,0-5 10-16,8-4 0 0,5 1 0 0,8 3 0 31,1-4-53-31,13 5-9 0,4-9-2 0,13-3-1049 0</inkml:trace>
        </inkml:traceGroup>
        <inkml:traceGroup>
          <inkml:annotationXML>
            <emma:emma xmlns:emma="http://www.w3.org/2003/04/emma" version="1.0">
              <emma:interpretation id="{A84A3B31-E273-4993-9B99-8C25E616C582}" emma:medium="tactile" emma:mode="ink">
                <msink:context xmlns:msink="http://schemas.microsoft.com/ink/2010/main" type="inkWord" rotatedBoundingBox="20937,5185 22381,5109 22452,6452 21008,652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5458.7643">19065 3419 1036 0,'4'-20'23'0,"-4"20"5"0,0-12 0 0,0 12 1 0,-4-7-29 0,4-1 0 15,4-4 0-15,-4 12 0 0,0 0 24 0,0 0 0 16,0 0-1-16,0 0 0 0,0 0-12 0,0 0-3 16,0 0 0-16,0 0 0 0,0 0 20 0,0 0 4 15,0 0 1-15,0 0 0 0,0 0 25 0,0 0 5 16,9 0 1-16,-9 0 0 0,9 0 0 0,-9 0 0 16,9 0 0-16,-9 0 0 0,0 0 12 0,0 0 2 15,0 0 1-15,0 0 0 0,0 0-30 0,0 0-5 0,0 0-2 0,8 4 0 16,-3 4-42-16,-5-8 0 0,0 0 0 0,8 11 0 31,-3 5-196-31,-1-4-40 0</inkml:trace>
          <inkml:trace contextRef="#ctx0" brushRef="#br0" timeOffset="55990.2912">19166 4109 1728 0,'13'-24'76'0,"-4"17"16"0,-1-9-73 0,6 8-19 15,3-7 0-15,1 7 0 0,-1 0 99 0,1 0 16 16,4 0 3-16,4 5 1 0,0-1-63 0,5 0-13 16,0 4-3-16,4 0 0 15,4 0-70-15,1 0-14 0,-1 0-4 0</inkml:trace>
          <inkml:trace contextRef="#ctx0" brushRef="#br0" timeOffset="55794.3458">19670 3255 1342 0,'13'-4'29'0,"-8"-4"7"0,4 0 0 0,-1 0 3 0,6 1-31 0,-6-1-8 0,1 0 0 0,0 0 0 16,4 4 87-16,-9 0 16 15,-4 4 3-15,0 0 1 0,0 0-11 0,0 0-1 0,0 0-1 16,0 0 0-16,9 12-50 0,-4 8-11 0,-10 3-1 0,1 12-1 15,-9 4-6-15,-5 4-1 0,1 8 0 0,-5 7 0 16,0-3 0-16,-5 3-1 0,1 1 0 0,0 3 0 16,-5-7-3-16,5 3 0 0,-5 1 0 0,5-5 0 15,4-3 0-15,0 0 0 0,4 0 0 0,1-5 0 16,3 1-11-16,1-4-9 0,0-8 12 0,9 4-12 16,-1-4-14-16,10 0-10 15,-5-7-1-15,4-1-704 0,1-4-141 0</inkml:trace>
          <inkml:trace contextRef="#ctx0" brushRef="#br0" timeOffset="54964.2592">18600 4027 1497 0,'0'0'32'0,"0"0"8"0,9-4 0 0,-9 4 4 0,4-4-36 0,-4 4-8 0,0 0 0 0,0 0 0 15,0 0 53-15,4 8 9 0,-8 4 2 16,0 3 0-16,-5 5-5 0,0 3-1 16,-4 4 0-16,-9 9 0 0,0 3-42 0,-4 0-8 0,8 3-8 0,-4 1 12 15,0-4 34-15,5-4 7 0,-1-3 2 0,14-1 0 16,4 0-55-16,-5-8 0 0,1 1 0 0,8-5-8 31,9-3-84-31,-4 0-17 0,-4-5-3 0,8-7-724 0</inkml:trace>
        </inkml:traceGroup>
        <inkml:traceGroup>
          <inkml:annotationXML>
            <emma:emma xmlns:emma="http://www.w3.org/2003/04/emma" version="1.0">
              <emma:interpretation id="{C4E1DEB4-4875-4C51-B3C6-9091CC5A7CB4}" emma:medium="tactile" emma:mode="ink">
                <msink:context xmlns:msink="http://schemas.microsoft.com/ink/2010/main" type="inkWord" rotatedBoundingBox="23466,5287 24542,5231 24594,6221 23519,627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658.231">21087 3766 1152 0,'-8'0'102'0,"3"0"-82"16,5 0-20-16,0 0 0 0,-4 4 92 0,-5-1 13 16,0 1 3-16,0 8 1 0,-4 8-36 0,-4 3-7 15,-5 8-2-15,4 8 0 0,1 0-22 0,-1 4-5 16,5 0-1-16,0 0 0 0,4-4 0 0,9 0 0 16,0-4 0-16,13 0 0 0,0-4 6 0,5-3 1 15,8-5 0-15,1-4 0 0,3-7-43 0,1-4 0 16,4-4 0-16,0-4 0 0,0 0 0 0,0-8 0 0,1-4 0 15,3 1 8-15,-4-9 45 0,-4-3 9 0,0-5 2 16,-1 5 0-16,-8-4 0 0,9-1 0 0,-5-3 0 0,5 0 0 16,4 0-64-16,-9 4-10 0,5-1-3 15,4 9-1-15,5-1 22 0,-5 1 5 0,0 7 1 0,0 0 0 16,0 1-24-16,0 3-5 0,-4 4-1 0,-5 4 0 16,-8 8 16-16,-5-4 0 0,0 3 0 0,-4 5 10 15,-5 0-10-15,-4 3 0 0,-4 5 0 0,-5 3 8 16,0 1-8-16,-4-1 0 0,0-3 9 0,-5-1-9 15,5 5 16-15,-4-5-2 0,-5 1 0 0,4-1 0 16,-4 1-2-16,0-9 0 0,-4 5 0 0,-5-4 0 0,9 3 2 16,-4-3 0-16,4-4 0 0,-4 3 0 0,4-3-14 15,0 0 0-15,4 0 0 0,1-4 0 16,-1 3-24-16,1-3-7 0,4-4-1 16,-5 0-1-16,5 0-199 0,-5-7-39 0,-17-9-8 0,4-4-1 15</inkml:trace>
          <inkml:trace contextRef="#ctx0" brushRef="#br0" timeOffset="56788.5822">21381 3356 1706 0,'0'0'76'0,"0"0"15"0,9-8-73 0,-5 1-18 16,-4 7 0-16,14-4 0 0,-14 4 8 0,17 0-8 15,5 0 12-15</inkml:trace>
        </inkml:traceGroup>
        <inkml:traceGroup>
          <inkml:annotationXML>
            <emma:emma xmlns:emma="http://www.w3.org/2003/04/emma" version="1.0">
              <emma:interpretation id="{56F8D5F9-8567-41E7-9384-9897F97A1999}" emma:medium="tactile" emma:mode="ink">
                <msink:context xmlns:msink="http://schemas.microsoft.com/ink/2010/main" type="inkWord" rotatedBoundingBox="26065,4901 27416,4829 27487,6181 26136,625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8538.5179">24360 3738 979 0,'-13'-11'43'0,"9"3"9"0,8 0-41 0,-4 0-11 16,0-3 0-16,0 3 0 0,0-8 147 0,-4 4 27 15,8-3 6-15,-4 3 0 0,0 0-86 0,4 1-18 16,1-1-3-16,4 0-1 0,-5 8-48 0,5-3-11 16,-5 3-1-16,5 0-1 0,-5 4-11 0,-4 0 0 15,0 0 0-15,0 0 0 0,0 0 0 0,0 0 0 16,0 0 10-16,0 0-10 0,0 0 24 0,0 0-3 15,0 0 0-15,0 0 0 0,0 0 2 0,0 0 0 16,0 0 0-16,0 0 0 0,0 0-7 0,0 0-2 0,0 0 0 16,0 0 0-16,0 0-14 0,0 0 11 0,0 8-11 0,0-8 10 15,0 0-10-15,0 0 10 0,0 0-10 0,0 11 10 16,5-3-10-16,-1 4-9 0,5-4 9 0,-9-8-13 16,0 0 4-16,0 7 1 0,4 5 0 0,-4-12 0 15,9 4-5-15,-5 4-1 0,1-4 0 0,-5-4 0 16,0 0 14-16,0 0-11 0,0 0 11 0,0 0-10 15,4-4 10-15,-4 4 0 0,0 0 0 0,0 0 8 16,9-8 0-16,-9 0 1 0,4 0 0 0,-4 1 0 16,5-5 13-16,-5 0 2 0,4 1 1 0,-4-1 0 15,5 0 4-15,-1 0 1 0,0-3 0 0,9 3 0 16,1 0-9-16,-1 1-1 0,0-9-1 0,5 5 0 16,3-1-11-16,-3-3-8 0,4-1 12 0,0 1-12 0,0-1 12 15,0 1-12-15,0-1 12 0,4 1-12 0,-8-1 0 0,-1-3 0 16,1 7 0-16,-5-3 0 0,0-1 0 0,-4 4 0 15,0 1 0-15,-5-1 0 0,-4-3 0 0,0 3 0 16,-4 1 0-16,-1-1 0 0,1 0 0 0,-1 1 0 16,1-1 0-16,-5 1-12 0,5-1 12 0,-1 4 0 15,1 1-10-15,0-1 10 0,4 4 0 0,-5 0 0 16,1-7 0-16,4 7 0 0,-5 4 0 0,1-4 0 16,0 0 0-16,4 1 0 0,0 7 0 0,-9 0 0 15,9 0 0-15,-9 0 0 0,0 4 0 0,-4-1 10 16,9 1-1-16,-9 8 0 0,4 0-9 0,-4-1 0 15,0 1 0-15,-1 4 0 0,1-1 0 0,-4 5-12 16,4-5 2-16,-5 5 1 0,0-1 9 0,1 1 0 16,4-1 0-16,0 5 0 0,-1-5 10 0,6 12-2 0,3-3-8 15,1 7 12-15,-1 8-12 0,1 0-13 0,0 7 2 16,4 9 1-16,0-1 10 0,0 1 0 0,0-1 0 0,0 5 0 16,0-9 0-16,-5 1 11 0,-3-4-11 0,-1 3 12 0,0-7 0 0,-4 0 1 15,0-8 0-15,0 4 0 16,-1-8-3-16,-3 0-1 0,-1-8 0 0,1 1 0 15,-1-5-22-15,1-4-5 0,8 1-1 0,-4-8 0 16,4-1-89 0,0-3-17-16,9-8-4 0</inkml:trace>
          <inkml:trace contextRef="#ctx0" brushRef="#br0" timeOffset="57627.1084">24058 3688 1148 0,'-5'-4'25'0,"5"-4"6"0,0 0 1 0,0 0 0 15,5 1-32-15,-5-1 0 0,4 0 0 0,-4-4 0 16,0-3 84-16,-4 7 10 0,4-4 2 0,0 4 1 0,-5 1-25 0,5 7-4 16,-4-4-2-16,-5-4 0 0,5 4-22 0,-5 0-5 15,0 0-1-15,0 4 0 0,-4 0-10 0,0 0-3 16,0 4 0-16,-9 4 0 0,4 4 14 0,-8 3 2 16,-5 1 1-16,-4 7 0 0,0 1-14 0,0-1-4 15,0 4 0-15,0 4 0 0,8-3-12 0,-3-1-4 16,3 0 0-16,5 1 0 0,1-1-8 0,3 4-16 15,5-4 4-15,0 1 1 0,4-5 19 0,5-7 3 16,4 3 1-16,0-7 0 0,0 0-12 0,4-1 0 16,5 1 0-16,-1-4 0 0,6 0 0 0,3-4-16 15,-4-1 3-15,9 1 0 0,9-4 31 0,-5-7 6 16,-4-1 2-16,5 4 0 16,-1-4-42-16,-4 0-8 0,4-3-1 0,0-1-1 0,-4-4 51 0,0 1 11 15,0-1 1-15,0-3 1 0,0 3-17 0,-4-4-3 16,4-3-1-16,0-4 0 0,-9 3-1 0,4 1 0 15,-4 0 0-15,1-1 0 0,-6 1-8 0,1-1-8 16,-9 5 12-16,0 3-12 0,-4 5 16 0,-1-1-3 0,-8 8-1 0,-4-4 0 16,-5 8 22-16,0 0 4 0,-9 0 1 0,-4 8-806 15,0 4-161-15</inkml:trace>
          <inkml:trace contextRef="#ctx0" brushRef="#br0" timeOffset="58993.87">24308 3785 1494 0,'0'0'32'0,"0"0"8"0,13 0 0 0,-13 0 3 0,0 0-35 0,0 0-8 15,9 0 0-15,-9 0 0 0,0 0 34 0,0 0 5 16,4-4 1-16,-4 4 0 0,0 0-12 0,0 0-3 15,0 0 0-15,0 0 0 0,0 0-25 0,0 0 0 16,0 0 0-16,0 0 0 0,0 0 0 0,0 0 0 0,0 0 0 16,0 0 0-16,0 0 36 0,0 0 1 0,0 0 1 15,0 0 0-15,0 0-30 0,0 0-8 0,0 0 0 0,0 0 0 16,13 4 0-16,-13-4-8 0,0 0 8 0,0 0-12 31,4 4-16-31,-4-4-3 0,0 0-1 0,0 0 0 0,0 0 32 0,0 0 0 0,0 0 0 0,0 0 0 16,-13 4 0-16,5 0 0 0,8-4 0 0,0 0 0 15,-14 4 23-15,6-4 10 0,-1 4 3 0,9-4 0 16,0 0-28-16,0 0-8 0,0 0 0 0,0 0 0 16,0 0 0-16,0 0 0 0,0 0 0 0,0 0 0 15,0 0 8-15,0 0-8 0,0 0 0 0,0 0 0 16,-9-4 18-16,9 4-3 0,0 0-1 0,0 0 0 16,0 0 15-16,0 0 3 0,0 0 1 0,0 0 0 15,0 0 7-15,0 0 0 0,0 0 1 0,0 0 0 16,0 0 0-16,0 0 0 0,0 0 0 0,0 0 0 0,0 0-14 15,9 0-3-15,-9 0-1 0,13 0 0 0,5 0 14 0,3-4 3 16,6 4 1-16,4 0 0 0,-1 4-28 0,10-4-5 16,-5 0-8-16,4 4-760 15,5 0-157-15</inkml:trace>
        </inkml:traceGroup>
        <inkml:traceGroup>
          <inkml:annotationXML>
            <emma:emma xmlns:emma="http://www.w3.org/2003/04/emma" version="1.0">
              <emma:interpretation id="{B7B64C74-96FF-446D-A825-0EAFAA4598A7}" emma:medium="tactile" emma:mode="ink">
                <msink:context xmlns:msink="http://schemas.microsoft.com/ink/2010/main" type="inkWord" rotatedBoundingBox="28597,5339 30236,5253 30269,5886 28631,597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9970.2793">26036 3559 1267 0,'-35'-16'56'0,"31"9"12"0,8-5-55 0,0 0-13 0,5 0 0 0,9 1 0 15,4-5 54-15,0 4 8 0,0-3 2 0,4 3 0 16,0 0-2-16,-4 5 0 0,5-1 0 0,-6 8 0 16,-3 0-48-16,-5 0-14 0,-4 4 0 0,-5 7 8 15,1 5 51-15,-10 4 10 0,1-1 3 0,-5 12 0 16,5 4-30-16,-5 8-6 0,0 0 0 0,0 0-1 16,1-4-15-16,-1-4-4 0,5 0 0 0,-5 0 0 15,4 0-8-15,1-7-8 0,0-1 9 0,-1-4-9 16,1-7 10-16,4 0-10 0,0-5 10 0,0 1-10 0,0-12 14 15,0 0-3-15,0 0-1 0,4-8 0 0,9 8 31 16,-8-8 7-16,4-3 0 0,8-1 1 0,5 0-25 0,4-3-6 16,-8-5-1-16,4-3 0 0,4-1 6 0,-8 1 1 15,-1-8 0-15,5-12 0 0,9-4-14 0,4 4-2 16,-4-4-8-16,-1 5 12 0,6 6-12 0,-6 5 0 16,5 4 0-16,-4 4 0 0,-9 7 0 0,4 4 0 15,-4 4 0-15,-4 8-10 0,-1 8 24 0,-4 4 5 16,-4 0 1-16,-4 7 0 0,-1 1-33 0,-4 3-7 15,0 4 0-15,0 1-1 0,-4-1 21 0,-1 0 0 16,1 1 0-16,-1-5 0 0,-3 0 0 0,8 5 0 16,-5-5-11-16,5 0 11 15,0 1-140-15,0-1-22 0,5-3-5 0</inkml:trace>
          <inkml:trace contextRef="#ctx0" brushRef="#br0" timeOffset="60472.7413">27545 3516 288 0,'0'0'25'0,"0"0"-25"16,0 0 0-16,0 0 0 0,0 0 216 0,0 0 39 0,0 0 7 0,-13 4 2 15,4 8-145-15,-4-5-29 16,0-3-6-16,0 8 0 0,0 0-13 0,-5 3-3 0,1 1 0 0,-5 3 0 16,0 1-21-16,-4 3-5 0,4-3-1 0,0 7 0 15,0-3-1-15,0-1-1 0,4 8 0 0,1-7 0 16,-1-1-22-16,5-4-4 0,4 1-1 0,5 3 0 15,4-7-12-15,0 3 0 0,0-7 8 0,9 4-8 16,-1-5 8-16,6-3 0 0,-1 0-8 0,4-8 12 16,-4 0 7-16,9 0 1 0,0-4 0 0,0 0 0 15,-4 0 4-15,4-3 0 0,0-5 1 0,0 0 0 16,-5 0 5-16,1-3 1 0,4-5 0 0,0-7 0 16,-1 0 11-16,1-1 2 0,-4-3 1 0,4 0 0 15,-9 0-27-15,5 0-6 0,-5-1 0 0,-4 5-1 0,-5 8-11 16,-4-1 10-16,0-3-10 0,-9 3 10 0,0 5-19 15,-8-1-4-15,-1 4-1 0,-4 5 0 16,-4 7-194-16,-5 0-38 0</inkml:trace>
        </inkml:traceGroup>
        <inkml:traceGroup>
          <inkml:annotationXML>
            <emma:emma xmlns:emma="http://www.w3.org/2003/04/emma" version="1.0">
              <emma:interpretation id="{4A141804-64CC-4EC8-B8FF-2FD08E9E9394}" emma:medium="tactile" emma:mode="ink">
                <msink:context xmlns:msink="http://schemas.microsoft.com/ink/2010/main" type="inkWord" rotatedBoundingBox="31314,5381 33224,5280 33269,6135 31359,6236"/>
              </emma:interpretation>
              <emma:one-of disjunction-type="recognition" id="oneOf22">
                <emma:interpretation id="interp22" emma:lang="" emma:confidence="1">
                  <emma:literal>use.</emma:literal>
                </emma:interpretation>
                <emma:interpretation id="interp23" emma:lang="" emma:confidence="0">
                  <emma:literal>use</emma:literal>
                </emma:interpretation>
                <emma:interpretation id="interp24" emma:lang="" emma:confidence="0">
                  <emma:literal>vie.</emma:literal>
                </emma:interpretation>
                <emma:interpretation id="interp25" emma:lang="" emma:confidence="0">
                  <emma:literal>use,</emma:literal>
                </emma:interpretation>
                <emma:interpretation id="interp26" emma:lang="" emma:confidence="0">
                  <emma:literal>uke.</emma:literal>
                </emma:interpretation>
              </emma:one-of>
            </emma:emma>
          </inkml:annotationXML>
          <inkml:trace contextRef="#ctx0" brushRef="#br0" timeOffset="61728.1129">28739 3555 518 0,'0'0'46'0,"0"0"-37"0,0 0-9 0,0 0 0 16,4-4 117-16,-4 4 22 0,0 0 4 0,0 0 1 15,0 0-40-15,0 0-8 0,0 0-2 0,9 12 0 16,-9-4-48-16,-4 7-10 0,-1-3-1 0,1 7-1 16,-1-3 22-16,1 4 5 0,0-1 1 0,-1 4 0 15,5 1-48-15,5 3-14 0,-1-7 0 0,5 3 8 16,0 0-8-16,-1 1 11 0,5-1-11 0,1-3 12 15,-1-5-12-15,0 1 0 0,-4 0-12 0,8-5 12 16,-4 1 44-16,1 0 16 0,-1-5 3 0,0 1 1 16,-13-8-21-16,9 4-4 0,4 0-1 0,-4-8 0 0,4 0-10 15,-4 4-1-15,-1-8-1 0,1 5 0 0,-4-5 30 16,8-4 7-16,-9 0 1 0,9 1 0 0,0-1-52 16,5-8-12-16,-5 1 0 0,0-1 0 0,0 1 48 0,1-4 6 15,-1-5 2-15,4-3 0 0,-4 0-39 0,1 4-7 16,-1-1-2-16,4 5 0 0,-8-1-8 0,4 5-14 15,-8-1 3-15,3 5 1 16,-8-1-98-16,0 1-19 0,-4-1-4 0</inkml:trace>
          <inkml:trace contextRef="#ctx0" brushRef="#br0" timeOffset="62177.794">29858 3458 1555 0,'0'0'138'16,"0"-12"-110"-16,8 0-28 0,-3-3 0 0,-5 3 19 0,0 12-2 16,0 0 0-16,0 0 0 0,-5-4 7 0,-3 0 0 15,8 4 1-15,-9 4 0 0,-4 0-25 0,-1 4 0 16,1 3 0-16,0 1 0 0,4 8 0 0,-4-5 0 16,4 1-8-16,1 3 8 0,3 1 0 0,-4-1 0 15,9 1-9-15,-4 3 9 0,4-3 0 0,0 3-10 16,0 0 10-16,0-3-8 0,0 3 20 0,0 1 4 15,4-5 0-15,-4 1 1 0,0-1-17 0,0 1-11 16,5-5 2-16,-5 1 0 0,4 3 9 0,-4-3 12 16,0-4-2-16,5 3-1 0,-5-3 44 0,0 0 9 15,0-1 2-15,-5 5 0 0,-4-4-18 0,1-1-3 16,-5 5-1-16,-1-4 0 0,-3 3-14 0,-5-3-2 16,4 0-1-16,-4 3 0 0,-4-3-17 0,0 0-8 15,-5 3 8-15,-4-3-661 0,-5-4-133 16</inkml:trace>
          <inkml:trace contextRef="#ctx0" brushRef="#br0" timeOffset="62618.7152">30230 3758 518 0,'0'0'46'0,"0"0"-37"0,0 0-9 0,0 0 0 16,0 0 168-16,0 0 32 0,0 0 7 0,0 0 1 0,0 0-105 0,0 0-21 15,9-4-4-15,4 4-1 0,-4 0-21 0,4-4-4 16,5 8 0-16,-1-4-1 0,1 0-27 0,4 0-6 16,0 0-1-16,0-4 0 0,0 0-17 0,0 0 0 15,-5-4 8-15,1 5-8 0,-5-1 0 0,4-4 0 16,-3 4 8-16,-1-8-8 0,0 1 10 0,-9-5-2 15,1 4 0-15,3-7 0 0,-3 3 28 0,-1-3 6 16,1-5 1-16,-1 5 0 0,-4 3-10 0,4-3-1 16,-4 7-1-16,0-4 0 0,-4 9-19 0,4-9-3 15,0 4-1-15,-4 8 0 0,-5 0-8 0,0 4 10 16,-4 0-10-16,-9 4 10 0,4-4-10 0,-8 4 0 16,4 4 0-16,-9 4 0 0,1 7 0 0,-1 1 0 15,0 3 0-15,1 4 0 0,3 1 0 0,5 3 0 0,0 0 0 0,9 0 0 16,0 1-11-16,0 3 11 0,4-8-8 0,5 8 8 15,-1-8 0-15,5 5 0 0,0-5 0 16,5 4 0-16,-1 0 0 0,5-3-13 0,0-5 3 0,-1 0 1 31,6-3-63-31,3-1-12 0,18 13-2 0,-8-13-1 0</inkml:trace>
          <inkml:trace contextRef="#ctx0" brushRef="#br0" timeOffset="62776.1874">30647 4199 2534 0,'0'0'225'0,"0"0"-180"15,0 0-36-15,0 0-9 16,0 0-32-16,0 0-8 0,0 0-1 0</inkml:trace>
        </inkml:traceGroup>
      </inkml:traceGroup>
    </inkml:traceGroup>
    <inkml:traceGroup>
      <inkml:annotationXML>
        <emma:emma xmlns:emma="http://www.w3.org/2003/04/emma" version="1.0">
          <emma:interpretation id="{794C5122-7FC3-4992-A1C9-8EFAD4003370}" emma:medium="tactile" emma:mode="ink">
            <msink:context xmlns:msink="http://schemas.microsoft.com/ink/2010/main" type="paragraph" rotatedBoundingBox="2992,8370 31907,6940 32212,13102 3297,14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82B760-BF7E-465E-993E-F3881983FE8E}" emma:medium="tactile" emma:mode="ink">
              <msink:context xmlns:msink="http://schemas.microsoft.com/ink/2010/main" type="line" rotatedBoundingBox="2985,8524 31890,6839 32001,8750 3097,10435"/>
            </emma:interpretation>
          </emma:emma>
        </inkml:annotationXML>
        <inkml:traceGroup>
          <inkml:annotationXML>
            <emma:emma xmlns:emma="http://www.w3.org/2003/04/emma" version="1.0">
              <emma:interpretation id="{DF11C915-667E-4CD8-8908-75C79E8E47D4}" emma:medium="tactile" emma:mode="ink">
                <msink:context xmlns:msink="http://schemas.microsoft.com/ink/2010/main" type="inkWord" rotatedBoundingBox="2993,8654 6299,8462 6402,10242 3097,1043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7620.3409">1524 7665 1152 0,'0'0'102'0,"0"0"-82"0,0 0-20 0,0 0 0 16,14-7 109-16,-6 3 18 0,-3-4 3 0,4 0 1 15,8 0-53-15,5-7-10 0,0-1-3 0,0-3 0 16,4-5-39-16,1 5-8 0,3-5-2 0,-3 1 0 15,-1 0-16-15,5 3 10 0,-5-7-10 0,-4 3 8 0,0 1-8 0,-5 0 0 16,1-5 0-16,-5 5 0 0,5-1 0 16,-10-3 0-16,1 0 0 0,0 3 0 0,-5-3 0 0,-4 0 0 15,-4 0 0-15,4-1 0 0,-4 1 11 0,-1 0 0 16,1-1 0-16,-1-3 0 0,-3 4 10 0,3-4 3 16,-3 3 0-16,3 1 0 0,-4 4-24 0,1-5 0 15,3 1 0-15,-4 8 0 0,5-1 0 0,-5 1 0 16,5-1 0-16,-1 8 8 0,1 1-8 0,0 3 0 15,-5 0 0-15,5 0 0 0,4 4 0 0,0 4 0 16,0 0 0-16,-9-3 0 0,9-1 0 0,0 4 0 16,-13 4 0-16,4-1 8 0,0 1-8 0,5 8 0 15,-5 0 0-15,0 3 0 0,0 5 0 0,-4 7 0 16,0 0 0-16,0 5 0 0,0 11 0 0,0-1 0 16,-1 1 0-16,6 8 0 0,-1 4 0 0,0 3 0 15,-4 1 0-15,9 7 0 0,-10 0 12 0,6 4-3 16,-1 1 0-16,0-5 0 0,0 4 19 0,-4-4 3 0,9-3 1 15,-5-5 0-15,5-3-16 0,-1-4-4 0,5-9 0 16,5 1 0-16,-1-8-12 0,0-7-8 0,5-9 8 0,0 1-13 31,4-5-55-31,5-7-10 0,-1-4-2 0</inkml:trace>
          <inkml:trace contextRef="#ctx0" brushRef="#br0" timeOffset="68146.3741">2472 7279 1249 0,'0'-15'55'0,"0"11"12"0,0-4-54 0,0 0-13 0,-4 0 0 0,4 8 0 15,0 0 84-15,0 0 15 0,-9 0 2 0,0 4 1 16,-4 4-57-16,0 4-11 0,-5 7-2 0,-8 5-1 16,8 3-10-16,-8 0-1 0,4-3-1 0,0 3 0 15,0-4-6-15,9 1-1 0,0-5 0 0,9 1 0 16,-5-1-12-16,9-3 0 0,4 0 0 0,5-1 0 16,-5-3 0-16,5 3 0 0,4-3 0 0,0 4 0 15,1-5 24-15,-1 1 0 0,-4 0-1 0,4 3 0 16,-4-3 0-16,-1 4 0 0,1-1 0 0,-5 1 0 15,-4 3 37-15,0-3 7 0,-4 0 1 0,-5 3 1 16,5-3-20-16,-5-1-4 0,0 1-1 0,1 3 0 16,-6-3-12-16,1-4-4 0,4 3 0 0,1 1 0 15,-10 0-19-15,1-5-9 0,3 5 8 0,-7-1-8 16,-1 1-158-16,-9 0-37 0,-26 11-7 16,9-8-2-16</inkml:trace>
          <inkml:trace contextRef="#ctx0" brushRef="#br0" timeOffset="66814.2091">572 7552 774 0,'0'-19'34'0,"5"11"7"0,-5-4-33 0,4 5-8 16,1-9 0-16,-1 4 0 0,0 1 74 0,5-1 13 16,0 0 2-16,0 0 1 0,-9 5-29 0,0-1-5 0,0 8-2 15,0 0 0-15,0 0-5 0,0 0-1 0,0 0 0 0,0 0 0 16,0 0-6-16,0 19-2 0,0 1 0 0,-9 11 0 15,5 0-16-15,-1 12-3 0,1 0-1 0,-5 8 0 16,0-1-4-16,0 1 0 0,1-4-1 0,-1 4 0 16,0-5-1-16,-4 1 0 0,4-8 0 0,5 0 0 15,-5-4-14-15,5-3 0 0,-1-1 0 0,1-4-10 16,4-4 10-16,-5-3 12 0,1-4-2 0,0-5-1 16,-1 5 8-16,5-16 2 0,0 0 0 0,0 0 0 15,0 0-4-15,0 0-1 0,0 0 0 0,0 0 0 16,0 0 16-16,-4-8 3 0,4-4 1 0,-4-3 0 15,4-1-16-15,4-7-3 0,0-5-1 0,1-3 0 16,3 0-14-16,1-8 11 0,0 0-11 0,0-4 10 0,0 0-10 16,8-4 0-16,-12-3 0 0,3-1 0 0,5 0 0 15,5-3 0-15,0-1 0 0,-5 8 8 0,4 1-8 16,5-1 8-16,0 4-8 0,0 4 8 0,-4 4-8 0,-1 4 0 16,5 3 0-16,0 1 8 0,-4 4-8 0,4-1 0 15,-1 5 0-15,-3-1 0 0,4 5 0 0,-4 3 0 16,-1 0 0-16,-4 8 0 0,0-4 0 0,1 8 0 15,-6 0 0-15,1 4 0 0,9 4 0 0,-10 0 0 16,1 8 0-16,0 3 0 0,4 4 0 0,-4 9 0 16,0 3 0-16,-1 4 0 0,1 8 13 0,0 3-2 15,-5 1-1-15,1 7 0 0,-1 1 2 0,1-1 0 16,-5 1 0-16,0-4 0 0,4-1-12 0,-4-3 12 16,0 0-12-16,0-9 12 0,0 1-12 0,0-4 8 0,0-7-8 15,4-1 8-15,-4-8-8 0,0 1 0 0,0-5 0 16,0 1-671-16,0-5-131 0</inkml:trace>
          <inkml:trace contextRef="#ctx0" brushRef="#br0" timeOffset="67102.9146">555 7915 230 0,'0'0'10'0,"0"0"2"0,0 0-12 0,4-8 0 15,1 0 0-15,-1 5 0 0,-4 3 164 0,4-8 29 16,1 0 7-16,-1 0 0 0,1 0-75 0,-5 8-15 16,0 0-3-16,4-4-1 0,5-3-30 0,-9 7-7 15,0 0-1-15,9-4 0 0,4-4 9 0,-9 4 2 16,5 0 0-16,8-4 0 0,1 4-29 0,8-3-6 15,-4-1 0-15,5 0-1 0,-1 0-30 0,5-3-5 16,-1 3-8-16,5-4 11 16,1 0-124-16,3 5-25 0</inkml:trace>
          <inkml:trace contextRef="#ctx0" brushRef="#br0" timeOffset="68571.3477">3100 7498 864 0,'0'0'38'0,"0"0"8"0,0-8-37 0,-5-4-9 0,1 4 0 0,4 5 0 15,-9-5 155-15,9 8 29 0,0 0 5 0,0 0 2 16,-4-4-99-16,-5 0-19 0,4 4-4 0,-8 4-1 16,0 0-19-16,0 7-4 0,4 1-1 0,-4 0 0 15,-18 7-20-15,5 5-4 0,13-1 0 0,-5 4-1 16,1 5-5-16,4-1-1 0,-1-4 0 0,10 4 0 16,8-3-2-16,1-1-1 0,-14 0 0 0,13-3 0 15,10-5-2-15,-1 1 0 0,-13-1 0 0,4-3 0 16,14-1 0-16,-5-3 0 0,0-4 0 0,0-4 0 15,-4 0 6-15,8-4 1 0,5-4 0 0,-8-4 0 16,-1 0-2-16,4 0 0 0,10-3 0 0,-5-1 0 16,4 0 0-16,-9-3 0 0,-3-5 0 0,-1 1 0 0,4-1 13 15,-4-7 2-15,-8 3 1 0,4-7 0 0,4 4 0 16,-4-4 0-16,-9 3 0 0,0 1 0 0,-5 4-13 16,1 3-4-16,-5 5 0 0,-4-1 0 0,0 4-12 15,-5 1 0-15,-4 3 0 0,-4 8 0 16,-5-4-37-16,5 8-4 0,-9 4-1 0,4 3-690 15,5 5-139-15</inkml:trace>
          <inkml:trace contextRef="#ctx0" brushRef="#br0" timeOffset="69105.4176">3744 7662 1036 0,'5'-8'46'0,"-5"8"10"0,4-8-45 0,-4 8-11 16,0-4 0-16,0 4 0 0,0 0 164 0,0 0 30 15,0 0 6-15,0 12 2 0,5 3-85 0,-10 5-17 16,1 7-3-16,-1 4-1 0,1 4-47 0,-5 4-9 15,-4 4-3-15,0 0 0 0,0 8-37 0,-5-4 0 16,-4 0 0-16,-4-1 0 16,-9 1-167-16,4 4-34 0,-21 35-7 0,3-28-2 0</inkml:trace>
        </inkml:traceGroup>
        <inkml:traceGroup>
          <inkml:annotationXML>
            <emma:emma xmlns:emma="http://www.w3.org/2003/04/emma" version="1.0">
              <emma:interpretation id="{8A0FD549-3D52-422C-B99D-AE0170E249EA}" emma:medium="tactile" emma:mode="ink">
                <msink:context xmlns:msink="http://schemas.microsoft.com/ink/2010/main" type="inkWord" rotatedBoundingBox="8085,9009 9382,8933 9425,9659 8128,973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5409.6054">5530 7209 403 0,'5'-15'17'0,"-5"15"5"0,4-12-22 0,0 4 0 0,1-4 0 0,4 5 0 16,-5-5 135-16,5 4 22 0,0-4 5 0,-5 5 1 15,5-1-47-15,-5 0-10 0,0 0-2 0,-4 8 0 16,0 0-38-16,0 0-8 0,0 0-2 0,0 0 0 16,0 0-28-16,0 0-7 0,0 0-1 0,0 0 0 15,0 0 4-15,-8 8 0 0,-1 0 0 0,0 0 0 16,0-1-4-16,1 1 0 0,-6 4 0 0,6 3 0 16,3 1-20-16,1 4-10 0,-5 3 1 0,0 0 0 0,5 5 21 0,-1 3 4 15,5 0 0-15,0 0 1 0,0 8-17 16,0-4 0-16,5 4 0 0,-1 0 0 0,-4 0 0 0,5-4 0 15,-1-3 0-15,-4-1 10 0,9-4-2 0,-9-3-8 16,4-5 12-16,1 1-4 0,3-5 6 0,-3-3 1 16,-1-4 0-16,1-1 0 0,8-3 13 0,-4-4 4 15,-1 0 0-15,5-4 0 0,1 1-9 0,3-5-2 16,1-4 0-16,4-4 0 0,0 5-11 0,0-5-2 16,0-3-8-16,0-5 12 0,0 1-12 0,0-8 8 15,0-1-8-15,0-3 0 0,4-4 8 0,-8 4-8 16,-1-4 0-16,5 0 0 0,-4 0 8 0,-5 8-8 15,0 4 0-15,-4 3 9 0,0 9-9 0,-5-1 0 16,5 8 0-16,-5 4 0 0,-4 4 12 0,0 0 0 16,5 12 0-16,-5 8 0 0,-5 7 0 0,5 0 0 0,-4 8 0 15,0 0 0-15,4 4-12 0,-5 0 12 0,1 0-12 16,-1 0 12-16,10-3-12 0,-5-1 0 0,-5-8 0 0,5-4 0 16,5 1 0-16,-5-9 0 0,4-3 0 0,1-4 8 15,-5-8 0-15,0 0 0 0,0 0 0 0,8 0 0 16,1-8 33-16,0 0 7 0,4-7 0 0,0-5 1 15,-4 1-22-15,4-5-5 0,5-3-1 0,-1-4 0 16,1 0 18-16,0-5 3 0,-5 5 1 0,4-4 0 16,-3 0-26-16,3-4-5 0,-4 8 0 0,1-4-1 15,3 0-11-15,5 3 0 0,-4 1 0 0,-1 4 0 16,1 0 0-16,4 3-12 0,0 1 4 0,4 3 8 16,-4 1-154-16,0-1-23 0,0 5-5 15</inkml:trace>
          <inkml:trace contextRef="#ctx0" brushRef="#br0" timeOffset="75905.9654">6504 7603 1209 0,'0'0'108'0,"0"0"-87"15,0 0-21-15,0 0 0 0,0 0 63 0,0 0 8 0,0 0 1 16,13-8 1-16,-4 0-3 0,0 1-1 0,4-5 0 16,0-4 0-16,0 1-29 0,5-1-7 0,-1-3-1 0,1-1 0 15,-1 1 4-15,5-1 1 0,-4-3 0 0,-1 3 0 16,1 1-11-16,0-5-2 0,-5 5-1 0,0-5 0 16,-4 5-15-16,-1-1-8 0,1 1 10 0,-9 3-10 15,-4 1 9-15,-1-1-9 0,1 4 8 0,-5 1-8 16,-4-1 0-16,0 4 8 0,-5 0-8 0,1 1 0 15,-1 3 9-15,1 0-9 0,4 0 10 0,-5 8-10 16,1 0 16-16,3 4-2 0,-3-1-1 0,4 9 0 16,-5 0 12-16,1 3 3 0,-1 4 0 0,5 5 0 15,-5 3-16-15,5 4-2 0,0-4-1 0,4 4 0 16,5 0 16-16,-1 1 3 0,5-1 1 0,5 0 0 16,-5 0-20-16,9 0-9 0,-1-4 8 0,6 0-8 15,-6 1-15-15,10-5-8 0,-5 0-1 0</inkml:trace>
        </inkml:traceGroup>
        <inkml:traceGroup>
          <inkml:annotationXML>
            <emma:emma xmlns:emma="http://www.w3.org/2003/04/emma" version="1.0">
              <emma:interpretation id="{4973DC83-08D3-4A41-9FF7-FA67153E83CB}" emma:medium="tactile" emma:mode="ink">
                <msink:context xmlns:msink="http://schemas.microsoft.com/ink/2010/main" type="inkWord" rotatedBoundingBox="11154,8360 14384,8172 14449,9281 11218,946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7174.1285">9948 7143 1414 0,'0'-16'31'0,"0"16"6"0,-4-11 2 15,4-1 1-15,-5 0-32 0,5-3-8 0,-4 3 0 0,0 0 0 16,4-3 87-16,-5 3 15 0,1 0 3 0,-1 0 1 16,1 1-75-16,0 3-15 0,4 0-4 0,-5 0 0 15,1 1 0-15,-1-1 0 0,1 4 0 0,4 4 0 0,0 0-3 0,-9-4-1 16,5-4 0-16,-5 8 0 0,0 0 20 15,-4 4 3-15,0 0 1 0,0 8 0 0,-9 3-16 0,4 1-4 16,-12 7 0-16,3 5 0 0,-3 3 0 16,-1 0 0-16,0 8 0 0,-4 0 0 0,9 0-12 0,4 0 9 15,4 0-9-15,5-4 8 0,0-4-8 0,4 0 0 16,5-3 0-16,4-9 0 0,0 1 0 0,9-5 0 16,-1-3-9-16,1-4 9 0,9-8-16 0,-1-4 0 15,5 0 0-15,4-8 0 0,10-7 6 0,-6-1 2 16,5-7 0-16,0-4 0 0,-4-4 20 0,4 0 5 15,-4-4 1-15,0-4 0 0,-1 4 19 0,-3 4 4 16,-1 0 1-16,0-1 0 0,-4 5 12 0,-4 8 2 16,-5 3 1-16,-4 9 0 0,0 3-1 0,-1 0 0 15,-8 8 0-15,0 0 0 0,-4 12-36 0,0 3-7 16,-1 5-1-16,1 3-1 0,-5 1-11 0,0 3 0 16,0 4 0-16,5-4 0 0,-9 5-10 0,4-1-4 0,5 0-1 15,-5 0 0 1,5-3-162-16,-1-1-33 0,5-4-6 0</inkml:trace>
          <inkml:trace contextRef="#ctx0" brushRef="#br0" timeOffset="77553.5983">10273 7045 1864 0,'-9'-11'83'0,"9"11"17"16,0 0-80-16,0 0-20 0,0 0 0 0,0 0 0 0,0 0 68 15,9 11 11-15,-5 1 1 0,-4 8 1 0,4-1-30 0,-4 1-7 16,-4 3 0-16,0 0-1 0,-1 1-23 0,5-1-5 16,-8 1-1-16,8-1 0 0,0-4-6 0,-5 1 0 15,1-4-8-15,-1-5 12 0,5-3-12 0,0-8 11 16,-8 8-11-16,8-8 10 0,0 0 9 0,0 0 1 16,0 0 1-16,0 0 0 0,8-8-9 0,1-4-1 15,0-3-1-15,0-5 0 0,4 1 5 0,0-5 1 16,5 1 0-16,-1-4 0 0,5 3-8 0,0-3-8 15,0 0 11-15,4 3-11 0,1 5 34 0,-1-1 0 16,0 1 0-16,1 3 0 0,-5 4-18 0,-5 5-3 16,1 3-1-16,-1 4 0 0,-4 0-12 15,5 4 0-15,-9 0 0 0,-1 3 0 0,1 1 0 0,0 8 0 16,0-1 0-16,-5 1 0 0,-4 3 0 0,0-3 0 0,0 0 0 16,0 3-10-1,-4 1-110-15,4-1-21 0,-9 1-5 0</inkml:trace>
          <inkml:trace contextRef="#ctx0" brushRef="#br0" timeOffset="77825.5794">10922 6858 1728 0,'-4'-15'153'0,"4"3"-122"0,8 4-31 0,6-4 0 0,8 1 57 0,-1-1 6 16,6 0 1-16,3 1 0 0,1-5 26 0,4 4 6 15,5 1 0-15,-1-1 1 0,1 0-53 0,4 1-10 16,4-1-2-16,0 0-1 0,0 4-31 0,1 4 0 16,-5-3 0-16,-1-1 0 0,-3 4 0 0,-5 0 0 15,0 0 0-15,0 0 0 0,-13 0 0 0,4 4-10 16,-8-4 0-16,0 1 0 15,-5 3-189-15,-5 0-37 0</inkml:trace>
          <inkml:trace contextRef="#ctx0" brushRef="#br0" timeOffset="78077.3579">11326 6277 2008 0,'0'0'44'0,"0"0"10"0,0 0 2 0,0 0 0 0,0 0-45 0,0 0-11 0,4 16 0 0,0-1 0 16,1 5 58-16,-10 3 10 0,5 5 1 0,0 3 1 15,-4 8-21-15,0-4-4 0,-1 12-1 0,-3 3 0 16,-1 1 23-16,-4 4 4 0,4 3 1 0,-4 5 0 16,-1-1-42-16,1-7-8 0,0-1-2 0,0 1 0 15,0-9 13-15,0 1 3 0,4 0 0 0,0-4 0 16,0-4-80-16,1 0-16 0,3-8-4 15,-4 0-751-15,5-3-150 0</inkml:trace>
          <inkml:trace contextRef="#ctx0" brushRef="#br0" timeOffset="76654.3833">8584 6940 748 0,'-5'-19'33'0,"1"11"7"16,4-4-32-16,0 0-8 0,0 1 0 0,0-1 0 0,4-4 139 0,1 5 25 15,-1-5 6-15,5 8 1 0,0 1-87 0,-1-1-18 16,1 0-3-16,-9 8-1 0,0 0-3 0,4 19-1 15,5 1 0-15,-4 15 0 0,3 0-1 0,-8 4 0 16,5 8 0-16,-1-4 0 0,-4 0-21 0,0 3-5 16,0 1-1-16,5 0 0 0,-1-4-10 0,-4-4-1 15,4-4-1-15,1-4 0 0,4 0-10 0,-1-7-8 0,-3-5 12 0,-1-3-12 16,0-4 24-16,-4-12-1 0,5 4-1 16,4-4 0-16,-1-4 30 0,6-4 5 0,-1-4 2 15,4-3 0-15,-4-5-39 0,5 1-8 0,0-5-2 0,-5-3 0 16,0-4-2-16,0-1 0 0,5 1 0 0,-5-8 0 15,4 8-8-15,-4-4 12 0,5 4-12 0,-5 3 12 16,0 5-12-16,0 7 0 0,1 5 0 0,-6 7 0 16,-8 4 0-16,9 4 0 0,4 4 0 0,-4 7-11 15,0 5 11-15,-5 3-10 0,5 4 10 0,0 1-10 16,0-1 10-16,-1-4 0 0,-3 5 0 0,4-5 0 16,-1 0 0-16,1-3 0 0,-5-4 0 0,5-5 0 15,0 1 0-15,0-4 0 0,-9-8 0 0,0 0 8 16,9 0-8-16,-1-8 12 0,1-4-4 0,0 1 0 15,4-5 20-15,-4 0 5 0,4-7 1 0,0-4 0 0,-4-1-2 16,8-3-1-16,-3 0 0 0,3-8 0 0,5 4-13 16,-4-4-2-16,-1 0-1 0,1-4 0 0,-1 0-15 15,5 0 8-15,-9 4-8 0,9 0 0 0,-4 4 0 0,-1 8 0 16,-3 0 0-16,-1 3 0 16,0 5-92-16,-4 11-12 0,-1 0-3 0,-8 8-1058 0</inkml:trace>
        </inkml:traceGroup>
        <inkml:traceGroup>
          <inkml:annotationXML>
            <emma:emma xmlns:emma="http://www.w3.org/2003/04/emma" version="1.0">
              <emma:interpretation id="{9D90D694-25C6-4390-8D77-C318FC9710CC}" emma:medium="tactile" emma:mode="ink">
                <msink:context xmlns:msink="http://schemas.microsoft.com/ink/2010/main" type="inkWord" rotatedBoundingBox="15628,7787 17685,7667 17765,9043 15709,916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8910.6617">13067 6640 806 0,'0'0'36'0,"0"0"7"0,0 0-35 0,0 0-8 16,9-8 0-16,-9 8 0 0,0 0 104 0,0 0 20 0,0 0 3 0,0 0 1 15,0 0-52-15,0 0-9 0,0 0-3 0,0 0 0 16,0 0 11-16,0 0 1 0,0 0 1 0,0 0 0 16,9 0-21-16,4 0-4 0,-4 4 0 0,4-4-1 15,9-4 33-15,-4 0 6 0,3 0 2 0,6 0 0 16,4-3-46-16,4 3-9 0,0-4-1 0,9 0-1 16,4 0-27-16,0 0-8 0,9 1 0 0,0-1 0 15,-4-4 0-15,-1 4 0 0,6 1 0 0,-10-5 0 16,0 8 16-16,-4-4-1 0,-5 0 0 0,-4 1 0 15,-4-1-75-15,-4 0-16 0,-1 0-2 16,-9 0-942-16</inkml:trace>
          <inkml:trace contextRef="#ctx0" brushRef="#br0" timeOffset="79151.2651">13699 6059 1267 0,'0'0'28'0,"0"0"5"0,0 0 2 0,5-8 1 0,3 0-36 0,-8 0 0 16,5-3 0-16,-5 11 0 0,0 0 89 0,0 0 11 16,0 0 3-16,0 0 0 0,0 11-11 0,-5 5-3 0,1 3 0 0,-5 9 0 15,0 3-20-15,-4 8-4 16,-4 0-1-16,-1 8 0 0,1 3 0 0,-5 1 0 0,0 0 0 0,0 7 0 15,-5 1-29-15,1-1-7 0,-5-3 0 0,1 0-1 16,3-9-3-16,5 5 0 0,5-8 0 0,-1 4 0 16,1-8-24-16,4 0 0 0,-1-4 0 0,1 0 0 15,0-8 0-15,4-3 0 0,-4-1 0 0,0-4 0 32,4 1-113-32,-4-4-28 0,4-5-6 0,1 1-1 0</inkml:trace>
          <inkml:trace contextRef="#ctx0" brushRef="#br0" timeOffset="79993.9847">14568 5840 1267 0,'0'0'28'0,"9"-11"5"0,-5 3 2 0,0-4 1 0,-4 0-36 0,0 5 0 16,0 7 0-16,0 0 0 0,5-8 58 0,-5 8 5 16,0 0 1-16,4-8 0 0,-4 8-52 0,0 0-12 15,0 0 0-15,0 0 0 0,0 0 32 0,0 0 4 0,0 0 1 0,0 0 0 16,0 0-8-16,0 0-1 0,0 0-1 0,5 8 0 15,-1 4 16-15,-4-5 3 0,-4 5 1 0,-1 0 0 16,1 3-24-16,-1 5-5 16,-3-1-1-16,-6 5 0 0,1-1 38 0,0 8 7 0,0 8 2 15,-5 8 0-15,1-8-52 0,-9 8-12 0,4 4 0 16,-9 7 0-16,-4 1 45 0,4-1 7 0,0 5 0 0,1-1 1 16,3 0-33-16,-3 1-8 0,-5-9 0 0,4 1-1 15,5 0-11-15,-1-1 0 0,10-7 0 0,-1 4 0 16,1-12 0-16,-1-4 0 0,5-4 0 0,4-4 0 15,-4-7 33-15,4-9 5 0,0-3 1 0,5 0 0 16,-5-8-11-16,9 0-3 0,0 0 0 0,0-12 0 16,-4 1-25-16,4-5 0 0,4-11 0 0,5 3 0 15,0-3 0-15,4 0 0 0,0-4 0 0,9-1 0 16,0 5-12-16,4 0-7 0,-4-1-1 0,5 5-1 0,3 0 12 16,-3 3 9-16,-10 1-12 0,5 3 12 0,0 8-8 15,-4 4 8-15,-5 0 0 0,4 8 0 0,-8 4-9 16,4 8 9-16,-4-5 0 0,0 5-9 0,-5 0 9 0,0 3 0 15,1 1 0-15,-1-1 0 0,1 5 0 0,-1-1 0 16,0-4 0-16,5-3 0 0,0 0 0 0,4-5 0 16,0 1 0-16,5 0 0 0,-1-5 0 0,5 1 0 15,5-4 0-15,-1 0 0 0,5-4 0 0,-1-4 0 16,1 4 0-16,4-8 0 0,0 1 0 0,5-1-8 16,-5-4 8-16,4 0 0 0,-4 1 0 0,1-5 0 15,-1 4 0-15,-5-7-8 0,5-1 8 0,-4 1 0 16,-4-1 0-16,-1 1 0 0,-4-1 0 0,-9 1 0 15,0-4 0-15,0-1 8 0,-8 5-8 0,3-1 0 0,-8-3 0 16,0 3 8-16,0 5 18 0,-4-1 4 0,0 4 1 16,-5 1 0-16,-4 3-31 0,4 0-21 0,-4 4 3 0,-5 0 1 15,1 4 27-15,-5 4 6 0,0 4 0 0,0 4 1 16,0-1-27-16,-4 5-6 0,-5 3 0 0,0 5-1 16,0 3 17-16,5 4 0 0,-5 1 11 0,5-1-11 0,4-4 16 0,0 4-4 15,5 0-1-15,-1 5 0 16,5-9 1-16,4 0 1 0,0 0 0 0,5-7 0 15,4-1-13-15,0 1 11 0,4-5-11 0,10 1 10 16,-1-4-10-16,9-1 0 0,0 1 9 0,8-4-9 0,10 0-13 0,-1 0-7 0,1-5-2 0,4 1 0 31,4 4-158-31,0-8-31 0,-4-4-6 0</inkml:trace>
        </inkml:traceGroup>
        <inkml:traceGroup>
          <inkml:annotationXML>
            <emma:emma xmlns:emma="http://www.w3.org/2003/04/emma" version="1.0">
              <emma:interpretation id="{02975980-C5AD-4577-B9F7-890F46853BC1}" emma:medium="tactile" emma:mode="ink">
                <msink:context xmlns:msink="http://schemas.microsoft.com/ink/2010/main" type="inkWord" rotatedBoundingBox="19374,7643 22512,7460 22587,8754 19450,893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5457.2614">18578 6418 1728 0,'-9'-24'76'0,"9"12"16"0,0 1-73 0,0 3-19 15,0-4 0-15,-4 8 0 0,4 4 122 0,0 0 21 16,0 0 4-16,0 0 1 0,0 12-135 0,-5 4-26 16,1 3-6-16,0 8-1 0,-5 5 20 0,4-1 0 15,-3 4 0-15,-1 4 0 0,0-4 23 0,0 0 8 16,5 0 1-16,4 0 1 16,4-7-53-16,-4-1-10 0,0-8-2 0,0 1-1 0,9-1 57 0,-9-7 11 15,0-4 2-15,0-8 1 0,0 0-27 0,0 0-11 16,0 0 8-16,13-4-8 0,-4-4 13 0,4-7-2 15,0-1-1-15,5-7 0 0,-5-1 1 0,5-3 0 16,-1-4 0-16,5-4 0 0,0 3-11 0,0-3 0 0,4 8 0 16,-4-4 0-16,0 4 12 0,0 7-4 15,0 1 0-15,-4 11 0 0,-5 0 0 0,-5 12-8 0,-8-4 12 0,9 12-4 16,-9-1-18-16,5 9-4 0,-5-1-1 0,0 9 0 16,0-1 15-16,0 0 0 0,0-3 0 0,0 3 0 15,0-8 16-15,0 5 5 0,4-9 2 0,-4 1 0 16,4-8-23-16,-4-8 8 0,5 8-8 0,8-1 0 15,-4-11 36-15,4-3 2 0,4-1 1 0,5-4 0 16,0 0-39-16,0-7 0 0,0-8 0 0,4 7-12 16,5-3 12-16,-4-1 8 0,-6-3-8 0,6-4 11 15,-1 4 35-15,5-5 7 0,-9 1 2 0,4 0 0 0,-4 4-34 16,0-5-6-16,-4 5-2 0,-1 4 0 0,1-5-13 0,-5 9-18 16,0 3 4-16,0 1 1 15,-4 3-201-15,0 4-40 0</inkml:trace>
          <inkml:trace contextRef="#ctx0" brushRef="#br0" timeOffset="85982.1535">19802 6367 1555 0,'0'-20'68'0,"4"13"16"0,-4-5-68 0,5 0-16 0,-1 0 0 0,0 5 0 15,1-1 99-15,-5 8 16 0,0 0 3 0,0 0 1 16,0 0-50-16,0 0-9 0,-13 8-3 0,-1 3 0 16,-3 5-41-16,-5 0-16 0,0-1 11 0,0 9-11 15,-4-1 0-15,8 4 0 0,-4 1 0 0,0-1-10 16,0 0 10-16,5-3 0 0,-1 3 0 0,5 0 0 15,0 0 0-15,4-3 11 0,0-5-3 0,5 5 0 16,4-1 0-16,0 1 0 0,4-9 0 0,-4 1 0 16,5-5 4-16,4 1 0 0,-1-4 0 0,6 4 0 15,-6-5 8-15,6-3 1 0,3-4 1 0,1 0 0 16,-5-4-6-16,4 1-2 0,1-1 0 0,4-8 0 0,-5 4 11 16,5-4 3-16,0-7 0 0,0 3 0 0,0-3-12 0,0-1-3 15,-4-3 0-15,4-4 0 0,-5-1 8 0,5 1 2 16,-9 0 0-16,5-1 0 0,-10 1-23 0,1 0 0 15,0 3-12-15,-5 1 4 0,-4-4 26 0,0 7 6 16,-4 1 0-16,-5 3 1 0,0 1-25 0,-8 7-12 16,-9 0 0-16,-5 8 1 15,-4-4-221-15,-9 8-45 0</inkml:trace>
          <inkml:trace contextRef="#ctx0" brushRef="#br0" timeOffset="84586.0583">16810 6445 403 0,'0'0'36'0,"0"0"-36"0,0 0 0 0,0 0 0 15,0 0 163-15,0 0 25 0,13-8 6 0,-4 0 1 16,-9 8-55-16,8-11-12 0,1 7-1 0,4-4-1 16,5 4-49-16,4-4-9 0,0 4-3 0,4-4 0 15,5 1-21-15,4 3-5 0,4-4-1 0,10 0 0 16,-5-4-2-16,8 1-1 0,10-1 0 0,3-4 0 16,-3-3-19-16,-1 3-3 0,14-3-1 0,-5 3 0 15,-13 5-12-15,-4-1 8 0,-1 0-8 0,-8 4 0 16,-4-3-28-16,-1 3-11 15,-12 0-2-15,-5 4-1 0,-1 0 13 0,-3-4 2 16,-9 1 1-16,0 3-818 0</inkml:trace>
          <inkml:trace contextRef="#ctx0" brushRef="#br0" timeOffset="84879.3683">17631 5774 921 0,'0'-23'82'0,"0"15"-66"16,4-4-16-16,5 0 0 0,4 1 52 0,1-1 6 15,-10 0 2-15,-4 5 0 0,4-1-23 0,-4 8-4 16,0 0-1-16,0 0 0 0,-8 0 17 0,8 0 3 16,0 0 1-16,0 0 0 0,-9 8 7 0,4 7 2 15,1 5 0-15,4 3 0 0,0 8 10 0,-4 4 3 0,-10 8 0 16,1 8 0-16,0 3 1 0,-5 8 1 0,-12 9 0 0,-1 3 0 15,5-1-24-15,-1 1-5 16,-4 0 0-16,1 0-1 0,-1-3-31 0,9-1-5 0,0 0-2 16,0 0 0-16,0-8-23 0,0-3-5 0,9-5-1 15,0-7-684-15,-9-8-136 16</inkml:trace>
        </inkml:traceGroup>
        <inkml:traceGroup>
          <inkml:annotationXML>
            <emma:emma xmlns:emma="http://www.w3.org/2003/04/emma" version="1.0">
              <emma:interpretation id="{1EB7816E-0A64-42EF-9644-BAECBD3DAB8F}" emma:medium="tactile" emma:mode="ink">
                <msink:context xmlns:msink="http://schemas.microsoft.com/ink/2010/main" type="inkWord" rotatedBoundingBox="24671,7323 29422,7046 29499,8368 24748,8644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7430.3137">22816 6168 1407 0,'0'0'62'0,"9"12"14"0,4-1-61 0,0 5-15 0,0 3 0 0,-4 1 0 16,0-1 94-16,4 5 16 0,-9-5 3 0,5 5 1 16,-9-5-34-16,4 5-6 0,5-9-2 0,-4 5 0 15,-10-1-40-15,1-7-8 0,4 0-1 0,-5-1-1 16,-3-3-10-16,8-8-1 0,0 0-1 0,0 0 0 15,0 0-10-15,0 0 0 0,0 0 0 0,0 0 0 16,0-12 26-16,-5 1 6 0,5-5 2 0,5-3 0 16,3-5-3-16,10 1-1 0,0-4 0 0,8-1 0 15,-9-3 2-15,5 0 0 0,0 4 0 0,0 3 0 16,0 5-5-16,-4 7-1 0,4 4 0 0,-5 0 0 16,1 1-10-16,-5 3-3 0,0 4 0 0,0 7 0 15,0 5-13-15,-4 0-8 0,0 3 8 0,-5 1-13 16,1 7 13-16,-1-3 15 0,-4 3-3 0,0 1-1 0,0 3-11 15,0 0 0-15,0-3 0 0,0 3 8 16,-4-4-76-16,4 1-15 0,-5-1-3 0,5-3-1026 16</inkml:trace>
          <inkml:trace contextRef="#ctx0" brushRef="#br0" timeOffset="87695.5787">24022 5957 1728 0,'0'-11'153'0,"5"-1"-122"0,4 0-31 0,-5 4 0 16,-4 8 38-16,0 0 2 0,0 0 0 0,0 0 0 16,0 0-18-16,0 0-3 0,0 0-1 0,0 0 0 15,0 0-18-15,-9 8 0 0,0 0 0 0,-4 8 0 16,0 3 0-16,0 8 0 0,0 5 0 0,-5-1 0 15,1-4 8-15,4 4-8 0,-1 4 12 0,1 1-12 16,0-5 48-16,4 0 2 0,0 0 1 0,1-4 0 16,-1 1 2-16,0-1 1 0,0-7 0 0,5-1 0 15,0 1-25-15,-1-1-5 0,-4-7 0 0,5 7-1 16,4-7 24-16,0 4 5 0,-4-9 0 0,4 5 1 16,4-4-33-16,-4-8-8 0,0 8 0 0,0-1-1 15,-4 5-11-15,4 0 0 0,0 0 0 0,-9-5 0 16,-4 5-167-16,-9-4-35 0,-31 0-7 15,-13-1-2-15</inkml:trace>
          <inkml:trace contextRef="#ctx0" brushRef="#br0" timeOffset="87943.1613">24312 5852 1612 0,'18'-4'144'0,"-1"-4"-116"15,9 1-28-15,5 3 0 0,4 0 32 0,0 0 0 16,0 4 0-16,5-4 0 0,-5 4 25 0,9-4 6 0,0 4 1 0,4-4 0 16,0-4-17-16,1 8-3 0,-1-4-1 0,0 1 0 15,-8 3-43-15,-1-4 0 0,-4-4 0 0,-4 8 0 31,-5-4-133-31,0 4-29 0,-12-4-6 0</inkml:trace>
          <inkml:trace contextRef="#ctx0" brushRef="#br0" timeOffset="88176.2742">24913 5240 1728 0,'0'0'38'0,"-4"-4"8"0,-5 4 2 0,0 4 0 0,-4 0-39 0,-5 11-9 15,5 1 0-15,-4 7 0 0,-1 8 80 0,1 1 13 16,-1 3 3-16,0 8 1 0,5 3-21 0,-4 1-5 16,8 4-1-16,-9 4 0 0,5 3-21 0,0 1-4 15,4-5-1-15,-4 9 0 0,0-1-23 0,0 0-5 16,0 5 0-16,-5-1-1 0,5-8-15 0,-9 1 0 16,9-4 0-16,-5-1 0 15,1-3-120-15,-1-4-20 0,5-1-4 0</inkml:trace>
          <inkml:trace contextRef="#ctx0" brushRef="#br0" timeOffset="88551.7701">25470 6223 2188 0,'0'0'48'0,"5"-12"11"0,-1 0 1 0,-4 0 1 0,4-3-49 0,-4 3-12 0,0-3 0 0,-4 3 0 15,0 4 54-15,-1 0 8 0,1 4 2 0,-5 0 0 16,0 8-52-16,-4 0-12 0,-4 0 0 0,-1 8 0 16,-4 3 0-16,-4 5 0 0,-5 3 0 0,0 5 0 15,1-1 0-15,3 0 0 0,-3 1 0 0,8-5 0 16,-5 0 0-16,14 1 0 16,0-5 0-16,4-3 0 0,0-4 0 0,9 3 0 0,0-15 0 0,5 8 0 15,8 0 0-15,0 0 0 0,0-8 0 0,5-4 0 16,-1 0 0-16,5 0 0 0,-4-8 0 0,8 0 0 15,-4 1 0-15,0-1 0 0,4-7 0 0,1-1 0 16,-1-3 0-16,0-1 0 0,5 1 0 0,0 3 0 0,0-3 40 16,-1 7 6-16,1 5 1 0,-5 3 0 0,-8 0-25 15,-1 8-5-15,-3 4-1 0,-14-4 0 0,4 8-16 16,-4 7 0-16,0 1 0 0,-4 3 0 16,-5 5 0-16,0-1 0 0,-9-3 0 0,1 7 0 15,-1-7-96-15,1 3-25 0,-27 20-6 0,9-20-1 16</inkml:trace>
          <inkml:trace contextRef="#ctx0" brushRef="#br0" timeOffset="86827.954">22320 6098 1036 0,'0'0'46'0,"0"0"10"0,-4-16-45 0,4 4-11 16,-5-3 0-16,5 3 0 0,5-3 105 0,-5 3 19 15,0 0 4-15,0 12 1 0,0 0-66 0,0 0-14 16,0 0-2-16,0 0-1 0,0 0-25 0,0 0-5 16,0 0 0-16,0 0-1 0,0 0 31 0,4 12 6 0,5 3 2 0,-5 5 0 15,-8-1 12-15,-5 9 2 0,0 3 1 0,1 4 0 16,-6 8-10-16,-3-4-3 0,-1 4 0 0,1 0 0 16,-5-4-21-16,4 0-5 0,5 0-1 15,0-4 0-15,0 0-29 0,4 0-16 0,5-8 1 0,-1 1 1 16,1-5 14-16,8 0 0 0,5-3 0 0,0-4-720 15,0-1-140-15</inkml:trace>
          <inkml:trace contextRef="#ctx0" brushRef="#br0" timeOffset="86979.1982">22526 5762 1382 0,'18'-35'61'0,"-14"20"13"0,1-5-59 0,-5 1-15 15,0-1 0-15,8 1 0 0,1-1 108 0,-4 8 20 16,3 1 3-16,-8 11 1 0,0 0-106 0,0 0-26 16,5 8 0-16</inkml:trace>
          <inkml:trace contextRef="#ctx0" brushRef="#br0" timeOffset="89093.2552">26076 6016 1612 0,'0'0'144'0,"13"-20"-116"0,0 9-28 0,0 3 0 16,5 0 124-16,-1 4 20 0,-4 0 3 0,9 8 1 15,-4 0-72-15,4 4-13 0,-5 4-3 0,1 3-1 16,-1 9-37-16,1-1-7 0,-5-4-2 0,0 5 0 16,-8 3 6-16,-1 0 1 0,1-3 0 0,-5 3 0 15,-5 0 3-15,1-3 1 0,-5-1 0 0,5-3 0 16,-1-9 0-16,1 5 0 0,-5-4 0 0,5-4 0 16,-1-1-24-16,-4-3 0 0,9 4 0 0,-4-8 0 15,4 0 19-15,0 0-1 0,0 0 0 0,13 0 0 16,5 0-29-16,-5-8-5 0,-4 0-2 0,8-3 0 15,5 3 38-15,0-8 8 0,4 1 2 0,5-1 0 16,-4-3-22-16,3-1-8 0,1-3 0 0,4 3 9 0,-4-3-9 16,-1-1 0-16,1-3 9 0,0 4-9 0,0 3 0 15,-1 5 0-15,-3 3 0 0,-5 0 0 0,-5 4 0 0,1 8 0 16,-5 4 0-16,-4 4 0 0,-1 0 27 0,-3 8 1 16,-5-1 0-16,-5 5 0 15,-3 3-48-15,3 0-10 0,-4 5-2 0,5 3 0 0,-5 0 52 0,5 0 9 16,-9 4 3-16,8-3 0 15,-3-1-140-15,-1-4-27 0,0 4-5 0,0-3-998 0</inkml:trace>
        </inkml:traceGroup>
        <inkml:traceGroup>
          <inkml:annotationXML>
            <emma:emma xmlns:emma="http://www.w3.org/2003/04/emma" version="1.0">
              <emma:interpretation id="{1A7F4084-D5F9-49D7-A67E-8FB3232B4125}" emma:medium="tactile" emma:mode="ink">
                <msink:context xmlns:msink="http://schemas.microsoft.com/ink/2010/main" type="inkWord" rotatedBoundingBox="30044,7718 31935,7608 31981,8408 30091,8518"/>
              </emma:interpretation>
              <emma:one-of disjunction-type="recognition" id="oneOf29">
                <emma:interpretation id="interp33" emma:lang="" emma:confidence="0">
                  <emma:literal>nus</emma:literal>
                </emma:interpretation>
                <emma:interpretation id="interp34" emma:lang="" emma:confidence="0">
                  <emma:literal>n as</emma:literal>
                </emma:interpretation>
                <emma:interpretation id="interp35" emma:lang="" emma:confidence="0">
                  <emma:literal>n us</emma:literal>
                </emma:interpretation>
                <emma:interpretation id="interp36" emma:lang="" emma:confidence="0">
                  <emma:literal>nces</emma:literal>
                </emma:interpretation>
                <emma:interpretation id="interp37" emma:lang="" emma:confidence="0">
                  <emma:literal>n ces</emma:literal>
                </emma:interpretation>
              </emma:one-of>
            </emma:emma>
          </inkml:annotationXML>
          <inkml:trace contextRef="#ctx0" brushRef="#br0" timeOffset="89724.3885">27958 5817 864 0,'-5'-4'76'0,"5"-4"-60"0,9 0-16 0,-4 5 0 15,3-5 133-15,-3 0 24 0,4 4 5 0,-9 4 1 16,0 0-64-16,0 0-13 0,-5-8-2 0,5 8-1 16,-13 0-30-16,0 0-5 0,-5 4-2 0,-4 4 0 15,0 4-1-15,0-1 0 0,-4 1 0 0,0 4 0 16,-1-1-3-16,1 1-1 0,-5 3 0 0,5 5 0 15,0-1-41-15,-1 1 0 0,1 3-16 0,0 4 5 0,4 0 11 16,-4 0 0-16,8 5 0 0,-4-1 0 0,9 0 33 16,0 0 9-16,4 0 2 0,0-4 0 0,5 0-33 15,4 1-11-15,0-9 0 0,4 0 9 0,1 1 7 0,3-5 0 16,6-7 1-16,-1 0 0 0,4-1-17 0,5 1 0 16,-4-4 0-16,8 4 0 0,0-9 8 0,5 1-8 15,-5 0 9-15,5 0-9 0,4-4 0 0,5-4 0 16,-1 0 0-16,1-3-10 0,-1-5 10 0,1 0 0 15,-1-3 0-15,1-5 0 0,-1 1 0 0,-4-9 14 16,9-3-3-16,-9 8-1 0,5-1-10 0,-1-3-14 16,1-4 3-16,-5 0 1 0,0 3 10 0,-4 5 16 15,-10-1-4-15,6-3-1 0,-1 4-11 0,-13 3 0 16,0-7 9-16,1 11-9 0,-10-3 0 0,0 3-18 16,-4 5 3-16,0 3 1 0,0 8 32 0,-4-4 6 15,-9 0 2-15,0 8 0 0,-5 0-26 0,1 0 0 16,-1 7 0-16,-4 5 0 0,0-4 0 0,-4 7 0 0,0 1 0 15,-1-1 0-15,1 5-9 0,-9 11 9 0,4 0 0 0,0 4 0 16,9-8 0-16,-4 0-8 0,9 0 8 0,-1 1 0 16,5-5-19-16,0 0 0 0,4-7 0 0,4 3 0 15,1-3 19-15,4-5 0 0,0-3 0 0,4-4 0 16,1-1 0-16,8 1 0 0,0-4 0 0,0 0 0 0,1-4 48 0,7-4 12 16,1 0 4-16,5 0 0 15,3-3-52-15,1-1-12 0,-5 0 0 0,10-4 0 16,7-7 15-16,1-1 0 0,9 1 0 0,8-5 0 15,-8 1-7-15,0 0-8 0,-1-5 11 0,5 1-11 0,5 4 0 0,-1-1 0 16,5 5 0-16,4 7 0 0,0 0-20 0,-8 12 3 16,-5 0 0-16,-13 4 0 0,-5 4 17 0,-8 4 0 15,-5 3 0-15,-8 1 0 0,-9 3 0 0,4 5 0 16,-13-5 0-16,4 5 0 0,-8-1 0 0,4-3 0 16,-9-1 0-16,5 1 0 0,-10-9 48 0,1 5 12 15,-4-8 4-15,-1-1 0 0,5 5-64 0,-5-4-21 16,-8 0 0-16,-5 0 0 0,-8-5 33 0,-5-3 8 15,0 0 0-15,-22 0 1 16,5 0-45-16,0-3-8 0,-1-9-3 0,-4 4-797 16,9 0-160-16</inkml:trace>
        </inkml:traceGroup>
      </inkml:traceGroup>
      <inkml:traceGroup>
        <inkml:annotationXML>
          <emma:emma xmlns:emma="http://www.w3.org/2003/04/emma" version="1.0">
            <emma:interpretation id="{7A406FDF-CAD7-455A-BAE0-2504F653F938}" emma:medium="tactile" emma:mode="ink">
              <msink:context xmlns:msink="http://schemas.microsoft.com/ink/2010/main" type="line" rotatedBoundingBox="3203,10476 31782,9161 31863,10927 3285,12242"/>
            </emma:interpretation>
          </emma:emma>
        </inkml:annotationXML>
        <inkml:traceGroup>
          <inkml:annotationXML>
            <emma:emma xmlns:emma="http://www.w3.org/2003/04/emma" version="1.0">
              <emma:interpretation id="{75667250-F610-407E-87ED-BA210E4E77AA}" emma:medium="tactile" emma:mode="ink">
                <msink:context xmlns:msink="http://schemas.microsoft.com/ink/2010/main" type="inkWord" rotatedBoundingBox="3226,10969 4449,10912 4508,12186 3285,12242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0833.1557">678 9654 1375 0,'0'0'60'0,"-9"-4"14"0,5 4-59 0,4 0-15 0,-9-3 0 0,9 3 0 16,0 0 71-16,0 0 11 0,-9-4 2 0,9 4 1 15,0 0-29-15,0 0-5 0,0 0-2 0,9-4 0 16,-5 0-21-16,9 0-5 0,9 4-1 0,-9-4 0 16,9 0 15-16,5 0 3 0,-1-4 1 0,5 1 0 15,8-1-7-15,1 0-2 0,-1 0 0 0,5-3 0 0,-4 3-13 16,3-4-3-16,-3 4-1 0,4-7 0 16,-5-1-15-16,-4 0 11 0,9 5-11 0,-4-5 10 0,-1 1-10 15,-4 3 0-15,0 0 0 0,-8 4 8 16,8-3-34-16,-13 7-7 0,4 0-2 15,0 0 0-15,-4 0-51 0,-4 0-10 0,4 0-3 0,-9 0 0 16</inkml:trace>
          <inkml:trace contextRef="#ctx0" brushRef="#br0" timeOffset="91159.0638">1358 9054 691 0,'-18'-12'61'0,"14"8"-49"0,4 0-12 0,-5-4 0 15,1 1 123-15,0 3 21 0,4 4 5 0,0 0 1 16,-5 0-11-16,-3 4-3 0,-1 3 0 0,0 9 0 15,0 7-59-15,-4 9-12 0,-9 3-2 0,9 12-1 16,-5 3-20-16,1 9-4 0,-9 7-1 0,4 4 0 16,-5 0 5-16,1 5 1 0,-5-5 0 0,5 0 0 15,0 0-7-15,4-4 0 0,-5-7-1 0,10-1 0 0,-1 1-24 16,5-8-11-16,13-1 10 0,-13-3-10 16,4-4-84-16,5-4-24 0,-1-8-4 15</inkml:trace>
          <inkml:trace contextRef="#ctx0" brushRef="#br0" timeOffset="91567.4607">1722 9888 806 0,'0'0'36'0,"0"0"7"0,0 0-35 0,-9 0-8 0,0-4 0 16,9 4 0-16,0 0 230 0,0 0 44 0,-8 4 9 0,-1 0 1 16,4 8-186-16,1 0-38 0,0 3-7 0,-1 5-1 15,1 3-31-15,0 1-5 0,-1-1-2 0,1 4 0 16,4 4-3-16,-5 1-1 0,1-5 0 0,4-4 0 16,0 5-10-16,0-9 0 0,0 1 9 0,4-5-9 15,1-3 10-15,-1-4-2 0,-4-8-8 0,9 8 12 16,0-5 15-16,-1-3 2 0,6 0 1 0,-6-3 0 15,6-5-16-15,-1 0-3 0,0-8-1 0,0 1 0 16,0-5-2-16,0-3-8 0,5-1 12 0,-1-3-4 16,-3 0-8-16,-1 0 12 0,0-5-12 0,-4 5 12 15,-1 0-2-15,1-1 0 0,-9 5 0 0,0 4 0 16,0 3 2-16,0 0 0 0,-9 9 0 0,-4-5 0 16,0 4 0-16,-4 8 1 0,-5 0 0 0,4 4 0 15,-4 4-13-15,0 3-13 0,-4 1 2 0,0 8-710 16,-1-5-143-16</inkml:trace>
        </inkml:traceGroup>
        <inkml:traceGroup>
          <inkml:annotationXML>
            <emma:emma xmlns:emma="http://www.w3.org/2003/04/emma" version="1.0">
              <emma:interpretation id="{7750C3F8-E936-401D-BEB3-76039FF7943E}" emma:medium="tactile" emma:mode="ink">
                <msink:context xmlns:msink="http://schemas.microsoft.com/ink/2010/main" type="inkWord" rotatedBoundingBox="6068,10725 7521,10658 7576,11845 6123,11911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2747.3066">3665 8941 518 0,'5'-24'23'0,"-5"16"5"0,4-3-28 0,-4-5 0 15,0-3 0-15,0 7 0 0,5 0 174 0,-5 1 30 16,0-1 5-16,0 4 2 0,4 0-99 0,-4 8-19 16,0 0-4-16,0 0-1 0,4-7-15 0,-4 7-3 15,0 0-1-15,0 0 0 0,0 0-24 0,0 0-5 16,0 7 0-16,0 5-1 0,5 11 6 0,-5 1 2 16,4 11 0-16,-4 4 0 0,5 8-7 0,-1 7-2 15,-4 1 0-15,0 3 0 0,0 1 2 0,-4 3 1 16,4 1 0-16,-5 3 0 0,5 0-6 0,-4-3-2 15,-9-5 0-15,4-3 0 0,0-5-14 0,0-3-3 16,-8 0-1-16,-1-8 0 0,5 0 2 0,0-8 1 16,0-7 0-16,-5-5 0 0,5 1 3 0,4-9 1 15,5 1 0-15,-5-4 0 0,0-4-8 0,9-4-2 16,0 0 0-16,0 0 0 0,0 0-1 0,0-12-1 0,0 4 0 16,9-3 0-16,4-5-2 0,-4 0-8 0,4-3 12 15,0-1-4-15,5 1-8 0,8-8 0 0,-4 3 0 0,4-3 0 16,1-4 0-16,-1 3 0 0,5-3 0 0,-5 0 0 15,-4 4 0-15,4-1-11 0,5 1 11 0,-9 0-8 16,4 3-1-16,1 1 0 0,-5 3 0 0,8 5 0 16,1 3 9-16,-5 0-10 0,-8 9 10 0,4-1-10 15,0 4 10-15,-5 4-13 0,-3 3 5 0,-1 9 8 16,-5 0-11-16,1 3 11 0,-4 4-8 0,-5 1 8 16,-9 7 0-16,-4-4 0 0,8 5 0 0,-3-5 0 15,-10 4 0-15,0-4 0 0,-8 1 0 0,0-1 0 0,4 0 0 16,-4-3 0-16,-5-5 10 0,4 1-10 0,6-1 0 15,-6-7 0-15,1 0 0 0,4-1 0 0,0-3 0 16,0-8-16-16,-4 0 1 0,8 0 1 16,-4-8-88-16,5 0-18 0,-1 1-3 0,-4-9-1 15,5 4-81-15,4-7-17 0</inkml:trace>
          <inkml:trace contextRef="#ctx0" brushRef="#br0" timeOffset="93164.8516">4539 9565 748 0,'0'0'33'0,"0"0"7"0,0 0-32 0,-5 7-8 0,1 5 0 0,4-4 0 15,0-8 174-15,9 12 33 0,-1-5 6 0,1 1 2 16,9 0-91-16,-5-4-17 0,4-4-4 0,1 0-1 16,4-8-25-16,0 4-5 0,0-4 0 0,4-3-1 15,-4-5-15-15,4 4-2 0,-4-3-1 0,0-5 0 16,0 1-9-16,-4 3-3 0,-1 1 0 0,1-5 0 16,-1 1-16-16,1 3-3 0,-9-3-1 0,-5-1 0 15,5 1-7-15,-5-5-2 0,-4 5 0 0,-4 3 0 16,-1 0-12-16,-8 1 0 0,0 7 0 0,-4-4 0 0,3 12 24 15,-8 0 6-15,1 4 1 0,-6 4 0 0,-4 4-31 16,5 3 0-16,0 5 0 0,4 3 0 0,0-3 0 16,4 7-10-16,1 4 2 0,4 0 0 0,4 8 8 15,5 0 0-15,-1-3 0 0,10-1 0 0,3 4 0 16,5-4 0-16,9 0 0 0,5-4-8 16,3 8-52-16,6-8-11 0,3-3-1 0,5-1-1043 15</inkml:trace>
        </inkml:traceGroup>
        <inkml:traceGroup>
          <inkml:annotationXML>
            <emma:emma xmlns:emma="http://www.w3.org/2003/04/emma" version="1.0">
              <emma:interpretation id="{3EB8C0AB-86CF-4EEF-9435-61B9527B5588}" emma:medium="tactile" emma:mode="ink">
                <msink:context xmlns:msink="http://schemas.microsoft.com/ink/2010/main" type="inkWord" rotatedBoundingBox="9550,10184 15358,9917 15426,11376 9617,11644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4622.245">8097 9081 1976 0,'0'0'88'0,"0"-8"17"0,0 8-84 0,0 0-21 0,0 0 0 0,0 0 0 0,4 16 40 15,0-1 4-15,1 1 1 0,4 7 0 0,-5 1-22 16,0-1-5-16,5 5-1 0,0 3 0 0,0-4-8 0,-1 0-1 16,-3-3-8-16,4-1 12 0,-5-3-12 0,0-1 8 15,1 1-8-15,-1-5 0 0,-4-3 15 0,9-4-3 16,-9-8-1-16,0 0 0 0,0 0-3 0,0 0-8 16,0 0 12-16,0 0-4 0,0-12 36 0,0-4 6 15,0-3 2-15,4-4 0 0,5-1-23 0,4-7-4 16,-4 0-1-16,13 0 0 0,0-1-14 0,4 1-10 15,9-4 12-15,0 8-12 0,-4 3 8 0,0 5-8 16,-5 3 0-16,0 1 0 0,-4 11 32 0,0 4 0 16,-4 4 0-16,-5 7 0 0,-4 1-32 0,0 8 0 15,-5-1 0-15,-4 8 0 0,0 1 17 0,-4 3-3 16,-1 4-1-16,1 4 0 0,-1-4-13 0,1 4 0 16,0-4 0-16,-1 4 0 15,-3-4-164-15,3-4-32 0</inkml:trace>
          <inkml:trace contextRef="#ctx0" brushRef="#br0" timeOffset="94814.2056">9057 8933 1422 0,'9'-27'63'0,"-4"15"13"0,3 0-61 0,-3 0-15 16,4 5 0-16,-1-1 0 0,-3 0 86 0,-5 8 14 15,0 0 4-15,0 0 0 0,0 0-32 0,0 0-7 16,0 0-1-16,0 0 0 0,-9 8-22 0,0 0-5 16,-4-1-1-16,-5 1 0 0,5 4-8 0,-4 4-1 15,-5-5-1-15,0 5 0 0,0-1-26 0,4 1 8 16,1 0-8-16,4 3 0 0,0 1 11 0,4-5-3 15,-4 5-8-15,8-1 12 0,5 1-12 0,0-1 0 16,-4 1 0-16,4-5 0 0,4 5 26 0,1-5 6 16,3 5 0-16,6-1 1 0,-1-3 10 0,0 0 1 15,0-1 1-15,-4 1 0 0,0 3-27 0,-1-3-6 16,-3-4 0-16,-5 7-1 0,0-7 17 0,-9 3 4 16,-4-7 1-16,0 8 0 0,-5-4-33 0,5 3 0 0,-5 5 0 15,-4-1-9 1,5-3-20-16,-5 3-4 0,0-3-1 0,0-1-746 0,9-3-148 0</inkml:trace>
          <inkml:trace contextRef="#ctx0" brushRef="#br0" timeOffset="95032.2436">9268 9140 1479 0,'0'0'65'0,"0"0"15"0,9 7-64 16,-5 1-16-16,1 4 0 0,-1 7 0 0,-4-3 97 0,0 0 17 16,-4 3 3-16,-1 4 1 0,1 1-17 0,-5-1-3 15,0 1-1-15,-4 3 0 0,4-8-54 0,1 1-11 16,3-1-3-16,1 1 0 0,-5-4-29 0,5-1-8 16,4-7-1-16,0-8-684 15,0 0-137-15</inkml:trace>
          <inkml:trace contextRef="#ctx0" brushRef="#br0" timeOffset="95453.8416">9830 8929 1868 0,'-9'-12'83'0,"9"12"17"0,-5 0-80 0,-3-4-20 0,-1 0 0 0,0 4 0 16,-4 4 48-16,0 0 7 0,0-4 1 0,-1 12 0 15,1-4-34-15,0 7-6 0,-4-3-2 0,3 0 0 16,1 3 17-16,5 1 3 0,-6 3 1 0,6-3 0 0,3 4-3 16,1-1-1-16,-1-3 0 0,5 3 0 0,5-3 13 0,-1-1 4 15,1-3 0-15,-1 8 0 0,0-9 3 0,1 1 1 16,-1 0 0-16,-4-1 0 0,0 1-23 0,0 0-4 16,-4 3-1-16,-5 1 0 0,0-4 12 0,-4 3 3 15,0-3 0-15,0 0 0 0,-9 3-31 0,4-3-8 16,5-4 0-16,-9 0 0 15,0 3-228-15,-4 1-49 0</inkml:trace>
          <inkml:trace contextRef="#ctx0" brushRef="#br0" timeOffset="95190.0043">9575 8843 2185 0,'-22'-11'96'0,"18"11"21"0,4 0-93 0,0 0-24 16,-5 0 0-16,1 3 0 15,-5 5-111-15,5 0-26 0</inkml:trace>
          <inkml:trace contextRef="#ctx0" brushRef="#br0" timeOffset="95655.4758">10097 8668 1785 0,'0'0'159'0,"0"0"-127"0,0 0-32 0,13 0 0 16,-4 8 85-16,9-5 11 0,-1-3 3 0,1 8 0 16,-1 0-29-16,5-4-6 0,5 0 0 0,3 0-1 15,5 0-39-15,1 0-8 0,-1-4-2 0,0 0 0 16,-5-4-14-16,1 4 0 0,0-4 8 0,0 0-8 16,-5-4-36-16,-4 0-9 0,0 4-3 0</inkml:trace>
          <inkml:trace contextRef="#ctx0" brushRef="#br0" timeOffset="93745.2671">7509 8824 1267 0,'-9'-28'112'0,"0"17"-89"16,0-1-23-16,1 4 0 0,3-7 26 0,-4 3 1 16,1 0 0-16,3 1 0 0,-3 3 45 0,-1 0 10 15,0 8 2-15,0-4 0 0,0 4-21 0,1 0-4 16,-5 0-1-16,-1 4 0 0,1 4-2 0,-4 0 0 0,-1 11 0 0,1 8 0 16,-10 5-4-16,5 7 0 0,-4 3-1 0,0 9 0 15,-1 0 9-15,5-1 3 0,-4-3 0 0,0 8 0 16,4-4-35-16,0-5-6 0,4 1-2 0,5 0 0 15,4-4-20-15,1 0 0 0,3 0 0 0,1 0 0 16,8-8 0-16,1-4-8 0,-1-4 0 0,9 0 0 31,0-7-132-31,0-8-25 0,9-1-6 0,5-7-781 0</inkml:trace>
          <inkml:trace contextRef="#ctx0" brushRef="#br0" timeOffset="94051.7897">7899 9147 1130 0,'5'-15'50'15,"-5"15"10"-15,0 0-48 0,0 0-12 0,0-8 0 0,0 8 0 0,-9 0 127 0,-4 0 22 16,-1 8 5-16,-3 0 1 0,-5 3-56 0,-4 9-11 16,-1 3-3-16,1 4 0 0,-5 5-34 0,5-5-7 15,0 4-2-15,-1-4 0 0,10 1-9 0,4-1-1 16,4-4-1-16,0 5 0 0,5-5-22 0,4-3-9 16,0-1 8-16,8-7-8 0,-3-4 8 0,8-1-8 15,0-7 8-15,0 0-8 0,5 0 8 0,-1-7-8 16,5 3 8-16,-4-8-8 0,4 0 11 0,-5 1-3 15,1-5-8-15,0-3 12 0,-1-1-12 0,1-3 9 16,-5-1-9-16,0 1 8 0,0-4 7 0,-4-1 1 16,0 1 0-16,-1 0 0 0,-3 3 8 0,-5 1 1 15,0-1 1-15,-5 5 0 0,1-1-6 0,-9 5-2 16,0-1 0-16,-5 5 0 0,5 3-10 0,-5 4-8 16,-3 0 9-16,3 4-9 0,0 8-13 0,1 0-9 15,4 3-2-15,-5 5-724 0,9 3-144 16</inkml:trace>
          <inkml:trace contextRef="#ctx0" brushRef="#br0" timeOffset="95872.6956">10558 8145 2149 0,'-9'8'47'0,"5"-4"9"0,-1 11 3 0,1 1 2 0,0 7-49 15,-5 9-12-15,0-1 0 0,-4 8 0 0,0-4 114 0,-5 4 20 16,1 4 4-16,-5 4 1 0,0-4-60 0,0 3-12 15,-5 1-3-15,1 4 0 0,4 0-51 0,0-1-13 16,9 1 0-16,0 0 0 0,-5-1 16 0,1-3 1 16,4 0 0-16,0-4 0 15,4 4-55-15,0-5-11 0,0-3-3 0,0 0-788 16,5-3-157-16</inkml:trace>
          <inkml:trace contextRef="#ctx0" brushRef="#br0" timeOffset="96197.5661">10733 9102 1497 0,'0'0'133'0,"0"0"-106"0,0 0-27 0,0 0 0 16,0 0 129-16,0 0 21 0,0 0 4 0,13-4 1 16,5 0-71-16,3-4-15 0,1-4-2 0,9 1-1 15,-1-5-47-15,1 0-10 0,3-3-1 0,-3-1-8 16,-5 1 9-16,0-1-9 0,-4 1 0 0,-5-1 9 15,-4-3-9-15,0 4 0 0,-8 3 9 0,-1 0-9 16,-4 1 19-16,-4 3-1 0,-5 4 0 0,0 0 0 16,-8 5 16-16,0 3 3 0,-5 3 1 0,0 5 0 15,-4 0-19-15,0 8-4 0,-5 3-1 0,5 5 0 16,-4-1-14-16,-1 4 8 0,9 0-8 0,-4 1 0 0,9-1 0 16,-1-4 0-16,1 5 0 0,8-5 0 0,5-3 0 15,0-1 0-15,-1 1 0 0,14-5 0 16,-5 1-109-16,9-4-28 0,14 7-6 15,-6-15-1-15</inkml:trace>
          <inkml:trace contextRef="#ctx0" brushRef="#br0" timeOffset="96532.3885">11190 8847 1951 0,'0'0'43'0,"0"0"9"0,0 0 1 0,0 0 2 0,8 12-44 0,1 3-11 0,0 1 0 15,-5 7 0-15,1 1 55 0,-1 3 9 0,-4 4 1 0,5 0 1 16,-5-3-2-16,-5-1 0 0,1 4 0 0,4-3 0 16,-5-1 0-16,1 0 0 0,4-7 0 0,-4 3 0 15,-1-7-51-15,1-1-13 0,4-3 0 0,0-4 0 16,0-8 0-16,0 0 0 0,0 0 0 0,0 0 0 16,0 0 39-16,9-8 5 0,-1-4 0 0,10 1 1 15,-5-9-31-15,5-3-6 0,4-5-8 0,0 1 11 0,-1-4-11 0,10-4 8 16,0 0-8-16,4 0 8 15,4-1 1-15,-8 5 0 0,-5 4 0 0,5 4 0 16,-9 11-9-16,0 4 0 0,-4 4 0 0,-5 8 0 16,-4 4 0-16,-1 0 0 0,1 7 0 0,-5 5 0 15,-4-1 0-15,5 5 0 0,-5-1 0 0,4 4 0 16,-4 1 0-16,0-1 0 0,0 0 0 0,0-3-852 16,0-1-172-16</inkml:trace>
          <inkml:trace contextRef="#ctx0" brushRef="#br0" timeOffset="97234.4948">11843 8707 288 0,'0'0'25'0,"-8"-4"-25"0,3-4 0 0,5 8 0 16,0-8 267-16,0 0 48 0,0-3 9 0,5 3 3 15,3 0-171-15,1 4-33 0,4-7-7 0,9 3-2 16,-4 0-73-16,8-4-14 0,5 4-3 0,0 1-1 16,4-1 33-16,0 4 6 0,9 0 2 0,-1 0 0 15,-3 4-52-15,4 0-12 0,0-4 0 0,0 0 0 16,-5 4 54-16,1 4 8 0,-5-4 2 0,0 0 0 15,0 0-43-15,-4 0-8 0,-1 4-1 0,-3-4-1 16,3 0-11-16,-3 0 0 0,-1-4 0 0,0 4 0 16,1-4-58-16,-1 4-14 0,-4-4-2 0</inkml:trace>
          <inkml:trace contextRef="#ctx0" brushRef="#br0" timeOffset="97620.046">12458 8028 403 0,'0'0'36'0,"0"0"-36"15,-5-8 0-15,5 8 0 0,0 0 179 0,0 0 29 16,0 0 5-16,0 0 2 0,0-11-101 0,0 11-20 15,0 0-4-15,0 0-1 0,0 0 15 0,0 0 2 16,0 0 1-16,0 0 0 0,5 7-35 0,-1 1-6 16,0 4-2-16,1 4 0 0,-5-1-16 0,0 1-3 15,0 7-1-15,0 1 0 0,-5 3-3 0,1 4-1 16,0 4 0-16,-5 4 0 0,0 0-5 0,-4 4-2 16,0 4 0-16,-5 4 0 0,1-1-1 0,-5 1-1 0,0 4 0 15,-5 7 0-15,10 0 3 0,-1 1 1 0,10-5 0 16,-10 5 0-16,5-9-12 0,0 5-3 0,0-5 0 0,-1 5 0 15,1-9-20-15,0-3 0 0,0 0 0 0,0-4 0 16,4-4-12-16,0-4 4 0,5-4 0 0,-1-7 0 16,5-1-213-1,0-7-43-15</inkml:trace>
        </inkml:traceGroup>
        <inkml:traceGroup>
          <inkml:annotationXML>
            <emma:emma xmlns:emma="http://www.w3.org/2003/04/emma" version="1.0">
              <emma:interpretation id="{BD459454-C157-4CD8-BC59-E51F44FF111D}" emma:medium="tactile" emma:mode="ink">
                <msink:context xmlns:msink="http://schemas.microsoft.com/ink/2010/main" type="inkWord" rotatedBoundingBox="15917,11058 16058,11051 16061,11114 15920,1112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00842.8995">13375 9136 633 0,'26'-4'56'0,"-9"4"-44"0,-17 0-12 0,0 0 0 15,0 0 209-15,0 0 40 0,0 0 8 0,0 0 2 16,0 0-147-16,0 0-28 0,0 0-7 0,0 0-1 16,0 0-12-16,0 0-4 0,0 0 0 0,14 0 0 15,-14 0-3-15,0 0-1 0,0 0 0 0,8 8 0 16,1-1-28-16,-9-7-7 0,4 12-1 0,-4-12 0 15,0 0-7-15,0 0-1 0,0 0-1 0,-4 4 0 16,0 4 24-16,-1 0 5 0,-8-8 0 0,4 3 1 16,-4 1-23-16,0-4-5 0,0 0-1 0,4 4 0 15,-4-4-12-15,4 4 9 0,-4-4-9 0,4 4 8 0,9-4-8 0,0 0 0 16,0 0 0-16,0 0-11 0,-9-4 29 0,9 4 6 16,0 0 0-16,-4-8 1 0,4 8-40 0,0 0-8 15,0 0-1-15,0 0-1 0,0 0 13 0,0 0 4 16,4-7 0-16,-4 7 0 15,0 0-77-15,0 0-15 0,0 0-4 0,9 0-583 16,-9 0-117-16</inkml:trace>
        </inkml:traceGroup>
        <inkml:traceGroup>
          <inkml:annotationXML>
            <emma:emma xmlns:emma="http://www.w3.org/2003/04/emma" version="1.0">
              <emma:interpretation id="{6210EEC1-88DE-4BEE-9248-E94362317B62}" emma:medium="tactile" emma:mode="ink">
                <msink:context xmlns:msink="http://schemas.microsoft.com/ink/2010/main" type="inkWord" rotatedBoundingBox="17818,10129 20472,10006 20523,11129 17870,11251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03376.6722">15529 8789 1825 0,'-13'-8'80'0,"13"8"18"0,-9 0-78 0,4 4-20 0,5-4 0 0,0 0 0 16,0 0 71-16,0 0 10 0,0 0 3 0,0 0 0 15,14 4-23-15,7-4-4 0,-3 4-1 0,8-4 0 16,5 0-24-16,4 0-6 0,9 0-1 0,0 0 0 16,4 0 13-16,0 0 2 0,5 0 1 0,0 0-782 15,-1 0-157-15</inkml:trace>
          <inkml:trace contextRef="#ctx0" brushRef="#br0" timeOffset="103668.3019">16683 8711 864 0,'17'-16'38'0,"-13"8"8"0,-4-3-37 0,0-1-9 15,5 4 0-15,-5 8 0 0,0 0 287 0,0 0 55 16,0 0 11-16,0 0 3 0,0 0-263 0,0 0-52 15,0 0-10-15,0 0-3 0,-9 12-10 0,-4-1-2 16,0 5-1-16,0 4 0 16,-1-1-37-16,-3 8-7 0,-5 1-2 0,0-1 0 0,0 0 55 0,5 4 10 15,-1-3 2-15,0-1 1 0,10 0-28 0,-6-3-9 16,10-1 0-16,0 0 0 0,4 1 8 0,4-9-8 16,5 1 0-16,0 0 0 0,4-5 11 0,4 1-11 15,1-4 10-15,8-4-10 0,-4-4 20 0,9-4-1 16,4-4-1-16,0 0 0 0,-4-3-2 0,4 3 0 15,0-8 0-15,0-3 0 0,-13-1 26 0,4-3 5 16,1-1 1-16,-5-3 0 0,0-4-39 0,-5 4-9 16,-4-5 0-16,0 5 0 0,1 4 24 0,-14-5 4 15,-5 9 0-15,1 3 0 0,-5 5-4 0,-4-1 0 0,-9 0 0 16,-9 8 0-16,-4-3-24 0,-4-1 0 0,-1 8 0 16,1 4 0-1,-5 0-117-15,4 7-26 0,1-3-5 0</inkml:trace>
          <inkml:trace contextRef="#ctx0" brushRef="#br0" timeOffset="104064.5111">17345 8672 1728 0,'0'0'153'0,"0"0"-122"16,0 0-31-16,0 0 0 0,9 0 71 0,-9 0 8 16,0 0 1-16,9 4 1 0,-1 3-7 0,-3 5-2 15,-5 0 0-15,4 3 0 0,-4 1-32 0,-4 7-6 16,4 1-2-16,-5 7 0 0,1 0-7 0,0 0-1 16,4 4-1-16,0 0 0 0,-5-3 20 0,1-1 4 15,4 0 1-15,0 0 0 0,0-3-40 0,0-1-8 16,0-4 0-16,0 1 0 0,4-9 12 0,-8 1 2 15,4-8 1-15,-5 3 0 0,10-3 10 0,-5-8 3 16,0 0 0-16,0 0 0 0,-9-4-5 0,9 4-1 16,0-11 0-16,-4-5 0 0,4 0 35 0,0-3 7 15,4-5 2-15,5 1 0 0,-5 0-32 0,1-5-6 16,8-3-2-16,4-4 0 0,5 4-15 0,5-4-3 16,3 0-8-16,5 0 12 15,9 3-37-15,0 1-8 0,0 4-2 0,4 4 0 16,0 3-45-16,-4 1-10 0,0 7-2 0,-4 4-774 0,-10 0-155 0</inkml:trace>
          <inkml:trace contextRef="#ctx0" brushRef="#br0" timeOffset="102841.242">15555 8379 518 0,'0'-19'23'0,"0"11"5"0,-4 0-28 0,4 0 0 16,4 0 0-16,-4 1 0 0,0 7 187 0,4-8 32 15,-4 8 6-15,0 0 2 0,9-4-116 0,-9 4-23 16,0 0-5-16,5 8-1 0,3 0 1 0,-8 7 0 16,0-3 0-16,-4 7 0 0,0 5-16 0,-1 3-3 15,-4 8-1-15,1 0 0 0,-6 4-19 0,-3 0-3 16,4 4-1-16,0 8 0 0,-1-4-17 0,1 3-4 16,4-3-1-16,1 4 0 0,-5-4-18 0,8-5 0 15,-4 5 8-15,5-8-8 0,-9-4 0 0,4-3 0 16,0-1 0-16,1-4 0 0,-1-7 0 0,-4-1-16 15,-1 1 4-15,1-1 0 16,0-11-189-16,0 4-38 0,-13 3-7 0,8-7-2 0</inkml:trace>
          <inkml:trace contextRef="#ctx0" brushRef="#br0" timeOffset="103098.6779">15406 8473 1364 0,'0'0'60'0,"4"-8"13"16,5-4-58-16,4 4-15 0,-4-3 0 0,8 3 0 15,1-4 54-15,8 1 8 0,-4-1 2 0,9 0 0 16,-5 0-22-16,9-3-4 0,5 3-1 0,8 0 0 0,-4-3 55 0,9 3 12 16,-1-3 1-16,5-5 1 0,-4 1-67 0,8 3-14 15,10 0-2-15,-6 1-1 0,-3 3 19 0,-5 0 4 16,0 5 1-16,-4-1 0 0,-10 4-46 0,-3-4 0 15,-5 8 0-15,-4 0 0 16,-5 0-132-16,-4 4-20 0,-9 0-4 0</inkml:trace>
        </inkml:traceGroup>
        <inkml:traceGroup>
          <inkml:annotationXML>
            <emma:emma xmlns:emma="http://www.w3.org/2003/04/emma" version="1.0">
              <emma:interpretation id="{3AD12761-0865-42F4-85BB-735261CA0B8D}" emma:medium="tactile" emma:mode="ink">
                <msink:context xmlns:msink="http://schemas.microsoft.com/ink/2010/main" type="inkWord" rotatedBoundingBox="22088,10265 25837,10093 25878,10977 22129,11150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05113.6806">19626 8609 1036 0,'0'0'46'0,"0"0"10"0,-4 4-45 0,-5 4-11 16,5 0 0-16,-5 3 0 0,-4 5 53 0,9 0 9 15,4-1 2-15,-5-3 0 0,5 4-1 0,0-1 0 16,5 1 0-16,8-8 0 0,-5-1-2 0,6-3 0 16,3 0 0-16,1-4 0 0,4 0 12 0,0-4 3 15,0 0 0-15,4-3 0 0,-4-1-7 0,4-4-1 16,0-4 0-16,-4 5 0 0,5-5-27 0,-5 1-5 16,0-5-2-16,-5 1 0 0,1 3-16 0,-1-7-3 15,5 3-1-15,-9-3 0 0,0 3-14 0,-4-3 9 16,0-1-9-16,0 1 8 0,-5 0-8 0,1 3 10 0,-5-3-10 15,0 3 10-15,-5 8-2 0,1-3 0 0,-5 3 0 16,0 4 0-16,0 1-16 0,1 3-4 0,-5 4-1 16,-5 0 0-16,-8 7 26 0,4 5 6 0,-5 4 1 0,-3 7 0 15,-1 1-20-15,0 7 8 0,1 0-8 0,-1 4 0 16,0 4 40-16,0 4 0 0,5-8 1 0,-5 8 0 16,5 0-41-16,4 0-24 0,5-4 4 0,-1 4 0 15,9-4 20-15,0 0 13 0,1-4-1 0,3 0-1 16,5-4-11-16,9-4 0 0,0 1 0 0,0-9 0 15,4 1-26-15,4-1-1 0,10-7 0 16,3-1-730-16,1-3-147 0</inkml:trace>
          <inkml:trace contextRef="#ctx0" brushRef="#br0" timeOffset="105466.1091">21184 8391 1735 0,'-5'-16'76'0,"5"12"17"0,5-7-74 0,-1 7-19 16,-4 4 0-16,0 0 0 0,0 0 84 0,0 0 12 16,-9 8 4-16,1 7 0 0,-10 1-41 0,1 3-8 15,-1 5-2-15,-8-1 0 0,-5 4-13 0,-4 5-4 16,0 3 0-16,-5 0 0 0,-8 0 12 0,4 0 3 16,0 4 0-16,-4 0 0 0,9 0-8 0,-5-4-2 15,0 4 0-15,0 0 0 0,4-8-23 0,1 4-5 16,-5-4-1-16,5 5 0 0,4-5-21 0,8-4-5 15,1 0-1-15,4-3 0 16,0-9-200-16,9 5-40 0,-5 7-8 0,18-27-1 0</inkml:trace>
          <inkml:trace contextRef="#ctx0" brushRef="#br0" timeOffset="105229.1716">20460 8695 1728 0,'-4'-27'38'0,"4"11"8"0,4 4 2 0,-4-3 0 0,4-1-39 0,1-3-9 15,-5 3 0-15,4 1 0 0,5-1 104 0,-5 4 20 16,1 1 3-16,-1-1 1 0,5 0-52 0,0 4-9 16,-1 1-3-16,6 3 0 0,-6-4 0 0,5 8 0 15,1-4 0-15,-1 4 0 0,-4 4-45 0,4 4-10 16,0-4-1-16,0 7-8 0,0 5 10 0,0-1-10 0,1 9 8 0,-1 3-8 16,-5 4 8-16,1 4-8 0,-4 1 0 15,3 3 8-15,-3-4-8 0,-1 4 8 0,5 0-8 0,-9 0 8 16,0-8-8-16,4 0 0 0,5-4 0 0,-4 1 0 15,-1-9-12-15,0 4-5 0,5-7-1 0,0 4 0 32,-5-9-68-32,5 1-14 0,-5-4-2 0,5 3-621 0,-9-11-124 0</inkml:trace>
          <inkml:trace contextRef="#ctx0" brushRef="#br0" timeOffset="106074.6619">21851 8605 1659 0,'0'0'73'0,"0"0"16"0,0 0-71 0,-5-15-18 0,1 3 0 0,0-4 0 15,4 16 87-15,0-11 13 0,-9-1 4 0,9 12 0 16,-5-12-49-16,5 12-10 0,-4-7-1 0,-5-1-1 15,9 8-18-15,0 0-3 0,-9-4-1 0,1 8 0 16,-5 0-33-16,4 0-8 0,-4 3 0 0,-1 5-1 0,1 4 21 0,-4 3 0 16,-5 1 0-16,4 7 0 0,1 0 26 15,-10 1 10-15,1-1 1 0,-5 4 1 0,9 0-26 0,-4-3-4 16,0 3-8-16,8-4 11 0,1-8-11 0,-1 5 0 16,5-9 0-16,4 1 8 0,0-8-8 0,9-8 0 15,0 0 9-15,0 0-9 0,0 0 0 0,14 4 0 16,7-12 0-16,1 4 0 0,9-4 0 0,0-7 0 15,0-1 0-15,4 0 8 0,0-7-8 0,0 4 12 16,0-5-4-16,4-3 0 0,-3 0 0 0,-1-1 1 16,0-3 0-16,0 0 0 0,-4 0-9 0,-5 3 0 15,5 5 0-15,-9 0 0 0,-5 3 14 0,-4 8 7 16,-4 5 2-16,4-1 0 0,-13 8-2 0,0 0 0 16,0 0 0-16,0 15 0 0,0 5-12 0,-9-1-9 15,1 5 12-15,-1 7-12 0,-4 0 0 0,0 0 0 16,-1-3 0-16,1 7 0 15,0-4-32-15,0 4-8 0,0 0 0 0,0-4-1072 0</inkml:trace>
          <inkml:trace contextRef="#ctx0" brushRef="#br0" timeOffset="106631.5934">22272 8465 1728 0,'22'-12'76'0,"-13"8"16"15,4 0-73-15,-4 4-19 0,-9 0 0 0,8 0 0 0,10 8 55 16,-5 0 7-16,-4 0 2 0,-5 4 0 16,5 3-52-16,-5 5-12 0,5-1 0 0,-4 1 0 0,-5 3 47 0,4 0 6 15,-4-3 2-15,0 3 0 0,-4-3-23 0,-5-1-4 16,9-3 0-16,-9 3-1 0,-4-3 3 0,4 0 1 16,9-5 0-16,0-11 0 0,0 0 1 0,0 0 0 15,-9 8 0-15,9-8 0 0,0 0-12 0,0 0-3 16,0 0 0-16,0 0 0 15,0 0-6-15,0 0-2 0,9-4 0 0,4 0 0 0,-4-3-1 0,4-1-8 16,5 0 12-16,-5-4-4 16,4 1 0-16,5-5 0 0,0-4 0 0,-4 5 0 0,4-1 1 0,4-3 0 15,0-1 0-15,1 1 0 0,-1 3-9 0,5-3 0 16,-5 7 0-16,5-4 0 16,-5 5 10-16,0 3 10 0,5-4 1 0,-9 8 1 0,4 0-22 0,-4 8 0 0,0 0 0 15,-9 4 0-15,1 4 0 0,-10 3 0 0,0 5-12 16,-4 3 4-16,-4-3 8 0,0 7 0 0,-5-4 0 15,4 1 8-15,-8-1-8 0,5 1 0 0,-6-1 0 0,6-4 0 16,-6 1 0-16,10-1 9 0,-5-3-9 0,0 0 0 16,1-5 11-16,3-7-11 0,5-4 10 0,0 0-10 15,0 0 36-15,0 0 0 0,0 0 1 0,0 0 0 16,0 0-37-16,5-8-12 0,-1-3 0 0,0-1 0 16,5-4 21-16,0 1 4 0,0-1 1 0,4-3 0 15,5-5-2-15,-5 1-1 0,4 0 0 0,1-5 0 16,4 5-19-16,4-1-4 0,5 1-1 0,-1 4 0 15,-3 3 25-15,-1 4 4 0,0 4 2 0,-4 5 0 16,-8 3-18-16,-1 3 0 0,-5 5 0 0,6 4 0 0,-10 0 0 0,5 3 0 0,0 1 0 0,-1 3 0 16,-3 1 0-1,3 3 0-15,-3-3 0 0,-1-1 0 0,1 1-15 0,-5 3 3 16,0-3 1-16,-5-1 0 16,1 5-165-16,-9-5-34 0,-18 16-6 0,-4-12-2 0</inkml:trace>
        </inkml:traceGroup>
        <inkml:traceGroup>
          <inkml:annotationXML>
            <emma:emma xmlns:emma="http://www.w3.org/2003/04/emma" version="1.0">
              <emma:interpretation id="{37E6BD63-1442-48BF-9975-9BFBA8DBF6F7}" emma:medium="tactile" emma:mode="ink">
                <msink:context xmlns:msink="http://schemas.microsoft.com/ink/2010/main" type="inkWord" rotatedBoundingBox="26238,9760 28733,9645 28795,10993 26300,11108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07141.4047">23913 8539 1555 0,'4'-23'68'0,"1"11"16"0,-5 4-68 0,4-7-16 0,-4 3 0 0,4 4 0 16,-4 8 182-16,0 0 33 0,0 0 6 0,0 0 2 15,0 0-165-15,0 0-33 0,0 0-6 0,0 0-2 16,0 12-17-16,5-1 0 0,-10 9 0 0,1 3 0 16,-5 5 55-16,5-1 7 0,-9 4 2 0,4 0 0 15,0 4-52-15,-4-7-12 0,0 7 0 0,0-4 0 16,-1 0 52-16,1 4 10 0,4-4 2 0,-4 5 1 15,0-5-52-15,-4 8-13 0,8-8 0 0,0 0 0 16,-4-4 0-16,4-3 0 0,5-5 0 0,-1 1 0 16,5-1 0-16,0-7 0 0,-8 0 0 0,3-4 0 0,1-1 0 15,4-7 0-15,0 0 0 0,0 0 0 0,0 0 54 0,0 0 8 16,0 0 2-16,0 0 0 0,0 0-52 0,0 0-12 16,0 0 0-16,0 0 0 0,-5-4 0 0,5 4 0 15,0-11 0-15,0 3 0 0,0-4 0 16,5 1 0-16,-1-5 0 0,1 4 0 0,3-7 0 0,1-1 0 15,0 1 0-15,4-5 0 0,-4-3 0 0,4 0 0 16,5-4 0-16,3-1 0 0,-3-3 0 0,4 4 0 16,4-4 0-16,5 0 0 0,-5 0 0 0,5-4 0 15,4 4 0-15,5 0 0 16,3 3-48-16,1 5-13 0,5-4-3 0,8 8 0 0,4 3 52 0,0 4 12 16,-3 1 0-16,-1 7 0 0,-9 4 0 0,0 0 0 15,-4 0 0-15,-9 4 0 0,-4 4 0 0,-9 0 0 16,-5 4 0-16,1 4 0 0,-9-5 0 0,-5 5 0 15,-4 0 0-15,-4 0 0 0,-5 3 0 0,-4 1 0 16,-5-5 0-16,-4 5 0 0,-9-4-17 0,1-1-1 0,-1 1 0 16,-4 0 0-16,0-4 18 0,0-1 0 0,-5 1 0 15,5-4 0-15,-4 4-24 0,4 0 0 0,8 0-1 16,1-1-795-16,4-3-158 0</inkml:trace>
          <inkml:trace contextRef="#ctx0" brushRef="#br0" timeOffset="107432.68">25497 7790 1728 0,'0'0'153'0,"4"-8"-122"16,0 1-31-16,1-1 0 0,3 4 57 0,-3-4 6 15,-1 4 1-15,-4 4 0 0,0 0 0 0,0 0 0 16,0 0 0-16,0 12 0 0,0 0 0 0,-4 7 0 16,-5 5 0-16,0 7 0 0,1 0-52 0,-10 8-12 15,0 4 0-15,-3 23 0 0,-6-3 0 0,5-1 0 16,-4-4 0-16,0 1 0 0,-1-4 54 0,1-1 8 16,0 1 2-16,-9-1 0 15,-1 5-72-15,6-8-15 0,-5-9-2 0,0 5-1 16,-1 0-122-16,6-8-24 0,-23 27-4 0,9-27-2 0</inkml:trace>
          <inkml:trace contextRef="#ctx0" brushRef="#br0" timeOffset="107846.8584">25501 8609 1267 0,'0'0'56'0,"4"-4"12"0,5 4-55 0,4-4-13 0,5 4 0 0,4 0 0 16,0 0 105-16,0 0 19 0,4 0 3 0,9-3 1 16,0-1-91-16,0 0-17 0,-4 0-4 0,0 0-1 0,4-4 27 15,-5 0 6-15,1 1 0 0,-4-5 1 0,-1 0-27 0,-4 0-6 16,0-3 0-16,-5-1-1 0,1 1 29 0,-1-5 7 16,-3 1 1-16,-1 7 0 0,4-4 7 0,1 1 1 15,-5 3 1-15,0 0 0 0,-4 1-43 0,-5-1-9 16,1 4-1-16,-5 8-8 0,0 0 17 0,0 0-3 15,-9-4-1-15,0 0 0 0,-4 4-13 0,-5 4 8 16,1 0-8-16,-5 4 0 0,-4 0 0 0,4 3 0 16,-9 1 0-16,0 8 0 0,1-1 8 0,-6 5-8 15,6 3 0-15,-5 0 0 0,4 0 16 0,0-7-4 16,5 7 0-16,-5 1 0 0,9-5-4 0,0 4-8 16,5-3 11-16,4 3-11 0,4-4 0 0,0 5 0 15,9-5 0-15,9 4 0 16,0 1-80-16,8-5-22 0,5 0-5 0,13 9-929 0</inkml:trace>
        </inkml:traceGroup>
        <inkml:traceGroup>
          <inkml:annotationXML>
            <emma:emma xmlns:emma="http://www.w3.org/2003/04/emma" version="1.0">
              <emma:interpretation id="{E53E0E20-0BA3-4EB0-8DE8-908E4B24632E}" emma:medium="tactile" emma:mode="ink">
                <msink:context xmlns:msink="http://schemas.microsoft.com/ink/2010/main" type="inkWord" rotatedBoundingBox="30431,9634 31801,9571 31862,10902 30492,10965"/>
              </emma:interpretation>
              <emma:one-of disjunction-type="recognition" id="oneOf37">
                <emma:interpretation id="interp45" emma:lang="" emma:confidence="0">
                  <emma:literal>if</emma:literal>
                </emma:interpretation>
                <emma:interpretation id="interp46" emma:lang="" emma:confidence="0">
                  <emma:literal>i f</emma:literal>
                </emma:interpretation>
                <emma:interpretation id="interp47" emma:lang="" emma:confidence="0">
                  <emma:literal>i F</emma:literal>
                </emma:interpretation>
                <emma:interpretation id="interp48" emma:lang="" emma:confidence="0">
                  <emma:literal>it</emma:literal>
                </emma:interpretation>
                <emma:interpretation id="interp49" emma:lang="" emma:confidence="0">
                  <emma:literal>i t</emma:literal>
                </emma:interpretation>
              </emma:one-of>
            </emma:emma>
          </inkml:annotationXML>
          <inkml:trace contextRef="#ctx0" brushRef="#br0" timeOffset="108658.4984">28019 8391 403 0,'-30'-12'17'0,"30"12"5"0,0-8-22 0,8 4 0 15,1-3 0-15,0 7 0 0,0 0 304 0,-1 0 56 16,-8 0 11-16,0 0 2 0,5 7-213 0,-1 5-42 15,-8 0-9-15,-1 3-1 0,-3 1-48 0,-6 4-10 16,1 3-2-16,-4 0 0 0,4 5-18 0,-5 3-4 16,5 0-1-16,-5 0 0 0,5 0-15 0,0 1-10 15,9-1 12-15,-1 0-12 0,1-4 0 0,-1 1 0 16,10-1 0-16,-1 0 0 0,1-11 0 0,-1 3 0 0,0-3 0 16,1-1-710-16,4-7-149 0</inkml:trace>
          <inkml:trace contextRef="#ctx0" brushRef="#br0" timeOffset="108825.7869">28379 8145 1785 0,'-4'-19'79'0,"-1"7"17"16,5 0-77-16,0 1-19 0,-4 3 0 0,4 0 0 0,0 8 93 0,0 0 15 15,-5-8 4-15,5 8 0 0,0 0-90 0,0 0-22 16,0 0 0-16,0 0-644 15,0 0-134-15</inkml:trace>
          <inkml:trace contextRef="#ctx0" brushRef="#br0" timeOffset="109265.2639">28936 8102 1501 0,'13'-19'66'0,"-4"11"14"16,0-4-64-16,0-3-16 16,4-1 0-16,0 0 0 0,0-3 45 0,0 3 6 0,0-3 1 0,-4 3 0 15,4-3-35-15,-4-1-6 0,13 1-2 0,-9-1 0 16,5 1-9-16,-9-1 0 0,-1 1 0 0,1 3 8 16,0 4 44-16,0-3 9 0,-5-1 2 0,5 1 0 15,-5 3-15-15,-4-4-4 0,5 5 0 0,-5-1 0 16,4 0-24-16,-4 4-4 0,-4 1-2 0,4 7 0 15,0 0-14-15,-5-8 0 0,5 8 0 0,0 0 0 16,0 0 0-16,-4 4 0 0,-9 0 0 0,4 3 0 16,-4 5 0-16,4 0 0 0,-4 3 0 0,0 5 0 15,0-4 0-15,-1 3 0 0,-3 4 0 0,4-3 0 16,-1 3 0-16,1-3 0 0,-4-5 0 0,4 5 0 16,-1 3 0-16,-3 5 0 0,4-1 0 0,-5 0 9 0,5 4 5 15,0 16 1-15,0 0 0 0,4 8 0 0,-4-5-15 16,4 1-13-16,0-4 2 0,0 7 1 0,1-3 47 15,-1 0 10-15,-4 0 1 0,4 3 1 0,-4-7-25 0,0 0-6 16,-1-4-1-16,1 0 0 0,0-1-5 0,0-6 0 16,-5-5-1-16,5-4 0 0,4 0-11 0,-4-3 0 15,-4-5 0-15,4 1 0 16,-5-9-127-16,5 1-30 0,-5-4-7 0</inkml:trace>
          <inkml:trace contextRef="#ctx0" brushRef="#br0" timeOffset="109461.2689">28730 8551 1861 0,'31'-12'40'0,"-18"8"9"0,4 0 2 0,10-4 2 0,-1 8-42 0,5 0-11 0,-5-3 0 0,5 6 0 16,0-3 24-16,-5 8 2 0,-4-4 1 0,8 4 0 15,1 0-27-15,4 0 0 0,-4 3 0 0,-5-3-865 16</inkml:trace>
        </inkml:traceGroup>
      </inkml:traceGroup>
      <inkml:traceGroup>
        <inkml:annotationXML>
          <emma:emma xmlns:emma="http://www.w3.org/2003/04/emma" version="1.0">
            <emma:interpretation id="{CB8586AC-3248-49F8-A0A0-17AA9EE3C2B3}" emma:medium="tactile" emma:mode="ink">
              <msink:context xmlns:msink="http://schemas.microsoft.com/ink/2010/main" type="line" rotatedBoundingBox="5000,12685 29993,11448 30081,13208 5087,14444"/>
            </emma:interpretation>
          </emma:emma>
        </inkml:annotationXML>
        <inkml:traceGroup>
          <inkml:annotationXML>
            <emma:emma xmlns:emma="http://www.w3.org/2003/04/emma" version="1.0">
              <emma:interpretation id="{4A50114C-F8B3-4E83-8101-31B1FF411F85}" emma:medium="tactile" emma:mode="ink">
                <msink:context xmlns:msink="http://schemas.microsoft.com/ink/2010/main" type="inkWord" rotatedBoundingBox="5004,12770 7777,12633 7840,13905 5067,14042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12279.1525">3723 10984 576 0,'8'-8'51'0,"1"-11"-41"0,-5-1-10 0,5-3 0 15,4 0 216-15,-4 3 40 0,0 1 9 0,0 3 2 16,-1 0-108-16,1 1-22 0,0 3-4 0,-5 4-1 0,1 1-54 16,-5 7-11-16,0 0-3 0,0 0 0 0,13 7-26 0,-9 9-6 15,-4 3 0-15,0 9-1 0,0 3-7 0,-4 12 0 16,4 4-1-16,-4 3 0 0,-5 5-5 0,0 3-1 16,-4 1 0-16,0 3 0 0,-5 5-1 0,5-1 0 15,-5 0 0-15,1-7 0 0,-1-1-4 0,5-7-2 16,0-4 0-16,0-4 0 0,4-4-10 0,-4-4 10 15,4-8-10-15,5-4 10 0,-5-3-10 0,5-5 10 16,-1 1-10-16,1-4 10 0,4-12-10 0,0 0 0 16,0 0 9-16,0 0-9 0,0 0 0 0,0-8 0 15,-9-4 0-15,9-3 0 0,-4-1 0 0,8-3 0 16,0-5 0-16,5-3 0 0,0 3 0 0,4-3 0 16,0-4 0-16,9 4 0 0,-4-1 0 0,-1 9 0 15,5-5 0-15,-4 9-8 0,4-5 8 0,-9 13 0 16,4-1 0-16,-3 4 0 0,3 8-9 0,1 4 9 15,-5-1-10-15,0 5 10 0,-4 8-8 0,8-1 8 0,-3 1 0 16,-1-1-9-16,-9 4 9 0,14-3-8 0,4 3 8 16,-5-3-8-16,5 3-4 0,0-7 0 0,0-1 0 15,0-3 0-15,0-4 0 0,0-4-1 0,0-4 0 0,0 0 0 16,0-4-8-16,4-4-2 0,-9 0 0 0,5 1 0 16,0-5 23-16,0 0 0 0,0-7 0 0,-4 3 0 15,4 0 0-15,-5-3 0 0,-4-1 0 0,1-3 0 16,-6 4 0-16,1-5 0 0,-5 1 0 0,-4-1 0 15,0 1 8-15,-4 3-8 0,0-3 0 0,-5 4 8 16,5-1-8-16,-5 1 10 0,-4 7-10 0,-1 0 10 0,6 4-10 16,-1 1 0-16,-4 3 0 0,0 0 0 0,-1 8 0 15,1 0 0-15,4-1 0 0,-4 9 0 0,0 4-9 16,0 3 9-16,9 1-12 0,-5 7 12 0,0-4-9 0,0 5 9 16,5-1 0-16,-5 4-9 0,9-3 9 0,0 3 0 15,-4-4 0-15,-1 0 0 0,10-3 14 0,-5-1 5 16,0-3 1-16,0 3 0 0,9-3-20 0,-5-5 0 15,0-3 8-15,5-4-8 0,-5-1 10 0,5 1-2 16,0-4 0-16,9-4 0 0,3 0 9 0,1-8 2 16,0-3 0-16,9-1 0 0,0-4-11 0,-1-3-8 15,6-1 12-15,-6 1-12 0,5-1 9 0,-4-3-9 16,0 7 0-16,-5 1 9 0,5-1-9 0,0 8 0 16,-10 1 0-16,1 3 8 0,-4 4 0 0,4 0-8 15,-5 4 12-15,1 3-4 0,-18-7 9 0,18 12 2 16,-5 4 0-16,4-1 0 0,-4 1-19 0,-4 3 0 15,4-3 0-15,-4 0 0 0,0 3 0 0,-5-3 0 0,1-1 0 16,-1-3 0-16,-4 4 0 0,0-9 0 0,-4 1 0 16,4 0 0-16,0-8 12 0,-5 8-12 0,1-4 12 0,4-4-12 15,0 0 12-15,-4 4-12 0,-5-4 12 0,0-4-12 16,0 4 12-16,0-4-4 0,5-4 0 0,0-4-8 16,-1 1 14-16,1-5-4 0,8 0-1 0,5-7 0 15,0 3-9-15,8-7 8 0,1 0-8 0,8-4 8 16,1-4-8-16,8 3 0 0,-5 1 0 0,5 8 0 15,-4-1 0-15,0 13 0 0,-5 3 0 0,-4 4 0 16,-4 12 0-16,4 3 0 0,-14 5 8 0,1 4-8 16,-9 3 13-16,0 4-2 0,0 1-1 0,0-1 0 0,0 0 5 15,0 4 1-15,-4-3 0 0,4-1 0 0,0-4-16 0,0 1 0 16,0-1-9-16,0 1 9 16,4-5-174-16,-4 4-29 0</inkml:trace>
          <inkml:trace contextRef="#ctx0" brushRef="#br0" timeOffset="111235.4064">2525 11429 1332 0,'-13'-8'59'0,"8"4"12"0,5 4-57 0,0 0-14 16,-4-4 0-16,-1 0 0 0,-3 0 56 0,8 4 9 15,0 0 2-15,0 0 0 0,0 0-20 0,0 0-4 16,0 0-1-16,0 0 0 0,0 0-11 0,-5 8-3 16,1 0 0-16,4 4 0 0,-4 3-12 0,-1 9-4 15,5 7 0-15,-4 4 0 0,4 8 8 0,-5 0 2 16,5 0 0-16,-4 7 0 0,4-3-9 0,0 4-1 15,0-4-1-15,0-4 0 0,-4-1-2 0,4-6 0 0,0-5 0 16,4 0 0-16,0-4 7 0,1-7 2 0,-5-9 0 0,9 1 0 16,-1-8 22-16,-8-4 4 0,13-4 0 0,1-8 1 15,3-3-1-15,1-5 0 0,-1-3 0 0,1 0 0 16,4-9-17-16,-5 5-4 0,1-4-1 0,-5 0 0 16,9 3-22-16,-9-3 0 0,0 0 0 0,-4 4-8 15,0 3 8-15,0 5 14 0,4-1-3 0,-4 9-1 16,-5-1-10-16,-4 12-14 0,4 4 3 0,5 4 1 15,-5 3 10-15,5 9 0 0,-4 3 0 0,-1 4 0 16,5-3 0-16,-5 3 0 0,5 0 0 0,-5 1 11 16,5-5-11-16,-4 1 0 0,3-5 0 0,1 1 0 0,0-9 0 15,-5 1 0-15,5-8 0 0,-9-4-11 0,0 0 11 0,13 4 0 16,5-4 10-16,-5-4-10 0,-4 0 12 0,4 0-3 16,0-8-1-16,0-3 0 0,0 3 3 0,0-7 0 15,1-1 0-15,3 1 0 0,-4-5 5 0,0-3 0 16,1 3 1-16,-1-3 0 0,0 0 9 0,5-4 2 15,-1 3 0-15,1-7 0 0,-1 0-28 0,1 0-14 16,-1-4 2-16,1 4 0 16,-5 0-17-16,5 8-3 0,-5-1-1 0,4 9-1123 0</inkml:trace>
        </inkml:traceGroup>
        <inkml:traceGroup>
          <inkml:annotationXML>
            <emma:emma xmlns:emma="http://www.w3.org/2003/04/emma" version="1.0">
              <emma:interpretation id="{D88CF9F2-9A26-4D24-9DB5-650627B8B6A4}" emma:medium="tactile" emma:mode="ink">
                <msink:context xmlns:msink="http://schemas.microsoft.com/ink/2010/main" type="inkWord" rotatedBoundingBox="9074,12914 10052,12865 10118,14195 9139,1424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13255.866">6478 11214 921 0,'4'-19'40'0,"1"7"10"0,3 0-40 0,-3 1-10 16,3-5 0-16,6 0 0 0,-1-3 156 0,9 3 30 16,-5 1 6-16,5-1 0 0,0 4-57 0,4 1-12 15,5 3-3-15,0 0 0 0,0 0-28 0,-1 4-5 0,1-3-2 0,8 7 0 16,1-4-29-16,-1 0-5 15,5 0-2-15,0 0 0 0,-4 4-29 0,-1-4-5 16,1 0-2-16,-1 0 0 0,-4 0-13 0,-4 1 0 0,-5-1 0 0,1 0-10 31,-5 0-48-31,-1 0-10 0,-3 0-1 0,0 4-648 0,-1 0-130 0</inkml:trace>
          <inkml:trace contextRef="#ctx0" brushRef="#br0" timeOffset="113007.8701">6649 11117 1094 0,'0'0'97'0,"0"0"-77"0,0-8-20 0,0 0 0 16,0 0 102-16,0-3 17 0,0 11 3 0,0 0 1 15,0 0-27-15,0 0-6 0,0 0-1 0,0 0 0 16,4 15-18-16,1 1-4 0,3 7-1 0,-8 5 0 16,5-1 3-16,-10 8 1 0,5 0 0 0,0 8 0 15,-4-4-8-15,-5 4-2 0,5 0 0 0,-9 0 0 16,8 0-11-16,-8-8-2 0,4 0-1 0,5 0 0 15,-5-4-30-15,0 0-7 0,9-3-1 0,-4-5 0 16,0 0-8-16,4-3 0 0,0-5 0 0,0-3-11 16,0 0-42-16,0-12-9 0,8 8-2 0,1-4 0 15,0-1-51-15,0-6-10 0,4-1-3 0,-4-8-860 16</inkml:trace>
          <inkml:trace contextRef="#ctx0" brushRef="#br0" timeOffset="113532.6262">7175 10980 691 0,'0'0'61'0,"0"0"-49"0,0-8-12 0,0 8 0 16,0 0 158-16,0 0 29 0,0 0 5 0,0 0 2 0,0 0-56 0,0 0-11 16,0 0-3-16,0 0 0 0,0 12-40 0,-4 4-8 15,4-1-1-15,0 9-1 0,-4 3-15 0,4 4-3 16,-5 0-1-16,5 8 0 0,-4 4 13 0,4 0 2 15,-5-4 1-15,-3 8 0 0,3 0-6 0,1-4-1 16,-5 0 0-16,5 0 0 0,-1-4-24 0,1 0-6 16,-9 0-1-16,8-4 0 0,-3-4-23 0,3-4-10 15,-4-3 8-15,1-1-8 16,-1 0-60-16,0-7-16 0,0 0-4 0,1-5-1 16,3 1-127-16,5-4-26 0</inkml:trace>
          <inkml:trace contextRef="#ctx0" brushRef="#br0" timeOffset="113980.7606">7482 11686 1645 0,'0'0'72'0,"0"0"16"0,0 0-70 0,0 0-18 16,0 0 0-16,0 0 0 0,0 0 122 0,0 0 21 15,0 0 4-15,0 0 1 0,0 12-50 0,0 3-10 16,-4 5-1-16,0-1-1 0,-5 5-25 0,4 7-5 16,-3 0 0-16,3 0-1 0,-3 5-1 0,-1-1 0 15,0 8 0-15,-4-4 0 0,4-4-22 0,0 0-5 16,1 0-1-16,-1-4 0 0,0-4-15 0,0 1-3 15,0-5-8-15,1-7 12 0,3-5-28 0,1 1-5 16,-1-4-2-16,5-8 0 16,0 0-195-16,0 0-39 0</inkml:trace>
        </inkml:traceGroup>
        <inkml:traceGroup>
          <inkml:annotationXML>
            <emma:emma xmlns:emma="http://www.w3.org/2003/04/emma" version="1.0">
              <emma:interpretation id="{C3C8D1F8-FD7D-4BA2-9AEA-3C6E4A717796}" emma:medium="tactile" emma:mode="ink">
                <msink:context xmlns:msink="http://schemas.microsoft.com/ink/2010/main" type="inkWord" rotatedBoundingBox="11406,12694 12269,12651 12316,13597 11452,13640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14644.9111">8930 11308 1209 0,'-4'-4'108'0,"-1"-4"-87"16,1 4-21-16,0-4 0 0,-1 5 108 0,5 3 18 0,0 0 3 15,0 0 1-15,0 0-17 0,-4 11-3 16,-5 5-1-16,5 3 0 0,-5 1-45 0,5 7-10 0,-1 4-2 0,-4 4 0 16,1 4-41-16,3-3-11 0,1-1 0 0,-1-4 0 15,5 0 0-15,0-4 12 0,5-3-12 0,-1-5 12 16,1-3 3-16,-1-4 1 0,-4-5 0 0,13-7 0 15,5-4 25-15,4-3 6 0,0-1 1 0,4-4 0 16,5-7-24-16,-1 3-4 0,1-11 0 0,0 3-1 16,-1-3 16-16,1 0 3 0,4-4 1 0,0-1 0 15,-4 1-21-15,4 0-4 0,5 0-1 0,4 3 0 16,-1 5 0-16,-3 4 0 0,-5-1 0 0,4 8 0 16,-3 5-13-16,-6 7 0 0,-3 0 0 0,-5 7 0 15,-5 5 0-15,1 0 9 0,-5-1-1 0,-9 9 0 16,1-1-8-16,-5 5 0 0,-5-1 0 0,-4 1 0 15,-4 3 28-15,0-4 3 0,-9 1 1 0,0-1 0 0,-4-7-21 16,0-1-11-16,-1 1 12 0,-3 0-12 0,-1-1 11 16,-4-3-11-16,8 0 10 0,-3-5-10 0,-5-3 0 0,8 0 0 15,1 0 0-15,0-4 0 16,-1-4-96-16,5 0-24 0,0-4-6 0</inkml:trace>
          <inkml:trace contextRef="#ctx0" brushRef="#br0" timeOffset="114802.2826">9172 10754 2253 0,'0'0'100'0,"0"0"20"0,0 0-96 0,0 0-24 0,0 0 0 0,8 4 0 16,1 4 0-16,9 0 0 0,4 3 8 0,-5-3-8 16</inkml:trace>
        </inkml:traceGroup>
        <inkml:traceGroup>
          <inkml:annotationXML>
            <emma:emma xmlns:emma="http://www.w3.org/2003/04/emma" version="1.0">
              <emma:interpretation id="{A799955A-926E-4A6F-B026-B8882A60D7FE}" emma:medium="tactile" emma:mode="ink">
                <msink:context xmlns:msink="http://schemas.microsoft.com/ink/2010/main" type="inkWord" rotatedBoundingBox="13425,12429 16501,12277 16555,13377 13479,13529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15879.4735">12045 11043 1911 0,'0'0'42'0,"0"0"9"0,0 7 1 0,-4 5 2 0,-1 4-43 0,1 3-11 15,0 5 0-15,-1 3 0 0,5-8 79 0,-4 9 13 16,4-5 4-16,-5 8 0 0,5-3-48 0,0-1-10 16,0 4-2-16,0 0 0 0,-4-3-6 0,0 3-2 15,-1-8 0-15,1 1 0 0,-5-1-6 0,0-3-2 16,5-9 0-16,-5 1 0 0,5 0 20 0,-1-8 3 16,5-4 1-16,0 0 0 0,0 0-10 0,0 0-2 15,0 0 0-15,0 0 0 0,0-8 9 0,5 0 2 16,-1-8 0-16,5 1 0 0,0-1-27 0,4-3-6 15,0-5-1-15,0 5 0 0,5-5-9 0,8 1 0 16,0-4 0-16,1 3 0 0,-1 1 11 0,5-1-3 16,4 1-8-16,9 0 12 0,0-1-12 0,0 1-12 15,-1-1 3-15,1 1-889 16,-4 0-178-16</inkml:trace>
          <inkml:trace contextRef="#ctx0" brushRef="#br0" timeOffset="116240.9649">12813 11132 2070 0,'0'0'45'0,"0"0"10"0,-9 12 1 0,0 8 3 0,1-1-47 0,-1 4-12 0,4-3 0 0,-3 7 0 0,3-3 18 0,-3 3 2 15,-1-4 0-15,4 1 0 16,5-1 16-16,-4-3 3 0,0-1 1 0,4 1 0 15,0-5-13-15,0-3-3 0,0-4 0 0,0-8 0 0,0 0 26 0,8 8 5 16,1-5 1-16,4-6 0 0,0-1-7 0,5-4-1 16,0-4 0-16,3 0 0 0,1-3-19 0,5-5-4 15,-5 5-1-15,4-9 0 0,0 1-8 0,1 0-3 16,-1-5 0-16,9 1 0 0,-4 0-13 0,4-5 0 16,0 5 0-16,0-8 0 15,0 0-48-15,5 0-13 0,-5-4-3 0,9 0-751 16,4 0-150-16</inkml:trace>
          <inkml:trace contextRef="#ctx0" brushRef="#br0" timeOffset="116520.2666">13598 11203 2419 0,'0'0'53'0,"0"0"11"0,0 0 3 0,0 0 1 0,13-4-55 0,1 4-13 0,3-4 0 0,1-4 0 16,4 0 16-16,-5 0 1 0,10-3 0 0,-1-1 0 16,0 0-17-16,0-3 0 0,-4-1 8 0,-4 0-8 15,0 1 0-15,-1-1 0 0,-8-3 0 0,4-1 0 16,-4 1 8-16,-5-1-8 0,1 1 0 0,-1-1 0 16,-8 5 9-16,4-1-9 0,-9 4 0 0,4 5 9 15,-3 3 15-15,-6 4 4 0,1 0 0 0,-4 4 0 16,-5 11-8-16,0 1 0 0,0 3-1 0,-4 5 0 15,4-1-19-15,-5 4 0 0,-3 1 0 0,8 3 0 16,0-4 0-16,4 0-9 0,5 1 1 0,0-1 0 16,8-4 8-16,1 1 0 0,4-1 0 0,4-3 0 0,1-1 0 0,4-3 0 15,4-1 0-15,9-3 0 16,8-4-40-16,6 0-7 0,3-4-1 0,9-4-1081 16</inkml:trace>
          <inkml:trace contextRef="#ctx0" brushRef="#br0" timeOffset="115452.3956">10847 11093 1324 0,'0'0'118'0,"0"0"-94"0,0 0-24 0,0 0 0 16,0 0 61-16,5-7 8 0,4 3 2 0,4 0 0 16,4-4-3-16,5 0 0 0,5 0 0 0,8 4 0 15,4-3-35-15,14-1-7 0,-1-4-2 0,5 4 0 16,1 4 16-16,-10-3 2 0,4-1 1 0,1 0 0 0,-5 0-24 15,1 4-5-15,-10-7-1 0,5 7-633 16,-5-4-126-16</inkml:trace>
          <inkml:trace contextRef="#ctx0" brushRef="#br0" timeOffset="115549.1935">11453 10512 1728 0,'-9'-15'76'0,"5"11"16"0,4-4-73 0,0 0-19 16,0 8 0-16,0 0 0 0,0 0 99 0,0 0 16 16,4 16 3-16,1 3 1 0,-5 9-47 0,0 7-10 15,0 0-2-15,-5 16 0 0,-4-1-3 0,1 5-1 0,-1 3 0 0,-4 5 0 16,-1-1-12-16,-3-7-4 0,8 7 0 0,-4-3 0 16,0-5-40-16,0 5 0 0,4-5-11 0,0 1 3 31,0-4-115-31,5-1-22 0,0-3-5 0</inkml:trace>
        </inkml:traceGroup>
        <inkml:traceGroup>
          <inkml:annotationXML>
            <emma:emma xmlns:emma="http://www.w3.org/2003/04/emma" version="1.0">
              <emma:interpretation id="{0FB91BC9-FD8E-4250-A0F7-DA73EB528A3B}" emma:medium="tactile" emma:mode="ink">
                <msink:context xmlns:msink="http://schemas.microsoft.com/ink/2010/main" type="inkWord" rotatedBoundingBox="18556,12266 19806,12204 19863,13356 18613,13417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19988.0416">16704 10352 1382 0,'0'0'123'15,"-4"-3"-99"-15,4 3-24 0,0 0 0 16,0 0 82-16,0 0 11 0,0 0 3 0,0 11 0 16,0 9-7-16,-9 3-1 0,5 4 0 0,-5 9 0 0,0 3-38 0,1 0-8 15,-1 7-2-15,-4 5 0 0,-1 0 32 0,1 3 7 16,5-3 1-16,-1 0 0 0,-4-5-43 0,8-3-8 15,-4 4-1-15,1-8-1 0,3 0-5 0,-3-4-1 16,3 0 0-16,1 0 0 16,-1-3-221-16,1-5-45 15</inkml:trace>
          <inkml:trace contextRef="#ctx0" brushRef="#br0" timeOffset="120496.4772">16876 11218 1630 0,'30'-12'72'0,"-30"12"16"0,-4-7-71 0,4-1-17 16,0 0 0-16,0 8 0 0,9-8 100 0,4 0 17 15,-9 5 3-15,14-1 1 0,8 0-69 0,-4 0-13 16,0 0-3-16,4 4-1 0,1 0-35 0,3 4 0 16,1 0 0-16,-5 0 0 0,-4 0 0 0,-4-1 0 15,4-3 0-15,-5 8 0 0,-12 0 0 0,-1 0 0 16,-4-8 0-16,0 12 0 0,-9 3 9 0,-4-3-1 16,-9 3-8-16,0-3 12 0,-4 4 20 0,-5 3 4 15,-4-7 1-15,-4 4 0 0,17-1-13 0,-9-7-4 16,0 0 0-16,5 3 0 0,0 1 30 0,4-4 6 15,9 0 0-15,-1 0 1 0,1-1-41 0,13-7-8 16,0 0-8-16,13 8 12 0,1 0-20 0,8 0-4 16,8-4-1-16,10 0 0 15,4-1-135-15,-1 1-28 0</inkml:trace>
          <inkml:trace contextRef="#ctx0" brushRef="#br0" timeOffset="119760.5666">15959 10438 918 0,'0'0'40'0,"0"0"9"0,0 0-39 0,-5-8-10 16,5 1 0-16,0 7 0 0,0 0 95 0,0 0 17 16,5-4 3-16,3-4 1 0,1 4-42 0,4-4-8 15,9 4-2-15,0 0 0 0,5 4 0 0,8-3-1 16,4-5 0-16,9 4 0 0,1 0-14 0,3 0-2 15,-3-4-1-15,8 0 0 0,0 1-37 0,-5 3-9 16,1-4 0-16,4 0 0 0,-4 4 0 0,-1-4 0 16,-4 1 0-16,1 3 0 0,-5 4 0 0,-14 0 0 0,-3-4 0 0,-10 4 0 31,5 0-154-31,-9 4-33 0,-13-4-6 0,0 0-483 0</inkml:trace>
          <inkml:trace contextRef="#ctx0" brushRef="#br0" timeOffset="119147.78">16160 10450 288 0,'0'0'12'0,"14"-4"4"0,-6-4-16 0,1 4 0 15,-9 4 0-15,0 0 0 0,9 0 194 0,-9 0 36 0,0 0 7 16,0 0 2-16,0 0-121 0,9 4-24 0,-9-4-5 0,0 0-1 16,0 0-19-16,0 0-4 15,8 4-1-15,1 0 0 0,-9-4-13 0,0 0-3 0,0 0-1 0,5 12 0 16,-1-4 5-16,-4-1 0 0,0 5 1 0,-4 8 0 16,-1-1 3-16,1 4 0 0,-1 1 0 0,-3 7 0 15,-5-4-20-15,4 8-3 0,-4 1-1 0,-1 3 0 16,-3 0 0-16,4 3-1 0,0-3 0 0,4 0 0 15,-4-4-15-15,-1-3-2 0,6 3-1 0,-1-4 0 16,0 0-13-16,0-7 0 0,1-1 0 0,3 0 0 16,1 1 0-16,-5-5 0 0,5-3 0 0,-1-1 0 15,5 1 0-15,0-4-16 0,0-4 3 0,5-1 1 16,-1 1-167-16,-4-8-33 16,0 0-6-16,0 0-2 0</inkml:trace>
        </inkml:traceGroup>
        <inkml:traceGroup>
          <inkml:annotationXML>
            <emma:emma xmlns:emma="http://www.w3.org/2003/04/emma" version="1.0">
              <emma:interpretation id="{3E92E25C-EFF1-47E9-8437-AAE6056394C3}" emma:medium="tactile" emma:mode="ink">
                <msink:context xmlns:msink="http://schemas.microsoft.com/ink/2010/main" type="inkWord" rotatedBoundingBox="21378,12002 22140,11965 22188,12936 21426,12973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21123.6708">18946 10641 1544 0,'40'-12'68'15,"-40"12"15"-15,0 0-67 0,0 0-16 16,0 0 0-16,0 4 0 0,-9 0 52 0,0 8 8 16,1 0 0-16,-6 7 1 0,-3 1 0 0,-1 7 0 15,1 0 0-15,4 8 0 0,-5-4-35 0,5 4-7 16,4-3-2-16,0-1 0 0,1-4-6 0,3-3-2 0,5-5 0 0,0 1 0 16,0-5 7-16,0-3 2 0,9-4 0 0,0-1 0 15,-5-7 27-15,9 0 6 0,5-7 1 0,4-1 0 16,0-4-12-16,0-3-1 0,0-1-1 0,4 0 0 15,0-7-18-15,5 0-3 0,-9-1-1 0,9-3 0 16,-1-4-5-16,1 3-2 0,-5 9 0 0,9-1 0 16,-4 1 14-16,0-1 2 0,0 1 1 0,4 7 0 15,-5 1-42 1,1 7-9-16,-5-4-2 0,5 8 0 0,-9 0 27 0,0 8-8 0,-5-1 8 0,1 5 0 16,-5 0 0-16,-4 7-10 0,-5 1 10 0,-4-1 0 15,0 1 0-15,-4 3 0 0,-9-3 0 0,0-1 9 16,-1 1 15-16,-3-5 2 0,-1 1 1 0,-4-4 0 15,1 3-3-15,-1-3-1 0,4-4 0 0,-4-1 0 16,0-3-1-16,0 4 0 0,5-4 0 0,4 0 0 0,-9 4-2 16,8-4-1-16,1-4 0 0,0 4-863 15,4-1-173-15</inkml:trace>
          <inkml:trace contextRef="#ctx0" brushRef="#br0" timeOffset="121276.9377">19297 10076 2188 0,'-8'-8'97'0,"3"4"20"0,1 4-93 0,-1-4-24 15,1 0 0-15,4 4 0 0,0 0 36 0,0 0 2 16,0 0 1-16,-4 16 0 16,4-5-165-16,4 5-33 0,0 11-6 0,1-3-2 0</inkml:trace>
        </inkml:traceGroup>
        <inkml:traceGroup>
          <inkml:annotationXML>
            <emma:emma xmlns:emma="http://www.w3.org/2003/04/emma" version="1.0">
              <emma:interpretation id="{21993024-623F-4BC2-9959-77A7E441BF44}" emma:medium="tactile" emma:mode="ink">
                <msink:context xmlns:msink="http://schemas.microsoft.com/ink/2010/main" type="inkWord" rotatedBoundingBox="23308,11779 27135,11590 27202,12960 23376,13149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22593.0212">22342 10563 1267 0,'0'0'56'0,"0"0"12"15,-4 8-55-15,4-4-13 0,0 4 0 0,0 7 0 16,-5-3 45-16,1 7 7 0,4-3 0 0,0 3 1 15,-4-3 24-15,-1 0 5 0,5 7 1 0,-4 4 0 16,4 1 2-16,0 3 1 0,-5 0 0 0,5 4 0 0,0-4-42 0,-4 0-8 16,-5 1-1-16,0-1-1 0,5-8 24 0,-5 1 5 15,1-5 1-15,-1 1 0 0,0-9-20 0,0 1-4 16,0 0-1-16,5-4 0 0,-9-5 1 0,8 1 0 16,5-4 0-16,0 0 0 0,-8 4 7 0,8-4 1 15,0 0 1-15,0 0 0 0,-5-8-13 0,1-3-4 16,4-5 0-16,4 1 0 0,9-5 0 0,-4 1 0 15,4-5 0-15,1 1 0 0,8-5-14 0,4 1-3 16,9-4-1-16,4 0 0 0,5 0-14 0,5-1-13 16,3 1 2-16,5 0 1 15,0 0-98-15,-4 0-19 0,0 3-4 0,4 1-1 16,-5 8-99-16,-8 3-20 0,-4 4-4 0,-5 1-1 0</inkml:trace>
          <inkml:trace contextRef="#ctx0" brushRef="#br0" timeOffset="122731.4603">23241 10555 2001 0,'5'-15'88'0,"4"7"20"0,-5 0-87 0,5 0-21 0,-5 4 0 0,-4 4 0 15,9 0 0-15,-9 0-15 0,0 0 3 0,0 8 0 16,-4 8 40-16,-5-1 8 0,0 9 1 0,-4 3 1 0,0 4-6 0,-5 4 0 16,5 0-1-16,-5 4 0 0,5-3 8 0,0-1 1 15,4 4 1-15,5-12 0 0,-5 4-6 0,5-11-2 16,4 3 0-16,4-7 0 0,1-5-5 0,3 1-2 16,1-4 0-16,0-4 0 0,8 0-2 0,-3-4-1 15,3-4 0-15,5-4 0 0,0 0 33 0,-4-4 8 16,8 1 0-16,0-5 1 0,-4-3-35 0,0-5-7 15,4 1-2-15,1-5 0 0,3-3-10 0,-3 0-3 16,4 4 0-16,4-4 0 16,0 3-48-16,0-3-9 0,0 4-3 0,4-4-1224 0</inkml:trace>
          <inkml:trace contextRef="#ctx0" brushRef="#br0" timeOffset="123146.5978">24009 10715 1436 0,'0'0'64'0,"5"0"12"0,3 4-60 0,6-4-16 0,-6 0 0 0,1-4 0 15,9 4 73-15,-5 0 12 0,4 0 3 0,10-4 0 16,-5 0-25-16,8-3-5 0,1 3-1 0,4-4 0 15,-4-4-21-15,-5 0-4 0,-4 1 0 0,4-1-1 16,1-4 0-16,-5 1 0 0,0-5 0 0,0 5 0 16,0-5-9-16,-1-7-2 0,-3 4 0 0,0-1 0 15,-5 5-4-15,-4-5 0 0,-1 5-1 0,-3-1 0 16,-1 9 5-16,-4-5 0 0,0 4 1 0,0 4 0 0,-4 1-9 16,-5 3-1-16,-4 4-1 0,-5 0 0 0,-8 4-10 15,0 3 8-15,-5 5-8 0,-4 4 8 0,-5-1-8 0,5 5 0 16,-4 3 0-16,4 5-11 0,-1-5 11 0,6 4 0 15,-5 1 0-15,4 3 0 0,0 0 42 0,5 0 10 16,0 0 3-16,-1 4 0 0,10-7-40 0,-1-1-15 16,5 0 11-16,4 1-11 0,0-1 0 0,9-8 0 15,0 1 0-15,9 3 0 16,4-3-47-16,5-1-12 0,8 1-2 0,5-5-682 16,4 5-136-16</inkml:trace>
          <inkml:trace contextRef="#ctx0" brushRef="#br0" timeOffset="121729.9931">20736 10469 1497 0,'0'0'32'0,"0"0"8"0,0 0 0 0,0 0 4 0,0 0-36 0,0 0-8 15,-4 0 0-15,4 0 0 0,0 0 113 0,0 0 21 16,18 0 4-16,-1 4 1 0,9-4-69 0,5 4-14 16,9-4-2-16,8 0-1 0,5 0 9 0,8 0 2 0,0 0 0 15,5 0 0-15,-4 0-26 0,-1 0-5 0,0-4-1 16,1 4 0-16,-5 0 0 0,-4 0 0 15,-5 0 0-15,0 0 0 16,-4 0-48-16,-5 0-11 0,-8-4-1 0,0 4-1 16,0-3-109-16,-5-1-22 0,-13 0-4 0</inkml:trace>
          <inkml:trace contextRef="#ctx0" brushRef="#br0" timeOffset="122105.9597">21671 9888 1890 0,'0'-27'41'0,"0"15"9"0,0 1 2 0,0-1 1 0,0 4-42 15,-5 4-11-15,-3 0 0 0,8 4 0 0,0 0 44 0,0 0 6 16,-5 8 2-16,-3 4 0 0,3 7-17 0,1 9-3 16,-5 7-1-16,0 8 0 0,0 7-4 0,1 5-1 15,-1 3 0-15,-4 9 0 0,0-1 10 0,-5 0 1 16,0 5 1-16,5-1 0 0,-4-4 2 0,-1-4 1 15,-4 1 0-15,0-1 0 0,0-7-11 0,-4-5-2 16,-5-3-1-16,5 0 0 0,4-4-27 0,-4-8 0 16,-1 0 0-16,1 0 0 0,4 0-8 0,0-7 8 15,5-5 0-15,-1 0 0 16,5 5-219-16,4-13-39 0</inkml:trace>
        </inkml:traceGroup>
        <inkml:traceGroup>
          <inkml:annotationXML>
            <emma:emma xmlns:emma="http://www.w3.org/2003/04/emma" version="1.0">
              <emma:interpretation id="{86A10874-E804-4BEF-BC65-467722F21EAD}" emma:medium="tactile" emma:mode="ink">
                <msink:context xmlns:msink="http://schemas.microsoft.com/ink/2010/main" type="inkWord" rotatedBoundingBox="29018,11839 30010,11790 30068,12949 29076,12998"/>
              </emma:interpretation>
              <emma:one-of disjunction-type="recognition" id="oneOf45">
                <emma:interpretation id="interp57" emma:lang="" emma:confidence="0">
                  <emma:literal>.</emma:literal>
                </emma:interpretation>
                <emma:interpretation id="interp58" emma:lang="" emma:confidence="0">
                  <emma:literal>?</emma:literal>
                </emma:interpretation>
                <emma:interpretation id="interp59" emma:lang="" emma:confidence="0">
                  <emma:literal>,</emma:literal>
                </emma:interpretation>
                <emma:interpretation id="interp60" emma:lang="" emma:confidence="0">
                  <emma:literal>7</emma:literal>
                </emma:interpretation>
                <emma:interpretation id="interp61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140446.3309">27212 9927 1497 0,'0'0'133'0,"-4"-7"-106"0,-1-5-27 0,-4 4 0 16,1-4 56-16,-1 8 7 0,9 4 1 0,-9 0 0 15,0-3-8-15,9 3-2 0,0 0 0 0,-4 7 0 16,-5 5-54-16,5 0-10 0,4-1-2 0,0 1-550 16,0 4-110-16</inkml:trace>
        </inkml:traceGroup>
      </inkml:traceGroup>
    </inkml:traceGroup>
    <inkml:traceGroup>
      <inkml:annotationXML>
        <emma:emma xmlns:emma="http://www.w3.org/2003/04/emma" version="1.0">
          <emma:interpretation id="{49CC88B5-FCB3-4556-B684-AEE968306BF9}" emma:medium="tactile" emma:mode="ink">
            <msink:context xmlns:msink="http://schemas.microsoft.com/ink/2010/main" type="paragraph" rotatedBoundingBox="3971,14565 32015,13423 32079,14989 4035,16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DF5644-1C86-4AB1-B0AF-54C802536035}" emma:medium="tactile" emma:mode="ink">
              <msink:context xmlns:msink="http://schemas.microsoft.com/ink/2010/main" type="line" rotatedBoundingBox="3971,14565 32015,13423 32079,14989 4035,16130"/>
            </emma:interpretation>
          </emma:emma>
        </inkml:annotationXML>
        <inkml:traceGroup>
          <inkml:annotationXML>
            <emma:emma xmlns:emma="http://www.w3.org/2003/04/emma" version="1.0">
              <emma:interpretation id="{9FC80656-8209-4147-AB3D-F578CCDD8DF3}" emma:medium="tactile" emma:mode="ink">
                <msink:context xmlns:msink="http://schemas.microsoft.com/ink/2010/main" type="inkWord" rotatedBoundingBox="3975,14662 6447,14561 6504,15967 4033,16068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41860.7871">1424 13589 1094 0,'-5'-8'97'0,"1"5"-77"16,-1-1-20-16,1-8 0 0,0 4 86 0,4 0 14 15,0-3 2-15,4-1 1 0,5 0-51 0,0 1-9 16,-1-1-3-16,1-4 0 0,-4 1-25 0,3-1-6 16,10 4-1-16,-14 5 0 0,9-5-8 0,1 8 0 15,-6-4 0-15,5 0 8 0,-4 8-8 0,4 0 0 16,-13 0 0-16,14 8 0 0,-1 8 0 0,0 3 12 15,-4 5-12-15,8 7 12 0,-4 4 5 0,1 0 2 16,-1 0 0-16,0 4 0 0,-4 4-2 0,4-4 0 16,-4 4 0-16,-9-4 0 0,0 0 2 0,0 0 0 0,-9-4 0 0,0 4 0 15,5-8 1-15,-9 0 0 0,-1 1 0 16,6-9 0-16,-1-3-5 0,0-1-1 0,0-3 0 0,5-5 0 16,-1-3-14-16,5-8 9 0,0 0-9 0,0 0 8 15,0 0-8-15,0 0 0 0,18-12 0 0,-9-3 8 16,4-9-8-16,5-3 0 0,-1 0 9 0,1-8-9 15,4-4 9-15,-1-4-9 0,10 4 12 0,-9-8-12 16,4 4 8-16,1-4-8 0,3 4 0 0,1-3 0 16,0 7 0-16,4-4 0 0,-4 4 8 0,4 4-8 15,-4 7 0-15,-1 5 0 0,-8 3 0 0,0 5 0 16,0 3 0-16,-4 0 0 0,-5 5 0 0,0 3 0 16,4 4 0-16,-3 4 8 0,-1 7 0 0,-4 9-8 15,-5 3 21-15,0 5-2 0,1 3-1 0,-5 0 0 16,-5 4-6-16,-3 0 0 0,-1-4-1 0,0 4 0 0,0 1-11 15,0-5 8-15,-4 0-8 0,9-4 8 0,-5 4-24 0,5-3-4 16,-5-1-2-16,9 0 0 16,0 1-150-16,4-5-29 0</inkml:trace>
          <inkml:trace contextRef="#ctx0" brushRef="#br0" timeOffset="145317.3744">2858 13523 864 0,'-17'-8'76'0,"12"4"-60"15,1-4-16-15,4 1 0 0,0 7 83 0,-9-8 13 0,-4 0 4 16,13 8 0-16,9-8-27 0,-9 8-5 0,-9-4 0 0,9 4-1 16,0 0-12-16,-4 4-3 0,-5 8 0 0,-4 0 0 15,-5 7-26-15,5 1-6 0,9 7 0 0,-10 0-1 16,-3 4 8-16,4 1 1 0,8-1 1 0,5 0 0 15,-8-8-21-15,3 1-8 0,5-5 0 0,5 5 9 16,8-9-9-16,-5-3 8 0,-3 0-8 0,4-4 8 16,13-5-8-16,-1-3 8 0,-3-3-8 0,0-1 8 15,-1 0 4-15,1-8 1 0,-1-4 0 0,-4 1 0 16,-4-5 4-16,9 1 1 0,8-1 0 0,-4-3 0 16,-13 0 2-16,0-1 1 0,4 1 0 0,0 3 0 0,0 1-8 15,-9-5-1-15,-8 1-1 0,4 3 0 0,4 1 1 16,-8 3 1-16,-14 5 0 0,5-5 0 0,5 4 14 0,-6 5 2 15,-8 3 1-15,5 0 0 0,-9 4-30 0,-1 4 8 16,14-4-8-16,-4 7 0 16,-14 1-80-16,13 0-20 0,9 0-3 0</inkml:trace>
          <inkml:trace contextRef="#ctx0" brushRef="#br0" timeOffset="145333.3352">3293 13273 1094 0,'-5'0'97'0,"-4"-4"-77"0,5 1-20 0,4 3 0 15,0 0 124-15,0 0 22 0,0 0 4 0,4-8 1 16,10 4-53-16,-6-4-10 0,-3 0-3 0,8 4 0 15,0-3-17-15,9-5-4 0,0 4-1 0,-5 0 0 16,-3-3-23-16,8-1-4 0,13-4 0 0,-5 5-1 16,-3 3-21-16,8-4-4 0,4 0-1 0,1 5 0 15,-1-1-9-15,-8 4 0 0,-9-4 0 0,9 8 0 16,-5-4-26-16,0 4-4 0,-17 0-1 0,4 4 0 16,5 0-44-16,-9 4-9 0,-9-8-1 0</inkml:trace>
          <inkml:trace contextRef="#ctx0" brushRef="#br0" timeOffset="145345.9393">3648 12727 864 0,'0'0'38'0,"0"0"8"0,-4-7-37 0,4 7-9 0,4-8 0 0,5-4 0 15,-9 12 106-15,0-8 19 0,0 1 4 0,0 7 1 16,13-8-30-16,-9 0-5 0,-4-4-2 16,0 8 0-16,9 0-28 0,-9 4-5 0,0-3-2 0,0 3 0 15,0 0 2-15,-4 7 0 0,4 5 0 0,-9 4 0 16,-4 7-28-16,4 8-6 0,9 8-1 0,-9 4 0 15,-8 8-4-15,3-1-1 0,6 9 0 0,-5-4 0 16,-1 3-10-16,1 1-2 0,-13-1-8 0,13-3 12 16,8 3 2-16,-3-7 0 0,-10 0 0 0,5-5 0 15,8 1-14-15,1-8 0 0,-5 0 0 0,1-4 0 16,-6-4-10-16,6-3-2 0,8-1 0 0,-5-4 0 16,-8-3-176-16,9-1-36 0</inkml:trace>
        </inkml:traceGroup>
        <inkml:traceGroup>
          <inkml:annotationXML>
            <emma:emma xmlns:emma="http://www.w3.org/2003/04/emma" version="1.0">
              <emma:interpretation id="{63AFDB9F-0A00-41CE-8557-787296F9DF69}" emma:medium="tactile" emma:mode="ink">
                <msink:context xmlns:msink="http://schemas.microsoft.com/ink/2010/main" type="inkWord" rotatedBoundingBox="7914,14670 10528,14564 10580,15864 7967,15970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46082.6998">6412 13410 1220 0,'0'0'27'0,"0"0"5"0,0 0 2 0,0 0 0 0,0 0-34 16,0 0 0-16,0 0 0 0,0 0 0 15,0 0 93-15,0 0 12 0,0-12 3 0,0 12 0 0,0 0-24 0,0 0-5 16,0 0-1-16,0 0 0 0,0 0-17 0,-9 0-3 16,0 4-1-16,1 0 0 0,-1 8-34 0,4-1-7 15,-3 5-2-15,-1 3 0 0,0 1-14 0,0 3 0 16,5 1 8-16,0-1-8 0,-1-3 0 0,5 3 0 15,0-7 0-15,0 3 0 0,5 1 0 0,-1-5 0 16,0-3 0-16,5 0 0 0,-5-1 0 0,5-3 0 16,0-4 0-16,4 0 0 0,0-8 0 0,1-4 11 15,-1 4-11-15,4-7 10 0,-4-1-2 0,1-4-8 16,3 1 12-16,1-5-4 0,-5 1 3 0,4-9 0 16,-3 1 0-16,-1 0 0 0,0-4-3 0,0-1-8 15,0 1 12-15,-4 0-4 0,-5 4 0 0,1-1-8 16,-1 5 12-16,1 4-4 0,-10-1 4 0,5 8 0 15,-4 1 0-15,-1 3 0 0,5 8 3 0,-8-4 1 0,-1 0 0 0,0 8 0 16,0 4-16-16,-4 7-15 16,0 1 3-16,0 3-688 0,4 5-139 0</inkml:trace>
          <inkml:trace contextRef="#ctx0" brushRef="#br0" timeOffset="146433.3701">6934 13418 1062 0,'0'0'47'0,"0"0"9"0,0 0-44 0,0 0-12 16,0-8 0-16,4-4 0 0,5 4 92 0,0-3 16 15,0 3 3-15,-9 8 1 0,0 0-53 0,0 0-11 16,0 0-1-16,0 0-1 0,0 0-1 0,0 0 0 15,0 0 0-15,-13 4 0 0,-1 7-16 0,1 1-3 16,-4 4-1-16,-1 3 0 0,5 5-5 0,0 3 0 16,0 0-1-16,-1 1 0 0,1-5-11 0,5 4-8 15,-1-7 9-15,4-1-9 0,1 1 0 0,8-1 0 16,1-7 0-16,-1-4 0 0,5 0 0 0,4-5 0 16,-4 1 0-16,4-8-10 0,0 1 10 0,5-5-8 0,4 0 8 0,0-8-8 15,0 1 8-15,4-1 12 16,-9-3-2-16,10-5-1 0,-5 1 11 0,0-1 3 0,-5-3 0 0,-4 0 0 15,0 7 9-15,1-3 1 0,-6 0 1 0,1 3 0 16,-9 4-2-16,0 1 0 16,-4 3 0-16,-5 4 0 0,0 4 3 0,-4 4 0 0,-4 0 0 0,-1 4 0 15,0 4-35-15,-3 4 0 0,-6 3 0 0,5 1 0 32,0 7-172-32,-4 1-42 0,-13 15-8 0,3-8-2 0</inkml:trace>
          <inkml:trace contextRef="#ctx0" brushRef="#br0" timeOffset="146800.3222">7605 13297 1267 0,'0'0'112'0,"9"-8"-89"15,-5-4-23-15,5 1 0 0,0-1 71 0,-5 0 9 16,5 0 3-16,-4-3 0 0,-1 3 0 0,0 0 0 15,-4 5 0-15,0-1 0 0,0 0-31 0,-4 0-5 16,0 4-2-16,-5 0 0 0,0 1-7 0,-4 6-2 16,-5 5 0-16,-8 0 0 0,0 4-8 0,-1 3-3 15,10 1 0-15,-1 3 0 0,-4 5-25 0,0 3 0 16,-4 0 0-16,4 5 0 0,0-1 0 0,5-4 0 16,-5 4 0-16,8-3 0 0,1-1 0 0,0-4 0 15,4-3 0-15,5-1 0 0,0 1 0 0,4-5 0 16,0-3 0-16,4-4 0 0,-4-8 0 0,4 8 0 15,-4-8 0-15,14 4 0 0,-14-4 0 0,8 4 0 0,10-8 0 0,-5 0 0 16,0-4 0-16,0 0 0 0,5-4 0 0,-1-7 0 16,5 3 0-16,-4-7 0 0,-5-4 0 0,5-1 0 15,8-7 0-15,5-4 0 0,-5 4 9 0,5-4-9 16,-1-8 15-16,-3 4-2 0,3-7 0 0,1-1 0 16,0 0-13-16,-9 1 0 0,9-5 8 0,-5 0-8 15,-4 1 0-15,0 7 0 0,-5 4 0 0,-4 4 0 16,1 8 8-16,-1 4-8 0,-9 7 0 0,-4 5 0 15,0 15 26-15,0 0-1 0,0 0 0 0,-9 11 0 16,-4 5-9-16,-4 7-3 0,-1 5 0 0,1 7 0 16,-5 0-13-16,0 8 0 0,-5 0 0 0,5-1 0 15,0 5 10-15,1 0-1 0,3 0 0 0,0 0 0 16,5-1-9-16,5 1 0 0,-6-4 0 0,10 0 0 16,0 4 8-16,4-8 0 0,0 0 0 0,4 0 0 15,0-4-37-15,-4-4-8 0,9-4-2 0,-4-3-1041 16</inkml:trace>
          <inkml:trace contextRef="#ctx0" brushRef="#br0" timeOffset="145548.1955">5846 13269 460 0,'0'0'20'0,"0"0"5"0,0 0-25 0,0 0 0 15,0 0 0-15,0 0 0 0,0 0 122 0,0 0 19 16,0-7 4-16,0 7 1 0,0 0-54 0,0-8-10 15,0 0-2-15,0 8-1 0,0-8-31 0,0 4-7 16,4-3-1-16,-4 7 0 0,5-8-25 0,-5 8-6 16,0 0-1-16,0 0 0 0,0 0-8 0,0 0 0 15,0 0 0-15,0 0 8 0,-9-4 4 0,5 0 0 16,-5 0 0-16,0 4 0 0,-4 0 6 0,4-4 2 16,-8 4 0-16,3 0 0 0,1 0 9 0,-4 4 3 15,-1-4 0-15,5 8 0 0,-9 0-4 0,4-1 0 16,1 5 0-16,-1 0 0 0,1 0-14 0,-1 3-3 15,1-3-1-15,4 3 0 0,-5-3-10 0,9 4 0 0,0-5 0 0,5 5 8 16,-5-4-8-16,9-12 0 0,0 0 0 0,0 15 0 16,0-15 0-16,0 0 0 0,0 0 0 0,5 12 0 15,-1 0 0-15,5-8 0 0,8 0 0 0,1-8 0 16,0 0 0-16,-1 0-11 0,9-4 3 0,-4 0 0 16,5-7-1-16,-1 7 0 0,0-4 0 0,5-3 0 15,-5 3 9-15,1-4 0 0,-5 1 0 0,4-1-8 16,-4 0 8-16,0 5 0 0,-5-1 0 0,1 0 0 15,-5 1 0-15,0-5 12 0,0 8-2 0,-4-3-1 16,0 3 7-16,-5 0 0 0,5 0 1 0,0 0 0 16,-9 8 6-16,0-4 1 0,9 1 0 0,-9 3 0 0,0 0 6 0,0 0 2 15,0 0 0-15,0 0 0 0,0 7-22 0,4 5-10 16,-4 0 10-16,0 3-10 0,0 5 0 0,0 3 0 16,-4 1 0-16,4 7 0 0,-9 0 11 0,0 8-11 15,0 0 12-15,-4 4-12 0,-4 0 20 0,-5 4-2 16,0-4-1-16,0-1 0 0,-5 1 4 0,-3 0 1 15,-1 0 0-15,-4 0 0 0,0-4 2 0,0-4 0 16,-5 0 0-16,5-4 0 0,0-7-7 0,4-1-1 16,1-3 0-16,-1-5 0 0,9-3 12 0,0-4 1 15,0 0 1-15,0-4 0 0,5-4-18 0,3 0-4 16,1-4-8-16,0-4 12 0,4 0-1 0,5-8-1 16,8 1 0-16,1-9 0 0,8 1-10 0,9 0 0 15,4-5 0-15,14-7 8 0,4 0-8 0,4 0-17 16,9 0 4-16,0 0 1 15,4 0-141-15,5-4-28 0</inkml:trace>
        </inkml:traceGroup>
        <inkml:traceGroup>
          <inkml:annotationXML>
            <emma:emma xmlns:emma="http://www.w3.org/2003/04/emma" version="1.0">
              <emma:interpretation id="{5BA353EA-DAD7-405C-8AC5-53A77C93B7A5}" emma:medium="tactile" emma:mode="ink">
                <msink:context xmlns:msink="http://schemas.microsoft.com/ink/2010/main" type="inkWord" rotatedBoundingBox="11349,14265 14954,14118 15003,15328 11399,15475"/>
              </emma:interpretation>
              <emma:one-of disjunction-type="recognition" id="oneOf48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47476.9405">8847 13351 1400 0,'0'0'62'0,"0"0"13"0,-13 4-60 0,8-4-15 16,-8 0 0-16,4 4 0 15,1 0 108-15,-1-4 20 0,9 0 3 0,0 0 1 0,0 0-57 0,0 0-11 16,0 0-3-16,9 4 0 0,8-4-22 0,-8 0-5 15,-9 0-1-15,17-4 0 0,10 0-17 0,-1-4-3 16,5-3-1-16,-5-1 0 0,5-4-12 0,0-3 0 16,-1 3 0-16,1-7 0 0,-5 3 0 0,1 1 8 15,-5-5-8-15,-5 1 0 0,1-4 0 0,-5-1 9 16,-4 1-9-16,-1 0 8 0,-3 3-8 0,4-3 10 16,-9 0-10-16,4 3 10 0,-4-3-10 0,-4 8 8 15,-1-1-8-15,-4 1 8 0,1 3 10 0,-10 4 2 16,5 5 0-16,-5 3 0 0,-4 4-20 0,0 7 8 15,-8 5-8-15,-1 8 0 0,-4 7 0 0,0 0 0 16,4 4 0-16,0 8 0 0,5 0 0 0,4 0-12 0,0 4 12 0,0 0-12 16,9-4 12-16,0 0 0 0,0 0 0 0,8-4 0 15,5 0 0-15,0-3 0 0,5-1 0 0,4-4 0 16,4-3-19-16,0-1-4 0,4-4-1 0,1 1-662 16,4-8-133-16</inkml:trace>
          <inkml:trace contextRef="#ctx0" brushRef="#br0" timeOffset="147765.6548">9404 13067 1324 0,'0'0'118'16,"0"0"-94"-16,0 0-24 0,13 0 0 16,-4 4 68-16,4-1 8 0,-4 5 3 0,4 4 0 15,0 4-3-15,-4 3 0 0,4 1 0 0,-4 3 0 0,0 4 0 0,-5 4 0 16,5-3 0-16,-9-5 0 0,-5 1-16 0,1-5-3 15,4 1-1-15,-9-1 0 0,1 1-16 0,-1-5-3 16,4-3-1-16,1 0 0 0,-5-5-11 0,9-7-2 16,-4 8-1-16,4-8 0 0,0 0-13 0,0 0-9 15,0 0 12-15,0 0-12 0,0-12 9 0,9-3-9 16,-1-1 0-16,6 1 9 0,-1-5-9 0,4-3 0 16,-4-1 0-16,9-3 0 0,-4 4 0 0,4-5 0 15,9 1 0-15,-5 4 0 0,0-1 0 0,1 1 0 16,-1 3 0-16,-4 5 0 0,0 3 31 0,-9 8 1 15,0 0 0-15,-13 4 0 0,0 0-20 0,9 8-3 16,0 4-1-16,-5 3 0 0,-8 9 4 0,4-5 0 16,-5 5 0-16,1 3 0 0,-1 0-12 0,1 1 0 15,0-5 0-15,-1 4 0 16,5 1-96-16,0 3-22 0,0-4-4 0</inkml:trace>
          <inkml:trace contextRef="#ctx0" brushRef="#br0" timeOffset="148096.7007">10229 13117 2142 0,'0'0'47'0,"0"0"9"0,0 0 3 0,0 0 1 16,-9 4-48-16,-4 0-12 0,9 4 0 0,-5 4 0 0,0-1 0 0,0 1 0 15,0 4 0-15,1 3 0 0,3 1 0 0,1-5 8 16,-1 5-8-16,10-1 0 0,-1-3 0 0,1-1 0 15,3 1 0-15,6-4 0 0,-1-1 0 0,0-3 0 16,-4-4 0-16,8 0 9 0,1-8 15 0,8-4 4 16,-4 4 0-16,0-7 0 0,0-5-13 0,4 1-3 15,-8-5 0-15,4 1 0 0,-9-1 8 0,0-3 0 16,0-1 1-16,-4 1 0 0,-5-1 15 0,5 1 2 16,-9-4 1-16,0 3 0 0,0 1-14 0,-9 3-2 15,1 1-1-15,-6 7 0 0,1-3 16 0,-4 7 3 16,-10 4 1-16,1 8 0 0,-9 0-34 0,4 7-8 15,1 1 0-15,3 8 0 16,-8 7-137-16,4-4-30 0,5 5-5 0</inkml:trace>
          <inkml:trace contextRef="#ctx0" brushRef="#br0" timeOffset="148440.262">10703 13078 288 0,'0'0'25'0,"0"0"-25"0,0 0 0 0,8-4 0 16,1 1 250-16,-9 3 45 0,0 0 9 0,0 0 1 15,0 0-118-15,5 7-24 0,-1 1-5 0,0 4-1 0,-4 0-53 0,0-1-10 16,-4 5-2-16,4-1-1 0,-4 1-52 0,4 0-11 15,0-1-1-15,0 1-1 0,0-4-26 0,4-1 8 16,5-3-8-16,-5 0 0 0,5 0 11 0,0-4-3 16,4-1-8-16,0-3 12 0,0-3 15 0,5-9 2 15,-5 4 1-15,4-4 0 16,1 1-10-16,0-9-1 0,-5 5-1 0,9-9 0 0,0 5 16 0,-5-5 3 16,1 5 1-16,-1-5 0 0,1 1-30 0,-1 0-8 15,-4-1 0-15,5 1 0 16,-5 3-24-16,0 1-7 0,-4-1-1 0,0 5-754 15,0-1-151-15</inkml:trace>
          <inkml:trace contextRef="#ctx0" brushRef="#br0" timeOffset="149308.0628">11484 12985 1105 0,'0'0'48'0,"4"-8"12"0,0 0-48 0,5 0-12 0,0 1 0 0,4-1 0 15,0 0 53-15,-4-4 9 0,0 4 2 0,0 1 0 16,-5-5-37-16,5 4-7 0,-5 0-2 0,-4 4 0 16,0 4 22-16,0 0 5 0,0-7 1 0,0 7 0 15,-4-4 19-15,4 4 4 0,0 0 1 0,-5-4 0 16,-3 4-10-16,-6 4-1 0,6 0-1 0,-6 0 0 16,-3-1-34-16,-1 5-6 0,-4 0-2 0,5 0 0 15,-5 4-6-15,0-1-2 0,0 1 0 0,0 4 0 16,0-5-8-16,0 5 0 0,0-1 0 0,5 1 0 15,-1-4 0-15,5-1 0 0,0 1 0 0,0 0-11 0,8 0 11 0,-3-1 0 16,3-7 0-16,5 4 0 0,0 0 0 16,0-8-8-16,0 0 8 0,0 0-8 0,13 4 8 0,-4-4-8 15,4 0 8-15,0 0-8 0,5-4 8 16,0-4 0-16,4 0 0 0,-1 0 0 0,1-7 0 0,5 3 0 16,-1-4 8-16,0 1-8 0,1-1 17 0,-1 1-1 15,0-1 0-15,-4 0 0 0,0 1 27 16,0-1 5-16,0 8 0 0,0-3 1 0,-4 3-3 0,-5 8-1 15,-5-4 0-15,-8 4 0 0,5 8-29 0,4 4-7 16,-9-1-1-16,0 9 0 0,-5 3 0 0,-4 4-8 16,-8 1 12-16,-1 3-4 0,1 0 9 0,-1 4 2 15,-4 0 0-15,0-3 0 0,-4 3-6 0,-5-4-1 16,5-8 0-16,0 5 0 0,-1-5-12 0,-3 0 11 16,3-3-11-16,1 3 10 0,0-7-10 0,-1-4 0 0,5-1-10 15,1-3 10 1,-6 0-127-16,5-4-19 0,5 0-4 0,-1-4-875 0</inkml:trace>
          <inkml:trace contextRef="#ctx0" brushRef="#br0" timeOffset="149686.5716">12348 12205 2246 0,'-18'-8'200'0,"18"8"-160"0,0 0-32 0,0 0-8 0,0 0 15 0,0 0 1 15,-4 16 1-15,0-1 0 0,-1 9-6 0,1 3-2 16,-1 8 0-16,-3 0 0 0,-1 8 11 0,0 4 1 16,0 7 1-16,1 1 0 15,-10 4 6-15,-4-1 0 0,5 4 1 0,-5-3 0 0,-5-1 20 0,1-3 4 16,0-4 1-16,-1-1 0 0,1-7-37 0,0 0-7 16,-1-4-2-16,5-4 0 0,-4-7-8 0,8-1 8 15,1-8-8-15,-1 1 8 0,5-8 0 0,4-5 0 16,1-7 0-16,3 0 0 0,1-4-8 0,4 4 0 15,4-15 0-15,5-1 0 0,-5-3 0 0,14-1 0 16,-5-7 0-16,9 0 0 0,0-1 0 0,4 1 0 16,1 0 0-16,3 3 0 0,1 1 0 0,-5 3 0 15,5 1 0-15,-5 7 0 0,-4 4 13 0,-4 1 1 16,-5 3 0-16,0 8 0 0,-8 3-14 0,3 1 0 16,1 4 0-16,0 4 0 0,-5-1 0 0,5 5 17 15,0-1-3-15,0 5-1 16,-1-5-78-16,1 4-16 0,0 5-3 0,0-9-1112 0</inkml:trace>
        </inkml:traceGroup>
        <inkml:traceGroup>
          <inkml:annotationXML>
            <emma:emma xmlns:emma="http://www.w3.org/2003/04/emma" version="1.0">
              <emma:interpretation id="{11BF798A-C29A-43D9-A25D-9C5047028C91}" emma:medium="tactile" emma:mode="ink">
                <msink:context xmlns:msink="http://schemas.microsoft.com/ink/2010/main" type="inkWord" rotatedBoundingBox="16071,14227 20327,14054 20369,15090 16113,15263"/>
              </emma:interpretation>
              <emma:one-of disjunction-type="recognition" id="oneOf49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151752.7921">13581 12419 748 0,'30'-11'67'0,"-30"11"-54"16,9-12-13-16,0 0 0 0,-5 4 56 0,-4-3 9 15,0-1 2-15,0 4 0 0,0 0 39 0,5-3 8 16,-5 3 2-16,0 8 0 0,4-12-42 0,1 4-8 16,-5 8-2-16,0 0 0 0,0 0-8 0,0 0-1 0,0 0-1 15,0 0 0-15,0 0-2 0,4 16-1 0,-4-4 0 0,-4 7 0 16,-1 5-13-16,1 3-2 0,-5 4-1 0,0 4 0 16,0 4-4-16,1 4-1 0,-1-4 0 0,0 8 0 15,5 0-11-15,-1 0-3 0,5-1 0 0,-4 5 0 16,0-8 4-16,-1-4 1 0,5 0 0 0,-4-4 0 15,-1 4 11-15,1-8 1 0,0-4 1 0,-1 1 0 16,5-1-16-16,-4-7-3 0,4-1-1 0,-5-3 0 16,1-1-3-16,-5-7-1 0,5 0 0 0,-5 4 0 15,9-12 18-15,0 0 4 0,0 0 1 0,0 0 0 16,-4 3-25-16,4-3-8 0,0 0 0 0,0 0 0 0,0 0 0 16,4-7 0-16,1-5 0 0,8-4 0 0,-5 1-12 15,6-5-10-15,3 5-2 0,1-5 0 0,8 1 10 16,0-5 2-16,1 5 0 0,3-5 0 0,1 1 12 0,0 3-9 15,4 1 9-15,-4-1-8 0,-1 1 8 0,5 3-8 16,1 5 8-16,-1-1-8 0,-5 0 8 0,5 1 0 16,-8 7 0-16,3-4 0 0,-8 4 0 0,0 8-10 15,-4 0 10-15,-5 0-10 0,-4 7 10 0,-5 1 0 16,-8 4 0-16,-5 3 8 0,0 5-8 0,-8-1 11 16,-5-4-11-16,-9 5 12 0,0-1-4 0,1 5 0 15,-5-9 0-15,-1 4 0 0,-3 1 20 0,-5-5 3 16,-4 1 1-16,0-5 0 0,4 1-32 0,0-4 0 15,13-4 0-15,5-1 0 16,4 1-26-16,0-4-11 0,4 0-3 0,10-4-741 0,-6 0-149 0</inkml:trace>
          <inkml:trace contextRef="#ctx0" brushRef="#br0" timeOffset="152010.6088">14639 13013 1256 0,'0'0'56'0,"0"0"11"0,0 0-54 0,0 0-13 16,0 0 0-16,0 0 0 0,0 0 108 16,0 0 18-16,0 0 4 0,0 0 1 0,0-8-40 0,0 8-8 15,5-8-2-15,4 1 0 0,-1-5-27 0,1 4-6 16,4-3 0-16,5-1-1 0,4 0-36 0,-5 1-11 15,1-1 0-15,-1 0 0 0,1-3 20 0,-5 3-2 16,9-7-1-16,-9 3 0 0,-4 1-17 0,-5-5 0 16,1 5 0-16,-5-1 0 0,0 1 0 0,-5 7 0 15,-3-4 0-15,-6 4 0 0,1 4 13 0,-4 1 6 16,-1 3 1-16,-4 3 0 0,0 1-12 0,-4 4-8 16,4 0 12-16,-4 4-12 0,-1 3 39 0,1 5 1 15,-5 3 0-15,5 4 0 0,0-4-40 0,-1 5 0 16,-3-1 0-16,8 0-8 0,4 0 31 0,1-4 6 15,4 1 2-15,-1-1 0 0,6-4-7 0,3 1 0 16,5-1-1-16,5 1 0 0,-1-1-23 0,0 1 0 16,5-9 0-16,4 5-8 0,0-5 8 0,5-3 0 15,0 4 0-15,8-4-788 0,5-1-154 16</inkml:trace>
          <inkml:trace contextRef="#ctx0" brushRef="#br0" timeOffset="159696.3142">15331 12770 576 0,'0'0'25'0,"0"0"6"15,5-8-31-15,-1 5 0 0,5-5 0 0,-5 4 0 16,-4 4 72-16,9-8 9 0,-5 0 2 0,-4 8 0 16,5-4-19-16,-5 4-3 0,4-7-1 0,-4 7 0 15,5-4 9-15,-5 4 2 0,4-8 0 0,-4 8 0 0,0 0 3 16,4-4 1-16,-4 4 0 0,0 0 0 0,0 0-27 0,0 0-6 15,0 0-1-15,0 0 0 0,0 0-19 0,0 0-4 16,0 0-1-16,0 0 0 0,0 0-17 0,0 0 0 16,0 0 0-16,0 0-9 0,-4 0 9 0,-9 0 0 15,4 4 8-15,0 0-8 0,-4 0 0 0,0 0 0 16,-5 3 0-16,5 1 0 0,-4 0 24 0,3 0 0 16,1 0 0-16,-4 3 0 0,-1 1 9 0,1 0 3 15,-1-5 0-15,-4 9 0 0,0 0-10 0,0-1-2 16,0 1 0-16,0-1 0 0,5 1 8 0,-5 4 2 15,4 3 0-15,5-4 0 0,4 5-8 0,-4-1-2 16,0-3 0-16,4 3 0 0,1-3-13 0,3 3-3 16,1-3-8-16,4-1 12 0,0 1 18 0,9-1 3 15,-1-3 1-15,1-1 0 0,4 1-34 0,9-4 0 0,5-5 0 16,3 1 0 0,1 0-30-16,8 0-13 0,-3-4-2 0,7 0-1 15,6-4-113-15,-1 0-22 0,5 0-5 0</inkml:trace>
          <inkml:trace contextRef="#ctx0" brushRef="#br0" timeOffset="158909.47">15248 12825 637 0,'0'0'28'0,"0"0"6"0,0 0-34 0,0 0 0 0,0 0 0 0</inkml:trace>
          <inkml:trace contextRef="#ctx0" brushRef="#br0" timeOffset="160114.5293">16060 12954 518 0,'0'0'23'0,"8"-8"5"0,-3 0-28 0,8 0 0 0,-9 0 0 0,9-3 0 16,-8 3 157-16,4-4 27 0,-1 0 4 0,1 1 2 15,-4 3-94-15,-1-4-18 0,0 4-4 0,-4 1-1 16,0 7-18-16,-4-8-4 0,0 0-1 0,-5 4 0 16,0 0-10-16,-4 4-1 0,0 0-1 0,-5 4 0 15,1 0-10-15,-5 4-1 0,0 0-1 0,-5-1 0 16,-3 5-18-16,-1 0-8 0,0 0 8 0,0 3-8 16,1-3 0-16,-5 3 0 0,4 1 0 0,5 4 0 15,-1-1 0-15,10 4 0 0,-5-3 0 0,9 3 0 0,8 1 0 16,5-1 0-16,0 1 0 0,9-1 0 15,0-4 9-15,4 1-9 0,0-1 10 0,5-3-10 16,-1 0 12-16,1-5-3 0,-1-3-1 0,1-4 0 0,-1-4-8 16,5 0-9-16,-4-4 9 0,-1-4-13 0,1-7 1 15,0-1 1-15,-5 1 0 0,4-9 0 0,1 1 11 16,-1-8 0-16,1 3 0 0,-5-7 0 0,5 0 0 0,-1 0 0 16,-4 4 0-16,1 0 8 0,-10 7-8 0,5 5 0 15,-5 3 0-15,0 12 8 0,-4 4 14 0,0 0 3 16,0 0 1-16,-4 12 0 0,0 3-2 0,-5 5-1 15,5 3 0-15,-10 1 0 0,6 3-7 0,-1-4 0 16,-4 1-1-16,4-5 0 0,4 5-7 0,-3-5 0 16,3 1-8-16,1-5 12 15,4-3-92-15,4 4-18 0,1-5-4 0</inkml:trace>
          <inkml:trace contextRef="#ctx0" brushRef="#br0" timeOffset="160677.2675">16393 12876 1638 0,'0'0'36'0,"0"0"7"0,0 0 1 0,0 0 3 0,0 0-38 0,0 0-9 0,0 0 0 0,4 15 0 15,-8 1 36-15,0 3 6 0,-1 5 1 0,-4 3 0 16,5-4-27-16,-9 1-6 0,4-1-1 0,0 1 0 15,1-1 38-15,-1 0 7 0,0-3 2 0,5-5 0 0,-5 1-40 0,9-4-7 16,0-1-1-16,4-3-8 0,-4-8 24 0,9 0-3 16,0 0 0-16,4 0 0 0,4-4 3 0,5-3 0 15,0-5 0-15,0 0 0 0,5-3 0 0,-1-5 0 16,0 4 0-16,1-7 0 0,-1 4 22 0,0-5 5 16,1 1 1-16,-6-1 0 0,-3 1-21 0,4-8-4 15,0 3-1-15,0 1 0 0,0 0-10 0,-5 0-3 16,5-5 0-16,-4 9 0 0,-5 0-13 0,0 7 0 15,-4 0 0-15,4 5 0 16,0-1-139-16,-8 4-24 0,-5 8-5 0</inkml:trace>
          <inkml:trace contextRef="#ctx0" brushRef="#br0" timeOffset="160882.5723">17284 12642 288 0,'0'-16'25'0,"0"16"-25"0,4-4 0 0,0-4 0 15,-4 8 142-15,5-7 23 0,-5 7 5 0,9-8 1 0,-1 0-76 0,-8 8-15 16,0 0-4-16,-4-8 0 0,0 0-19 0,4 8-4 15,-5-4-1-15,-8 4 0 0,0 0-33 0,4 4-7 16,-4 0-2-16,0 0 0 0,-14 8 27 0,5 0 6 16,-4 3 1-16,4 5 0 0,0 3 17 0,5 0 4 15,-5 5 1-15,9-1 0 0,4 4-34 0,4-4-8 16,-12-3 0-16,13 3-1 0,8-7-2 0,-4-1 0 0,-9 1 0 0,5-1 0 16,4-3-1-16,4-1 0 15,1 1 0-15,3 0 0 0,-12-5 8 0,4 1 2 16,9 0 0-16,-5-1 0 0,-8 1 18 0,-1 0 4 0,5-1 1 0,5-3 0 15,-5 4-8-15,-5-4-1 0,-8 0-1 0,4 3 0 16,5 1-29-16,-9-4-6 0,-14 3 0 0,1 1-8 31,-5 0-142-31,5-4-35 0,-5 3-7 0</inkml:trace>
          <inkml:trace contextRef="#ctx0" brushRef="#br0" timeOffset="161244.7851">17279 13063 1839 0,'0'0'40'0,"0"0"9"0,0 0 2 0,5-8 1 0,3 4-42 0,1 0-10 16,-9 4 0-16,5-4 0 15,-5 4 51-15,8-8 8 0,10 5 1 0,-5-1 1 0,0 0-37 0,5 0-7 16,4 0-1-16,4-4-1 0,-4 4-15 0,4 0 9 15,5-3-9-15,0-1 8 0,4 0-8 0,-5-4 0 16,-12 1 0-16,8-1 8 0,1 0-8 0,-1 0 8 16,-17-3-8-16,4 3 8 0,0-7-8 0,0 3 12 15,-8 0-12-15,-5 1 12 0,-5 3 8 0,1-3 1 16,4 3 1-16,-9 0 0 0,-8 4-11 0,-1 1-3 16,9 3 0-16,-4 4 0 0,-13 4 1 0,-1 3 0 15,1 9 0-15,-5 0 0 0,5 7-9 0,-5-4 10 16,-4 9-10-16,5-5 10 0,8 4-10 0,0 1 10 0,0-9-10 15,4 1 10-15,5 3-10 0,4-3 0 0,5-5 9 0,4 5-9 16,4-1 0-16,5-3 0 0,13-1 0 0,4 1 0 31,5-4-90-31,8-1-19 0,14-3-4 0</inkml:trace>
        </inkml:traceGroup>
        <inkml:traceGroup>
          <inkml:annotationXML>
            <emma:emma xmlns:emma="http://www.w3.org/2003/04/emma" version="1.0">
              <emma:interpretation id="{339A093B-EAD9-4574-B05D-782196A6C9B5}" emma:medium="tactile" emma:mode="ink">
                <msink:context xmlns:msink="http://schemas.microsoft.com/ink/2010/main" type="inkWord" rotatedBoundingBox="21930,14451 23317,14395 23344,15054 21957,15111"/>
              </emma:interpretation>
              <emma:one-of disjunction-type="recognition" id="oneOf50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162143.4346">19438 12544 1364 0,'13'-19'60'0,"-13"19"13"0,0 0-58 0,0 0-15 15,0 0 0-15,0 0 0 0,0 0 98 0,0 0 17 16,-9 0 3-16,0 11 1 0,1 5-43 0,-1 3-9 15,0 9-2-15,0 3 0 0,-4 4-45 0,4 4-10 16,1 0-2-16,-1 4 0 0,0-8-8 0,5 4 0 16,-1-4-12-16,5-4 12 0,0-3 0 0,5-5 0 15,-1-4 0-15,5 1 8 0,-5-1 11 0,5-11 1 16,0 4 1-16,4-8 0 0,-4-4 3 0,4-4 0 16,-4 4 0-16,4-8 0 0,0 0-8 0,4-7-2 15,-3 3 0-15,-1-7 0 0,0-5-6 0,0-3 0 16,5 0-8-16,-5-1 12 0,4-3-12 0,-3 0 11 0,-1 0-11 15,4-1 10-15,1 1 3 0,-5 8 1 0,4 0 0 0,-3 7 0 16,3 0-14-16,-4 9 9 0,-4 3-9 0,-9 4 8 16,5 11-8-16,-1 9 0 0,-4 7 0 0,-4 8 0 15,-1 0 0-15,-4 4 0 0,1 0-9 0,-6 4 9 16,6-8 0-16,-1 4 0 0,0-8 0 0,5 1 0 16,-1-5 0-16,5-8 0 0,9-3 0 0,-5-4 0 15,5-4 0-15,0-8 0 0,4 0 8 0,5-8-8 16,4-4 35-16,0 0 4 0,4-7 1 0,0-5 0 15,5 1-13-15,0-8-3 0,-1-4 0 0,1 0 0 16,-5 0 13-16,5-1 3 0,-5-3 0 0,1 0 0 16,-5 1-29-16,4 2-11 0,0 5 8 0,-4 0-8 15,0 4 0-15,-4 3 0 0,-1 5-9 0,1 3 9 16,-9 1-160-16,-5 3-24 0,-4 12-6 0,-4 0-1 0</inkml:trace>
          <inkml:trace contextRef="#ctx0" brushRef="#br0" timeOffset="162602.1521">20065 13035 1094 0,'0'0'97'0,"0"0"-77"0,0 0-20 0,0 0 0 16,0 0 83-16,13-3 13 0,-4-1 2 0,4 0 1 15,5 0 20-15,-1 0 4 0,5 0 1 0,5-4 0 16,3 4-61-16,1 0-12 0,4-3-3 0,0-1 0 16,5-4-12-16,-1 4-2 0,1-3-1 0,-1-1 0 15,-4 0-33-15,0-3-20 0,-4 3 2 0,-5-4 1 16,1 1 17-16,-5-1 9 0,-5-3-1 0,-4 3 0 15,0-3 16-15,-4-1 2 0,0 1 1 0,-5 3 0 16,1 0-11-16,-5 5-3 0,0-1 0 0,0 4 0 16,0 0-1-16,-5 5 0 0,1-5 0 0,-5 4 0 15,0 4-12-15,1 0 9 0,-10 4-9 0,1 4 8 0,-5-1-8 16,0 5 0-16,-9 4 0 0,0-1 0 0,-8 9 0 0,-1-5 0 16,1 4 0-16,8 1 0 0,0 3 0 0,10-3 0 15,-1-1 12-15,4 4-4 0,5-7-8 16,0 3 0-16,4-3 0 0,5-1 0 0,8 1 0 15,0-5 0-15,9 5 0 0,5-5 0 0,13 1 0 0,13 0 18 16,4-5-3-16,5-3-725 16,4 4-145-16</inkml:trace>
        </inkml:traceGroup>
        <inkml:traceGroup>
          <inkml:annotationXML>
            <emma:emma xmlns:emma="http://www.w3.org/2003/04/emma" version="1.0">
              <emma:interpretation id="{FEE231BA-D19B-4937-9DA3-B7570BEF05A4}" emma:medium="tactile" emma:mode="ink">
                <msink:context xmlns:msink="http://schemas.microsoft.com/ink/2010/main" type="inkWord" rotatedBoundingBox="24509,13832 27035,13729 27089,15058 24563,15161"/>
              </emma:interpretation>
              <emma:one-of disjunction-type="recognition" id="oneOf51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163408.5576">22456 12743 1098 0,'13'-16'48'0,"-13"16"11"0,5-3-47 0,-1-5-12 15,-4 8 0-15,9-8 0 0,-5-4 90 0,1 4 16 16,-1-3 3-16,5 3 1 0,-9 8-33 0,4-4-6 0,5-4-2 0,0 0 0 15,-9 1-17-15,0 3-3 0,-5-4-1 0,1 4 0 16,4 0-12-16,-9-4-2 0,9 8-1 0,-17-4 0 16,3-3 5-16,-12 7 1 0,4 7 0 0,-8 1 0 15,-6 0-7-15,-3 8-2 0,-1-1 0 0,5 5 0 16,-4 3-10-16,4 4-3 0,0 1 0 0,0 3 0 16,4-4-17-16,5 0 0 0,-1-3 0 0,5 3 0 15,5-7 0-15,-1-1 0 0,5-3 0 0,4 3 0 16,9-7 0-16,0 0 0 0,0-5 0 0,9 1-9 15,4 0 1-15,-4-4 0 0,13-4 0 0,-5 0 0 16,1-4 8-16,4-4 0 0,4 0 0 0,1-3 0 16,-5-9 0-16,4 1 0 0,0-5 0 0,5 1 0 15,-5-4 0-15,5-5 0 0,4-7 0 0,0 8 0 16,0-4 0-16,5 8-10 0,-5-4 10 0,-5 3-10 0,1 9 10 0,-4-1 0 16,-10 5-9-16,-4 3 9 0,0 4 0 0,-13 8 8 15,0 0 0-15,0 0 0 0,0 16-8 0,-4 3 10 16,-9 1-10-16,0 3 10 0,0 5-10 0,-1 3 0 15,1-4 0-15,0 4 0 16,0 0-27-16,0 5-7 0,4-5-2 0,0-4 0 0,5 0 36 0,4-3 0 16,0-1 0-16,4 1-656 15,5-9-124-15</inkml:trace>
          <inkml:trace contextRef="#ctx0" brushRef="#br0" timeOffset="163663.3313">23391 11924 1263 0,'0'-27'28'0,"0"15"5"0,-5-4 2 0,5 9 1 0,5 3-36 0,-1-4 0 0,-4 8 0 0,0 0 0 15,0 0 59-15,0 0 5 0,0 0 0 0,0 0 1 16,-4 12 51-16,-1 7 9 0,-3 1 3 0,-1 7 0 15,0 8-52-15,0 4-9 0,-4 4-3 0,4 4 0 16,-4 0-7-16,4-1-1 0,1 5-1 0,-6 0 0 16,6 3-37-16,-1 5-7 0,0-1-2 0,5 1 0 15,-5-1 44-15,0-3 9 0,0 0 2 0,1-1 0 16,-1-7-104-16,0-4-20 0,0-4-4 16,0-8 0-16,1-4-173 0,-1 1-35 0,-9 7-6 15,5-20-2-15</inkml:trace>
          <inkml:trace contextRef="#ctx0" brushRef="#br0" timeOffset="164045.2226">23755 12482 1324 0,'4'-20'118'0,"-4"12"-94"15,5-3-24-15,-1-1 0 0,9 0-9 0,-4 1-7 0,-5-1 0 0,5 4-1 16,-5 0 65-16,-4 8 14 0,0 0 2 0,0 0 1 16,0 0-5-16,-13 0 0 0,0 0-1 0,0 4 0 15,0 0-43-15,-5 8-16 0,5 0 11 0,-4 3-11 16,3 5 40-16,-3 3 3 0,-1 4 0 0,5 1 0 16,4-1-18-16,1 0-3 0,-1-3-1 0,4-1 0 15,10 4-21-15,-5 1 0 0,9-1 0 0,-5-4 0 16,5-3 10-16,0-1-2 0,4 1-8 0,0-1 12 15,-4-3 23-15,-1-1 4 0,1 1 1 0,-4 0 0 16,-5-1 12-16,4 1 4 0,-8-1 0 0,-1 1 0 16,-8-4-25-16,0 7-5 0,-5-3-1 0,-4-1 0 15,0 5 31-15,-4-4 7 0,-5-1 1 0,5 5 0 16,4-5-52-16,-9 1-12 0,5-1 0 0,-5 1 0 16,5 0-48-16,4-1-13 15,0-7-3-15,5 0-682 0,3 0-137 0</inkml:trace>
          <inkml:trace contextRef="#ctx0" brushRef="#br0" timeOffset="164919.9803">24321 12642 806 0,'0'0'17'0,"0"0"4"0,13 0 1 0,0 4 2 0,-4-8-24 0,4 4 0 0,5-4 0 0,-5 0 0 16,0 0 88-16,0 0 14 0,-4 0 2 0,4 0 1 15,-9 4-26-15,-4 0-6 0,0 0-1 0,9-8 0 16,-9 8-17-16,0 0-4 0,0-7-1 0,0 7 0 15,-9-8-7-15,1 4-2 0,-6 4 0 0,-3 0 0 16,-1 0-3-16,1 4-1 0,-5 0 0 0,0 7 0 16,4 1-12-16,-4 0-2 0,1 3-1 0,3 1 0 15,-8 7-22-15,4-3 9 0,0 7-9 0,9 0 0 16,-1-3 0-16,10 3 0 0,-13 0 0 0,8-3 0 16,4-5 10-16,5 1-10 0,-8-1 8 0,3-3-8 15,5 0 8-15,0-1-8 0,5-3 0 0,-1-4 8 0,5-1 0 16,0-3-8-16,4 0 12 0,0 0-4 0,0 0 4 15,5-8 1-15,-1 0 0 0,1 0 0 0,-1 0-5 16,1-3-8-16,4-1 11 0,-5-4-11 0,10 4 12 0,-10-7-12 16,-4 3 12-16,-4-4-12 0,0-3 19 0,4-1-3 15,0 1-1-15,-4-4 0 0,-5-1 2 0,5 5 1 16,0-9 0-16,-5 9 0 0,-4-1-9 0,0 1-1 16,0 3-8-16,-4 5 12 0,-1 3-29 0,-3 4-7 15,-5 4 0-15,-1 4-964 0</inkml:trace>
        </inkml:traceGroup>
        <inkml:traceGroup>
          <inkml:annotationXML>
            <emma:emma xmlns:emma="http://www.w3.org/2003/04/emma" version="1.0">
              <emma:interpretation id="{6E304C01-96D3-4758-85C0-06DDD55889BA}" emma:medium="tactile" emma:mode="ink">
                <msink:context xmlns:msink="http://schemas.microsoft.com/ink/2010/main" type="inkWord" rotatedBoundingBox="28513,13811 32025,13668 32072,14812 28559,14955"/>
              </emma:interpretation>
              <emma:one-of disjunction-type="recognition" id="oneOf52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66506.3062">27493 12564 172 0,'-5'-24'16'0,"5"16"-16"0,5 1 0 0,-1-5 0 0,1 0 195 15,-1 1 36-15,5-1 7 0,-5 0 2 0,9 4-142 0,-4-3-28 16,0-5-6-16,4 8 0 0,-4-3 0 0,4 3 1 16,-4 0 0-16,-1 0 0 15,-3 0-4-15,-1 1-1 0,1-1 0 0,-5 8 0 0,0 0-16 0,0 0-3 16,0-8-1-16,0 8 0 0,0 0 0 0,0 0 0 16,-5-8 0-16,5 8 0 0,0 0-20 0,0 0-5 15,-9-4-1-15,1 4 0 0,3 4-14 0,-8 0 0 0,4 4 0 0,-4 0 0 16,-9 3 0-16,5 5 0 15,-5 0 0-15,-5 3 0 0,-3 4-25 0,-1 1 1 16,5-5 1-16,-1 5 0 0,1-1 37 0,0 4 7 16,4-7 2-16,0 7 0 0,-4-3-23 0,8-5 0 15,0 1 0-15,5-1 0 0,0-3-14 0,0-1-7 16,9 1-2-16,-1-8 0 0,5 3 31 0,0-11 5 0,0 0 2 16,9 0 0-16,8 0-24 0,5-4-5 0,-4-3-1 15,4-1 0-15,4-4 39 0,1-3 7 0,-1-1 1 16,5 0 1-16,-1-3-1 0,1-4-1 0,0-5 0 0,-1 1 0 15,1 4-31-15,0-1 0 0,-5 1 0 16,5-1 0-16,-9 9 19 0,4-1-3 0,-8 4 0 0,-5 5 0 16,0-1-16-16,-13 8 0 0,0 0 8 0,0 0-8 15,0 0-11-15,-9 15-5 0,5-3-2 0,-9 8 0 16,-5-1 18-16,5 5 8 0,4-1-8 0,-4 4 12 16,4-3-66-1,-4-1-14-15,4 0-2 0,5 5-1 0,4-5-106 16,-4 1-22-16,8 14-4 0,-4-10-1 0</inkml:trace>
          <inkml:trace contextRef="#ctx0" brushRef="#br0" timeOffset="166654.3035">27861 12454 633 0,'9'-15'56'0,"-5"-1"-44"16,10 1-12-16,-1-1 0 0,0 4 143 0,-4 1 26 15,4-1 6-15,0 4 1 0,5 4-39 0,-5 4-7 16,-13 0-2-16,9 4 0 0,4 0-51 0,-5 8-10 15,1 7-3-15,-9 1 0 0,-4 3-51 0,-1 1-13 16,1-1 0-16,-5 0 0 0,5 5 0 0,4-9 0 16,0 5 0-16,0-1 0 0,0-4 54 0,-4 1 8 15,4-1 2-15,-9-7 0 0,4-4-52 0,5 0-12 0,-4 0 0 16,4-8 0-16,0 0 0 0,0 0 0 0,0 0 0 16,0 0 0-16,0 0 54 0,9-8 8 0,4 4 2 0,0-4 0 15,0-4 0-15,5-3 0 0,8-1 0 0,-13 1 0 16,0-5-52-16,5 1-12 0,8-1 0 0,5 4 0 15,-5-3 0-15,1 3-8 0,-1 5 8 0,-4 3-13 16,0 0 13-16,-9 4 0 0,0 0-10 0,-13 4 10 16,0 0 0-16,9 8 0 0,-5 4 0 0,1-1 0 15,-14 1-13-15,5 8 1 0,4-1 1 0,0 5 0 16,-5-5-37 0,5 1-7-16,-4-5-1 0,-1 5-1 0,-3 3-163 0,3-3-33 15</inkml:trace>
          <inkml:trace contextRef="#ctx0" brushRef="#br0" timeOffset="166940.7802">28669 12259 1497 0,'0'0'133'0,"8"-3"-106"16,5-9-27-16,1 4 0 0,3 0 56 0,5 0 7 16,4 1 1-16,5-1 0 0,-5 0 24 0,10 0 6 15,-1-3 1-15,4 3 0 0,5 0-67 0,-4 0-12 16,3 0-4-16,6 4 0 0,-10 1-12 0,1-1 0 0,-1 4 8 0,-4 0-8 16,-4 0 0-16,0 4 0 15,-5-1 8-15,0 1-8 16,-8 0-35-16,-1 4-9 0,-8-8-3 0,4 8-555 15,-13-8-111-15</inkml:trace>
          <inkml:trace contextRef="#ctx0" brushRef="#br0" timeOffset="165725.6469">25927 12396 954 0,'4'-20'42'0,"0"9"9"0,1-1-41 0,8-4-10 15,0 1 0-15,5-1 0 0,-1 5 72 0,-8-1 12 16,-9 0 2-16,9 0 1 0,8 5-34 0,1-1-6 16,-9 4-2-16,4 4 0 0,-9 0 30 0,0 12 5 0,5-1 2 0,-4 13 0 15,-1 3-65-15,0 0-17 0,1 12 0 0,-5 0 0 16,4 0 48-16,-8 4 4 0,-9 0 1 0,4-4 0 16,4 0-35-16,1-4-7 0,4-4-2 0,0 1 0 15,0-5-9-15,4-4 10 0,1-7-10 0,-1-1 10 16,-4-7-10-16,9 0 0 0,-5-4 0 0,5 0 0 15,0-8 44-15,0 0 16 0,4-4 3 0,0-3 1 16,0-1-24-16,5-8-5 0,-1 5-1 0,5-5 0 16,-4-3-6-16,8 3 0 0,0-7-1 0,5 0 0 15,-5 0-27-15,5-5 0 0,-5 1 0 0,5 4 0 16,0 0 0-16,-9 7 0 0,0 4 0 0,-9 1 0 16,0 3 0-16,-4 4 0 0,-9 8-10 0,0 0 10 15,0 0 0-15,0 12 8 0,-4 0 1 0,-1 7 0 16,1 1-9-16,-5-1 0 0,0 5 0 0,0-1 0 0,5 4-16 0,0-3-4 15,-1-5-2-15,5 1 0 0,0-1 22 0,0 1 0 16,9-9 0-16,-5 5 0 0,5-4 0 0,0-1 0 16,0-3 0-16,0-4 0 0,-1 0 11 0,-3-4 9 15,8 0 3-15,0-8 0 0,0 4-23 0,0-3 0 16,5-1-12-16,-1-4 4 0,-3-4 27 0,3 1 5 16,5-1 2-16,-4-3 0 0,-1-5-6 0,1 5-2 15,4-5 0-15,-5 1 0 0,1 4-18 0,-5-1 0 16,4 1 0-16,-3-1 0 0,-1 1 28 0,0 3-2 15,-9 0 0-15,1 5 0 16,-1 3-83-16,0-4-17 0,-4 12-3 0,0 0-661 16,0 0-132-16</inkml:trace>
          <inkml:trace contextRef="#ctx0" brushRef="#br0" timeOffset="167560.6167">29256 11776 748 0,'0'0'33'0,"0"0"7"0,5-8-32 0,4 0-8 15,-5 4 0-15,-4 4 0 0,0 0 155 0,0 0 29 16,9-4 5-16,-9 4 2 0,0 0-88 0,0 0-18 16,0 0-3-16,0 0-1 0,0 0-7 0,0 0-2 15,0 0 0-15,0 0 0 0,-5 12-32 0,1 4-8 16,0-1 0-16,-1 9-1 0,1 7-15 0,-1 0-2 15,1-4-1-15,-5 12 0 0,1 8-4 0,-6 0-1 16,1 4 0-16,-4 7 0 0,3-3-8 0,1-1 8 16,-4 1-8-16,-1 0 8 0,1 3-8 0,-1-7 0 15,5 3 9-15,-5-3-9 0,1 4 0 0,4-5 0 16,-5-3 0-16,5 4 0 16,0-8-72-16,0 0-10 0,4-4-2 0</inkml:trace>
        </inkml:traceGroup>
      </inkml:traceGroup>
    </inkml:traceGroup>
    <inkml:traceGroup>
      <inkml:annotationXML>
        <emma:emma xmlns:emma="http://www.w3.org/2003/04/emma" version="1.0">
          <emma:interpretation id="{8D418F25-1480-4105-AA11-4E984C18BE23}" emma:medium="tactile" emma:mode="ink">
            <msink:context xmlns:msink="http://schemas.microsoft.com/ink/2010/main" type="paragraph" rotatedBoundingBox="5857,16426 26764,16214 26784,18149 5877,18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4F8A85-D17F-40DB-B801-49ABAAE9C6BE}" emma:medium="tactile" emma:mode="ink">
              <msink:context xmlns:msink="http://schemas.microsoft.com/ink/2010/main" type="line" rotatedBoundingBox="5857,16426 26764,16214 26784,18149 5877,18361"/>
            </emma:interpretation>
          </emma:emma>
        </inkml:annotationXML>
        <inkml:traceGroup>
          <inkml:annotationXML>
            <emma:emma xmlns:emma="http://www.w3.org/2003/04/emma" version="1.0">
              <emma:interpretation id="{4C549D2F-79B4-4385-83EE-903999465059}" emma:medium="tactile" emma:mode="ink">
                <msink:context xmlns:msink="http://schemas.microsoft.com/ink/2010/main" type="inkWord" rotatedBoundingBox="5859,16624 7233,16611 7250,18347 5877,18361"/>
              </emma:interpretation>
              <emma:one-of disjunction-type="recognition" id="oneOf53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76522.9563">3257 15106 345 0,'0'0'31'0,"0"0"-31"15,9-8 0-15,0 1 0 0,-5-1 125 0,10-4 19 16,-1 4 4-16,0 4 1 0,9-3-57 0,-9 3-11 16,0 0-2-16,9 0-1 0,9-4-42 0,-9 8-8 15,-13 0-1-15,8 0-1 0,5 0-13 0,4-4-2 16,1 4-1-16,3-4 0 0,1 0 2 0,4 1 1 15,5-5 0-15,4-4 0 0,-5 0 3 0,9-3 1 16,1-9 0-16,8 5 0 0,4-8 6 0,5-1 1 16,0 1 0-16,4 0 0 0,0 3-15 0,-4 1-9 15,-5 3 12-15,-8 5-12 0,0-1 0 0,-5 4-9 16,-9 1-1-16,-8 7-431 16,-5 0-87-16</inkml:trace>
          <inkml:trace contextRef="#ctx0" brushRef="#br0" timeOffset="176951.5284">4056 14966 288 0,'9'0'25'0,"-9"0"-25"16,0 0 0-16,0 0 0 0,4-8 104 0,1 4 15 16,8-4 3-16,-9 1 1 0,-4 7-66 0,0 0-13 15,13-4-2-15,-13 4-1 0,0 0 11 0,0 0 3 16,0 0 0-16,5-8 0 0,3 8 13 0,-8 0 4 15,0 0 0-15,0 0 0 0,14 8-12 0,-6 3-1 16,-16 1-1-16,8 8 0 0,8 3-9 0,-8 8-1 16,0 12-1-16,0 4 0 0,-8 7 9 0,3 5 1 15,5 3 1-15,-4 1 0 0,-14-1 6 0,9 1 0 0,5-5 1 16,-5-3 0-16,-4-5-12 0,4 1-2 0,-4-4-1 0,0-4 0 16,4 0-26-16,0-4-6 0,-8-4-1 15,8-4 0-15,0 0-9 0,5-7-8 0,-9-1 9 16,8-4-9-1,5-3-28-15,-4-4-12 0,0-1-3 0,-1-3-988 0</inkml:trace>
          <inkml:trace contextRef="#ctx0" brushRef="#br0" timeOffset="176092.6822">3696 15083 172 0,'0'0'16'0,"0"0"-16"0,0 0 0 0,5-8 0 15,8 4 89-15,-4-4 15 0,-9 8 4 0,0 0 0 16,4-7-52-16,-4 7-11 0,4-8-1 0,-4 0-1 16,-8 0-9-16,8 8-2 0,0 0 0 0,0 0 0 15,0 0 0-15,0-4 0 0,0 4 0 0,0 0 0 16,0 0-4-16,0 0 0 0,0 0-1 0,4-8 0 16,5 5-4-16,-9 3-1 0,0 0 0 0,0 0 0 15,0 0-2-15,0 0 0 0,0 0 0 0,0 0 0 16,0 0 10-16,0 0 2 0,0 0 0 0,0 11 0 15,-9 1 18-15,5 4 4 0,-1 3 1 0,-4 8 0 16,-4 1-4-16,4 7-1 0,1 4 0 0,-1 4 0 0,0 3-10 16,-4 1-1-16,-13 4-1 0,8 0 0 0,9-1 5 15,-4 1 1-15,-9-8 0 0,9 0 0 0,0 0-11 0,4-4-1 16,5-4-1-16,-5 0 0 0,-9-4-11 0,10-7-3 16,3 3 0-16,1-8 0 0,-5 5 7 0,0-9 0 15,9-3 1-15,-4 0 0 16,4-1-43-16,-4 1-9 0,-1-4-1 0,5-8-1 15,5 12-28-15,-5-12-6 0,-5 7-1 0,5-7 0 16,0 0-125-16,0 0-26 0,0 0-5 0,5-23 0 0</inkml:trace>
          <inkml:trace contextRef="#ctx0" brushRef="#br0" timeOffset="177497.8209">4477 15863 288 0,'0'-16'12'0,"0"16"4"0,0 0-16 0,5-8 0 0,-5 8 0 0,0 0 0 15,0 0 261-15,0 0 50 0,4-7 9 0,-4 7 3 16,0 0-173-16,0 0-34 0,0 0-8 0,0 11 0 15,0 5-30-15,0 7-6 0,-4 5 0 0,-1 3-1 16,1 4-15-16,-5 4-4 0,0 4 0 0,-4-4 0 16,4 0-15-16,-4 0-3 0,0-8-1 0,4 4 0 15,-8 0-18-15,12-7-4 0,-4-1-1 0,5-4 0 16,-9 1-10-16,9-9-9 0,4 1 9 0,0-4-13 31,0-12-50-31,0 0-9 0,8 7-3 0,10-7-921 0</inkml:trace>
        </inkml:traceGroup>
        <inkml:traceGroup>
          <inkml:annotationXML>
            <emma:emma xmlns:emma="http://www.w3.org/2003/04/emma" version="1.0">
              <emma:interpretation id="{949DC519-6597-4390-ABE3-D0A4E5038921}" emma:medium="tactile" emma:mode="ink">
                <msink:context xmlns:msink="http://schemas.microsoft.com/ink/2010/main" type="inkWord" rotatedBoundingBox="8489,16572 11456,16542 11473,18186 8505,18216"/>
              </emma:interpretation>
              <emma:one-of disjunction-type="recognition" id="oneOf54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178876.5445">6100 15348 230 0,'0'0'10'0,"0"0"2"0,0 0-12 0,0 0 0 0,0 0 0 0,0 0 0 15,0 0 189-15,0 0 35 0,0 0 8 0,0 0 0 16,0 0-131-16,0 0-26 0,0 0-6 0,9 0-1 0,-9 0-16 0,18 0-3 16,-1-4-1-16,5 0 0 15,-4 0 2-15,4 0 0 0,0-3 0 0,0-1 0 16,4 0-5-16,0-4-1 0,1 1 0 0,-1-9 0 15,-4 5-31-15,0-1-13 0,-5 0 11 0,1 1-11 16,-5-5 11-16,0 5-11 0,0-5 12 0,-4 5-12 16,0-5 23-16,-5 1-3 0,1 3 0 0,-1-4 0 0,0 5-3 15,-4-5-1-15,0 1 0 0,0-1 0 0,0 1-16 16,-4-1 10-16,4 5-10 0,0-5 8 0,-4 1-8 16,4 3 0-16,-5 1 0 0,1-1 0 0,0 4 0 0,-1-3 0 15,5 3 0-15,-4 4 0 0,-1 0-13 16,5 1 1-16,0-1 1 0,0 8 0 0,0 0-4 0,0 0-1 15,0 0 0-15,0 0 0 0,0 0 16 0,0 0-12 16,0 0 12-16,0 0-12 0,-8 8 12 0,-1 3 0 16,0-3 0-16,5 4-9 0,-5-1 9 0,4 5 0 15,1 0 0-15,-5 7 0 0,5-3 15 0,-5 3-2 16,5 8 0-16,-1 0 0 0,1 8 11 0,0 4 3 16,4 4 0-16,-5 4 0 0,-4 7 10 0,1 1 3 15,-1 3 0-15,0 4 0 0,0 1 5 0,-4-1 2 16,-4 0 0-16,3 5 0 0,1-9-5 0,0-4-1 0,-4 1 0 15,3-1 0-15,6-3-26 0,-1-4-6 0,-4-4-1 0,0-5 0 16,-5-6-8-16,5-5 0 0,4 0 0 0,0-4 0 31,1-7-99-31,-1-5-15 0,4-3-3 0,1-4-555 0,4-8-112 0</inkml:trace>
          <inkml:trace contextRef="#ctx0" brushRef="#br0" timeOffset="179057.3646">5894 15820 1094 0,'0'0'48'0,"0"-8"11"0,5 0-47 0,-1-3-12 15,5 3 0-15,8 0 0 0,1 4 213 0,8-4 41 16,1 1 8-16,8-5 2 0,0 4-201 0,-5 0-40 16,10 0-8-16,-5 1-2 0,0-5-5 0,0 4-8 15,0 0 11-15,-4 8-11 16,0-4-91-16,-5 1-25 0</inkml:trace>
          <inkml:trace contextRef="#ctx0" brushRef="#br0" timeOffset="179573.1176">6987 15633 691 0,'0'0'61'0,"0"-4"-49"0,0-4-12 0,-5-4 0 16,5 5 140-16,-4-1 26 0,4 0 5 0,-5 4 1 16,5-4-42-16,-8 4-8 0,3-3-2 0,1 3 0 15,0 0-36-15,4 4-8 0,-9-4-2 0,0 4 0 16,0 0-34-16,0 0-8 0,1 4 0 0,-1 0-1 15,0 3-15-15,-4 5-4 0,-9 0 0 0,4 3 0 16,-3 5-12-16,3 7 11 0,-8 1-11 0,4 7 10 16,-5 0 0-16,1 8 0 0,9-4 0 0,-1 0 0 15,0-8 4-15,5 0 1 0,5 0 0 0,3-7 0 0,1-1-7 16,4-3 0-16,4-5-8 0,1-3 12 0,3-4-12 16,5-4 8-16,1-8-8 0,8-4 0 0,4-8 0 0,0 1 0 15,1-5 0-15,3-7-10 0,-3-4 10 0,3-4-8 16,1-1 8-16,-5 1-8 0,5 0 8 0,-5 0 0 15,-4 0 0-15,0 4 8 0,0 0-8 0,-9 3-10 16,0 1 10-16,1 8-13 0,-10 3 13 0,5 4 0 16,-5 1 0-16,-4 3 0 0,0 8 17 0,0 0-3 15,-4 0-1-15,-5 11 0 0,5 5-5 0,-5 4-8 16,0-1 11-16,0 8-11 0,5 1 10 0,-5 3-10 16,5-4 8-16,-5 4-8 0,5 1 0 0,4-5 0 15,0 4 8-15,4-4-8 0,0 1-14 0,1-9-5 0,4 1-1 0,-1-9 0 31,1 1-169-31,4 0-35 0,-4 3-6 0,4-3-2 0</inkml:trace>
          <inkml:trace contextRef="#ctx0" brushRef="#br0" timeOffset="179929.7643">7763 14662 1616 0,'0'0'36'0,"0"0"7"0,0 0 1 0,0 0 1 0,0 0-36 0,0-8-9 15,0 0 0-15,0 0 0 0,5 1 42 0,-5 7 6 16,0 0 2-16,0 0 0 0,0 0-42 0,0 0-8 15,0 0 0-15,8 11 0 0,1 9 16 0,0 7 5 16,-5 8 2-16,1 4 0 0,-1 12 29 0,-4 3 5 16,-4 5 2-16,-9 3 0 0,-1 8 3 0,-8 5 1 15,0-1 0-15,-4 4 0 0,-5-4-11 0,-4 4-3 16,5-8 0-16,-1 0 0 0,5-4-33 0,-1-3-6 16,5-5-2-16,5-7 0 0,-1-4-8 0,5-12-11 15,-4 4 3-15,3-8-733 16,6-7-147-16</inkml:trace>
          <inkml:trace contextRef="#ctx0" brushRef="#br0" timeOffset="180372.8467">8198 15407 1472 0,'4'-24'65'0,"0"12"14"0,5 5-63 0,-5-5-16 0,5 0 0 0,-4 4 0 15,-5-3 55-15,4-1 8 0,-4 4 1 0,0 8 1 16,0 0-32-16,0 0-6 0,-9-4-2 0,-4 4 0 0,0 0-25 0,0 8 0 16,-5-4 0-16,1 4 0 0,-1 4 24 0,5-1 0 15,0 1 0-15,-5 4 0 0,9-5 15 0,-4 9 2 16,9-1 1-16,0 1 0 0,8 3-19 0,0-3-4 15,1-1-1-15,3-3 0 0,1 3-8 0,0 1-2 16,9-5 0-16,-5 1 0 0,-4 0 7 0,-1-1 1 16,1 5 0-16,0-5 0 0,-5 1 16 0,1 3 4 15,-5 1 1-15,-5-1 0 0,-8 1 15 0,4 3 2 16,-8 1 1-16,-1-1 0 0,-8 8-31 0,4-3-7 16,-4-1-1-16,-5 0 0 15,0-3-33-15,0-1-7 0,1 4-2 0,-1-7-721 16,0-1-144-16</inkml:trace>
          <inkml:trace contextRef="#ctx0" brushRef="#br0" timeOffset="180715.4235">8610 15578 2102 0,'-9'-8'93'0,"0"4"19"16,5 1-89-16,4 3-23 0,-4 3 0 0,4-3 0 15,0 0 0-15,-5 8 0 0,5 4 0 0,0 4 0 16,0 3 0-16,0 4 0 0,-4 1 0 0,4-1-12 16,-9 8 12-16,5 1 0 0,-1-1 0 0,5-4 0 0,-8 4 13 0,8-3 5 15,-5-5 1-15,1 0 0 0,4-3 5 16,0-4 0-16,0-1 1 0,0-7 0 0,4 4-11 0,-4-12-2 15,0 0-1-15,13 4 0 0,-4-4-3 0,4-4 0 16,0-4 0-16,5-4 0 0,-1 0-8 0,5-3 10 16,-4-5-10-16,4-3 10 0,0 0-2 0,0-1-8 15,0 1 12-15,0-1-4 0,-5-7 21 0,1 4 4 16,-1 0 1-16,-4-1 0 0,-4 5-15 0,-4 3-3 16,-5 1-1-16,4 3 0 0,-8 1 13 0,-1 3 2 15,-8 4 1-15,-4 4 0 0,-10 4-23 0,1 4-8 16,-9 4 0-16,-5 4 9 15,1-1-36-15,-1 1-7 0,-8 4-2 0,9-1 0 16,-5 1-200-16,0 3-40 0</inkml:trace>
        </inkml:traceGroup>
        <inkml:traceGroup>
          <inkml:annotationXML>
            <emma:emma xmlns:emma="http://www.w3.org/2003/04/emma" version="1.0">
              <emma:interpretation id="{FAD28CD7-3EAF-4DC6-A93D-910150B15FF0}" emma:medium="tactile" emma:mode="ink">
                <msink:context xmlns:msink="http://schemas.microsoft.com/ink/2010/main" type="inkWord" rotatedBoundingBox="13057,16426 14155,16415 14170,17878 13072,17890"/>
              </emma:interpretation>
              <emma:one-of disjunction-type="recognition" id="oneOf55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181297.6608">10461 15141 1152 0,'0'0'51'0,"0"0"10"16,0 0-49-16,0 0-12 0,-4-7 0 0,4 7 0 0,0 0 100 0,0 0 16 0,0 0 4 0,0 0 1 15,0 0-73-15,0 0-14 0,0 0-3 0,0 0-1 16,0 0-6-16,4 0-2 0,10 0 0 0,-1 0 0 16,0 0 10-16,4 0 1 0,1-4 1 0,4 4 0 15,4 0 11-15,1-4 3 0,-1 0 0 0,5 4 0 16,4 0-20-16,0 0-3 0,0-4-1 0,0 4 0 16,4-4-16-16,1 0-8 0,-1 4 8 0,-3-4-8 15,-1 4-68-15,0-4-18 0,-5 4-4 0</inkml:trace>
          <inkml:trace contextRef="#ctx0" brushRef="#br0" timeOffset="181634.6757">11027 14556 1681 0,'5'-7'36'0,"-1"-5"8"0,0 0 2 0,1 4 2 0,4 1-38 0,-5 3-10 16,5-4 0-16,-9 8 0 0,0 0 52 0,0 0 8 15,0 0 1-15,0 0 1 0,0 0-6 0,0 0-2 0,4 12 0 0,-4 7 0 16,-4 5-8-16,-5 7-2 0,0 4 0 0,-8 8 0 16,-1 7-21-16,-4 5-5 0,-8 7-1 0,-1 1 0 15,0-1 31-15,0 8 5 0,5 1 2 0,-5-1 0 16,1 0-27-16,-1-4-6 0,5 4-1 0,4-3 0 15,-5-5-5-15,1-3-2 0,4-5 0 0,0 1 0 16,5-8-22-16,-5-8-5 0,0 4-1 0,4-8 0 31,5 0-42-31,-5-4-8 0,5-4-1 0,5-3-663 0,3-5-133 16</inkml:trace>
          <inkml:trace contextRef="#ctx0" brushRef="#br0" timeOffset="183122.1686">11356 15527 115 0,'0'0'10'0,"0"0"-10"16,0 0 0-16,0 0 0 0,0 0 185 0,0 0 35 0,5-7 8 0,-5 7 0 16,0 0-88-16,4-8-19 0,-4 8-3 0,0 0-1 15,0 0-45-15,0-8-8 0,0 0-3 0,0 8 0 16,-9-4-11-16,5-3-2 0,-5 7-1 0,-4 0 0 15,0 0-21-15,0 7-4 0,-5-3-1 0,1 4 0 16,-1 4-21-16,-4-1-8 0,0 1 0 0,0 4 0 31,-8-5-138-31,3 5-27 0,1-4-6 0,4 3-1 0</inkml:trace>
          <inkml:trace contextRef="#ctx0" brushRef="#br0" timeOffset="182066.2928">11242 15672 1958 0,'0'0'87'0,"-4"-8"17"0,0-8-83 0,4 9-21 16,-5-5 0-16,1 4 0 0,8 0 82 0,1 0 12 15,-5 8 2-15,0 0 1 0,0 0-83 0,0 0-14 16,0 0-8-16,0 0 8 0,0 0-20 0,-5 12 3 15,1 0 1-15,-1 7 0 0,1-3 6 0,0 0 2 0,-5 3 0 0,4 1 0 16,1-5 8-16,4 5 0 0,-4-1 0 16,4-3 0-16,-5-1 0 0,5-3 0 0,5-4 0 0,-5 4 0 15,0-12 0-15,8 7 0 0,-8-7 0 0,9 0 0 16,4 0 0-16,-4 0 0 0,0-4 0 0,0-3 0 16,4-5 0-16,-4 0 0 0,4-3 0 0,0 3 8 15,0-8-8-15,0 1 9 0,5-1-9 0,-1-3 10 16,10-8-10-16,-5 4 12 0,4-1-12 0,0-3 12 15,1 4-4-15,-5-1 0 0,-5 5 0 0,1 7 0 16,-10 1-17-16,-3 3-4 0,-1 4-1 0,-8 1 0 16,4 7-4-16,-13 0-1 0,-9 0 0 0,4 3 0 15,-13 5-116-15,5 0-23 0</inkml:trace>
        </inkml:traceGroup>
        <inkml:traceGroup>
          <inkml:annotationXML>
            <emma:emma xmlns:emma="http://www.w3.org/2003/04/emma" version="1.0">
              <emma:interpretation id="{F7883E01-F8A9-4FCC-B786-15AFD3BA0260}" emma:medium="tactile" emma:mode="ink">
                <msink:context xmlns:msink="http://schemas.microsoft.com/ink/2010/main" type="inkWord" rotatedBoundingBox="15586,16327 18942,16293 18959,18013 15604,18046"/>
              </emma:interpretation>
              <emma:one-of disjunction-type="recognition" id="oneOf56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184720.7256">13598 15360 1728 0,'0'-4'153'0,"-4"-4"-122"16,4 0-31-16,0 0 0 0,0 8 121 0,0 0 19 15,0 0 3-15,0 0 1 0,9 8-116 0,-1 4-28 16,-8 4 0-16,5 3 0 0,-1 4 0 0,-4 5 0 16,-4 3-9-16,-1 0 9 0,-3 0 0 0,-1-3-9 15,9-1 9-15,-9-4 0 0,5-3 0 0,-5-1 0 16,0-3 9-16,0-4-9 0,1-1 10 0,-1-3-10 16,9-8 8-16,0 0-8 0,0 0 20 0,0 0-2 15,-5-8 0-15,1 1 0 0,4-1-3 0,4-4-1 16,1-7 0-16,-1-1 0 0,5 1-6 0,4-9 0 0,0 1-8 15,5 0 12-15,4-5-12 0,4 1 0 0,0 0 0 16,5 4 0-16,4 3 0 0,-4 5 0 0,0 3 0 0,-5 8 0 16,0-3 0-16,-4 11-8 0,0 0 8 0,-4 8 0 15,-1 3-9-15,-4 5 9 0,-4 3 0 0,0 5-9 16,-5-1 9-16,1 4 0 0,-5 1 0 0,-5-5 0 16,1 1 0-16,4-1 0 0,0-4 0 0,-4 1 0 15,-1-4 0-15,-4-5 8 0,5 1-8 0,0-8 8 16,4-4-8-16,-9 8 11 0,5-4-11 0,-5-1 12 15,9-3 4-15,-5-3 0 0,-3-1 1 0,3-4 0 16,5 0 3-16,0 0 1 0,0-3 0 0,5-1 0 16,-1-4-13-16,5 5-8 0,4-9 8 0,0 1-8 15,0-1 0-15,9-3 8 0,0-1-8 0,0 1 0 0,4-1 0 16,1 5 0-16,-5-1 0 0,4 5 0 0,0 7 0 16,-8 0 0-16,-1 4 0 0,-3 4 8 0,-1 8 8 0,-9 4 3 15,5 0 0-15,-5 3 0 0,-8 5-7 0,4-1 0 16,4 1-1-16,-8 3 0 0,-1-3-11 0,1-1 0 15,4 4 9-15,-4-3-9 0,-1-4 0 0,1 3 0 16,4 1-10-16,0-5 10 16,0-3-121-16,0 3-18 0,0 1-3 0,4-4-562 15,1 3-112-15</inkml:trace>
          <inkml:trace contextRef="#ctx0" brushRef="#br0" timeOffset="184993.984">14827 15251 2134 0,'0'0'95'0,"0"0"19"0,0 0-91 0,0 0-23 0,0 0 0 0,0 0 0 15,0 0 18-15,4 15-1 0,-4 5 0 0,-4-1 0 16,-1 8 6-16,1 5 1 0,-5 3 0 0,0-4 0 15,-4 8 8-15,4-4 1 0,-4 4 1 0,5 0 0 16,-10 0-2-16,5-4-1 0,0 4 0 0,4-8 0 16,-4 4-12-16,4-3-3 0,-4-1 0 0,0-4 0 15,4-7-6-15,0-1-2 0,0-3 0 0,1-5 0 0,-1 1 20 0,4-8 3 16,1 0 1-16,4-4 0 0,0 0-20 0,-4 0-3 16,-5-4-1-16,4 0 0 0,1-8 4 0,4 5 0 15,-4-9 0-15,8 0 0 0,-4-7-12 0,0 0 0 16,4-5 0-16,5 1 0 0,4-4 0 0,1 4 0 15,3-9 0-15,1 1 0 0,8 0 0 0,0 0 0 16,9 0-10-16,0 0 10 0,9-4-11 0,-4 8 11 16,4 0-12-16,0 3 12 0,-5 9-17 0,1 3 3 15,-5 4 1-15,-5 1 0 0,-3 7 5 0,-5 4 8 16,-5 0-13-16,1 0 5 0,-18 0 8 0,0 0 0 16,4 12 0-16,-4-1-8 0,-4 5 8 0,-5-1 0 15,-9 5 0-15,1-1-8 0,-5 1 8 0,0-1 0 0,-9 9 0 16,5-5 0-16,0 1 0 0,-1-1-10 0,1 0 10 0,0 1-10 31,-5-9-32-31,0 5-6 0,5-1-2 0,-5 1-704 0,0-5-141 0</inkml:trace>
          <inkml:trace contextRef="#ctx0" brushRef="#br0" timeOffset="185218.1736">15831 14377 2300 0,'0'0'102'0,"0"0"21"15,0 0-99-15,5 4-24 0,8 4 0 0,-9 7 0 16,-4 5 47-16,0 3 4 0,0 5 1 0,-4 3 0 0,-5 12-42 16,0 3-10-16,-8 5 0 0,4 0 0 0,-9 7 0 0,0 1 0 15,-9 3 0-15,5 1 0 0,-1 3 8 0,6-4 0 16,-10 5 0-16,4-5 0 15,-3 4-29-15,-1 1-7 0,0-5 0 0,5-4-700 16,0-7-140-16</inkml:trace>
          <inkml:trace contextRef="#ctx0" brushRef="#br0" timeOffset="183766.2782">13124 15340 921 0,'0'0'40'0,"0"-4"10"0,5-3-40 0,-5-1-10 0,4 0 0 0,-4 0 0 0,5 0 110 0,-5 8 20 16,0 0 4-16,0 0 1 15,4-4-22-15,-4 4-4 0,0 0-1 0,0 0 0 16,0 0-60-16,0 0-13 0,0 0-3 0,0 0 0 16,-9 12 23-16,0 0 4 0,1 3 1 0,-1 5 0 15,0-1-15-15,-4 9-2 0,4 3-1 0,-4 0 0 0,4 0-24 16,-4 1-5-16,0-1-1 0,4-4 0 0,0 4-1 0,5-3-1 16,-5-1 0-16,5-8 0 0,4 5-10 15,4-5-16-15,1-3 4 0,-1-4 1 16,5-1-121-16,0 1-24 0,-5-8-4 0,9 4-708 15</inkml:trace>
          <inkml:trace contextRef="#ctx0" brushRef="#br0" timeOffset="183921.4763">13405 14798 2354 0,'0'0'104'0,"0"0"22"0,-4-4-101 0,4 4-25 0,-9-4 0 0,9 4 0 16,0 0 12-16,0 0-4 0,0 0 0 0,0 8-1062 16</inkml:trace>
          <inkml:trace contextRef="#ctx0" brushRef="#br0" timeOffset="185668.8082">15788 15254 2322 0,'0'0'103'0,"-5"12"21"0,5 0-100 0,-4 7-24 0,4 1 0 0,-5 3 0 15,5 1 0-15,0 3 0 0,5-8-9 0,4 5 9 32,-9-5-36-32,4-3 0 0,0 0 0 0,5-5 0 15,0-7-19-15,0 0-4 0,4-4-1 0,0 0 0 0,0-8 36 0,5 0 6 0,-5 1 2 0,4-9 0 16,5 0 50-16,0-3 10 0,-4-4 3 0,8-1 0 15,0 1 5-15,1-5 0 0,-1 5 1 0,5 0 0 16,0 3-37-16,4 1-8 0,-5 7-8 0,-3 4 11 16,-1 0-11-16,0 12 8 0,-8 0-8 0,-1 12 8 15,-3 3 0-15,-6 5 0 0,-3 3 0 0,-5 8 0 16,-5 4 15-16,-3 4 2 0,-1 4 1 0,-4 0 0 16,-9-5 13-16,0 5 2 0,-5 0 1 0,1 0 0 0,-5 0-16 0,5-4-3 15,0-4-1-15,-5-4 0 0,0-4-2 0,5 0 0 16,0-4 0-16,-5 1 0 0,5-5-20 0,-1-3 0 15,-3-5 0-15,3 1 0 0,5-5 11 0,0-3-3 16,-4 0 0-16,4-4 0 0,5 0-8 0,-1-4 0 16,0 0 9-16,10-4-9 0,-1-8 12 0,5 4-3 15,-1-3 0-15,5-1 0 0,0-4-9 0,9-3 0 16,4 3 0-16,5-7 0 0,4-4-14 0,4-5-5 16,9 1-1-16,4-4 0 15,10 0-102-15,3 4-21 0,14-4-4 0,9 0-913 0</inkml:trace>
        </inkml:traceGroup>
        <inkml:traceGroup>
          <inkml:annotationXML>
            <emma:emma xmlns:emma="http://www.w3.org/2003/04/emma" version="1.0">
              <emma:interpretation id="{904179A6-96C3-4EE6-8444-965AAFECBFFA}" emma:medium="tactile" emma:mode="ink">
                <msink:context xmlns:msink="http://schemas.microsoft.com/ink/2010/main" type="inkWord" rotatedBoundingBox="20222,16665 21748,16649 21760,17871 20234,17887"/>
              </emma:interpretation>
              <emma:one-of disjunction-type="recognition" id="oneOf5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186319.4095">17924 14907 403 0,'9'-7'36'0,"0"-5"-36"0,-9-4 0 0,4 1 0 16,0-1 163-16,5 8 25 0,-4-7 6 0,-1 3 1 15,0 4-136-15,1 0-27 0,4 4-6 0,-9 4-1 16,0 0 34-16,0 0 6 0,0 0 2 0,0 0 0 15,4 8-7-15,0 8-2 0,-4 7 0 0,5 5 0 16,-1 7 2-16,-8 8 1 0,-5 11 0 0,0 1 0 16,-4 7 12-16,0 4 3 0,-5 1 0 0,-4-1 0 15,5-4-10-15,-5-7-2 0,0 0 0 0,0-9 0 16,-4-3-19-16,4-4-4 0,4-7-1 0,-4-1 0 16,0-4-32-16,0-4-8 0,9-3 0 0,0-4 0 15,-5-1 0-15,5-3-11 0,0 0 11 0,9-5-12 16,4-7-146-16,0 0-30 15</inkml:trace>
          <inkml:trace contextRef="#ctx0" brushRef="#br0" timeOffset="186579.0317">17766 14942 2070 0,'-4'-3'45'0,"4"-5"10"0,13-4 1 0,5 4 3 0,-5 0-47 0,0-3-12 16,4-1 0-16,5 4 0 0,0-7 18 0,0 3 2 0,0 0 0 0,4 1 0 16,1-5 9-16,3 4 3 0,1 1 0 0,4 3 0 15,0 0-32-15,0 0 0 0,5-4 0 0,4 9 0 16,-5-1 0-16,5 0 16 0,0 4-2 0,0 4 0 16,-5 0-14-16,5-1 0 0,-4 1 8 0,-1 0-8 15,-4 4 0-15,0-4 0 0,1-4 0 0,-1 4 0 31,-9 0-26-31,0-4-8 0,1 4-2 0,-10-4 0 16,5 4-96-16,-9-4-19 0,-13 0-4 0</inkml:trace>
          <inkml:trace contextRef="#ctx0" brushRef="#br0" timeOffset="186923.8803">18578 14802 921 0,'0'0'40'0,"9"-8"10"0,-5 0-40 0,5 5-10 16,0-5 0-16,-1 4 0 0,5 4 179 0,-4-4 33 16,4 4 8-16,-4 4 0 0,-9-4-128 0,9 8-27 15,-5-1-5-15,1 9 0 0,-10 4-12 0,1 7-1 16,0 4-1-16,-10 4 0 0,1 4 15 0,-9 4 3 16,5 4 1-16,-5 4 0 0,-4 3 3 0,4-3 0 15,0-4 0-15,-5-1 0 0,5 1-29 0,0-4-6 16,0 0-1-16,9-4 0 0,5-4-20 0,-6 0-12 0,-8-4 12 0,9-3-12 31,5-5-23-31,-1 1-11 0,-4-9-2 0,4 1-1 16,0-1-170-16,5 1-33 0</inkml:trace>
          <inkml:trace contextRef="#ctx0" brushRef="#br0" timeOffset="188005.2513">18841 15594 1324 0,'0'0'118'0,"0"0"-94"15,4-4-24-15,5-4 0 0,0 4 79 0,0 0 11 16,8-4 2-16,1 5 1 0,-1-1-41 0,5 0-8 16,0 4-1-16,-4 0-1 0,8-4-13 0,-8 4-2 0,4 4-1 15,0-4 0-15,-5 4-10 0,-4 0-1 16,0 3-1-16,-4 5 0 0,-4-4 6 0,-5 4 2 0,-5 3 0 16,-4-3 0-16,1 7 22 0,-10-3 4 0,-8 0 0 0,-1 7 1 15,1-4-11-15,0 5-2 0,-5-9-1 0,0 5 0 16,5-1 5-16,0 1 0 0,4-1 1 0,0-3 0 15,4 4-41-15,5-1 0 0,0-3 0 0,9-5 0 16,-1-3 0-16,5-8 15 0,0 12-3 0,0-12 0 16,9 8 0-16,9-4-1 0,4-4 0 0,8-4 0 15,1 4-11-15,8-4 8 0,1-4-8 0,4 0 8 32,4-4-75-32,0 1-15 0,1-1-3 0</inkml:trace>
        </inkml:traceGroup>
        <inkml:traceGroup>
          <inkml:annotationXML>
            <emma:emma xmlns:emma="http://www.w3.org/2003/04/emma" version="1.0">
              <emma:interpretation id="{8F103CF8-892C-4E5D-B10C-5078715722B1}" emma:medium="tactile" emma:mode="ink">
                <msink:context xmlns:msink="http://schemas.microsoft.com/ink/2010/main" type="inkWord" rotatedBoundingBox="22732,16411 25961,16379 25977,17913 22748,17946"/>
              </emma:interpretation>
              <emma:one-of disjunction-type="recognition" id="oneOf58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189275.3315">20153 15438 1324 0,'-13'-12'118'0,"13"4"-94"0,-5 0-24 0,10 1 0 15,-5-1 40-15,8 4 4 0,-3-8 1 0,8 4 0 16,5 1 23-16,-1 3 4 0,9-4 0 0,1 8 1 16,8 0-13-16,4 0-4 0,1 0 0 0,-1 0 0 15,5 0-24-15,0 4-4 0,-4 4-2 0,-1-4 0 16,1-1-26-16,-5 5 0 0,4 0 0 0,-4 0-605 16,5-4-119-16</inkml:trace>
          <inkml:trace contextRef="#ctx0" brushRef="#br0" timeOffset="189269.085">20583 15024 961 0,'0'0'20'0,"0"0"5"0,0 0 1 0,0 0 2 0,0 0-28 0,0 0 0 16,4 12 0-16,5-4 0 0,0 0 80 0,4-4 9 15,0-4 3-15,0 0 0 0,5-4 8 0,-1 0 1 16,5-4 1-16,5 0 0 0,-5-4-26 0,4 5-4 16,5-5-2-16,-10-4 0 0,6 1-30 0,-5-1-7 0,0 1-1 0,-5-5 0 15,1 1-18-15,-5-5-4 0,0 1-1 16,-4-1 0-16,-5-3 2 0,1 4 0 15,-1-1 0-15,0-3 0 0,-4 7-11 0,5-7 8 16,-5 4-8-16,0-4 8 0,-5 7-8 0,5 1-11 0,0-1 3 0,-8 4 0 16,-1 5 0-16,0-5 0 0,5 4 0 0,-5 5 0 15,5-1-4-15,-5 0 0 0,0 4 0 0,0 0 0 16,5 0 12-16,-5 4 0 0,0 4 0 0,-4-4 8 16,4 4-8-16,1-4 0 0,-1 4 0 0,9-4 0 15,-5 4 8-15,-3 4 1 0,3 0 0 0,-4-1 0 16,5 1-9-16,0 8 0 0,-1 3 0 0,1 1 0 15,4 7 0-15,-4 0 8 0,4 8-8 0,0 4 8 16,-5 4 15-16,1 4 2 0,-5 4 1 0,0 3 0 16,0-3 19-16,-4 8 4 0,0 7 1 0,-4-4 0 15,-1 5 8-15,-4-1 2 0,0 0 0 0,0-3 0 0,-4-5-31 16,4 1-5-16,-4-9-2 0,4 1 0 0,0-8 0 0,0 0 0 16,0-4 0-16,4-4 0 0,-4-4-22 0,0-4 0 15,5 1 0-15,-1-9 0 16,10 1-34-16,-1-9-11 0,0-3-3 0,9-8 0 15,0 0-116-15,0 0-23 0,0 0-5 0,0 0-746 0</inkml:trace>
          <inkml:trace contextRef="#ctx0" brushRef="#br0" timeOffset="189679.9044">21552 15488 864 0,'-8'-23'38'0,"8"15"8"0,-5-3-37 0,5-5-9 16,-4 0 0-16,4 1 0 0,-5 3 239 0,5 0 45 15,0-3 10-15,0 3 2 0,-4 0-214 0,4 5-42 16,0 7-9-16,0 0-2 0,-4-8-29 0,4 8 0 15,0 0 0-15,-13 0 0 0,4 8 0 0,-4-1 0 16,-5 9 0-16,5 0 0 0,-9-1 21 0,0 9-1 16,-4-1-1-16,-1 4 0 0,-3-3 2 0,3-1 1 15,-3 0 0-15,3 5 0 0,5-9-14 0,0 5-8 16,5-1 10-16,4-7-10 0,0-5 8 0,4 1-8 16,4 0 0-16,5-12 0 0,0 0 17 0,0 0-2 0,9 4-1 15,9-4 0-15,-1 0-14 0,1-8 0 0,4 0 0 16,0-4 0-16,4-3-12 0,0-1-6 0,-4-3-1 15,5-5 0-15,-1 1 19 0,5-1 0 0,-5-3 0 0,0 4 0 16,-4-5 8-16,0 9-8 0,0-4 11 0,-4 7-11 16,-1 4 27-16,-4 4-2 0,0 5 0 0,-13 3 0 15,0 0-11-15,5 7-2 0,-5 9-1 0,-5 3 0 16,1 1-11-16,-5 7 0 0,-4 1 0 0,0 3 8 16,0 0-8-16,0 4 0 0,0-4 0 0,-1 0 0 31,6 1-78-31,-1-1-18 0,0-8-3 0</inkml:trace>
          <inkml:trace contextRef="#ctx0" brushRef="#br0" timeOffset="189976.9123">22074 14720 1335 0,'5'-12'29'0,"4"-3"7"0,-5-1 0 0,5 5 2 0,0 3-30 0,4 0-8 16,-4 4 0-16,4 0 0 0,-5 4 81 0,1 4 15 15,0 0 4-15,0 4 0 0,0 7 1 0,-5 9 1 16,-4-1 0-16,0 8 0 0,-4 4-29 0,-5 8-5 16,0 0-2-16,0 8 0 0,0 4-11 0,-4-1-3 15,-4 5 0-15,-1 3 0 0,1 4-25 0,-5 1-6 0,0-1-1 0,0-4 0 16,0 1-9-16,-4-1-3 0,4-7 0 0,0-1 0 15,0-3-8-15,4-4 0 0,1-8 0 0,4 0 0 32,-1-8-99-32,6 0-15 0,-6-7-3 0,6-1-912 0</inkml:trace>
          <inkml:trace contextRef="#ctx0" brushRef="#br0" timeOffset="190434.093">22531 15227 1796 0,'13'-27'80'0,"-4"15"16"15,4 0-77-15,-4-3-19 0,8 3 0 0,1 4 0 0,-5 1 0 0,0 3 0 16,0-4 0-16,-4 8 0 0,-9 0 0 0,0 0 0 16,0 0 0-16,0 0 0 0,0 0 0 0,-4 8 0 15,-5 3 0-15,-4 1 0 0,-5 11 21 0,5-3 1 16,-9 3 0-16,0 5 0 0,5-1 14 0,-1 0 4 15,0 1 0-15,5 3 0 0,4 0 0 0,5-4 0 16,0 4 0-16,4-3 0 0,4-5 4 0,0 4 2 16,5 1 0-16,0-5 0 0,0 4 8 0,0-3 2 15,-5-1 0-15,5 1 0 0,-5-1 6 0,1 0 2 16,-1 1 0-16,-4-5 0 0,-4 1-10 0,-1-1-2 16,-4 1 0-16,-4-1 0 0,0-3-36 0,-9 0-8 15,0 3-8-15,-9-3 11 16,-4-1-99-16,-4 1-19 0,-9-4-4 0,4-1-1097 0</inkml:trace>
          <inkml:trace contextRef="#ctx0" brushRef="#br0" timeOffset="190732.9246">22860 15555 576 0,'9'-12'51'0,"-5"4"-41"0,5 4-10 0,0-3 0 16,-1 3 292-16,-3 0 57 0,8 0 11 0,0 0 3 15,0 4-228-15,5 0-46 0,-5 0-9 0,4 0-1 16,10 4-56-16,-1-4-11 0,-4 0-3 0,9 0 0 0,-5 0-9 0,5 0 0 16,-1 0 0-16,-3-4 0 0,-5 0 0 0,0 0 8 15,0-4-8-15,-5 1 0 0,1-1 8 0,-5-4-8 16,-4 4 0-16,4-3 8 0,-9 3 4 0,1-4 0 15,-1 0 0-15,0 1 0 0,-4-1 13 0,0 4 3 16,-4-4 1-16,0 5 0 0,4 7-5 0,-9-8 0 16,-4 0-1-16,-1 8 0 0,-3 0-11 0,-5 0-3 15,0 4 0-15,-9 4 0 0,1 0-9 0,-1 7 12 16,-4 5-12-16,-5 3 12 0,1 4 4 0,-5 5 0 16,9-1 1-16,0 4 0 0,0-4 6 0,4 4 1 15,5-4 0-15,4 1 0 0,4-5-4 0,5 4-1 16,0-4 0-16,8 1 0 0,1-5-9 0,4 0-2 15,4 1 0-15,10-1 0 16,-6-3-36-16,14-1-7 0,9-7-1 0,0 4-1 16,4-1-124-16,9-3-25 0,8-4-5 0,5-1-1 0</inkml:trace>
        </inkml:traceGroup>
        <inkml:traceGroup>
          <inkml:annotationXML>
            <emma:emma xmlns:emma="http://www.w3.org/2003/04/emma" version="1.0">
              <emma:interpretation id="{AAA6F97D-01EC-4BE8-BF57-7820C578CAA3}" emma:medium="tactile" emma:mode="ink">
                <msink:context xmlns:msink="http://schemas.microsoft.com/ink/2010/main" type="inkWord" rotatedBoundingBox="26751,17609 26779,17608 26779,17682 26752,17683"/>
              </emma:interpretation>
              <emma:one-of disjunction-type="recognition" id="oneOf59">
                <emma:interpretation id="interp75" emma:lang="" emma:confidence="0">
                  <emma:literal>,</emma:literal>
                </emma:interpretation>
                <emma:interpretation id="interp76" emma:lang="" emma:confidence="0">
                  <emma:literal>.</emma:literal>
                </emma:interpretation>
                <emma:interpretation id="interp77" emma:lang="" emma:confidence="0">
                  <emma:literal>'</emma:literal>
                </emma:interpretation>
                <emma:interpretation id="interp78" emma:lang="" emma:confidence="0">
                  <emma:literal>;</emma:literal>
                </emma:interpretation>
                <emma:interpretation id="interp79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191665.427">24172 15687 403 0,'0'0'36'0,"0"0"-36"0,0 0 0 0,0 0 0 16,0 12 342-16,0-4 62 0,0-8 12 0,0 12 2 15,0-12-283-15,0 7-57 0,0-7-11 0,0 0-3 16,0 0-16-16,0 0-4 0,0 0-1 0,0 0 0 16,0 0-27-16,0 0-6 0,0 0-1 0,0 0 0 15,0 0 1-15,0 0 0 0,0 0 0 0,0 0 0 16,0 0 22-16,0 0 5 0,0 0 1 0,0 0 0 15,0-7-8-15,0 7-2 0,0 0 0 0,0 0 0 16,0-8 4-16,0 8 0 0,0 0 0 0,0 0 0 16,0 0-32-16,0 0 0 0,0 0 0 0,0 0 0 15,0 0-12-15,0 0-8 0,0 0-1 0,0 11-1 16,0-3-147-16,0 4-30 0,-14 0-5 16,1-5-2-16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5:19.5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7A4E7C-8DB6-455E-97EE-B4871C8C4724}" emma:medium="tactile" emma:mode="ink">
          <msink:context xmlns:msink="http://schemas.microsoft.com/ink/2010/main" type="inkDrawing" rotatedBoundingBox="6569,16209 23625,15867 23630,16116 6574,16457" semanticType="underline" shapeName="Other">
            <msink:sourceLink direction="with" ref="{0CC9ACD2-C74D-4E50-9B12-F2A4FF8FBC6B}"/>
            <msink:sourceLink direction="with" ref="{6ED37F18-6983-440B-9E57-690AC2AF1C4B}"/>
            <msink:sourceLink direction="with" ref="{A92D7D64-482A-4F31-AEEA-95DFB02D9B85}"/>
          </msink:context>
        </emma:interpretation>
      </emma:emma>
    </inkml:annotationXML>
    <inkml:trace contextRef="#ctx0" brushRef="#br0">0 446 748 0,'0'0'67'0,"0"0"-54"16,0 0-13-16,0 0 0 0,0 0 142 0,0 0 26 15,0 0 4-15,0 0 2 0,0 0-68 0,0 0-14 16,0 0-2-16,5-10-1 0,7 0-49 0,-1 0-9 15,0-1-3-15,12 1 0 0,-6 0-28 0,11 0 0 0,-5 0 0 16,-1 5 0-16,1 0 0 0,0 0 0 0,-1 0 0 0,-5 5 0 16,-6 5 9-16,6-5-9 0,-17 0 8 0,17 5-8 15,-17-5 16-15,12 10-3 0,-12-10 0 0,11 10 0 16,-11-10 13-16,6 10 2 0,-6-10 1 0,17 5 0 16,0 5-7-16,-6-5-2 0,6 0 0 0,0 1 0 15,6-1-12-15,-1-5-8 0,1-5 10 0,5 5-10 16,0-6 16-16,6 1-4 0,6 0 0 0,-6-5 0 15,0 5 4-15,5 0 1 0,1 0 0 0,-1 0 0 16,1 0-1-16,0 5 0 0,-1 0 0 0,-5 0 0 16,6 0 4-16,-1 5 1 0,-5 0 0 0,0 0 0 15,0 0-9-15,6 0-1 0,-6 5-1 0,0-5 0 16,11 0-10-16,-6 1 0 0,7-6 9 0,5 0-9 16,-6 0 8-16,11-6-8 0,-10 1 10 0,10 0-10 15,1-5 10-15,-1 5-10 0,-5 0 10 0,6 0-10 16,-6-5 8-16,0 5-8 0,-1 0 0 0,-4-5 9 0,5 0 0 15,-6 5 0-15,6-5 0 0,0 0 0 0,-1 5-9 16,1-5 12-16,-5 5-12 0,-1 0 12 0,0 0-12 0,0 0 0 16,-5 0 9-16,0 5-9 0,-1 0 14 0,1 0-2 15,-1-5 0-15,1 5 0 0,-6 0 5 0,5-5 1 16,-5 5 0-16,0-5 0 0,0 0-2 0,0 0-1 16,0 5 0-16,0-5 0 0,6 0-1 0,-6 0 0 15,-1 5 0-15,7-6 0 0,0 1-6 0,-1 0 0 16,-5 5-8-16,0-5 12 0,6 5-12 0,5 0 8 15,-5-5-8-15,5 5 0 0,-6 0 0 0,7 0 8 0,-7 0-8 16,6 0 0-16,1 0 0 0,-7-5 0 0,1 0 0 0,5 5 0 16,0-5 0-16,1 0 0 0,4 0 0 15,-4 5 0-15,5-5 0 0,0 5 0 0,-1-5 0 0,-4 5 0 16,5 0 0-16,-1 0 0 0,-4 0 0 0,5 0 0 16,-6 5 8-16,0 0-8 0,0-5 0 0,1 5 0 15,-1 0 0-15,0 0 8 0,6-5-8 0,-6 0 0 16,6 0 0-16,0 0 9 0,-6 0-9 0,6 0 8 15,0 0-8-15,-6 0 0 0,1 0 0 0,4 0 0 16,-4 0 0-16,5 0 8 0,-12 0-8 0,6 0 0 16,-5 0 0-16,0 0 0 0,-1-5 0 0,1 5 0 15,-6-5 0-15,5 5 0 0,1 0 8 0,-1-5-8 16,1 5 0-16,0 0 0 0,5 0 0 0,-6 0 0 16,1 0 0-16,5 0 0 0,-5 5 0 0,5 0 8 15,0 0-8-15,1-5 0 0,-1 0 0 0,0 5 0 0,0-5 0 16,-5 0 0-16,0 0 0 0,5 0 0 0,-6 5 0 15,7-5 0-15,-1-5 8 0,0 0-8 0,6 0 0 0,-6 0 0 16,6 0 0-16,0 0 0 0,0 5 0 0,0 0 0 16,5 0 0-16,1 5 0 0,0-5 0 0,-7 5 0 15,7-5 0-15,-6 0 0 0,5 0 0 0,-10 0 0 16,5 0 0-16,5-5 0 0,-5 5 0 0,6 0 0 16,-7 0 0-16,1-5 8 0,0 5-8 0,-5 0 8 15,4 0-8-15,-4 0 8 0,-1 0-8 0,-6 5 0 16,7 0 0-16,-1-5-11 0,-5 5 11 0,-7 0 0 15,7 0 0-15,-6 0 0 0,11 0 0 0,-5 5 0 16,5-10 0-16,-5 5 0 0,5 1 0 0,6-6 0 16,0 0 0-16,0 5 0 0,0-5 0 0,5 5 0 0,1-5 10 15,-1 0-10-15,1 5 0 0,-1-5 0 0,-10 5 0 0,4-5-10 16,1 0 10-16,-5 0 0 0,4 0 0 0,-4 0 0 16,-7 0 0-16,1-5 0 0,-1 5 0 0,1-5 0 15,-6 5 0-15,6 0 0 0,-12-5 0 0,6 5 0 16,5 5 0-16,1-5 9 0,0 0-9 0,-1 0 0 15,1 0 0-15,-1 0 0 0,1 5 0 0,0-5 0 16,-1 0 0-16,1 0 0 0,-1 0 0 0,7 0 0 16,-7 0 0-16,6 0 0 0,1-5 0 0,-7 0 0 15,6 0 0-15,6-1 0 0,-11 6 0 0,5 0 0 16,12-5 0-16,-6 0 0 0,-6 0 0 0,0 0 0 16,0 5 0-16,-5-5 0 0,5 0 0 0,-5 0 0 15,-1-5 0-15,7 10 0 0,-7-5 8 0,1 0-8 16,-1 5 0-16,1-5 8 0,5-5-8 0,0 5 0 0,1 0 0 15,-1 5 0-15,6 0 0 0,-6 0 0 0,12-5 0 0,-6 5 0 16,-6 0 0-16,6-5 0 0,-6 5 0 0,6 0 0 16,-6-5 0-16,0 5 0 0,1 0 8 0,-1-5-8 15,-6 0 0-15,7 0 0 0,-7 0 0 0,1 0 0 16,-1 0 0-16,-5 0 0 0,0 5 11 0,0 0-2 16,0-5 0-16,6 0 0 0,-12 0-9 0,6 5 8 15,0-5-8-15,0 5 8 0,-6-5-8 0,12 5 0 16,-12 0 0-16,0 0 0 0,6 5 0 0,-6-5 0 15,1 0-8-15,-7 0 8 0,7 0 0 0,-1 5 0 16,-6-5 0-16,-5 0 0 0,6 5 0 0,-6 0 0 0,0-5 0 16,6 0 0-16,-6 0 0 0,-6 5 0 15,6-5 0-15,0 0 0 0,0 5 0 0,5-5 0 0,-5 0 8 0,0 0-8 16,6-5 0-16,0 5 0 0,-1 0 0 0,1 0-11 16,-1 0 11-16,7 0 0 0,-1 0 10 0,0-5-10 15,1 5 0-15,-1 0 0 0,0-5 0 0,0 5 0 16,1-5 0-16,-1 5 0 0,6 0-8 0,-6 0 8 15,0 0 0-15,1-5 0 0,-1 0 0 0,-5 5 0 16,5-5 0-16,-5 0 0 0,-1 5 0 0,1 0 0 16,-1-5 0-16,1 5 0 0,-6-5 0 0,6 5 0 15,-1 0 0-15,1 5 0 0,-6-5 0 0,11 0 0 16,0-5 0-16,-5 5 0 0,0 0 0 0,-1 0 0 16,12-5 0-16,-6 5 0 0,-5 0 0 0,0 0 0 15,-6 0 0-15,5 0 0 0,7-11 8 0,-12 11-8 16,-17 0 0-16,22 0 0 0,6 0-8 0,-11 0 8 15,-5-5 0-15,5 0 0 0,5 5 0 0,1 0 0 0,0 0 0 16,-1 0 0-16,-11 0 0 0,12 0 0 0,0 0 0 0,-1-5 0 16,-5 5 12-16,0 0-3 0,0 0-9 0,6-5-9 15,-1 5 9-15,1-5-13 0,-6 5 13 0,6 0 0 16,-1 0 0-16,1 0 0 0,0-5 0 0,-6 5 0 16,11 0 0-16,-6-5 0 0,7 5 0 0,-7-5 0 15,-5 5 0-15,12 0 0 0,-1-5 0 0,0 0 0 16,-11 5 0-16,6 0 0 0,11 5 0 0,-12-5 0 15,1 0 0-15,-6-5 0 0,-6 10 0 0,6 0 0 16,0-5 0-16,-6 0 0 0,1 5 0 0,-1 0 0 16,-11-5 0-16,11 5 0 0,-11-5 0 0,12 0 10 15,-1 0-2-15,6 0 0 0,0 0-8 0,0 0 0 0,-17 0 0 16,17 0 0-16,5 0 8 0,-5 0-8 0,-17 0 0 0,12 0 8 16,10 0-8-16,-5 0 0 0,-5 0 0 0,-12 0 0 15,17 0-15-15,-6 5 5 0,6-5 1 0,-6 0 0 16,-11 0 9-16,11 0 0 0,6 0 0 0,-5 0 0 15,-1 0 0-15,-11 0 12 0,11 0-2 0,6-5-1 16,-5 5-9-16,-1 0-12 0,-11 0 2 0,11 0 1 16,6 0 17-16,-5 0 3 0,-12 0 1 0,11 0 0 15,6 5-12-15,-6 0 0 0,-11-5 0 0,0 0 0 16,0 0 0-16,17 0-17 0,0 0 4 0,0 5 1 16,-6 0 12-16,6-5 16 0,0 0-3 0,0 0-1 15,6 0-12-15,-6 0 0 0,-6 0 0 0,6 5 0 16,11-5 0-16,-11 5 0 0,0-10 0 0,0 10 0 15,6-5 0-15,-6 6 0 0,0-6 0 0,-6 0 0 0,-11 0 0 16,17 0 0-16,6 5 0 0,-6-5 0 0,-17 0 0 16,17 0 0-16,5 0 0 0,1 0 0 0,0-5 0 0,-1 5 0 15,1 0 8-15,-1 0-8 0,7 0 0 0,-7-6 9 16,1 6-9-16,-6 0 8 0,6 6 5 0,-1-6 1 16,-5 0 0-16,6 0 0 0,-6 0-14 0,5 0-15 15,-5 0 3-15,6 0 1 0,-6 0 11 0,0 0 14 16,0 5-3-16,0-5-1 0,0 0-10 0,0 0-11 15,0 5 3-15,0-5 0 0,0 5 8 0,0-5 0 16,-6 0 0-16,6 0 0 0,0 0 0 0,-6 0 0 16,6 0 0-16,-6 0 0 0,1 5 0 0,5 0 0 0,0-5 0 15,0 5 0-15,0-5 0 0,5-5 0 16,-5 10 0-16,0-5 0 0,0 0 0 0,6 0 0 0,-6-5 0 0,5 5 0 16,1 0 0-16,-6-5 8 0,6 5-8 0,-1 0 0 15,1 0 0-15,-1-5 8 0,1 5-8 0,0 0 0 16,-1-5 10-16,7 0-2 0,-1 10-8 0,-6-5 12 15,7-5-12-15,-1 5 8 0,-5 5-8 0,5 0 0 16,-11-5 0-16,5 0 0 0,1 5 0 0,-6 0 0 16,6 0 0-16,-6 0 0 0,0-5 0 0,0 5 0 15,0 5 0-15,0-10 0 0,-1 5 0 0,-4 0 0 16,5-5 0-16,0 5 0 0,-6 5 0 0,0-5 0 16,-11-5-36-1,12 5-8-15,-1 0 0 0,0 5-1 0,1 0-163 0,5-5-32 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02.8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79FCDA-44B5-4139-80C5-C86F84D40DED}" emma:medium="tactile" emma:mode="ink">
          <msink:context xmlns:msink="http://schemas.microsoft.com/ink/2010/main" type="writingRegion" rotatedBoundingBox="1155,13042 3588,13133 3530,14678 1097,14588"/>
        </emma:interpretation>
      </emma:emma>
    </inkml:annotationXML>
    <inkml:traceGroup>
      <inkml:annotationXML>
        <emma:emma xmlns:emma="http://www.w3.org/2003/04/emma" version="1.0">
          <emma:interpretation id="{5C5B3F85-6E66-4EF2-93F4-7ECED577B022}" emma:medium="tactile" emma:mode="ink">
            <msink:context xmlns:msink="http://schemas.microsoft.com/ink/2010/main" type="paragraph" rotatedBoundingBox="1155,13042 3588,13133 3530,14678 1097,14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D3371D-1572-44F1-AACC-702B1CED5108}" emma:medium="tactile" emma:mode="ink">
              <msink:context xmlns:msink="http://schemas.microsoft.com/ink/2010/main" type="line" rotatedBoundingBox="1155,13042 3588,13133 3530,14678 1097,14588"/>
            </emma:interpretation>
          </emma:emma>
        </inkml:annotationXML>
        <inkml:traceGroup>
          <inkml:annotationXML>
            <emma:emma xmlns:emma="http://www.w3.org/2003/04/emma" version="1.0">
              <emma:interpretation id="{E62C7EA2-1C97-45C6-8BA1-4F249E037E3E}" emma:medium="tactile" emma:mode="ink">
                <msink:context xmlns:msink="http://schemas.microsoft.com/ink/2010/main" type="inkWord" rotatedBoundingBox="1155,13042 3588,13133 3530,14678 1097,145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693 382 345 0,'-4'-15'15'0,"4"15"4"0,0-8-19 0,0 4 0 15,0-4 0-15,0-4 0 0,4 5 141 0,-4 3 25 16,9-4 5-16,0 0 1 0,-9 0-98 0,9-3-19 16,4 3-4-16,-4-4-1 0,4 4-22 0,0-3-4 0,4-1 0 0,-8 4-1 15,13 0 5-15,-9 4 2 0,0 1 0 0,5 3 0 16,-5 7-30-16,5-3 0 0,-14 4 0 0,9 8 0 15,-4-1 15-15,0 5-3 0,0 3-1 0,-9 4 0 16,0 1 33-16,0 3 8 0,-9 0 0 0,4 4 1 16,-3 0-29-16,3 0-7 0,-4 1-1 0,5-1 0 15,0-4 2-15,-9-4 0 0,4 0 0 0,0-3 0 16,9-5-9-16,-9-3-1 0,0-4-8 0,9-5 12 16,0-7-4-16,0 0-8 0,0 0 11 0,0 0-11 15,0 0 12-15,0 0-12 0,0 0 12 0,0 0-12 16,0 0 10-16,0 0-10 0,5-7 8 0,-1-5-8 15,5-4 0-15,-9 5 0 0,0-5 8 0,9-3-8 16,4-5 0-16,-4-3 0 0,-1 0 0 0,6-1 8 16,8-3-8-16,-14 4 8 0,14-1-8 0,-4-3 8 15,8 0-8-15,-4 4 0 0,4-1 0 0,1 9 0 0,-10-1 0 16,5 1 0-16,-4 3 0 0,-1 5 0 0,1-1 0 16,-1 12 0-16,-8 0 0 0,4 8 0 0,-4 3 0 0,0 1 13 15,-5 4-3-15,-4 7-1 0,0-3 19 16,-4 7 4-16,4 4 1 0,-13-4 0 0,0 9-12 0,-1-5-2 15,1 4-1-15,0 0 0 0,4-4-10 0,-4 0-8 16,4-7 9-16,1 3-9 16,3-7-84-16,5 3-22 0,5-7-5 0</inkml:trace>
          <inkml:trace contextRef="#ctx0" brushRef="#br0" timeOffset="-1238.2687">241 0 345 0,'0'0'31'0,"0"0"-31"16,0 0 0-16,0 0 0 0,0 0 92 0,0 0 12 15,0 0 2-15,0 0 1 0,0 0-38 0,0 0-7 16,0 0-2-16,0 0 0 0,-8 8-16 0,-1-4-3 15,0 4-1-15,5-5 0 0,-5 5-5 0,0 4-2 16,5-4 0-16,-5 7 0 0,0-3-9 0,0 4-3 16,5 3 0-16,-5 1 0 0,0 3-1 0,1 4 0 15,-1 1 0-15,0-1 0 0,-8 4-3 0,8 4-1 16,4 4 0-16,-12 0 0 0,8-4 0 0,0 4 0 16,1-4 0-16,-6 4 0 0,6-3-1 0,-1-5-1 0,9 0 0 15,0-4 0-15,-9-3-3 0,9-1-1 0,0-3 0 16,9-1 0-16,-9-3-10 0,4-1 12 0,1 1-12 0,8-4 12 15,0-5-12-15,0-3 12 0,0 0-12 0,5-4 12 16,-1 0-4-16,5-4 0 0,-4 0 0 0,4-7 0 16,4-1-8-16,-8-4 0 0,4 1 0 0,-5-1 8 15,5-3-8-15,0-5 8 0,-9 1-8 0,-4-4 8 16,4-5 4-16,0 5 0 0,-4-4 0 0,9 0 0 16,-14-1 12-16,9 1 2 0,-8 0 1 0,-1 0 0 15,5 7-27-15,-9-3 0 0,0 4 0 0,0-1 0 16,0 1 0-16,-9 3 0 0,5-3-8 0,-5 7 8 15,0-3 0-15,5 3 0 0,-10-3 0 0,6 7 0 16,-1-3 0-16,-4 3 0 0,4 0 0 0,0 4 0 16,-4 8 0-16,4 0-16 0,-4 4 4 0,4 8-509 15,-8 0-103-15</inkml:trace>
          <inkml:trace contextRef="#ctx0" brushRef="#br0" timeOffset="496.9148">1680-359 630 0,'0'0'28'0,"0"0"5"0,0 0-33 0,0 0 0 16,9-8 0-16,-4 1 0 0,-1 3 16 0,-4 4-3 15,13-8-1-15,-13 8 0 0,0-4-4 0,0 4 0 16,0 0-8-16,0 0 12 0,0 0 40 0,0 0 8 16,0 0 2-16,0 0 0 0,0 0 23 0,0 0 5 15,0 0 1-15,0 0 0 0,0 8-11 0,0 7-1 16,-9 1-1-16,5 7 0 0,0 5-18 0,-1 3-4 16,-4 8-1-16,5 4 0 0,-5 8-19 0,0 3-3 15,1 1-1-15,-5-1 0 0,-1 5-20 0,1-1-4 0,4 1 0 16,1-1-8-16,-6-3 8 0,1 0-8 0,0-5 0 15,0 5 0-15,4-8 0 0,0-4 0 0,5 3 0 0,4-7-9 32,-4-4-35-32,-1-3-8 0,10-5 0 0,-1-4-467 0,5 1-93 0</inkml:trace>
          <inkml:trace contextRef="#ctx0" brushRef="#br0" timeOffset="1274.1306">2058 191 1148 0,'0'0'25'0,"0"0"6"0,0 0 1 0,0 0 0 0,0 0-32 0,0 0 0 15,-13 4 0-15,8 8 0 0,-12-1 76 0,8 1 10 16,0 4 2-16,0-1 0 0,-4 1-40 0,4 3-8 16,5-3-2-16,0 0 0 0,4 3-16 0,-9-7-3 15,4 3-1-15,5-3 0 0,0-12-18 0,0 0 0 16,0 0 0-16,0 0 0 0,14 12 10 0,-6-8-2 16,5-4 0-16,-4-4 0 0,4-4 0 0,1 0 0 15,3-7 0-15,-8 3 0 0,0-8-8 0,8 1 0 0,5 3 0 0,-4-3 0 16,-5-1 16-16,4 5 4 15,-3-5 0-15,8 5 1 0,-9-5-21 0,4 8-16 0,-4-3 2 0,5 3 1 16,-5 0 13-16,-4 5 16 0,0-1-3 0,-1 4-1 16,1 0-12-16,-4 4 0 0,-5 0 0 0,8 8 0 15,-3 0-10-15,4 3-5 0,4 5-1 0,0 3 0 16,-4 5 16-16,-1 3 10 0,6 0-2 0,-1 9 0 16,-4-1 1-16,8 4 0 0,-13-4 0 0,5 4 0 15,0 4 3-15,-9 0 0 0,4-4 0 0,-4 3 0 16,-4-3 7-16,0-3 1 0,-5 3 1 0,0-8 0 15,-8 0 5-15,-1 0 1 0,-4-4 0 0,4 1 0 16,-8-5-9-16,4 1-2 0,0-1 0 0,-8 4 0 16,-1-3-16-16,0 3 0 0,-4-8 8 0,9 5-8 15,-5-5 0-15,5 1 10 0,8-5-10 0,-13 1 8 16,14-4-8-16,-1-5 0 0,1 1 9 0,8-4-9 16,0 0 18-16,9-4-1 0,0 0 0 0,0 0 0 0,-4-12-2 0,8 1-1 15,5-5 0-15,0-3 0 0,4-9-2 0,4 1-1 16,5-8 0-16,9 0 0 0,-5-4-1 0,14 0 0 15,4 0 0-15,0-4 0 0,-5 4-10 0,5-4-11 16,0 4 3-16,4 4-666 16,-4 4-133-16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20.5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5D1FD7-0E3A-4FC4-AC7E-B51B98A24FBA}" emma:medium="tactile" emma:mode="ink">
          <msink:context xmlns:msink="http://schemas.microsoft.com/ink/2010/main" type="inkDrawing" rotatedBoundingBox="28358,11539 28451,11465 28497,11523 28405,11597" semanticType="enclosure" shapeName="Other"/>
        </emma:interpretation>
      </emma:emma>
    </inkml:annotationXML>
    <inkml:trace contextRef="#ctx0" brushRef="#br0">110-579 576 0,'0'0'25'0,"5"-7"6"15,-1-1-31-15,-4 8 0 0,5-8 0 0,-5 8 0 16,8-8 130-16,1 4 20 0,-9 4 4 0,4-4 1 16,5-3-73-16,0 3-14 0,0 0-4 0,-9 4 0 15,9 0-8-15,-1 4-1 0,-8-4-1 0,0 0 0 16,9 8-42-16,-5 3-12 0,-4-11 0 0,0 8 8 0,0-8-8 0,0 12 0 16,-8-1 0-16,8-3 0 0,-5 0 0 0,5-8 0 15,-8 4 0-15,-1 4 0 0,4-4 0 0,1 3 0 16,-5-7 0-16,9 0 0 0,-9 4 8 0,9-4 0 15,-4 0 0-15,-5-4 0 0,-4 4-8 0,9 0 0 16,4 0 0-16,-5-7 0 0,5 7 0 0,-8-4 0 16,8 4 0-16,0-8 0 0,-5 4 0 0,5 4 0 15,0-8 0-15,0 8 0 0,9-8 0 0,-9 8 0 16,0 0 0-16,0 0 0 0,9-7-12 0,-9 7 4 16,0 0 0-16,0 0-690 0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22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A65C95-DDDC-4B0C-82FA-CA4DB38D3214}" emma:medium="tactile" emma:mode="ink">
          <msink:context xmlns:msink="http://schemas.microsoft.com/ink/2010/main" type="inkDrawing" rotatedBoundingBox="30844,11746 30860,11774 30857,11776 30840,11748" shapeName="Other"/>
        </emma:interpretation>
      </emma:emma>
    </inkml:annotationXML>
    <inkml:trace contextRef="#ctx0" brushRef="#br0">18 27 1267 0,'-5'-4'112'0,"5"-3"-89"16,-4-1-23-16,0 4 0 0,4 4 80 0,0 0 12 16,-5-4 3-16,5 4 0 0,0 0-65 0,0 0-13 15,0 0-2-15,0 0-744 0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19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A5A0AD-60BA-4FA0-AF82-CA4534B877A1}" emma:medium="tactile" emma:mode="ink">
          <msink:context xmlns:msink="http://schemas.microsoft.com/ink/2010/main" type="inkDrawing" rotatedBoundingBox="28757,11775 29508,11819 29506,11853 28755,11810" shapeName="Other">
            <msink:destinationLink direction="with" ref="{C178A6BD-3F72-4C6F-B629-5E71ADA2D636}"/>
          </msink:context>
        </emma:interpretation>
      </emma:emma>
    </inkml:annotationXML>
    <inkml:trace contextRef="#ctx0" brushRef="#br0">483-321 172 0,'0'0'16'15,"0"0"-16"-15,0 0 0 0,0 0 0 0,0 0 132 0,0 0 24 0,0 0 5 0,0 0 1 16,0 0-73-16,0 0-14 0,0 0-3 0,9 4-1 16,4-4-11-16,-4 4-3 0,-9-4 0 0,9 0 0 15,4 0-1-15,-13 0-1 0,9-4 0 0,-9 4 0 16,0 0 4-16,8 0 1 0,-8 0 0 0,0 0 0 15,0 0-5-15,0 0-1 0,0 0 0 0,0 0 0 16,0 0-22-16,9 4-5 0,-9-4-1 0,0 0 0 16,9 0-4-16,-9 0-1 0,9 4 0 0,0-4 0 15,-1 0 7-15,10 0 0 0,4 3 1 0,0-3 0 0,0 0-10 16,4-3-3-16,0 3 0 0,5 0 0 0,4 0 10 16,0 0 2-16,5 0 0 0,-1 0 0 0,1 0-28 15,-1 3 0-15,-4 1 0 0,5 0-11 0,-10 4 2 0,-3-4 0 16,-1 0 0-16,0 4 0 15,-8-4-142-15,-5 3-28 0,5-3-5 16,-10-4-2-16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18.1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501C48-216E-48F1-81BF-0E5DCAB8AC8C}" emma:medium="tactile" emma:mode="ink">
          <msink:context xmlns:msink="http://schemas.microsoft.com/ink/2010/main" type="inkDrawing" rotatedBoundingBox="28202,12790 28443,12080 28559,12119 28319,12830" semanticType="callout" shapeName="Other"/>
        </emma:interpretation>
      </emma:emma>
    </inkml:annotationXML>
    <inkml:trace contextRef="#ctx0" brushRef="#br0">97 182 745 0,'0'0'32'0,"5"-8"8"0,-1-4-32 0,5 5-8 0,-5-5 0 0,5 0 0 15,0 4 96-15,-1-3 18 0,6-5 3 0,-6 4 1 16,6 1-22-16,-1-1-5 0,0 0-1 0,-4 1 0 15,-1-1-30-15,6 4-7 0,-6 0-1 0,1 1 0 16,-9 7-20-16,5-4-4 0,-5 4 0 0,0 0-1 16,0 0-6-16,0 0-1 0,0 0 0 0,0 0 0 15,0 0-1-15,0 0-1 0,0 0 0 0,0 0 0 16,0 0-6-16,0 0 0 0,0 0-1 0,0 0 0 16,0 0-11-16,0 0 12 0,0 0-12 0,-5 7 12 15,1 1-12-15,-1 0 0 0,1 0 9 0,0 0-9 16,-1 3 13-16,5-3-1 0,-9 4-1 0,5 0 0 15,0-1-2-15,-5 5 0 0,4 3 0 0,-3 1 0 16,-1 3-1-16,-9 1-8 0,1-1 12 0,4 8-4 16,-5 4 4-16,1-3 0 0,-1-1 0 0,5 0 0 15,-5 4-4-15,10 0 0 0,-6-4 0 0,6 1 0 0,-6-5-8 16,10-4 8-16,4 1-8 0,0-1 8 0,-4-4-8 16,4 1 0-16,0-4 0 0,4-1 0 0,5-3 0 15,-5 0-11-15,1-5 3 0,-5-7 0 16,4 4-93-16,9-4-19 0,-4-4-3 15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18.8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78A6BD-3F72-4C6F-B629-5E71ADA2D636}" emma:medium="tactile" emma:mode="ink">
          <msink:context xmlns:msink="http://schemas.microsoft.com/ink/2010/main" type="inkDrawing" rotatedBoundingBox="28756,12713 29148,11635 29202,11654 28810,12732" semanticType="callout" shapeName="Other">
            <msink:sourceLink direction="with" ref="{75A5A0AD-60BA-4FA0-AF82-CA4534B877A1}"/>
          </msink:context>
        </emma:interpretation>
      </emma:emma>
    </inkml:annotationXML>
    <inkml:trace contextRef="#ctx0" brushRef="#br0">861-376 691 0,'0'0'30'0,"0"0"7"0,0 0-29 0,0 0-8 16,8-8 0-16,-8 8 0 0,5-7 53 0,-1-5 10 16,1 4 1-16,-5 8 1 0,0 0-11 0,0-12-2 15,4 9-1-15,-4 3 0 0,-4-8-10 0,4 8-1 16,4-12-1-16,-4 12 0 0,0 0 2 0,0-8 1 15,4 0 0-15,-4 8 0 0,0 0-6 0,0 0-2 16,5-7 0-16,-5 7 0 0,0 0-14 0,0 0-4 16,0 0 0-16,0 0 0 0,0 0-8 0,0 0-8 15,0 0 12-15,0 0-12 0,0 0 8 0,0 0-8 16,0 0 0-16,0 0 0 0,0 0 0 0,0 0 0 0,0 0 0 16,0 0 0-16,0 0 0 0,0 0 0 0,0 0 0 0,0 0 0 15,0 0 15-15,0 0-4 0,0 0-1 0,0 0 0 16,0 0 7-16,0 0 2 0,0 0 0 0,0 0 0 15,0 0 0-15,0 0 0 0,0 0 0 0,-5 7 0 16,1 1 4-16,-5 0 1 0,0 4 0 0,1-1 0 16,-1 1-5-16,4 4-1 0,1-1 0 0,-5 1 0 15,5 3-10-15,-1 1-8 0,-3 3 9 0,3 5-9 16,1 3 14-16,0 4-3 0,-5 0-1 0,4 4 0 16,-3 4 6-16,-1 0 2 0,-4 4 0 0,-1-4 0 15,-3 7-1-15,-1-7 0 0,-8 0 0 0,4-4 0 16,0 4 1-16,0-8 0 0,0 4 0 0,5-8 0 15,-1 4-8-15,5-3-2 0,0-1 0 0,0-4 0 16,4 0 0-16,5-7-8 0,-1 3 12 0,1-3-4 16,8-9-8-16,-4 1-12 0,5-4 2 0,-5-8 1 15,0 0-150-15,13-4-29 0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2:22.23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062DB0-901A-4110-84A4-9790ABDFE7B7}" emma:medium="tactile" emma:mode="ink">
          <msink:context xmlns:msink="http://schemas.microsoft.com/ink/2010/main" type="inkDrawing" rotatedBoundingBox="30362,12190 31364,12073 31406,12439 30404,12556" semanticType="enclosure" shapeName="Other"/>
        </emma:interpretation>
      </emma:emma>
    </inkml:annotationXML>
    <inkml:trace contextRef="#ctx0" brushRef="#br0">0 94 691 0,'0'0'61'0,"0"0"-49"0,0 0-12 0,0 0 0 15,9-8 92-15,-4 0 15 0,-5 8 3 0,0 0 1 16,8-12-12-16,-3 4-3 0,3 1 0 0,-8 7 0 16,0 0-48-16,0 0-9 0,9-4-3 0,-9 4 0 15,0 0-27-15,0 0-9 0,9 0 0 0,-9 0 0 16,0 0 24-16,4 11-1 0,5 1-1 0,-4 4 0 15,-5-1 2-15,-5 1 1 0,5 3 0 0,-4 5 0 16,-1-5-8-16,5 5-1 0,-4-1-1 0,0-3 0 16,4-1 3-16,0 1 1 0,0-1 0 0,4-3 0 15,0 3-2-15,1-3 0 0,4-1 0 0,4-3 0 16,-4-4-7-16,4 0-2 0,0-4 0 0,0-4 0 16,5 0 0-16,-5 0 0 0,4 0 0 0,1-4 0 15,-1-4-8-15,5 4 0 0,-4-4 0 0,4 0 0 16,0 1 0-16,0-5 0 0,-5 4 0 0,10 0 0 15,-6-7 0-15,6 3 0 0,-1-7 0 0,0 3 0 16,5-4 0-16,-5 5 0 0,1-9 0 0,-5 5 0 0,4-1 0 16,-4 1 0-16,9-1 0 0,-9 1 0 0,0 3 0 0,-5 1 0 15,5-1 0-15,0 1 0 0,-4 3 0 16,3 0 0-16,-3 0 0 0,0 9 0 0,4-5 8 0,-9 4-8 16,0 0 12-16,0 4-4 0,0 0-8 0,0 4 0 15,0 4 0-15,-4-4 0 0,0 3 0 0,4 5 0 16,-4 0 0-16,0-1 0 0,-5-3 0 0,5 8 0 15,-5-4 0-15,5 3 0 0,-5-3 0 0,1 3 10 16,-1 1-10-16,1-4 10 0,-5 3-10 0,4-3 0 16,-4 0 0-16,-4-1-11 0,4 1 22 0,-9 0 4 0,0 0 1 15,0-5 0-15,-4 1 12 0,-4 0 4 0,-1 0 0 16,0 0 0-16,-8-5-7 0,0 1-1 0,0 0 0 16,-1-4 0-16,-8 4-7 0,4-4-1 0,-4-4-1 0,-4 4 0 15,4-8-6-15,0 5-1 0,-5-5 0 0,1 0 0 16,4-4-8-16,-1 4 0 0,10-3 0 0,-5 3 0 15,5-4 0-15,0 1-16 0,8-5 3 0,5 4 0 32,0-3-107-32,4-1-22 0,5 0-4 0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7E9693-F796-47CF-82FE-BB13ACF44856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8:21.6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6ED436-5837-40CC-B7CA-24E33EA35133}" emma:medium="tactile" emma:mode="ink">
          <msink:context xmlns:msink="http://schemas.microsoft.com/ink/2010/main" type="writingRegion" rotatedBoundingBox="1366,558 32172,-971 33015,15993 2209,17523"/>
        </emma:interpretation>
      </emma:emma>
    </inkml:annotationXML>
    <inkml:traceGroup>
      <inkml:annotationXML>
        <emma:emma xmlns:emma="http://www.w3.org/2003/04/emma" version="1.0">
          <emma:interpretation id="{F7A75C60-EADF-4A7D-94A4-82643B916B6D}" emma:medium="tactile" emma:mode="ink">
            <msink:context xmlns:msink="http://schemas.microsoft.com/ink/2010/main" type="paragraph" rotatedBoundingBox="1532,436 8931,252 8969,1775 1570,1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594050-5225-407D-8E11-CC599D338391}" emma:medium="tactile" emma:mode="ink">
              <msink:context xmlns:msink="http://schemas.microsoft.com/ink/2010/main" type="line" rotatedBoundingBox="1532,436 8931,252 8969,1775 1570,1959"/>
            </emma:interpretation>
          </emma:emma>
        </inkml:annotationXML>
        <inkml:traceGroup>
          <inkml:annotationXML>
            <emma:emma xmlns:emma="http://www.w3.org/2003/04/emma" version="1.0">
              <emma:interpretation id="{B3124BCA-B70F-4CD2-88AF-72811E0A199A}" emma:medium="tactile" emma:mode="ink">
                <msink:context xmlns:msink="http://schemas.microsoft.com/ink/2010/main" type="inkWord" rotatedBoundingBox="1535,563 3621,511 3656,1907 1570,19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1693 800 748 0,'5'-4'33'0,"-1"-4"7"0,0 0-32 0,1 5-8 0,4-9 0 0,-1 4 0 16,6 0 208-16,3 4 39 0,1-3 8 0,4-5 1 15,0 4-129-15,-1-4-27 0,1 1-4 0,0-1-2 16,0 4-62-16,0 0-13 0,0 1-3 0,-9-1 0 31,5 0-166-31,-9 0-34 0,13-7-6 0,-9 7-2 0</inkml:trace>
          <inkml:trace contextRef="#ctx0" brushRef="#br0" timeOffset="-225.0592">1790 402 1335 0,'0'0'59'0,"0"0"13"0,0 0-58 0,0 0-14 15,0 0 0-15,0 0 0 0,0 0 54 0,0 0 8 16,4-4 2-16,-4 4 0 0,9-7-40 0,-5 3-8 15,1 0-2-15,4-4 0 0,-1-4 3 0,5 4 1 16,-8 1 0-16,-1-5 0 0,1 0-7 0,3-3-2 16,-3-1 0-16,4-3 0 0,-5-1 11 0,0 4 1 15,-4-3 1-15,0-8 0 0,0 7-22 0,0 1 0 16,-4-1 0-16,0 1 0 0,-1-1 16 0,1-7-2 16,-9 3 0-16,8 1 0 0,1 0-1 0,-1-1 0 15,-3 1 0-15,-1 3 0 0,0-7-13 0,5 15 0 16,4-7 0-16,0-1 0 0,0 9 0 0,0-1 9 15,0 0-9-15,-5 4 8 0,1 5 20 0,4 3 4 0,0 0 1 16,0 0 0-16,-4 0-19 0,-5 3-4 0,0 1-1 16,9-4 0-16,0 0-9 0,0 0 0 0,0 0 0 0,-9 8 0 15,9-8 0-15,-4 8 0 0,4-8 0 0,0 0 0 16,0 0 0-16,0 12 0 0,0-12 0 0,0 11 0 16,4-3 13-16,1 8 1 0,-1-1 0 0,0-3 0 15,5 8 20-15,-4-1 4 0,-1 4 1 0,0 9 0 16,5-5-22-16,0 8-4 0,-5 4-1 0,1 4 0 15,-5 8 8-15,8-5 2 0,-8 1 0 0,-8 0 0 16,-1 4 14-16,5-1 2 0,-1-3 1 0,-4 0 0 16,1 0-24-16,-1-4-5 0,4 0-1 0,-3-4 0 15,-1 3-1-15,9-3-8 0,-9 0 12 0,9 4-4 0,9-4-8 16,-9-7 0-16,4 3 9 0,1 4-9 0,-1-12 0 16,5 4 0-16,-5-7 0 0,5-1 8 0,0 4-20 0,0-11-4 15,-9-1-1-15,4-3 0 16,-4 0-192-16,0-4-39 0</inkml:trace>
          <inkml:trace contextRef="#ctx0" brushRef="#br0" timeOffset="616.9518">1807 695 288 0,'0'0'25'0,"0"0"-25"16,0 0 0-16,0 0 0 0,0 0 102 0,0 0 15 16,0 0 3-16,0 0 1 0,0 0-2 0,0 0-1 15,0 0 0-15,0 0 0 0,0 0-24 0,0 0-5 16,0 0-1-16,0 0 0 0,0 0-25 0,0 0-6 15,0 0-1-15,-4-8 0 0,-5 4-16 0,-4 0-4 16,0 4-1-16,-5 0 0 0,5-4-35 0,-4 4 0 16,-1 4 0-16,9-4-9 0,-8 4 9 0,4-4 8 15,4 0-8-15,-4 0 11 0,4 4-11 0,0-4 0 16,9 0 0-16,0 0-11 0,-4 4-3 0,4-4-1 16,0 0 0-16,0 0-762 0</inkml:trace>
          <inkml:trace contextRef="#ctx0" brushRef="#br0" timeOffset="1687.6577">1825 262 172 0,'0'0'16'0,"0"0"-16"0,0 0 0 0,0 0 0 16,0 0 104-16,0 0 19 0,0 0 3 0,0 0 1 0,-4 8-81 0,-5-4-16 16,4 7-3-16,5-11-1 0,0 0 32 0,0 0 6 15,0 0 2-15,0 0 0 0,0 0-5 16,0 0-1-16,0 0 0 0,0 0 0 0,0 0-8 0,0 0-1 15,0 0-1-15,0 0 0 0,9-11-26 0,0 7-4 16,0 0-2-16,-1 0 0 0,-3-4-5 0,4 0-1 16,-9 8 0-16,8-8 0 0,6 1 12 0,-6-1 1 15,1-4 1-15,4 4 0 0,-4-3-26 0,-9 3 0 16,13-4 0-16,-4 4 0 0,0-3 15 0,0-1-3 16,-1 4 0-16,5-4 0 0,1 1 4 0,-14-5 0 15,8 4 0-15,1 5 0 0,-4-13-16 0,-1 8 9 16,-4 5-9-16,0-1 8 0,-4-4-8 0,-5 0-11 15,0 9 3-15,5-1 0 0,-18-4 8 0,9 4-8 16,-1-4 8-16,1 4-8 0,0-4 8 0,-4 8 0 16,8-7 0-16,0 3 0 0,0 4 0 0,0-4 0 15,1 4 0-15,8 0 0 0,0 0 0 0,0 0-8 0,-5-12 8 16,5 12-8-16,0 0 8 0,0 0 11 0,0-4-3 16,0 4 0-16,0 0 5 0,0-4 1 0,0-3 0 0,0 7 0 15,0 0-6-15,0 0 0 0,0 0-8 0,-9-4 12 16,1 4-12-16,-1-8 0 0,9 8 0 0,0 0 0 15,-4 0 19-15,-1 0 1 0,5 0 0 0,0 0 0 16,0 0-20-16,0 0 0 0,0 0 0 0,0 0 0 16,0 0 0-16,0 0 0 0,-4-8 0 0,4 8 0 15,0 0 0-15,0 0 0 0,0 0 0 0,0 0 0 16,0 0 0-16,0 0 0 0,0 0 0 0,0 0 0 16,0 0 12-16,0 0-12 0,0 0 12 0,0 0-12 15,0 0 10-15,0 0-10 0,0 0 8 0,-5 12-8 0,1 3 16 16,0-3-1-16,-1 0-1 0,1 3 0 0,4 1-2 15,-5 0-1-15,-3-1 0 0,3 5 0 0,1-1-11 0,-5 5-12 16,5-1 2-16,-1 4-836 16</inkml:trace>
          <inkml:trace contextRef="#ctx0" brushRef="#br0" timeOffset="-2433.9075">35 149 115 0,'0'0'10'0,"0"0"-10"16,0 0 0-16,0 0 0 0,0-8 181 0,0 0 35 0,0 8 6 0,0-8 2 16,0 1-117-16,0-1-23 0,0 0-5 0,0 4-1 15,0 0-22-15,0 4-5 0,0 0-1 0,0-12 0 16,-9 5-2-16,9-1-1 0,0 0 0 0,0 4 0 15,0-4-9-15,0 8-2 0,0 0 0 0,9-7 0 16,-9 3 2-16,4-4 0 0,-4 8 0 0,0 0 0 16,5-4-9-16,-5 4-1 0,0 0-1 0,0 0 0 15,0 0-13-15,0 0-2 0,0 0-1 0,0 0 0 16,0 0 1-16,0 0 1 0,0 0 0 0,13 12 0 16,-4-5-1-16,-9-7 0 0,0 0 0 0,8 12 0 15,-3 0 2-15,4 3 0 0,-1-3 0 0,-3 4 0 16,-1 7 6-16,0 4 2 0,1-7 0 0,-1 7 0 15,1 4 4-15,-5 1 1 0,4 3 0 0,0 4 0 16,-4-8-3-16,-4 8-1 0,4 0 0 0,-4 4 0 0,-1 0-9 16,-4 0-2-16,1-4 0 0,3 3 0 0,-8 1-1 0,4-4-1 15,5-4 0-15,0 4 0 0,-5 4 0 0,0-11 0 16,0 3 0-16,5-4 0 0,-5 0 1 0,5-4 0 16,4 1 0-16,-9-5 0 0,5 0-1 0,-1 1 0 15,5-5 0-15,-4 1 0 0,4-1-10 0,-5-3 12 16,1-4-12-16,4-1 12 0,-9-3-12 0,9-8 8 15,0 0-8-15,0 0 8 16,0 0-76-16,0 0-16 0,-4-4-4 0,-5 0 0 16,5 0-120-16,-1-11-24 0</inkml:trace>
          <inkml:trace contextRef="#ctx0" brushRef="#br0" timeOffset="-1794.1983">39 238 986 0,'0'0'44'0,"0"0"8"0,-4-11-41 0,4 11-11 15,0-8 0-15,0 8 0 0,0-12 97 0,0 12 18 16,0 0 3-16,0-8 1 0,4-3-46 0,-4 11-9 16,5-8-1-16,-1 0-1 0,14 4-6 0,-18-4-2 15,8 1 0-15,1 3 0 0,4-4-25 0,-4 8-5 16,-5-8 0-16,10 4-1 0,-6-7-12 0,10 3-3 15,-5 0 0-15,5 4 0 0,-1 0-8 0,5-4 0 16,5 1 9-16,-10 3-9 0,9-4 8 0,5 0-8 16,-5 4 8-16,1-8-8 0,-1 9 16 0,0-1-2 15,1-8 0-15,-1 8 0 0,9 0-3 0,-4-4-1 16,-5 4 0-16,5 4 0 0,-5-3-10 0,1 3 8 16,-6 3-8-16,1 1 8 0,0 4-8 0,-4 0 0 0,-1 4 0 15,1 7 0-15,-5-11 0 0,0 8 12 0,0 7-12 16,1 0 12-16,3 1 0 0,-12 7 0 0,3-4 0 0,1 4 0 15,-5-3 4-15,1 3 2 0,-5 0 0 0,0-4 0 16,-5 5 3-16,1-5 1 0,-5-4 0 0,1 8 0 16,-6-11-4-16,1 7-1 0,0 1 0 0,0 3 0 15,-5-4-3-15,1 4-1 0,-5-7 0 0,4 3 0 16,-4 0 1-16,-4 1 0 0,4 3 0 0,-4-4 0 16,-1 4-1-16,-3-3 0 0,-1-1 0 0,0-4 0 15,5 5-4-15,0-5-1 0,-5 0 0 0,5 5 0 16,-5-17-8-16,0 9 10 0,-4-5-10 0,9 1 10 15,0 0-10-15,-5-5 0 0,0-3 0 0,0 4 0 0,1-4 0 16,8 3 0-16,-5-3 0 0,10 0 0 16,-5-8-17-16,9 0-9 0,0 0-2 0,8-8 0 15,1 4-168-15,4 4-35 0</inkml:trace>
          <inkml:trace contextRef="#ctx0" brushRef="#br0" timeOffset="-827.8195">969 831 288 0,'0'0'25'0,"0"0"-25"0,0 0 0 0,0 0 0 16,0 0 153-16,0 0 26 0,0 0 5 0,0 0 0 15,0 0-60-15,0 0-12 0,0 0-2 0,0 0-1 16,0 0-5-16,9 4-2 0,9-4 0 0,-1 0 0 16,-4-4-38-16,5 0-8 0,4 4-2 0,-5-4 0 15,5-3-8-15,-8 3-2 0,-6 0 0 0,6 0 0 16,7-4-21-16,-3-4-5 0,-5 5-1 0,9-5 0 15,-13 4-17-15,4-8 8 0,0 5-8 0,-4-1 0 16,0-4 8-16,0 5-8 0,4-5 0 0,-9 4 0 0,0 1 8 0,1-5-8 16,4 4 0-16,-1 1 0 0,-8-9 8 15,0 9-8-15,-8-5 0 0,8 4 0 0,0 1 0 0,-5-1 0 16,1 0 8-16,-5 4-8 0,5-3 0 0,-5 3 0 16,-4 4 8-16,4-4-8 0,0 4 0 0,-4 4 0 15,0-4 0-15,4 4 0 0,-8 0 0 0,3 4-9 16,1-4 1-16,0 4 0 0,9-4 8 0,-5 8 8 15,5-4-8-15,-5 0 11 0,0 0-11 0,5 3 0 16,-5-7 0-16,0 8 8 0,9-8-8 0,-9 16 0 16,0-4 0-16,1-1 0 0,-1 9 8 0,9-1 5 15,-9-7 2-15,5 15 0 0,-1-7 6 0,1 3 2 16,4-3 0-16,4 7 0 0,-8 0 0 0,8 4 0 16,1-3 0-16,8-1 0 0,-13 0 2 0,9-3 1 15,4-1 0-15,0-3 0 0,-4-1-26 0,0 1 8 0,-1-5-8 16,6 9 0-1,3-17-39-15,5 5-13 0,-4-4-2 0,-1 4-1 16,5-12-166-16,0-12-34 0</inkml:trace>
        </inkml:traceGroup>
        <inkml:traceGroup>
          <inkml:annotationXML>
            <emma:emma xmlns:emma="http://www.w3.org/2003/04/emma" version="1.0">
              <emma:interpretation id="{2D20AC10-7B3B-4B8A-B95F-8439DFD093E3}" emma:medium="tactile" emma:mode="ink">
                <msink:context xmlns:msink="http://schemas.microsoft.com/ink/2010/main" type="inkWord" rotatedBoundingBox="4065,758 5189,730 5208,1493 4084,15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64.6908">2957 391 1497 0,'0'0'66'0,"0"0"14"0,-9-4-64 0,9 4-16 16,0 0 0-16,0 0 0 0,0 0 56 0,0 0 8 15,0 0 2-15,-4 7 0 0,-1 1-39 0,5 0-8 16,0 4-2-16,0 3 0 0,0 1-17 0,0 3 0 16,0-3 0-16,0 3 0 0,5 1 0 0,-1-1 0 15,-4-3 0-15,4 0 0 0,1-1 19 0,-5-3 0 16,0 0 0-16,4-5 0 0,-4-7 12 0,0 0 2 16,0 0 1-16,0 0 0 0,0 8 9 0,0-8 1 15,0 0 1-15,0 0 0 0,0 0-9 0,0 0-1 16,0 0-1-16,9-8 0 0,-5-3-9 0,5-1-1 15,0-4-1-15,0 5 0 0,4-13-11 0,-4 5-3 16,4 3 0-16,0-7 0 0,5 3-9 0,-1-3 12 16,5 4-12-16,-9 7 12 15,5-4-12-15,-1 1 0 0,1 11-12 0,-5-12 12 0,0 12-12 0,0-7 12 0,0 11-10 16,1-4 10-16,-6 8 0 0,1 7 0 16,-4-7 0-16,-1 12 0 0,0-8 0 0,-4 7 0 0,0 9 0 15,0-13 0-15,0 9 0 0,0-5 0 0,0 5 0 16,0-1 0-16,0-3 0 0,0-4 0 0,5 3 0 15,-1 1 0-15,0-5-21 0,1 1 1 0,-5 4 1 16,4-8 0 0,-4 3-180-16,9 1-36 0,0 11-7 0,-9-23-2 0</inkml:trace>
          <inkml:trace contextRef="#ctx0" brushRef="#br0" timeOffset="3377.5628">3593 543 1494 0,'0'0'32'0,"-4"-8"8"0,-1 4 0 0,5 4 3 0,0 0-35 0,0 0-8 15,0 0 0-15,0 0 0 0,0 0 84 0,0 0 16 16,0 0 2-16,0 0 1 0,0 8-32 0,0 3-7 16,0 5 0-16,-4 0-1 0,-5-1-31 0,5 5-5 15,4-1-2-15,-5 1 0 0,1-5-16 0,0 1-9 16,-1-1 10-16,5 1-10 0,-4 4 0 0,4-13 0 16,0 5 0-16,4 0 0 15,1-4-101-15,-1-1-17 0,-4-7-3 0</inkml:trace>
          <inkml:trace contextRef="#ctx0" brushRef="#br0" timeOffset="3536.7796">3584 168 1209 0,'0'0'108'15,"0"0"-87"-15,-9 0-21 0,9 0 0 16,0 0 159-16,0 0 27 0,0 0 6 0,0 0 0 15,0 0-208-15,0 0-41 0</inkml:trace>
          <inkml:trace contextRef="#ctx0" brushRef="#br0" timeOffset="2418.8087">2470 437 345 0,'0'0'31'0,"0"0"-31"0,0 0 0 0,0 0 0 16,0 0 152-16,4-7 25 0,1-1 5 0,-5 8 1 15,0 0-62-15,0 0-12 0,0 0-2 0,0 0-1 16,0 0-22-16,0 0-5 0,0 0-1 0,0 0 0 16,0 0-18-16,0 0-4 0,0 11-1 0,0 5 0 15,-5-8-8-15,5 3-2 0,-4 9 0 0,4-1 0 16,0-7-21-16,0 4-4 0,0-1 0 0,0 1-1 16,0 0-8-16,0-1-2 0,4 1 0 0,-4-8 0 15,0 3-9-15,5 9 0 0,-5-16 0 0,0 3 8 16,0-7-8-16,0 8 0 0,0-8-12 0,4 12 12 15,-4-12-61-15,0 8-5 16,0-8-1-16</inkml:trace>
          <inkml:trace contextRef="#ctx0" brushRef="#br0" timeOffset="2595.9472">2479 67 1555 0,'0'0'68'0,"0"0"16"0,0 0-68 0,0-8-16 16,0 8 0-16,0 0 0 0,0 0 33 0,0 0 3 15,0 0 1-15,0 0 0 0,4-4-37 0,5-4-18 0,0 16 2 0,-5-8 0 16</inkml:trace>
        </inkml:traceGroup>
        <inkml:traceGroup>
          <inkml:annotationXML>
            <emma:emma xmlns:emma="http://www.w3.org/2003/04/emma" version="1.0">
              <emma:interpretation id="{B3F2339E-9D76-466C-B550-2B35205A889A}" emma:medium="tactile" emma:mode="ink">
                <msink:context xmlns:msink="http://schemas.microsoft.com/ink/2010/main" type="inkWord" rotatedBoundingBox="5629,334 8262,269 8289,1374 5657,1440"/>
              </emma:interpretation>
            </emma:emma>
          </inkml:annotationXML>
          <inkml:trace contextRef="#ctx0" brushRef="#br0" timeOffset="4781.3529">5203 141 2066 0,'-22'0'45'0,"9"-8"10"0,13 8 1 0,-4-8 3 0,-1 4-47 0,5 4-12 16,0 0 0-16,0 0 0 15,0 0-109-15,0 0-24 0</inkml:trace>
          <inkml:trace contextRef="#ctx0" brushRef="#br0" timeOffset="4626.2688">4857 410 1324 0,'26'-4'59'0,"-17"0"12"0,8-4-57 0,-8 5-14 0,-9 3 0 0,9-4 0 15,4 8 111-15,-9 3 19 0,-8 1 4 0,4 4 1 16,0 7-76-16,0-3-15 0,-9 3-4 0,-4 5 0 16,4-5-20-16,-4 1-4 0,4 3 0 0,-4 1-1 15,0-5 1-15,0-3 1 0,4-1 0 0,5 5 0 16,4-9-17-16,0 1 0 0,0-12 0 0,4 8 0 31,5 0-19-31,-9-8-7 0,0 0-2 0,13 0 0 0</inkml:trace>
          <inkml:trace contextRef="#ctx0" brushRef="#br0" timeOffset="4353.8968">4523-315 914 0,'-4'-16'40'0,"4"8"9"0,-5 0-39 0,5-3-10 0,5 3 0 0,-1 0 0 15,-13 4 96-15,9 4 16 0,13-11 4 0,-13 11 1 16,0 0-36-16,0 0-7 0,0 0-2 0,0 0 0 16,14 0-14-16,-14 0-3 0,-5 0-1 0,5 0 0 15,13 0-31-15,-13 0-7 0,0 0 0 0,0 0-1 16,0 0 1-16,-4 11 1 0,4-11 0 0,-4 8 0 16,-14 4 14-16,9 7 2 0,14-7 1 0,-10 11 0 15,-12-3-22-15,8 11-4 0,5-8 0 0,4 13-8 16,0-1 25-16,-5 4-1 0,-8 4-1 0,9 3 0 15,8 1 5-15,-8 4 2 0,-5 3 0 0,0 5 0 16,0-12-5-16,5 0-1 0,-5 3 0 0,-4-7 0 16,0-4-13-16,4 4-3 0,9-4-8 0,-9-4 12 0,-8-4-12 15,8 8-8-15,13-15 8 0,-8 11-13 16,0-12-111-16,-5 1-21 0,4-1-5 16</inkml:trace>
          <inkml:trace contextRef="#ctx0" brushRef="#br0" timeOffset="3979.2991">4032 75 1105 0,'22'0'48'0,"-18"4"12"0,-4-4-48 0,0 0-12 0,0 0 0 0,0 0 0 16,9 0 111-16,-9 0 20 0,0 0 4 0,0 0 1 15,13 7-49-15,0 1-10 0,-13-8-1 0,5 0-1 16,8 4-15-16,0-4-2 0,9 0-1 0,0 0 0 0,-9 0-22 0,13-4-5 15,14 4-1-15,-10-12 0 16,1 5-5-16,4-1-2 0,0 4 0 0,9-4 0 0,-4-4-10 0,-10 5-3 16,1-1 0-16,4 0 0 0,5-4-9 15,-14 1-14-15,-8 3 3 0,-1 0 1 16,5 0-93-16,-9 0-18 0,-4 5-4 16,-9 3-1-16</inkml:trace>
          <inkml:trace contextRef="#ctx0" brushRef="#br0" timeOffset="5329.0132">5620 332 1335 0,'0'0'29'0,"4"-8"7"0,-4 8 0 0,5-8 2 0,-5 5-30 0,-5-5-8 16,1 0 0-16,4 8 0 0,0 0 104 0,-4-4 19 15,-1-4 4-15,5 8 1 0,0 0-52 0,0 0-9 16,-9 0-3-16,1 4 0 0,8-4-41 0,-9 4-9 16,0 8-2-16,5-8 0 0,-1 3-3 0,-4 5-1 15,5 4 0-15,0-8 0 0,4 7-8 0,-5 1 0 16,5-8 0-16,0 7 0 0,0 1 0 0,5-1 0 15,-5 1 0-15,4 3 0 0,0-3 0 0,5 3 8 16,-4-3-8-16,3 4 8 0,1-5-8 0,0 1 8 16,4-5-8-16,-4 1 8 0,0 4-8 0,4-8 0 15,-4 3 0-15,4-3 8 0,0-8-8 0,4 0 0 16,-3-4 9-16,-1 0-9 0,4-4 11 0,1 1-3 16,-5-5 0-16,9 0 0 0,-13-3 17 0,4-1 3 15,0 0 1-15,-4-3 0 0,-5-1-4 0,5-7-1 16,-5 4 0-16,-4-4 0 0,0-1-9 0,0 9-3 0,-8-9 0 0,3 9 0 0,-3-1 8 0,3 9 2 15,-8-1 0 1,0 4 0-16,0 8-22 0,-5 0 0 0,-4 0 0 16,0 0 0-1,-4 8-28-15,0 4-11 0,-1-4-1 0,-3 3-672 0,-6 9-135 0</inkml:trace>
          <inkml:trace contextRef="#ctx0" brushRef="#br0" timeOffset="5810.0857">6199 199 1796 0,'0'0'40'0,"0"0"8"0,0 0 1 0,0 0 1 0,0 0-40 0,9 0-10 15,0 4 0-15,-1 4 0 0,-3 4 63 0,4 3 10 16,-5 1 3-16,0 7 0 0,5 5-45 0,-5-9-9 15,-4 1-2-15,5-1 0 0,-1 5 9 0,1-5 2 16,-5 5 0-16,4-5 0 0,0 0-31 0,1 1 8 16,-5-8-8-16,4 3 0 0,1-3 8 0,-5-12 0 15,0 0-8-15,0 8 12 0,0-8-12 0,0 0 11 16,0 0-11-16,0 0 10 0,0 0 34 0,0 0 6 16,0 0 2-16,0 0 0 0,0-8-23 0,0-4-4 15,0-3-1-15,4 3 0 0,5-8 13 0,-1 1 3 16,-3 0 0-16,8-13 0 0,5 17-32 0,4-13-8 15,-1 5 0-15,6-4 0 0,3 7 0 0,-3 1 0 16,-5 7 0-16,4 0 0 0,0 8-14 0,-8-7-4 0,0 11-1 0,-5 0 0 16,0 4 19-16,-4 3 0 0,-1 1 0 15,-3 8 0-15,-1 7 0 0,1-11 11 0,-1 7-2 0,5 1 0 16,-14-1-9-16,10 9-11 0,-5-9 3 16,4 9 0-1,0-9-97-15,1 4-19 0,-5 1-4 0,4-9-923 0</inkml:trace>
        </inkml:traceGroup>
        <inkml:traceGroup>
          <inkml:annotationXML>
            <emma:emma xmlns:emma="http://www.w3.org/2003/04/emma" version="1.0">
              <emma:interpretation id="{0E391700-EE5A-42C4-857E-F1760767A66A}" emma:medium="tactile" emma:mode="ink">
                <msink:context xmlns:msink="http://schemas.microsoft.com/ink/2010/main" type="inkWord" rotatedBoundingBox="8885,1130 8952,1128 8954,1201 8887,1203"/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°</emma:literal>
                </emma:interpretation>
                <emma:interpretation id="interp4" emma:lang="" emma:confidence="0">
                  <emma:literal>J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7464.1385">7322 449 806 0,'-22'0'36'0,"22"0"7"0,0 0-35 0,0 0-8 0,0 0 0 0,0 0 0 15,0 0 155-15,0 0 29 0,0 0 5 0,0 0 2 16,5-12-88-16,-5 12-18 0,0 0-3 0,4-7-1 15,0 7-33-15,1-8-6 0,4 4-2 0,-1 4 0 16,-8 0 3-16,0 0 0 0,0 0 0 0,9 0 0 16,-9 0-19-16,0 0-3 0,0 0-1 0,0 12 0 15,0-12-20-15,0 0 0 0,0 7 0 0,-9 5-8 16,1 0 16-16,-1-5 3 0,0 1 1 0,9-8 0 16,-9 4-12-16,-4 4 0 0,13-8 0 0,0 0-11 15,-9 4 11-15,9-4 0 0,0 0 0 0,0 0 0 16,0 0 0-16,0 0 0 0,0 0 8 0,0 0-8 15,0 0 0-15,0 0 0 0,0-4 0 0,0-4-8 0,5 4 8 0,-5-4 0 16,0 1 0-16,4 3 0 0,0-4 0 16,1 8-8-16,4-8 8 0,-5 4-8 15,-4 0-23-15,0 4-4 0,9 0-1 0,-9 0 0 0</inkml:trace>
        </inkml:traceGroup>
      </inkml:traceGroup>
    </inkml:traceGroup>
    <inkml:traceGroup>
      <inkml:annotationXML>
        <emma:emma xmlns:emma="http://www.w3.org/2003/04/emma" version="1.0">
          <emma:interpretation id="{F11E4C2C-D6E0-4FED-8A70-FE3ADA9E3843}" emma:medium="tactile" emma:mode="ink">
            <msink:context xmlns:msink="http://schemas.microsoft.com/ink/2010/main" type="paragraph" rotatedBoundingBox="1773,2058 27114,380 27228,2098 1887,3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4B584B-8B1C-4AA4-A8FE-B82D5AC7D0D4}" emma:medium="tactile" emma:mode="ink">
              <msink:context xmlns:msink="http://schemas.microsoft.com/ink/2010/main" type="line" rotatedBoundingBox="1773,2058 27114,380 27228,2098 1887,3776"/>
            </emma:interpretation>
          </emma:emma>
        </inkml:annotationXML>
        <inkml:traceGroup>
          <inkml:annotationXML>
            <emma:emma xmlns:emma="http://www.w3.org/2003/04/emma" version="1.0">
              <emma:interpretation id="{81E6103F-BFB8-45A7-9D01-6B321D54BB7E}" emma:medium="tactile" emma:mode="ink">
                <msink:context xmlns:msink="http://schemas.microsoft.com/ink/2010/main" type="inkWord" rotatedBoundingBox="1827,2874 3440,2767 3491,3542 1878,364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922.0431">228 2262 403 0,'0'0'36'0,"0"0"-36"0,0 0 0 0,0 0 0 15,0 0 85-15,0 0 11 0,0-7 1 0,0 7 1 16,0 0-3-16,0 0-1 0,0 0 0 0,0 0 0 16,-4-8-48-16,4 8-10 0,0 0-1 0,0 0-1 0,0 0 5 0,0 0 1 15,0-8 0-15,0 8 0 0,0 0-1 0,0 0 0 16,0 0 0-16,0-8 0 0,4 0-4 0,0 5-1 15,-4 3 0-15,5-4 0 0,4 0-11 0,-9 0-3 16,8 0 0-16,-3 0 0 0,-5-4 4 0,8 4 1 16,-3-3 0-16,-5 7 0 0,0 0-13 0,9 0-2 15,-1-8-1-15,-8 8 0 0,0 0 11 0,0 0 1 16,5 0 1-16,-5 0 0 0,4-4-14 0,1 0-8 16,3-4 8-16,-8 8-8 0,9 4 28 0,-9-4 0 15,0 0 1-15,4 4 0 0,5 0-21 0,-9-4-8 16,0 0 0-16,9 12 9 0,0-5-1 0,4 5 0 15,-9-4 0-15,5 4 0 0,0-1-8 0,4 1 0 16,-4 7 0-16,4 1 0 0,-4-1 0 0,0 9 0 0,4-5 11 16,-5 4-11-16,1 5 11 0,0-1-11 0,-5-4 12 15,1 4-12-15,4-3 10 0,-5-1-10 0,0 0 8 16,5 4-8-16,-9-11 16 0,9 3-1 0,-9-3-1 0,4-1 0 16,-4 1-14-16,9-1 0 0,0-3 0 0,-9 3 0 15,0 1 0-15,4 3 9 0,-4-3-9 0,5-5 8 16,-5-3 13-16,0-4 3 0,0-8 0 0,0 0 0 15,0 12-13-15,0-12-3 0,0 0 0 0,0 0 0 16,0 0 5-16,0 0 1 0,0 0 0 0,4-8 0 16,5-4-4-16,0-4-1 0,-5 1 0 0,5-5 0 15,-5-3-1-15,5 3-8 0,0-3 12 0,-1 0-4 0,-3-1-8 16,4-3 0-16,-1 0 0 0,-3 3 0 16,4-3 0-16,-1 0 0 0,-3 3 0 0,3-3 0 0,10 4 0 0,-9 3-9 15,0-11 0-15,8 4 0 0,-8 3 9 16,8 1 11-16,-3 3-3 0,-1-7 0 0,0 4-8 0,0 3 0 15,-4 5-12-15,0-1 12 0,-1 4 0 0,1 4 0 16,-4-3 0-16,-5 11 0 0,0 0 0 0,0 0 0 16,0 0 0-16,0 0 0 0,8 11-11 0,-3 5 11 15,-1 4-8-15,-4 7 8 0,0 12 0 0,-4-8 0 16,-1 12 0-16,-3 4-8 0,3 7 8 0,-4-3 0 16,1-4 0-16,3 0 0 0,-4-5 0 0,5 1 0 15,4-8 0-15,0-3-8 0,0-5 8 0,-4-4 0 16,4-7 0-16,4 0 0 0,-4-5 0 0,4 1 9 15,-4-12-9-15,0 0 0 0,0 0 32 0,0 0-1 16,0 0 0-16,5-16 0 0,4 1-15 0,-5-5-4 16,0 1 0-16,5-1 0 0,-4 1 3 0,3-5 0 0,1-7 0 15,4 0 0-15,-4 0-15 0,4 0 11 0,5-1-11 16,4-7 10-16,-5 8-10 0,5-4 0 0,0 0 9 0,0 4-9 16,0-4 0-16,0 3 0 0,-9 1 0 0,9 0 0 15,-13 4 0-15,4 3-12 0,5 1 2 0,-10 4 0 16,1-1-10-16,4 1-1 0,0-1-1 0,-4 4 0 15,0 1-25-15,4 3-5 16,-13 4 0-16,0 8-653 0,0 0-131 0</inkml:trace>
          <inkml:trace contextRef="#ctx0" brushRef="#br0" timeOffset="13167.3068">1303 2563 990 0,'0'0'21'0,"0"0"5"0,0 0 1 0,0 0 1 0,0 0-28 0,0 0 0 16,0 0 0-16,0 0 0 0,0 0 99 0,0 0 13 15,0 0 4-15,9 0 0 0,-9 0-27 0,8 0-5 16,6-8 0-16,-6 4-1 0,5 4-34 0,-4-4-6 16,4 0-2-16,5-4 0 0,-5 4-21 0,5-3-5 15,-5-1-1-15,4 0 0 0,1 0-14 0,4 0 0 16,-5 5 8-16,5-13-8 0,0 4 0 0,0-3 9 15,0 3-9-15,-4-4 8 0,4 5-8 0,-5-5 0 16,5 0 0-16,-4 1 0 0,-5-1 0 0,0 1 0 16,0-1 0-16,0 1 0 0,-4-1 0 0,0 4 0 15,-9-7 0-15,4 3 0 0,-4 1-8 0,-4 3 8 16,4 4 0-16,0-8 0 0,-9 1 0 0,0 7 0 16,-4-4 8-16,4 8-8 0,-4 1 0 0,4-1 0 15,-4 0 0-15,5 4 0 0,-6 0 0 0,1 4 8 0,4 0-8 16,-4 3 0-16,-4 1 0 0,4 4 0 0,-1 0 0 15,1-1 0-15,0 5 0 0,-4-1 8 0,3 5-8 0,-3-4 0 16,4 3 16-16,-1 1-1 0,1 7-1 0,5-8 0 16,-10 9 9-16,9-1 1 0,5 0 1 0,-5 4 0 15,0 1-2-15,5-9-1 0,4 4 0 0,-4 1 0 16,4-1-4-16,0 0-1 0,4-3 0 0,-4-1 0 16,4 0-5-16,5 1-2 0,0-5 0 0,0 5 0 15,4-17-10-15,0 9 0 0,4-4 0 0,5-4 0 0,9-1 0 16,-5-3 0-16,14-4-14 0,-5-4 5 15,13 4-118-15,-13-7-23 0,49-13-5 16,-18 4-1-16</inkml:trace>
        </inkml:traceGroup>
        <inkml:traceGroup>
          <inkml:annotationXML>
            <emma:emma xmlns:emma="http://www.w3.org/2003/04/emma" version="1.0">
              <emma:interpretation id="{A1C72012-9AE6-4504-8143-733CDA7CC31E}" emma:medium="tactile" emma:mode="ink">
                <msink:context xmlns:msink="http://schemas.microsoft.com/ink/2010/main" type="inkWord" rotatedBoundingBox="5239,2520 7312,2383 7380,3412 5307,355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283.5849">4808 2099 1220 0,'0'0'27'0,"0"0"5"0,0 0 2 0,0 0 0 0,5-8-34 0,-5 8 0 0,-5-8 0 0,5 0 0 15,5 0 84-15,3 1 9 0,-8 3 3 0,0-8 0 16,0 12-48-16,5-8-10 0,-5 0-2 0,0 5 0 16,-5-5 4-16,5 8 0 0,0 0 0 0,0-8 0 15,-8 0-16-15,3 0-2 0,1 4-1 0,-1-3 0 16,5 7 11-16,-4-4 3 0,-9 4 0 0,4 0 0 15,9 0-22-15,-13 0-4 0,-9 0-1 0,-9 8 0 16,5-8-8-16,0 7 0 0,4-3 0 0,0 8 0 16,-9 4 0-16,9-5 0 0,13 9 0 0,-8-5 0 0,-14 5 0 15,9 3 10-15,13 8-2 0,1-3-8 0,-5-1 8 0,4 0-8 16,0 5 0-16,9-9 0 0,9 0 10 0,-5-3-10 16,-8-1 8-16,8-3-8 0,14-4 0 0,-5-5 0 15,-13-7 0-15,0 0 0 0,9 8 0 0,-1-8 0 16,10-8 0-16,-5 4 0 0,0-7 13 0,5-1-2 15,8-3-1-15,-4 3 0 0,-4-8-10 0,-1 1 0 16,9-1 0-16,1-3 0 0,-5-4 21 0,-5 3 9 16,1 1 2-16,-1 3 0 0,5 1-32 0,-9-1 0 15,-8 5 0-15,-1 3 0 0,9 8 0 0,-13 4 11 16,0 0-2-16,0 0 0 0,0 0-9 0,0 0 12 16,0 0-12-16,0 12 12 0,-4-4-12 0,0 11 0 15,8-7-10-15,-4 7 10 16,-4-3-108-16,4 0-15 0,0 3-3 0</inkml:trace>
          <inkml:trace contextRef="#ctx0" brushRef="#br0" timeOffset="15799.6765">5150 1978 1400 0,'22'-4'62'0,"-22"4"13"0,-8 0-60 0,8 0-15 0,8-4 0 0,-8 4 0 16,0 0 90-16,0 0 15 0,0 0 3 0,0 0 1 0,14 12-68 0,-14-1-13 16,-14 9-4-16,14-5 0 0,5 1-7 0,-1 4-1 15,-13 7-1-15,1-4 0 0,8 5-7 0,0-1-8 16,-5-8 11-16,1 1-11 0,4-1 0 0,0-3 0 16,13-4 0-16,-13-12 0 0,-4 7 23 0,4-7-3 15,17 4 0-15,1 0 0 0,4-8-8 0,-5-3-1 16,1-1-1-16,4-4 0 0,4 0 11 0,5-3 3 15,-9 3 0-15,0-7 0 0,8-9 4 0,-3 9 2 16,3-1 0-16,-8 1 0 0,5-5-30 0,-1 9 0 16,0-5 0-16,-8 5 0 0,4 7 8 0,-5 0 8 15,1 4 1-15,-5 0 1 0,0 4-7 0,0 4-2 16,-4 0 0-16,4 8 0 0,-8 7-1 0,3 1-8 16,1-5 12-16,-4 17-4 0,-1 3-8 0,-4 0 0 15,0-4 9-15,0 4-9 0,-9 0 0 0,5 4 8 16,-5-8-8-16,0 4 0 0,-4-3 9 0,0-1-9 15,0-4 12-15,0 0-12 0,-1 1 18 0,-3-1-3 0,-1-4-1 16,1 5 0-16,4-9 4 0,-5 1 1 0,1-5 0 0,3-3 0 16,1 7-6-16,0-7-1 0,-4 0 0 0,3-4 0 15,1-4 24-15,4-4 5 0,-8-4 1 0,4 0 0 16,4 0-18-16,0-4-3 0,5-4-1 0,-1 1 0 16,-3-1-6-16,8 0-2 0,4-3 0 0,5-1 0 15,-5 4-12-15,9-11 0 0,0 7 0 0,5-3 0 16,8-1-13-16,-4 1-6 0,0 3-1 0,5-3 0 15,-1-1-116-15,5-3-24 0,-1 3-5 16,1-3-896-16</inkml:trace>
          <inkml:trace contextRef="#ctx0" brushRef="#br0" timeOffset="14719.7772">4071 1830 914 0,'-17'0'40'0,"17"0"9"0,0 0-39 0,0 0-10 16,0 0 0-16,0 0 0 0,8-8 70 0,-3 0 12 15,-1 4 2-15,-4 4 1 0,0 0-12 0,5-8-2 16,8 4-1-16,-13-3 0 0,0 3-29 0,0 4-5 15,4-8-2-15,-4 8 0 0,0 0-18 0,0 0-3 16,0 0-1-16,0 0 0 0,0 0-12 0,0 0 0 16,-22 8 0-16,5-8 0 0,-1 4 0 0,1 3 0 15,-1 5-12-15,0-4 12 0,-3-4-8 0,-1 4 8 0,0 3 0 16,0-3 0-16,0 4 0 0,0-4 0 16,4-5 12-16,-4 5-3 0,5 4 26 0,-1-12 5 0,1 12 0 15,8-5 1-15,9-7-33 0,-13 8-8 16,0 0 0-16,4 4 0 0,-4-1 0 0,4 1 15 0,-4-4-4 15,0 8-1-15,4-9-10 0,9-7-14 0,-5 12 3 0,1 4 1 16,0-1 10-16,4-7-10 0,4 4 10 0,5 3-10 16,-5-3 0-16,9 0 0 0,14 3 0 0,-1-3 0 15,5 0 2-15,-9 3 0 0,4-7 0 0,9 4 0 16,5 0 8-16,-5-1 8 0,-5-3-8 0,5 0 11 16,5 0-11-16,-9-1 0 0,-14-3-12 0,5 0 12 15,-4 0 0-15,-5 0 0 0,0 0 0 0,-13-4 0 16,0 0 20-16,0 0 6 0,4 8 1 0,-4 3 0 15,-13-3 26-15,0 4 6 0,4 0 1 0,-4 3 0 16,-4 1-40-16,-1-4-7 0,-8-1-1 0,8 1-1 0,9 0-3 16,-8 3-8-16,-14-3 12 0,5 0-4 0,21-1-20 15,-3-3-4-15,-14 0 0 0,0 0-592 16,9-1-117-16</inkml:trace>
        </inkml:traceGroup>
        <inkml:traceGroup>
          <inkml:annotationXML>
            <emma:emma xmlns:emma="http://www.w3.org/2003/04/emma" version="1.0">
              <emma:interpretation id="{D8E48E3C-C506-4CEA-B970-FD6CBFF9E885}" emma:medium="tactile" emma:mode="ink">
                <msink:context xmlns:msink="http://schemas.microsoft.com/ink/2010/main" type="inkWord" rotatedBoundingBox="9055,2370 9624,2332 9653,2760 9083,279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905.9212">8011 1775 288 0,'0'0'25'0,"0"0"-25"0,0 0 0 0,0 0 0 16,0 0 161-16,0 0 27 0,0 0 6 0,0 0 1 15,0 0-95-15,0 0-20 0,-4-4-3 0,-1 0-1 16,1-8 5-16,-1 5 1 0,1-1 0 0,0 0 0 16,-1 0-31-16,5 8-7 0,0 0 0 0,0-8-1 15,0-3-7-15,-4 3-2 0,4-4 0 0,-5 4 0 16,5 1-14-16,-4-1-2 0,0 4-1 0,-5-4 0 16,0 4-17-16,-4 0 10 0,4 4-10 0,-4-7 8 15,4 3-8-15,1 4 0 0,-10 0 9 0,0 4-9 0,-4 3 12 0,1-3-3 16,-1 4 0-16,-5 0 0 0,5 0 15 15,-4 7 4-15,4 5 0 0,-4-1 0 0,-1-3-4 0,1 11-1 16,0-3 0-16,4 3 0 0,0 0-15 0,0 4-8 16,9-3 10-16,0 3-10 0,0-4 0 0,8-3 0 15,-4-1 0-15,9 4 0 0,5-7 0 0,4-12-12 16,-5-1 3-16,9 1 0 0,0-4-3 0,5-4 0 16,4-4 0-16,0 0 0 0,4-7 12 0,0 3-10 15,5-8 10-15,-5 1-10 0,5-5 10 0,0 1 0 16,-9-1 0-16,4-3 0 0,-4 3 8 0,-5-3-8 15,1 3 10-15,0 1-10 0,-1-1 25 0,-4 1-1 16,0 3 0-16,1 1 0 0,-6 3 8 0,-3 4 0 16,4 4 1-16,-9 4 0 0,0 0-9 0,0 0-3 15,0 0 0-15,0 0 0 0,8 4-21 0,-8-4 8 0,5 16-8 16,3-12 0-16,1 7 0 0,-4-3 0 0,-1 4 0 0,0 3 0 16,-4 1 0-16,9 0 0 0,-4-1 0 0,-1 1 0 31,5-1-117-31,-5-3-28 0,9 4-6 0</inkml:trace>
        </inkml:traceGroup>
        <inkml:traceGroup>
          <inkml:annotationXML>
            <emma:emma xmlns:emma="http://www.w3.org/2003/04/emma" version="1.0">
              <emma:interpretation id="{A667F920-B60C-4D92-8F9E-A8871969B412}" emma:medium="tactile" emma:mode="ink">
                <msink:context xmlns:msink="http://schemas.microsoft.com/ink/2010/main" type="inkWord" rotatedBoundingBox="10875,1455 16598,1076 16688,2431 10964,281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7436.8109">9840 1533 806 0,'0'0'72'0,"0"0"-58"0,0 0-14 0,0 0 0 15,0 0 18-15,0 0 1 0,0 0 0 0,0 0 0 0,0 0 33 0,0 0 6 16,0 0 2-16,-4-12 0 0,0 5-20 0,4 7-4 16,-5-8-1-16,5 8 0 0,-4-8 4 0,4 8 1 15,-9-8 0-15,0 4 0 0,1 0 12 0,-1 4 2 16,0-3 1-16,-4 3 0 0,0 0-33 0,0-8-6 16,-1 8-2-16,1 8 0 0,-4-8 8 0,4 3 2 15,-1 1 0-15,1-4 0 0,-4 4 1 0,3 4 1 16,1-8 0-16,-4 4 0 0,4-4-2 0,-1 4 0 15,-3 0 0-15,-1 0 0 0,5 3-8 0,-4-3-3 16,3 4 0-16,-3-4 0 0,4 4 2 0,4 0 0 16,-9 3 0-16,5 1 0 0,0 0 3 0,4 3 1 15,-4-3 0-15,4 8 0 0,1-5-3 0,3 9 0 16,-4-5 0-16,5 4 0 0,4 9-7 0,-4-5-1 0,4 0-8 16,-5 1 12-16,5 3-4 0,5 0-8 0,-1-8 11 15,0 5-11-15,1-5 0 0,4 0 0 0,-1-3 0 0,1-4 0 16,0-1 8-16,4 1 0 0,-4-12 1 0,4 7 0 15,0-3 11-15,0-4 1 0,1 4 1 0,3-8 0 16,-4-4-22-16,5 0-13 0,-1-4 1 0,5-3 1 16,0 3 11-16,0-8 0 0,0 1 0 0,-4-5 8 15,4 1-8-15,4-1 0 0,-4-3 8 0,0-1-8 16,0-3 0-16,-5 0 8 0,5-1-8 0,-4 1 0 16,-9-8 0-16,-1 8 0 0,5-12 0 0,5 4 8 15,0-4 1-15,-5-4 1 0,4 4 0 0,1-4 0 16,-1 0-10-16,1 4 0 0,-9-8 0 0,4 4 0 0,0 0 0 15,0 0 0-15,0 0 0 0,-4 4 0 0,0-3-11 16,4-1-7-16,0 4-2 0,-4 0 0 0,0-4 20 0,4 8-12 16,0 7 12-16,-4-7-10 0,4 8 10 0,0 0-8 15,0 11 8-15,-4-3-8 0,0 3 8 0,0 0 0 16,-1 9 0-16,-3-9 0 0,4 4 0 0,-5 1 0 16,-4 3 0-16,4 4 0 0,-4 4 0 0,0 0 0 15,-4-4 0-15,4 4 0 0,0 0 0 0,0 0 0 16,-9 0 0-16,0 4 0 0,1 4 0 0,-1-1 0 15,5-3 0-15,-5 8 0 0,0 0 0 0,0 3 0 16,0 1 0-16,1 3 0 0,3 1 15 0,-4 7 5 16,5-3 0-16,-5 7 1 0,5 0-21 0,-5 0 0 15,5 4 0-15,-1 4 0 0,-3 8 8 0,-1-12 1 0,0 8 0 16,0 4 0-16,1-8-9 0,-1 4 12 16,4 0-12-16,-3 0 12 0,3-4-3 0,1 4 0 0,-1 3 0 15,5-7 0-15,5-4 3 0,-1 8 0 0,1-15 0 16,-1 7 0-16,5-8-12 0,-5 0 8 0,1 1-8 0,3-17 8 15,1 5-8-15,-5 0 0 0,10-9 0 0,-6 1 0 16,6 0-39 0,3-4-6-16,1-4-2 0,4 0-970 0</inkml:trace>
          <inkml:trace contextRef="#ctx0" brushRef="#br0" timeOffset="118501.1971">10376 1662 115 0,'0'0'0'0,"0"0"10"0,0 0-10 0,0 0 0 0,4-8 0 0,-4 8 0 15,0-8 236-15,0 8 46 0,4-4 9 0,-4-3 1 16,9-1-180-16,-4 4-37 0,3-8-7 0,1 8-2 15,0 0-38-15,-5 4-8 0,5-7-2 0,4 3 0 16,-4 0-18-16,4 0 0 0,-4 0-11 0,0 4 11 16,0-4 0-16,4 0 0 0,-5-4 8 0,1 4-8 15,4-3 25-15,5 3-1 0,0 0 0 0,-1-4 0 16,5 0-9-16,0 0-3 0,0 1 0 0,0-5 0 16,0 8-1-16,-5-8-1 0,5 5 0 0,-4-5 0 15,-1-4-10-15,-3 5 8 0,-6-1-8 0,5 0 8 16,-4-3-8-16,0 7 12 0,-5-4-12 0,1 0 12 15,-1 1 8-15,1-5 3 0,-1 8 0 0,-4-11 0 16,0 7-7-16,4 4 0 0,-8-3-1 0,4-1 0 0,-4 4-15 16,-1-4 0-16,1 5 8 0,-1-1-8 0,-3-4 0 0,-1 8 0 15,0-4 8-15,0 4-8 0,-4 4 0 0,4 0 0 16,1-7 8-16,-1 7-8 0,-4 7 10 0,-1-7-1 16,1 0 0-16,0 8 0 0,0-4 11 0,-5 0 1 15,1 4 1-15,-1 4 0 0,-4-1 7 0,5 5 2 16,-5 7 0-16,4 1 0 0,1-1-9 0,-1 4-2 15,-4-3 0-15,0 7 0 0,5 4 0 0,-1-4-1 16,1 0 0-16,-1 5 0 0,9-1 2 0,-4-4 1 16,0-4 0-16,4 0 0 0,1 1-12 0,8-1-2 15,-5 0-8-15,10 1 12 0,-1-9 0 0,5 5-1 16,4-1 0-16,9 4 0 0,4-7-3 0,5 3-8 16,0 1 12-16,8-9-4 0,5-3-8 0,4-8 0 0,5 4-12 15,-1-8-1035-15</inkml:trace>
          <inkml:trace contextRef="#ctx0" brushRef="#br0" timeOffset="119408.8585">11595 1268 460 0,'0'0'41'0,"0"0"-33"0,0 0-8 0,9-4 0 0,4 0 104 0,0-4 20 16,-13 8 3-16,0 0 1 0,9-4-44 0,-4-3-9 15,-5 7-2-15,8-8 0 0,-8 8-27 0,5-4-6 16,-5-8 0-16,0 12-1 0,0 0 0 0,0 0 0 16,0-8 0-16,-5 1 0 0,5 7-1 0,-4-8 0 15,0 4 0-15,4 4 0 0,0 0-6 0,-9-8 0 16,-4 4-1-16,4 0 0 0,9 4-8 0,-9 0-2 16,-4 0 0-16,4 0 0 0,0 0-9 0,1 0-1 15,-5 0-1-15,4 4 0 0,-4 0 2 0,-1 4 1 16,1-4 0-16,-4 4 0 0,-5-1 4 0,0 5 1 15,0 0 0-15,-4 0 0 0,-1 7 12 0,1 1 2 0,-5 3 1 16,5-4 0-16,0 1-13 0,4 3-4 0,0 5 0 16,0 3 0-16,4 4 1 0,1 0 0 0,-1 0 0 0,5 0 0 15,4 0-5-15,0 4 0 0,9-7-1 0,0-1 0 16,-4 0 5-16,8 0 0 0,5-7 1 0,4 3 0 16,0 0-17-16,1-7 0 0,-1-5 0 0,4-3 0 15,1 7 0-15,8-15 0 0,5 0 0 0,0-4 0 16,8 0-72-16,-8-4-20 15,4 0-5-15,-4-3-519 0,8-5-104 0</inkml:trace>
          <inkml:trace contextRef="#ctx0" brushRef="#br0" timeOffset="119767.3491">12012 1369 864 0,'0'0'38'0,"0"0"8"0,0 0-37 0,9-4-9 15,-5 1 0-15,-4 3 0 0,0 0 81 0,9 3 15 0,-9-3 2 0,0 0 1 16,0 0-4-16,4 8-1 0,-4 0 0 0,0 8 0 15,0-5-16-15,-4 5-3 0,-5 3-1 0,1 1 0 16,-1 3-14-16,-4 9-4 0,4-5 0 0,0 8 0 16,-4-4-22-16,0 4-5 0,4-4-1 0,0 1 0 15,5-1 7-15,-1-4 1 0,1-3 0 0,4-1 0 16,0-4-36-16,4 1 0 0,1-4 0 0,-1-1 0 16,9-7-43-1,-4 0-9-15,0-8-1 0,4 4-581 0,0-8-116 0</inkml:trace>
          <inkml:trace contextRef="#ctx0" brushRef="#br0" timeOffset="119916.8623">12223 1053 1652 0,'-18'-15'36'0,"14"7"8"0,-5-4 2 0,0 5 0 0,-4-5-37 0,4 4-9 15,-4 0 0-15,4 4 0 0,1 0 85 0,3 1 15 16,-4-1 4-16,9 4 0 15,0 0-137-15,0 0-27 0,0 0-6 0,0 0-1 0</inkml:trace>
          <inkml:trace contextRef="#ctx0" brushRef="#br0" timeOffset="120744.9481">12837 1221 172 0,'0'0'16'0,"9"-8"-16"0,-5 4 0 0,5-7 0 16,-5 3 175-16,1 0 32 15,-1 0 6-15,-4 8 2 0,0-4-79 0,0 4-16 0,0 0-4 0,0 0 0 16,0 0-75-16,0 0-15 0,-9-7-3 0,1 7-1 16,-6 0-22-16,1 7 0 0,-4-3 0 0,-5 4 0 15,0 0 0-15,-5 0 0 0,1 3 0 0,-5 1 0 16,1 0 30-16,3-4 2 0,10 3 0 0,-1-3 0 15,1 4 3-15,-1 0 1 0,5-1 0 0,4-7 0 16,-4 12-10-16,9-8-2 0,-1 3 0 0,1-3 0 16,4 4-14-16,0-1-10 0,0 1 12 0,4 0-12 15,-4-12 0-15,5 8 0 0,3 3 0 0,1-3 0 16,0 4-32-16,0 0-11 16,0-12-1-16,4 3-1 0,0 13 29 0,4-12 7 0,1 4 1 0,8 0 0 0,-4-1 8 15,0 5 0-15,0 0 0 0,4-1 0 0,-8 5 0 16,4-4 8-16,-5 3-8 0,1 1 11 0,-5-4 17 15,-8 3 4-15,3 1 1 0,-8-4 0 0,0-1 15 0,-4 5 4 16,-5-4 0-16,-4 3 0 0,0 1-2 0,-5-1 0 16,-4-3 0-16,0 4 0 0,-4 3-23 0,4-11-5 15,-4 4-1-15,8-1 0 0,1-3-21 0,-1 4-16 16,1-4 2-16,-1-1 1 16,1 1-59-16,3 0-12 0,-3-4-3 0,8 0-494 15,0-4-99-15</inkml:trace>
          <inkml:trace contextRef="#ctx0" brushRef="#br0" timeOffset="121015.9508">13399 1451 1728 0,'4'-8'153'0,"-4"5"-122"0,0 3-31 0,0 0 0 16,0 0 0-16,0 0-15 0,0 0 2 0,0 0 0 16,-4 19 49-16,-1-7 9 0,-4 7 3 0,5 5 0 15,-9-1-29-15,0 0-6 0,0 1-1 0,4-1 0 16,0-3 0-16,-4-1 0 0,0 1 0 0,8-1 0 0,-4-7-12 16,5 4 0-16,0-5 8 0,4-11-8 0,0 12 0 0,0-12-13 15,0 0 2-15,8 12-560 16,6-12-112-16</inkml:trace>
          <inkml:trace contextRef="#ctx0" brushRef="#br0" timeOffset="121158.5036">13583 1089 288 0,'-9'-12'25'0,"5"4"-25"15,-1 4 0-15,-4-8 0 0,5 9 305 0,-5-1 56 16,1 4 11-16,-6 0 3 0,6 0-266 0,-1 7-53 15,0 5-10-15,5-4-817 0</inkml:trace>
          <inkml:trace contextRef="#ctx0" brushRef="#br0" timeOffset="121597.3511">13855 1338 403 0,'0'0'36'0,"0"0"-36"0,4-4 0 0,1-11 0 16,3-1 220-16,-3 8 36 0,-5 8 8 0,4-8 2 15,1-3-117-15,-5 11-23 0,0 0-5 0,0 0-1 16,0 0-82-16,0 0-17 0,0 0-3 0,0 0-1 0,0 0-17 16,0 0 10-16,0 0-10 0,-9 4 8 0,-4 3-8 15,4 5 8-15,0 4-8 0,-4-5 8 0,0 5 0 16,4 4 0-16,0 3 0 0,-4 0 0 0,9 1-8 0,-5 3 0 15,4-7 0-15,1 3 0 0,4 0 8 0,4 1-8 16,-4-5 8-16,5 1-8 0,-5-1 10 0,9-3-10 16,-1-8 12-16,1 3-12 0,-4-7 24 0,3 4-3 15,5-8 0-15,1-4 0 0,3 0-7 0,-4 0-2 16,1-7 0-16,3 3 0 0,5-4 0 0,0-3 0 16,-9-1 0-16,5 0 0 0,-5-3-12 0,0 3 0 15,0-3 0-15,-4 7 0 0,0-7 9 0,-1 3-1 16,-8-4 0-16,5 5 0 0,-1 3 20 0,-4-3 3 15,0-1 1-15,0 0 0 0,0 9-32 0,-4-1 0 0,-1-4 0 0,5 8 0 16,-8 0 0-16,-1-4 0 16,-4 5 0-16,4 3 0 0,-4 0-17 0,0 0 0 15,-14 3 0-15,10 5 0 16,4-4-47-16,-5 4-10 0,1 0-2 0,3 0-819 0</inkml:trace>
          <inkml:trace contextRef="#ctx0" brushRef="#br0" timeOffset="122015.7872">14579 1245 1152 0,'17'-12'102'0,"-17"12"-82"0,0 0-20 0,9-8 0 0,0 4 112 0,0 0 19 16,-9 4 3-16,0 0 1 0,0 0-44 0,8 16-9 15,1-1-2-15,0 1 0 0,0 4-41 0,-5-5-9 16,0 9-2-16,-4-1 0 0,0 0-28 0,-4-3 0 16,0 3 0-16,-1 5 0 0,1-5 0 0,4-4 0 15,-9 1 0-15,5-1 0 0,-1-7 13 0,1 0 0 16,0-4 0-16,-1-1 0 0,5-7 31 0,0 0 5 16,0 0 2-16,0 0 0 0,0 0-21 0,0 0-4 15,5-11-1-15,3-1 0 0,1 0 10 0,0-3 1 16,8 3 1-16,-3-15 0 0,3 3-27 0,1 1-10 15,-1-4 0-15,5 3 9 0,0-3-1 0,4 4 0 16,-4 3 0-16,5 1 0 0,-5 7-8 0,-5 4 0 16,1 0 0-16,-1 4 0 0,-4 4 8 0,-4 4-8 15,4 4 12-15,-4 0-4 0,-4 4-8 0,3 3 0 16,1 5 9-16,-4-1-9 0,-5 5 0 0,4-5 0 0,-4 4 0 16,4 1 8-16,1-5-8 0,3 5 0 0,-3 3 0 0,4-11 0 31,4 7-101-31,0-3-19 0,0-1-3 0</inkml:trace>
        </inkml:traceGroup>
        <inkml:traceGroup>
          <inkml:annotationXML>
            <emma:emma xmlns:emma="http://www.w3.org/2003/04/emma" version="1.0">
              <emma:interpretation id="{2EF8DA5E-CE29-48D6-AA63-9F4A327FE52A}" emma:medium="tactile" emma:mode="ink">
                <msink:context xmlns:msink="http://schemas.microsoft.com/ink/2010/main" type="inkWord" rotatedBoundingBox="18474,1470 24211,1090 24278,2105 18541,248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3619.967">16886 1065 1177 0,'0'0'25'0,"0"0"6"0,5-12 1 0,4 5 2 0,-1-5-34 0,1 4 0 15,0 0 0-15,4 1 0 0,0 3 103 0,5-12 13 16,-5 8 4-16,0-3 0 0,9 3-53 0,0-4-11 16,-4 0-1-16,3 1-1 0,1 3-33 0,5-4-6 15,-5 4-2-15,8-3 0 0,-8 7-5 0,5 0-8 16,-1 4 11-16,0-8-11 0,1 4 17 0,-1 4-3 0,0 0-1 16,-4 0 0-16,5 0-13 0,-6 12 0 0,1-12 8 0,0 8-8 15,-4 3 0-15,-5 1 0 0,0 0 0 0,-4 3-10 16,-5 1 10-16,-4 3 0 0,0-3 0 0,-4 4 0 15,-9 3 24-15,0-4 6 0,-9 1 2 0,0-1 0 16,-9 9-20-16,-8-9-3 0,-1 5-1 0,-4-5 0 16,0 1-8-16,5-5 0 0,-5 5 9 0,5-5-9 15,3-3 0-15,6 0 0 0,-1-1 0 0,5-3 0 16,-1 0 0-16,10 4-13 0,-1-8 1 0,5 0 1 16,4-4-93-16,1 0-20 15,8 0-3-15,0 0-1 0</inkml:trace>
          <inkml:trace contextRef="#ctx0" brushRef="#br0" timeOffset="123232.8364">17027 1018 900 0,'0'0'40'0,"22"-4"8"0,-22 4-39 0,13-3-9 16,-13 3 0-16,9-4 0 0,-1-8 86 0,-8 12 15 15,5-8 3-15,-5 8 1 0,4-12-34 0,-4 12-7 16,0 0-2-16,5-7 0 0,-5 7-29 0,0 0-5 15,0 0-2-15,0 0 0 0,-5-4-5 0,5 4-1 16,0 0 0-16,0 0 0 0,-4-4 1 0,4 4 0 16,-5 4 0-16,5-4 0 0,-4 4 3 0,0 3 1 15,-5-3 0-15,5 4 0 0,4 0 0 0,-5 4 0 16,5-5 0-16,-4 9 0 0,-1 0 2 0,5-5 0 0,0 9 0 16,-4 3 0-16,4-3-2 0,-4 3 0 15,-1 4 0-15,1 5 0 0,-1-1-2 0,-3 0-1 0,3 0 0 16,-4 8 0-16,5-4-7 0,-5 4-2 0,5 0 0 15,-5 0 0-15,5-7-2 0,-1-5-1 0,1 4 0 0,0-4 0 16,-1-7-2-16,5-1-8 0,-4-3 12 0,4 0-4 16,-5-5-8-16,5 1 12 0,0 0-12 0,0-12 12 15,0 0-12-15,0 0-14 0,0 0 3 0,0 0 1 16,0 0-53-16,0 0-10 16,0 0-3-16,5-12-862 0</inkml:trace>
          <inkml:trace contextRef="#ctx0" brushRef="#br0" timeOffset="124391.5775">17825 1120 633 0,'0'0'56'0,"0"0"-44"0,0 0-12 0,0 0 0 16,0 0 164-16,0 0 30 0,5-4 6 0,-1-4 2 15,9 8-90-15,-4-4-19 0,-9 4-3 0,9-4-1 0,4 4-37 0,0 0-8 16,-13 0-2-16,0 0 0 0,9 0-7 0,0 0-2 16,-1 4 0-16,-8-4 0 0,0 0 0 0,0 0 0 15,9 8 0-15,-9-8 0 0,-4 8-9 0,-1 0-1 16,5 3-1-16,0 1 0 0,0 7-10 0,0-11-3 16,-4 12 0-16,4-1 0 0,4-3 0 0,1 3 0 15,-10 1 0-15,5 3 0 0,5 5-9 0,-5-5 10 16,0-4-10-16,-9 1 10 0,5-1 2 0,4 5 1 15,0-9 0-15,0 1 0 0,-13 4 1 0,8-13 0 16,10 9 0-16,-5-4 0 0,-9-5-2 0,4 1-1 16,5 0 0-16,0-8 0 0,0 0-1 0,0 0 0 15,-8 8 0-15,8-8 0 0,0 0 1 0,0 0 0 16,0 0 0-16,0 0 0 0,0 0 5 0,0 0 0 16,0 0 1-16,-9-4 0 0,0 4 3 0,9 0 0 15,4-12 0-15,-4 4 0 0,-8-3 3 0,8-1 1 16,4 0 0-16,5 5 0 0,4-13-8 0,-4 8-2 0,-5-7 0 0,5 3 0 15,4-3-6-15,0-5 0 0,0 9-8 0,1-13 12 16,12 5-12-16,0-4 0 0,-8-1 8 0,8 5-8 16,-4 0 0-16,9-1-10 0,-1 5 2 0,1-5 0 31,-5 1-26-31,1 0-5 0,3 3-1 0,1 1 0 0,-4 3-22 16,-1 0-5-16,0 5-1 0,0 11-653 0,-4-8-131 0</inkml:trace>
          <inkml:trace contextRef="#ctx0" brushRef="#br0" timeOffset="124884.7361">18843 1139 1558 0,'-9'-8'34'0,"5"5"7"0,4 3 2 0,0 0 1 0,-9-8-35 0,5 4-9 16,4-4 0-16,0 8 0 0,0 0 20 0,0 0 1 15,-13 0 1-15,4-4 0 0,9 4 2 0,-9 0 1 0,-8 0 0 0,3 4 0 16,-3 4-8-16,4 0-1 0,-5 3-1 0,-4 5 0 15,-4-4 6-15,4 3 2 0,9 5 0 0,-5-1 0 16,-8-3 1-16,8-1 1 0,5 5 0 0,4-1 0 16,5 1-4-16,0-1-1 0,-5-3 0 0,13 4 0 15,5-9-20-15,0 5 0 0,0-4 0 16,4-1 0-16,13-7 0 0,-4 4 0 0,-4 0 0 0,8 0 0 16,0-8 8-16,5 0-8 0,0-8 10 0,-1 4-10 15,-3-8 12-15,3 0-4 0,1 5-8 0,-5-5 12 16,-4-4-12-16,-4 1 0 0,4-1 0 0,-5-3 0 15,-3 3 16-15,-6-3 0 0,-3-1 0 0,-1 4 0 16,0 1-16-16,-8-1 9 0,-9 8-9 0,4-7 8 16,-4-1 17-16,-5 8 3 0,-3 1 1 0,-6 3 0 0,-4 0-21 15,1 4-8-15,3-4 0 0,-3 8 0 16,-5 0-54-16,4 0-17 0,9 3-3 0,4 1-853 16</inkml:trace>
          <inkml:trace contextRef="#ctx0" brushRef="#br0" timeOffset="125557.5595">19650 613 1324 0,'0'0'118'0,"0"-12"-94"0,0 4-24 0,0 8 0 16,5-8 42-16,-5 8 4 0,0 0 1 0,0 0 0 15,0 0 14-15,0 0 3 0,0 0 1 0,0 0 0 16,0 0-1-16,0 0 0 0,0 0 0 0,0 0 0 15,-5 12-64-15,-3-4 0 0,3 4-11 0,5 3 1 16,-9 5 10-16,9-5 14 0,0 13-3 0,-4 3-1 16,4 0 3-16,0-4 1 0,-4 8 0 0,-1 1 0 15,1-1-22-15,0-4-5 0,-5 4-1 0,0-4 0 0,0 8 55 16,5-8 11-16,-5 1 3 0,0-1 0 0,5 0-37 16,-5-4-7-16,0 4-2 0,-4-3 0 0,4-5-9 0,1 1 0 15,-1-1 0-15,0-4 0 0,-4-3 0 0,4 0 0 16,5-5 0-16,-1 5 0 0,5-8 35 0,0-8 5 15,0 0 0-15,0 0 1 0,0 0-14 0,0 0-3 16,0 0-1-16,5-4 0 0,8-4-23 0,-4-4-12 16,-1 1 2-16,1-1 0 0,0 0 10 0,4-3 14 15,0-1-3-15,5 0-1 0,-9-3-10 0,8 3 0 16,-4-3-12-16,5 3 12 0,-1-3 0 0,1-1 0 16,0 1 0-16,4-1 0 0,-9 5 0 0,4-5 0 15,5 5 0-15,0-1 0 0,-4-4-10 0,4 13 10 16,0-9 0-16,-1 12-9 0,1-8 1 0,0 9 0 15,-4-1 0-15,-1 4 0 0,-3 0 8 0,-1 4-10 16,4-1 10-16,-4 9-10 0,-4-4 10 0,-4 4-8 0,-1-5 8 16,-4 5-8-16,4 8 8 0,-8-9 0 0,0 1 0 15,-1 8-8-15,1-5 28 0,-5 5 7 0,-4-1 1 0,0 1 0 16,0-1-40-16,-1-3-7 0,-8 3-1 0,1 1-1 16,-1-1 21-16,0 1 8 0,0-1 0 0,0-7 0 15,4 4-8-15,1-1 0 0,-5-3 0 0,0 3 0 16,0-3 0-16,0-4 0 0,-4 0 0 0,-1 0 0 15,5-8-52-15,-8 0-12 16,-1-8-2-16,0 0-1 0,9 0-156 0,0 0-31 0,-35-15-6 16,35 0-2-16</inkml:trace>
          <inkml:trace contextRef="#ctx0" brushRef="#br0" timeOffset="126039.7625">20366 566 788 0,'0'0'17'0,"0"0"4"0,0 0 1 0,0 0 0 0,0 0-22 0,-5-8 0 0,5 0 0 0,0 8 0 16,0-7 60-16,0 7 7 0,0-8 1 0,0 8 1 15,0 0-4-15,5-4-1 0,3 0 0 0,5 4 0 16,-4 0 0-16,0 0 0 0,4 0 0 0,-4 0 0 15,0 4 2-15,-9-4 0 0,9 4 0 0,-1 4 0 16,-8-8-1-16,0 0 0 0,5 7 0 0,-1 5 0 16,-4 4-12-16,0-1-2 0,0 5-1 0,0-1 0 15,-4 5-19-15,-5 3-4 0,5 8-1 0,-1-4 0 16,1 4-26-16,-1 4-19 0,1 0 3 0,0 4 1 0,-1-8 39 16,1 0 7-16,-1 4 1 0,1-3 1 0,4-1-20 15,0 0-4-15,0-4-1 0,-4 0 0 0,4-4-8 0,0 1 0 16,0-1 9-16,0-4-9 0,-5 5 0 0,1-9-12 15,-1 1 2-15,1-1-1023 16</inkml:trace>
          <inkml:trace contextRef="#ctx0" brushRef="#br0" timeOffset="126543.1496">20712 1174 1497 0,'22'0'66'0,"-9"0"14"0,0-4-64 0,5 4-16 0,-1 0 0 0,5 0 0 16,0 0 46-16,0 0 6 0,0 0 0 0,0 0 1 15,0 0-8-15,0 0-1 0,0-11-1 0,0 7 0 16,-5 0-27-16,5-4-6 0,0 0-1 0,-4 1 0 16,-1-1 10-16,-3-4 1 0,3 0 1 0,-4 1 0 15,0-1 3-15,-4-4 1 16,0 5 0-16,0-9 0 0,0 1 13 0,-1-5 2 0,-8 5 1 0,5-1 0 0,-5 5-41 16,0-5-16-16,-5 5 1 0,5 3 0 0,-4-8 24 0,-5 9 5 15,0-1 1-15,-4 4 0 0,-4 4-15 0,4 0 0 16,4 0 0-16,-4 4 0 0,-1 0-9 0,1 4-5 15,5 0-1-15,-1 0 0 0,-4 8 15 0,4-4 0 16,0 3 0-16,-4 1 0 0,4 4 0 0,-4 3 0 16,4 1 0-16,-4-1 0 0,4 1 11 0,0 3 5 15,-4 0 0-15,4 9 1 0,1-9 14 0,-1 4 2 16,5 5 1-16,-5-5 0 0,4 0-3 0,1 0-1 16,4 1 0-16,0-1 0 0,0 4-14 0,0-11-4 15,0 7 0-15,4 0 0 0,5-3-20 0,0-5-5 16,0-3-1-16,4 3 0 0,0-7 0 0,5 0 0 15,-1-1 0-15,9 5 0 16,5-12-182-16</inkml:trace>
          <inkml:trace contextRef="#ctx0" brushRef="#br0" timeOffset="127348.133">21568 956 576 0,'0'0'25'0,"0"0"6"0,0-8-31 0,0 0 0 16,0 1 0-16,0 7 0 0,0 0 175 0,4-12 29 16,5 0 5-16,0 4 2 0,-1 8-115 0,6-11-22 15,-6 7-5-15,5 0-1 0,1 4-24 0,3-8-4 16,-4 8-2-16,0 8 0 0,5-8 5 0,-5 0 1 16,0 8 0-16,1-4 0 0,-1 3-8 0,-5 1-2 15,1 8 0-15,-4-1 0 0,-5 1-34 0,4 3-11 16,-4 1 0-16,0 3 0 0,-4 5 11 0,4-9 0 15,-5 5 0-15,5-5 0 0,-4 1 0 0,-5 3 0 16,9-4 0-16,-4 1 0 0,4-12 0 0,-5 7 0 16,5-3 0-16,0 0 0 0,0-12 42 0,0 8 10 15,0-8 3-15,0 0 0 0,0 0-37 0,0 0-7 0,0 0-2 16,0 0 0-16,0 0 28 0,0-8 6 0,0-4 1 0,0 4 0 16,-4 0-27-16,4-11-5 0,-4-1 0 15,8 1-1-15,0-8-2 0,1 7 0 0,-1 1 0 0,5-1 0 16,8 1-9-16,-3-1 0 0,3-7 0 0,1 7 0 15,4 1 0-15,-5 3 0 0,1 5 0 0,-1-1 0 16,1 12 0-16,-5-8 0 0,5 4 0 0,-1 8 0 16,1 4 0-16,-5 0 0 0,-4 3 0 0,4 1 0 15,0 4 0-15,0 3 0 0,0 1 0 0,5-1 0 16,4 1 0-16,-9 3 0 0,-4-3 0 0,4-1 0 16,0-7 0-16,-4 3 0 0,-5 1 0 0,0 3 0 0,1-11 0 15,-1 4 0-15,1-4 0 0,-5 3 0 0,0-3 0 16,0-8 0-16,0 8 0 0,0-8 0 0,0 0-14 15,-5 8-5-15,1 4-1 0,4-12 0 0,0 0 20 0,0 0 0 16,0 0 0-16,0 0 0 0,9 3 20 0,-9-3-3 16,0 0 0-16,4 0 0 0,5-3-17 0,0 3-11 15,-1-8 2-15,1 0 0 0,0 0 9 0,0-4 12 16,-1-3-2-16,6-1-1 0,-1 8-9 0,0-11 0 16,0-4 0-16,5 7 0 0,-1-4 0 0,1 5 0 15,8-5 0-15,0 9 0 0,-4-9 0 0,5 5 0 16,-5 3 0-16,4 4 0 0,-4 0 0 0,0 0 0 15,-5 8 0-15,-4 0 0 0,1 4 0 0,-6 0 0 16,1 4 0-16,0 0 0 0,-5 4 0 0,5 3 0 16,-4-3 0-16,-1 3 0 0,-8 5 0 0,4-4 0 15,4 3 0-15,-4 1 0 0,0 3-19 0,0-4 1 0,-4 1 0 0,8 3-686 16,0-3-136-16</inkml:trace>
        </inkml:traceGroup>
        <inkml:traceGroup>
          <inkml:annotationXML>
            <emma:emma xmlns:emma="http://www.w3.org/2003/04/emma" version="1.0">
              <emma:interpretation id="{C0FE34FA-F511-4C83-A8C0-355218E758E5}" emma:medium="tactile" emma:mode="ink">
                <msink:context xmlns:msink="http://schemas.microsoft.com/ink/2010/main" type="inkWord" rotatedBoundingBox="26157,991 27150,925 27208,1799 26214,1865"/>
              </emma:interpretation>
              <emma:one-of disjunction-type="recognition" id="oneOf8">
                <emma:interpretation id="interp12" emma:lang="" emma:confidence="1">
                  <emma:literal>is</emma:literal>
                </emma:interpretation>
                <emma:interpretation id="interp13" emma:lang="" emma:confidence="0">
                  <emma:literal>us</emma:literal>
                </emma:interpretation>
                <emma:interpretation id="interp14" emma:lang="" emma:confidence="0">
                  <emma:literal>vs</emma:literal>
                </emma:interpretation>
                <emma:interpretation id="interp15" emma:lang="" emma:confidence="0">
                  <emma:literal>ls</emma:literal>
                </emma:interpretation>
                <emma:interpretation id="interp16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129271.2928">24582 683 828 0,'0'0'36'0,"0"0"8"0,0 0-35 0,0 0-9 0,0 0 0 0,0 0 0 15,0 0 80-15,0 0 13 0,0 0 3 0,0 8 1 16,-5 3-26-16,5 5-6 0,5-12-1 0,-1 15 0 15,0 1-16-15,1 3-3 0,4 5-1 0,-1-1 0 16,1 4-19-16,0 0-4 0,-9 1-1 0,0-5 0 16,9 0 4-16,-5 0 1 0,1-7 0 0,-1 3 0 15,0-3 31-15,5-5 7 0,-5-3 1 0,5 0 0 16,-4-4 0-16,3-1 0 0,1-3 0 0,9 0 0 16,-5 0-52-16,0-4-12 0,0 0 0 0,5 0 0 15,-1-4 0-15,1 4 0 0,-1-8 0 0,5 5 0 16,-4-5 0-16,-1 0 0 0,-3 0 0 0,8-4 0 15,-5-3 0-15,1 3 0 0,4-7 0 0,-1-1 0 16,1-11 16-16,0 8 0 0,5-9 0 0,3 1 0 16,1 4-16-16,4-8 0 0,0 7 8 0,5 5-8 0,-9-8-12 15,4 4-4-15,-5 7-2 0,5-7 0 16,-8 11 26-16,-1 1 6 0,0-1 1 0,1 4 0 0,-10 4-24 16,1 1-5-16,-1 3-1 0,-3-4 0 0,-14 8 15 15,13 8 0-15,-9 0 0 0,5 3 0 0,-9 1 0 0,0 7 0 16,0 1 0-16,0 3 0 0,-5 9 0 0,1-9 0 15,0 12 0-15,-1-12 0 0,1 9 0 0,0-1 0 16,-10 0 0-16,6-4 0 0,-6-3 0 0,1-5 0 16,-9 5 0-16,5-5 0 0,-1 1 0 0,1-9 0 15,-10 1 0-15,5 4 0 0,0-16 25 0,1 7 8 16,3-3 2-16,-4 0 0 0,0-4-23 0,5 0-4 16,-1-8 0-16,0 5-8 0,-3-1-12 0,-1-4-10 15,4-4-2-15,1 0 0 16,-5-7-148-16,4-1-31 0,-21-19-5 0,12 4-2 0</inkml:trace>
          <inkml:trace contextRef="#ctx0" brushRef="#br0" timeOffset="-5.94929E8">24689 419 345 0,'0'0'31'16,"0"0"-31"-16,0 0 0 0,0 0 0 16,0 0 15-16,0 0-3 0,0 0-1 0,11-5 0 0</inkml:trace>
          <inkml:trace contextRef="#ctx0" brushRef="#br0" timeOffset="129527.3895">25183 238 1785 0,'0'0'159'0,"0"0"-127"16,0 0-32-16,0 0 0 0,0 0 0 0,0 0-20 15,0 0 4-15,0 0 0 0,0 0 64 0,0 0 12 16,0 8 4-16,4 4-615 15,1 4-122-15</inkml:trace>
        </inkml:traceGroup>
      </inkml:traceGroup>
    </inkml:traceGroup>
    <inkml:traceGroup>
      <inkml:annotationXML>
        <emma:emma xmlns:emma="http://www.w3.org/2003/04/emma" version="1.0">
          <emma:interpretation id="{6C5D32EC-0CCA-405D-990D-308F6CE5CC4C}" emma:medium="tactile" emma:mode="ink">
            <msink:context xmlns:msink="http://schemas.microsoft.com/ink/2010/main" type="paragraph" rotatedBoundingBox="2629,3896 30924,2490 31008,4192 2713,5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D64230-5EEB-4993-9163-219B1FDAE543}" emma:medium="tactile" emma:mode="ink">
              <msink:context xmlns:msink="http://schemas.microsoft.com/ink/2010/main" type="line" rotatedBoundingBox="2629,3896 30924,2490 31008,4192 2713,5598"/>
            </emma:interpretation>
          </emma:emma>
        </inkml:annotationXML>
        <inkml:traceGroup>
          <inkml:annotationXML>
            <emma:emma xmlns:emma="http://www.w3.org/2003/04/emma" version="1.0">
              <emma:interpretation id="{30492B68-A2FD-4DE7-8F27-30AE9E2ED15C}" emma:medium="tactile" emma:mode="ink">
                <msink:context xmlns:msink="http://schemas.microsoft.com/ink/2010/main" type="inkWord" rotatedBoundingBox="2652,4360 5189,4234 5251,5472 2713,5598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32413.8417">2496 3861 1188 0,'5'-11'52'0,"-5"7"12"0,0 4-52 0,-5-8-12 16,5 0 0-16,0 0 0 0,5 4 61 0,-1-3 10 15,0-1 1-15,5 0 1 0,0 4-18 0,8-4-4 16,-17 8-1-16,9-4 0 0,0-3-3 0,0 3-1 15,0 0 0-15,-5 4 0 0,5-4-14 0,-5 4-4 16,-4 0 0-16,9 0 0 0,-9 0 11 0,0 0 1 16,4 8 1-16,5 0 0 0,-9 3 2 0,0 1 0 15,-9 0 0-15,5 3 0 0,-5 9-10 0,5-5-1 16,-5 8-1-16,-4 5 0 0,4-1-12 0,-4 4-3 16,0 4 0-16,-1 4 0 0,6-4 13 0,3 0 3 15,-3 0 0-15,-1 0 0 0,9-4-32 0,0 0 0 16,-5-4 0-16,1 4 0 0,-5-4 12 0,5 1 4 15,4-5 0-15,-9 0 0 0,0-3-7 0,5-1-1 16,-5-3 0-16,0 3 0 0,1 0-8 0,-1 1 0 16,-4-5 0-16,-1 1 0 0,6-5 0 0,-1-3 0 15,0 8-12-15,-4-13 12 16,9 1-52-16,-5-4-4 0,9-4 0 0,-5 4 0 16,5-4-109-16,0 0-23 0,0 0-4 0</inkml:trace>
          <inkml:trace contextRef="#ctx0" brushRef="#br0" timeOffset="132788.5713">2483 4205 115 0,'0'0'10'0,"0"0"-10"0,0 0 0 0,0-4 0 0,-4-8 180 0,4 0 33 15,0 1 7-15,-5-1 2 0,1 0-78 0,4 4-15 16,0-3-3-16,0-1-1 0,0 0-50 0,0 1-11 15,9-1-1-15,-9-4-1 0,4 5-5 0,0-5-1 16,1-4 0-16,4-3 0 0,4 4-29 0,0-1-7 16,-4 1 0-16,8-1-1 0,-4-3 4 0,5 3 1 15,-5-3 0-15,9 3 0 0,-9-3-7 0,9-1-1 16,0 5 0-16,0-1 0 0,0 1-5 0,0-1-2 16,4 5 0-16,-4 7 0 0,0-4 0 0,0 5 0 15,-4-5 0-15,3 8 0 0,6 0-9 0,-1 8 10 16,0 0-10-16,1 0 10 0,-1 4-10 0,-4 3 8 15,0 5-8-15,-4-1 8 0,-1 1-8 0,1 4 0 16,-10 3 0-16,1 4 0 0,-4-3 15 0,-5 3 1 16,-5 0 0-16,-8 1 0 0,0-1 16 0,0 0 4 15,0 0 1-15,-5 5 0 0,-8-9-9 0,4 0-1 16,-5-3-1-16,1 3 0 0,0-3-16 0,-1-5-10 0,1 1 12 16,0 0-12-16,-9-5 0 0,4 1 0 0,5-4-12 0,-5 0 3 31,5-4-29-31,4 3-6 0,0-3 0 0,4 0-633 0,-4 0-127 0</inkml:trace>
          <inkml:trace contextRef="#ctx0" brushRef="#br0" timeOffset="133148.4303">3365 4193 633 0,'0'0'56'0,"0"0"-44"16,0 0-12-16,0 0 0 0,0 0 81 0,0-8 15 15,0 8 2-15,0 0 1 0,0 0-28 0,0-8-6 16,0 0-1-16,0 8 0 0,0 0 31 0,0 0 5 16,-5-7 2-16,1 3 0 0,4 4-8 0,0 0-2 15,0-8 0-15,0 8 0 0,0 0-24 0,0 0-4 0,0 0-2 16,0 0 0-16,0 0-15 0,0 0-3 0,13 4-1 16,5 0 0-16,-1-4-15 0,5 0-4 0,0-4 0 0,0 0 0 15,13 4-24-15,-4-8 0 0,4 4 0 16,5-4-1054-16</inkml:trace>
          <inkml:trace contextRef="#ctx0" brushRef="#br0" timeOffset="131801.1238">1364 3881 1036 0,'0'0'92'0,"0"-4"-73"0,0 4-19 0,0 0 0 15,0-4 89-15,0 4 15 0,-9 0 2 0,5 4 1 16,4 4-67-16,-9 3-12 0,1 5-4 0,-6 4 0 16,6 7-6-16,-10 4-2 0,1 4 0 0,-1 12 0 15,5 4 7-15,-5 3 1 0,5 1 0 0,0 3 0 16,0-3 12-16,4 3 4 0,5-3 0 0,-1 0 0 16,-4-5-22-16,1 1-4 0,3-8-1 0,5 0 0 0,0-4 11 15,0-4 1-15,-4-8 1 0,0 0 0 0,4-7 6 16,0-1 0-16,-9-7 1 0,0-4 0 0,9-8-18 0,0 0-4 15,0 0-1-15,0 0 0 0,0 0 2 0,-4-8 1 16,4-4 0-16,-9-3 0 0,4-5 3 0,1 1 1 16,4-5 0-16,0-3 0 0,0-8 0 0,9 0 0 15,0-4 0-15,-1-4 0 0,-3-4-8 0,4-3-1 16,4-5-8-16,4 4 12 0,-4-7-12 0,5-1 0 16,-1-7 0-16,10 11 0 0,-14 5 0 0,5-1 8 15,3 4-8-15,1 4 0 0,-8 8 0 0,-1 0 0 16,4 4 0-16,-8 4 0 0,4 7 0 0,-4 1 0 15,0 3-8-15,4 0 8 0,-9 5 0 0,14-1 0 16,-18 8 0-16,0 4 9 0,9-8-9 0,-9 8 0 16,0 0 0-16,13 8-11 0,-4 8 11 0,4 3 0 15,0 5 0-15,0 7 0 0,0 8 0 0,0 0 0 0,-4 8 0 16,4-1 0-16,-4 5 0 0,0 4 0 0,4-1 0 16,-4-3 0-16,-5 0 0 0,1-1 0 0,-1 1 0 15,-4-4 0-15,0-4 0 0,0-4 0 0,-4 4 0 0,4-8 0 16,-5-8 0-16,5-4 0 0,0 1 0 0,0-9 0 15,0-7 0-15,0-8 0 0,0 0 8 0,9 4-8 16,0-4 0-16,-5-4 0 0,9-4 0 0,-4-3 8 16,0-1 6-16,0-7 2 0,4 3 0 0,4-7 0 15,-8-1 21-15,4-3 5 0,5-4 1 0,-5-4 0 16,9 3-19-16,-13-3-3 0,-1-4-1 0,6 0 0 0,-1 0-1 16,4-7-1-16,-4 3 0 0,9-4 0 0,-4 0 2 0,0 0 0 15,-1-3 0-15,1-1 0 0,4 0-20 0,-1 4-16 16,1 1 4-16,0 3 0 0,0 0-8 0,0 4-2 15,-9 8 0-15,5 3 0 16,-5 9-154-16,-4 3-30 0</inkml:trace>
        </inkml:traceGroup>
        <inkml:traceGroup>
          <inkml:annotationXML>
            <emma:emma xmlns:emma="http://www.w3.org/2003/04/emma" version="1.0">
              <emma:interpretation id="{1C93514F-8EAC-4C4E-93BE-AE24F23AA631}" emma:medium="tactile" emma:mode="ink">
                <msink:context xmlns:msink="http://schemas.microsoft.com/ink/2010/main" type="inkWord" rotatedBoundingBox="5822,3943 10345,3719 10408,4986 5885,5210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4445.9143">5124 4138 345 0,'13'-11'31'0,"-13"11"-31"16,-4-8 0-16,0-4 0 0,-1 0 184 0,1 5 32 15,4 7 5-15,-5-12 2 0,-8 0-83 0,9 0-16 16,8-3-3-16,1 3-1 0,-10 4-25 0,1 1-6 16,4 7-1-16,0-8 0 0,4 0-19 0,-4 8-4 15,-13 0-1-15,13 0 0 0,0 0-22 0,0 0-5 16,-22 4-1-16,9 8 0 0,4-1-36 0,-4 5 0 0,0-1 0 16,0 1 0-16,-5 4 0 0,5-1 0 0,13 1 0 0,-4-1 8 15,-5 4-8-15,4 1 0 16,19-5 0-16,-6 5 0 0,6-5 0 0,7 1 0 0,-7-1 0 0,8-3 0 15,8-5-17-15,-8-3-5 0,-13 4-1 0,9-8 0 16,17-4 2-16,-9 0 0 0,-4-4 0 0,-5-4 0 16,1-4 9-16,4 5 3 0,0-5 0 0,-5 0 0 15,-3-3 9-15,-1-5 0 0,0-3 0 0,-4-1 0 16,-1 1 8-16,-3-4 0 0,-1-1 0 0,5 1 0 16,-5-8 11-16,-4 4 2 0,-4-4 1 0,4 4 0 15,0 3-2-15,-4 5-1 0,-10 3 0 0,-3 5 0 16,8-1-7-16,-4 8 0 0,-5 4-1 0,-4 8 0 15,-13 0-11-15,9 8 0 0,9 0 0 0,-10 7 0 16,-12 5 0-16,4 3-12 0,8 0 2 0,5 0-662 16,0 1-133-16</inkml:trace>
          <inkml:trace contextRef="#ctx0" brushRef="#br0" timeOffset="134057.7361">4852 3764 576 0,'0'0'25'0,"9"-8"6"0,0 0-31 0,-9 0 0 16,0 1 0-16,0-1 0 0,8 0 140 0,-12-4 21 0,0 5 5 0,-1-5 1 15,5 0-98-15,-8 4-19 0,-1-3-4 0,0 3-1 16,0-4-33-16,0 0-12 0,1 5 9 0,-6-1-9 15,-7 4 20-15,3 0 0 0,5 0-1 0,-9 8 0 16,0 0 33-16,0 4 6 0,0 0 2 0,5 7 0 16,-5-3 3-16,-5 7 1 0,-3 5 0 0,8 3 0 15,8 0 3-15,-3 1 1 0,-14 3 0 0,1 0 0 16,12 4-18-16,-4 0-3 0,0 4-1 0,-4 0 0 16,4 8-26-16,4-4-4 0,1 4-2 0,4-4 0 15,-5 0-5-15,9-4-1 0,14 0 0 0,3-4 0 16,-3-8 0-16,4 0 0 0,4 0 0 0,13-7 0 15,14-1-8-15,-10-3-12 0,-8-4 2 0,5-12 1 16,12 0-152-16,0 0-31 0,1-12-5 16</inkml:trace>
          <inkml:trace contextRef="#ctx0" brushRef="#br0" timeOffset="135095.6601">5927 3787 1440 0,'0'0'128'0,"0"0"-103"0,0 0-25 0,0 0 0 16,0 0 107-16,0 0 16 0,9 0 3 0,0 4 1 15,4 0-48-15,-9 4-10 0,5 7-1 0,0 1-1 16,-1 0-44-16,-3 3-9 0,4 12-2 0,-5-3 0 15,-4 3-12-15,0 0 0 0,0 0 8 0,-4 0-8 16,-5 5 0-16,4-5 0 0,-8-4 0 0,-4-4 0 16,-1-3 13-16,1-1 7 0,-1-7 0 0,5 4 1 15,4-8-12-15,-4 3-9 0,0-7 12 0,4 0-12 16,0-8 52-16,1 4 3 0,3-4 1 0,1-4 0 16,4 1-33-16,0-5-7 0,4-4 0 0,1 1-1 15,3-1-6-15,1-3-1 0,0-1 0 0,8 1 0 16,-3 3-8-16,7-3 0 0,1-5 0 0,0 1 8 15,0 3-8-15,5 1 0 0,-5-5 0 0,-1 9 0 16,1-1 0-16,-4 4 0 0,0 1 0 0,-1-1 0 0,-4 0 0 16,0 8 0-16,1-3-9 0,-6 7 9 0,5 0 0 0,1 4-8 15,-6-1 8-15,1 5 0 0,0 0-9 16,4 8 9-16,-4-1 0 0,4 1-9 0,0-4 9 16,-4 3 0-16,4-3 0 0,0 3 0 0,-4-3 0 0,0 4 0 15,0-8 0-15,-5 3 0 0,5 1 0 0,-5 0 0 16,-4-1 0-16,0 1 0 0,0 0 0 0,0-12 0 15,0 0 0-15,-4 8 0 0,4-8 0 0,-9 7 9 16,9-7-9-16,-4 4 0 0,4-4 8 0,0 0-8 16,0 0 0-16,0 0 0 0,-5-4 0 0,1-7 0 15,4-1 0-15,4 0 0 0,5 1 0 0,0-5 0 16,4-4 0-16,0-3 0 0,5 0 0 0,-1-9 0 16,10 5 0-16,-1 4 0 0,0-5 0 0,1 9 0 15,-1 3 0-15,0 1 0 0,-4-1 0 0,0 8 0 0,0 1 0 16,-9 3 0-16,0 4 0 0,-4 4 0 0,4 3 0 15,-8 5-9-15,-1 4 9 0,0-1 0 0,-4 9 0 16,0-1 8-16,-8 0-8 0,3 5 12 0,1-5-4 0,4 4 0 16,-5 1-8-16,1-1 0 0,0 0 8 0,-5-3-8 31,5-1-92-31,-5-3-24 0,4-1-4 0</inkml:trace>
          <inkml:trace contextRef="#ctx0" brushRef="#br0" timeOffset="135948.1812">7177 3791 799 0,'0'0'35'0,"9"-4"8"16,0-4-35-16,-5 1-8 0,1-1 0 0,3 0 0 15,-3-4 104-15,4 8 18 0,-1 1 4 0,1-5 1 0,-4 4-4 16,-5 4-1-16,0 0 0 0,0 0 0 0,0 0-25 16,0 0-5-16,0 0 0 0,8 8-1 15,1-1-47-15,-4 5-8 0,-5 0-3 0,0 3 0 0,0 1-2 0,0 0-1 16,-9-1 0-16,4 9 0 0,1-1-18 0,-5 4-3 16,9 1-1-16,-9 3 0 0,9 0 6 0,-4 4 1 15,0-8 0-15,-1 9 0 0,1-5 22 0,-5 0 5 16,0-4 1-16,1 1 0 0,-1-5-27 0,0 4-4 15,5-7-2-15,-10-1 0 0,6-7 1 0,-5 3 0 16,4-7 0-16,-4 4 0 0,8-4-11 0,-4 0 10 16,9-8-10-16,0 0 10 0,-8 3-10 0,3-3 0 15,5 0 9-15,0 0-9 0,-9 0 9 0,9-7-9 16,0-1 12-16,0-4-12 0,-4 4 11 0,0-3-11 16,8-5 10-16,0 1-10 0,1-5 0 0,4 1 0 15,-5-9 0-15,5 5 0 0,0-1 0 0,-1 1 0 16,6-4 0-16,-1-1 0 0,0 1 0 0,4-4-12 15,-8 0 12-15,9 0-13 0,-5-5 3 0,4 1 1 0,5 0 0 16,5 0 0-16,-5 4-6 0,8 4-1 0,-3-5 0 16,3 5 0-16,5 0 6 0,-4 7 1 0,4-3 0 0,-4 7 0 15,0 1-9-15,-5 7-2 0,0 4 0 0,-4 4 0 16,0 0 20-16,-4 8-12 0,-9 4 12 0,-1 3-10 16,-3 1 10-16,-5 7-10 0,-9 1 10 0,0 3-10 15,-4 4 10-15,-5 4 0 0,-3 0 0 0,-1 0 0 16,-9 4 0-16,5 0 0 0,-5-4 10 0,-4 1-10 15,4-5 8-15,0 0-8 0,-4-8 0 0,4 1 9 16,1-1-21-16,3-7-4 0,6 3 0 0,-6-7-1 16,1 0-143-16,4-5-29 0,0 1-6 15</inkml:trace>
          <inkml:trace contextRef="#ctx0" brushRef="#br0" timeOffset="136393.7771">8173 3124 1400 0,'9'-19'62'0,"-5"7"13"0,5 4-60 0,0-3-15 0,4 3 0 16,0-4 0-16,-4 4 64 0,4 0 9 15,-4 5 3-15,4-1 0 0,-4 4 3 0,-9 0 1 0,0 0 0 0,0 0 0 16,4 15-25-16,-4 1-5 0,-4 7-1 0,0 8 0 16,-5 1 1-16,0 11 0 0,0-8 0 0,-4 11 0 15,0 5 4-15,0 0 1 0,0 3 0 0,-5 1 0 16,5-4-33-16,0-1-6 0,0 1-2 16,-1 0 0-16,6 0-3 0,-6-1-1 0,1-3 0 15,5 4 0-15,-1-8-10 0,-4 0-17 0,4-8 4 0,-4 4 1 16,0-4-212-1,-1-4-41-15,-21 27-9 0,22-26-2 0</inkml:trace>
          <inkml:trace contextRef="#ctx0" brushRef="#br0" timeOffset="136752.5113">8349 4091 1566 0,'0'0'69'0,"0"0"15"0,0 0-68 0,9-11-16 16,-1 3 0-16,1 0 0 0,4 4 40 0,5 0 4 15,-5-3 0-15,5-1 1 0,-1 4-16 0,1 0-3 16,-5-4-1-16,0 0 0 0,5-3-25 0,3 3 8 16,6-4-8-16,-5 0 0 0,0 1 0 0,4-1 0 15,-4 0 0-15,0-3 0 0,0-1 0 0,-5-3 13 16,1 3-3-16,-5 4-1 0,-4-7 11 0,0 3 1 15,-5 1 1-15,0-1 0 0,-4-3 9 0,0 3 1 0,-4 0 1 16,0 1 0-16,-1 3-9 0,-4-4-1 16,1 5-1-16,-1-1 0 0,-4 0 10 0,0 5 1 15,-1 7 1-15,1 0 0 0,0 0-19 0,-4 3-4 0,-1 1-1 16,0 8 0-16,1-4 2 0,4 7 0 0,-5 1 0 0,5 4 0 16,-5-5-12-16,5 9 0 0,-9-1 9 0,9 0-9 15,-4 5 0-15,8-5 0 0,-4 4 0 0,4 5 0 16,5-5 0-16,4 4 0 0,4-4 8 0,5-3-8 15,-5-1 8-15,0 1-8 0,5-1 10 0,4-4-10 16,1 1 0-16,-1-4 0 0,4-1 0 0,10-3 0 16,-1-4-54-16,9-4-7 0,0-4-2 0,0 0-921 15</inkml:trace>
        </inkml:traceGroup>
        <inkml:traceGroup>
          <inkml:annotationXML>
            <emma:emma xmlns:emma="http://www.w3.org/2003/04/emma" version="1.0">
              <emma:interpretation id="{C3B73544-AAF3-433A-8802-F83CEDCCAF8F}" emma:medium="tactile" emma:mode="ink">
                <msink:context xmlns:msink="http://schemas.microsoft.com/ink/2010/main" type="inkWord" rotatedBoundingBox="10800,3649 12375,3571 12436,4799 10861,4877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36977.7073">9257 3561 576 0,'0'0'51'0,"-9"0"-41"16,0-4-10-16,1 8 0 0,8-4 193 0,0 0 37 15,-9 0 7-15,9 0 2 0,0 0-105 0,0 0-21 16,0 0-4-16,0 0-1 0,0 0-42 0,9 0-9 15,13 0-1-15,4-4-1 0,5 0-9 0,8-4-2 0,1 1 0 16,-1-1 0-16,5 0-7 0,0-4-1 0,0 1-1 0,0-5 0 16,4 4-18-16,-4 1-3 0,4 3-1 0,-9-4 0 15,-3 0-13-15,-6 5-8 0,-3-1 8 0,3 4-700 16,-8 0-132-16</inkml:trace>
          <inkml:trace contextRef="#ctx0" brushRef="#br0" timeOffset="137329.6201">9766 2910 1256 0,'0'0'56'0,"0"0"11"0,0 0-54 0,0 0-13 16,0 0 0-16,0 0 0 0,0 0 106 0,0 0 18 15,0 0 4-15,4 11 1 0,1 1-29 0,-1 4-5 16,-4-1-2-16,4 9 0 0,-4-1-23 0,-4 12-5 16,0-7-1-16,-1 14 0 0,1 1-1 0,-5 4-1 15,0 0 0-15,-4 8 0 0,4 3-4 0,1-3-1 16,-1 3 0-16,-4 5 0 0,-5-9-33 0,9-3-6 16,1 3-2-16,-1-3 0 0,0 0-8 0,0-4-8 15,0-4 9-15,5-1-9 0,0-3-10 0,-1 0-8 16,1-7-2-16,0-1-794 15,4-8-159-15</inkml:trace>
          <inkml:trace contextRef="#ctx0" brushRef="#br0" timeOffset="137690.7867">10156 3818 1954 0,'0'0'43'0,"0"0"9"0,0 0 1 0,0 0 3 0,0 0-45 0,0 0-11 0,14 0 0 0,-1 4 0 16,-5-4 31-16,10 0 4 0,0 0 1 0,-1 4 0 15,5-4-24-15,4 0-4 0,1-4 0 0,-1 0-8 0,9-3 9 0,-4-1-9 16,0 0 0-16,-1 0 9 0,1-3 22 0,4-1 4 16,-4 0 1-16,-1 0 0 0,-3-3-3 15,-1 3 0-15,-8-3 0 0,4-5 0 0,-5 4 7 0,1-3 0 16,-5-4 1-16,0 3 0 0,0 1-33 0,-4 3-8 15,0-4 0-15,0 9 0 0,-5-5 0 0,-4 4 0 16,0 1 0-16,0-1 0 0,-9 8 0 0,5 0 0 16,-9 0 0-16,-1 0 0 0,-3 4 0 0,-1 4 0 15,-4 0 0-15,0 4 0 0,1 0 0 0,-1 7-11 16,-9 5 3-16,9 3 0 0,4 1 8 0,-4 3 0 16,0 0 0-16,1 5 0 0,7-9 0 0,-3 4 11 15,4 1-1-15,0-1 0 0,8 0-1 0,1 4 0 16,4-7 0-16,0 3 0 0,4 4-9 0,5-3 0 15,0-1 0-15,8 0 0 0,-4-7 0 0,1-5 0 16,3 1 0-16,9 3 0 16,1-7-108-16,8 0-24 0,4-4-5 0,5-1-1 0</inkml:trace>
        </inkml:traceGroup>
        <inkml:traceGroup>
          <inkml:annotationXML>
            <emma:emma xmlns:emma="http://www.w3.org/2003/04/emma" version="1.0">
              <emma:interpretation id="{9EC79B85-D08B-400F-9A6B-EAEC53F3B743}" emma:medium="tactile" emma:mode="ink">
                <msink:context xmlns:msink="http://schemas.microsoft.com/ink/2010/main" type="inkWord" rotatedBoundingBox="14765,3293 15988,3232 16057,4609 14833,467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58572.2813">13254 3616 864 0,'-5'-8'76'0,"5"4"-60"15,0-4-16-15,0 4 0 0,0-4 18 0,0 1 1 16,0-1 0-16,0 8 0 0,0 0 23 0,0-8 5 15,0 0 1-15,0 0 0 0,9 1-39 0,-4 3-9 16,-5 4 0-16,4-12 0 0,5 4 12 0,-5 0 0 16,5 1 0-16,-5-1 0 0,1 0 32 0,-5 8 6 15,0 0 2-15,13-8 0 0,-4 0-13 0,-5 1-3 16,-4 7 0-16,0 0 0 0,0 0-6 0,9-4-2 16,-9 4 0-16,0 0 0 0,0 0-12 0,0 0-4 15,0 0 0-15,0 0 0 0,0 0-3 0,0 0-1 16,4-12 0-16,-4 12 0 0,0 0-8 0,0 0 12 15,0 0-12-15,0 0 12 0,0 0-12 0,0 0 8 16,0 0-8-16,0 0 8 0,0 0 20 0,0 0 4 0,0 0 1 16,0 0 0-16,9 8-10 0,-5 0-3 0,-4-1 0 0,0 5 0 15,-4 4 20-15,0-5 4 0,-5 5 1 0,4 4 0 16,-3-5-12-16,-1 5-2 0,-4-1-1 0,-1 5 0 16,1-5 3-16,5 4 1 0,-6 1 0 0,6-5 0 15,-1 1-18-15,0-1-4 0,9 1-1 0,-4-1 0 16,4 5-11-16,0-1 12 0,0-7-12 0,4 3 12 15,-4-3-12-15,9-4 0 0,-5 3 9 0,5-3-9 16,4 3 0-16,-4-3 0 0,-5-8 0 0,5 0 0 16,0-4-14-16,0 0-4 0,4 0-1 0,-4-4-996 15</inkml:trace>
          <inkml:trace contextRef="#ctx0" brushRef="#br0" timeOffset="158762.4125">13574 2886 1843 0,'-9'-11'81'0,"9"11"18"0,0-8-79 0,0 8-20 16,0 0 0-16,0 0 0 0,0 0 36 0,0 0 3 15,0 0 1-15,0 0 0 16,13 0-56-16,-4 4-10 0,9-4-2 0</inkml:trace>
          <inkml:trace contextRef="#ctx0" brushRef="#br0" timeOffset="159750.9161">13842 3503 1551 0,'0'0'68'0,"0"0"16"0,4-8-68 0,-4 8-16 0,4-12 0 0,-4 12 0 15,0 0 79-15,0 0 12 0,0 0 2 0,0 0 1 16,5-8-35-16,-1-3-7 0,-4 11-2 0,0 0 0 16,9-8 2-16,0 4 0 0,4 0 0 0,0 0 0 15,5 0-23-15,-1 4-4 0,1 0-1 0,4-4 0 16,-5 4-12-16,5 0-4 0,0 4 0 0,4 0 0 0,-4 0-8 0,5 0 0 16,-5 0 0-16,4 0-704 15,-4 0-139-15</inkml:trace>
          <inkml:trace contextRef="#ctx0" brushRef="#br0" timeOffset="159503.9439">13951 3194 1839 0,'0'0'40'0,"0"0"9"0,0 0 2 0,0 0 1 0,0 0-42 0,0 0-10 16,0 0 0-16,0 0 0 0,0 0 42 0,14 0 6 16,-1-3 2-16,4 3 0 0,-4-8-16 0,9 0-3 15,-4-4-1-15,4 4 0 0,0 1-18 0,0-5-3 16,4-4-1-16,-4 1 0 0,0-1-8 0,-5-3 10 16,1-1-10-16,0-3 10 0,-5 3 10 0,0-3 1 15,-4 3 1-15,-1-3 0 0,1 0-22 0,-4-5 0 16,-1 5 0-16,0-1 0 0,1 1 0 0,-5 0 0 15,4-1 0-15,5 9 0 0,-9-9 0 0,9 1 0 16,-5 3 0-16,0 1 0 0,1-1-10 0,4 5-3 0,-5-5-1 16,5 5 0-16,-5 3 14 0,1-4 0 0,-1 5 0 0,0-1 0 15,-4 4 0-15,0 8 0 0,0 0 0 0,0 0 0 16,-4-8 0-16,0 1-9 0,-1 3 9 0,5 4 0 16,-9 0 0-16,1 0-8 0,-1 0 8 0,9 0 0 15,-5 0 0-15,5 0-8 0,0 0 8 0,0 0 0 16,-8 4 0-16,8-4 0 0,0 0 0 0,-9 0 0 15,9 0 0-15,-9 3 0 0,0 5 0 0,9-8-8 16,0 0 8-16,-4 4 0 0,-5 4 0 0,5 4-8 16,-1-1 8-16,1 1 0 0,-5 4 0 0,5-5 0 15,-5 5 0-15,0 0 9 0,5 3-9 0,-5 1 0 0,0 3 14 16,5 4-4-16,-9 8-1 0,8-3 0 16,-3 3 3-16,3 0 1 0,-4 4 0 0,1 4 0 0,-1 0 1 15,0-4 0-15,-4 0 0 0,0 7 0 0,4 1 2 0,-4 0 0 16,0 0 0-16,-5 0 0 0,5-5 13 0,0 5 3 15,0-4 1-15,0 4 0 0,-5-4-17 0,5-4-3 16,0 0-1-16,0 0 0 0,-1-8 0 0,1 4 0 16,4-4 0-16,5-3 0 0,-5-1-4 0,5-8 0 15,-5 5-8-15,0-9 12 0,9-3-12 0,-4 0 0 16,0 0 0-16,4-5 0 16,0-7-48-16,0 0-12 0,0 0-2 0,0 0-1 15,0 0-81-15,0 0-16 0,0 0-3 0,0-11-727 0</inkml:trace>
        </inkml:traceGroup>
        <inkml:traceGroup>
          <inkml:annotationXML>
            <emma:emma xmlns:emma="http://www.w3.org/2003/04/emma" version="1.0">
              <emma:interpretation id="{1442AE63-E1FC-46EA-A22F-160C128487F0}" emma:medium="tactile" emma:mode="ink">
                <msink:context xmlns:msink="http://schemas.microsoft.com/ink/2010/main" type="inkWord" rotatedBoundingBox="17908,3219 20661,3083 20726,4387 17972,452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65906.6662">17637 3230 1098 0,'13'-8'24'0,"-13"8"4"0,0-8 2 0,4 0 2 0,5 0-32 0,0 1 0 15,-9-5 0-15,9 4 0 0,-5 0 102 0,0 0 14 16,-4 8 4-16,9-7 0 0,-9 3-40 0,0 4-8 16,9-4-2-16,-9 4 0 0,0 0-20 0,4-4-4 15,1 0-1-15,-5 4 0 0,0 0-10 0,0 0-3 16,0 0 0-16,8 8 0 0,-3 4-4 0,-5-1-2 15,-5 5 0-15,5 3 0 0,-4 1-9 0,0 7-1 16,-5 0-1-16,0 1 0 0,-4-1 0 0,9-4 0 16,-5 5 0-16,0-1 0 0,0-4-3 0,0-3-1 15,5 3 0-15,0 1 0 0,4-9-11 0,0 1 10 0,0-8-10 16,0-8 10-16,0 0-10 0,4 11 10 0,-4-11-10 0,9 8 10 16,-5 0-10-16,-4-8 0 0,0 0 9 0,13 8-9 15,-4-4 0-15,4-4 9 0,-4-4-9 0,0 4 0 16,-9 0 11-16,13-8-11 0,0 0 10 0,0 0-10 15,-4 1 8-15,4-5-8 0,5 0 0 0,-5-3 9 16,-4-1-9-16,0 0 0 0,4-3 9 0,4-1-9 16,1 1 0-16,-5-4 0 0,-9 3-12 0,14-7 4 15,8-1 31-15,1-3 6 0,-14 0 2 0,4 4 0 16,5-1-31-16,0 9 8 0,-4-4-8 0,-1 3 0 16,-8 1 0-16,9 3 0 0,-1 4 0 0,-4 1 0 15,-4 7 0-15,-5-4 0 0,1 8 0 0,-5 0 0 0,0 0 0 16,4 8 0-16,-4 3 0 0,5 9 0 0,-5-1 0 15,0 5 0-15,-9 3 0 0,0-4 0 0,9 1 0 0,0-1 0 16,-9 5 0-16,5-1 0 0,-1-8 0 0,5 1 0 16,0-1 0-16,0-3 0 0,-4-8 0 0,4-8 0 15,9 11 0-15,-9-11 0 0,0 8 0 0,0-8 0 16,4 12 0-16,9-4 0 0,-4-4 9 0,-9-4-1 16,0 0 0-16,13 7 0 0,1 1-8 0,-6 0 0 15,-8-8 0-15,0 0 0 0,13 4 0 0,-8 4 0 16,4-8 0-16,-9 0 0 0,0 0 0 0,0 0 0 15,13-4 0-15,-4 0 0 0,-9 4 0 0,8-8 8 16,5-4-8-16,-4 1 12 0,0-1-3 0,0-4 0 16,0-3 0-16,4-1 0 0,0 1 6 0,-4-1 1 15,-1-7 0-15,1 0 0 0,9-4-8 0,-5 3-8 16,-4-3 11-16,4 4-11 0,0-4 0 0,5 3 0 0,-5 5 0 16,-4 3 0-16,-5 5-11 0,0-1-2 0,9 8-1 0,-8 1 0 31,-5 7-91-31,0 0-19 0,0 0-3 0</inkml:trace>
          <inkml:trace contextRef="#ctx0" brushRef="#br0" timeOffset="166261.1078">18905 3120 518 0,'8'-7'46'0,"-8"-1"-37"15,-4-4-9-15,4 0 0 0,0 5 176 0,0-5 32 16,-4 4 8-16,4 0 0 0,0 0-94 0,0 1-19 16,0-1-4-16,0 4-1 0,-9 0-27 0,9 4-6 15,0 0-1-15,0 0 0 0,-13 0-19 0,4 0-4 16,-4 0-1-16,4 8 0 0,-4 0-22 0,4 7-5 15,-9-7-1-15,5 8 0 0,5 3 4 0,-10 1 0 16,-4-1 0-16,9 8 0 0,0-3-16 0,0 3 9 16,-9 4-9-16,4 1 8 0,-4-5-8 0,5 4 8 15,17-4-8-15,-5 5 8 0,-8-5-8 0,9-4 0 16,8-3-12-16,5 3 12 0,0-3 0 0,-1-5 15 16,5 1-1-16,9-4 0 0,0-5 5 0,0-3 1 15,-4 0 0-15,4-4 0 0,9 0-20 0,-5-4 0 0,-4-4 0 16,0 1 0-16,0-9 0 0,4-3 0 0,0-1 0 15,-4 1 0-15,-9-5 8 0,9-3 8 0,0-4 2 0,0-1 0 16,-4 1-6-16,-9 0-2 0,4-4 0 0,-5 8 0 16,1-1-10-16,-9 9 12 0,-9-8-12 0,-4 7 12 15,0 4-12-15,-4 1 0 0,-10 3 0 0,-3 0 8 16,-1 5-8-16,0 7 0 0,-4-4 0 0,-4 8 0 16,-1-4-21-16,5 7 0 0,4 1 0 0,1 4-668 15,-6 0-134-15</inkml:trace>
          <inkml:trace contextRef="#ctx0" brushRef="#br0" timeOffset="164623.6971">16329 3109 529 0,'0'0'23'0,"0"0"5"0,0 0-28 0,0 0 0 16,0 0 0-16,0 0 0 0,0 0 36 0,0 0 2 15,0 0 0-15,9-8 0 0,-5 4 16 0,-4 4 3 16,0 0 1-16,0 0 0 0,0 0-3 0,5-4-1 16,-5 4 0-16,0 0 0 0,0 0-6 0,0 0 0 15,9-4-1-15,-1 0 0 0,1 0-6 0,0 0-1 16,4 4 0-16,0-3 0 0,0 3 8 0,9-4 0 16,-4 0 1-16,4 0 0 0,0 4 11 0,4-4 3 15,5-4 0-15,-1 4 0 0,6 4-15 0,3-8-4 16,1 5 0-16,-1-1 0 0,1-4-12 0,3 4-4 15,-3 0 0-15,-1-8 0 0,1 8-10 0,-1-3-2 16,5-1-1-16,0 0 0 0,-4-4-7 0,3 5-8 16,6-5 11-16,-5 0-11 0,-5 0 8 0,1 5-8 15,-1-1 0-15,-8 4 0 0,-5 4 0 0,0-8-16 16,-4 4 2-16,-4 4 0 16,-5 0-42-16,-13 0-8 0,0 0-1 0,0 0-792 0</inkml:trace>
          <inkml:trace contextRef="#ctx0" brushRef="#br0" timeOffset="165016.2015">17233 2512 172 0,'0'0'16'0,"0"0"-16"16,4-8 0-16,5-4 0 0,-9 9 145 0,0 3 27 15,9-12 4-15,-9 12 2 0,0-8-68 0,0 8-14 16,0 0-2-16,0 0-1 0,9-8-37 0,-9 8-7 16,0 0-1-16,0 0-1 0,0 0-11 0,0 0-3 15,0 0 0-15,0 0 0 0,0 0 11 0,9 12 1 16,-9 4 1-16,0-1 0 0,-9 5 13 0,0 3 2 15,0 4 1-15,-4 12 0 0,-5 0 0 0,1 12 0 16,-9 4 0-16,-1 3 0 0,1 5-26 0,0-5-4 16,-5 4-2-16,0 9 0 0,0-1-13 0,5-4-2 15,0-7-1-15,0-1 0 0,-1-3-6 0,10-1 0 0,-1-7-8 16,5-4 12-16,-5 0-12 0,5-4 0 0,0-4 0 16,0-8 0-1,0 5-16-15,4-5-10 0,0-4-2 0,0-7 0 16,5-1-146-16,0-7-30 0,-5 0-5 0,9-8-2 0</inkml:trace>
        </inkml:traceGroup>
        <inkml:traceGroup>
          <inkml:annotationXML>
            <emma:emma xmlns:emma="http://www.w3.org/2003/04/emma" version="1.0">
              <emma:interpretation id="{75FA499F-C344-4CF7-9CCD-5E8FDC14FBCC}" emma:medium="tactile" emma:mode="ink">
                <msink:context xmlns:msink="http://schemas.microsoft.com/ink/2010/main" type="inkWord" rotatedBoundingBox="22599,3387 26802,3178 26853,4201 22650,441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70219.3764">24253 3206 806 0,'0'0'36'0,"0"-4"7"0,-5 0-35 0,5 0-8 0,0 1 0 0,0-5 0 16,0 0 107-16,0 8 19 0,0-8 4 0,-4 0 1 15,4 1-56-15,-5-5-11 0,-3 4-3 0,3 0 0 16,1 4 14-16,0-7 2 0,-5 3 1 0,0 4 0 16,5-4-46-16,-5 0-10 0,0 1-2 0,-4 3 0 15,0-4 2-15,0 0 0 0,-5 0 0 0,5 8 0 0,0-11 0 16,0 7 0-16,-1-4 0 0,-3 8 0 0,-1-4-10 0,1 0-3 16,-1 4 0-16,-4 0 0 0,0 0-9 15,0 4 8-15,-4 0-8 0,4 0 8 0,-4 0-8 0,4 3 0 16,-4 1 0-16,4 4 0 0,0-4 15 0,0 7 1 15,0-3 0-15,9 8 0 0,-5-1-7 0,9 4-1 16,5 5 0-16,0 3 0 0,-1-8-8 0,10 5 0 16,-5-1 0-16,4 4 0 0,5-4 0 0,4-7 0 15,0-1 0-15,0 5 0 0,0-5 28 0,5 1 3 16,-1-8 1-16,5-1 0 0,0-3-32 0,5-4 0 16,-5-8 0-16,8 4 0 0,5 0 0 0,-4 0 0 15,-9-8 0-15,0-3 0 0,4-1 0 0,1-4 0 16,-5-3 0-16,4-1 9 0,-4-7 8 0,0 0 2 15,4-5 0-15,0-3 0 0,-4 4-7 0,0-4 0 16,0-4-1-16,0 0 0 0,0 0-11 0,-4 4 8 0,-1-4-8 16,5-4 8-16,-9 4 2 0,5 4 0 0,-9-8 0 15,-1 4 0-15,1 8-26 0,-4 0-4 0,-1-1-2 0,5 9 0 16,-9 0 22-16,4 3-9 0,0 5 9 0,5-1 0 16,-9 0-10-16,5 1 10 0,3-1-8 0,-3 4 8 31,4 5-33-31,-5-5-2 0,0 4 0 0,10-4 0 0,-10 5 35 0,0 3 0 0,1-4 0 0,-1 0 0 15,0 4 0-15,-4 4 0 0,0 0 0 0,0 0 0 16,0 0 0-16,0 0 0 0,0 0 0 0,0 0 0 16,0 0 0-16,0 0 0 0,0 0 0 0,-8 4 0 15,3-4 13-15,-3 8 10 0,8-8 1 0,-5 8 1 16,-4 0-40-16,5 7-8 0,-5-3-1 0,0 0-1 16,5-1 25-16,-5 5 0 0,-4 3 0 0,4-3 0 0,1 3 20 15,-1 1 8-15,-4 11 3 0,-1 4 0 16,1 0-50-16,0 0-9 0,4 8-3 0,1 4 0 15,-1-4 51-15,4 4 11 0,5-4 1 0,-4 0 1 0,4 3-24 0,0-3-9 16,0 0 0-16,4 0 9 0,1-4 15 0,-1 4 4 16,1-8 0-16,3 0 0 15,1-4-74-15,-4-3-14 0,3-1-4 0,1-4-614 16,4-7-123-16</inkml:trace>
          <inkml:trace contextRef="#ctx0" brushRef="#br0" timeOffset="170573.4275">24849 3206 1036 0,'0'0'46'0,"0"0"10"15,0 0-45-15,0 0-11 0,-8-8 0 0,8 8 0 0,0 0 104 0,0 0 20 16,0 0 3-16,0 0 1 16,0 0-52-16,0 0-9 0,8 8-3 0,-3 0 0 0,-1 4 0 0,-4-1 0 15,4 5 0-15,1 0 0 0,-1-1-30 0,1 5-6 16,-1-5-2-16,-4 5 0 0,0-1 10 0,0 5 1 15,0-5 1-15,-4 1 0 0,-1-5-38 0,1 5-23 16,4-9 3-16,-9 5 1 0,5 0 2 0,4-5 0 16,0-11 0-16,0 0-601 15,0 0-120-15</inkml:trace>
          <inkml:trace contextRef="#ctx0" brushRef="#br0" timeOffset="170738.3892">25213 2855 1555 0,'0'0'138'0,"-4"-12"-110"0,0 1-28 0,-1-1 0 16,1 0 52-16,0 5 4 0,-1-1 2 0,5 8 0 15,0 0 23-15,0 0 5 0,0 0 1 0,0 0 0 16,0 0-66-16,0 0-13 0,0 0-8 0,0 0-613 16,0 8-129-16</inkml:trace>
          <inkml:trace contextRef="#ctx0" brushRef="#br0" timeOffset="168252.9875">21541 2957 806 0,'0'0'36'0,"0"-8"7"0,0-4-35 0,0 4-8 0,0 0 0 15,0 1 0-15,0-1 68 0,0 4 12 0,0-8 3 0,0 1 0 16,-4 3-57-16,0-4-11 0,-5 4-3 0,4 0 0 15,-3 5-3-15,-1-1-1 0,0 0 0 16,5 0 0-16,4 4 1 0,-13 0 0 0,4 0 0 0,0 4 0 16,-4-4 26-16,13 0 5 0,-9 4 0 0,-4-4 1 15,13 0 14-15,-9 4 2 0,0-1 1 0,-4 1 0 16,9-4-18-16,-9 4-3 0,-1 0-1 0,-3 8 0 16,-1 0 13-16,1-1 3 0,-1 5 0 0,-4 3 0 15,-4 5 0-15,4 3 0 0,0 0 0 0,-4 5 0 16,4 3-19-16,-4-4-3 0,8 8-1 0,-4 0 0 15,9-4-5-15,0 4 0 0,0-4-1 0,8 0 0 16,-4 0-12-16,5 0-3 0,4-3 0 0,4-1 0 16,5-4-8-16,-4 0 0 0,8-3 0 0,0-1 0 15,0-3 0-15,9-5-16 0,4-3 4 0,1 0 1 16,3-1-41-16,5-7-9 0,5-4-2 16,4 0 0-16,-5 0-128 0,5-4-25 0,0-7-6 0,4-1-453 15</inkml:trace>
          <inkml:trace contextRef="#ctx0" brushRef="#br0" timeOffset="168617.3225">22085 3159 403 0,'0'0'17'0,"0"0"5"0,5-4-22 0,-5 4 0 16,0 0 0-16,0 0 0 0,0 0 176 0,0-7 32 16,0-1 5-16,0 8 2 0,0 0-129 0,0 0-26 15,0 0-4-15,0 0-2 0,-9 0-26 0,0 0-4 0,0 4-2 0,-4 0 0 16,4 3 34-16,-4 1 6 0,0 4 2 0,4 4 0 15,1-1-26-15,-1 5-5 0,0-1-1 0,5 8 0 16,-1-3-16-16,1-1-3 0,-5-3-1 0,9 3 0 16,0 1-4-16,5-1-8 0,3 4 11 0,-3-7-11 15,-1-1 12-15,5-3-12 0,4-1 12 0,0-3-12 16,5 0 0-16,-1-8 0 0,5 4 0 0,-4-8 0 16,4-4 12-16,0 0 1 0,-5-4 1 15,5 0 0-15,0-7-5 0,0-1-1 0,-9 0 0 0,0-3 0 16,-4-1 16-16,4-3 4 0,-4 0 0 0,4-5 0 15,-8-3-16-15,-1 8-4 0,-4-9 0 0,0 9 0 16,0 4-8-16,-4 3 10 0,-5-4-10 0,0 9 10 16,0-5 2-16,-8 8 1 0,-5 4 0 0,0 4 0 15,-5 0-13-15,-3 4 0 0,-1 0 8 0,-4 4-8 0,4 4-10 16,1-1-5-16,-1 5-1 0,5 0 0 16,-1-5-142-16,5 5-29 0</inkml:trace>
          <inkml:trace contextRef="#ctx0" brushRef="#br0" timeOffset="169040.7467">22647 3007 1728 0,'13'-4'153'0,"-13"4"-122"15,0 0-31-15,0 0 0 0,0 0 72 0,0 0 9 16,0 0 2-16,13 12 0 0,-4-4-46 0,0 4-9 0,4-1-1 0,0 9-1 15,-4-1-6-15,4 1 0 0,0 3-1 0,5 1 0 16,-5-1-1-16,0 0 0 0,0 5 0 0,0-1 0 16,1-4-18-16,-6 1 0 0,-3-5 0 0,4-3 0 15,-5-1 0-15,0-3 0 0,-4 0 0 0,0-4 0 16,0-8 0-16,0 0 0 0,-4 7 0 0,4-7 0 16,0 0 16-16,0 0-4 0,0 0-1 0,0 0 0 15,-4-11 33-15,-1 3 8 0,10-8 0 0,-1 1 1 16,0-1-36-16,5-3-7 0,4-1-2 0,5 1 0 15,-1-1-8-15,5 5 0 0,0-5 0 0,5 4 0 16,-6 1 0-16,6 3 0 0,-5 0 0 0,0 1 0 16,0 3 0-16,0 0 0 0,-5 8 0 0,-4 0 0 15,-4 0 0-15,-5 4 0 0,-4-4 0 0,5 12 0 16,-1-1 0-16,-4 1 0 0,-4 4 0 0,-1-1 0 0,1 5 0 16,0-5 0-16,4 1 0 0,0 0 0 0,0 7 0 0,0-3 8 15,0-5-8-15,0-3 8 0,4 3-8 0,5-3 0 16,-9 4 0-16,9-1-11 15,-1 1-117-15,1 3-24 0,0-7-5 0,0 0-803 16</inkml:trace>
        </inkml:traceGroup>
        <inkml:traceGroup>
          <inkml:annotationXML>
            <emma:emma xmlns:emma="http://www.w3.org/2003/04/emma" version="1.0">
              <emma:interpretation id="{61DD8EBE-E853-464A-8E94-CC5D5561F5A3}" emma:medium="tactile" emma:mode="ink">
                <msink:context xmlns:msink="http://schemas.microsoft.com/ink/2010/main" type="inkWord" rotatedBoundingBox="27185,2926 30936,2740 31003,4093 27252,4279"/>
              </emma:interpretation>
              <emma:one-of disjunction-type="recognition" id="oneOf15">
                <emma:interpretation id="interp23" emma:lang="" emma:confidence="1">
                  <emma:literal>s</emma:literal>
                </emma:interpretation>
                <emma:interpretation id="interp24" emma:lang="" emma:confidence="0">
                  <emma:literal>S</emma:literal>
                </emma:interpretation>
                <emma:interpretation id="interp25" emma:lang="" emma:confidence="0">
                  <emma:literal>5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73173.2746">29259 2687 1094 0,'13'4'97'0,"0"-8"-77"16,-4 4-20-16,-1-3 0 0,10-1 42 0,-9 0 5 16,-9 4 1-16,4-4 0 0,9 0 36 0,-8 4 7 15,3-8 1-15,-8 8 1 0,0 0-46 0,0 0-10 16,-8 4-1-16,-5 0-1 0,-1-4-7 0,-3 4 0 16,4 0-1-16,-5-4 0 0,-4 8 1 0,0-5 0 0,-4 9 0 0,-5 0 0 15,5 3-13-15,0 5-3 0,-5-4 0 16,9-1 0-16,0 9-12 0,4-5 0 0,5 1 0 0,0-1 0 15,4 1 24-15,5 3 11 0,0-11 2 0,8 3 1 16,0 5-18-16,5-5-3 0,0 9-1 0,8-5 0 16,1 1-4-16,4-1-2 0,4-3 0 0,-4 3 0 15,0-7-10-15,0 4 0 0,-4-5 9 0,-1 5-9 16,-4 0 12-16,-4-1-3 0,-5 1 0 0,-4-5 0 16,-4 5 15-16,-5 0 2 0,-4-5 1 0,0 5 0 15,-5-4 4-15,-4-1 1 0,-4 1 0 0,0-4 0 16,-5 4-32-16,5-1 0 0,-5-3-11 0,0 0 11 15,1 0-76-15,-1-1-8 0,-4-3-2 16,9 4 0-16</inkml:trace>
          <inkml:trace contextRef="#ctx0" brushRef="#br0" timeOffset="171036.2691">25604 2765 345 0,'0'0'31'0,"0"0"-31"16,0 0 0-16,0 0 0 0,0 0 160 0,0 0 25 15,0 0 6-15,13 4 1 0,-4 0-24 0,-9-4-4 16,0 0 0-16,13 0-1 0,0 4-56 0,0-4-11 16,5-4-3-16,-1 4 0 0,5-8-23 0,9 8-5 15,0-3-1-15,4 3 0 0,0-4 0 0,5 4 0 16,-1 0 0-16,9 0 0 0,1-8-53 0,-6 8-11 16,6-4 0-16,-5 4 0 0,-1-4-11 0,-3-4 11 15,-1 4-13-15,-4-3 5 16,1-1-37-16,-6 0-7 0,-8-4-2 0,5 4 0 15,-10-3-110-15,-4-5-23 0,0 1-4 0,-4-1-1 0</inkml:trace>
          <inkml:trace contextRef="#ctx0" brushRef="#br0" timeOffset="171444.5792">26231 2259 864 0,'0'0'76'0,"0"-12"-60"0,0 4-16 0,0-4 0 16,0 1 92-16,0-1 16 0,0 12 4 0,9-4 0 16,-5-4-39-16,-4 8-7 0,0 0-2 0,9-4 0 0,0 0 0 0,0 1 0 15,-9 3 0-15,9 0 0 0,-9 0-24 0,8 3-6 16,-8-3-1-16,0 0 0 0,0 0-20 0,5 8-4 15,4 0-1-15,-9 0 0 0,-5 4 10 0,5-1 2 16,-4 1 0-16,-1 4 0 0,-3-1 9 0,-1 1 3 16,0-1 0-16,5 9 0 0,-5-5 0 0,4 8 0 15,-3-3 0-15,-1 7 0 0,5 8-16 0,-1-4-4 16,-4 12 0-16,1 4 0 0,-1 3 15 0,4 5 2 16,-3 7 1-16,-1 4 0 0,-9-11-5 0,5 3-1 15,0-3 0-15,-5 3 0 0,1-3-24 0,-1-9 0 16,1-3 8-16,-1 0-8 0,-4-4 0 0,5 0 0 15,-1-8 0-15,5-4 0 0,4 0 0 0,1-7 0 16,3-5 0-16,1-3 0 16,4-1-41-16,0-15-11 0,0 0-1 0,13 0-968 0</inkml:trace>
          <inkml:trace contextRef="#ctx0" brushRef="#br0" timeOffset="171675.5061">26508 3089 1324 0,'0'0'59'0,"8"-8"12"0,1 1-57 0,0 3-14 0,0-4 0 0,4 4 0 15,-4 4 92-15,0 4 16 0,-9-4 4 0,13 4 0 16,-9 7-39-16,0 5-7 0,-8 0-2 0,0 3 0 16,-5 1 0-16,0 3 0 0,0 0 0 0,-4 1 0 15,0 3-51-15,0-3-13 0,4 3 0 0,-4-4 0 0,4-7 0 0,0-1 0 16,5 1 0-16,4-4 0 0,0-1-11 0,0-3-5 15,0-8 0-15,9 8-623 16,4 0-124-16</inkml:trace>
          <inkml:trace contextRef="#ctx0" brushRef="#br0" timeOffset="171852.8253">26903 2719 1785 0,'0'0'159'0,"0"0"-127"15,0 0-32-15,0 0 0 0,0 0 44 0,0 0 4 16,0 0 0-16,0 0 0 0,-9 0-39 0,9 0-9 16,-9 4 0-16,0 3-578 15,0-3-118-15</inkml:trace>
          <inkml:trace contextRef="#ctx0" brushRef="#br0" timeOffset="172320.9772">27350 2820 864 0,'-9'-19'76'0,"9"11"-60"0,0-8-16 0,-4 8 0 16,4 1 201-16,4 3 38 0,1-8 7 0,-5 12 2 16,0 0-139-16,0 0-27 0,0 0-6 0,0 0 0 15,0 0-52-15,0 0-9 0,0 12-3 0,0-5 0 0,-5 5-12 16,1 4 9-16,0-1-9 0,-5 5 8 15,0-5-34-15,0 5-7 0,0-1-2 0,1 5 0 0,-1-9 59 0,0 5 12 16,5-1 3-16,-1 1 0 0,1-1-39 0,4-3 0 16,-4 4 0-16,8-5 0 0,0-3 0 0,1 0 0 15,-1-1 0-15,0 1 0 0,10-8 16 0,-1 4 0 16,-4-4-1-16,4 3 0 0,0-3 6 0,-4-4 2 16,4 0 0-16,-4-4 0 15,4 4-23-15,4-4-15 0,1 1 3 0,-1-1 0 0,1-4 47 0,0-4 9 16,-1 0 3-16,1 1 0 0,-5 3-31 0,0-4-7 15,-4-3-1-15,-5-1 0 0,1 4-8 0,-1-7 0 16,-8 3 0-16,-1-3 8 0,-4 3-8 0,1 1 0 16,-10-1 0-16,0 0 0 0,1 5-8 0,-5-1 8 15,4 4-10-15,-4 4 10 0,5-4-8 0,-1 5 8 16,1 3 0-16,4 0-9 0,-5 0 9 0,5 0-10 16,4 0 10-16,0 3-10 15,1 1-30-15,8-4-5 0,0 0-2 0,0 0-618 0,0 8-124 0</inkml:trace>
          <inkml:trace contextRef="#ctx0" brushRef="#br0" timeOffset="172702.1705">27934 2613 576 0,'26'-23'25'0,"-17"15"6"0,-1 0-31 0,6 4 0 15,-6-3 0-15,6 7 0 0,3 0 262 0,-8 4 46 16,0-1 10-16,-1 5 2 0,1 4-210 0,0 11-42 16,-9-7-8-16,0 3-1 0,4 1-43 0,-4 3-16 15,0 1 11-15,-4 3-11 0,-9 0 0 0,4 1 8 16,13-5-8-16,-8 4 0 0,0-3 31 0,-5-1 3 16,4-3 1-16,1-1 0 0,4-3-5 0,0-5-1 15,-4 1 0-15,8 0 0 0,0-8 12 0,-4-4 3 16,0 0 0-16,0 0 0 0,0 0-18 0,0 0-3 15,0 0-1-15,0 0 0 0,5-4 2 0,8-4 1 16,0 0 0-16,5-3 0 0,-9-1-9 0,4-8-3 16,4 1 0-16,1-5 0 0,4 1 9 0,0 0 2 15,0-1 0-15,4 5 0 0,0-1-39 0,1 5-7 16,-6-5-2-16,1 8 0 0,0 5 39 0,-4 3 7 16,-5 0 2-16,-4 8 0 15,0 4-45-15,-5 3-9 0,0 13-2 0,-8-9 0 16,-5 5 0-16,5 3 0 0,-5 1 0 0,-4-1 0 0,0 4 32 0,0-3 0 0,-1-1 0 15,6 4 0-15,-6-3 45 0,10-1 15 0,-5-3 4 16,9-1 0 0,0 1-103-16,5-5-20 0,-1-3-4 0,5 0-1 15,4 3-61-15,5-3-13 0,-1 0-2 0,1-8-1 0</inkml:trace>
        </inkml:traceGroup>
      </inkml:traceGroup>
    </inkml:traceGroup>
    <inkml:traceGroup>
      <inkml:annotationXML>
        <emma:emma xmlns:emma="http://www.w3.org/2003/04/emma" version="1.0">
          <emma:interpretation id="{2D3519DE-C2ED-4352-AA8C-CBCB5A52A0CA}" emma:medium="tactile" emma:mode="ink">
            <msink:context xmlns:msink="http://schemas.microsoft.com/ink/2010/main" type="paragraph" rotatedBoundingBox="2595,6234 6233,5857 6353,7014 2714,7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651E26-82F6-4626-90A1-E4E80F04959A}" emma:medium="tactile" emma:mode="ink">
              <msink:context xmlns:msink="http://schemas.microsoft.com/ink/2010/main" type="line" rotatedBoundingBox="2595,6234 6233,5857 6353,7014 2714,7390"/>
            </emma:interpretation>
          </emma:emma>
        </inkml:annotationXML>
        <inkml:traceGroup>
          <inkml:annotationXML>
            <emma:emma xmlns:emma="http://www.w3.org/2003/04/emma" version="1.0">
              <emma:interpretation id="{C2A49196-2200-482B-9B8F-C1EEE6DBC9AF}" emma:medium="tactile" emma:mode="ink">
                <msink:context xmlns:msink="http://schemas.microsoft.com/ink/2010/main" type="inkWord" rotatedBoundingBox="2595,6234 5469,5936 5588,7093 2714,7390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74747.5689">1298 5597 889 0,'0'0'19'0,"0"0"4"0,9-8 1 0,-4-4 2 0,3 1-26 0,1-1 0 0,0-4 0 0,0 1 0 0,-5 7 53 0,9-4 6 15,-13 12 1-15,0 0 0 0,0 0-23 0,0 0-4 16,0 0-1-16,0 0 0 0,-9 12 0 0,5-4 0 15,0 3 0-15,-1 5 0 0,-3 0-16 0,8-1-4 16,-9 5-1-16,9-5 0 0,-5 5 3 0,5-1 1 16,0 1 0-16,-8-1 0 0,3 5 2 0,1 3 1 15,-1 0 0-15,1 1 0 0,0 3 2 0,4-4 0 16,-9 12 0-16,5 0 0 0,-1 4-12 0,-4 4-8 16,1 0 12-16,-1 7-12 0,-4 1 10 0,4-1-10 15,0-3 8-15,-4 4-8 0,0-9 0 0,0 1 0 16,-1 0 0-16,1-8 0 0,5-8 0 0,-1-4 8 15,4 1-8-15,1-5 0 0,-5-7 24 0,5-1 0 16,-1-3 0-16,5-12 0 0,0 0 10 0,0 0 2 0,0 0 0 0,0 0 0 16,5-8-16-16,4-7-4 0,-9-5 0 15,4-3 0-15,14-1 17 0,-10-3 3 0,5-4 1 16,5-4 0-16,0-4-11 0,3 0-2 0,6-4-1 0,-1 4 0 16,-4 4-9-16,4 0-2 0,-4 0 0 0,0 7 0 15,0 1-12-15,-4 4 0 0,-1-1 0 0,1 5 0 16,-5 3 28-16,5 1 4 0,-10 11 0 0,5-4 0 15,5 8-32-15,-5 8 0 0,0-1 0 0,1 5 0 16,3 0 0-16,-4 3 0 0,0 5 0 0,-4 3 0 16,9-3 0-16,-10 3 0 0,6 1 0 0,-6-5 0 15,-3 8 0-15,4-3 0 0,-1-1 0 0,6 1 0 16,-6-1 0-16,1 0 0 0,0-3 0 0,0 3 0 16,4-3-104-16,-4-1-26 0,-1 1-6 0,10-5-730 15</inkml:trace>
          <inkml:trace contextRef="#ctx0" brushRef="#br0" timeOffset="175152.9533">2246 6174 1328 0,'9'-16'59'0,"-9"16"12"0,0 0-57 0,0 0-14 16,0-4 0-16,4-3 0 0,-4 3 80 0,5 0 14 15,-5-4 2-15,0 8 1 0,4-8-27 0,-4 8-6 0,0 0 0 0,0 0-1 16,0 0-25-16,0 0-5 0,4 12-1 0,-4 0 0 16,-4 3-24-16,4 5-8 0,0 3 0 0,-4 0 0 15,4 5 0-15,0-1 0 0,0 0 0 0,4-3 0 16,-4 3 0-16,4-7 0 0,1 3 0 0,-1-4 0 16,1-7 0-16,-1 4 0 0,5-8 0 0,0 3 0 15,-1-3 0-15,1-4 0 0,0-4 0 0,0 0 0 16,4-8 0-16,0 4 0 0,-4-4 0 0,4-3 0 15,0-5 25-15,0 1 2 0,5-1 0 0,-9-4 0 16,4 1 6-16,0-1 2 0,-9-3 0 0,1 4 0 16,-1-9-27-16,-4 5-8 0,9-1 0 0,-9 1 0 15,-5-4 14-15,5 7-4 0,-4 1-1 0,4-1 0 16,-9 9 2-16,5-5 0 0,-9 4 0 0,4 5 0 0,0-5-3 16,0 8 0-16,5 0 0 0,4 4 0 0,0 0-8 0,-9-4 0 15,-4 4 0-15,4 4-11 16,-4 4-23-16,0 4-5 15,0 3-1-15,0 1-629 0,-1-1-127 0</inkml:trace>
          <inkml:trace contextRef="#ctx0" brushRef="#br0" timeOffset="175525.9781">3049 5332 1036 0,'-9'-12'92'0,"9"12"-73"0,0 0-19 0,0 0 0 15,-9-4 64-15,9 4 10 0,-4-4 2 0,4 4 0 16,0 0 15-16,0 0 3 0,0 0 1 0,0 0 0 15,-4 4-38-15,4-4-7 0,-9 4-2 0,9-4 0 16,0 12-9-16,0-1-3 0,-5-3 0 0,1 4 0 16,4 3 2-16,0 5 0 0,0-1 0 0,0 9 0 15,-4 7-16-15,4 0-3 0,-5 4-1 0,1 8 0 16,-5-4 8-16,0 7 2 0,5 1 0 0,-5 0 0 16,-4 7-28-16,4 1 0 0,-4-5 0 0,0 1 0 0,9-1 0 15,-5-7 0-15,0-4-12 0,5-4 12 16,4-4-113-16,0-4-15 0,0-3-4 15</inkml:trace>
          <inkml:trace contextRef="#ctx0" brushRef="#br0" timeOffset="176155.8192">3707 5807 1310 0,'0'0'58'0,"0"0"12"0,0 0-56 0,0 0-14 0,-4-7 0 0,-5-1 0 16,9 8 110-16,0 0 19 0,-4-8 4 0,-1 0 1 16,1 0-74-16,-1 1-14 0,5-1-3 0,-4 0-1 15,-5 4-12-15,5-4-2 0,4 0-1 0,0 5 0 16,-9-5-14-16,5 0-2 0,4 8-1 0,0 0 0 15,0 0-10-15,-5-4 0 0,-8 0 0 0,4 4 8 16,5 0-8-16,-14 8 0 0,1 0 0 0,-1 7 0 16,-4-3 0-16,5 4 0 0,-10 3 0 0,6 5 0 15,-1 3 0-15,-5 0 0 0,5 0 0 0,0 5 0 0,0-1 0 0,9 0 0 16,0 4 0-16,4-4 0 0,5 4 0 0,4-3 0 16,0-1 0-16,0-8 0 15,9 5 0-15,-5-5 0 0,5 0 0 0,-5-7 0 0,9-1 0 0,-4-3 0 16,0-4 0-16,4-4 0 0,0-4 0 15,1 0 0-15,3-8 0 0,-4 0 8 0,0-3-8 0,5-5 10 16,4 0-10-16,-5-3 10 0,1-8-2 0,0-5-8 16,-1 1 12-16,1 0-4 0,4-8 0 0,-5 0 0 15,-4-12 0-15,5 5 0 0,8-5-8 0,-8 0 10 16,-5 0-10-16,4-3 10 0,1 3-10 0,4-3 0 16,0 3 0-16,-9 4 0 0,-9 8 0 0,10 4-17 15,3 4 2-15,-8 3 1 0,-14 9 38 0,10-1 8 16,4 5 2-16,-1 7 0 0,-8 8-15 0,-4-4-3 15,-5 0-1-15,9 4 0 0,0 0-5 0,0 0-1 16,-13 8 0-16,13-8 0 0,9 12-9 0,-5 3 12 16,-8-3-12-16,-5 0 12 0,0 7-12 0,9 5 0 15,-4 3 0-15,0 4 0 0,-10 4 0 0,10 4-9 0,8 4 9 16,-8 0-13-16,-9 4 13 0,8 4 0 0,10-1 9 0,-1 1-9 16,1 7 8-16,-5 5-8 0,-5-5 0 0,10-3 9 15,8 0-9-15,-9-5 0 0,-13-3 0 0,14-4 0 31,8 0-19-31,0-4-5 0,-9-8-2 0,-4 0-1001 0</inkml:trace>
        </inkml:traceGroup>
        <inkml:traceGroup>
          <inkml:annotationXML>
            <emma:emma xmlns:emma="http://www.w3.org/2003/04/emma" version="1.0">
              <emma:interpretation id="{A70E05C9-D1B9-40C2-89C5-DC8F84AAA35A}" emma:medium="tactile" emma:mode="ink">
                <msink:context xmlns:msink="http://schemas.microsoft.com/ink/2010/main" type="inkWord" rotatedBoundingBox="6220,6581 6307,6572 6349,6975 6261,6984"/>
              </emma:interpretation>
              <emma:one-of disjunction-type="recognition" id="oneOf17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@</emma:literal>
                </emma:interpretation>
                <emma:interpretation id="interp31" emma:lang="" emma:confidence="0">
                  <emma:literal>-</emma:literal>
                </emma:interpretation>
                <emma:interpretation id="interp32" emma:lang="" emma:confidence="0">
                  <emma:literal>g</emma:literal>
                </emma:interpretation>
                <emma:interpretation id="interp33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187262.7498">4694 6267 230 0,'18'0'20'0,"-18"0"-20"15,0 0 0-15,0 0 0 0,13-7 224 0,-9 3 40 16,-4 4 8-16,0 0 1 0,-4-8-145 0,4 8-30 15,0 0-6-15,0 0 0 0,-9-4-44 0,0 4-8 16,9 0-1-16,0 0-1 0,0 0-15 0,0 0-3 16,0 0-1-16,0 0 0 0,0 0-3 0,0 0-1 15,-8 4 0-15,8-4 0 0,0 0-3 0,0 0-1 16,0 0 0-16,0 0 0 0,0 0-3 0,0 0 0 16,0 0 0-16,-9 8 0 0,-4-8 7 0,13 0 1 15,0 0 0-15,0 0 0 0,-9-8 14 0,4 4 3 16,5 4 1-16,0 0 0 0,0 0-10 0,0 0-3 15,0 0 0-15,0 0 0 0,9-4 3 0,-9 4 0 16,0 0 0-16,0 0 0 0,9-4-9 0,-9 4-2 16,0 0 0-16,0 0 0 0,0 0-13 0,0 0 8 0,0 0-8 15,0 0 0-15,-4 0 0 0,4 0 0 0,0 0 0 16,0 0 0 0,0 0-27-16,0 0-5 0,4 8 0 0,5-4-942 0</inkml:trace>
          <inkml:trace contextRef="#ctx0" brushRef="#br0" timeOffset="186687.7587">4620 5956 1220 0,'22'-20'54'0,"-18"12"11"0,-4 8-52 0,0 0-13 0,-4-11 0 0,8 3 0 16,5-4 0-16,-5 4 0 0,-8 4 0 0,4 4 0 15,8-11 35-15,-3 3 4 0,-5 8 1 0,0 0 0 16,0 0-8-16,0 0-2 0,0 0 0 0,0 0 0 15,-9 0-6-15,9 0-2 0,0 0 0 0,0 0 0 16,0 0-5-16,0 0-1 0,9 4 0 0,0 4 0 16,-1-1-4-16,-3 1-2 0,-5-8 0 0,0 0 0 15,13 8-10-15,-13-8 12 0,0 0-12 0,0 0 12 16,0 0 13-16,0 0 3 0,0 0 1 0,-9 8 0 16,0-4-9-16,9-4-1 0,0 0-1 0,0 0 0 0,-13 0-4 15,9 4-1-15,4-4 0 0,0 0 0 0,0 0-4 0,0 0-1 16,0 0 0-16,9-8 0 0,4 8-8 0,-13 0 0 15,0 0 0-15,0 0 0 0,13-4 0 0,-13 4 0 16,0 0 0-16,0 0-567 16,0 0-111-16</inkml:trace>
        </inkml:traceGroup>
      </inkml:traceGroup>
    </inkml:traceGroup>
    <inkml:traceGroup>
      <inkml:annotationXML>
        <emma:emma xmlns:emma="http://www.w3.org/2003/04/emma" version="1.0">
          <emma:interpretation id="{7C94FF6E-5BD1-4BC7-980B-D94C70123908}" emma:medium="tactile" emma:mode="ink">
            <msink:context xmlns:msink="http://schemas.microsoft.com/ink/2010/main" type="paragraph" rotatedBoundingBox="2070,8381 16825,7082 16973,8766 2218,10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3D786-66F1-4429-8CC3-00519AFF0560}" emma:medium="tactile" emma:mode="ink">
              <msink:context xmlns:msink="http://schemas.microsoft.com/ink/2010/main" type="inkBullet" rotatedBoundingBox="2072,8405 3234,8303 3380,9962 2218,10065"/>
            </emma:interpretation>
          </emma:emma>
        </inkml:annotationXML>
        <inkml:trace contextRef="#ctx0" brushRef="#br0" timeOffset="215554.6689">671 7995 345 0,'0'0'31'0,"0"0"-31"16,0 0 0-16,0 0 0 0,4-8 125 0,-4 8 19 15,0 0 4-15,5-7 1 0,-1-9-36 0,5 8-7 16,-9 8-2-16,0 0 0 0,0 0-24 0,0 0-4 16,0 0-2-16,0 0 0 0,0 0-2 0,0-8 0 15,0 1 0-15,0 7 0 0,0 0-16 0,0 0-3 0,0 0-1 0,0 0 0 16,0 0-19-16,0 0-4 0,0 0-1 0,0 0 0 16,0 0-8-16,0 0-1 0,0 0-1 0,-9 11 0 15,9 5 12-15,0-1 2 0,0-3 1 0,0 8 0 16,9-5-22-16,-9 9-11 0,0 3 10 0,0 4-10 15,0 0 21-15,0 0-1 0,-9 5-1 0,9 3 0 16,-4 0-9-16,-1 0-2 0,1 3 0 0,0 1 0 16,-1 0-8-16,5 0 10 0,-13-4-10 0,4 0 10 15,5-4-10-15,-5 0 12 0,5 0-12 0,-1-3 12 16,-8-1-2-16,9-4 0 0,4 0 0 0,-5 1 0 16,5-5-2-16,-4-3-8 0,8-1 12 0,-4 1-4 15,5-9 3-15,-5 5 0 0,0-4 0 0,0-1 0 16,0-3 3-16,4 4 1 0,-4-12 0 0,0 8 0 0,0-8-4 15,0 0-1-15,0 0 0 0,0 0 0 0,0 0-10 0,-4 7 8 16,4-7-8-16,-5 4 8 0,-3 0-16 0,-1 0-4 16,9-4-1-16,0 0 0 15,0 0-155-15,0 0-30 0</inkml:trace>
        <inkml:trace contextRef="#ctx0" brushRef="#br0" timeOffset="216409.2175">1312 7652 345 0,'0'0'31'0,"0"0"-31"15,0 0 0-15,0 0 0 0,-9-4 147 0,9 4 23 0,0 0 5 0,-9-4 1 16,9 4-58-16,0 0-11 0,0 0-3 0,0 0 0 15,0 0-31-15,0 0-6 0,4-8-2 0,1 1 0 16,4 3-13-16,-1 0-2 0,-8 4-1 0,5 0 0 16,4 0-17-16,-1-4-3 0,1 4-1 0,4 0 0 15,-13 0 0-15,9 4-1 0,0 0 0 0,4 0 0 16,-9-1-3-16,5 5-1 0,4 0 0 0,5 0 0 16,-14 0-3-16,9 3-1 0,5 1 0 0,-1 4 0 15,1 3 1-15,4 1 1 0,-4-1 0 0,-1 5 0 16,5 3-1-16,0 0 0 0,-5 4 0 0,-3 8 0 15,-6-4 0-15,1 4-1 0,-4 0 0 0,-5 8 0 0,-5 4 4 16,-4 0 1-16,1 3 0 0,-6 1 0 0,6 3 2 16,-10-3 1-16,5 3 0 0,4 5 0 0,-8-5-3 15,4 1 0-15,-1-1 0 0,-3 5 0 0,4-9-1 16,-1 1-1-16,1-4 0 0,-4-1 0 0,4-7-9 0,4-4-1 16,-13 0-1-16,4 0 0 0,5-4-11 0,-4-7 12 15,-1-1-12-15,1-4 12 0,3-3-12 0,-3-5 0 16,4-3 0-16,-5-4 0 0,1-4 0 0,8 0-14 15,-9-4 2-15,5 0 0 16,4-4-96-16,1 0-20 0,3-4-3 0,1 4-937 0</inkml:trace>
      </inkml:traceGroup>
      <inkml:traceGroup>
        <inkml:annotationXML>
          <emma:emma xmlns:emma="http://www.w3.org/2003/04/emma" version="1.0">
            <emma:interpretation id="{6231025F-642D-4EA3-9FBB-FFCBC039D258}" emma:medium="tactile" emma:mode="ink">
              <msink:context xmlns:msink="http://schemas.microsoft.com/ink/2010/main" type="line" rotatedBoundingBox="5849,8048 16825,7082 16947,8462 5971,9428"/>
            </emma:interpretation>
          </emma:emma>
        </inkml:annotationXML>
        <inkml:traceGroup>
          <inkml:annotationXML>
            <emma:emma xmlns:emma="http://www.w3.org/2003/04/emma" version="1.0">
              <emma:interpretation id="{571EFE30-9D8A-472A-A5DD-E50A5B77BA0A}" emma:medium="tactile" emma:mode="ink">
                <msink:context xmlns:msink="http://schemas.microsoft.com/ink/2010/main" type="inkWord" rotatedBoundingBox="5849,8048 7224,7927 7346,9307 5971,9428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19223.6976">4427 7621 172 0,'17'-8'8'0,"-17"8"1"0,-9-4-9 0,9 4 0 16,9-4 0-16,0 0 0 0,0-4 184 0,-5 5 34 16,-4-9 7-16,9 4 2 0,8 0-106 0,-3 0-21 15,-14-3-4-15,4 3 0 0,9 4-25 0,0-4-5 16,-13 4-1-16,0 4 0 0,0 0-25 0,0 0-4 16,0 0-2-16,0 0 0 0,-13-4 3 0,13 4 1 15,0 0 0-15,0 0 0 0,0 0-16 0,-4 8-3 16,-1 4-1-16,5 4 0 0,9-5 50 0,-5 5 11 15,-17-1 1-15,9 9 1 16,17-1-100-16,-13 1-20 0,-9-1-4 0,-8 4-1 0,-5 1 44 0,9 3 0 16,17 4 13-16,-4 0-3 0,-9 0-10 0,5 0 8 15,17 0-8-15,-13 4 8 0,-13 0 8 0,4 0 2 0,9 0 0 16,5 0 0-16,-5 0 12 0,0 0 2 0,-9 0 1 16,9-4 0-16,9 0-18 0,-5-3-4 0,-8-1-1 0,-1 0 0 15,10 0 1-15,-5 0 0 0,0-3 0 0,-9-1 0 16,-4 4-11-16,8-7 10 0,1-1-10 0,-1-3 10 15,-8-5-10-15,4-3 0 0,9 3 9 0,-4-3-9 16,-5-4 0-16,5 0 8 0,4-8-8 0,0 0 0 16,0 0-12-16,0 0-8 0,-4 8 0 0,4-8-1 15,0 0-35-15,0 0-6 16,0 0-2-16,-5-8-576 0,1 0-115 0</inkml:trace>
          <inkml:trace contextRef="#ctx0" brushRef="#br0" timeOffset="219937.6544">4291 7484 345 0,'0'0'15'0,"0"0"4"0,13-8-19 0,-13 8 0 0,0 0 0 0,0 0 0 16,4-7 124-16,-4 7 22 0,0 0 4 0,0 0 1 16,0 0-55-16,0 0-12 0,9 0-1 0,-9 0-1 15,0 0-13-15,0 0-2 0,9 0-1 0,-1 0 0 16,-8 0-11-16,14 0-3 0,-6 0 0 0,10 4 0 0,-1-4-21 16,-3-4-5-16,-14 4-1 0,13-4 0 0,9 4 7 15,0-4 0-15,-14 0 1 0,1 0 0 0,9 0-9 0,-1 0-1 16,1 4-1-16,-5-4 0 0,0 0 10 0,5 1 3 15,12 3 0-15,-3-8 0 0,-1 4-20 0,5 0-4 16,4 0-1-16,4-4 0 0,-4 0 7 0,5 5 2 16,-1-5 0-16,10-4 0 0,3 0-7 0,1 1-2 15,-18 3 0-15,9 0 0 0,9-4-10 0,-5 1 10 16,-4-1-10-16,-5 4 10 0,1-4-10 0,-5 5 0 16,0-1 0-16,0 0 8 0,-4 0 8 0,-5 4 2 15,-4-3 0-15,0 3 0 0,-5-4-29 0,1 4-5 0,-5 0-2 0,0 4 0 16,-4 0-1-16,-9 0 0 0,5 0 0 0,-5 0 0 31,0 0-41-31,0 0-9 0,0 0-2 0,0 0-514 0,0 0-103 16</inkml:trace>
          <inkml:trace contextRef="#ctx0" brushRef="#br0" timeOffset="220218.3909">5330 7383 345 0,'-17'-4'15'0,"17"4"4"16,0 0-19-16,0 0 0 0,0 0 0 0,0 0 0 16,0 0 224-16,0 0 40 0,0 0 9 0,0 0 2 0,-13-4-159 0,13 4-32 15,0 0-7-15,0 0-1 0,0 0-6 0,0 0-2 16,0 0 0-16,0 0 0 0,0 0-16 0,0 0-3 15,0 0-1-15,0 0 0 0,0 0-19 0,0 0-4 16,0 0-1-16,0 0 0 0,0 0-4 0,0 8-2 16,0 4 0-16,-9-1 0 0,4 5 2 0,1-1 0 15,4 5 0-15,-4-1 0 0,-5 1-3 0,0 11 0 16,9 0 0-16,-4 8 0 0,-1 0-1 0,-3 4-1 16,-1 4 0-16,0 0 0 0,9 4 21 0,-9 3 5 15,-8 1 1-15,-1-1 0 0,9 5-26 0,1-5-4 16,-14-3-2-16,4 0 0 0,1-4 0 0,8-5 0 15,0-3 0-15,-4 0 0 0,-9-7-10 0,9-1-9 16,8-4 9-16,1-3-13 0,-9-5 13 0,8-3 0 16,1-1 0-16,8-7-9 15,1-4-20-15,-5-4-4 0,0 0-1 0,4-4 0 16,18-8-108-16,-9-3-22 0,-4-1-4 0</inkml:trace>
        </inkml:traceGroup>
        <inkml:traceGroup>
          <inkml:annotationXML>
            <emma:emma xmlns:emma="http://www.w3.org/2003/04/emma" version="1.0">
              <emma:interpretation id="{44D453B6-6108-4F36-909B-6C4ABB43B1C0}" emma:medium="tactile" emma:mode="ink">
                <msink:context xmlns:msink="http://schemas.microsoft.com/ink/2010/main" type="inkWord" rotatedBoundingBox="9002,8117 9886,8039 9953,8798 9069,8876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22501.5537">7493 7730 403 0,'0'0'36'0,"0"0"-36"0,0 0 0 0,0 0 0 16,0 0 161-16,0 0 26 0,0 0 5 0,0-8 0 16,0 0-88-16,0 4-19 0,0-3-3 0,0 7-1 15,0 0-19-15,0-8-4 0,0 0-1 0,0 8 0 16,5-4-36-16,-5 4-7 0,0-8-2 0,0 8 0 15,4-7-12-15,-4 7 0 0,4-8 0 0,-4 8 0 16,0 0 0-16,9-4 0 0,-9 4 0 0,0 0 0 16,5-4 0-16,-1 0 12 0,0-4-1 0,-4 8-1 0,0 0 7 0,0 0 2 15,0 0 0-15,0 0 0 0,0 0 5 16,0 0 0-16,0 0 1 0,0 0 0 0,0 0 0 0,-4 16 0 16,-5-4 0-16,5 3 0 0,-1 1-2 0,1 7-1 15,0-3 0-15,-1 3 0 0,1 0-3 0,0-3-1 16,-1-1 0-16,1 1 0 0,-1 3-2 0,1 1-1 15,0-9 0-15,-1 5 0 0,1-5-1 0,4-3 0 16,-5 4 0-16,5-16 0 0,0 0-14 0,5 11 8 16,-5 5-8-16,0-4 0 0,0-12 8 0,0 0-8 15,4 11 0-15,-4 5 0 0,5-4 0 0,-5-1 0 16,0 1 0-16,0 0 0 0,0 0-20 0,-5-1-1 16,5 1 0-16,0 0 0 15,0-5-115-15,0-7-24 0,0 0-4 0,0 0-602 0</inkml:trace>
          <inkml:trace contextRef="#ctx0" brushRef="#br0" timeOffset="222698.8045">7717 7473 1231 0,'0'-20'54'0,"0"12"12"0,0-3-53 0,0 3-13 0,0 0 0 0,-4 0 0 16,-1-4 107-16,5 5 18 0,0-5 4 0,0 12 1 15,0 0-63-15,0 0-13 0,0 0-2 0,0 0-1 0,0 0-51 0,0 0-16 16,0 0 0-16,0 0 0 16,0 0-150-16,0 0-30 0,-4 19-7 0,4-19-1 15</inkml:trace>
          <inkml:trace contextRef="#ctx0" brushRef="#br0" timeOffset="223233.7712">8292 7492 864 0,'0'0'76'15,"0"0"-60"-15,0 0-16 0,0 0 0 16,0 0 138-16,0 0 25 0,0 0 5 0,0 0 0 16,0 0-64-16,-5-4-14 0,5 4-2 0,-13 0-1 15,4 0-61-15,-4 4-12 0,5 0-2 0,-6 0-1 16,1-4 1-16,0 4 1 0,-5 0 0 0,5 3 0 16,-4-3-3-16,-1 4-1 0,1 0 0 0,-1 4 0 15,1-5 20-15,3 5 4 0,1-4 1 0,4 0 0 16,5 0-34-16,-5-1 0 0,5 1 0 0,4 4 0 15,0-4 0-15,0 3 0 0,0-3 0 0,4 0 0 16,5 0 0-16,-5 3-12 0,10-3 1 0,-6 4 1 0,1 0 10 16,0-1 0-16,0 1 0 0,-1-4 0 0,1 7 0 15,0-3 0-15,-5 4 0 0,-4-1 0 0,5-3 24 16,-5 0 1-16,-5 7 0 0,1 1 0 0,-5-5 6 0,0 5 1 16,-4-1 0-16,-4 1 0 0,4-1-4 0,-9-3 0 15,0 3 0-15,-5-3 0 0,5 0-28 0,-4 3 0 16,4-3 0-16,0-1 0 0,0 1 0 0,5-4 0 15,-5-1-12-15,4 5 12 16,1-8-158-16,-1 0-25 0,-12-5-5 0,3-3 0 0</inkml:trace>
        </inkml:traceGroup>
        <inkml:traceGroup>
          <inkml:annotationXML>
            <emma:emma xmlns:emma="http://www.w3.org/2003/04/emma" version="1.0">
              <emma:interpretation id="{2E4B62AE-8901-4819-92AD-2B6A6E5FCCB8}" emma:medium="tactile" emma:mode="ink">
                <msink:context xmlns:msink="http://schemas.microsoft.com/ink/2010/main" type="inkWord" rotatedBoundingBox="11170,7800 12176,7711 12243,8484 11238,8572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23954.2249">9713 7500 518 0,'0'0'46'0,"0"-8"-37"0,0-4-9 0,0 1 0 15,0 3 152-15,0 8 29 0,0 0 6 0,0 0 1 16,0-8-88-16,5 0-16 0,-1 4-4 0,-4 4-1 16,0 0-19-16,0 0-3 0,0 0-1 0,0 0 0 15,0 0-16-15,0 0-3 0,0 0-1 0,-9 12 0 16,5-4-5-16,-5 7-2 0,0-7 0 0,1 12 0 15,3-1-1-15,-4 1-1 0,1-5 0 0,-1 9 0 16,4-1 0-16,1 1 0 0,0-5 0 0,-1 8 0 16,1-7-6-16,4-1-1 0,-5 1 0 0,5-1 0 15,0-3-8-15,0 0-1 0,0-5-1 0,0 5 0 16,5-4 1-16,-5-1 0 0,0-11 0 0,0 0 0 16,0 0-99-16,0 0-20 0,0 0-4 0,9 4-779 15</inkml:trace>
          <inkml:trace contextRef="#ctx0" brushRef="#br0" timeOffset="224047.9795">9801 7133 1612 0,'-22'-15'144'0,"18"7"-116"15,-5 4-28-15,4-4 0 0,1 0 64 0,0 1 6 16,4 7 2-16,0 0 0 0,0 0-44 0,0 0-8 0,0 0-1 0,0 0-1 31,8-4-42-31,-8 4-9 0,9-8-2 0,-9 8-517 0,9 4-104 0</inkml:trace>
          <inkml:trace contextRef="#ctx0" brushRef="#br0" timeOffset="224486.4738">10262 7402 1209 0,'0'0'108'0,"0"0"-87"0,0-4-21 0,0 4 0 0,0 0 66 0,0 0 9 16,0 0 1-16,0 20 1 0,0-1-25 0,-5 5-4 16,5-5-2-16,0 5 0 0,0-1-6 0,0 1-2 15,0-1 0-15,0-4 0 0,0 5-2 0,0-5-1 16,-4 1 0-16,4-1 0 0,0-7 0 0,-5 4 0 15,5-5 0-15,-4 1 0 0,4-12 1 0,0 0 1 16,0 0 0-16,0 0 0 0,0 0-4 0,0 0-1 16,0 0 0-16,0 0 0 0,0 0-1 0,0 0-1 15,0 0 0-15,0-12 0 0,4 1-6 0,1-5 0 16,4-3-1-16,4-1 0 0,0-7-12 0,5-1-3 16,3 5 0-16,1-4 0 0,9-1-8 0,-5 5 0 15,5 0 0-15,-9 7 0 0,0 0 0 0,-4 5 0 16,-1 7 0-16,-4 4 0 0,0 0 0 0,1 4 8 15,-6 0-8-15,1 3 8 0,-4 9 0 0,-5 0 0 16,4 3 0-16,0 1 0 0,-4-1-8 0,0 5 12 0,0-5-12 16,5 4 12-16,-1 1-12 0,-4-1 0 0,0-3 0 15,0 3 0-15,4-7 0 0,1 3 0 0,-1-3-10 16,5-1 10 0,-5 1-175-16,10-8-29 0</inkml:trace>
        </inkml:traceGroup>
        <inkml:traceGroup>
          <inkml:annotationXML>
            <emma:emma xmlns:emma="http://www.w3.org/2003/04/emma" version="1.0">
              <emma:interpretation id="{017BAC01-1831-4744-A95E-6DF142E5C4FD}" emma:medium="tactile" emma:mode="ink">
                <msink:context xmlns:msink="http://schemas.microsoft.com/ink/2010/main" type="inkWord" rotatedBoundingBox="14468,7595 16852,7385 16944,8430 14560,8640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26058.8438">13122 6899 172 0,'0'0'16'0,"0"0"-16"16,0 0 0-16,0 0 0 0,0 0 195 0,0 0 36 0,0 0 7 0,0 0 2 15,5-4-105-15,-5 4-21 0,4-7-4 0,-4 7-1 16,0 0-36-16,0 0-7 0,0 0-2 0,0-8 0 16,0 0-19-16,0 8-4 0,4-8-1 0,-4 8 0 15,0 0-11-15,0 0-2 0,0 0-1 0,0 0 0 16,0 0 2-16,0 0 1 0,5-4 0 0,-5 4 0 15,0 0 2-15,0 0 0 0,0 0 0 0,8 0 0 16,-8 0-11-16,0 0-1 0,9 0-1 0,0 8 0 16,0-8 2-16,0 4 1 0,-9-4 0 0,8 8 0 15,1 3-7-15,0 1-2 0,0 4 0 0,-1-1 0 16,1 1-12-16,0 3 11 0,4 5-11 0,0 3 10 16,5 0-10-16,-9 1 0 0,4 3 0 0,0 0 0 15,0 4 0-15,5 0 0 0,-5 0 0 0,0-3 0 16,0 3 0-16,-4-4 0 0,4 0 0 0,-4 4 0 0,0-7 0 15,-1 3 8-15,-3 0-8 0,-1-4 8 16,5 1-8-16,-5-1 8 0,5-4-8 0,-4 5 8 0,3-9 0 0,-3 1 0 16,3-1 0-16,-3-3 0 0,4-5-8 0,-5 1 0 15,0-4 0-15,5 0 0 0,-4-1 0 0,-5-7 0 16,0 0 0-16,0 0 0 0,0 0 25 0,8 4 7 16,-8-4 0-16,0 0 1 0,0 0-20 0,0 0-4 15,0 0-1-15,0 0 0 0,9 0 4 0,-9 0 0 16,0 0 0-16,0 0 0 0,9 0-12 0,-9 0 0 15,0 0 9-15,0 0-9 0,9 0 0 0,-1-4 0 16,-3 1 0-16,4-5 8 0,-5 0 0 0,0 0 0 16,5 0 0-16,-4-3 0 0,3 3-8 0,1-4 0 15,0-3 0-15,0-5 0 0,-1 1 33 0,1-9 6 0,4 1 1 16,-4-4 0-16,4-8-29 0,0 0-11 0,1-4 8 16,3 0-8-16,1-4 9 0,-1 0-9 0,5 1 10 0,-4 3-10 15,4 4 0-15,-5 0 0 0,5 7 0 0,4-3 0 16,-4 8 0-16,0 0-8 0,-4 3 8 0,-5 1 0 15,5 3 0-15,-5 5 0 0,0-1 0 0,0 5 0 16,-4-9-91-16,-5 4-14 16,-4 5-3-16,5 3-1011 0</inkml:trace>
          <inkml:trace contextRef="#ctx0" brushRef="#br0" timeOffset="225305.6773">13135 7098 518 0,'0'0'23'0,"0"0"5"0,5-12-28 0,-1 5 0 15,-4-5 0-15,0-4 0 0,4 1 156 0,-4-1 27 16,0 1 5-16,5-1 0 0,-5-4-92 0,0 5-20 16,0-1-3-16,-5 1-1 0,5-1 0 0,0 8-1 15,0 0 0-15,5 1 0 0,-5 3-27 0,0 4-4 16,0 0-2-16,0 0 0 0,0 0-10 0,0 0-1 16,0 0-1-16,0 0 0 0,0 0-6 0,0 0-2 15,0 0 0-15,0 0 0 0,-5 8-2 0,5 3 0 16,0 5 0-16,0-4 0 0,0 3-2 0,0 5-1 15,0-1 0-15,0 5 0 0,-4-1 6 0,4 4 1 16,-4 1 0-16,-1 3 0 0,1 0 6 0,-5 8 2 16,0 4 0-16,-4 4 0 0,0-4 4 0,4 3 2 15,-4 1 0-15,4 4 0 0,-4-4-6 0,0-4-2 0,4-1 0 16,-4-3 0-16,4 0-12 0,1-3-2 0,3-5-1 16,-4 0 0-16,1 0-11 0,3-4 0 0,1 1 0 15,4-5 0-15,-9-3 0 0,9-9 0 0,0-3-12 0,0 4 12 16,0-12-27-16,0 0 3 0,0 0 0 0,0 0 0 15,0 0-32-15,0 0-5 16,0 0-2-16,4-16 0 0,1-3-161 0,-1-5-32 16</inkml:trace>
          <inkml:trace contextRef="#ctx0" brushRef="#br0" timeOffset="227030.1804">14478 6876 230 0,'0'0'20'0,"0"0"-20"16,0 0 0-16,0 0 0 0,0 0 164 0,0 0 28 15,0-8 5-15,0 8 2 0,0 0-73 0,0 0-14 16,0-8-4-16,0 8 0 0,0-11-51 0,0 11-10 15,0 0-3-15,0 0 0 0,0 0-3 0,0 0-1 16,0 0 0-16,0 0 0 0,0 0 4 0,0 0 0 16,0 0 0-16,0 0 0 0,0 0-15 0,0 0-2 15,0 0-1-15,0 0 0 0,0 0 10 0,0 0 1 16,0 0 1-16,0 0 0 0,0 0-24 0,0 0-5 0,0 0-1 16,0 0 0-16,0 0 0 0,0 0 0 0,0 0 0 0,0 0 0 15,0 0 7-15,0 0 1 0,0 0 0 0,0 0 0 16,-5 7 12-16,5-7 4 0,0 0 0 0,-4 8 0 15,4-8-32-15,-4 8 0 0,4-8 0 0,-5 8 0 16,5 0 0-16,-4 3 12 0,4 5-1 0,0-4-1 16,0 3-10-16,0 1 8 0,0 3-8 0,0 5 8 15,0-1 4-15,-5 4 1 0,5 5 0 0,-4 3 0 16,0 4-4-16,-1 4-1 0,1-4 0 0,-5 3 0 16,0-3 26-16,5 4 5 0,0 0 1 0,-1-4 0 15,5-4-23-15,-4-3-4 0,4-5-1 0,0 0 0 16,0-3-12-16,0-1 9 0,0-4-9 0,0-3 8 15,-5 0 0-15,5-1-8 0,0-7 12 0,0 0-4 0,-4 4-8 0,0-5 0 16,4-7 0-16,0 0 0 0,0 0 0 0,0 0-11 16,0 0 11-16,0 0-12 15,0 0-35-15,0 0-7 0,0 0-2 0,-5-4-672 16,-3 1-136-16</inkml:trace>
          <inkml:trace contextRef="#ctx0" brushRef="#br0" timeOffset="227521.909">14487 7005 1094 0,'4'-8'97'0,"5"0"-77"0,-9 0-20 0,4-4 0 16,5 5 29-16,0-5 3 0,-1 4 0 0,1-4 0 16,-4 5 20-16,-1-1 4 0,0 0 0 0,5-4 1 15,-4 5-13-15,-1-1-4 0,0-4 0 0,1 4 0 16,-1 0-16-16,0 1-3 0,-4-5-1 0,9 4 0 0,0 0 9 0,-5 1 2 16,5 3 0-16,4 0 0 15,1 0-16-15,3 0-3 0,1-4-1 0,4 0 0 16,-5 4-11-16,5 4 8 0,0 0-8 0,4 0 8 15,1 0-8-15,-1 0 8 0,-4-3-8 0,9-1 8 0,-5 0 0 16,0 4-8-16,-4 0 12 0,5 0-4 0,-1 0 0 0,0 0 0 16,-4-4 0-16,4 0 0 0,-4 8-8 0,-4 0 0 15,-1 4 9-15,1-1-9 0,-5-3 0 0,0 8 0 16,0-4 0-16,-4 7 0 0,0-3 0 0,0 4 8 16,0-1-8-16,-1 1 0 0,-3-1 9 0,-1 1-9 15,-4 0 12-15,0-1-12 0,5 1 11 0,-5-4-11 16,0-1 10-16,-5 1-10 0,1 0 28 0,-1-1-1 15,1 5 0-15,-5-4 0 0,-4-5-11 0,0 1-1 16,4 0-1-16,-8 0 0 0,-5 4 30 0,4-5 7 16,-4 1 1-16,0 0 0 0,0-4-26 0,-4 4-5 15,-5-4-1-15,1-1 0 0,-6 1-12 0,1 0-8 16,-4 0 8-16,-1-4-8 0,-4 0 10 0,1 0-2 0,-1 0-8 0,4-4 12 16,10 0 15-16,3-3 2 0,5 3 1 0,0 0 0 15,9 0-22-15,0 4-8 0,0-4 0 0,13 4 9 31,0 0-149-31,0 0-29 0,0 0-7 0</inkml:trace>
        </inkml:traceGroup>
      </inkml:traceGroup>
    </inkml:traceGroup>
    <inkml:traceGroup>
      <inkml:annotationXML>
        <emma:emma xmlns:emma="http://www.w3.org/2003/04/emma" version="1.0">
          <emma:interpretation id="{23CE1F84-2B3A-40E7-8A19-C957372CFEBF}" emma:medium="tactile" emma:mode="ink">
            <msink:context xmlns:msink="http://schemas.microsoft.com/ink/2010/main" type="paragraph" rotatedBoundingBox="1846,10185 32652,8669 32773,11133 1967,12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DEB152-7E8A-460B-8EC7-1F68481761AF}" emma:medium="tactile" emma:mode="ink">
              <msink:context xmlns:msink="http://schemas.microsoft.com/ink/2010/main" type="inkBullet" rotatedBoundingBox="1896,11200 3224,11135 3296,12584 1967,12649"/>
            </emma:interpretation>
          </emma:emma>
        </inkml:annotationXML>
        <inkml:trace contextRef="#ctx0" brushRef="#br0" timeOffset="237427.6175">338 11415 172 0,'0'0'8'0,"4"-8"1"0,-4 1-9 0,0 3 0 16,4-4 0-16,1 0 0 0,-5 8 212 0,0-12 40 15,0 5 8-15,4-5 1 0,-4 0-129 0,9 1-27 16,-9 3-5-16,0 0 0 0,0 0-9 0,0 0-2 16,4-3 0-16,-4 11 0 0,5-8-41 0,-1 0-8 15,1 0-1-15,-1 0-1 0,-4 1-2 0,9 3-1 16,-5-4 0-16,0 0 0 0,1 0-10 0,4-3-1 15,4 3-1-15,0-4 0 0,0 4-11 0,0-3-1 16,0-5-1-16,5 4 0 0,4 1-10 0,0-1 0 16,-9-4 0-16,9 9 8 0,0-5-8 0,-5 0 0 15,5 4 0-15,0 1 0 0,-9-1 0 0,5 8 0 16,-5-4 0-16,-4 4 0 0,-9 0-9 0,22 4-4 16,-13-4-1-16,4 4 0 0,0 0 14 0,5 3 15 0,-10-3-3 0,5 4-1 15,1 0-11-15,3 0 0 0,-8-1 0 16,0 1 0-16,4 0 0 0,-4 0 0 0,-1 0 0 15,-3 3 0-15,-1 1 0 0,-4 0 0 0,0 3 0 0,0 5 0 16,-4-1 0-16,-1 9 0 0,-3-1 9 16,-6 0-9-16,6 1 12 0,-5-1-1 0,-1 4-1 15,-3 0 0-15,-1-3 7 0,1-1 2 0,-5 0 0 0,0 0 0 16,0 1-8-16,0-5-2 0,-4 1 0 0,-1-1 0 16,5 0-9-16,-8 1 0 0,8-5 9 0,0 1-9 15,0-1 0-15,4-3 8 0,-4-1-8 0,0 1 0 0,5-4 8 16,-5 3-8-16,4-3 10 0,10-4-10 0,-10 4 0 15,9-5 0-15,5 5 0 0,4-12 0 0,0 0 0 0,0 0 0 16,0 8 10-16,0-8-2 0,-9 8 9 0,9-8 3 16,9 7 0-16,-9 1 0 0,0 0-5 0,9 0-1 15,-5-4 0-15,5 0 0 0,0 3-3 0,-5 1-1 16,0-4 0-16,10 0 0 0,-1-4 10 0,0 4 1 16,4-4 1-16,5-4 0 0,9 0 14 0,-9 4 4 15,9 0 0-15,4-4 0 0,4-4-25 0,-4 1-5 16,5-1-1-16,-5 0 0 0,0-4-9 0,0 5 0 15,0-5-12-15,-4 4 12 16,4 0-149-16,-4-3-23 0,0-1-4 0,-1 4-872 0</inkml:trace>
        <inkml:trace contextRef="#ctx0" brushRef="#br0" timeOffset="238241.2573">1228 10565 673 0,'0'0'29'0,"0"0"7"0,0 0-28 0,5-8-8 0,8 0 0 0,-13 1 0 15,4-1 70-15,-4 8 13 0,5-8 2 0,3 0 1 16,1 0 10-16,0 1 1 0,0-1 1 0,-9 4 0 15,8-4-27-15,1 0-6 0,-9 8-1 0,13-7 0 16,-8-1 4-16,8 0 0 0,-4 4 0 0,-9 4 0 16,8-4-16-16,1 0-2 0,-9 4-1 0,9-4 0 15,-9 4-13-15,0 0-4 0,0 0 0 0,9 0 0 16,4 0 0-16,-13 0-1 0,0 0 0 0,4 4 0 16,-4-4-7-16,9 4 0 0,-9-4-1 0,0 0 0 15,5 4-9-15,-5-4-2 0,8 4 0 0,-8-4 0 16,5 4-3-16,-5-4-1 0,13 8 0 0,-13-8 0 15,0 4 0-15,9 3 0 0,-5-3 0 0,5 4 0 16,0-4 0-16,-1 4 0 0,1 0 0 0,0-1 0 16,4 9 3-16,0-4 0 0,-4 7 0 0,4 1 0 0,0 3-2 15,0 0 0-15,1 9 0 0,-1 3 0 0,-4 0 3 16,4 0 1-16,-5 4 0 0,-3 8 0 0,-1-4 0 16,1 0 0-16,-5 7 0 0,0 1 0 0,-5-4 11 0,-4 7 1 15,1 1 1-15,-1 3 0 0,0-3 1 0,-4 0 0 16,0-9 0-16,-5 5 0 0,5-4-3 0,-4 0-1 15,-1-4 0-15,0-4 0 0,-3-4 5 0,3 0 0 16,5-8 1-16,-9-3 0 0,4-5-29 0,1-3 8 16,4-1-8-16,-1 1 0 0,1-4 0 0,0-5 0 15,4 5 0-15,1-8 0 16,-1-4-31-16,4 0-5 0,-3 0-2 0,8 0 0 16,0 0-110-16,0-8-23 0,-9 0-4 0,9-3-908 0</inkml:trace>
      </inkml:traceGroup>
      <inkml:traceGroup>
        <inkml:annotationXML>
          <emma:emma xmlns:emma="http://www.w3.org/2003/04/emma" version="1.0">
            <emma:interpretation id="{27D093B1-538B-4AEE-B5FC-9399591345CB}" emma:medium="tactile" emma:mode="ink">
              <msink:context xmlns:msink="http://schemas.microsoft.com/ink/2010/main" type="line" rotatedBoundingBox="4798,10040 32652,8669 32770,11066 4916,12437"/>
            </emma:interpretation>
          </emma:emma>
        </inkml:annotationXML>
        <inkml:traceGroup>
          <inkml:annotationXML>
            <emma:emma xmlns:emma="http://www.w3.org/2003/04/emma" version="1.0">
              <emma:interpretation id="{7CBFAB2D-0BE0-471C-A7FD-B3AC83C05D39}" emma:medium="tactile" emma:mode="ink">
                <msink:context xmlns:msink="http://schemas.microsoft.com/ink/2010/main" type="inkWord" rotatedBoundingBox="4847,11024 7317,10903 7385,12289 4915,12411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84768.2095">3619 10760 460 0,'0'0'41'0,"0"0"-33"0,5-8-8 0,-1-3 0 0,-8 3 123 0,4 0 22 15,4 0 5-15,0 0 1 0,5 1-47 0,-9 7-8 16,0 0-3-16,5-12 0 0,3 4-25 0,-3 0-6 16,-5 8-1-16,0 0 0 0,4-11-29 0,1 7-7 15,3-8-1-15,-8 12 0 0,0 0-1 0,0 0-1 16,0 0 0-16,0 0 0 0,0 0-2 0,0 0-1 16,0 0 0-16,0 0 0 0,0 0-6 0,0 0-1 15,-4 12 0-15,0-5 0 0,-1 5 14 0,1 0 2 16,-9 7 1-16,4 5 0 0,4-1-1 0,-3 8 0 15,-5 1 0-15,-1 3 0 0,1 4-3 0,4 4-1 16,-4-1 0-16,-4 5 0 0,-1-4-7 0,5 4-1 16,-5 4-1-16,5-1 0 0,-4-3-1 0,-1 0 0 0,5-4 0 0,0-4 0 15,0 0-5-15,0-4-1 0,4-4 0 0,-4-4 0 16,-1 1 3-16,6-9 0 0,-5 1 0 0,4-9 0 16,0 1-11-16,5 0 12 0,-1-4-12 0,1-4 12 15,4-4 4-15,0 0 0 0,0 0 1 0,0 0 0 16,-5-4-5-16,5 4-2 0,0 0 0 0,0-12 0 15,0-4-10-15,0 1 10 0,0-1-10 0,9-3 10 16,-4-1-10-16,-1 1 0 0,0-9 0 0,5 1 8 16,0 0-8-16,-5-4 0 0,5-5 0 0,0 1 0 15,0-4 0-15,-1 0 8 0,1 0-8 0,0 0 0 16,0 0 0-16,0 0 0 0,-5-4 0 0,5 1 0 0,-1-1 12 16,-3-4-2-16,4 0-1 0,-1-4 0 0,6 5-9 15,-1-5 0-15,4 4 0 0,1 0 0 0,-1 4 0 0,10 4 0 16,-10 4 0-16,14 4 0 0,4 0 0 0,-4 4 0 15,-5-1 0-15,0 5 0 0,1 3-16 0,-5 5-1 16,0-1-1-16,-9 4 0 0,-9 1 27 0,1 3 6 16,8 0 1-16,-9 4 0 15,-4 4-36-15,0 0-8 0,0 0 0 0,0 0-1 0,0 0 29 0,0 0 8 16,0 0 1-16,9 12 0 0,8 0-9 0,-12-1 0 16,-14-3 0-16,13 4 0 0,10 0 0 0,-6 3 0 15,-12 1 8-15,4 3-8 0,4 1 0 0,5 3-9 16,4 4 0-16,-8 5 0 0,3-1 9 0,-3 4-8 15,4 4 8-15,-5 4-8 0,-4 4 8 0,0-1 14 16,4 5-3-16,1 0-1 0,4 3 10 0,-14-3 3 16,-4 4 0-16,5-5 0 0,8 1-23 0,1-4 0 0,-14-4 0 15,5-4 0-15,8 0 0 0,-4-8 0 0,0 0 0 16,-4-3-12-16,-5-5 12 0,4 0 0 0,14-7 0 0,-9 3 0 16,-9-7 0-16,9-4 0 0,5 0 0 0,-1 0 0 31,-4-8-92-31,0 0-24 0,0 0-4 0,0 0-540 0,9 3-109 0</inkml:trace>
          <inkml:trace contextRef="#ctx0" brushRef="#br0" timeOffset="285113.535">3470 11131 586 0,'0'0'26'0,"0"0"6"0,-4 0-32 0,4 0 0 16,0 0 0-16,0 0 0 0,-5 0 99 0,5 0 13 15,-8 0 4-15,8 0 0 0,0 0-16 0,0 0-2 16,-5-4-1-16,5 4 0 0,0 0-25 0,0 0-6 15,0 0-1-15,5-8 0 0,8 0-5 0,-4 0-2 0,-1 0 0 0,5 1 0 16,1-1-1-16,-1 0 0 16,9 4 0-16,-9 0 0 0,0-4-23 0,5 5-5 15,4-1-1-15,-1 0 0 0,1 4-20 0,0 0-8 16,0-4 0-16,13 0 9 16,9 4-80-16,-13 0-16 0,-18 0-3 0</inkml:trace>
          <inkml:trace contextRef="#ctx0" brushRef="#br0" timeOffset="286011.9549">4334 10912 1436 0,'0'0'32'0,"0"0"6"0,-4-4 2 0,4-4 0 0,4-3-32 0,-4 3-8 0,0-4 0 0,0 1 0 16,0-1 52-16,5-4 10 0,8 5 2 0,-4-1 0 15,-9-4-23-15,4 8-4 0,14-3-1 0,-1 3 0 16,-4 0-13-16,-4 0-3 0,4 4-1 0,1 1 0 16,12 3-10-16,-13 3-1 0,-13-3-8 0,4 12 12 0,10 4-12 0,-6 3 0 15,-8 1 0-15,0 3 0 16,5 4 0-16,-1 5 9 0,0-1-9 0,-4 0 8 0,-13 0 5 15,9-3 1-15,8 3 0 0,1-4 0 0,-14-4 5 16,0 1 1-16,14 3 0 0,-1-3 0 0,5-5-10 0,-14-3-2 16,-3-5 0-16,3-3 0 0,14 0 4 0,-9-8 0 15,-9 4 0-15,9-4 0 0,0 0 0 0,5-8 0 16,-10-4 0-16,5 1 0 0,-4-1-2 0,4-4 0 16,9-3 0-16,-9-1 0 0,-9 1 10 0,9-8 1 15,13-1 1-15,0-3 0 0,-4 0-22 0,4-4 0 0,-4-4 0 0,13 0 0 16,4-4-9-16,0 4 0 15,-12 4 0-15,7 0 0 0,6 7 9 0,-1 1 0 16,-8 8 0-16,-1 3 0 0,1 4 0 0,-1 4 0 16,1 8 0-16,-5 0 0 0,-4 4 0 0,0 8 0 15,-1 4 0-15,1 3 0 0,-9 1 0 0,9 7 0 16,-5 0 0-16,1 1 0 0,-5 3 0 0,0 0 16 0,-5 0-4 16,5 0-1-16,5 1-11 0,-10-5 0 0,-3 4 0 15,3-4 0-15,10 5 0 0,-5-5 0 0,-9 0 0 0,4-3 0 31,-3 3-94-31,8-8-11 0,0 1-3 0</inkml:trace>
          <inkml:trace contextRef="#ctx0" brushRef="#br0" timeOffset="286483.7426">5129 10694 1440 0,'17'-4'128'0,"-8"0"-103"16,-9 4-25-16,0 0 0 0,0 0 68 0,0 0 8 16,9 0 1-16,-9 0 1 0,-18 12-32 0,9-5-6 15,14 13-2-15,-1-1 0 0,-8 1-18 0,4 7-4 16,4-3-1-16,5-1 0 0,0 0 11 0,-1-3 2 16,-8-1 1-16,9 1 0 0,9-4-14 0,-1-5-3 15,-12 1-1-15,-1-4 0 0,-4-8-11 0,13 8 0 16,0-8 9-16,1-4-9 0,-6 0 24 0,10-4 1 15,-5-4 0-15,5 1 0 0,-5-5-5 0,0 0 0 16,9-3-1-16,0-5 0 0,-5-3-3 0,5 0 0 16,-4 0 0-16,-1-5 0 0,5 1 4 0,0 4 0 15,-4 3 0-15,4 5 0 0,-5-1-7 0,1 5-1 0,-5 3 0 16,5 8 0-16,-1 0 8 0,-4 8 2 0,0 0 0 16,5 12 0-16,-5-1-22 0,5 13 0 0,-10-1 0 15,1 8 0-15,0 0 0 0,-5 4 0 0,-4 4 0 0,0 0 0 16,-4 0 0-16,0 0 0 0,-5 4 0 0,0-1 8 15,-4-3-8-15,0 4-13 0,0-4 3 16,-1 0 1-16,-3-4 9 0,-1 0 12 0,-4-4-2 0,5 0-1 16,-1-4-9-16,-4 0 12 0,0-7-12 0,5-1 12 15,-5-3 1-15,4-5 1 0,1 1 0 0,-1-4 0 16,1-1-1-16,-1 1 0 0,1-4 0 0,3-4 0 16,10 4 9-16,-5-8 2 0,-4 0 0 0,9-4 0 15,4 4 6-15,-5-8 2 0,1-8 0 0,0 5 0 0,4-9-19 16,8 1-3-16,6-9-1 0,-6 1 0 0,5-4-9 15,5-4 0-15,4 0 0 0,4-1 0 16,5 1-31-16,-5-4-5 0,9 0 0 0,0 0-1 16,5 4-127-16,4 4-24 0,4 0-6 0,5 0-810 15</inkml:trace>
        </inkml:traceGroup>
        <inkml:traceGroup>
          <inkml:annotationXML>
            <emma:emma xmlns:emma="http://www.w3.org/2003/04/emma" version="1.0">
              <emma:interpretation id="{79DF9DB4-FAF9-4630-AD17-4B5C0BB03DC8}" emma:medium="tactile" emma:mode="ink">
                <msink:context xmlns:msink="http://schemas.microsoft.com/ink/2010/main" type="inkWord" rotatedBoundingBox="8756,10367 11888,10213 11961,11703 8829,11857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87552.5783">7471 10557 1177 0,'5'-8'25'0,"-1"1"6"0,1-5 1 0,-5 0 2 0,4 4-34 0,0-3 0 0,5-1 0 0,-5 0 0 16,1 5 93-16,-5-5 12 0,4 4 3 0,-4 4 0 16,0 4-61-16,0 0-12 0,0 0-3 0,0 0 0 15,-9-8 10-15,1 4 2 0,-1 4 0 0,0 4 0 16,-4-4-15-16,4 8-2 0,-4-4-1 0,0 4 0 16,-5 4-1-16,5-1 0 0,-4 9 0 0,-1 3 0 15,5 4-9-15,-5 1-3 0,1-1 0 0,4 8 0 16,-5 0-1-16,5 0 0 0,4 0 0 0,-4 1 0 15,4-1-4-15,0-4 0 0,1 0-8 0,3-4 12 0,1-3-12 16,4-5 8-16,-5 5-8 0,10-5 0 0,4-3 8 16,-1-5-8-16,1 1 0 0,0-4 0 0,4-4 12 15,5-4-4-15,4 0-8 0,0-4 12 0,-1 0-12 0,6-8 11 16,4 1-11-16,-1-5 10 0,-8-3-10 0,9-1 8 16,-5 1-8-16,-4-9 8 0,0 5-8 0,0-4 10 15,-4-1-10-15,-5-3 10 0,4 4-10 0,-8-4 0 16,0 3 9-16,-5 1-9 0,5 4 13 0,-9-1-1 15,4 1-1-15,-4-1 0 0,-4 5 5 0,0 3 2 16,4 1 0-16,-9-1 0 0,0 4-18 0,-4 1 10 16,4-1-10-16,-8 0 8 0,3 4-8 0,-3 5 0 15,-5-1 0-15,4 0 8 16,-4 0-30-16,5 4-6 0,-5 4-2 0,4 4 0 16,1-5-28-16,4 5-6 0,0 0 0 0,-1 0-876 0</inkml:trace>
          <inkml:trace contextRef="#ctx0" brushRef="#br0" timeOffset="287769.4225">7888 10397 345 0,'-17'4'15'0,"17"-4"4"0,-9-4-19 0,9 4 0 15,0 0 0-15,0 0 0 0,0 0 214 0,0 0 39 16,0 0 8-16,0 0 2 0,4-4-148 0,-4 4-30 16,5-7-5-16,-1-1-2 0,9 4-14 0,0-4-2 15,5-4-1-15,8 1 0 0,0 3 3 0,1-4 1 16,4 1 0-16,4-1 0 0,-5 4-3 0,1-4-1 15,4-3 0-15,0 3 0 0,-4 4-37 0,4-3-8 16,-4 3-2-16,-1-4 0 0,1 4-5 0,0 0-1 16,4 1 0-16,-13 3 0 0,0 0-8 0,-5 0-12 15,1 4 2-15,0-4 1 16,-18 4-177-16,0 0-35 0,0 0-7 0,0 0-2 0</inkml:trace>
          <inkml:trace contextRef="#ctx0" brushRef="#br0" timeOffset="288019.5661">8344 9785 1422 0,'0'0'31'0,"5"-12"6"0,4 5 2 0,-1-5 1 0,1 4-32 0,-4 0-8 0,3 1 0 0,-8 7 0 15,5-4 56-15,-5 4 10 0,0 0 2 0,0 0 0 16,0 0-20-16,4 11-3 0,0 5-1 0,-4 3 0 0,-4 5-16 0,0 3-3 15,-5 8-1-15,0 4 0 0,0 0 13 0,-4 8 3 16,0 8 0-16,0-1 0 0,-5 1-10 0,1 3-2 16,-1 5 0-16,1-5 0 0,-1 5 12 0,1-5 1 15,-5 1 1-15,4-1 0 0,1 1-19 0,-1-5-4 16,0 1-1-16,5-5 0 0,-4-3-18 0,-1-4 0 16,1 0 0-16,-1-8 0 0,1 0 0 0,-1-4 0 15,0-3 0-15,5-9 0 16,4-3-121-16,1-1-28 0,3-3-6 0,-3-8-1 0</inkml:trace>
          <inkml:trace contextRef="#ctx0" brushRef="#br0" timeOffset="288594.4447">8770 9692 1335 0,'0'-8'29'0,"-4"0"7"16,4-8 0-16,0 5 2 0,0-1-30 0,0 4-8 0,0-4 0 0,4 1 0 15,0 3 27-15,5 0 4 0,-4 4 1 0,3 0 0 16,1-3 9-16,-9 7 3 0,0 0 0 0,9 0 0 15,0 0 12-15,-9 0 4 0,8 3 0 0,1 1 0 0,-4 8-4 0,-1 4 0 16,0-1 0-16,1 9 0 0,-5-1-26 0,0 8-6 16,0 0 0-16,-5 8-1 0,-3 8-7 0,-1 0 0 15,-4 4-1-15,-1 7 0 0,-3-3 8 0,4 3 1 16,-9 1 1-16,4-1 0 0,5 1-25 0,-4-5 0 16,-1 1 8-16,0 0-8 0,5-5 0 0,5-7 0 15,-6 0 0-15,1-8 0 0,0-4 8 0,4-3 0 16,0-5 0-16,1-3 0 0,-1-5-8 0,0-7 0 15,0 4 0-15,5-5 0 0,4-7 0 0,0 0 12 16,-9 0-4-16,9 0 0 0,0-15 4 0,0-1 1 16,-4-3 0-16,4-1 0 0,9-7-13 0,-1 0 0 15,6-1 8-15,-1-3-8 0,4 4 0 0,5-4 0 16,0 3 0-16,4 5 0 0,1 0 0 0,-1 7 8 16,-4 0-8-16,0 5 0 0,0 3 0 0,0 4 9 15,-5 0-9-15,1 8 8 0,-5 0-8 0,0 8 0 16,0-1 0-16,1 5 0 0,-6 3 0 0,6 1 0 0,-6 7 0 0,1-7 0 15,0 7 0-15,0-4 0 0,-5 1 0 16,5-1 0-16,-5-3 0 0,5 3 0 0,0-7 0 0,-1 3 0 16,1-7-11-16,0 3-4 0,4-3-1 0,0-4 0 15,5 4-150 1,-5-5-30-16,5-3-7 0,-1 0-628 0</inkml:trace>
          <inkml:trace contextRef="#ctx0" brushRef="#br0" timeOffset="288985.9351">9411 10530 1792 0,'0'0'40'0,"0"0"8"0,0 0 1 16,0 0 1-16,0 0-40 0,0 0-10 0,8-8 0 0,1 4 0 0,4-4 52 0,0 1 9 15,1 3 2-15,-1-4 0 0,4 0-32 0,-4-4-7 16,1 1 0-16,3-1-1 0,-4 0-7 0,0 1 0 15,1-1-1-15,-1-4 0 0,0 5 9 0,0-5 1 16,0 4 1-16,0-3 0 0,-4-1-26 0,0 1 0 16,4-5 8-16,-8 8-8 0,3-3 0 0,-8 3 0 15,9-4 0-15,-5 5 0 0,-4-5 0 0,-4 4 0 16,0 1 0-16,4-1 0 0,-5 4 0 0,1 0 0 16,-5 5 0-16,0 3 0 0,5-4 12 0,-9 4-4 15,0 0 0-15,4 4 0 0,-9 3-8 0,5 1 8 16,-9 4-8-16,5 3 8 0,-5 1-8 0,0 7 0 0,0 1 0 15,0 3 0-15,-4 0 0 0,4 5 0 0,-5-1 0 0,5 0 0 16,5 0 0-16,-1 4 12 0,5-3-12 0,4-1 12 16,1-4-12-16,3 0 0 0,5 1 0 0,0-5 0 15,9 0 0-15,0 1-11 0,4-9 11 0,4 5-8 32,1-8-97-32,4-1-19 0,4-3-4 0</inkml:trace>
          <inkml:trace contextRef="#ctx0" brushRef="#br0" timeOffset="289572.7593">10012 10222 806 0,'0'0'72'0,"0"0"-58"16,0 0-14-16,0 0 0 0,0 0 133 0,0 0 24 16,0 0 5-16,0 0 1 0,0 0-41 0,0 0-8 15,0 0-2-15,-5 12 0 0,5 3-54 0,-4 1-11 16,4 3-3-16,-5 1 0 0,1 3-4 0,0 4-2 15,4 5 0-15,-5-1 0 0,-4 4 12 0,5 0 2 16,0-4 1-16,-1 4 0 0,5 0-24 0,-4-3-5 16,0-5 0-16,-1-4-1 0,1 5 15 0,-1-9 3 15,-3 1 1-15,3-5 0 0,-4 1-26 0,5-4-4 16,-5-5-2-16,5-3 0 0,-5 4 11 0,9-8 3 16,0 0 0-16,0 0 0 0,0 0 7 0,0-12 1 15,0 5 1-15,0-9 0 0,0 0-9 0,0-3-3 16,-4 3 0-16,4 1 0 0,4-5 8 0,5 5 2 15,4-1 0-15,0-7 0 0,5-1-31 0,4 1 8 16,0-1-8-16,4-3 0 0,-4 4 0 0,4-1 0 0,1 1 0 16,-1 3 0-1,5-3-29-15,-5 0-9 0,0 3-2 0,5 4 0 16,-5-3-106-16,5 3-22 0,0 1-4 0</inkml:trace>
        </inkml:traceGroup>
        <inkml:traceGroup>
          <inkml:annotationXML>
            <emma:emma xmlns:emma="http://www.w3.org/2003/04/emma" version="1.0">
              <emma:interpretation id="{9F52E22D-1B50-45B6-A919-5165235E9C1C}" emma:medium="tactile" emma:mode="ink">
                <msink:context xmlns:msink="http://schemas.microsoft.com/ink/2010/main" type="inkWord" rotatedBoundingBox="13291,10256 18055,10022 18118,11291 13354,11525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90814.9294">11758 10284 1231 0,'-5'-19'27'0,"5"7"5"0,0 0 2 0,5-3 1 0,-1-1-35 0,0 1 0 0,-4-5 0 0,5-3 0 16,4-1 75-16,-1 1 8 0,1 0 1 0,4 3 1 16,1-3-33-16,3 3-6 0,1 5-2 0,4-5 0 15,4 4 0-15,0 1 0 0,5-1 0 0,0-3 0 16,-1 3 4-16,1 4 0 0,4 1 0 0,0-1 0 16,-4 0-24-16,0 1-4 0,-1 3 0 0,1 4-1 0,0 4-10 0,0 0-1 15,-5 0-8-15,0 8 12 0,0 0-12 0,1-1 0 16,-5 9 0-16,0 0 0 0,-5-5 0 0,-4 9 0 15,1-1 8-15,-6 9-8 0,-3-5 0 0,-10 4 0 16,1-3 0-16,-5 3 0 0,-8 0 9 0,-10 0 6 16,1 1 1-16,-5-1 0 0,1-4 6 0,-6 1 2 15,1-5 0-15,0 1 0 0,-4-5-12 0,4 1-1 16,4-4-1-16,-9-1 0 0,10-3-10 0,3 0 0 16,1-4 0-16,4 0-11 15,0 0-102-15,5-4-21 0,8 0-4 0,0 0-1 0</inkml:trace>
          <inkml:trace contextRef="#ctx0" brushRef="#br0" timeOffset="291595.8903">12701 10128 1148 0,'0'0'51'0,"0"0"10"15,0 0-49-15,0 0-12 0,0 0 0 0,0-8 0 16,0 8 102-16,0-7 18 0,0 7 3 0,0 0 1 0,0 0-29 16,0 0-6-16,4-4-1 0,-4 4 0 0,0 0-33 15,9 0-7-15,4 0-2 0,-4 8 0 0,0 3-19 0,0 1-4 16,-5 4-1-16,5-1 0 0,-5 1 5 0,1 3 1 15,-5 5 0-15,4-5 0 0,0 5-7 0,-4-5-1 16,-4 1 0-16,4-1 0 0,-4 1 18 0,-1-1 3 16,1-7 1-16,-1 3 0 0,-3-3-21 0,-1-4-4 15,4 4-1-15,1-5 0 0,0-3 2 0,4-4 0 16,0 0 0-16,0 0 0 0,0 0 10 0,0 0 3 16,0 0 0-16,0 0 0 0,0 0-31 0,0 0 8 15,0 0-8-15,0 0 0 0,0 0 9 0,0 0-1 16,4-8 0-16,-4 8 0 0,0 0-8 0,0 0 0 15,9-7 0-15,-9 7 0 0,0 0 0 0,0 0 0 16,9-8 0-16,-9 8 0 0,0 0 0 0,4-8 0 16,-4 8 0-16,0 0 0 0,0 0 0 0,0 0 0 15,9-4 0-15,-9 4 0 0,9-4 0 0,-9 4 0 16,0 0 0-16,0 0 0 0,0 0 0 0,0 0 0 0,0 0 0 16,0 0 0-16,0 0 0 0,0 0 0 0,0 0 0 15,0 12 0-15,0 0 0 0,-5-1 0 0,1 1 0 0,-1 0 0 16,1-1 0-16,0-3 0 0,4 4 0 0,-5 0 0 15,1-8 0-15,4-4 0 0,-9 7 0 0,5-3 0 16,4-4 0-16,0 0 0 0,0 0 0 0,0 0 0 16,-9 4 0-16,9-4 0 0,0 0 0 0,0 0 0 15,0 0 0-15,0 0 0 0,0-8 0 0,4-3 0 16,1 3 0-16,-1 0 8 0,5-4-8 0,-5 5 8 16,5-5-8-16,0 0 0 0,-5-3 0 0,9 3 0 15,-4-8 0-15,0 5 0 0,0 3 0 0,-1-7 0 16,6 3 0-16,-6 0 0 0,1-3 9 0,4-1-9 0,-4-3 0 15,4 0 8-15,-4-1-8 0,4 1 0 0,-4-1 0 16,4-3 0-16,5 0 0 0,-5 3 0 0,4-3-9 16,-3 4 0-16,-1 7 0 0,0 1 0 15,4 3-22-15,1 4-4 0,-5 4-1 0,-4 0 0 16,4 4-154-16,-4 8-31 0,4-4-7 0</inkml:trace>
          <inkml:trace contextRef="#ctx0" brushRef="#br0" timeOffset="290551.6317">11946 10159 403 0,'0'0'36'0,"5"-7"-36"0,-1-1 0 0,1-4 0 0,-5 4 130 0,4-3 19 0,-4-5 4 0,4 4 1 16,-4-3-33-16,5 3-6 0,-1 0-2 0,0 5 0 16,-4-5-39-16,5 8-8 0,-5 4-2 0,0 0 0 15,0 0-32-15,0 0-6 0,0 0-2 0,0 0 0 16,0 0 13-16,0 0 3 0,9 4 0 0,-9-4 0 16,4 8-13-16,-4 7-3 0,0-3 0 0,0 11 0 15,-4 1 29-15,-1-1 6 0,-4 4 1 0,1 9 0 16,-5-5-15-16,-1 4-2 0,1 4-1 0,0 0 0 0,0-4-6 15,0 4 0-15,-5 0-1 0,5 0 0 0,0-4-12 16,4-8-3-16,-4-3 0 0,0-1 0 0,0 4-20 0,4 1 0 16,0-5 0-16,5 1 0 0,-5-5 0 0,0 4 0 15,5-7 0-15,-1 0 11 0,5-5-22 0,-4-3-4 16,4-8-1-16,-4 12 0 16,4-12-106-16,0 0-22 0,0 0-4 0,0 8-481 15,0-8-97-15</inkml:trace>
          <inkml:trace contextRef="#ctx0" brushRef="#br0" timeOffset="292005.2069">13368 10171 1414 0,'0'0'31'0,"0"0"6"0,0 0 2 0,0 0 1 0,13-4-32 0,-13 4-8 0,9-4 0 0,-9 4 0 15,0 0 55-15,0 0 9 0,0 0 1 0,0 0 1 16,-9-4-11-16,0 1-3 0,-4 3 0 0,0 3 0 15,-5 1-6-15,1 4-2 0,-1 4 0 0,1 3 0 16,-5 1-17-16,9 4-4 0,-5-1-1 0,5 1 0 16,4-5-14-16,-4 5-8 0,4 3 8 0,5-7-8 15,-1-1 8-15,5 1-8 0,0-4 8 0,0 3-8 16,0-7 14-16,9 0-2 0,0-4 0 0,4 0 0 16,0-4-4-16,-4 0 0 0,9-4-8 0,-1 0 12 15,1-4 8-15,-1 0 2 0,5-4 0 0,0 1 0 16,-4-1-8-16,-1-4-2 0,1 1 0 0,-1-1 0 0,-8-3 8 15,4 3 0-15,-4-3 1 0,0 3 0 0,0-3 9 16,-5 3 2-16,0 0 0 0,-8 1 0 0,4 3-16 0,-4 0-4 16,-1 1 0-16,-4 3 0 0,1 4-12 0,-1-4 0 15,0 4 0-15,-8 0 0 16,-1 0-32-16,-4 8-10 0,0 0-2 0,0 0-679 16,0 4-136-16</inkml:trace>
          <inkml:trace contextRef="#ctx0" brushRef="#br0" timeOffset="292407.0552">14017 9485 1220 0,'13'-24'54'0,"-8"17"11"0,-1-1-52 0,-4 8-13 0,0 0 0 0,0 0 0 16,0 0 80-16,0 0 12 0,0 0 4 0,0 0 0 16,0 8-23-16,-4 7-4 0,-1 9-1 0,1-1 0 15,-5 4-6-15,0 5-2 0,5-1 0 0,-5 8 0 16,5 0 0-16,-5 4 0 0,0 0 0 0,1 3 0 16,-6-3-16-16,6 8-4 0,-1 0-1 0,-4-1 0 0,4 1-8 0,0-4-2 15,-4-4 0-15,4 0 0 0,0-8-18 16,1 0-11-16,-1-4 12 0,0-4-12 0,5 1 19 0,-5-9-3 15,0-3-1-15,0-5 0 0,5 1 6 0,0-4 2 16,4-8 0-16,0 0 0 16,0 0-3-16,0 0 0 0,0 0 0 0,0 0 0 0,0 0-9 0,0 0-3 15,-5-8 0-15,5 8 0 0,5-12-8 0,-1 1 0 16,5-1-12-16,4 0 12 0,4-3 0 0,-3-1 0 16,3-3 0-16,1 3 12 0,4-4-12 0,4 1-11 15,5-4 3-15,4 3 0 0,4-3 8 0,1 3 0 16,-5-3 0-16,9 3 0 15,0 5-28-15,-5-1-3 0,5 4-1 0,0 1 0 0,-5 7 20 0,-4 0 3 16,-4 8 1-16,-5 0 0 0,-4 0 8 0,-4 7 0 16,-9 1 0-16,-5 7 0 0,-4-3 0 0,-9 4 0 15,-8 3 0-15,-5-4-8 0,-9 5 8 0,0-1 12 16,-8-3-2-16,-1 3-1 0,-8 1-9 0,-4-1 0 0,-1-4 0 16,-4 1 0-16,4-4 0 0,5 3 0 0,0-7 0 15,4-1 0 1,4 1-42-16,10-8-1 0,3 4 0 0,5-8 0 15,9 0-136-15,0-4-27 0</inkml:trace>
          <inkml:trace contextRef="#ctx0" brushRef="#br0" timeOffset="292731.6669">14912 9387 932 0,'0'0'20'0,"0"0"5"0,0 0 1 0,0 0 0 0,0 0-26 0,0 0 0 15,0 0 0-15,0 0 0 0,0 0 97 0,0 0 15 16,0 0 2-16,0 0 1 0,0 0-23 0,0 0-4 16,0 0 0-16,-4 12-1 0,4 0-3 0,-5 3-1 15,5 1 0-15,0 3 0 0,0 5-67 0,0-1-16 16,0 5 0-16,0-1 0 0,-8 0 55 0,8 4 7 15,-5 4 2-15,5 1 0 0,-9 3-52 0,5 0-12 16,-5 0 0-16,1 3 0 0,-1-3 40 0,-4 4 6 16,4 0 1-16,-4 0 0 0,-1-4-31 0,1 4-7 15,-4-4-1-15,4 0 0 0,-1 0-19 0,6-4-4 16,-10 4-1-16,1-4-681 16,8 0-137-16</inkml:trace>
          <inkml:trace contextRef="#ctx0" brushRef="#br0" timeOffset="293146.5374">15026 10230 1796 0,'0'0'40'0,"0"0"8"0,0 0 1 0,0 0 1 16,0 0-40-16,5-4-10 0,3 0 0 0,-3 0 0 0,8-4 24 0,0 4 4 15,5-7 0-15,4 3 0 0,4-4-16 0,0-4-4 16,1 5 0-16,3-1 0 0,-3 0 7 0,-1-3 1 16,-4-5 0-16,4 5 0 0,-4 3 6 0,0-7 2 15,0-1 0-15,-4 1 0 0,3 3 1 0,-3-4 1 16,-5 1 0-16,5 3 0 0,-9-3-13 0,-1 3-2 16,1 1-1-16,-5 3 0 0,-4 0-10 0,0 1 0 15,0-1 0-15,-4 4 0 0,4 0 19 0,0 8 11 16,-9-8 2-16,5 8 1 0,-5 0-1 0,-4 0-1 15,0 4 0-15,-5 0 0 0,1 8-31 0,-1 0-21 16,1 3 3-16,-1 1 1 0,-4-1 17 0,0 5 0 16,0 3 0-16,0 5 0 0,0-5 0 0,0 4 0 15,-4 5 8-15,9-5-8 0,-1 4 28 0,-4-4 4 16,9 1 0-16,-5-5 0 0,5 4-32 0,4-3 0 16,5-1 0-16,0-3 0 15,-1 3-27-15,5-4-11 0,5-3-2 0,-1 4-1 16,5-5-130-16,4-3-25 0,0 0-6 0,9-9-1 0</inkml:trace>
          <inkml:trace contextRef="#ctx0" brushRef="#br0" timeOffset="293726.8634">15658 9890 1728 0,'0'0'38'15,"0"-7"8"-15,0 7 2 0,0 0 0 0,0 0-39 0,0 0-9 0,0 0 0 0,0 0 0 16,0 0 53-16,0 15 9 0,4 1 2 0,1 7 0 0,-1-3-52 0,-4 7-12 15,5 0 0-15,3 1 0 0,-3-5 40 0,-1 4 4 16,0-3 2-16,1 3 0 0,-1-8-22 0,1 1-5 16,-5-1-1-16,0-7 0 0,0 4 29 0,0-8 5 15,0-8 2-15,-5 11 0 0,1-3-35 0,4-8-7 16,-5 4-2-16,5-4 0 0,0 0-10 0,0 0 0 16,0 0 0-16,0 0 0 0,-4 8 0 0,4-8 0 15,0 0 0-15,0 0 0 0,0 0 37 0,0-8 6 16,4-4 1-16,1 4 0 0,4-3-20 0,4-1-3 15,-4-4-1-15,-1 1 0 0,6-5-20 0,3 1 0 16,1-1 0-16,4 1 0 0,-5-4 0 0,5 3 0 16,4-3 0-16,-8 7 0 0,4 0 0 0,0 5 0 15,0-1 0-15,4 4 0 0,0 4 0 0,-4 4 0 16,5 0 0-16,-5 4 0 0,-1 0 0 0,1 0 0 16,-4 8 0-16,-5 3 0 0,0 1 0 0,-4 7 0 15,0 1-12-15,-5 3 4 0,1 0 8 0,-5 1 0 16,0-1 0-16,-5 0 0 0,1-3 8 0,-1-1-8 0,1-4 8 15,0-3-8-15,-1 4 0 0,-3-9 0 0,-1-3 0 16,0 4 0-16,5-8 0 0,-5 0 0 0,0-1 0 16,9-3 0-16,0 0 0 0,0 0 0 0,-4-7 0 0,4-1 8 15,4-4-8-15,0-3 0 0,1 3 0 0,4-4 0 16,4-3 0-16,4-1 0 0,1-3 0 0,-1-4 0 16,1-1 0-16,4 1 0 0,4 0 0 0,-4-4 0 15,4 3 0-15,-4 5 0 0,0 3 0 0,0 1 0 16,-4 7 29-16,-5 0 5 0,-4 9 1 0,0 3 0 15,-1 0-25-15,-3 7-10 0,-1 5 8 0,-4 4-8 16,4 3 25-16,-4 1 0 0,-4 7 0 0,0 0 0 0,4 0-40 16,-5 5-8-16,10-5-1 0,-5 4-1 15,0 0-11-15,4-3-3 0,5-5 0 16,0 4 0-16,-5 1-174 0,5-9-35 0,8 12-8 16,-17-31 0-16</inkml:trace>
        </inkml:traceGroup>
        <inkml:traceGroup>
          <inkml:annotationXML>
            <emma:emma xmlns:emma="http://www.w3.org/2003/04/emma" version="1.0">
              <emma:interpretation id="{10FED7C0-EB30-4AB5-83ED-392AF8F1353D}" emma:medium="tactile" emma:mode="ink">
                <msink:context xmlns:msink="http://schemas.microsoft.com/ink/2010/main" type="inkWord" rotatedBoundingBox="19586,9312 21947,9196 22047,11228 19686,11344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96404.1753">18014 9352 979 0,'31'0'87'0,"-18"-4"-70"0,-9-3-17 0,5-1 0 0,-9 8 89 0,13-4 15 15,5 0 2-15,-1 0 1 0,-8 0 10 0,4 0 3 16,9 4 0-16,4-4 0 0,-4 0-45 0,5 4-9 15,3-3-2-15,10 3 0 0,-1-4-41 0,5 0-9 16,-4-4-2-16,12 4 0 0,5 0 8 0,0 0 2 16,-8-4 0-16,-1 5 0 0,0-1 6 0,1 0 2 15,-1-4 0-15,-4 4 0 0,-9-4-30 0,9 8 0 16,4-4 0-16,0 0 0 0,-4 1 0 0,0 3 0 16,4 0 0-16,0 0 0 0,-4 0-8 0,0 0 8 15,-9 3 0-15,0 1 0 16,0-4-37-16,-8 4-1 0,-10 0 0 0,1 0 0 15,-5 0-129-15,-4 0-25 0,-9-4-6 0,0 0-1 0</inkml:trace>
          <inkml:trace contextRef="#ctx0" brushRef="#br0" timeOffset="296797.1142">19106 9364 288 0,'0'0'25'0,"0"0"-25"15,0 0 0-15,0 0 0 0,0 0 110 0,0 0 17 16,0 0 3-16,0 0 1 0,0 0-54 0,0 0-10 16,0 0-3-16,0 0 0 0,0 0 0 0,0 0 0 15,0 0 0-15,9-4 0 0,4-4 26 0,-4 8 5 16,-9 0 1-16,0 0 0 0,9-8-27 0,0 5-5 16,-9 3 0-16,0 0-1 0,0 0-40 0,0 0-8 15,0 0-2-15,0 0 0 0,0 0-13 0,0 0 9 16,0 0-9-16,0 0 8 0,0 0 9 0,0 0 2 15,0 0 0-15,0 0 0 0,0 0 14 0,0 0 3 16,0 0 1-16,0 0 0 0,0 0-20 0,0 0-4 16,0 0-1-16,0 0 0 0,0 0 0 0,0 0 0 15,0 0 0-15,-5 11 0 0,1-3 15 0,-1 8 2 0,5-5 1 16,-4 5 0-16,0 0-22 0,-1 7-8 0,10 0 0 16,-10 9 0-16,-3-1 16 0,-1 4-4 0,4 4 0 15,1 4 0-15,-5 0 7 0,0 7 1 0,-4 1 0 0,5 4 0 16,-1-1 19-16,-4 1 4 0,-1-4 1 0,1-1 0 15,4-3-20-15,1 0-3 0,-5-8-1 0,-1 0 0 16,6-8 16-16,-1 0 4 0,4-4 0 0,-3-3 0 16,-5-1-23-16,4-3-4 0,4 3-1 0,-3-7 0 15,-1 3-12-15,4 1 9 0,-3-5-9 0,3 5 8 16,5-5-8-16,-4 1 0 0,-9 0 0 0,4-1 0 16,9-3 0-16,0-4 0 0,-9-4 0 0,9-4-11 15,0 0-93-15,0 0-20 0,0 0-3 0,0 0-1 16,0 0-67-16,9-12-13 0,30-23-4 15,-17 0-611-15</inkml:trace>
          <inkml:trace contextRef="#ctx0" brushRef="#br0" timeOffset="295741.9598">18282 9477 288 0,'0'0'25'0,"0"0"-25"0,0 0 0 0,0 0 0 16,0 0 92-16,8-12 14 0,1 1 2 0,-4-1 1 15,-5 4-18-15,0-4-4 0,4 1-1 0,0-1 0 16,-8 4 8-16,4 8 2 0,0 0 0 0,0 0 0 15,0 0-28-15,0 0-4 0,0-8-2 0,0 8 0 16,0 0-17-16,0 0-3 0,0 0-1 0,0 0 0 16,0 8-3-16,0 4-1 0,4 4 0 0,-4-1 0 15,-4 5 8-15,4 3 2 0,4 0 0 0,1 5 0 16,-5 3 17-16,0 0 3 0,0 0 1 0,4 1 0 0,0 3-36 16,-4 8-6-16,0-1-2 0,-4 5 0 0,4 4 9 0,-4 0 2 15,-1 3 0-15,-8 1 0 0,4-4-4 0,1 3-1 16,-10-3 0-16,5-4 0 0,-5 3 8 15,5-3 2-15,0 0 0 0,0 0 0 0,-5-8-32 0,5 0-8 16,9-8 0-16,-5-4 0 0,0-3 8 0,5-9 0 16,-1 1 0-16,5-8 0 0,0-1-8 0,0-7 0 15,0 0 0-15,0 0 0 0,0 0 0 0,0 0-12 16,-4-11 4-16,4 3 0 16,0-12-96-16,0 5-20 0,-9-5-3 0,5-3-601 15,-9-1-121-15</inkml:trace>
          <inkml:trace contextRef="#ctx0" brushRef="#br0" timeOffset="297501.0251">20243 8580 864 0,'-5'-4'38'0,"5"0"8"0,5-4-37 0,3 1-9 0,-3-1 0 15,8 0 0-15,-4 0 92 0,0 0 16 0,-1 5 3 0,-3-5 1 16,8 0-64-16,-4 0-13 0,-5 4-3 0,0-4 0 16,5 8 28-16,-9 0 6 0,0 0 1 0,0 0 0 15,0 0-17-15,0 0-3 0,0 0-1 0,0 0 0 16,-9 8-18-16,5 4-4 0,-9 7-1 0,0 1 0 15,-5 3-15-15,5 1-8 0,-5-1 10 0,1 4-10 16,-5-3 9-16,0 3-9 0,0 0 8 0,5-3-8 16,3-1 8-16,1 1-8 0,-4-5 0 0,4 1 8 15,4-1-8-15,0-7 0 0,-4 3 0 0,4-3 8 16,5 0-8-16,4-4 0 0,0 3 9 0,-5-3-9 16,5-4-41-16,0-4-13 15,0 0-2-15,0 0-483 0,0 0-96 0</inkml:trace>
        </inkml:traceGroup>
        <inkml:traceGroup>
          <inkml:annotationXML>
            <emma:emma xmlns:emma="http://www.w3.org/2003/04/emma" version="1.0">
              <emma:interpretation id="{3492DA0E-1F39-44F9-9690-842C802B4F4C}" emma:medium="tactile" emma:mode="ink">
                <msink:context xmlns:msink="http://schemas.microsoft.com/ink/2010/main" type="inkWord" rotatedBoundingBox="25606,9907 27798,9799 27865,11164 25674,11272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01313.1676">24174 9676 594 0,'22'-12'26'0,"-22"12"6"16,0 0-32-16,4-8 0 0,5 1 0 0,-5-1 0 0,-4 4 76 16,5-4 8-16,-5 0 3 0,0 4 0 0,0-3 10 0,0-1 3 15,0 0 0-15,0 8 0 0,-5-8-43 0,5 4-8 16,0 4-1-16,0-7-1 0,0 7-9 0,0 0-2 15,0 0 0-15,0 0 0 0,5-4-16 0,-5 4-3 16,0 0-1-16,0 0 0 0,0 0 11 0,0 0 1 16,0 0 1-16,0 0 0 0,4-4-21 0,-4 4-8 15,0 0 0-15,0 0 0 0,0 0 0 0,0 0 0 16,0 0 0-16,0 0 0 0,0 0 40 0,4 11 9 16,-4 1 2-16,5 0 0 0,-10 7-25 0,5 1-5 15,-4-1-1-15,0 9 0 0,-1 7-20 0,1 0 0 16,-5 4-12-16,5 4 4 0,-5 0 60 0,4 3 12 15,-8 1 2-15,5 0 1 0,-1 0-32 0,-4-4-7 16,4 0 0-16,0-1-1 0,0-6-7 0,0-5 0 16,1 0-1-16,-1-4 0 0,5-3-2 0,4-1 0 0,-5-3 0 15,1-1 0-15,-5-7 5 0,5 3 1 0,4-3 0 16,0-12 0-16,0 8-23 0,0-8 0 0,0 0 0 0,0 0 0 16,0 0 0-16,0 0 0 0,0 0-12 0,0 0 4 31,0 0-49-31,0 0-10 0,0 0-1 0,0 0-1 0,0-4-160 15,4-8-32-15,9-15-7 0,-13-4 0 0</inkml:trace>
          <inkml:trace contextRef="#ctx0" brushRef="#br0" timeOffset="301640.0425">24051 9863 748 0,'0'0'67'0,"0"-12"-54"16,9-3-13-16,-5-1 0 0,5 1 79 0,0-1 13 15,-1 0 2-15,1 1 1 0,4-1-7 0,-4 1 0 16,4-1-1-16,0 0 0 0,1 9-24 0,3-9-5 16,1 0-1-16,-1 5 0 0,-4 3-4 0,5-4-1 15,4 4 0-15,0 1 0 0,-5-1-12 0,5 0-2 16,0 0-1-16,9 4 0 0,-5-3-23 0,5 3-5 16,0 0-1-16,4 0 0 0,0 0-8 0,-4 0 0 15,-1 4 0-15,1 0 0 0,-5 0 32 0,1 4 4 16,-5 0 0-16,4 0 1 0,-9 0-21 0,5 3-5 15,-8-3-1-15,-1 4 0 0,0 4-10 0,-9-4 0 16,5-1 0-16,-9 5-11 0,-4 0 11 0,-1 0 16 16,-4 3-4-16,1 1-1 0,-10-1 1 0,1 5 1 15,-5-1 0-15,-5 5 0 0,-3-5-1 0,-1 5 0 0,-4-5 0 16,0 5 0-16,4-1-12 0,0-4 0 0,1 5 0 0,-1-1 0 16,5-3-8-16,-1-1-8 0,10-3-2 0,-5-4 0 31,0 3-146-31,0-7-30 0</inkml:trace>
          <inkml:trace contextRef="#ctx0" brushRef="#br0" timeOffset="302098.0067">25082 9875 691 0,'0'0'30'0,"0"0"7"0,0 0-29 0,4-12-8 16,1 4 0-16,-5 8 0 0,0 0 129 0,4-7 25 15,-4 7 5-15,0-12 1 0,0 12-77 0,0 0-15 16,0 0-4-16,0 0 0 0,0 0 0 0,-4-8 0 16,-5 0 0-16,0 8 0 0,-4 0-25 0,0 4-6 15,0 4-1-15,-5 4 0 0,5-1-1 0,-5 5-1 16,-4-4 0-16,5 7 0 0,-1-3-22 0,1 3-8 15,-1 1 0-15,5-1 0 0,4 1 12 0,0-1-4 16,1 1-8-16,8-1 12 0,0 1-12 0,0-1 0 16,0-3 0-16,0 3 0 0,4-7 9 0,5 0-9 15,-5-5 8-15,5 5-8 0,0-4 20 0,0-4-2 0,4 0 0 16,4-4 0-16,-4 0-6 0,1 0-2 0,3-4 0 0,1 0 0 16,-5-4-10-16,4 0 10 0,-3-7-10 0,-1 3 10 15,4-4 7-15,-4-3 2 0,1-4 0 0,-1-1 0 16,0 1-3-16,0-1 0 0,0 1 0 0,-4 4 0 15,-5-1-7-15,5 4-1 0,-4-3-8 0,-1 3 12 16,-8 1-12-16,4 7 8 0,0-4-8 0,-5 1 0 16,-4 3 0-16,1 0 0 0,-5 4 0 0,-5-4 0 15,5 4-28-15,-9 4-12 16,4 0-3-16,-4 4-607 0,5-4-122 0</inkml:trace>
          <inkml:trace contextRef="#ctx0" brushRef="#br0" timeOffset="302577.1814">25521 9227 576 0,'0'0'25'0,"0"0"6"0,0-11-31 0,4 3 0 0,-4-4 0 0,4 4 0 15,5 1 120-15,-4-1 19 0,-5 8 3 0,8-12 1 16,-3 4-75-16,-1 1-16 0,-4 7-2 0,4-8-1 15,1 0 12-15,-5 8 3 0,0 0 0 0,0 0 0 16,0 0-41-16,9-8-8 0,-1 4-2 0,-8 4 0 16,0 0 27-16,0 0 6 0,9 0 1 0,-9 0 0 15,0 0 5-15,0 0 0 0,5 8 1 0,-5 0 0 0,4 4-15 0,-4 3-3 16,-4 1-1-16,4 7 0 16,0 1-5-16,-5 3-1 0,1 4 0 0,-1 8 0 15,1 0-2-15,-5 8-1 0,5-4 0 0,-9 7 0 0,0-3-25 0,4 4 0 16,0-4-14-16,-4 3 5 0,0-7 58 0,-1 4 12 15,6 0 3-15,-1-8 0 0,-4 0-64 0,4-4-28 16,5 0 3-16,-1 0 0 0,-8-7 5 0,4-5 2 16,1 0 0-16,3-7-999 15</inkml:trace>
          <inkml:trace contextRef="#ctx0" brushRef="#br0" timeOffset="303636.0021">25775 9699 518 0,'4'-11'23'0,"1"7"5"0,-5 4-28 0,-5-4 0 16,5 0 0-16,-4 0 0 0,4 0 113 0,-4 4 18 16,4 0 3-16,0 0 1 0,0 0-61 0,0 0-12 15,0 0-2-15,0 0-1 0,0 0-7 0,0 0 0 16,0 0-1-16,0 0 0 0,0 0-12 0,0 0-3 16,0 0 0-16,0 0 0 0,0 0-6 0,0 0-2 15,0 0 0-15,0 0 0 0,0 4-5 0,-5 4-2 16,5 0 0-16,-4-1 0 0,-1 5-4 0,1 0-1 15,0 3 0-15,4-3 0 0,-5 4 1 0,1-1 0 16,4 1 0-16,-4 0 0 0,4-1-1 0,0 1 0 16,4-5 0-16,-4 1 0 0,4 0 0 0,-4 0-1 15,5-1 0-15,-5-11 0 0,0 0-7 0,8 8-8 16,-8-8 11-16,0 0-11 0,0 0 42 0,9 0 2 16,0 0 0-16,0 0 0 0,4-4-28 0,-4 0-4 0,0 4-2 15,4 0 0-15,0-4-10 0,0 0 10 0,0 1-10 16,5-1 10-16,4-4-10 0,-5 4 10 0,-4-8-10 15,5 4 10-15,4-3-10 0,0 3 0 0,-5-4-10 0,-3 1 10 16,-1 3 0-16,0-4 0 0,4 0 0 16,-8 1 10-16,4-1-10 0,-4 4 0 15,0-4-10-15,-5 5 10 0,5 3 0 0,-5-4 0 0,1 0 0 0,4 4 10 16,-1-4-10-16,-3 5 0 0,-5-1-10 0,9 0 10 16,-5 0 0-16,0 0 0 0,-4 4 0 0,9 0 0 15,0-4 0-15,0 0-9 0,-5 4 9 0,5 0 0 16,-9 0 0-16,4-4 0 0,-4 4 0 0,0 0 0 0,0 0 0 15,0 0 0-15,0 0 0 0,0 0 8 0,0 0-8 16,0 0 0-16,0 0 8 0,0 0-8 0,0 0 10 0,0 0-2 16,0 0-8-16,0 12 12 0,0-12-12 0,0 8 0 15,0 3 0-15,0 1 0 0,0-4 0 0,0 4 0 16,0-5 0-16,0 5-10 0,-4-4 10 0,4 4 0 16,0-1-9-16,0 5 9 0,-5-4 0 0,5 3 0 15,-4 1 8-15,0-1-8 0,-1 5 8 0,-4-1-8 16,1 1 0-16,-1 3 8 0,-4 1 2 0,4 3 0 15,-13 0 0-15,9 1 0 0,0 3 0 0,-5 0 0 16,-4-4 0-16,0 8 0 0,-4-3-10 0,4-1 10 16,0-4-10-16,-4 4 10 0,-1-3-10 0,6-1 0 15,-1-4 9-15,4 1-9 0,0-5 0 0,1 1 8 16,4-5-8-16,0-3 0 0,-1-4 8 0,6 0-8 0,-6-1 8 16,6-7-8-16,3 4 11 0,-3-4-3 0,-6-4 0 0,10 4 0 15,-5-4-8-15,0 1 10 0,5-5-10 0,0 4 10 16,-5-4-1-16,5 0 0 0,4 4 0 0,-5-3 0 15,1-5-9-15,4 4 0 0,0-4 0 0,4 1 0 16,-4-5 25-16,5 4 3 0,-1-3 1 0,5 3 0 16,4-4-13-16,0 5-4 0,0-5 0 0,5 1 0 15,-1-1-12-15,5 4 0 0,0-3 0 0,9-1 0 16,-5 8 0-16,9-3 0 0,5-1-12 0,-5 4 12 16,-9 0-40-16,5 0 0 15,4 1-1-15,0 3 0 0,0-4-167 0,5 0-34 0</inkml:trace>
        </inkml:traceGroup>
        <inkml:traceGroup>
          <inkml:annotationXML>
            <emma:emma xmlns:emma="http://www.w3.org/2003/04/emma" version="1.0">
              <emma:interpretation id="{7CD0A981-3C4E-47B6-A94B-B3F89CD2DE33}" emma:medium="tactile" emma:mode="ink">
                <msink:context xmlns:msink="http://schemas.microsoft.com/ink/2010/main" type="inkWord" rotatedBoundingBox="28224,9926 32703,9705 32770,11066 28291,11286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41318.19">29166 9668 1094 0,'0'0'97'0,"0"0"-77"15,0 0-20-15,0 0 0 16,0 0 110-16,0 0 18 0,0 0 4 0,0 0 1 16,5 12-72-16,-5 0-14 0,0 3-3 0,0-3-1 15,0 3-13-15,0 1-2 0,4 0-1 0,1 3 0 0,-5-3-27 0,4-1 8 16,0 1-8-16,5-4 0 15,-4 3-18-15,-1-3-9 0,5 0-1 0,4-1-498 16,-9-7-99-16</inkml:trace>
          <inkml:trace contextRef="#ctx0" brushRef="#br0" timeOffset="341469.329">29377 9333 1497 0,'0'-16'66'0,"0"8"14"0,-4-3-64 0,-1 3-16 16,5 0 0-16,0 0 0 0,-4 0 99 0,-1 1 16 16,5 7 3-16,0 0 1 0,0 0-88 0,0 0-18 15,5-4-3-15,-5 4-1 16,0 0-109-16,13 0-23 0,-4 8-4 0,-9-8-1 0</inkml:trace>
          <inkml:trace contextRef="#ctx0" brushRef="#br0" timeOffset="338951.1756">26670 9727 806 0,'44'0'36'0,"-31"-4"7"0,-13 4-35 0,0 0-8 16,0 0 0-16,9-4 0 0,-9 4 53 0,0 0 9 16,13-8 2-16,-13 8 0 0,9-8 0 0,-9 8 0 15,9-8 0-15,-9 8 0 0,0 0-14 0,0 0-2 16,4-7-1-16,-4 7 0 0,0 0-24 0,0 0-5 16,0 0-1-16,0 0 0 0,0 0 23 0,0 0 4 15,0 0 0-15,0 0 1 0,0 0-21 0,0 0-4 16,0 0 0-16,0 0-1 0,0 0-19 0,0 0 0 15,0 0 0-15,0 7-9 0,0-7 9 0,0 12 0 0,0 0 8 16,0 0-8-16,4-1 36 0,-8 1 4 0,4 7 0 16,-4-3 0-16,-1 4-23 0,5-1-4 0,-4 1-1 0,-1 3 0 15,1-4 0-15,0 1 0 0,-5 7 0 0,4-3 0 16,-3-1-12-16,3 4 0 0,-3-3 0 0,3-5 0 16,-4 1 16-16,1-5 3 0,3 1 1 0,-4-1 0 15,5-7-20-15,4-8 0 0,-4 8-8 0,4-8 8 16,0 0 0-16,0 0 16 0,0 0-1 0,0 0-1 15,-5 8-6-15,5-8 0 0,0 0-8 0,0 0 12 16,0 0 4-16,0 0 0 0,0 0 0 0,0 0 0 16,0 0-16-16,0 0 9 0,0 0-9 0,0 0 8 0,0 0-8 15,0 0 0-15,0 0 0 0,0 0 0 0,0 0 0 16,0 0 0-16,0 0 0 0,0 0 0 0,0 0 0 0,0 0 0 16,0 0 0-16,0 0 0 0,0 0 0 0,0 0 0 15,0-8 0-15,0 0 0 0,5 0 0 0,-1-3 0 16,-4-1 0-16,0 4 8 0,9-3-8 0,-5 3 0 15,1-4 0-15,-1 4 0 0,5-3 0 0,-5-1 0 16,5 0 0-16,0 1 0 0,-1 3 0 0,-3-4 0 16,4 4-12-16,-1-7 12 0,6 3 0 0,-1 0 0 15,0-3 0-15,0 3 12 0,-4-4-4 0,4 1-8 16,0-1 12-16,5 4-4 0,-5-7-8 0,0 7-12 16,0-3 2-16,0 3 1 0,-4 0 9 0,0 1 12 15,0-1-2-15,-1 4-1 0,-3 0-9 0,-1 0-12 16,5 1 2-16,-9 7 1 0,9-4 9 0,-9 4 12 15,0 0-2-15,4-8-1 0,-4 8-9 0,13-4-16 0,-13 4 4 16,9 0 1-16,-9 0 11 0,9 0 0 0,4 0 0 16,0 0 0-16,-4 0 0 0,4 0 14 0,-4 4-2 0,0-4 0 15,-9 0-12-15,8 8-13 0,-8-8 2 0,9 11 1 16,-4-3 10-16,3 4-8 0,-8 0 8 0,0 3-8 16,0 1 8-16,-4 3 0 0,4 5 0 0,-4-5 0 15,-1 5 0-15,5-1 0 0,-4-3 0 0,4-1 0 16,4 4 27-16,-4-3 4 0,0-1 1 0,-4 1 0 15,4-1-32-15,-5-3 0 0,5 4 0 0,-4-1 0 16,4-7 0-16,0 3 0 0,0 1 0 0,0-1 0 16,-4-3 0-16,4 0 0 0,0 0 0 0,0-1-666 15,0-3-134-15</inkml:trace>
          <inkml:trace contextRef="#ctx0" brushRef="#br0" timeOffset="332902.3254">27591 9715 691 0,'0'0'61'0,"9"-12"-49"16,-9 12-12-16,0-8 0 0,5-3 104 0,-1-1 17 16,0 0 4-16,-4 1 1 0,5 3-25 0,-5-4-5 15,4 4 0-15,0-3-1 0,-4 11-74 0,0 0-21 16,0 0 9-16,0 0-9 0,0 0 31 0,0 0 1 15,0 0 1-15,0 0 0 0,0 0-21 0,-8 11-12 0,-1-3 12 16,0 4-12-16,-4 3 24 0,0 5-3 0,4-4 0 16,0 3 0-16,-4 4-13 0,4-3-8 0,1-1 8 0,-1 5-8 15,0-1 56-15,0-3 6 0,5 3 2 16,-1-3 0-16,5-5-35 0,-4 1-6 0,4-4-2 16,0 3 0-16,9-3-33 0,-5 0-8 0,5-5 0 15,-5 1-1-15,10-4 68 0,-1 0 13 0,-4-4 4 0,4 0 0 16,0 0-52-16,0-4-12 0,5 0 0 0,-5 0 0 15,0-4-12-15,0 1-6 0,0-1-1 16,-4-4 0-16,4-3 31 0,-4 3 5 0,0-4 2 0,-1 1 0 16,6-1-19-16,-10 0 0 0,5 1 0 0,-5-1-9 15,1 1 18-15,-1-1 4 0,0 0 1 0,-4-3 0 16,-4 3-14-16,0 5-13 0,-1-5 2 0,1 0 1 0,-5 5 10 16,5 3 0-16,-10-4 0 0,6 4 0 0,-1 1-22 0,0 3-2 15,-4 0-1-15,4 4 0 16,0 0-114-16,-4 0-22 0,4 0-5 15,-4 4-1-15</inkml:trace>
          <inkml:trace contextRef="#ctx0" brushRef="#br0" timeOffset="341005.5676">28083 9750 172 0,'0'0'16'0,"0"0"-16"0,9-8 0 0,-5 4 0 16,5-3 180-16,-1-1 34 0,1 0 6 0,-4 0 2 15,8-4-112-15,-4 5-22 0,-1-1-5 0,1 0-1 16,0 0-14-16,4 0-4 0,-4 5 0 0,4-1 0 15,-9-4-12-15,5 4-2 0,-9 4-1 0,9-8 0 16,0 4-19-16,-9 4-4 0,13-4-1 0,-13 4 0 16,9 0-25-16,-9 0-11 0,0 0 1 0,0 0 0 15,8 4 10-15,-8-4 0 0,0 0 0 0,9 12 0 16,-4 0 0-16,-5-5 0 0,4 5 0 0,-4 4 0 16,0-1 0-16,0 1 0 0,0-4 0 0,0 7 0 0,-4-7 24 15,4 3 6-15,-5 5 2 0,5-4 0 16,-4-1-21-16,4-3-11 0,0 0 12 0,-5-1-12 15,5 1 18-15,-4-4-3 0,4-8-1 0,-4 8 0 0,4-8-2 0,0 0 0 16,0 0 0-16,0 0 0 0,0 0-12 0,0 0 0 16,0 0 0-16,0 0 0 0,0 0 0 0,0 0 0 15,0 0 0-15,0 0 0 0,-5-4 27 0,5 4 2 16,-4-8 1-16,-5 4 0 0,5-8-30 0,4 8 8 16,-5-7-8-16,5 3 0 0,0-4 8 0,0 4 0 15,5-7-8-15,-5 3 12 0,4-4 1 0,5 5 0 16,-9-5 0-16,9 1 0 0,-5-1-13 0,5 0 9 15,0 1-9-15,-1-1 8 0,5 4-8 0,1 1 0 16,-1-1 0-16,0 4 0 0,5 0 0 0,-5 1 0 16,4-1 0-16,-4 8 0 0,5-4 0 0,-9 0 0 15,4 4 0-15,0 4 0 0,0-4-9 0,-13 0 9 16,9 8 0-16,0 0 0 0,0 3 0 0,-9 5-8 0,4-4 8 0,0 3 0 16,1 5 0-16,-5-5 0 0,0 1 0 15,0 3 0-15,0 1 0 0,-5-1 0 0,5-3 0 0,0 3 0 16,-4 1 0-16,4-1 0 0,0-3 0 0,0-4 0 15,0 3 0-15,0-3 0 0,4-4 0 0,-4 4 0 16,0-12 0-16,0 0 0 0,0 0 0 0,0 0 0 16,0 7 0-16,0-7 0 0,0 0 0 0,0 0 0 15,0 0 10-15,0 0-10 0,0 0 10 0,9-7-10 16,-9-5 10-16,4 0-10 0,1 0 10 0,-1-3-10 16,-4-5 8-16,9 1-8 0,-5-5 0 0,5 5 0 15,4-4 0-15,-4-1 0 0,4 5 0 0,5-5 0 16,-5 1 8-16,9-1-8 0,0 9 0 0,-5-5 9 15,1 5-9-15,-5 3 0 0,0 4 0 0,0 0 8 0,-4 5-8 16,0-1 0-16,0 4-10 0,-9 0 10 0,4 4 0 0,5 3 0 16,0 5 0-16,-5 0 0 0,5 3 0 0,-5 5 0 15,1-5 0-15,-1 9 0 0,0-5 0 0,5 5 0 16,-9-5 0-16,0 5 0 0,5 3 0 0,-1-8 0 16,-4 5 0-16,4-5 0 15,-4 5-116-15,0-5-16 0,5-3-4 0</inkml:trace>
          <inkml:trace contextRef="#ctx0" brushRef="#br0" timeOffset="342079.6767">29719 9653 864 0,'0'0'76'0,"0"0"-60"15,0 0-16-15,5-8 0 0,3 4 90 0,-8 4 15 16,5-4 3-16,-1-4 1 0,5 4-33 0,-9 4-8 16,0 0 0-16,0 0-1 0,0 0-50 0,4-4-9 15,-4-3-8-15,0 7 9 0,0 0 7 0,0 0 2 16,5-8 0-16,-5 8 0 0,0 0 14 0,-5-8 2 15,5 8 1-15,0-8 0 0,-8 4-5 0,3 0-1 16,5 4 0-16,-9-4 0 0,9 4-9 0,-13 0-3 16,0 4 0-16,0-4 0 0,4 8-8 0,0-4-1 0,-4 4-8 0,0 0 12 15,0 3-12-15,0 5 11 16,4-4-11-16,-4 7 10 0,4-3-2 0,0 3-8 0,0 1 12 0,5 3-4 16,0-3-8-16,-1-1 0 0,5 5 9 0,0-5-9 15,5-3 0-15,-1-1 0 0,0-3 0 0,1 0 8 16,-1-5 0-16,1 1 0 0,-5-8 0 0,13 0 0 15,-4 0-8-15,-1-4-10 0,1 0 10 0,4-3-13 16,-4-5 13-16,4 0 0 0,-4-3 0 0,4-5 0 16,-4 5 40-16,-5-5 12 0,5 1 1 0,4-5 1 15,-8 5-37-15,8-5-7 0,-9-3-2 0,9 7 0 16,0 1-8-16,-4 3 0 0,0 1 0 0,0 3 0 16,0 4 0-16,-9 8 0 0,0 0 0 0,0 0 0 15,0 0 0-15,0 0-9 0,0 0 9 0,8 12 0 16,-8 0-9-16,5 3 9 0,-5 5 0 0,4-1-9 15,-4 5 9-15,0-1 0 0,4 0 0 0,-4 5-8 16,0-5-11-16,0 1-1 0,0-1-1 0,0-4 0 16,0 1-41-16,5-4-8 0,-1-5-2 0,1 5-498 15,3-4-100-15</inkml:trace>
          <inkml:trace contextRef="#ctx0" brushRef="#br0" timeOffset="342482.3995">30202 9169 748 0,'0'-23'67'0,"0"11"-54"0,4 0-13 0,1 0 0 15,3 1 86-15,-3-1 14 0,-1-4 4 0,1 9 0 16,-1-5 0-16,0 4 0 0,-4 8 0 0,0 0 0 16,5-4-37-16,-5 4-7 0,0 0-2 0,13-4 0 15,-9 4-42-15,-4 0-8 0,9 4-8 0,0 4 12 0,0 0 29 0,-5 0 7 16,5 3 0-16,-5 5 1 16,0 0-28-16,1-1-5 0,-1 5-2 0,-4-1 0 15,0 8-14-15,0-3 0 0,0-1 0 0,5 5 0 16,-5 3 57-16,0 4 6 0,0 0 1 0,0 0 0 0,0 0-49 0,0-4-15 15,0 4 8-15,0-3-8 0,0-5 0 0,0 0 0 16,-5 1 0-16,5-1 0 0,0-4 0 0,-4 1 0 16,4-1 0-16,-5 0 0 0,5 1 0 15,-4-5 0-15,4 1 0 0,0-1 0 0,-4 1 0 0,4-5 0 16,-9-7 0-16,5 4 0 16,-1 0-187-16,1-5-31 0</inkml:trace>
          <inkml:trace contextRef="#ctx0" brushRef="#br0" timeOffset="343640.4068">30943 9512 1267 0,'5'-8'112'0,"-1"4"-89"16,-4-3-23-16,0 7 0 15,0 0 56-15,0 0 6 0,0 0 2 0,0 0 0 0,0 0-17 0,0 0-3 16,-4 11-1-16,4 1 0 0,-5 4-33 0,5-1-10 16,0-3 0-16,0 0 0 0,0-1 8 0,0 5-8 15,0-16 0-15,5 12 0 0,-5-12 0 0,4 11 0 16,-4-11 0-16,0 0 0 0,9 8 12 0,-9-8-12 15,0 0 12-15,0 0-12 0,0 0 28 0,9 4-2 16,-9-4 0-16,13 4 0 0,-4-8-26 0,-1 4-19 16,1-4 3-16,0 0 1 0,0-4 45 0,-1 1 9 15,6-1 1-15,-1-4 1 0,0 8-22 0,-4-4-5 16,4 1-1-16,-9 3 0 0,5 0 4 0,-9 4 1 0,9-4 0 0,-9 4 0 16,0 0 2-16,0 0 0 0,0 0 0 0,0 0 0 15,0 0-20-15,0 0 8 0,4 12-8 0,-4-1 0 31,-4 5-18-31,4 0-10 0,-5-1-3 0,5 5 0 0,-8 3 49 0,-1 0 10 0,4 1 1 0,-3 3 1 16,-1 0-30-16,0 1 0 0,0 7 0 0,1 0 0 31,-6 0-18-31,6-4-10 0,-1 4-1 0,0 0-1 0,-4 1 50 0,4-5 11 0,0 0 1 0,-4 0 1 16,-4 0-22-16,3-3-11 0,-7-5 10 0,-6 0-10 16,1 1 13-16,-5-5-3 0,0 1-1 0,1-1 0 15,-1 1-9-15,5-9 0 0,-5 1 0 0,9-4 0 16,0-4 0-16,5 0 0 0,-1-4 0 0,5-4 0 15,0 4 0-15,4-8 12 0,0 4-12 0,-4-4 12 16,9-3-1-16,-1-1 0 0,5 0 0 0,0-3 0 0,5-1 21 16,3 0 5-16,6-3 1 0,-1 3 0 0,4-3-10 15,1 3-1-15,4-3-1 0,8 3 0 0,-3 4-17 0,8 1-9 16,-4-1 10-16,8 0-10 0,-4 1 0 0,5 3 0 16,-5 4 0-16,0-4 0 15,0 4-32-15,0 0-8 0,0 1-3 0,0 3-652 16,-4 0-130-16</inkml:trace>
          <inkml:trace contextRef="#ctx0" brushRef="#br0" timeOffset="342981.666">30553 9060 806 0,'0'0'36'0,"9"-4"7"0,-1 0-35 0,-3 0-8 0,8-4 0 0,-4 4 0 0,-1 0 53 0,-3 1 9 16,-5 3 2-16,9-4 0 0,-1 4 24 0,-8 0 6 15,5-4 1-15,-5 4 0 0,0 0-50 0,0 0-9 16,0 0-3-16,0 0 0 0,0 0 20 0,0 0 4 16,0 0 1-16,0 8 0 0,-5 3-42 0,1 1-8 15,0 0-8-15,-1 7 12 0,-4-3 8 0,5 3 3 16,-5 5 0-16,5-1 0 0,-5 0-37 0,5 5-7 15,-1 3-2-15,1 4 0 0,0 0 47 0,4 4 10 16,-5-4 2-16,5 4 0 0,5 0-20 0,-5-4-4 16,0-3-1-16,4-1 0 0,0 0-11 0,1 0 8 15,-5-4-8-15,4-3 8 0,0 3-8 0,-4-7 0 16,0 3 0-16,0-3-568 16,-4 3-110-16</inkml:trace>
        </inkml:traceGroup>
      </inkml:traceGroup>
    </inkml:traceGroup>
    <inkml:traceGroup>
      <inkml:annotationXML>
        <emma:emma xmlns:emma="http://www.w3.org/2003/04/emma" version="1.0">
          <emma:interpretation id="{C3B2BD65-47A0-4E78-A8A2-CB9E3B5A46D1}" emma:medium="tactile" emma:mode="ink">
            <msink:context xmlns:msink="http://schemas.microsoft.com/ink/2010/main" type="paragraph" rotatedBoundingBox="2739,12852 16704,11920 16824,13726 2860,146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9D5681-807A-49DB-AC3D-158EF81F9132}" emma:medium="tactile" emma:mode="ink">
              <msink:context xmlns:msink="http://schemas.microsoft.com/ink/2010/main" type="line" rotatedBoundingBox="2739,12852 16704,11920 16824,13726 2860,14658"/>
            </emma:interpretation>
          </emma:emma>
        </inkml:annotationXML>
        <inkml:traceGroup>
          <inkml:annotationXML>
            <emma:emma xmlns:emma="http://www.w3.org/2003/04/emma" version="1.0">
              <emma:interpretation id="{D2F63ADF-B670-4CF0-A310-02CC96572130}" emma:medium="tactile" emma:mode="ink">
                <msink:context xmlns:msink="http://schemas.microsoft.com/ink/2010/main" type="inkWord" rotatedBoundingBox="2747,12964 8695,12567 8782,13861 2833,1425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46339.262">2277 13041 1148 0,'0'0'51'0,"0"0"10"0,9-7-49 0,-1 3-12 16,1 0 0-16,4 0 0 0,0-4 52 0,5 4 7 15,0-4 1-15,-1 1 1 0,1-5-14 0,-1 4-3 0,-4-4-1 0,5 5 0 16,4-9-11-16,0 4-1 0,-5 1-1 0,1 3 0 16,-1-4-10-16,-3 0-1 0,-1 1-1 0,-4-1 0 15,-1 0 14-15,5 1 4 0,-4-1 0 0,0 4 0 16,-5-4-21-16,1 5-4 0,-1-5-1 0,1 4 0 15,-1-4-2-15,-8 5 0 0,-1-1 0 0,5 0 0 16,-4-4 7-16,-5 8 1 0,0 1 0 0,-4-5 0 16,0 0 4-16,-5 4 2 0,1 0 0 0,-1 0 0 15,1 4-22-15,-5 0 0 0,0 4 0 0,0 4 0 16,0 0-9-16,4 0 0 0,-4-1 0 0,5 1 0 16,-5 0 9-16,4 4 0 0,-3-1 0 0,3 1 0 15,5 4 0-15,0-5 0 0,-5 5 0 0,9 0 0 0,-4 3 0 16,4 1 0-16,1 3 0 0,3 0 0 0,5-3 15 15,5 3-2-15,-1 1 0 0,0-1 0 0,5 0-2 0,4 1-1 16,0 3 0-16,5-3 0 0,0-1-10 0,-1-4 0 16,9 1 0-16,1-4 8 0,3-5-8 0,-3 5-17 15,-1-1 4-15,5-7-598 16,4 4-119-16</inkml:trace>
          <inkml:trace contextRef="#ctx0" brushRef="#br0" timeOffset="345479.9661">1180 12827 403 0,'-4'-8'17'0,"4"8"5"0,0 0-22 0,4-8 0 15,0 1 0-15,1-5 0 0,-1 4 187 0,-4 8 33 16,0 0 6-16,5-12 2 0,-1 5-123 0,-4 7-24 16,0 0-5-16,0 0 0 0,4-8-18 0,-4 8-3 15,0 0-1-15,0 0 0 0,0 0-24 0,0 0-5 16,0 0-1-16,0 0 0 0,9 8-6 0,4-1-2 16,-4 1 0-16,0 4 0 0,-5 3-3 0,9 1-1 15,-4 0 0-15,9 7 0 0,-10 0 0 0,1 1-1 16,9 3 0-16,-5 4 0 0,0-3 6 0,0 7 2 15,0 4 0-15,5 0 0 0,-9 0 3 0,-5 0 1 16,5-4 0-16,0 4 0 0,-5 0 1 0,5-4 0 16,-9 0 0-16,0-4 0 0,4 0 1 0,-4-7 1 15,0-1 0-15,0-3 0 0,5-5-26 0,-5-3-16 16,0-12 3-16,0 8 0 0,0-8 21 0,0 0 4 0,0 0 0 16,0 0 1-16,0 0 7 0,-5-4 2 0,1-8 0 0,4 1 0 15,0-5 17-15,0-4 3 0,-9-7 1 0,9 0 0 16,0-8-27-16,0 0-6 0,9 0-1 0,-9-4 0 15,9-4 4-15,4 0 1 0,0 0 0 0,4 0 0 16,1 0-14-16,8 0 9 0,-4 4-9 0,9-4 8 16,0 4-8-16,-1 0 0 0,6 8 0 0,3-4 0 15,-4 8-12-15,0-1-2 0,5 9 0 0,-1-1 0 16,-4 5-99-16,0-1-20 16,-4 4-4-16,0 1-847 0</inkml:trace>
          <inkml:trace contextRef="#ctx0" brushRef="#br0" timeOffset="347869.5481">3330 12843 806 0,'0'0'72'0,"0"0"-58"0,0-12-14 0,0 4 0 16,0 8 37-16,9-8 5 0,-5-3 1 0,0 3 0 0,-4 8 17 15,5-8 3-15,-5-4 1 0,0 4 0 0,0-3-13 0,0 3-3 16,4 0 0-16,-4 8 0 0,0 0-8 0,-4-8-1 16,-1 1-1-16,5 7 0 0,-4-8 3 0,-5 4 1 15,0-4 0-15,1 4 0 0,8 4-10 0,-14-4-3 16,1 4 0-16,4-4 0 0,-4 4-14 0,0 4-3 16,0 0-1-16,-5 0 0 0,1-4-3 0,-1 4 0 15,5 4 0-15,-4-4 0 0,-1 3-8 0,1 1 0 16,-1 4 0-16,0 0 0 0,1-1 0 0,4 1 0 15,-5 0 0-15,1 3 0 0,3 1 0 0,-3 0 0 16,4 3 0-16,0-3 0 0,-1 3 0 0,6 5 0 16,3-1 0-16,5 0-11 0,0-3 11 0,0 3 0 15,5 1 0-15,-1-1 0 0,5-3 0 0,0 3 0 16,-1-7 0-16,6-1 0 0,-1 1 8 0,0-8-8 16,-4-1 8-16,4-3-8 0,0 0 13 0,0-4-1 15,5-4-1-15,-1 0 0 0,-4-3 16 0,5-5 3 16,-5 0 1-16,0-3 0 0,5-1-9 0,4-4-2 0,0-7 0 15,0 4 0-15,-5-1-11 0,5-3-9 0,0-4 12 16,-4 0-12-16,-1-1 12 0,-4-3-4 0,5 0 0 16,-1 0-8-16,-3-4 9 0,-6 0-9 0,6 0 0 0,-6 0 9 15,1 0 0-15,0 0 0 0,-5 0 0 0,1 0 0 16,3 4-9-16,-8-4 0 0,0 4 9 0,5 0-9 16,-5 8 10-16,0-1-2 0,0 5-8 0,0 3 12 15,-5 9 8-15,5 3 0 0,0-4 1 0,0 8 0 16,-4 0-21-16,4 4 0 0,0 0-10 0,0 0 10 15,-4 12 0-15,-1 8-8 0,-4 7 8 0,5 0 0 16,0 8 0-16,-5 8 0 0,5 0-8 0,-10 4 8 16,6 4 0-16,-1-1 0 0,0 5-8 0,5-4 8 0,-5-1 0 15,9-3 0-15,-5 0 0 0,1-8 0 0,0 4 0 0,4-4-8 16,0-4 8-16,0 0 0 16,4-4-58-16,-4 0-5 0,9 1-1 0,-5-9-852 15</inkml:trace>
          <inkml:trace contextRef="#ctx0" brushRef="#br0" timeOffset="348244.4902">3654 12690 1436 0,'0'0'64'0,"0"0"12"0,0 0-60 0,0 0-16 0,0 0 0 0,0 0 0 16,0 0 60-16,0 0 10 0,0 0 2 0,14 12 0 16,3 0-36-16,-8 3-8 0,4 1 0 0,-4 4-1 15,4 7-27-15,-4-4 0 0,4 5-14 0,0-1 5 16,-17-4 9-16,12 1 12 0,6-1-2 0,-1 0-1 16,-18-3 2-16,10-1 0 0,4-7 0 0,4 4 0 15,-4-5 8-15,-5-3 1 0,-4-8 1 0,0 0 0 16,22 4 15-16,-9-4 4 0,-13 0 0 0,0 0 0 15,18-8-10-15,-1-3-2 0,-8-9 0 0,0 5 0 0,-1-1-8 0,6-7-3 16,8-1 0-16,-9 1 0 0,-5-5-1 16,1-3-1-16,13 0 0 0,-4 0 0 0,-10-8-15 0,6 8 8 15,-1 3-8-15,4 1 0 0,-3-4 0 0,-6 4 0 16,-3 7 0-16,-1-3 0 16,5 3-20-16,0 5-11 0,-9 3-1 0,0 0-624 15,4 4-125-15</inkml:trace>
          <inkml:trace contextRef="#ctx0" brushRef="#br0" timeOffset="348757.5307">4826 12558 633 0,'17'-8'56'0,"-17"8"-44"0,-4-8-12 0,4 8 0 0,0 0 114 0,0-8 21 15,-4-3 4-15,-5 3 1 0,0 4-22 0,5-4-4 16,4 8-1-16,-14-4 0 0,1 0-56 0,0 1-11 16,4 3-2-16,-4 3-1 0,-9-3-20 0,5 4-4 15,-1-4-1-15,1 4 0 0,3 4 1 0,-3 0 0 16,-9 0 0-16,4 3 0 0,13 1 8 0,-13 0 1 15,-9-1 1-15,9 1 0 0,5 4 3 0,-1 3 1 16,-4 1 0-16,0 7 0 0,0-4-10 0,0 5-3 16,14-1 0-16,-10-4 0 0,1 5-5 0,3-5-2 15,10 1 0-15,0 3 0 0,4-4-3 0,0-3-1 16,0-1 0-16,8 1 0 0,10 3 3 0,0-3 0 16,-14-5 0-16,13 1 0 15,14-4-47-15,-9-1-9 0,-4-7-1 0,4-4-594 0,8 0-118 16</inkml:trace>
          <inkml:trace contextRef="#ctx0" brushRef="#br0" timeOffset="349015.1541">5036 12811 230 0,'-17'-7'20'0,"17"7"-20"0,0 0 0 0,0 0 0 16,0 0 169-16,0 0 30 0,-9-8 5 0,9 8 2 15,9-4-57-15,-9 4-11 0,0 0-2 0,0 0-1 16,-5-8-24-16,5 8-5 0,0 0-1 0,0 0 0 0,-8 4-40 0,8-4-8 16,8 12-1-16,-8-1-1 0,-8 5-31 0,8-4-5 15,0-1-2-15,4 5 0 0,5 0-9 0,-5-1-8 16,-8-3 9-16,13 3-9 0,4 1 8 0,-4-4-8 16,-14 3 0-16,10-7 0 15,3 4-90-15,-3-4-24 0,-5-8-5 0</inkml:trace>
          <inkml:trace contextRef="#ctx0" brushRef="#br0" timeOffset="349168.5116">5300 12363 1882 0,'-31'-8'41'0,"22"4"9"0,5-4 2 0,-5 4 1 0,0 1-42 0,0-1-11 0,9 4 0 0,0 0 0 16,0 0 8-16,0 0 0 0,-13 7 0 0,13-7-852 15</inkml:trace>
          <inkml:trace contextRef="#ctx0" brushRef="#br0" timeOffset="349698.5771">5690 12105 1209 0,'-4'-15'108'0,"-1"11"-87"16,1-8-21-16,4 4 0 0,-4-3 111 0,4 3 17 16,-5 4 4-16,5 4 1 0,0 0-35 0,0 0-7 15,0 0-2-15,5 16 0 0,-1-1-56 0,0 5-11 16,1 7-2-16,-1 0-1 0,-4 5 8 0,4 3 1 15,1 0 1-15,-1 4 0 0,-4 4 7 0,0 0 2 16,-4 3 0-16,4-3 0 0,-5 0-5 0,1 0-1 16,-5 0 0-16,5-4 0 0,0-4-15 0,-5 0-3 15,4-4-1-15,-3-7 0 0,3-1-4 0,1-3-1 16,-1-5 0-16,1 1 0 0,0-4 1 0,4-12 0 16,0 0 0-16,0 0 0 0,0 0-9 0,0 0 0 15,0 0 0-15,0 0 0 0,0 0 0 0,8-8 0 16,1-4-12-16,4-4 12 0,5 1-17 0,-1-5 4 15,5-3 1-15,9-4 0 0,-5-1 3 0,1 5 1 16,-1 0 0-16,5 3 0 0,-5 4 8 0,5 1 16 0,0-1-4 16,-5 5-1-16,-4 3-11 0,4 0 0 0,-8 0 0 0,-1 4 0 15,-4 12-13-15,-4-4-5 0,-9-4-1 0,9 8 0 16,0 7 19-16,-5 1 0 0,1-4 0 0,-1 3 0 16,-4 5 0-16,0-5 0 0,-4 1 0 0,-1 0 0 15,1-1 12-15,-9 1 5 0,-1-1 2 16,1 5 0-16,-9-5-19 0,0 1 0 0,0 0 0 0,-4-1 0 15,0 1 0-15,4-4 0 0,0-1 0 0,4 1 0 16,-4 0-29 0,9-8-10-16,-4-1-1 0,8 1-1 0,0-4-154 0,9 0-30 15</inkml:trace>
          <inkml:trace contextRef="#ctx0" brushRef="#br0" timeOffset="350044.3143">6511 11899 1630 0,'0'0'72'0,"0"0"16"0,-5-4-71 0,5 4-17 15,0 0 0-15,0 0 0 0,0 0 76 0,0 0 11 16,-4 8 2-16,-1 7 1 0,1 9-37 0,4 7-7 0,0 0-2 0,-4 8 0 15,-1 8 0-15,1-4 0 16,4 0 0-16,-5 3 0 0,1-3 6 0,4 4 1 0,0 4 0 0,-4-4 0 16,4-1-29-16,0 1-6 0,-5 4 0 0,1-8-1 15,-1 4-23-15,1-4-5 0,0-1-1 0,-5 1 0 16,-4-4-182 0,0-4-37-16</inkml:trace>
          <inkml:trace contextRef="#ctx0" brushRef="#br0" timeOffset="350323.4865">6778 12640 1882 0,'0'0'41'0,"0"0"9"0,0 0 2 0,0 0 1 0,0 0-42 0,0 0-11 16,9 4 0-16,4-4 0 0,0-4 21 0,0 0 3 15,5 0 0-15,0-4 0 0,3-4-1 0,1 1 0 16,5-1 0-16,-5-4 0 0,0 1-15 0,4-1-8 15,-9-3 8-15,5-1-8 0,-4 5 8 0,-1-1-8 16,-8-3 10-16,4 3-10 0,-4-4 16 0,-4 1-4 16,-1-1 0-16,0 9 0 0,-4-1 12 0,-4 4 3 15,0 0 0-15,-5 5 0 0,0-1 3 0,0 4 1 16,-8 4 0-16,4 3 0 0,-5 5-5 0,-4 4-1 16,0-1 0-16,-4 9 0 0,-1 3-13 0,6 0-4 15,-1 1 0-15,0 3 0 0,0 0-8 0,9-4 0 16,-1 1 0-16,10 3 0 0,0-4 0 0,8 0 0 15,0-3 0-15,10-1 0 0,3-7 0 0,9-1 0 0,5 1 0 16,4-8 0 0,18 0-85-16,-5-5-13 0,5 1-2 0</inkml:trace>
        </inkml:traceGroup>
        <inkml:traceGroup>
          <inkml:annotationXML>
            <emma:emma xmlns:emma="http://www.w3.org/2003/04/emma" version="1.0">
              <emma:interpretation id="{D3E19A1C-1A24-4059-951E-D8E04D3F88AD}" emma:medium="tactile" emma:mode="ink">
                <msink:context xmlns:msink="http://schemas.microsoft.com/ink/2010/main" type="inkWord" rotatedBoundingBox="9647,12391 10749,12317 10838,13640 9735,13714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51436.4439">8410 11895 460 0,'18'-39'41'0,"-5"23"-33"0,-4-3-8 0,4-8 0 16,4 3 110-16,-3 1 20 0,-1-1 4 0,0 5 1 15,0 3-22-15,-4 1-4 0,4 3-1 0,-9 4 0 16,5 0-35-16,-9 8-7 0,0 0-2 0,0 0 0 16,0 0-18-16,0 0-4 0,0 0-1 0,0 0 0 15,0 0-4-15,-9 4-1 0,-4 0 0 0,13-4 0 16,0 0 0-16,0 0-1 0,-4 8 0 0,-1 0 0 0,1 0-6 16,4-8-1-16,0 11 0 0,0-3 0 0,0 4 4 0,0-4 0 15,0 3 0-15,0 5 0 0,4-1-3 0,1 9 0 16,-5-1 0-16,4 8 0 0,-4 1-5 0,0 7-2 15,0 7 0-15,-4 5 0 0,-5 8 15 0,0-1 3 16,1 4 1-16,-1 5 0 0,-4-9-22 0,-1 5-5 16,-8-1-1-16,9 0 0 0,-4 1-13 0,-1-5 8 15,5 1-8-15,0-8 0 0,4-9 0 0,-4 1-8 16,4-4-1-16,5-11 0 16,-1 3-107-16,1-12-22 0,0 1-4 0</inkml:trace>
          <inkml:trace contextRef="#ctx0" brushRef="#br0" timeOffset="352079.4426">9139 12566 403 0,'4'-8'36'0,"0"0"-36"16,1 0 0-16,-1 0 0 0,0-3 210 0,-4 3 35 15,5 4 7-15,-5-4 2 0,0 8-129 0,0 0-25 16,0 0-6-16,0 0-1 0,0 0-37 0,-9 0-8 16,0 0-2-16,-4 4 0 0,0 4-18 0,0 0-3 15,-5 3-1-15,1 5 0 0,-1 0-4 0,1 3-2 16,-1 1 0-16,0 3 0 0,5 4-2 0,0 1 0 15,0-5 0-15,0 4 0 0,8-3-3 0,-3-1-1 16,3 1 0-16,5-1 0 0,0-4-2 0,5 1-1 16,-1-4 0-16,5-1 0 0,-5 1-9 0,5-8 10 15,4-1-10-15,0 1 10 0,0-4-2 0,-4 0-8 16,4-8 12-16,5 0-4 0,0-4 17 0,-1 1 3 0,1-5 1 0,-1 0 0 16,1 0-17-16,-1-3-4 0,1-5-8 0,-5 5 12 15,-4-5 2-15,-5 1 0 0,5-1 0 16,0-3 0-16,-5 3-2 0,-4-3-1 0,0 0 0 0,-4 3 0 15,-1 1 17-15,1-1 3 0,-5 1 1 0,-4 3 0 16,0 4-15-16,0 1-2 0,0-1-1 0,-5 4 0 16,0 4-14-16,1 0 0 0,4-4 0 0,-5 8 0 15,-4 0-34-15,0 4-10 16,5 0-1-16,-1 8-677 0,1-4-135 0</inkml:trace>
          <inkml:trace contextRef="#ctx0" brushRef="#br0" timeOffset="350986.8826">8081 12320 939 0,'0'0'41'16,"0"0"10"-16,0 0-41 0,0 0-10 0,0 0 0 0,0 0 0 0,0 0 106 0,0 0 19 15,0 0 4-15,0 0 1 0,0 0-50 0,0 0-9 16,0 0-3-16,9 0 0 0,4-4-3 0,5 4-1 15,4-4 0-15,4 4 0 0,-4-8-12 0,9 4-2 16,-1 1-1-16,19-5 0 0,-6 0-25 0,1 0-6 16,0 0-1-16,4-3 0 0,-4 3-17 0,0 0 0 15,0 0 0-15,-4 4 0 0,-1-7-23 0,-4 7-1 16,-4 0-1-16,-5-4 0 16,-4 4-51-16,0 0-9 0,-9 4-3 0,-8 0-723 0</inkml:trace>
        </inkml:traceGroup>
        <inkml:traceGroup>
          <inkml:annotationXML>
            <emma:emma xmlns:emma="http://www.w3.org/2003/04/emma" version="1.0">
              <emma:interpretation id="{D2EF6F3A-A749-4C23-B63F-C0D7D5854792}" emma:medium="tactile" emma:mode="ink">
                <msink:context xmlns:msink="http://schemas.microsoft.com/ink/2010/main" type="inkWord" rotatedBoundingBox="12410,12495 14264,12372 14366,13890 12512,14014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55777.9514">10850 12051 864 0,'-9'-16'38'0,"4"12"8"0,1-7-37 0,0-1-9 15,-1 0 0-15,1 1 0 0,4-1 110 0,-5 4 20 16,5-4 4-16,5 1 1 0,-5-5-60 0,9 1-12 15,-5-1-3-15,5 4 0 0,-5 4-52 0,5 5-8 16,0-9-8-16,-1 8 8 0,6 0 12 0,-6 0 10 16,1 4 2-16,0-4 0 0,0 4 7 0,4 0 1 15,0 0 1-15,0 4 0 0,0 0-4 0,5-4-1 16,-1 4 0-16,5-4 0 0,0 4 3 0,5-8 0 16,3 4 0-16,1-4 0 0,0 4-1 0,4-4 0 15,4-4 0-15,1 1 0 0,4 3-13 0,-5-4-2 16,5 0-1-16,-9 0 0 0,5 0-4 0,-10 5-1 0,1-5 0 15,-5 4 0-15,1-4-9 0,-5 4 0 0,4-4 0 16,-8 8 0-16,-5-4 0 0,4 1 8 0,1-5-8 0,-5 4 0 16,0 0 0-16,0 0 0 0,0 0 0 0,1 4 0 15,-6-4 0-15,6 4-14 0,-6-4 5 0,-3 4 1 16,4-4-10-16,-1 1-2 0,1 3 0 0,4 0 0 31,-8 0-25-31,3 0-6 0,6 0-1 0,-6 0 0 16,-8 0-4-16,0 0-2 0,9 0 0 0,0 0 0 15,-9 0-32-15,0 0-6 0,0 0-2 0,0 0 0 0</inkml:trace>
          <inkml:trace contextRef="#ctx0" brushRef="#br0" timeOffset="355327.4416">11126 11911 403 0,'0'-12'17'0,"0"8"5"0,0-8-22 0,4 1 0 0,-4-1 0 0,0 0 0 16,9 4 180-16,-5 1 32 0,1-5 7 0,-1 8 1 16,1-4-126-16,-1 0-25 0,-4 8-5 0,0 0 0 15,0 0-47-15,0 0-9 0,4 0-8 0,-4 0 12 0,0 0 9 16,0 0 3-16,0 0 0 0,0 0 0 0,0 0 9 16,0 0 3-16,0 0 0 0,0 0 0 0,0 0-2 15,0 0 0-15,0 0 0 0,0 12 0 0,0-12-9 0,5 16-1 16,-5-1-1-16,0 1 0 0,-5-4-4 0,1 3-1 15,4 5 0-15,0-1 0 0,-4 8 7 0,4 1 2 16,0 3 0-16,-5 0 0 0,1 0-15 0,-1 0-4 16,-3 5 0-16,-1-9 0 0,5 8 14 0,-1-4 2 15,-4 4 1-15,1-4 0 0,-1 1 4 0,0-1 1 16,0 4 0-16,1-4 0 0,-6 4-2 0,6 0 0 16,3 0 0-16,-4-7 0 0,1 3-12 0,-1 0-4 15,4 0 0-15,-3-3 0 0,-1-5-12 0,0 0 8 16,5-3-8-16,-1-4 0 0,1-5 0 0,0 1 0 15,-1 0 0-15,-4-1 0 0,9-11-9 0,0 8-8 16,-4 0-2-16,4-8 0 16,0 0-33-16,0 0-8 0,0 0 0 0,0 0-1 15,-4-4-115-15,4 4-24 0</inkml:trace>
          <inkml:trace contextRef="#ctx0" brushRef="#br0" timeOffset="356178.1632">11560 11965 1238 0,'-4'-15'55'0,"4"15"11"0,4-12-53 0,-4 4-13 16,0 0 0-16,0 8 0 0,0 0 60 0,0 0 10 16,5-4 2-16,3-3 0 0,-3-1-49 0,4 4-10 15,-9 4-1-15,0 0-1 0,0 0 25 0,0 0 4 0,8-4 2 0,-8 4 0 16,0 0-5-16,0 0-1 0,0 12 0 0,0 11 0 15,0 0 5-15,-4 9 1 0,0-1 0 0,-1 8 0 16,1 0-2-16,-5 8 0 0,0 3 0 0,1-3 0 16,-1 4 7-16,-4-1 1 0,4 1 0 0,0-4 0 15,0-8-20-15,0 4-3 0,5-8-1 0,0 0 0 16,-1-4 7-16,1-3 1 0,0-5 0 0,4 0 0 16,-5-3-20-16,1-5-3 0,-1-3-1 0,5 0 0 15,0-12-8-15,0 0 8 0,0 0-8 0,0 0 8 16,0 0 0-16,-4 12 0 0,-5-1 0 0,9-11 0 15,-4 0-68-15,-5 4-13 0,0 0-3 16,1-8-636-16,-1 0-128 0</inkml:trace>
          <inkml:trace contextRef="#ctx0" brushRef="#br0" timeOffset="358131.0488">12683 12531 345 0,'0'0'31'0,"0"0"-31"16,0 0 0-16,0 0 0 0,0 0 143 0,0 0 22 15,0 0 5-15,0 0 1 0,0 0-108 0,0 0-22 0,0 0-4 0,0 0-1 16,0 0-16-16,0 0-3 16,0 0-1-16,0 0 0 0,14 3 29 0,-14-3 6 0,0 0 1 0,8 0 0 15,1 0 8-15,-9 0 1 0,0 0 1 16,0 0 0-16,0 0-19 0,0 0-4 0,0 8-1 0,0 8 0 15,-9 3-3-15,1 9-1 0,-6 3 0 0,-3 4 0 16,-1 0 18-16,1 4 3 0,-1-4 1 0,1 4 0 16,-5-4-34-16,-5 0-6 0,1 0-2 0,4 1 0 15,-4-9-6-15,4 0-8 0,-4 4 11 0,4-3-11 16,-5-9 0-16,5 1-16 0,0 7 2 0,-4-4 0 16,9-3-142-1,-1-5-28-15,5 1-5 0</inkml:trace>
        </inkml:traceGroup>
        <inkml:traceGroup>
          <inkml:annotationXML>
            <emma:emma xmlns:emma="http://www.w3.org/2003/04/emma" version="1.0">
              <emma:interpretation id="{2735219C-919A-411F-8A62-F51A88A42ADE}" emma:medium="tactile" emma:mode="ink">
                <msink:context xmlns:msink="http://schemas.microsoft.com/ink/2010/main" type="inkWord" rotatedBoundingBox="15348,12343 16726,12251 16790,13218 15412,13310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59800.593">14052 11833 1677 0,'0'-36'36'0,"0"21"8"0,-4-9 2 0,4 5 2 0,-5-4-38 0,5 3-10 16,5 1 0-16,-1-1 0 0,1 4 54 0,-1 5 9 15,5-1 1-15,-5 8 1 0,5 0-55 0,0 4-10 16,0 0 0-16,4 4 0 15,0 0-72-15,-4 8-6 0,-1-4-2 0,6 11 0 0</inkml:trace>
          <inkml:trace contextRef="#ctx0" brushRef="#br0" timeOffset="360024.4409">14342 12183 1825 0,'0'0'40'0,"0"0"8"0,0 0 1 0,0 0 3 0,0 0-41 0,0 0-11 0,0 0 0 0,0 0 0 15,0 0 0-15,0 0 8 0,9 8-8 0,-1 0 8 16,1 0-36-16,0 0-7 0,0-4-1 0</inkml:trace>
          <inkml:trace contextRef="#ctx0" brushRef="#br0" timeOffset="359608.4623">13925 12129 446 0,'0'0'20'0,"0"0"4"0,0 0-24 0,0 0 0 15,0 0 0-15,0 0 0 0,0 0 34 0,0 0 2 16,0 0 1-16,0 0 0 0,0 0 27 0,0 0 4 15,0 0 2-15,4-8 0 0,-4 8 3 0,5-8 1 16,-5 8 0-16,0-8 0 0,4 1-25 0,-4 7-5 16,0 0 0-16,0 0-1 0,0 0 0 0,0 0 0 15,5-12 0-15,-5 12 0 0,0 0 1 0,0 0 0 16,0 0 0-16,0 0 0 0,-5 12 15 0,10-1 3 16,-5 1 1-16,-5 8 0 0,1 3-29 0,-5 0-6 15,5-3 0-15,-5 7-1 0,4-3 15 0,1 3 3 16,-9 0 1-16,4-3 0 0,0-1-24 0,-4 4-5 0,0-3-1 15,4-5 0-15,0 1-5 0,5-5-2 0,0 5 0 16,-1-5 0-16,1 1-9 0,0-4 0 0,-1-1 9 16,5 5-9-16,0-4 0 0,0-5 0 0,5 1 0 0,-5-8-8 15,0 0-13-15,4 4-3 0,-4-4 0 0,9 8 0 32,-1-4-52-32,1-4-10 0,-9 0-2 0,13-4-1 0</inkml:trace>
          <inkml:trace contextRef="#ctx0" brushRef="#br0" timeOffset="359067.155">13802 12390 230 0,'0'0'20'0,"0"0"-20"16,0 0 0-16</inkml:trace>
          <inkml:trace contextRef="#ctx0" brushRef="#br0" timeOffset="360451.0865">14767 12215 1681 0,'0'0'36'0,"0"0"8"0,0-8 2 0,0 8 2 0,0 0-38 16,0 0-10-16,0 0 0 0,0 0 0 0,0 0 28 0,0 0 3 16,14-4 1-16,3 4 0 0,-17 0-32 0,13 0 0 15,5 0 0-15,-1 0 0 0,-3 0 0 0,3-4 0 16,1 0 0-16,4 0 0 0,-9 0 12 0,4-3-3 16,1 3-1-16,-1-4 0 15,-3 0-8-15,3 0 0 0,1 0 0 0,-5-3 0 0,0-1 16 0,0 0 2 0,0 1 0 0,0-5 0 16,-4-3 16-16,4 3 3 0,-4 0 1 0,-4 1 0 15,-1-1-38-15,0 1-12 0,1 3 0 0,-5 4 0 16,0 0 20-16,-5-3 3 0,5 7 1 0,-8 0 0 16,3 4-12-16,-8 4 0 0,0-4 0 0,0 4 0 15,-5 3 8-15,5 1 0 0,-5-4 0 0,1 8 0 16,-5-4 4-16,0 11 0 0,-4-3 0 0,-1 7 0 16,1-3 3-16,4 3 1 0,-4 0 0 0,8 1 0 15,1-1 9-15,-1-3 3 0,5 3 0 0,4 0 0 16,5 1-28-16,-1-5 0 0,5 1 0 0,0-1 0 15,9 5 0-15,0-5 0 0,4 1 0 0,9-1 0 16,0 1 0-16,4-1 0 0,1-7 0 0,3 4 0 16,10-5-72-16,-5 5-19 15,4-8-4-15,5 3-1 0</inkml:trace>
        </inkml:traceGroup>
      </inkml:traceGroup>
    </inkml:traceGroup>
    <inkml:traceGroup>
      <inkml:annotationXML>
        <emma:emma xmlns:emma="http://www.w3.org/2003/04/emma" version="1.0">
          <emma:interpretation id="{5FD30AAA-1E7C-46E4-A3D7-E1EF8EF65C2F}" emma:medium="tactile" emma:mode="ink">
            <msink:context xmlns:msink="http://schemas.microsoft.com/ink/2010/main" type="paragraph" rotatedBoundingBox="9513,14717 16390,14410 16498,16831 9621,171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744E18-85E2-4AB6-802C-CE86EF474E4F}" emma:medium="tactile" emma:mode="ink">
              <msink:context xmlns:msink="http://schemas.microsoft.com/ink/2010/main" type="line" rotatedBoundingBox="9513,14717 16390,14410 16498,16831 9621,17139"/>
            </emma:interpretation>
          </emma:emma>
        </inkml:annotationXML>
        <inkml:traceGroup>
          <inkml:annotationXML>
            <emma:emma xmlns:emma="http://www.w3.org/2003/04/emma" version="1.0">
              <emma:interpretation id="{78912AF8-1B8F-4F4D-AFD6-854135B4B356}" emma:medium="tactile" emma:mode="ink">
                <msink:context xmlns:msink="http://schemas.microsoft.com/ink/2010/main" type="inkWord" rotatedBoundingBox="9234,16674 9805,15051 10677,15358 10106,1698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68302.0369">8388 14851 979 0,'0'0'87'0,"0"-12"-70"0,0 4-17 0,0 1 0 16,5 3 40-16,-5-4 5 0,0 0 1 0,0 8 0 15,0-8 11-15,0 1 3 0,4-1 0 0,-4 0 0 16,0 8-33-16,0 0-7 0,0 0 0 0,0 0-1 16,0 0 15-16,0 0 3 0,0 0 1 0,0 0 0 15,-4 0-1-15,4 0 0 0,0 0 0 0,-9 4 0 16,0 4 11-16,0 3 3 0,-4 5 0 0,4 0 0 0,1 7 1 0,-1 4 0 15,-4 4 0-15,0 5 0 0,-1 3-1 16,1 7 0-16,-4 9 0 0,-1 3 0 0,1 5-35 16,-1-1-8-16,0 1 0 0,1-1-8 0,-1 0 22 0,5 1-2 15,-4-5-1-15,3-3 0 0,1 3 1 0,0-7 0 16,0 0 0-16,4-4 0 0,-4-5 4 16,4 1 0-16,5-8 1 0,-5 1 0 0,0-9-7 0,5-4-2 15,0-3 0-15,-1-9 0 0,5 1-4 0,-4-4-2 16,4-8 0-16,0 0 0 0,0 0-10 0,0 0-17 15,0-12 4-15,0-3 1 16,0-5-154-16,4-7-30 0,1-8-7 0</inkml:trace>
          <inkml:trace contextRef="#ctx0" brushRef="#br0" timeOffset="368993.3483">8050 14839 507 0,'0'0'22'0,"0"0"6"0,0 0-28 0,0 0 0 15,0 0 0-15,0 0 0 0,0 0 10 0,-4-4-10 16,0 0 12-16,4 4-12 0,0 0 52 0,-5-7 3 16,1 3 1-16,0 0 0 0,4 4 5 0,0 0 2 15,0 0 0-15,0 0 0 0,0 0-8 0,0 0-2 0,0 0 0 0,4-8 0 16,-4 8-26-16,0 0-6 0,0 0-1 0,9-4 0 16,-9 4 21-16,8-8 4 0,-8 8 1 0,9-4 0 15,-9 4-24-15,9-3-5 0,-9 3-1 0,0 0 0 16,13-4 15-16,-13 4 2 0,9 0 1 0,0-4 0 15,-9 4-13-15,13-4-2 0,-13 4-1 0,13 0 0 16,0-4 15-16,0 4 3 0,1 0 1 0,-1-4 0 16,4 0-7-16,1 0-2 0,-1 4 0 0,5-4 0 15,0 0-6-15,9 1-2 0,-5-1 0 0,5-4 0 16,0 4 3-16,4-4 0 0,0 0 0 0,0 4 0 16,-4-3-1-16,4 3 0 0,4 0 0 0,-8-4 0 15,4 4-13-15,-4 0-9 0,-1 0 12 0,-3-3-12 16,4 3 8-16,-1-4-8 0,-3 4 0 0,-1-4 0 0,5 8 8 0,-5-4-8 15,-4 0 0-15,0 4 0 0,0-4 0 0,-5 4 0 16,1 4 0-16,-1-4 0 0,-8 4 0 0,0 0 0 16,-9-4 0-16,0 0 0 0,0 0-16 0,0 0-3 15,0 0-1-15,0 12 0 16,-9 0-20-16,9-12-5 0,0 0-1 0,-4 11 0 16,-5-7 16-16,9-4 3 0,0 0 1 0,0 0-518 15,0 0-104-15</inkml:trace>
          <inkml:trace contextRef="#ctx0" brushRef="#br0" timeOffset="369526.5052">8853 14831 460 0,'0'0'41'0,"0"0"-33"0,0 0-8 0,0 0 0 16,0 0 170-16,0 0 32 0,0 0 6 0,0 0 2 0,0 0-116 0,0 0-23 15,0 0-5-15,0 0-1 0,0 0-41 0,9-7-8 16,-5-1-1-16,-4 8-1 0,9-4 11 0,-9 4 3 16,9 0 0-16,-9 0 0 0,0 0 10 0,13-4 2 15,-13 4 1-15,9-4 0 0,-9 4-5 0,0 0 0 16,0 0-1-16,0 0 0 0,0 0-11 0,0 0-3 16,0 0 0-16,4 16 0 0,-4-5 10 0,-4 5 1 15,4 0 1-15,-4 3 0 0,-5 8-3 0,0 1-1 16,0 3 0-16,-4 4 0 0,4 4-1 0,1 4-1 15,-6 0 0-15,6 8 0 0,-1-5-1 0,0 1 0 16,0 0 0-16,1-4 0 0,-6 4-5 0,6-4-1 16,-6-4 0-16,1 0 0 0,0 0-7 0,4-4-1 15,-4-4-1-15,0 4 0 0,0-8-11 0,4 1 8 0,0-9-8 0,-4 1 8 16,4-1 0-16,5-3-8 0,-5-5 12 16,5-3-4-1,-1-4-33-15,5-4-7 0,0 0-2 0,0 0 0 16,0 0-39-16,0 0-8 0,0 0-2 0,9-8-577 0,0-3-115 0</inkml:trace>
          <inkml:trace contextRef="#ctx0" brushRef="#br0" timeOffset="370832.5397">8840 14991 288 0,'0'0'12'0,"0"0"4"0,0 0-16 0,0 0 0 15,0 0 0-15,0 0 0 0,5-7 98 0,-1 3 17 16,-4 4 3-16,0 0 1 0,0 0-92 0,4-8-19 16,-4 0-8-16,0 8 8 0,0 0 11 0,0 0 1 15,0 0 1-15,0 0 0 0,5-8 15 0,-5 8 2 16,4-4 1-16,-4 4 0 0,0 0 1 0,0 0 0 15,0 0 0-15,0 0 0 0,0 0-6 0,0 0-1 16,0 0 0-16,0 0 0 0,0 0-6 0,0 0-2 16,0 0 0-16,0 0 0 0,0 0-16 0,0 0-9 15,0 0 10-15,0 0-10 0,0 0 0 0,0 0 0 16,0 8 0-16,0 4 0 0,-4 0 16 0,4-1-4 16,-5-3 0-16,5 8 0 0,-4-1 22 0,0 1 4 0,-1-1 1 15,-4 5 0-15,5 3-3 0,-9-3 0 16,4 3 0-16,-4 5 0 0,0-1-17 0,0 4-4 0,-1-4-1 15,-3-3 0-15,4 3-2 0,0 0-1 0,-1-3 0 0,1-1 0 16,4-3-1-16,1 3 0 0,3-3 0 0,-3 3 0 16,3-4 6-16,-4 1 0 0,5 3 1 0,4 1 0 15,-4-5 4-15,4 5 1 0,0-5 0 0,0 5 0 16,-5-5 11-16,1 1 3 0,4-5 0 0,0 1 0 16,0-1-36-16,0-3 0 0,-5-4 0 0,1 0 0 15,4-1 11-15,0-7-2 0,-9 8 0 0,9-8 0 16,0 0-32-1,-4 0-6-15,4 0-2 0,0 0 0 0,0 0-43 0,0 0-9 16,0 0-1-16,0 0-441 0,0 0-88 0</inkml:trace>
        </inkml:traceGroup>
        <inkml:traceGroup>
          <inkml:annotationXML>
            <emma:emma xmlns:emma="http://www.w3.org/2003/04/emma" version="1.0">
              <emma:interpretation id="{8DCD845A-3590-477E-B74C-8A5A685E7704}" emma:medium="tactile" emma:mode="ink">
                <msink:context xmlns:msink="http://schemas.microsoft.com/ink/2010/main" type="inkWord" rotatedBoundingBox="12387,14308 13520,16695 12184,17329 11051,14942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373803.2436">11139 14633 640 0,'0'0'28'0,"0"0"7"0,0 0-35 16,0-4 0-16,4-8 0 0,-4 4 0 0,0 8 62 0,5-12 6 0,-1 5 0 0,1-5 1 15,3 0-10-15,-3 1-3 0,4 7 0 0,-1-4 0 16,6 0-3-16,-6 4-1 0,1-4 0 0,-9 8 0 16,0 0-3-16,0 0-1 0,0 0 0 0,0 0 0 15,0 0 8-15,0 0 2 0,0 0 0 0,0 0 0 16,0 0-22-16,0 0-4 0,0 0 0 0,0 0-1 16,0 0-15-16,0 0-2 0,-9 8-1 0,1 0 0 15,-10 4 2-15,0-1 0 0,1 9 0 0,-9 3 0 0,-1 1 5 0,1 7 2 16,-5 0 0-16,0 0 0 0,-8 0-1 15,8 1 0-15,-4-1 0 0,0 0 0 0,0 0-1 0,4-3-1 16,-4-5 0-16,4 0 0 0,1 5-2 0,-1-5 0 16,5-3 0-16,-1-1 0 0,5 1-17 0,1-1 0 15,-1-3 0-15,0-1 0 0,0-3 0 0,4 0 10 16,5-1-10-16,0-3 8 0,-5-4-8 0,10 4 0 16,-6-4 0-16,6 0 0 0,-1-4 0 0,4 4 0 0,-3-4 0 15,8 0 0-15,-9 3 0 0,9-3 0 16,-5 4 0-16,5-4 0 0,-8 0 0 0,8 0 0 15,0 0 0-15,-5 8-11 0,5-8 11 0,0 0 0 16,-4 4-9-16,4-4 9 0,-4 8 0 0,4-8 0 0,0 0 0 16,0 0 0-16,0 0 0 0,0 0 0 0,0 0 0 0,0 0 0 15,0 0 0-15,0 0 0 0,0 0 0 0,0 0 0 16,0 0 0-16,0 0 0 0,-9 0 0 0,9 0 0 16,0 0 0-16,0 0 0 0,0 0 0 0,-5 4 0 15,5-4 0-15,0 0 0 0,-8 0-9 0,8 0 9 16,0 0 0-16,-5 4-8 0,1 0 8 0,-1-1 0 15,5-3-10-15,-8 4 10 0,8-4-8 0,0 0 8 16,0 8 0-16,0-8 0 0,0 0 0 0,-9 8 0 16,9-8 0-16,-4 4 0 0,4-4 0 0,-5 8 0 15,1-4 0-15,4-4 0 0,0 0 0 0,0 0 0 16,-9 0 0-16,9 0 0 0,0 0 0 0,0 0 0 16,-4 3 0-16,4-3 0 0,0 0 0 0,0 0 0 0,-5 4 0 0,5-4 0 15,0 0 0-15,0 0 0 0,0 0 0 0,0 0 0 16,0 0 0-16,0 0-8 0,0 0 8 0,0 0 0 15,0 0 0-15,0 0-8 0,0 0 8 16,0 0 0-16,0 0 0 0,0 0 0 0,0 0 0 0,0 0 0 16,0 0 0-16,0 0 0 0,0 0 0 0,0 0 0 15,0 0 0-15,0 0 0 0,-4 8 0 0,4-8 0 16,0 0 0-16,-5 8 0 0,5-8 0 0,-4 8 0 16,4-8 0-16,0 0 0 0,-4 8 0 0,4-8 0 15,0 0 0-15,-5 7 0 0,5-7 0 0,0 0 0 16,0 0 0-16,-4 8 0 0,4-8 0 0,-9 0 0 15,9 0 0-15,-9 8 0 0,9-8 0 0,-4 4 0 0,0 0 0 16,-5 0 0-16,4 0 0 0,-3 3 0 0,3-3 0 0,-4 0 0 16,1 0 0-16,-1 0 0 0,9-4 0 0,-4 4 0 15,-5 4 0-15,0-4 0 0,0-1 0 0,5 1 0 16,-5 0 0-16,9-4 0 0,-4 4 0 0,4-4 0 16,-5 0 0-16,5 0 0 0,0 0 0 0,0 0 0 15,0 0 0-15,0 0 0 0,0 0 0 0,0 0 0 16,0 0 0-16,0 0 0 0,0 0 0 0,0 0 0 15,0 0 0-15,0 0 0 0,0 0 0 0,0 0 0 16,0 0 0-16,0 0 0 0,9-4 0 0,-9 4 0 16,0 0 0-16,0 0 0 0,0 0 0 0,0 0 8 15,9-4-8-15,-9 4 0 0,0 0 0 0,9-4 0 16,-9 4 0-16,0 0 8 0,8-3-8 0,6-1 8 16,-14 4-8-16,0 0 9 0,8 0-9 0,5-4 10 15,-4 0-2-15,-9 4-8 0,13 0 12 0,-4 0-4 0,0 0-8 16,0 0 0-16,-9 0 9 0,13 0-9 0,-4 0 0 15,-1 0 8-15,1 4-8 0,4 0 0 0,-13-4 0 0,9 0 8 16,4 4-8-16,0-1 0 0,1 1 8 0,-1 0-8 16,4 0 10-16,1 4-10 0,-1-4 12 0,5 4-3 15,-4-1-1-15,4 1 0 0,0 0-8 0,0 0 12 16,-5 4-12-16,5-1 12 0,5 1 0 0,-1-4 0 16,5 0 0-16,-5-1 0 0,5 1 7 0,4 0 1 15,-5 4 1-15,1-5 0 0,0 1-2 0,4 0-1 16,-9 4 0-16,5-4 0 0,-5 3-5 0,1 1-1 15,-1-4 0-15,0 7 0 0,5 1-2 0,0-4-1 0,-1-1 0 16,-3 5 0-16,-1 0-1 0,0-5 0 0,1 1 0 16,3 0 0-16,1 3-8 0,0-3 12 0,-5 0-12 15,0-1 12-15,-4 1-12 0,0 0 0 0,0-4 0 16,0-1 0-16,0 1 8 0,-9-4-8 0,5 4 8 0,-5-4-8 16,-4 0 12-16,4-4-4 0,-13 0 0 0,9 0 0 15,-9 0-8-15,0 0 8 0,0 0-8 0,0 0 8 16,9-4-8-16,-9 4 8 0,0 0-8 0,0 0 8 15,0 0-19-15,0 0-4 0,0 0-1 0,0 0-759 16,0-8-152-16</inkml:trace>
          <inkml:trace contextRef="#ctx0" brushRef="#br0" timeOffset="384005.1616">10306 16029 781 0,'0'0'34'0,"0"0"8"0,0 0-34 0,0 0-8 15,0 0 0-15,0 0 0 0,-5-4 57 0,5 4 10 16,0 0 1-16,0 0 1 0,0 0-36 0,-9-4-7 16,9 4-2-16,0 0 0 0,0-8-14 0,0 8-10 15,0 0 12-15,0 0-12 0,0-8 12 0,5 4-4 16,-1-3 0-16,-4 7-8 0,0 0 22 0,5-8-2 16,-5 8-1-16,4-12 0 0,-4 12 9 0,4-4 1 15,-4 4 1-15,0 0 0 0,5-8 2 0,-5 8 1 16,4-7 0-16,-4 7 0 0,0 0-12 0,0 0-2 15,0 0-1-15,0 0 0 0,0 0-6 0,0 0-2 0,0 0 0 0,0 0 0 16,0 0-10-16,0 0 8 0,0 0-8 0,0 0 8 16,0 0-8-16,0 0 0 0,0 0 0 0,0 0 8 15,0 0-8-15,0 0 0 0,0 0 0 0,0 0 0 16,9 3 0-16,-9-3 0 0,0 0 0 0,0 0 0 16,9 0 0-16,-9 0 12 0,0 0-12 0,13 4 12 15,-4 0 6-15,4 0 2 0,-5-4 0 0,6 4 0 16,-1-4 8-16,0 4 3 0,0 0 0 0,5 0 0 15,-5 4-31-15,4-5 0 0,1 1-8 0,8 0 8 16,-4 4 0-16,0-4 0 0,4 4 0 0,1-4 0 16,-1 3 0-16,0 1 0 0,1 0 0 0,-1 0 9 15,-4 0-1-15,4 3 0 0,-4 1 0 0,0 0 0 16,0-4 3-16,-4 3 0 0,-1 1 0 0,1 0 0 16,-1-5-3-16,-3-3-8 0,3 4 12 0,-4 0-4 0,5 0-8 15,-5 0 12-15,4-5-12 0,-3 1 12 0,3 0-12 16,1 0 0-16,-1 0 0 0,1 0 8 0,4 0-8 15,-5-4 0-15,5 4 0 0,-4 0 8 0,-5-4-8 16,5 0 0-16,-5 0 0 0,0 0 0 0,0 4 8 0,-4-1-8 16,4 1 8-16,-4-4-8 0,-9 0 0 0,8 8 8 15,1-8-8-15,-9 0 0 0,0 0 0 0,0 0 0 16,0 0 0-16,0 12 0 0,0-4 0 0,0 3 0 16,0-11 0-16,-4 8 0 15,4-8-38-15,0 0 0 0,0 0 0 0</inkml:trace>
          <inkml:trace contextRef="#ctx0" brushRef="#br0" timeOffset="371679.4493">10016 14055 172 0,'0'0'8'0,"0"0"1"0,0-7-9 0,4-1 0 0,-4 0 0 0,5 0 0 15,4 0 158-15,-1-3 30 0,1-1 5 0,0 0 2 16,0 1-105-16,4-1-21 0,-9 0-4 0,9 0-1 16,-4 5-25-16,0-1-6 0,0-4-1 0,-9 12 0 15,0 0 50-15,0 0 10 0,0 0 1 0,0 0 1 0,0 0-23 0,0 12-5 16,-5 0-1-16,-4 3 0 0,-8 9-25 0,-1-1-6 16,-8 0-1-16,0 5 0 0,-9-1-1 0,4 0 0 15,0 4 0-15,1-3 0 0,-6-1-20 0,6 0-4 16,-1 1 0-16,5-5-8 0,4 0 0 0,-5 1 0 15,10-1 0-15,-5-3 0 16,4 3-22-16,5-3-11 0,0-1-3 0</inkml:trace>
        </inkml:traceGroup>
        <inkml:traceGroup>
          <inkml:annotationXML>
            <emma:emma xmlns:emma="http://www.w3.org/2003/04/emma" version="1.0">
              <emma:interpretation id="{53A0F92E-A5BE-441E-9B7D-61BBE153BB4F}" emma:medium="tactile" emma:mode="ink">
                <msink:context xmlns:msink="http://schemas.microsoft.com/ink/2010/main" type="inkWord" rotatedBoundingBox="13961,15120 15578,15048 15646,16561 14028,16634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386705.4089">12543 14496 691 0,'0'0'30'0,"0"0"7"0,0 0-29 0,0 0-8 0,0 0 0 0,9 0 0 16,-9 0 62-16,9-4 11 0,4 0 3 0,-9 0 0 16,-4 4-14-16,9-7-2 0,0 3-1 0,8-4 0 15,-4 4-3-15,5 0 0 0,-1 0 0 0,5 0 0 16,-4 0-8-16,8 4-1 0,-4-4-1 0,5 4 0 0,3 0 1 15,-3 0 0-15,3-3 0 0,5 3 0 16,5 3-11-16,-1-3-1 0,-4 0-1 0,9 0 0 16,-4-3-10-16,4 3-1 0,4 0-1 0,-4-4 0 0,8 4 0 15,-3-4 0-15,-1 0 0 0,-4 0 0 0,0 0-5 16,0-4-1-16,-9 4 0 0,4 0 0 0,-4 1-4 16,0-1 0-16,-4 4-1 0,4 0 0 0,-8-4-11 15,3 4 0-15,1 0 0 0,-9 0 0 0,4 0 0 0,-4 0 0 16,0 4 8-16,-4 0-8 15,-1-1-21-15,-4 1-7 0,1 0 0 0,-6-4-1 16,-8 0-55-16,0 0-10 0,0 0-2 0,0 0-1 16,0 0-18-16,0 0-3 0,0 0-1 0,-8 8 0 15,-1-8-5-15,0 4 0 0</inkml:trace>
          <inkml:trace contextRef="#ctx0" brushRef="#br0" timeOffset="387095.4858">13574 14484 889 0,'0'0'19'0,"0"0"4"0,4-7 1 0,-4-1 2 0,0 0-26 0,0 8 0 0,0 0 0 0,0 0 0 15,0 0 81-15,0 0 11 0,0-8 3 0,0 8 0 16,0 0-40-16,0 0-8 0,0 0-2 0,0 0 0 16,0 0-1-16,0 0 0 0,0 0 0 0,0 12 0 0,-4 0-3 0,4 3-1 15,0-3 0-15,0 3 0 0,0 5 7 0,-4 3 1 16,4 5 0-16,-5 3 0 0,5 4-4 0,0 0 0 16,-4 4 0-16,4 4 0 0,-9 4 15 0,5 0 2 15,-5-5 1-15,0 9 0 0,0 4-22 0,1-5-5 16,-1 1-1-16,0 0 0 0,0 0-2 0,1-1 0 15,-1-7 0-15,0 0 0 0,0-4-19 0,0 0-4 16,5-4-1-16,-5-8 0 0,5 5-8 0,-5-5 0 16,0 0 0-16,1 1 0 15,3-5-30-15,-4 0-8 0,5 1-2 0,-5-5 0 16,5-7-131-16,4 0-26 0,-5 3-6 0,5-15-1 0</inkml:trace>
          <inkml:trace contextRef="#ctx0" brushRef="#br0" timeOffset="385790.6357">12697 14473 288 0,'0'0'12'0,"0"0"4"0,4-8-16 0,0 0 0 16,1 0 0-16,-5 0 0 0,4 5 105 0,5-5 19 15,-5-4 3-15,5 8 1 0,-9 4-48 0,4-8-8 16,5 1-3-16,-9 7 0 0,0 0-5 0,9-4-2 16,-9 4 0-16,0 0 0 0,4-4 10 0,-4 4 1 0,0 0 1 0,0 0 0 15,0 0-37-15,5 8-7 0,-5 3-2 0,4 1 0 16,-4 4-4-16,-4-1-2 0,-1 1 0 0,1 3 0 16,0 1 2-16,4-1 1 0,-5 1 0 0,1 3 0 15,-5 1 3-15,5 3 1 0,-1 0 0 0,1 0 0 16,0 5-5-16,-5-1 0 0,4 4-1 0,1 4 0 15,-5 0 5-15,0 4 2 0,1 0 0 0,-1 4 0 16,-4 3 2-16,0 5 1 0,-1-1 0 0,1 1 0 16,4 4-5-16,-4-5-2 0,0 1 0 0,0-5 0 15,-5 1-7-15,5 0-2 0,0-8 0 0,0 4 0 16,-5-5-6-16,10-3-2 0,-6-3 0 0,6-1 0 16,-1-8 3-16,5 0 1 0,-5 1 0 0,4-9 0 15,1 0-3-15,0-3-1 0,-1-4 0 0,5-4 0 16,0-1-9-16,0-7 0 0,0 0 9 0,0 0-9 15,0 0-32-15,5-11-12 0,-5-1-1 16,4-8-997-16</inkml:trace>
        </inkml:traceGroup>
        <inkml:traceGroup>
          <inkml:annotationXML>
            <emma:emma xmlns:emma="http://www.w3.org/2003/04/emma" version="1.0">
              <emma:interpretation id="{B7EB549D-77D7-42D6-A864-714B53BADB7A}" emma:medium="tactile" emma:mode="ink">
                <msink:context xmlns:msink="http://schemas.microsoft.com/ink/2010/main" type="inkWord" rotatedBoundingBox="16424,15961 16459,15959 16464,16064 16429,16066"/>
              </emma:interpretation>
              <emma:one-of disjunction-type="recognition" id="oneOf35">
                <emma:interpretation id="interp51" emma:lang="" emma:confidence="0">
                  <emma:literal>.</emma:literal>
                </emma:interpretation>
                <emma:interpretation id="interp52" emma:lang="" emma:confidence="0">
                  <emma:literal>e</emma:literal>
                </emma:interpretation>
                <emma:interpretation id="interp53" emma:lang="" emma:confidence="0">
                  <emma:literal>P</emma:literal>
                </emma:interpretation>
                <emma:interpretation id="interp54" emma:lang="" emma:confidence="0">
                  <emma:literal>)</emma:literal>
                </emma:interpretation>
                <emma:interpretation id="interp55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388525.9582">14820 15342 921 0,'0'0'40'0,"0"0"10"0,0 0-40 0,0 0-10 0,0 0 0 0,0 0 0 16,0 0 131-16,0 0 24 0,9 0 5 0,-9 0 0 16,13 8-105-16,-13-8-22 0,0 0-4 0,0 0-1 15,9 4-1-15,-9-4-1 0,0 0 0 0,0 0 0 16,0 0-15-16,0 0-3 0,0 0-8 0,0 0 12 16,0 0 4-16,0 0 1 0,0 0 0 0,0 0 0 15,0 0 6-15,0 0 1 0,0 0 0 0,0 0 0 16,0 0-15-16,-5-4-9 0,1 0 12 0,4 4-12 15,-4-8 8-15,4 1-8 0,-5-5 0 0,5 4 0 16,-4 0 0-16,4 1 0 0,0-1 0 0,4 0 0 16,-4 0 0-16,0 8 0 0,5-8 0 0,-5 8 0 15,4-7 0-15,-4 7 0 0,4-8 0 0,-4 8-12 0,0 0 12 16,0 0 0-16,0 0 0 0,0 0 0 16,0 0 0-16,0 0 0 0,0 0 0 0,0 0 0 0,0 0 0 0,0 0 0 15,5 11 0-15,-5 1 0 16,0 0-40-16,0-4-1 0,0 3-1 0,0 1-748 15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3:24.2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58099F-4F9F-4833-AF7A-17633FA70FB9}" emma:medium="tactile" emma:mode="ink">
          <msink:context xmlns:msink="http://schemas.microsoft.com/ink/2010/main" type="writingRegion" rotatedBoundingBox="21332,10031 25116,9898 25160,11140 21375,11273"/>
        </emma:interpretation>
      </emma:emma>
    </inkml:annotationXML>
    <inkml:traceGroup>
      <inkml:annotationXML>
        <emma:emma xmlns:emma="http://www.w3.org/2003/04/emma" version="1.0">
          <emma:interpretation id="{3C99A0D5-B2F5-47D5-936C-19F4831528D0}" emma:medium="tactile" emma:mode="ink">
            <msink:context xmlns:msink="http://schemas.microsoft.com/ink/2010/main" type="paragraph" rotatedBoundingBox="21332,10031 25116,9898 25160,11140 21375,112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6CB9F-3C89-4F0F-A9CD-C997A580450D}" emma:medium="tactile" emma:mode="ink">
              <msink:context xmlns:msink="http://schemas.microsoft.com/ink/2010/main" type="line" rotatedBoundingBox="21332,10031 25116,9898 25160,11140 21375,11273"/>
            </emma:interpretation>
          </emma:emma>
        </inkml:annotationXML>
        <inkml:traceGroup>
          <inkml:annotationXML>
            <emma:emma xmlns:emma="http://www.w3.org/2003/04/emma" version="1.0">
              <emma:interpretation id="{36BD8054-E86E-4D58-B1D6-B80DB706D67D}" emma:medium="tactile" emma:mode="ink">
                <msink:context xmlns:msink="http://schemas.microsoft.com/ink/2010/main" type="inkWord" rotatedBoundingBox="21335,10122 25001,9993 25042,11144 21375,112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407 73 403 0,'0'0'17'0,"5"-4"5"0,-1-4-22 0,5 0 0 15,4 1 0-15,0 3 0 0,-4-4 160 0,4 0 28 16,-4 0 6-16,0 4 1 0,-1 1-105 0,-8 3-21 15,9-4-4-15,-9 4-1 0,9-8-36 0,-9 8-8 0,0 0-2 16,0 0 0-16,0 0 22 0,0 0 5 0,0 0 1 0,0 0 0 16,0 0-30-16,0 0-7 0,0 0-1 0,0 0 0 15,0 0-8-15,0 0 8 0,-9 4-8 0,9-4 8 16,0 0-8-16,0 0 0 0,-9 0 0 0,9 0 0 16,-8 4 0-16,-1 0 0 0,0-4 0 0,0 3 0 15,5 1 0-15,-5 0 12 0,-4 0-2 0,4 0 0 16,-4 0-2-16,-4 0 0 0,3 4 0 0,-3-4 0 15,-1 3 3-15,-4 1 0 0,0 4 0 0,0 0 0 16,1-1 9-16,-6 1 1 0,5-4 1 0,-4 3 0 16,0 9-22-16,4-4 0 0,0-1 0 0,0 5 0 0,4-1 12 15,1 1-3-15,-1 3 0 0,9 0 0 16,-4 1-9-16,4-1 8 0,5 5-8 0,0-5 8 0,-1 0-8 16,5-3 10-16,5 3-10 0,-1 1 10 0,5-1-2 0,0-4-8 15,-1 1 12-15,10-1-4 0,-5-3 2 16,5 0 0-16,4-1 0 0,0-3 0 0,-1 0-10 0,6-5 0 15,-5 1 0-15,4 0 0 16,0-4-21-16,5 0-10 0,-5 0-1 0,1-4-787 16</inkml:trace>
          <inkml:trace contextRef="#ctx0" brushRef="#br0" timeOffset="806.4385">157 342 460 0,'0'0'41'0,"0"0"-33"0,0 0-8 0,0 0 0 16,0 0 49-16,0 0 8 0,0 0 2 0,0 0 0 15,0 0-12-15,0 0-3 0,0 0 0 0,0 0 0 16,0 0-9-16,0 0-3 0,-9-4 0 0,9 4 0 16,-8 4-20-16,-1-4-4 0,9 0 0 0,-4 4-8 15,-5-4 10-15,9 0-10 0,0 0 8 0,0 0-8 16,0 0 0-16,0 0 0 0,0 0 0 0,0 0 0 15,0 0 0-15,0 0 0 0,0 0 0 0,0 0 0 16,0 0 22-16,0 0-1 0,-9 4 0 0,9-4 0 16,-9 0 25-16,9 0 5 0,0 0 1 0,0 0 0 15,0 0-5-15,0 0-1 0,0 0 0 0,0 0 0 0,0 0-11 0,-4 0-3 16,4 0 0-16,0 0 0 0,0 0-1 0,0 0-1 16,0 0 0-16,0 0 0 0,0 0 10 0,0 0 3 15,0 0 0-15,0 0 0 0,0 0-22 0,0 0-4 16,0 0-1-16,0 0 0 0,0 0-2 0,0 12-1 15,0-12 0-15,0 0 0 0,0 0-3 0,4 7-1 16,5-3 0-16,0 4 0 0,0-8-1 0,4 0-8 16,4 0 12-16,1-4-4 0,-1 4 9 0,10-4 2 15,-1 0 0-15,0 0 0 0,1 1-19 0,-1-1 0 16,0 0 0-16,5 4 0 16,-5 0-113-16,1-4-30 0</inkml:trace>
          <inkml:trace contextRef="#ctx0" brushRef="#br0" timeOffset="2041.5045">1250-138 748 0,'0'0'67'16,"0"0"-54"-16,0 0-13 0,4-7 0 0,0-1 48 0,-4 0 8 0,5 0 0 0,-5 0 1 16,0 1 22-16,0 7 4 0,0-4 1 0,0 4 0 15,0-8-31-15,0 8-5 0,0 0-2 0,0 0 0 16,0 0-14-16,0 0-4 0,0 0 0 0,0 0 0 16,0 0-8-16,-9 0-1 0,9 0-1 0,0 0 0 15,-9 4-10-15,5 0-8 0,4-4 12 0,-9 7-12 16,5 1 8-16,-1 4-8 0,1-4 0 0,0 7 0 15,4-3 0-15,-5 4 0 0,1-1 0 0,4 1 0 16,-5 3 0-16,1 5 0 0,0-1 0 0,-1 1 0 16,-4 3 12-16,1 0-12 0,-1 4 12 0,0 1-12 15,-4 3 24-15,4 0-3 0,-4-4 0 0,0 4 0 16,4-4 2-16,0 0 0 0,1-3 0 0,-1 3 0 16,4-8-9-16,-3 5-2 0,-1-5 0 0,4-4 0 0,1-3-12 15,0 0 11-15,-1-5-11 0,-3 1 10 0,3 0-2 16,1-4-8-16,-1-5 12 0,5-3-4 0,0 0-8 0,0 0 12 15,0 0-12-15,0 0 12 0,-8 0-3 0,8 0 0 16,0 0 0-16,-5-7 0 0,1-1 19 0,4-4 4 16,0 0 1-16,0-3 0 0,0-1-13 0,0-3-4 15,0-1 0-15,4-3 0 0,5-1-6 0,0 1-2 16,0-4 0-16,-1 0 0 0,1 3-8 0,0-3 12 16,4-4-12-16,-4 3 12 0,4 1-12 0,0 0 0 15,0 3 0-15,0-3 0 0,5 4-13 0,-5-5 5 16,0 1 8-16,5 0-13 0,-1 3 5 0,-3-3 8 15,3 0-13-15,1 3 5 0,-1-3-1 0,1 4 0 16,-1-1 0-16,1 1 0 0,-5 3 9 0,0 1-10 16,0-1 10-16,1 9-10 0,-6-1 10 0,5 0 0 0,-8 1-9 15,8-1 9-15,-4 8 0 0,0 0 0 0,-9 4-9 16,0 0 9-16,0 0-8 0,0 0 8 0,0 0-12 0,0 0 12 16,0 0-15-16,0 0 4 0,4 12 1 0,0 3 0 15,-4-3 10-15,0 0-8 0,5 3 8 0,-1 5-8 16,-4-1 8-16,5 1 0 0,-1 3 0 0,0 1 0 15,1 3 0-15,-1 0 0 0,0 1 0 0,1 3 0 16,4 0 0-16,-5 0 0 0,0 4 0 0,1 4 0 16,4-8 0-16,-1 5 0 0,1-5 0 0,0 4 0 15,0 0 0-15,-1-4 0 0,1 0 0 0,0 1 0 16,-5-5 17-16,1 0-1 0,4-4 0 0,-5 1 0 16,-4-1-16-16,4-3 0 0,-4-1 0 0,0 1 0 15,5-9 0-15,-1 5 0 0,0-4 0 0,-4-1 0 0,0-3 0 16,5 0-12-16,-5-8 3 0,0 0 1 0,4 8 8 0,-4-8 12 15,0 0-2-15,0 0-1 0,0 0 15 0,0 0 4 16,0 0 0-16,13-8 0 0,-4 0 4 0,0-3 2 16,-5 3 0-16,5-4 0 0,-5-4-16 0,1 1-3 15,-1-5-1-15,1 1 0 0,-1-5-2 0,5 1 0 16,0 0 0-16,-1-1 0 0,6-3-12 0,-6 0 11 16,5-1-11-16,1-3 10 0,3 0-10 0,1 4 0 15,-1-8 9-15,1 3-9 0,-1 1 0 0,1 0 0 16,-1 0 0-16,1 0 0 0,4 3 0 0,-5 5 0 15,1-4 0-15,0 3 0 0,-1-3 0 0,-4 4-12 16,-4-1 12-16,4 5-12 0,-4-5-5 0,0 5-2 16,4-1 0-16,-4 9 0 15,-1-5-37-15,6 8-7 0,-6 0-1 0,-3 4-1 16,4 1-105-16,-1 3-21 0,19-4-4 0,-14 8-1 0</inkml:trace>
          <inkml:trace contextRef="#ctx0" brushRef="#br0" timeOffset="2579.7925">2579-138 1148 0,'0'0'25'0,"0"0"6"0,0 0 1 0,0 0 0 0,0 0-32 0,0 0 0 16,0-11 0-16,0 11 0 0,0 0 48 0,0 0 3 0,0 0 1 0,0 0 0 16,0 0-26-16,0 0-5 15,0 0-1-15,0 0 0 0,0 0 18 0,0 0 3 0,0 0 1 16,0 0 0-16,0 0-16 0,0 0-3 0,0 11-1 0,-4 1 0 16,-1 4 18-16,1-5 3 0,-1 9 1 0,-3-5 0 15,-1 5-29-15,0 3-6 0,-4 5-1 0,0-1 0 16,-5 4 4-16,1 8 0 0,-1 0 0 0,-4 8 0 15,0-8 0-15,5 8 0 0,-1 0 0 0,-4-1 0 16,5-7 16-16,4 4 3 0,-5-4 1 0,5 4 0 16,0-12-16-16,0 4-4 0,-1-7 0 0,1-1 0 0,0-4-4 0,4 1-8 15,1-1 11-15,-1-7-11 16,0-1 9-16,5-3-9 0,4 4 0 0,-5-9 9 16,-4 1-9-16,5 0 0 0,4-8 0 0,0 0 0 15,0 0-123-15,0 0-29 0,0 0-7 16,-9-8-1-16</inkml:trace>
          <inkml:trace contextRef="#ctx0" brushRef="#br0" timeOffset="3027.1131">2430 120 979 0,'0'0'43'0,"0"-12"9"0,-5 0-41 0,5 1-11 16,0-1 0-16,5-4 0 0,-5 5 56 0,0 3 8 15,4-4 3-15,1 0 0 0,-5 1-19 0,4-1-3 0,0 0-1 16,1 1 0-16,4-1 7 0,-1 0 1 0,1 1 0 0,0-1 0 16,4 4-23-16,0-4-4 0,5 1-1 0,-1 3 0 15,1-4-12-15,-1 4-4 0,-3-3 0 0,8 3 0 16,-9-4 20-16,9 4 3 0,-5-3 1 0,5 3 0 15,0 0-32-15,0 0 0 0,0-3 0 0,4 3 0 16,1 0 0-16,-1 0-15 0,-4 4 2 0,4 0 0 16,-8 4 13-16,-5 0-9 0,0 0 9 0,0 8-8 15,-4 0 8-15,-5 0 0 0,1 0 0 0,-1 7 0 16,1-3 13-16,-5 3 5 0,-5 1 1 0,1 4 0 16,-1 3 4-16,-3-4 1 0,-1 5 0 0,4-1 0 15,-8-3 1-15,4 3 1 0,-8-3 0 0,-1-1 0 0,-4-3-5 16,0-1-1-16,5 1 0 0,-1 0 0 0,-8-1-6 15,4-3-2-15,0 0 0 0,0-1 0 0,0-3-4 0,0 0-8 16,0-4 11-16,5 0-11 0,-1 3 0 0,1-7 0 16,-1 4 0-16,5-4 0 0,0 4-19 0,4-4-4 15,5 0-1-15,4 0-891 16</inkml:trace>
          <inkml:trace contextRef="#ctx0" brushRef="#br0" timeOffset="4715.6864">3342 61 648 0,'0'0'28'0,"0"0"7"0,0 0-35 0,0 0 0 15,0 0 0-15,0 0 0 0,0 0 48 0,0 0 2 16,0 0 1-16,0 0 0 0,14 0 3 0,-14 0 1 0,0 0 0 15,0 0 0-15,0 0-8 0,13 0-2 0,-13 0 0 0,0 0 0 16,4 4-17-16,5 8-3 0,-5-4-1 0,-4 7 0 16,-4 1 0-16,0 3-1 0,-1 5 0 0,1-1 0 15,-1 4 1-15,-3 9 1 0,3 3 0 0,1 0 0 16,-1-8-25-16,1 0 0 0,0 0 0 0,-1-4 0 16,1 1 29-16,-1-5 1 0,5-7 0 0,-4-1 0 15,0 1-30-15,4-4 0 0,0-12-13 0,0 0 4 16,0 0 37-16,0 0 8 0,0 0 2 0,13 0 0 15,0-4 6-15,0-4 2 0,0 0 0 0,1-8 0 16,-1 5-27-16,4-5-6 0,-4-3-1 0,9 3 0 16,0-3-12-16,-4-5 0 0,-1 1 0 0,1-1 0 15,-1 1 0-15,1 4 0 0,4 3 0 0,-5 0 0 0,-3 1-14 16,3 3 4-16,-4 0 1 0,1 5 0 0,-10-1 9 16,-4 8 0-16,9-4 0 0,-9 4-8 0,0 0-1 0,0 0 0 15,0 0 0-15,0 12 0 0,0-1 9 0,0 5 0 16,0-4 0-16,-5 3 0 0,5 1 0 0,0-5 0 15,-4 1 0-15,0 4 0 0,-5-5 0 0,4 1 0 16,1 0 0-16,0-4 0 0,-5-1 8 0,0 1 0 16,0 0 0-16,5 0 0 0,-5 3 2 0,0-3 1 15,1 4 0-15,-1-4 0 0,0 3 5 0,0 1 0 16,0 0 1-16,-4 3 0 0,9-7-17 0,-5 4 0 16,0-4 0-16,1 3 0 0,-1-3 0 0,0-4 0 15,-4 0 0-15,0 0 0 16,0 0-25-16,-1-8-12 0,1 0-3 0,0 0-777 0</inkml:trace>
        </inkml:traceGroup>
        <inkml:traceGroup>
          <inkml:annotationXML>
            <emma:emma xmlns:emma="http://www.w3.org/2003/04/emma" version="1.0">
              <emma:interpretation id="{328EC791-DF8B-461E-85AB-6C7EDB99C203}" emma:medium="tactile" emma:mode="ink">
                <msink:context xmlns:msink="http://schemas.microsoft.com/ink/2010/main" type="inkWord" rotatedBoundingBox="25002,9903 25116,9898 25119,9985 25005,9989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5278.8081">3663-485 864 0,'0'0'76'0,"0"0"-60"16,-13-4-16-16,13 4 0 0,0 0 76 0,0 0 12 16,-9 0 2-16,9 0 1 0,0 0-22 0,0 0-4 0,0 0-1 15,4 8 0-15,5 0-20 0,0 0-5 16,-1-4-1-16,6 3 0 0,-1 1-24 0,0 0-5 15,-4-4-1-15,-1 0 0 0,1 0-8 0,0 4 0 0,0-5 0 0,-5 5-465 16,-4-8-100-16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4:57:54.2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90ADA9-82F0-480D-A5F3-360ECB7AC00B}" emma:medium="tactile" emma:mode="ink">
          <msink:context xmlns:msink="http://schemas.microsoft.com/ink/2010/main" type="inkDrawing" rotatedBoundingBox="1151,3173 11827,2460 11842,2675 1165,3388" semanticType="underline" shapeName="Other">
            <msink:sourceLink direction="with" ref="{4C0E02BA-0101-48A6-8CCE-83852E56280A}"/>
            <msink:sourceLink direction="with" ref="{3C8BCD88-E330-4A21-B31D-E3C6C94971EE}"/>
          </msink:context>
        </emma:interpretation>
      </emma:emma>
    </inkml:annotationXML>
    <inkml:trace contextRef="#ctx0" brushRef="#br0">0 709 345 0,'0'0'15'0,"0"0"4"0,0 0-19 0,0 0 0 0,0 0 0 0,0 0 0 16,0 0 185-16,0 0 34 0,0 0 6 0,0 0 2 15,0 0-141-15,0 0-28 0,0 0-6 0,0 0 0 16,0 0-39-16,0 0-13 0,12-5 9 0,-1 0-9 16,0 5 0-16,1-10-9 0,5 5 0 0,-6-5 0 15,-11 10-11-15,17 0-1 0,-6 0-1 0,-11 0 0 16,0 0 22-16,0 0 0 0,0 0 0 0,0 0 8 0,0 0 4 0,0 0 0 16,0 0 0-16,0 0 0 0,0 0 12 0,17 0 4 15,-17 0 0-15,0 0 0 0,11 10 11 0,1-5 2 16,-1-5 1-16,0 5 0 15,1-5-26-15,-1 5-4 0,6-5-2 0,0 0 0 16,0 0 0-16,0 0 0 0,5 0 0 0,1 0 0 0,5-5 6 0,-5 5 2 0,5 0 0 16,-5 0 0-1,5 0 1-15,0 0 0 0,-5 0 0 0,5 5 0 16,-5-5-5-16,5 5-1 0,-5-10 0 0,0 10 0 16,-7 0-3-16,7 0-1 0,11 0 0 0,-6-5 0 15,1 0-9-15,-1-5 8 0,0 0-8 0,12 5 8 0,11 0-8 0,-12 0 0 16,-16-10 0-16,11 10 8 0,11-5-8 0,-5 0 12 15,-12 0-12-15,0 0 12 0,6 5-12 0,-6-5 0 16,6 5 0-16,-11 0 0 0,-6 0 14 0,11 0 4 0,0 0 1 16,1 0 0-16,-7 0-2 0,1 5 0 0,5-5 0 15,1 5 0-15,4-5-7 0,-4 0-2 0,-7 0 0 16,18 0 0-16,11-5-8 0,0 5 0 0,-12-5 0 0,1 0 0 16,5-5 0-16,6 0 0 0,0-5 10 0,0 5-10 15,-12-5 0-15,12 5-12 0,6-6 0 0,-6 6 0 16,-17 0 12-16,5 0 0 15,1 0 0-15,5 5 0 0,-5-10 0 0,-1 5 0 16,1 10 0-16,-1-5 0 0,12 0 12 0,-11 0-2 16,-12-5 0-16,18 5 0 0,10 0-10 0,1 0 0 15,-6-5 0-15,-1 5 0 0,1-5 0 0,6 5 0 0,5-5-12 0,-5 0 12 16,-1 0 0-16,1-1 0 0,-1 1 0 0,1 0 0 16,-1 0 0-16,-5 0 0 0,0 5 0 0,-6 0 0 15,1-5 0-15,-1 5 15 0,0 0-1 0,0 5 0 16,-11-5 4-16,6 5 1 0,0-5 0 0,-7 5 0 15,7 0-6-15,-6 0-1 0,0 0 0 0,6 5 0 16,-7-5-12-16,7 5 8 0,0-5-8 0,5 0 0 0,0 0 0 0,0 5 0 16,6-5 0-16,-6 0 0 0,6-5 0 0,-5 5 0 15,10-5 0-15,-5 0 0 0,-6 0 0 0,6 0 0 16,0 0 9-16,-6 0-9 0,1 0 10 0,-7 0-10 0,1-5 12 0,-1 10-12 16,1-5 11-16,-6 5-11 0,5 0 10 0,1-5-10 15,-6 5 0-15,6 0 0 0,-6-5 0 0,-1 5 0 16,7 5 0-16,-6 0 0 0,-6-5 0 0,1 0 0 15,4 5 0-15,7 0 0 0,-6-5 0 0,6 5 0 32,-6 5 0-32,5-5 0 0,1 0 0 0,5-5 0 15,-5 5 0-15,-1 0 0 0,6 0 0 0,1-5 0 0,-1 0 0 0,6 0 0 16,0 0 0-16,0 0-10 0,5 0 10 0,1-5 0 16,-6 5 0-16,-6-5 0 0,11 0 0 0,1 5 0 15,-1-5 0-15,1 0 0 0,0 0 0 0,-7 0 0 0,1 5 0 0,0-5 0 16,6-5 0-16,-1 5 0 0,-5 5 0 15,6-5 0-15,-6 0 0 0,5 0 0 0,1 0 0 0,5 5 0 16,-5-5 0-16,5 0 0 0,-6 0 0 0,7 0 0 0,-7 0 0 0,1 5 0 16,-1-11 0-16,6 6 0 0,-5-5 0 0,5 5 0 15,0 0 0-15,6-5 0 0,0 0 0 0,-6 0 0 16,6-5 0-16,-6 10 0 0,1-5 0 0,-7 5 0 16,1 0 0-16,-6 0 0 0,5 0 0 0,-5 0 9 15,0 0-9-15,0 0 0 0,0 0 0 0,5 5 0 16,-5 0 0-16,0 0 0 15,-11 0 0-15,11 5 0 0,0 0 0 0,-1-5 0 16,-4 0 13-16,-1 5-4 0,0 0-1 0,0-5 0 16,1 5-8-16,-7-5-11 0,1 0 3 0,-6-5 0 15,5 0 8-15,-10 5 0 0,5-5 0 0,-6 5 0 16,6 0 0-16,0 0 0 0,0-5 0 0,0 5 8 16,5 0-8-16,-5 0 12 0,-6 5-4 0,12-10 0 15,0 5-8-15,-1-5 0 0,1 5 8 0,5-5-8 0,-5 5 0 0,5-5 8 16,-6 0-8-16,1 5 0 0,-6-5 0 0,6 0 0 15,-12 0 0-15,6 0 0 0,5 0 0 0,-10 0 0 16,-1 0 0-16,0 5 0 0,-5-5 0 0,5-1 0 0,0 1 0 0,-11 0 0 16,6 5 0-16,-6 0 0 0,5-5 0 0,-10 5 0 15,-1 0 0-15,6-5 0 0,-6 5 0 0,1-5 8 16,-1 10-8-16,-11-5 8 0,0 0-8 0,11 0 8 16,6-5-8-16,-5 5 0 0,-12 0 0 0,0 0 0 15,17-5 0-15,-17 5-10 0,11 0 10 0,-11 0 0 16,0 0-11-1,0 0 11-15,0 0-10 0,0 0 10 0,0 0 0 0,0 0-9 16,0 0 9-16,0 0 0 0,0 0 0 0,0 0 0 16,0 0 0-16,0 0 0 0,0 0 0 0,0 0 0 15,0 0 0-15,0 0 0 0,0 0 0 0,0 0 0 0,0 0 0 16,0 0 0-16,0 0 0 0,0 0 0 0,0 0 0 0,0 0 0 16,0 0 0-16,0 0 0 0,0 0 8 0,11 0-8 15,-11 0 0-15,0 0 9 0,0 0-9 0,12 0 0 16,-1 5 0-16,-11-5 0 0,0 0 0 0,0 0 0 15,11-5 8-15,-11 5-8 0,0 0 0 0,11-5 0 16,-11 5 0-16,0 0 0 0,0 0 0 0,0 0 0 0,0 0 0 0,0 0 8 16,0 0-8-16,0 0 10 0,0 0-10 0,0 0 0 15,0 0 0-15,0 0 8 0,0 0-8 0,0 0 10 16,0 0-10-16,0 0 10 0,0 0-10 0,0 0 0 0,0 0 0 0,0 0-11 16,0 0 11-16,0 0 0 0,0 0 0 0,0 0 0 15,0 0 0-15,0 0 0 0,0 0 0 0,0 0 0 31,0 0 0-31,0 0 0 0,0 0 0 0,0 0 0 16,12 10 0-16,-12-10 0 0,0 0 0 0,0 0 0 16,11 0 0-16,-11 0 0 0,0 0 0 0,0 0 0 15,0 0 0-15,0 0 0 0,0 0 0 0,0 0 0 0,0 0 0 0,0 0-10 16,0 0 10-16,0 0 0 0,0 0 0 0,0 0 0 16,0 0 0-16,0 0 0 0,0 0 0 0,0 0 0 15,0 0 0-15,0 0 0 0,0 0 0 0,0 0 0 0,0 0 0 0,11 5 0 16,-11-5-8-16,0 0 8 0,0 0 0 0,0 0 0 15,6-5-8-15,-6 5 8 0,11 0 0 0,-11 0 0 16,0 0-12-16,0 0 12 0,0 0-12 0,0 0 12 16,12 0-25-16,-12 0 1 0,11 0 1 0,-11 0 0 15,11 5-18 1,-11-5-4-16,12 5-1 0,-12-5-580 0,11 0-116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8:02.3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447DC8-DBB1-4174-8B4C-0F9EE637623D}" emma:medium="tactile" emma:mode="ink">
          <msink:context xmlns:msink="http://schemas.microsoft.com/ink/2010/main" type="writingRegion" rotatedBoundingBox="25397,97 26131,2741 24871,3090 24137,446"/>
        </emma:interpretation>
      </emma:emma>
    </inkml:annotationXML>
    <inkml:traceGroup>
      <inkml:annotationXML>
        <emma:emma xmlns:emma="http://www.w3.org/2003/04/emma" version="1.0">
          <emma:interpretation id="{0D566A80-4D9A-4628-86DD-B6B2D60B556C}" emma:medium="tactile" emma:mode="ink">
            <msink:context xmlns:msink="http://schemas.microsoft.com/ink/2010/main" type="paragraph" rotatedBoundingBox="25397,97 26131,2741 24871,3090 24137,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6B9708-2673-4952-B785-BAF7C78B3EBF}" emma:medium="tactile" emma:mode="ink">
              <msink:context xmlns:msink="http://schemas.microsoft.com/ink/2010/main" type="line" rotatedBoundingBox="25397,97 26131,2741 24871,3090 24137,446"/>
            </emma:interpretation>
          </emma:emma>
        </inkml:annotationXML>
        <inkml:traceGroup>
          <inkml:annotationXML>
            <emma:emma xmlns:emma="http://www.w3.org/2003/04/emma" version="1.0">
              <emma:interpretation id="{DF26ED3A-94CE-445D-8177-4DA5FE8552F7}" emma:medium="tactile" emma:mode="ink">
                <msink:context xmlns:msink="http://schemas.microsoft.com/ink/2010/main" type="inkWord" rotatedBoundingBox="25397,97 25668,1073 24508,1395 24237,4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-544-1565 288 0,'0'0'12'0,"0"0"4"0,0 0-16 0,0 0 0 0,0 0 0 0,0 0 0 16,0 0 180-16,0 0 32 0,0 0 8 0,14 0 0 15,-14 0-114-15,0 0-23 0,4 0-5 0,-4 0-1 16,13 0-32-16,-4-8-6 0,0 4-2 0,-1 4 0 15,-3 0-10-15,4-4-3 0,-1 4 0 0,1 0 0 16,4 0 0-16,0 0 0 0,-4-3 0 0,0 3 0 16,4 0-14-16,-4 0-10 0,4-4 12 0,0 4-12 15,0 0 14-15,1 0-4 0,3 0-1 0,-4 0 0 16,5 0-9-16,-1 0 0 0,5 0 0 0,-4 0 0 16,4 0 13-16,0-4 7 0,4 4 2 0,-4 0 0 15,9-12-22-15,-5 8 0 0,0 0-10 0,5-4 10 16,0 1 0-16,-1 3 20 0,1-8-2 0,0 4-1 15,0 0-2-15,-5 5-1 0,0-5 0 0,1 8 0 16,-1-8-2-16,-4 4-1 0,4 0 0 0,1 0 0 0,-1 4-11 16,-4 0 0-16,4 0 0 0,0 0 8 0,-4-8-8 15,0 5 0-15,0 3-10 0,-4-4 10 0,4 4-11 0,-5-4 11 16,1 4-12-16,-1 0 12 0,-3 0 0 0,3 0 0 16,-4 0 0-16,0 0 0 0,-4 0 0 0,0 0 0 15,-9 0 0-15,0 0 0 0,0 0 0 0,13-8 0 16,-4 8 9-16,-9 0-9 0,0 0 0 0,0 0 0 15,0 0 8-15,0 0-8 0,0 0 0 0,0 0 0 16,0 0 0-16,0 0 0 0,0 0 0 0,0 0-9 16,0 0 9-16,0 0-13 0,0 0-2 0,0 0 0 15,0 0 0-15,-9 12 0 16,0-5-32-16,1 1-6 0,-1 0-2 0,0 4-456 16,-4-8-91-16</inkml:trace>
          <inkml:trace contextRef="#ctx0" brushRef="#br0" timeOffset="-941.6699">-237-1584 691 0,'0'0'61'0,"0"0"-49"0,0 0-12 0,0 0 0 15,9-4 93-15,0 0 16 0,-9 4 3 0,9 0 1 16,0-8-37-16,-9 8-8 0,0 0-2 0,8-4 0 16,-8 4-38-16,9-4-8 0,-9 4-2 0,0 0 0 15,0 0-18-15,0 0 10 0,0 0-10 0,0 0 8 16,0 0-8-16,0 0 0 0,0 0 0 0,0 0 0 15,9-4 0-15,-9 4 12 0,0 0-12 0,0 0 12 0,0 0-4 16,0 0 0-16,0 0 0 0,0 0 0 0,0 0 12 0,0 0 1 16,0 0 1-16,0 0 0 0,0 0 10 0,0 0 1 15,0 0 1-15,9 8 0 0,-9-8-7 0,4 12-2 16,-4-12 0-16,0 0 0 0,4 11 1 0,1 5 0 16,-5-16 0-16,9 12 0 0,-9-4-12 0,4 11-2 15,-4-11-1-15,0 7 0 0,0 1-11 0,4 4 0 16,-4-9 0-16,0 9 8 0,0 3-8 0,0-3 0 15,0-1 0-15,-4 12 0 0,4-3 0 0,-4-1 0 16,-1 4 0-16,1-4 0 0,4 9 0 0,-5-5 0 16,5 0 0-16,0-4 8 0,0 4 4 0,0-3 1 15,0-5 0-15,0 1 0 0,5-1-1 0,-5 4 0 16,0-7 0-16,4-1 0 0,1 1 2 0,-1-9 0 16,-4 5 0-16,4 4 0 0,-4-9-1 0,5 5 0 0,-5-1 0 15,4 5 0-15,-4-5-5 0,5 1-8 0,-1 0 11 0,0-1-11 16,-4 5 8-16,0-12-8 0,0 7 0 0,0 1 0 15,5-8 10-15,-5 3-10 0,0-11 8 0,0 0-8 16,-5 8 9-16,5-8-9 0,0 0 10 0,0 0-10 16,0 0 20-16,0 0-3 0,0 0 0 0,0 0 0 15,0 0-1-15,0 0 0 0,0 0 0 0,0 0 0 16,0 0-8-16,0 0-8 0,0 0 9 0,0 0-9 16,0 0 0-16,0 0 0 0,5-8 0 0,-5 8 0 15,0 0 0-15,0 0-15 0,0 0 2 0,0 0 0 16,0 0-35-16,0 0-6 15,-9-11-2-15,5 7 0 0,4 4-156 0,0 0-31 16</inkml:trace>
        </inkml:traceGroup>
        <inkml:traceGroup>
          <inkml:annotationXML>
            <emma:emma xmlns:emma="http://www.w3.org/2003/04/emma" version="1.0">
              <emma:interpretation id="{91C038BC-45C1-4040-8D63-C8EF27F75459}" emma:medium="tactile" emma:mode="ink">
                <msink:context xmlns:msink="http://schemas.microsoft.com/ink/2010/main" type="inkWord" rotatedBoundingBox="25151,392 25395,1272 25250,1313 25005,432"/>
              </emma:interpretation>
              <emma:one-of disjunction-type="recognition" id="oneOf1"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~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977.1017">365-1584 460 0,'0'0'41'0,"0"0"-33"0,0 0-8 0,0 0 0 16,0 0 88-16,0 0 16 0,0 0 4 0,0 0 0 16,0 0-60-16,0 0-11 0,0 0-2 0,0 0-1 15,0 0-11-15,0 0-3 0,0 0 0 0,0 0 0 16,4-8 0-16,-4 8 0 0,0 0 0 0,0 0 0 15,0 0 8-15,0 0 0 0,0 0 1 0,0 0 0 16,0 0 27-16,0 0 4 0,0 0 2 0,0 0 0 16,0 0-16-16,0 0-3 0,0 0-1 0,0 4 0 0,0-4-21 0,-4 11-4 15,4-11-1-15,0 0 0 0,0 0-6 0,0 0-2 16,0 12 0-16,0-12 0 0,0 0 11 0,0 0 1 16,0 0 1-16,0 4 0 0,0-4 1 0,0 0 0 15,0 0 0-15,0 16 0 0,0-13-9 0,0-3-1 16,0 0-1-16,4 8 0 0,-8 0-3 0,8 4 0 15,-4-1 0-15,0-3 0 0,0 4-8 0,0 4 0 16,0-9 9-16,0 5-9 0,4 4 0 0,1-5 8 16,-5 9-8-16,4-1 0 0,0 1 11 0,1-1-3 15,-5 1 0-15,4-5 0 0,-4 5 10 0,5-1 2 16,-1 1 0-16,0 11 0 0,-4-11-20 0,5 3 8 16,-1 4-8-16,1 1 0 0,-5-1 12 0,0-8-12 0,4 5 12 15,-4-5-12-15,4 9 0 0,-4-5 0 0,0-3 0 0,0-1 0 16,0 1 9-16,0-5-9 0,0 1 0 0,0-1 9 15,0 5 1-15,5-8 0 0,-1 7 0 0,-4-7 0 16,5 3-10-16,-5-3 10 0,4 7-10 0,-4-11 10 16,4 4-2-16,-4 4-8 0,5-9 12 0,-1 5-4 15,0 0 5-15,-4-12 1 0,0 8 0 0,5 3 0 16,-5-11-6-16,0 0-8 0,0 0 11 0,0 0-11 16,4 4 10-16,-4-4-10 0,0 0 8 0,0 0-8 15,0 0 8-15,0 0-8 0,0 0 0 0,0 0 8 16,0 0-8-16,0 0 0 0,13 0 9 0,-13 0-9 15,0 0 0-15,0 0 8 0,0 0-8 0,0 0 0 16,5-4 0-16,-5 4 0 0,0 0 0 0,9-8 8 16,-5 1-8-16,-4 7-8 0,9-4 8 0,-9 4-12 15,4-12-86-15,0 0-18 16,1 5-3-16</inkml:trace>
        </inkml:traceGroup>
        <inkml:traceGroup>
          <inkml:annotationXML>
            <emma:emma xmlns:emma="http://www.w3.org/2003/04/emma" version="1.0">
              <emma:interpretation id="{55413B47-1793-4E5C-A57E-99519092F664}" emma:medium="tactile" emma:mode="ink">
                <msink:context xmlns:msink="http://schemas.microsoft.com/ink/2010/main" type="inkWord" rotatedBoundingBox="25766,1805 26033,2768 24871,3090 24604,212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3312.973">290 65 345 0,'0'0'31'16,"0"0"-31"-16,0 0 0 0,0 0 0 15,0 0 80-15,0 0 11 0,0 0 1 0,4-4 1 16,-4 4-41-16,9-8-8 0,-9 8-1 0,5-7-1 16,-5 7-10-16,0 0-1 0,0-12-1 0,0 12 0 0,0 0-11 0,0 0-3 15,0 0 0-15,0-8 0 0,0 8-4 16,4-4 0-16,-4 4-1 0,0 0 0 0,0 0 6 0,9-8 2 16,-5 5 0-16,-4 3 0 0,0 0-19 15,0 0 0-15,9-8 0 0,0 4 0 0,-9 4 13 0,0 0-1 16,0 0 0-16,0 0 0 0,0 0 10 0,0 0 2 15,0 0 0-15,0 0 0 0,0 0 4 0,0 0 0 16,4 12 1-16,-8-1 0 0,-1 1 5 0,1 4 1 16,4-1 0-16,-9 1 0 0,-4 7 10 0,4 1 3 15,-4 3 0-15,0 4 0 0,0-11-14 0,-1 7-2 16,1 4-1-16,0-4 0 0,0 1-5 0,0 3-1 16,4-8 0-16,-4 1 0 0,8 3-13 0,-3-4-2 15,-1 5-1-15,0-9 0 0,-4 8-9 0,9-3 0 16,-5-1 0-16,0 1 0 0,-4-5 0 0,0 8 8 0,4-11-8 15,0 4 0-15,-4-1 0 0,9-7 0 0,-5-1 0 0,4 1 0 16,-3-4 8-16,3 4-8 0,1-8 8 0,4-4-8 16,0 0 0-16,-4 11 8 0,4-11-8 0,0 0 0 15,-5 8 0-15,5-8 8 0,-4 4-8 0,4-4 0 16,0 0 0-16,0 0 0 0,0 0 0 0,0 0 0 16,0 0 0-16,0 0 0 0,0 0 0 0,0 0 0 15,-5 8-9-15,5-8 9 0,0 0 0 0,0 0 0 16,0 0-17-16,0 0 3 0,0 0 1 0,0 0 0 31,0 0-23-31,0 0-4 0,0 0 0 0,0 0-482 0,0 0-96 0</inkml:trace>
          <inkml:trace contextRef="#ctx0" brushRef="#br0" timeOffset="-2234.1497">386 61 172 0,'0'0'8'0,"0"0"1"0,0 0-9 0,0 0 0 16,0 0 0-16,0 0 0 0,0 0 152 0,0 0 28 16,0 0 5-16,0 0 2 0,0 0-124 0,0 0-25 15,0 0-5-15,0 0-1 0,0 0-16 0,0 0-3 16,0 0-1-16,0 0 0 0,0 0-12 0,0 0 9 15,0 0-9-15,0 0 8 0,0 0 3 0,0 0 0 0,0 0 0 16,0 0 0-16,0 0-3 0,0 0-8 0,0 0 12 16,0 0-4-16,0 0-8 0,0 0 0 0,0 0 0 0,0 0 0 15,0 0 0-15,0 0 8 0,0 0-8 16,0 0 8-16,0 0 12 0,0 0 1 0,0 0 1 0,0 0 0 16,0 0 27-16,0 0 6 0,0 0 1 0,0 0 0 15,5-11-29-15,-5 3-6 0,0 8-1 0,0 0 0 16,0 0-1-16,0-8-1 0,0 8 0 0,0 0 0 15,0 0-8-15,0 0-2 0,0 0 0 0,0 0 0 16,0 0 5-16,0 0 1 0,4-4 0 0,-4 4 0 16,0 0 2-16,0 0 0 0,0 0 0 0,0 0 0 15,9-8 3-15,-9 8 1 0,0 0 0 0,0 0 0 16,0 0-8-16,0 0 0 0,0 0-1 0,0 0 0 16,0 0-2-16,0 0 0 0,0 0 0 0,0 0 0 0,0 0-1 15,0 0 0-15,0 0 0 0,9 4 0 16,-9-4-8-16,0 0 8 0,13 4-8 0,-4 0 8 15,-9-4 10-15,0 0 2 0,13 8 0 0,-4-4 0 0,-1 0 4 0,1 7 0 16,-9-11 1-16,13 0 0 0,-4 12-8 0,0-4-1 16,4 0-1-16,-4-1 0 0,4 1-15 0,-4 8 9 15,4-1-9-15,0 1 8 0,0 0-8 0,5 3 12 16,-5-7-12-16,5 7 12 0,-5 1-12 0,0-1 0 16,9 1 0-16,-5-1 0 0,1 5 9 0,4 7-9 15,0-12 10-15,4 1-10 0,0 3 19 0,1 5-3 16,-1-5 0-16,0-4 0 0,1 5 7 0,-1-1 1 15,0 1 0-15,1-1 0 0,-1-3-6 0,0 3-1 16,-4-4 0-16,0-3 0 0,-4-4 1 0,4 3 0 16,-5 1 0-16,1-4 0 0,-5-1-7 0,0 1-2 0,0 4 0 15,-4-9 0-15,4 1-9 0,-4-4 0 0,-5 0 0 16,-4-4 0-16,5 12 0 0,-5-12-17 0,0 0 2 0,-9 4 1 31,-4-4-143-31,-9 0-29 0,-26 0-6 0,4-12 0 0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05:54.8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2:50.609"/>
    </inkml:context>
  </inkml:definitions>
  <inkml:traceGroup>
    <inkml:annotationXML>
      <emma:emma xmlns:emma="http://www.w3.org/2003/04/emma" version="1.0">
        <emma:interpretation id="{5786B09D-E9E9-43C5-B97D-BAB2669148DE}" emma:medium="tactile" emma:mode="ink">
          <msink:context xmlns:msink="http://schemas.microsoft.com/ink/2010/main" type="writingRegion" rotatedBoundingBox="1420,667 31881,-1321 33221,19196 2759,21184"/>
        </emma:interpretation>
      </emma:emma>
    </inkml:annotationXML>
    <inkml:traceGroup>
      <inkml:annotationXML>
        <emma:emma xmlns:emma="http://www.w3.org/2003/04/emma" version="1.0">
          <emma:interpretation id="{1B3247BF-5DDF-427A-821F-6F15DC8A9F6E}" emma:medium="tactile" emma:mode="ink">
            <msink:context xmlns:msink="http://schemas.microsoft.com/ink/2010/main" type="paragraph" rotatedBoundingBox="2014,615 10353,504 10371,1878 2032,19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A77092-FDCA-47D1-9AC8-F2312430F73D}" emma:medium="tactile" emma:mode="ink">
              <msink:context xmlns:msink="http://schemas.microsoft.com/ink/2010/main" type="inkBullet" rotatedBoundingBox="2014,615 3498,595 3516,1969 2032,1989"/>
            </emma:interpretation>
          </emma:emma>
        </inkml:annotationXML>
        <inkml:trace contextRef="#ctx0" brushRef="#br0">48 368 817 0,'5'-16'36'0,"-5"9"8"0,0 3-36 0,0-4-8 0,0-4 0 0,0 0 0 16,0 5 69-16,0-1 12 0,0-4 3 0,0 4 0 15,0 4-39-15,0-11-7 0,0 3-2 0,0 0 0 16,4 1-9-16,0-1-3 0,5 0 0 0,-9 0 0 16,9 1-24-16,-5-5 0 0,14 4 0 0,-9 1 0 15,-1-5 22-15,6 4 9 0,3-3 1 0,1 3 1 16,-1 0 20-16,1 1 4 0,-1-1 1 0,5 8 0 15,0-12-8-15,4 12-2 0,-4-7 0 0,0 7 0 16,0 0-27-16,0 4-5 0,5-8-2 0,-6 8 0 16,10 8-14-16,-9-4 0 0,0 4 8 0,0-1-8 15,4 13 0-15,-4-8 0 0,0 7 0 0,0 1 0 0,-4 3 8 16,4 1-8-16,-1 7 11 0,1 0-11 0,-8 4 16 16,3 0-4-16,-8 4-1 0,0 4 0 0,4 0 6 0,-9-4 2 15,5 0 0-15,-9 8 0 0,0-8-1 0,-9 4 0 16,-4 4 0-16,0 0 0 0,4 0 1 0,-13-4 0 15,5 0 0-15,-5-4 0 0,0-8 4 0,0 4 1 16,-5 4 0-16,1-7 0 0,-5-5-9 0,1 4-2 16,-5-7 0-16,-5-1 0 0,5-3-13 0,0-5 8 15,-4 1-8-15,-5-1 0 0,0-11 0 0,0 4 0 16,-4 0 0-16,4-4 0 16,-13-4-23-16,13 0-4 0,5-4-1 0,3 4 0 15,6 0-12-15,12 0-2 0,-4 0-1 0,5-4 0 16,8 4-45-16,9 0-10 0,0 0-2 0,0 0-700 0</inkml:trace>
        <inkml:trace contextRef="#ctx0" brushRef="#br0" timeOffset="-540.5348">40 146 230 0,'0'0'10'0,"0"0"2"0,4-4-12 0,-4 4 0 16,0 0 0-16,0-11 0 0,4 3 119 0,-4 8 21 15,0 0 4-15,0-8 0 0,0 8-84 0,0-8-18 16,0 8-3-16,0 0-1 0,-4-4-8 0,4 4-2 15,0-11 0-15,-4 3 0 0,4 0 24 0,0 8 5 16,4-12 1-16,0 4 0 0,1-3 3 0,-1 3 1 16,-4 8 0-16,4-8 0 0,5-4-5 0,-9 5-1 15,0 7 0-15,0 0 0 0,0 0-23 0,5-8-5 16,-10 4 0-16,5 4-1 0,0-8-8 0,0 8-2 16,0 0 0-16,0 0 0 0,0 0-5 0,0 0-2 15,0 0 0-15,0 0 0 0,0 0-10 0,0 8 0 16,0-8 0-16,0 8 0 0,0 3 15 0,0 9 1 15,0-12 0-15,0 7 0 0,0 9 20 0,0-5 4 0,0 9 0 16,0 3 1-16,0 4-13 0,5 4-2 0,-5 4-1 16,4 4 0-16,-4 0 10 0,0-4 1 0,0 4 1 15,0-1 0-15,0 5-13 0,0-8-4 0,0 4 0 16,0 4 0-16,0-8 1 0,0 0 0 0,0 4 0 0,0 3 0 16,-4-11-8-16,4 8-1 0,-5-15-1 0,5 7 0 15,-9-8-3-15,5 0-8 0,0 4 12 0,4-7-4 16,-5-5 0-16,1 0 0 0,0 5 0 0,4-9 0 15,-5 1-8-15,5-1 12 0,-4-3-12 0,4-4 12 16,-5-1-12-16,5-3 0 0,0 4 0 0,-8-4 0 16,8-8-10-16,0 0-7 0,0 0-2 0,0 0 0 15,0 0-21-15,0 0-5 0,0 0-1 0,0 0 0 16,-5-12-158-16,1 4-32 0,-9-19-7 0,13 7-1 16</inkml:trace>
        <inkml:trace contextRef="#ctx0" brushRef="#br0" timeOffset="593.6098">1123 567 831 0,'0'-8'36'0,"0"-3"9"0,-5 3-36 0,5-4-9 0,-4 4 0 0,4-3 0 15,0-1 101-15,4 0 19 0,1 0 3 0,-1 1 1 16,1 3-36-16,3 8-6 0,-8 0-2 0,9-12 0 16,0 12-31-16,0 0-6 0,-1 0-2 0,-8 0 0 15,9 12-4-15,0 7-1 0,0 1 0 0,-1 7 0 16,-8 1 0-16,0 7-1 0,0 4 0 0,-4 4 0 15,0-4-3-15,-5 0 0 0,0 4 0 0,0 0 0 16,9-4-9-16,-13-4-3 0,4 4 0 0,1-8 0 16,3 1-20-16,1-5 0 0,0 0-12 0,-1-3 4 15,1-9 8-15,-1 5 0 0,5-12 10 0,0 3-10 16,0-11-55-16,0 0-17 0,0 0-3 0,0 0-516 16,0 0-103-16</inkml:trace>
        <inkml:trace contextRef="#ctx0" brushRef="#br0" timeOffset="1003.8101">1298 25 1094 0,'0'0'97'15,"0"0"-77"-15,-9-4-20 0,9 4 0 16,-8-4 63-16,-1-7 9 0,-4 7 1 0,13 4 1 16,0 0-15-16,-9-4-3 0,-4 4-1 0,13 0 0 0,0 0-43 0,0 0-12 15,0 0 0-15,0 0 8 16,0 0-42-16,13 4-8 0,0 0-2 0</inkml:trace>
      </inkml:traceGroup>
      <inkml:traceGroup>
        <inkml:annotationXML>
          <emma:emma xmlns:emma="http://www.w3.org/2003/04/emma" version="1.0">
            <emma:interpretation id="{453025ED-F122-4C44-AA73-CCBD8535F82B}" emma:medium="tactile" emma:mode="ink">
              <msink:context xmlns:msink="http://schemas.microsoft.com/ink/2010/main" type="line" rotatedBoundingBox="3951,738 10355,653 10368,1642 3964,1727"/>
            </emma:interpretation>
          </emma:emma>
        </inkml:annotationXML>
        <inkml:traceGroup>
          <inkml:annotationXML>
            <emma:emma xmlns:emma="http://www.w3.org/2003/04/emma" version="1.0">
              <emma:interpretation id="{BD24FAD1-A30B-4795-B1C6-109E781B31D6}" emma:medium="tactile" emma:mode="ink">
                <msink:context xmlns:msink="http://schemas.microsoft.com/ink/2010/main" type="inkWord" rotatedBoundingBox="3951,738 7511,691 7524,1680 3964,172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591.5797">4206 327 230 0,'0'0'20'0,"0"0"-20"16,0 0 0-16,0 0 0 0,0 0 200 0,0-11 35 15,0 11 7-15,0 0 2 0,-4-8-128 0,4 8-24 16,-9 0-6-16,-4 0-1 0,4 4-61 0,-4 4-13 15,0-1-3-15,-5 1 0 0,0 8-8 0,-3-4 0 16,-1 3 0-16,-5 5 0 0,1-5 0 0,4 5 0 16,4-1 0-16,5-7 0 0,9 4 0 0,0-1 8 15,-5 1 0-15,0-1 0 0,-4 1 0 0,8-1 0 16,10-7 0-16,-5 4 0 0,-9 0 10 0,9-5 2 16,13 5 0-16,-4-4 0 0,4 0-12 0,-4 0-8 15,8-5 12-15,1 5-12 0,8 0 26 0,-13-4-2 16,-4 4 0-16,4 0 0 0,5-5 8 0,-5 5 2 0,-13-8 0 15,5 8 0-15,3 4-10 0,-3-4-3 0,-5-8 0 0,0 11 0 16,-9-3-9-16,5 4-3 0,-1-4 0 0,-4 3 0 16,-13 5-9-16,9 3 0 0,0-7 9 0,0 8-9 15,0-1 0-15,-5-11-10 0,1 7 1 0,4 1 0 16,8-8-115 0,-4 4-22-16,-8-1-5 0</inkml:trace>
          <inkml:trace contextRef="#ctx0" brushRef="#br0" timeOffset="4055.6158">4723 327 172 0,'-4'-15'8'0,"4"15"1"0,0 0-9 0,-9-4 0 15,5-4 0-15,-5 0 0 0,-4 4 260 0,9 4 51 0,-10 0 9 0,10-7 3 16,-9 3-243-16,0 4-48 16,0 0-9-16,-5 0-3 0,0 4-20 0,5 3 8 15,0-7-8-15,4 0 0 0,1 8 0 0,-6 4 0 16,1-8 0-16,0 11 0 0,4-11 8 0,1 8-8 0,-6 0 8 15,6-1-8-15,3 1 12 0,1-4-1 0,0 4-1 0,4 3 0 16,0-7-10-16,4 4 8 0,9-8-8 0,-9 3 8 16,5 1-8-16,0 0-11 0,9 4 3 0,-5-8 0 15,-5 7 38-15,6-3 8 0,-1 0 2 0,4 0 0 16,-4 3 2-16,1 5 1 0,-6-4 0 0,1 3 0 16,4-3 4-16,-8 7 1 0,-5-3 0 0,0 0 0 15,0-5-16-15,-5 5-2 0,1 0-1 0,-5-1 0 16,-4 1-15-16,0 3-3 0,4-11-1 0,-4 8 0 15,0-5-10-15,0 5 8 0,-1-8-8 0,1 3 8 16,0 5-24-16,0-8-6 0,-5-4-1 0,10 4 0 16,-1-1-151-16,9-7-30 0</inkml:trace>
          <inkml:trace contextRef="#ctx0" brushRef="#br0" timeOffset="4400.4286">5241 460 1465 0,'0'0'32'0,"0"0"6"0,0 0 2 0,0 0 2 0,0 0-34 0,0 0-8 0,0 0 0 0,0 0 0 15,0 0 52-15,-4 12 8 0,4 3 1 0,-9-3 1 16,0 0-2-16,5 3 0 0,-5 1 0 0,0 3 0 16,0-3-15-16,1 3-3 0,3-3-1 0,1 4 0 15,-1-1-21-15,1 1-5 0,4-5-1 0,0 1 0 16,0 3-14-16,4-11 0 0,1 4-9 0,-1-4 9 15,-4-8-161-15,0 0-27 0</inkml:trace>
          <inkml:trace contextRef="#ctx0" brushRef="#br0" timeOffset="4549.5293">5311 86 1670 0,'-22'-8'148'0,"18"4"-118"15,-5 4-30-15,5-4 0 0,-10 4 56 0,6 4 6 16,3 8 1-16,1-8 0 16,0 3-126-16,-1 5-25 0,10 11-4 0,-5-23-2 0</inkml:trace>
          <inkml:trace contextRef="#ctx0" brushRef="#br0" timeOffset="1541.8113">2070 382 961 0,'-9'-19'42'0,"9"11"10"0,0-4-42 0,-4 0-10 0,0-3 0 0,-1 7 0 15,-4-4 60-15,5 4 9 0,0-3 3 0,-1 3 0 16,-12 8-13-16,8-8-3 0,0 4 0 0,-4 4 0 0,-5 0-38 0,10 4-8 16,-14 4-2-16,13 0 0 15,-4 3 0-15,4 1 0 0,-4 0 0 0,4 3 0 16,-4 1-8-16,0-4 0 0,4 7 0 0,0-7 0 0,5 7 0 0,4-3 0 15,0 0 0-15,0-1-11 0,4-3 11 0,5 0 0 16,0-1 0-16,0 5-8 0,-1 0 8 0,1-9-8 16,0 5 8-16,4 7-8 0,0-7 33 0,0 4 7 15,-4-5 2-15,9 5 0 0,-5 0 7 0,-4-5 2 16,-5 5 0-16,5 0 0 0,-5-1 6 0,1 5 2 16,-5-5 0-16,0 9 0 0,-5-5-23 0,1 5-5 15,-5-5-1-15,-4 4 0 0,0 1-11 0,0-1-3 16,-1-3 0-16,1 3 0 0,-4 1-8 0,3-5 8 15,-3 1-8-15,-1-1 8 16,1 1-56-16,-1-5-11 0,5-3-2 0,-4 3-503 16,-1-7-100-16</inkml:trace>
          <inkml:trace contextRef="#ctx0" brushRef="#br0" timeOffset="2481.005">2688 491 939 0,'0'0'20'0,"0"0"5"0,0 0 1 0,0 0 1 0,-4-8-27 0,4 8 0 16,0 0 0-16,-9-7 0 0,1 3 52 0,-1 4 4 16,9 0 2-16,0 0 0 0,-5-12-5 0,5 12-1 15,-8 0 0-15,8 0 0 0,-9 0-26 0,0 0-6 0,-4 0 0 16,0 4-1-16,0 4 5 0,-1-4 0 16,-3 3 1-16,4 1 0 0,0 4 6 0,-5 4 1 0,0-5 0 0,5 5 0 15,0-1 12-15,0 5 2 0,0 3 1 0,0-3 0 16,0 3-15-16,-1 4-2 15,1 1-1-15,4 3 0 0,5-4-12 0,-5 4-2 0,5-3-1 16,0 3 0-16,-1-8-6 0,5 5-8 0,0 3 11 0,5-4-11 16,-1-3 0-16,0 3 0 0,9-8 0 0,5-7 0 15,-5 4 0-15,9-1 0 0,0-7 0 0,9 0-12 16,-5 0-37 0,5-16-7-16,8 4-2 0,1-4 0 0,-1-4-40 15,-4-3-8-15,5-1-2 0,-5-3 0 0</inkml:trace>
          <inkml:trace contextRef="#ctx0" brushRef="#br0" timeOffset="2855.2954">3131 612 230 0,'-17'0'10'0,"17"0"2"0,0 0-12 0,0 0 0 15,0 0 0-15,0 0 0 0,-9-4 231 0,9 4 43 16,0 0 9-16,0 0 1 0,0 0-192 0,0 0-38 15,0 0-8-15,0 0-2 0,0 0-3 0,0 0-1 16,-9 8 0-16,9 0 0 0,5 3-6 0,-5 5-2 16,-5 0 0-16,5-1 0 0,0 9 8 0,0-5 2 15,5 1 0-15,-5-1 0 0,-5 5-26 0,10-1-6 16,12 0-1-16,-8-3 0 0,-9-1-9 0,4-3 10 0,14 0-10 16,0-5 10-16,-5 1 1 0,0 0 0 0,-4-8 0 15,8 3 0-15,9-7 15 0,-12 0 3 0,-14 0 1 16,8-7 0-16,14 3-7 0,-9-4-2 0,-8 0 0 15,4-4 0-15,-9-3 9 0,8 3 2 0,6-7 0 0,-10-1 0 16,-8 1-7-16,4-1-1 0,4-3 0 16,5 3 0-16,-5 5-10 0,5-1-2 0,4 4-1 0,0-7 0 15,0-1-11-15,-4 5 0 0,0-1 0 0,0 0 0 16,13 1-21 0,-9 3-7-16,-13 4 0 0,4-3-1 0,5 3-156 0,0 4-31 15</inkml:trace>
        </inkml:traceGroup>
        <inkml:traceGroup>
          <inkml:annotationXML>
            <emma:emma xmlns:emma="http://www.w3.org/2003/04/emma" version="1.0">
              <emma:interpretation id="{DBD6623B-158F-4CEB-BA2D-727D29259F6C}" emma:medium="tactile" emma:mode="ink">
                <msink:context xmlns:msink="http://schemas.microsoft.com/ink/2010/main" type="inkWord" rotatedBoundingBox="7982,882 9222,865 9228,1293 7988,13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398.1159">6618 249 1954 0,'0'0'87'16,"0"0"17"-16,0 0-83 0,0 0-21 0,13 0 0 0,5 4 0 0,-5 4 40 0,0 0 3 15,5 4 1-15,-5 3 0 0,-4 1-28 0,4 3-4 16,0 1-2-16,-4 3 0 0,-1 5-10 0,-3-5 0 16,-1 4 0-16,1-7 0 0,-5-1 0 0,0 1 0 15,-5-1 8-15,5-3-8 0,-4-5 0 0,-1 1 10 16,5 0-10-16,0-12 10 0,0 0 23 0,0 0 5 15,0 0 1-15,0 0 0 0,0 0 7 0,0 0 2 16,0 0 0-16,0-4 0 0,0-8-34 0,5-3-6 16,-1 3-8-16,9-7 11 0,-4-5-11 0,0 1 0 15,4 3 0-15,0-7 8 0,0 7-8 0,0-3 0 16,5 7 0-16,-5 5-11 0,0 3 11 0,-4 0 0 16,4 4 10-16,-13 4-10 0,9 8 16 0,0 0-2 15,4 4-1-15,-9 3 0 0,5 1-13 0,-4 3 0 16,3 1 8-16,1-1-8 0,-5-7 0 0,5 4-12 0,-4 3 3 15,3 1 0 1,-3-1-141-16,8-7-28 0</inkml:trace>
          <inkml:trace contextRef="#ctx0" brushRef="#br0" timeOffset="5010.7827">5965 296 1267 0,'0'0'112'15,"0"0"-89"-15,0 0-23 0,0 0 0 16,0 0 170-16,-14 0 30 0,14 0 5 0,0 0 2 15,-13 0-139-15,4 12-27 0,-4-4-5 0,5 3-2 16,-6 1-34-16,6 4 0 0,-6 3 0 0,1 1 0 0,0 3 0 16,4-3 0-16,-4 3-10 0,4 0 10 0,1 1-12 0,-1-1 12 15,9 4-10-15,-4-7 10 0,8-1 0 0,-4-3 0 16,4 0 0-16,5-1 0 0,-5-3 0 0,5-4 0 16,0 0 0-16,4 3 0 0,-4-11 0 0,4 4 0 15,0-4 0-15,5 0 0 0,-5 0 8 0,4 0-8 16,1-4 0-16,0 4 0 0,4-11 8 0,-5 3-8 15,5-4 0-15,0 4 0 0,-5-3 8 0,1-1-8 16,0-4 0-16,-5 1 0 0,0 3 8 0,-4-8-8 16,-1 9 0-16,-3-5 0 0,-1 5 15 0,-4-9-4 15,-4 8-1-15,-5 1 0 0,0-1 8 0,0 0 2 16,-4 1 0-16,0 3 0 0,-4-8-7 0,-1 12-1 16,-4-7 0-16,0 11 0 0,5-4-12 0,-10 8 0 15,1-1 0-15,0 9 0 16,-5 4-56-16,5-8-4 0,-1 7 0 0,1 1-578 0,0-1-115 15</inkml:trace>
        </inkml:traceGroup>
        <inkml:traceGroup>
          <inkml:annotationXML>
            <emma:emma xmlns:emma="http://www.w3.org/2003/04/emma" version="1.0">
              <emma:interpretation id="{FF507944-6483-4C78-B7E4-EDB1F1C3FF6E}" emma:medium="tactile" emma:mode="ink">
                <msink:context xmlns:msink="http://schemas.microsoft.com/ink/2010/main" type="inkWord" rotatedBoundingBox="10228,841 10357,839 10365,1435 10236,143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053.199">8109 292 1792 0,'-9'-15'80'0,"9"15"16"0,0-8-77 0,0-8-19 15,-4 5 0-15,4-1 0 0,0 12 84 0,4-8 12 16,-4 8 4-16,0 0 0 0,0 0-57 0,9-4-11 15,-9 4-3-15,9 0 0 0,-9 0-29 0,9 0 0 16,4 12 0-16,-4-12 0 16,-1 8-133-16,-8-8-27 0,0 0-4 0,0 11-670 0</inkml:trace>
          <inkml:trace contextRef="#ctx0" brushRef="#br0" timeOffset="6264.4967">8039 784 1209 0,'0'0'53'0,"0"0"12"0,-4 7-52 0,4-7-13 0,0 0 0 0,0 0 0 16,0 8 184-16,0 0 35 0,0-8 6 0,0 0 2 16,0 0-131-16,4 4-25 0,-4-4-6 0,0 0-1 15,4 4-35-15,5-4-7 0,-9 0-2 0,13 0 0 16,-4 0-32-16,0-4-6 0,-9 4-2 0,0 0-995 15</inkml:trace>
        </inkml:traceGroup>
      </inkml:traceGroup>
    </inkml:traceGroup>
    <inkml:traceGroup>
      <inkml:annotationXML>
        <emma:emma xmlns:emma="http://www.w3.org/2003/04/emma" version="1.0">
          <emma:interpretation id="{4ED832E8-CCEB-409F-9847-720AA0E38945}" emma:medium="tactile" emma:mode="ink">
            <msink:context xmlns:msink="http://schemas.microsoft.com/ink/2010/main" type="paragraph" rotatedBoundingBox="2281,2498 29330,521 29440,2029 2391,4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D7F233-A15E-4F29-A4F3-98A565A58F23}" emma:medium="tactile" emma:mode="ink">
              <msink:context xmlns:msink="http://schemas.microsoft.com/ink/2010/main" type="line" rotatedBoundingBox="2281,2498 29330,521 29440,2029 2391,4005"/>
            </emma:interpretation>
          </emma:emma>
        </inkml:annotationXML>
        <inkml:traceGroup>
          <inkml:annotationXML>
            <emma:emma xmlns:emma="http://www.w3.org/2003/04/emma" version="1.0">
              <emma:interpretation id="{BEC359CB-0F44-498B-A44F-E42CE67018A3}" emma:medium="tactile" emma:mode="ink">
                <msink:context xmlns:msink="http://schemas.microsoft.com/ink/2010/main" type="inkWord" rotatedBoundingBox="2292,2650 5376,2424 5475,3780 2391,40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365.9738">136 2636 914 0,'0'0'40'0,"0"-8"9"0,9 0-39 0,-9 1-10 0,0-5 0 0,0 4 0 16,0 0 76-16,0 1 14 0,0-1 2 0,4-4 1 16,1 4-26-16,-1 0-6 0,0 1-1 0,1-1 0 15,3-4-14-15,-8 8-3 0,0 4-1 0,0 0 0 16,0-8 6-16,5 1 0 0,-5 7 1 0,0 0 0 15,0 0-21-15,0 0-5 0,0 0-1 0,0 0 0 16,0 0-10-16,0 0-3 0,0 0 0 0,9 15 0 16,-5 1-9-16,5 7 10 0,0 5-10 0,-1-5 10 15,5 12 15-15,5 4 3 0,-14 4 1 0,14 8 0 0,-5 3-29 16,5-3 0-16,4 4 0 0,-14-5 0 16,6 1 12-16,-1-4-4 0,4-4-8 0,-4-4 12 0,5 0-2 15,-5-8-1-15,0-8 0 0,0 5 0 0,-4-9-9 0,0 1 0 16,0-5 9-16,-5-3-9 0,5-4 15 0,-9-1-2 15,0-7 0-15,0 0 0 0,0 0 13 0,0 0 2 16,0 0 1-16,9 0 0 0,-5-7-29 0,5-5 0 16,-5-4 0-16,5 5 0 0,0-9 14 0,-5 5-3 15,0-9-1-15,5-3 0 0,-9 0-10 0,0-5 0 16,5 1 0-16,-1 0 0 0,0 0 0 0,5 3 0 16,0-7 0-16,-9 12 0 0,13-8 0 0,-4 3 0 15,0 5-9-15,4 7 9 0,-4 5 0 0,-1-1-8 16,6 0 8-16,-10 8 0 0,5-3 0 0,-1 7 0 15,-8 0-8-15,14-8 8 0,-14 8 0 0,13 8 0 0,0-8-8 16,0 7 8-16,-4 5 0 0,4 0 0 0,-4 0 0 16,4-1 0-16,-9 9 0 0,5 3 0 0,0-3 0 15,4 7 0-15,-4-11 0 0,0 3 0 0,-1 1 0 0,5-1 0 16,-8 1 0-16,4-9 0 0,-1 5 0 0,1-4 0 16,-4-1 0-16,-5-11 0 0,0 0 0 0,8 4 0 15,-8-4 0-15,0 0 11 0,0 0-2 0,0 0 0 16,0 0 3-16,9 0 1 0,0 0 0 0,0-4 0 15,-5-4 5-15,5-3 1 0,0-1 0 0,4-4 0 16,-9-3-1-16,5-1 0 0,0-3 0 0,-1-8 0 16,-3 7-2-16,4-3-1 0,-1-4 0 0,1 0 0 15,4 7-15-15,-8-3 11 0,8-4-11 0,0 4 10 0,-4 3-10 16,4 1 0-16,9-1 0 0,-9 1 0 0,0 3-16 16,5-3 5-16,-5 4 1 0,4 3 0 15,1 4-167-15,-1 1-34 0,1-1-6 16</inkml:trace>
          <inkml:trace contextRef="#ctx0" brushRef="#br0" timeOffset="11982.4544">1640 2133 864 0,'0'0'38'0,"-4"-8"8"0,0-11-37 0,-1 7-9 0,1 0 0 0,-1 1 0 16,1-5 128-16,4 4 23 0,-4 5 5 0,4-5 0 16,0 12-52-16,0 0-10 0,0 0-2 0,0 0-1 15,0-8-43-15,0 8-9 0,0 0-2 0,0 0 0 16,0 0-24-16,4 8-5 0,0 4 0 0,1 7-8 16,4 8 12-16,-5 5-12 0,0-1 12 0,1 4-12 15,-5 16 11-15,0 7-11 0,0-7 10 0,-5 11-10 16,1-3 18-16,0 7-2 0,-5 0-1 0,4-3 0 0,1-5-4 15,-5-3-1-15,5-5 0 0,-5-3 0 0,5-8 13 16,4-4 2-16,0-7 1 0,0-1 0 0,0-8 0 0,0-3 0 16,-5-4 0-16,5-12 0 0,0 7-16 0,0-7-10 15,0 0 12-15,0 0-12 0,0 0 0 0,0 0 0 16,5-7 0-16,3-9 0 0,-3 4 0 0,-1-7-19 16,1-5 3-16,3-3 0 0,-3-4 16 0,4 0 0 15,-5-4 0-15,9-4 0 0,-4 7 8 0,4-3 4 16,0 4 2-16,0 0 0 0,5 4-14 0,-1 7 0 15,1 1 0-15,-1-1 0 0,-3 8 0 0,3 9 8 16,1 3-8-16,-1 0 0 0,-4 3 10 0,1 9-10 16,3 8 10-16,-4-1-10 0,5 8 12 0,-5 5-4 15,0-1-8-15,5 4 12 0,-14-4-3 0,5 0-1 16,0 4 0-16,-5-3 0 0,9 3-8 0,-8-8 0 16,3 0 0-16,1-7 0 15,4 3-156-15,-8-7-29 0,3-4-7 0</inkml:trace>
          <inkml:trace contextRef="#ctx0" brushRef="#br0" timeOffset="12867.366">2728 2819 172 0,'0'0'8'0,"9"-7"1"0,-1 3-9 0,-8 4 0 15,5-8 0-15,4 4 0 0,-1-4 258 0,-3 0 50 16,-5-3 9-16,0 3 3 0,0 8-172 0,4-8-33 15,-4 0-7-15,-4 0-2 0,-1-3-30 0,1 3-5 16,-5-4-2-16,0 1 0 0,-8 3-15 0,4 0-3 16,0 0-1-16,-1 0 0 0,1 4-13 0,-4 1-2 15,4-1-1-15,-1 4 0 0,1 4-34 0,0-1 0 0,0 5 0 0,0-4 0 16,-9 4-16-16,9 4-1 0,-5-1 0 0,1 5 0 16,-1 3 27-16,1 1 6 0,-1-1 0 0,0 5 1 15,1 3-17-15,-1 0-19 0,1 5 4 0,4 3 1 16,4-8 25-16,0 4 5 0,0-7 0 0,1-5 1 15,3 1-27-15,5-5-6 0,0-3 0 0,0-12-1 16,0 0 25-16,5 4 4 0,8-8 2 0,0 0 0 16,4-4-26-16,1-3-6 0,4-5-1 0,0-7 0 15,4 7 19-15,-4-15 0 0,0 3-8 0,0-3 8 16,-4 8 0-16,3-4 0 0,-3-1 0 0,4 5 0 16,-5-1 9-16,-3 5-1 0,-6 3 0 0,1 9 0 0,-9 7 4 15,0 0 0-15,0 0 0 0,0 0 0 0,13 11-12 0,-8 9 10 16,-5-1-10-16,4 1 10 0,0 7-10 0,1-4 8 15,-5 1-8-15,4-1 8 0,1 5-8 0,3-9-16 16,1 1 4-16,0-9 1 0,0 1-1 0,4-4-1 16,-4 0 0-16,4-8 0 0,0 0 13 0,0-8-9 15,0 0 9-15,0-4-8 0,1 1 8 0,-1-1 0 16,-4 0 8-16,4-3-8 0,0-1 15 0,0 4-2 16,-4-3 0-16,0-5 0 0,-1 1-13 0,1-1 8 15,4 1-8-15,-4-5 0 0,0 1 10 0,0-1-10 16,-1-3 10-16,1 0-10 0,-5 0 8 0,5-5-8 15,0-3 0-15,0 4 0 0,-5-4 0 0,1-4 8 16,-5-4-8-16,0 0 0 0,8-4 0 0,-8 1 9 16,0-5-9-16,0 0 8 0,0 4-8 0,0 5 0 0,0-1 0 15,-4 4 0-15,4 7 0 0,0-7 0 0,0 8 0 16,0 8 0-16,-4-4 0 0,-1 11 0 0,10-4 0 16,-1 5 0-16,-4 3 8 0,0 8-8 0,0 4 0 0,0 0 8 15,9 4-8-15,-9-4 0 0,0 20 0 0,4 7 8 16,0 0-8-16,1 12 0 0,-5 4 0 0,-5 4 0 47,1 0 8-32,4 11 5-15,4-7 2 16,-4 7 0-16,-4-3 5 0,4 0 2 0,9-9 0 0,-5 1 0 16,-4 0-10-16,5-4-1 0,3-4-1 0,1 0 0 0,0 0-10 0,0 0 10 15,-5-4-10-15,5 0 10 0,8-8-10 0,-8-3 0 0,-4-5-12 0,3 5 12 0,1-17-48 16,0 1-1-16,-9-8-1 0,0 0 0 0,0 0-138 0,9 0-28 0</inkml:trace>
          <inkml:trace contextRef="#ctx0" brushRef="#br0" timeOffset="13153.2668">2596 2153 1119 0,'0'0'49'0,"0"0"11"0,0 0-48 16,0 0-12-16,0 0 0 0,0 0 0 0,5 0 102 0,8-4 18 0,-4 0 3 0,4 4 1 16,4 0-42-16,5 0-8 0,-4 0-2 0,4 0 0 15,4 0-4-15,0-8 0 0,5 8-1 0,-5 0 0 16,5 0-13-16,0 0-2 0,4-4-1 0,9 4 0 15,-9-4-39-15,9 0-12 0,4-7 0 0,0 3-663 16,9 4-137-16</inkml:trace>
        </inkml:traceGroup>
        <inkml:traceGroup>
          <inkml:annotationXML>
            <emma:emma xmlns:emma="http://www.w3.org/2003/04/emma" version="1.0">
              <emma:interpretation id="{73C00816-1F56-45BD-A36D-404C4EA1E59B}" emma:medium="tactile" emma:mode="ink">
                <msink:context xmlns:msink="http://schemas.microsoft.com/ink/2010/main" type="inkWord" rotatedBoundingBox="6531,2302 8988,2122 9086,3464 6629,364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262.4055">5079 2402 576 0,'0'0'25'0,"0"0"6"0,0-8-31 0,0 8 0 15,4-7 0-15,-4 3 0 0,0-8 164 0,-4 8 26 16,-1-4 6-16,1 0 0 0,4 1-108 0,-4 3-23 16,-1-4-4-16,-4 0-1 0,1 0-14 0,-1 1-3 15,0-1-1-15,0 0 0 0,-4 4-9 0,0 4-1 0,0-12-1 16,-5 8 0-16,1 4-21 0,4 0-10 0,-5 0 10 0,0 4-10 16,-3 8 0-16,3-8 0 0,-8 0 0 0,-1 4 0 15,-3-1 0-15,3 9 0 0,-3 0 0 0,-1-1-10 16,5 5 10-16,-1-1 11 0,-3 1-3 0,-1 3 0 15,9 0 12-15,0 5 1 0,0 7 1 0,0-4 0 16,5 4 17-16,4 4 3 0,-1 4 1 0,6-4 0 16,-1 0-35-16,0 0-8 0,13-4 0 0,1 0 0 15,-1-4 0-15,1 1 0 0,8-9 0 0,0-3 0 16,0-5 0-16,0-3 0 0,0 0 0 0,5-5 0 16,4-7 0-16,0-4 0 0,-5-3 0 0,10-5 0 15,3 0 0-15,-3-7 0 0,-1-5 0 0,0 1 0 16,1-4-9-16,3-1-4 0,-8-7-1 0,5 0 0 0,-10 0 14 0,5-8 12 15,-4 0-3-15,-1-4 0 0,5 5 6 0,-4-13 1 16,-1 0 0-16,-4 1 0 0,5-9-5 0,-1 9-1 16,-4-1 0-16,1 1 0 0,-1 3-10 0,0 4 0 15,0 0 9-15,0 4-9 0,0-3 8 0,1 3-8 16,-1 0 8-16,-4 12-8 0,4-12 0 0,-5 12 0 16,1-1 0-16,0 13 0 0,-5-8 9 0,1 7-9 15,4 8 12-15,-5 1-12 0,-4 3 15 0,0 0-4 16,0 0-1-16,0 8 0 0,0 0-10 0,0 0 0 15,0 0 0-15,0 0 0 0,-9 8 0 0,5 0 0 16,-5 7 0-16,5 1 0 0,-5 0 0 0,0 3 8 16,0 12-8-16,1-7 0 0,-6 7 12 0,6 4-4 15,-1 4 0-15,0-4 0 0,5 4-8 0,-5 0 12 16,0 4-12-16,0 0 12 0,5 4-12 0,0 0 0 0,-1-1 0 16,1 1 8-16,4-4-8 0,-5 0 0 0,5 0 0 0,5-4 8 15,-5-4-8-15,4-4-9 0,-4 0 9 0,5 0-13 31,-1-3-118-31,0-5-23 0,5-3-5 0,-4-5-674 0</inkml:trace>
          <inkml:trace contextRef="#ctx0" brushRef="#br0" timeOffset="14704.3857">5548 2344 1414 0,'0'0'31'0,"0"0"6"0,0 0 2 0,0 0 1 0,-4 0-32 0,-5 0-8 16,0 4 0-16,0-1 0 0,-4-3 65 0,9 0 11 15,4 0 3-15,-9 4 0 0,0 0-33 0,0 4-6 16,1-4-2-16,-1 8 0 0,-4-5-15 0,4 9-3 16,0 0-1-16,0-5 0 0,1 5-7 0,-1 3 0 15,4 1-1-15,-3 3 0 0,-1 1-11 0,5-1 0 16,-5 0 9-16,0 9-9 0,5-5 19 0,-5 0-1 15,4 1 0-15,1-5 0 0,-5 4-18 0,9-7 0 16,0-5 0-16,0 1 0 0,0 0 14 0,9-5-4 16,-5-3-1-16,5-4 0 0,0 0-9 0,4-4 0 15,5-4 0-15,4-4 0 0,0 0 0 0,4-3 0 16,0-5 9-16,5-3-9 0,0-5 0 0,-5-3 0 16,5-4 0-16,-1-1 0 0,-8 5 0 0,0-4 0 15,4-4 0-15,-4 4 8 0,-8 3-8 0,-1 1 8 0,0-4-8 16,-4 4 8-16,-5-1-8 0,-4 5 12 0,-9-4-4 15,5 7 0-15,-1 8 0 0,-8 1 0 0,-4-1 0 16,4 4 0-16,-9 4-8 0,0-3 0 0,-5 7 0 16,1 0 0-16,0 7 0 0,-1 5-8 0,1-8 0 0,0 8 0 31,0-1-119-31,4 5-23 0,0 0-5 0,4-1-1 0</inkml:trace>
          <inkml:trace contextRef="#ctx0" brushRef="#br0" timeOffset="15190.9158">6114 2503 1414 0,'0'0'63'0,"0"0"13"0,0 0-61 0,0 0-15 15,8 4 0-15,1 0 0 0,0 0 56 0,4-4 8 16,-4 0 1-16,4-4 1 0,0 0-21 0,0-3-4 16,1-1-1-16,-1-4 0 0,-5 0-40 0,6 1 0 15,-1-9-13-15,0 5 3 0,-4-5 10 0,0 5 9 16,4-5-1-16,-9-3-8 0,5 3 45 0,-9-3 3 16,4 3 0-16,1-3 0 0,-1 3-19 0,0 1-3 0,-4 3-1 0,0 1 0 15,0-1-17-15,-4 4-8 0,0 1 8 0,4 11-8 16,-9-4 0-16,0-8 0 0,0 12 0 0,-4 0 0 15,0 0 0-15,-5 12 0 0,1-8 0 0,-1 7 0 16,-4 1 0-16,-4 4 0 0,4-1 9 16,-4 5-1-16,0 3 11 0,4 4 2 0,-9 1 1 0,9 3 0 15,0-4-22-15,0 4 8 0,5 1-8 0,3 3 0 16,6-4 0-16,-6 4 0 0,6 0-12 0,3-12 4 16,5 5 32-16,-4-5 8 0,8-7 0 0,1 3 1 15,-1-3-33-15,5 3 0 0,8-11 0 0,5 0 0 16,5-8-20-16,8 0-12 0,0-4-1 15,4-8-615-15,5 1-124 0</inkml:trace>
          <inkml:trace contextRef="#ctx0" brushRef="#br0" timeOffset="15710.4786">6820 2215 918 0,'9'-16'40'0,"-9"12"9"0,4-3-39 0,0-1-10 0,-4 0 0 0,-4-4 0 15,4 5 101-15,0-1 19 0,-4 8 3 0,4-12 1 16,-5 4-48-16,-4 0-10 0,1 5-2 0,-6 3 0 15,6 0-38-15,-10 11-8 0,5-7-2 0,-9 12 0 16,-4-5-3-16,4 5-1 0,4 0 0 0,-4 3 0 16,0 5 12-16,5 3 3 0,-1 4 0 0,1-8 0 15,4 9-27-15,-1-5 0 0,6 0 8 0,8-3-8 0,0-1 0 0,8-4 8 16,1 1-8-16,4-1 8 16,1-7-8-16,-1 4 0 0,0-5 0 0,0-3-11 0,5 0 11 15,-5 0-8-15,4-4 8 0,-4 4-8 0,1-1 38 16,-14-7 8-16,8 8 2 0,-3 0 0 0,-1 4 23 0,-4-5 5 15,-9 5 0-15,-4 0 1 0,0 3-30 0,-4 5-7 16,-10 3 0-16,-3 5-1 0,-14-5-31 0,4 0 0 16,-4 5 0-16,5-5-675 15,-1 4-136-15</inkml:trace>
        </inkml:traceGroup>
        <inkml:traceGroup>
          <inkml:annotationXML>
            <emma:emma xmlns:emma="http://www.w3.org/2003/04/emma" version="1.0">
              <emma:interpretation id="{9AD3E04A-740F-48C3-BE97-9DE7D1416BF9}" emma:medium="tactile" emma:mode="ink">
                <msink:context xmlns:msink="http://schemas.microsoft.com/ink/2010/main" type="inkWord" rotatedBoundingBox="10142,1975 11062,1908 11143,3016 10223,308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134.8069">8301 1989 1036 0,'0'0'46'0,"0"0"10"0,0 0-45 0,0 0-11 0,0 0 0 0,9-8 0 16,-9 8 129-16,13 0 24 0,4-12 5 0,-4 4 1 15,5 5-60-15,0-5-12 0,3 4-3 0,1-4 0 16,5 4-40-16,3 0-8 0,1-4-1 0,4 5-1 16,9-5-26-16,0-4-8 0,0 8 0 0,4-4-599 15,0-3-125-15</inkml:trace>
          <inkml:trace contextRef="#ctx0" brushRef="#br0" timeOffset="16451.9846">8162 2094 864 0,'0'0'76'16,"0"0"-60"-16,0 0-16 0,0 0 0 0,0 0 132 16,-5-12 23-16,5 12 5 0,0 0 0 0,0 0-43 0,0 0-9 15,0 0-1-15,0 0-1 0,0 0-46 0,0 0-8 16,0 0-3-16,-4 12 0 0,-5 8-15 0,0-1-3 15,-4 1-1-15,0 7 0 0,4 0-4 0,-4 4-1 16,0 1 0-16,0-5 0 0,4 0-9 0,-4 0-1 16,4 1-1-16,5-5 0 0,-1-3-14 0,5-9 0 15,0 1 0-15,5 0-664 16,4-8-135-16</inkml:trace>
          <inkml:trace contextRef="#ctx0" brushRef="#br0" timeOffset="18718.6021">8454 2000 345 0,'0'0'15'0,"0"0"4"0,0 0-19 0,0 0 0 0,0 0 0 0,0 0 0 16,0 0 110-16,0 0 18 0,0 0 4 0,0 0 1 15,0 0-75-15,0 0-15 0,0 0-3 0,0 0-1 16,0 0-23-16,0 0-4 0,0 0 0 0,0 0-1 16,0 0-11-16,0 0 0 0,0 0 0 0,0 0 0 15,5-11 0-15,-5 11 8 0,0 0-8 0,0 0 8 16,0 0 3-16,0 0 0 0,0 0 0 0,0 0 0 0,0 0 35 15,0 0 7-15,0 0 2 0,0 0 0 0,0 0-11 0,9-8-1 16,-1 8-1-16,1-8 0 0,0 4-22 0,4 4-5 16,0-8-1-16,5 5 0 0,4-1 2 0,-5 0 0 15,5-4 0-15,4 4 0 0,5-4-4 0,0 0 0 16,0 5 0-16,-1-5 0 0,-3 4-12 0,3 0-13 16,-3 0 2-16</inkml:trace>
          <inkml:trace contextRef="#ctx0" brushRef="#br0" timeOffset="16615.8714">8428 1579 1555 0,'0'0'138'0,"0"0"-110"0,0-8-28 0,0 8 0 16,-4-3 108-16,4 3 16 0,-5-8 3 0,5 8 1 16,0 0-70-16,0 0-14 0,0 0-2 0,0 0-979 15</inkml:trace>
          <inkml:trace contextRef="#ctx0" brushRef="#br0" timeOffset="16897.9539">8792 1337 1371 0,'13'-3'30'0,"-4"-9"6"0,0 4 2 0,0 0 1 0,4 0-31 0,-4 8-8 15,-5-11 0-15,-4 11 0 0,0 0 70 0,0 0 13 16,0 0 2-16,4 11 1 0,-8-3-24 0,0 8-5 16,-1 3-1-16,-8 5 0 0,4 3-1 0,-4 4-1 15,0 0 0-15,-5 8 0 0,5 4-5 0,-4 8-1 16,-1-8 0-16,1 8 0 0,8-1-18 0,-4-7-4 16,4 8-1-16,-4 0 0 0,8-12-9 0,-3 4-3 15,3 3 0-15,-4-7 0 0,5-4-13 0,0 1 0 16,-1 3-9-16,-4-12 9 15,1 0-133-15,3-3-21 0,5-5-4 0,-4 1-1 0</inkml:trace>
        </inkml:traceGroup>
        <inkml:traceGroup>
          <inkml:annotationXML>
            <emma:emma xmlns:emma="http://www.w3.org/2003/04/emma" version="1.0">
              <emma:interpretation id="{4A837D09-4F31-41EC-A0B4-28C0918E9FCE}" emma:medium="tactile" emma:mode="ink">
                <msink:context xmlns:msink="http://schemas.microsoft.com/ink/2010/main" type="inkWord" rotatedBoundingBox="12525,2330 15587,2107 15635,2759 12573,298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950.0227">12618 1837 1209 0,'0'0'108'0,"-4"-8"-87"16,-1-4-21-16,5 4 0 0,-4-3 100 0,-1 3 15 15,1 0 3-15,0 0 1 0,-5 0-18 0,4-3-3 16,-3 3-1-16,3 4 0 0,-4 0-53 0,1 4-10 16,-5 0-2-16,-1 0-1 0,1 0-31 0,-4 8 0 15,-1-4 0-15,-4 4 0 0,5-1-10 0,-1 5 10 0,1 0-8 16,-1 3 8-16,-4 5 0 0,4 3 0 0,1 5 0 15,4-5 8-15,0 4-8 0,-1-3 12 0,1-1-4 0,9 4 0 16,-5-11-8-16,9 4 0 0,0-9 8 0,0 1-8 16,5-8 8-16,-1 8-8 0,5-5 10 15,-1-3-10-15,6-8 10 0,-1 0-10 0,4-3 10 0,1-5-10 16,4 0 13-16,-5 1-3 0,5-5-1 0,0 0 0 16,0-3 14-16,0-5 2 0,-4 5 1 0,-1-4 0 15,1-1-6-15,-5 5-2 0,4-1 0 0,-3 1 0 16,-6-5-10-16,6 13-8 0,-10 3 9 0,0 0-9 15,-4 8 31-15,0 0 0 0,0 0 0 0,-4 12 0 16,-9 3-31-16,4 9 0 0,-4-5 0 0,0 8 0 16,-5 1 0-16,5-1 0 0,4 0 0 0,0 8 0 15,1-11-29-15,3-1-12 0,1 5-3 0,4-5-663 16,-4 4-133-16</inkml:trace>
          <inkml:trace contextRef="#ctx0" brushRef="#br0" timeOffset="21368.84">12763 1731 1440 0,'0'0'128'0,"0"0"-103"0,0 0-25 0,8-7 0 16,1 3 91-16,0 4 13 16,4 4 2-16,-4 3 1 0,4-3-23 0,-4 8-5 15,4-4-1-15,-4 7 0 0,0 1-30 0,4 3-5 0,-4 5-2 0,-1 3 0 16,-3-3-22-16,-1 3-5 0,0 0-1 0,-4 0 0 15,0-3 5-15,0-1 1 0,-4 5 0 0,0-9 0 16,4 1 1-16,-5 3 1 0,1-7 0 0,4-1 0 16,-4 1 3-16,4-12 0 0,0 7 0 0,0-11 0 15,0 0-13-15,0 0-3 0,0 0 0 0,0 0 0 16,8 8-8-16,-8-8 8 0,0 0-8 0,9-8 8 16,4 4 8-16,-4-3 2 0,0-5 0 0,4 0 0 15,-4-7 0-15,4-1 0 0,0-3 0 0,0-1 0 16,0 1-5-16,5-4-1 0,-5-1 0 0,5 5 0 15,-1-4-12-15,1-1 0 0,-1 5 8 0,5 7-8 16,-4-3 17-16,-5 7 1 0,4 4 0 0,-3 5 0 0,-1 3-18 16,0 3 0-16,-4 5 8 0,-1 4-8 15,6 0 0-15,-6 7 0 0,1 1 0 0,4 3 0 0,-4 0 0 16,0 1 0-16,-5-1 0 0,9 1 0 0,1-5 0 16,-1 5 0-16,0-1 8 0,0-4-8 15,5 1-67-15,-5-4-17 0,4-5-3 0,1 1-1084 16</inkml:trace>
          <inkml:trace contextRef="#ctx0" brushRef="#br0" timeOffset="20102.3957">10341 1934 576 0,'0'0'25'0,"0"0"6"0,0-8-31 0,0 8 0 16,0-7 0-16,0-5 0 0,4 4 167 0,-4-4 27 16,5 1 6-16,-1-1 0 0,5-4-78 0,-5 5-16 15,5-9-3-15,0 8-1 0,4-3-29 0,-4 3-5 16,4 0-2-16,4 1 0 0,1-1-37 0,0 4-7 16,3-3-2-16,1 3 0 0,-4 4-4 0,-1 4-2 15,1-8 0-15,0 8 0 0,-5-4-14 0,-4 8 0 0,-9-4 0 16,0 8 0-16,4 11 0 0,5 1 0 0,-5 3 0 15,0 5 0-15,-8 7 0 0,0-8 0 16,-5 8 0-16,0 0 0 0,-4 0 0 0,4 4 0 0,5-4 0 16,-5 0 0-16,5-7 0 0,4-1 0 0,0-7 0 0,0-1 0 15,0 1 0-15,0-5 0 0,0-3 0 0,0 0 0 16,4-5 0-16,-4-7 0 0,0 0 0 0,0 0 0 16,0 0 16-16,0 0 0 0,0 0 0 0,0 0 0 15,0 0 4-15,9-7 2 0,-5-5 0 0,5 0 0 16,-9-7-2-16,0 3-1 0,4-3 0 0,1-1 0 15,4-3-8-15,-9-5-2 0,0 1 0 0,4-4 0 16,9-4-9-16,5 0 12 0,-5 0-12 0,9 3 12 0,0 1-12 16,4-8 0-16,-4 12 0 0,4 0 0 15,1 3-10-15,-5 9 10 0,-1 3-13 0,-3-4 5 0,0 12 8 16,-5 4 0-16,4 4 0 0,-4 12-8 0,-4-4 8 16,0 11 0-16,4 4-9 0,-4 4 9 0,0 1 0 15,-5 7 0-15,0-4 0 0,-4 4 0 0,0 0 0 0,0 0 0 16,0-4 0-16,-8-4 0 0,3 4 0 0,1-8 0 15,0 1 9-15,-1-5-9 0,1-3 0 0,-5-1 9 16,5-7-9-16,-1 0 0 0,1-5 15 0,-1-3-4 16,5-4-1-16,0 0 0 0,0 0-2 0,0 0 0 15,-4-8 0-15,0 5 0 0,-1-9 0 0,5 0-8 16,0-7 12-16,0 3-4 0,0-3-8 0,9-5 10 16,-5 1-10-16,1-12 10 0,4 0-10 0,-1-4 0 15,1 3 0-15,4-3 0 0,5 4 0 0,-1 4 0 16,1 0 0-16,4 4 0 0,-9 3 0 0,5 5 0 0,-1-1 0 15,5 9 0-15,-9 3 14 0,0 0 1 0,1 8 0 0,-1 4 0 16,4 0-3-16,-4 7-1 0,-4 1 0 0,4 4 0 16,-4 3-11-16,4-3 0 0,-4 3 0 0,0 1 8 15,0-1-8-15,-5 5 0 0,5-5 0 0,-5 1 0 16,1-1 0-16,-1 1 0 0,0-1 0 0,-4 1 0 16,5-1-163-16,-1 5-37 15</inkml:trace>
          <inkml:trace contextRef="#ctx0" brushRef="#br0" timeOffset="20552.5564">11587 2036 1209 0,'0'0'53'0,"-9"-4"12"0,9 4-52 0,-9 0-13 16,-4-4 0-16,13 4 0 0,0 0 88 0,0 0 16 16,0 0 2-16,0 0 1 0,0 0-63 0,9-4-12 15,0-4-2-15,-1 4-1 0,6 0-7 0,3-4-2 16,1 1 0-16,4-5 0 0,0 0-2 0,4 1-1 16,0-5 0-16,5 4 0 0,-5-3-6 0,5-1-2 15,-5-3 0-15,1 3 0 0,-1 0 12 0,0 5 3 16,-8-5 0-16,-1 0 0 0,1-3 13 0,0 3 3 15,-10-3 1-15,5 3 0 0,1 1-14 0,-1-5-3 0,-4 5-1 16,-5-1 0-16,5-4-2 0,-9 9 0 0,0-5 0 16,0 4 0-16,-5 5-21 0,1-5 0 0,-5 8 0 0,0 4 0 15,-4 0 0-15,-4 0 0 0,4 0 0 0,-5 4 0 16,-4 4 0-16,0 0-15 0,0 3 4 0,-4 5 1 16,0-1 10-16,4 9 16 0,-5-1-4 0,5 5-1 15,5-5-20-15,-1 8-4 0,1-4-1 0,4 5 0 16,-1-5 14-16,6 4 0 0,-1-4 0 0,4 5 0 15,5-1 0-15,0-8 0 0,5 1 0 0,4-1 0 16,4-3 0-16,0-5-16 0,4 1 4 0,1-5 0 16,4-3-159-16,4 0-31 0</inkml:trace>
        </inkml:traceGroup>
        <inkml:traceGroup>
          <inkml:annotationXML>
            <emma:emma xmlns:emma="http://www.w3.org/2003/04/emma" version="1.0">
              <emma:interpretation id="{679F21B8-1961-4172-98A7-62110461FC70}" emma:medium="tactile" emma:mode="ink">
                <msink:context xmlns:msink="http://schemas.microsoft.com/ink/2010/main" type="inkWord" rotatedBoundingBox="16993,1423 19504,1239 19608,2665 17097,284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582.4088">15193 1388 172 0,'0'0'16'0,"0"0"-16"16,0 0 0-16,0 0 0 0,0 0 166 0,0 0 30 16,0 0 7-16,-4 4 1 0,-5-4-86 0,9 0-17 15,0 0-3-15,0 0-1 0,0 0-9 0,0 0-1 16,0 0-1-16,0 0 0 0,0 0-18 0,0 0-4 16,0 0-1-16,13 4 0 0,0-4-45 0,9-4-9 15,0 0-1-15,5 0-8 0,3-7 10 0,5-1-10 16,0-4 8-16,-4 5-8 0,4-5 0 0,0 0 0 15,-4 1 0-15,-5-5 0 0,-4 5 0 0,-4 3 0 16,-1-11 0-16,-8 7 0 0,0 0 0 0,-5-3-11 16,-4 7 11-16,0-7-12 0,0-9 12 0,0 5 8 15,0 0-8-15,-4-5 11 0,0 5-11 0,-1-8 0 0,5 3 0 16,-4 5 0-16,-1-4 0 0,1-1 0 0,0 5 9 16,4 3-9-16,-5 1 9 0,1 3-9 0,0 5 12 0,4 3-12 15,-5 0 10-15,5 4-10 0,0 4 8 0,0 0-8 16,-9-8 0-16,5 8 0 0,4 0 0 0,-4 0 0 15,-5-4 0-15,0 4 0 0,0-3 0 0,0 3 0 16,9 0 0-16,0 0-17 0,-4 0 4 0,4 0 1 16,0 0 12-16,0 0 0 0,-9 7 0 0,5 1 0 15,0 4 0-15,-1 3 0 0,5 1 0 0,0 4 0 16,-4-1 22-16,4 1-2 0,-5 7-1 0,1 4 0 16,0 4 12-16,-5 4 2 0,0 0 1 0,0 8 0 0,1 4-18 15,-1-5-3-15,-4 5-1 0,4 4 0 0,0 3 7 16,0 1 1-16,0 3 0 0,-4 1 0 0,5-5 16 0,-1-3 3 15,4-1 1-15,-3 1 0 0,-1-4-14 0,4 3-2 16,1-15-1-16,0 4 0 0,-1 0-23 0,1-12 0 16,4 4 0-16,0-4 0 0,0-7 0 0,4-1 12 15,1-3-2-15,-1-5-1 16,5 1-98-16,-5-4-20 0,-4-5-4 0,0-7-837 0</inkml:trace>
          <inkml:trace contextRef="#ctx0" brushRef="#br0" timeOffset="22830.7148">14864 1786 1699 0,'9'-4'37'0,"0"-8"8"0,4 1 2 0,4-1 1 0,1 0-39 0,8-3-9 0,-4-1 0 0,9 4 0 15,4-7 97-15,5-1 18 0,3 1 3 0,6-1 1 16,-5 5-60-16,4 3-12 0,9-4-3 0,-5 5 0 16,1 7-44-16,-5-4 0 0,1-4-10 0,-1 8 2 15,-9 1-170-15,5-5-34 0,31-4-6 16,-14 8-2-16</inkml:trace>
          <inkml:trace contextRef="#ctx0" brushRef="#br0" timeOffset="23254.6598">16286 1618 1450 0,'0'0'32'0,"0"0"6"0,0 0 2 0,0 0 1 0,-5-8-33 0,5 8-8 15,0 0 0-15,0 0 0 0,-4-7 88 0,4 7 16 16,0 0 4-16,0 0 0 0,-9 0-77 0,0 4-15 15,-4-1-4-15,0 9 0 0,4 0-12 0,-8 0 0 16,4 3 0-16,-5 5 0 0,0 3 9 0,1 4-1 16,4 1 0-16,0-1 0 0,-1 0-8 0,10-3 0 0,4-5 0 15,4 1 0-15,1-5 0 0,8 5 0 0,0-9 0 0,0-3 0 16,5 0 0-16,-1-4 0 0,-3 0 0 16,7-4 0-16,-3-8 0 0,4 4 0 15,-9-4 0-15,5 1 0 0,-1-5 28 0,-4 0 0 0,5 0 0 16,-9 5 0-16,-1-13 4 0,-3 8 2 0,-1-3 0 0,1-1 0 15,-10-7-2-15,5-1 0 0,-4-3 0 0,-5 4 0 16,0-1-24-16,1 1-8 0,-6 3 0 0,1 1 0 16,0 3 0-16,-5 5 0 0,-3-1 0 0,3 8 0 15,-4 4-16-15,0 0-3 0,-4 0-1 0,-1 4-636 16,1 0-127-16</inkml:trace>
          <inkml:trace contextRef="#ctx0" brushRef="#br0" timeOffset="23865.6908">16654 1595 1267 0,'0'0'56'0,"0"0"12"0,0 0-55 15,0 0-13-15,0-8 0 0,0-4 0 0,0 5 120 0,0 7 22 16,9-12 4-16,-5 4 1 0,-4 8-67 0,0 0-12 15,14 0-4-15,-6 0 0 16,5 0-44-16,1 0-8 0,3 4-3 0,1 4 0 0,-1 0-1 0,1 11-8 16,-1-3 12-16,5 3-4 0,-4 5-8 0,-1-1 0 15,-3 4 0-15,-1 1-11 0,0-1 11 0,-4 0 0 16,-1 0 0-16,-3-7 0 0,-1 3 17 0,-4-3-1 16,0-5 0-16,-4 1 0 0,-5-4 15 0,5-4 2 15,-5 3 1-15,0-3 0 0,0 4-11 0,5-4-3 16,-5-1 0-16,5-3 0 0,4-4-6 0,0 0-2 15,0 0 0-15,0 0 0 0,0 0 16 0,0 0 4 16,0-11 0-16,4-1 0 0,1 0 0 0,3-3 0 16,-3-1 0-16,3 0 0 0,1-3 6 0,0-5 2 15,0 1 0-15,0-4 0 0,4 3-23 0,0-7-4 16,4 4-1-16,5 0 0 0,0-1-12 0,9 1 0 16,4 4 0-16,5-5 0 15,-5 1-40-15,9 4-10 0,4-5-2 0,13 5-743 0,-8 3-148 16</inkml:trace>
        </inkml:traceGroup>
        <inkml:traceGroup>
          <inkml:annotationXML>
            <emma:emma xmlns:emma="http://www.w3.org/2003/04/emma" version="1.0">
              <emma:interpretation id="{6B69EA8F-2B26-49C0-A27E-FD4E70235997}" emma:medium="tactile" emma:mode="ink">
                <msink:context xmlns:msink="http://schemas.microsoft.com/ink/2010/main" type="inkWord" rotatedBoundingBox="20931,1842 21732,1783 21773,2343 20972,240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772.1907">19427 1263 716 0,'0'0'32'0,"0"0"6"0,0 0-30 0,0-4-8 16,4-11 0-16,-4 15 0 0,0-4 62 0,0 4 11 16,0 0 3-16,5-12 0 0,-5 12 0 0,0-8 0 15,0 1 0-15,-9 3 0 0,5 0-10 0,-1-4-2 16,-4 4 0-16,5 0 0 0,-5 4-24 0,0 0-4 16,1 0-2-16,-1-4 0 0,0 4-22 0,0-4-12 15,1 4 12-15,-6 0-12 0,1 0 0 0,4 0 0 16,-4 0 0-16,-4 0 0 0,8 0 25 0,-4 4-1 15,0 0-1-15,0 4 0 0,-5 0 24 0,0 4 5 16,-4-1 0-16,1 9 1 0,-1-1-17 0,-9 12-3 16,-4-3-1-16,4 7 0 0,5 0-19 0,-5 0-4 15,-4 4-1-15,4-4 0 0,5 8-8 0,0-4 0 16,4-12 0-16,0 5 0 0,0-9 0 0,13 0 0 16,5-3 0-16,-1-1 0 0,1-3 0 0,8-8 8 15,5 3-8-15,4-7 8 0,0 0-8 0,14-4 8 0,-5 0-8 16,8-4 8-16,1 0-8 0,0-7 0 0,4-5 9 15,0 1-9-15,4-5 8 0,-3 1-8 0,-6-5 8 16,1 1-8-16,4-5 11 0,-4 5-3 0,-1-8 0 16,1 4 0-16,-9-12 4 0,4 7 0 0,1-3 0 0,-1 4 0 15,-4-4 13-15,0 8 3 0,-5 3 1 0,-3 5 0 16,-1 3-12-16,-4 4-2 0,-5 5-1 0,-4 7 0 0,0 0 22 0,0 0 5 16,0 0 1-16,4 11 0 15,-4 5-34-15,0 3-8 0,0 1 0 0,0 7 0 16,5 4-24-16,-1 5-8 0,1-1 0 0,3 4-1 15,1 4-92-15,4-4-19 0,0 3-3 0,9-3-757 16</inkml:trace>
        </inkml:traceGroup>
        <inkml:traceGroup>
          <inkml:annotationXML>
            <emma:emma xmlns:emma="http://www.w3.org/2003/04/emma" version="1.0">
              <emma:interpretation id="{CDF8B2A7-6B16-4FE1-BD9C-5D7C5171DE22}" emma:medium="tactile" emma:mode="ink">
                <msink:context xmlns:msink="http://schemas.microsoft.com/ink/2010/main" type="inkWord" rotatedBoundingBox="23771,983 29334,577 29430,1900 23868,230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803.7231">22906 1162 864 0,'0'0'76'0,"0"0"-60"15,-9 0-16-15,9 0 0 0,-9 4 80 0,9-4 14 16,-13 8 2-16,13-8 1 0,0 0-25 0,0 0-4 16,0 0-2-16,0 0 0 0,9 4-19 0,-5 7-4 15,-4-11-1-15,14 4 0 0,-1 0 9 0,0-4 1 16,5 0 1-16,-1-4 0 0,1 0-22 0,4 0-5 16,-5-3-1-16,1 3 0 0,-1-4-6 0,5 0-2 15,-4-4 0-15,-5 1 0 0,0-1 5 0,0 4 1 16,0-4 0-16,-4-3 0 0,0-1-4 0,-5 1-1 15,1-1 0-15,3 4 0 0,-3-15-10 0,-5 8-8 16,-5 7 12-16,1-8-12 0,-5 9 0 0,1-1 0 16,-1 8 0-16,-4 0 0 0,-1 4 0 0,-3 4 0 15,-1 0 0-15,1 4 0 0,-5 7 8 0,4-7-8 0,-8 8 9 0,4 3-9 16,-4 1 0-16,4 3 0 0,0 4 0 0,-5 5 0 16,10-5 17-16,-1 4-2 0,1-7-1 15,4 7 0-15,4 0-5 0,0-4-1 0,0 4 0 0,5-3 0 16,0-5 0-16,8 1-8 0,0-5 12 0,1 1-4 15,4-5-8-15,4 1 0 0,4-5 0 0,5 1 8 16,0 0-141-16,9-4-29 16,35-1-6-16,-5-7 0 0</inkml:trace>
          <inkml:trace contextRef="#ctx0" brushRef="#br0" timeOffset="27265.5323">22200 1263 1407 0,'0'0'31'0,"0"0"6"0,4-4 2 0,0-3 1 0,1 3-32 0,-1-4-8 16,-4 8 0-16,0 0 0 0,0-12 41 0,-4 4 7 16,4 1 2-16,0 3 0 0,-9-8-26 0,5 4-4 15,-1 4-2-15,-3-3 0 0,3 3 24 0,-4-8 5 16,1 4 1-16,-1 8 0 0,0-12-14 0,-4 9-2 15,0-1-1-15,0-8 0 0,-1 8-12 0,-3 0-3 16,4-4 0-16,-5 4 0 0,-4 4-16 0,5-3 10 16,-10 3-10-16,5 0 8 0,0 0-8 0,1 0 0 15,-6 3 0-15,5 1 0 0,0 4 0 0,0-4 0 16,-4 4 0-16,9 0 0 0,-5 3 0 0,4 1 10 16,0 4-10-16,5-5 10 0,0 9-10 0,0-1 0 15,4 1 0-15,0 3 0 0,1 8 0 0,3-7 0 16,1 7 0-16,4 0 0 0,0-7 0 0,4-1-11 0,-4 0 3 15,5-3 0-15,-1-8 8 0,0 3 11 0,5-7-3 16,-9-8 0-16,9 8-8 0,0-4 0 16,4 4 0-16,0-8 0 0,0 0 12 0,0-8 0 0,5 0 0 15,0 0 0-15,-5 4-1 0,4-4 0 0,5-7 0 0,0 3 0 16,0-3-3-16,0 7-8 0,4-12 12 0,1 1-4 16,-1-1 0-16,-4-11 0 0,4 4 0 0,-4-1 0 15,4-7 15-15,-4 0 2 0,5 0 1 0,-1-4 0 16,-4 8-26-16,-4-8 0 0,-1 0 0 0,5 4 0 15,-9-4 0-15,0 0 0 0,1-4 0 0,-1 0 0 16,0 4 0-16,0-4 0 0,0 0 0 0,0 4 0 16,5-4 0-16,-1 8 0 0,1-8 0 0,8 4 0 15,1 4-10-15,-1 0-7 0,-4 4-2 0,0 8 0 16,0-1 10-16,-5 5 9 0,1-1-13 0,-9 12 5 0,-1-7 8 0,-3 3 0 16,-1 4 0-16,1 4-8 0,-5 4 8 0,0 0 0 15,0 0-9-15,0 0 9 0,0 0 0 0,-9 0 0 16,0 0-9-16,-4 8 9 0,4 4 0 0,-4-8 0 15,4 4 0-15,0 3 0 0,-4 1 0 0,4 4 0 16,1-1 0-16,-1 5 0 0,0-1 0 0,0 5 0 16,1 3 0-16,-1 4 0 0,-4 0 0 0,-1 8 8 15,6 0-8-15,-5 8 12 0,-5 4 11 0,5-1 1 16,-5 5 1-16,5-4 0 0,-4-1 0 0,3 5 0 16,1-4 0-16,0-1 0 0,0-7-15 0,4 4-10 15,0-12 12-15,5 4-12 0,0-4 0 0,4 0 0 16,4-7 0-16,5-1 0 0,0-7-12 0,4-1-10 15,9-3-2-15,0-1-1003 0</inkml:trace>
          <inkml:trace contextRef="#ctx0" brushRef="#br0" timeOffset="28317.9049">23902 1010 691 0,'0'-8'61'0,"0"0"-49"16,0 4-12-16,0-11 0 0,-4-1 111 0,4 8 19 0,0-3 4 0,-5-1 1 16,5 4-49-16,-4-4-10 0,4 5-1 0,-5-1-1 15,1 4-13-15,0 0-2 0,-1-4-1 0,5 8 0 16,-9 0-41-16,1 0-8 0,-1 0-1 0,-4 0-8 16,0 8 40-16,-1-8 0 0,1 0 1 0,0 8 0 15,-4 0-13-15,3-1-4 0,-8 1 0 0,5 0 0 16,-9 4 16-16,4 3 4 0,-5 5 0 0,1-1 0 15,0 1 4-15,-1-1 0 0,-3 5 1 0,3 3 0 16,1-4-33-16,4 9-8 0,9-9 0 0,0 4-8 16,0-3 15-16,8-1-4 0,1 4-1 0,4-7 0 15,4 3-10-15,1-3 0 0,-1-1 9 0,9 1-9 16,0 3 0-16,5-3 0 0,4-1-10 0,0-7 10 16,8-4-48-16,-3 0-2 0,3 3-1 15,-3-7-599-15,3 0-120 0</inkml:trace>
          <inkml:trace contextRef="#ctx0" brushRef="#br0" timeOffset="-5.95382E8">24097 508 345 0,'0'0'31'16,"0"0"-31"-16,0 0 0 0,0 0 0 16,0 0 15-16,0 0-3 0,0 0-1 0,11-5 0 0</inkml:trace>
          <inkml:trace contextRef="#ctx0" brushRef="#br0" timeOffset="28529.7423">24349 1139 1094 0,'0'0'97'0,"-4"-4"-77"16,0-8-20-16,4 4 0 0,0 0 80 0,-5 1 12 15,5 7 2-15,0 0 1 0,0 0 19 0,-4-4 4 16,0 4 1-16,4 0 0 0,0 0-47 0,-9 4-8 16,0 11-3-16,0-7 0 0,0 11-26 0,5 5-6 0,-5-1-1 15,0 5 0-15,1-5-6 0,3 0-2 0,1 1 0 0,0-5 0 16,4 5-12-16,-5-9-8 0,5 1 10 0,0-4-10 31,0-1-88-31,0-11-24 0,0 0-5 0,0 0-1 0</inkml:trace>
          <inkml:trace contextRef="#ctx0" brushRef="#br0" timeOffset="28632.9961">24626 690 1900 0,'0'0'169'0,"0"0"-135"16,-5-8-34-16,5 8 0 0,-8-8 83 0,-1 5 9 15,9 3 3-15,-9 0 0 0,0 0-75 0,-4 3-20 16,4 5 0-16,5-8-993 15</inkml:trace>
          <inkml:trace contextRef="#ctx0" brushRef="#br0" timeOffset="29164.3203">25091 815 864 0,'0'-8'76'0,"-4"0"-60"0,4 0-16 0,0-3 0 15,0-1 175-15,-5 0 32 0,5 5 6 0,0-1 2 16,0-8-115-16,0 4-22 0,0 12-5 0,0 0-1 15,5-7-44-15,-5 7-10 0,0 0-2 0,0 0 0 16,0 0-16-16,0 0 0 0,0 0 0 0,0 0 0 16,0 0-16-16,-9 0-6 0,-4 4-2 0,-1-1 0 15,1 5 13-15,-4-4 3 0,-1 4 0 0,1 4 0 16,-1-1 8-16,1 5 0 0,-1 0 0 0,5 3 0 16,0-7 0-16,-1 7 0 0,6 9 10 0,3-9-10 15,5 1 8-15,5 3-8 0,-5 0 0 0,4 5 0 16,9-9 0-16,-4 5 8 0,4-5-8 0,0 4 0 0,5-3 16 15,-5-1 0-15,0 1 0 0,0-1 0 0,1-3 19 16,-6 4 4-16,1-5 1 0,0 1 0 0,-9 3 9 16,0-7 3-16,-5 7 0 0,1-11 0 0,-5 8-26 0,1-1-5 15,-6-3-1-15,1 0 0 0,4 0-12 0,-4-1-8 16,0 1 8-16,0 0-8 0,0 3-8 0,4-7-7 16,0 4-1-16,-4-1 0 15,9-3-172-15,-5 0-36 0,-4 12-6 0,13-20-2 0</inkml:trace>
          <inkml:trace contextRef="#ctx0" brushRef="#br0" timeOffset="29414.6111">25481 1033 1497 0,'5'-4'133'15,"-1"-3"-106"-15,-4 7-27 0,0 0 0 16,13 0 123-16,-13 0 19 0,0 0 4 0,0 0 1 16,0 0-92-16,0 0-19 0,5 7-3 0,-5 5-1 0,0 0-1 0,-5 7-1 15,-3 5 0-15,-1-5 0 16,-4 1-30-16,-1 3 0 0,10-3 0 0,-5 3 0 0,1-4-12 0,-1 1-8 15,-4-1-1-15,8-7-1 16,1 8-30-16,-1-5-7 0,10-7-1 0,-1 0-844 16</inkml:trace>
          <inkml:trace contextRef="#ctx0" brushRef="#br0" timeOffset="29561.8825">25745 643 1926 0,'0'0'85'0,"0"0"18"0,0 0-83 0,0 0-20 0,0 0 0 16,0 0 0-16,0 0 12 0,-5 8-3 15,1 4 0-15,4-1 0 0</inkml:trace>
          <inkml:trace contextRef="#ctx0" brushRef="#br0" timeOffset="29991.8394">26223 873 1497 0,'0'0'32'0,"0"0"8"0,0 0 0 0,0 0 4 0,0 0-36 0,0 0-8 0,0 0 0 0,0 0 0 0,0 0 116 16,0 0 20-16,-13 4 5 0,0 4 1 0,-5-4-78 0,0 8-15 15,5-1-3-15,-4 5-1 0,-1 7-30 0,5-3-7 16,-5 3 0-16,5 1-8 0,0-1 20 0,0 0-4 16,9 1 0-16,-1 3 0 0,1-7-16 0,4-1 0 15,0-7 0-15,4 3 0 0,5 1-9 0,0-8-6 16,4 0-1-16,0-4 0 0,-13-4 27 0,9 3 5 16,8-3 0-16,1-3 1 0,-1 3-29 0,1-4-5 15,-5-4-2-15,5 0 0 0,-5 0 19 0,0 0 12 16,5 1-1-16,-5-5-1 0,-9-4 0 0,9 5 0 15,-4-9 0-15,0 5 0 0,0-5 10 0,-5 4 1 16,5-3 1-16,-5 3 0 0,-4-3-3 0,5-1-1 16,-5 5 0-16,0-1 0 0,0 8 1 0,0-3 0 15,0 3 0-15,0 8 0 0,-5-8-19 0,-4 4 0 16,1 0 0-16,-6 0-9 16,-7 8-15-16,-1-4-4 0,-9 4 0 0,5 0 0 15,-5 4-119-15,0 0-24 0,0 3-5 0,1 1-695 0</inkml:trace>
          <inkml:trace contextRef="#ctx0" brushRef="#br0" timeOffset="30418.2074">26688 795 1728 0,'22'-7'153'0,"-9"3"-122"0,0 4-31 0,-4-4 0 0,0 4 45 0,4 4 3 16,4 3 1-16,1 1 0 0,-1 0 24 0,1 0 5 15,-9 4 1-15,4 7 0 0,0-11-79 0,-4 11 0 16,-5-3-13-16,1 7 1 0,-5 1 12 0,0-1 16 16,0 1-3-16,-5-5-1 0,-3 1 1 0,3-1 0 15,-4-3 0-15,5-5 0 0,0 5 7 0,-1-4 0 16,5-12 1-16,-4 7 0 0,4-7 0 0,0 0 0 15,0 4 0-15,0-4 0 0,4 8-9 0,5-8-3 16,0 0 0-16,4-8 0 0,0 4-9 0,0-3 0 16,0-5 0-16,5 0 0 0,0 1 13 0,-1-5 1 0,5 0 0 15,0-3 0-15,-5-1-22 0,5 1-5 16,0-1-1-16,-4 5 0 0,4-5 14 0,-5 1 0 16,1 7 0-16,-5 0 0 0,0 5 21 0,-4-5 7 0,-5 8 2 15,-4 4 0-15,0 0-30 0,0 0 0 0,5 16 0 0,-1 3-10 16,-4 1-12-16,0 3-2 0,0 4-1 15,-4 8 0-15,4-7 25 0,-5 7 0 0,5-4 0 0,0 4-722 16,0 0-139-16</inkml:trace>
        </inkml:traceGroup>
      </inkml:traceGroup>
    </inkml:traceGroup>
    <inkml:traceGroup>
      <inkml:annotationXML>
        <emma:emma xmlns:emma="http://www.w3.org/2003/04/emma" version="1.0">
          <emma:interpretation id="{AF0E0807-536C-4D30-B1B9-77D35A3509D9}" emma:medium="tactile" emma:mode="ink">
            <msink:context xmlns:msink="http://schemas.microsoft.com/ink/2010/main" type="paragraph" rotatedBoundingBox="2282,4873 27974,2328 28201,4617 2509,7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79EEB3-6F5B-48FA-B745-C447D61CAC2B}" emma:medium="tactile" emma:mode="ink">
              <msink:context xmlns:msink="http://schemas.microsoft.com/ink/2010/main" type="line" rotatedBoundingBox="2282,4873 27974,2328 28201,4617 2509,7163"/>
            </emma:interpretation>
          </emma:emma>
        </inkml:annotationXML>
        <inkml:traceGroup>
          <inkml:annotationXML>
            <emma:emma xmlns:emma="http://www.w3.org/2003/04/emma" version="1.0">
              <emma:interpretation id="{662B6EF6-3F3F-4904-B182-11C833DD0283}" emma:medium="tactile" emma:mode="ink">
                <msink:context xmlns:msink="http://schemas.microsoft.com/ink/2010/main" type="inkWord" rotatedBoundingBox="2310,5159 7018,4693 7133,5854 2425,632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044.8182">307 4949 921 0,'0'0'82'0,"-4"-8"-66"15,-5-4-16-15,0 0 0 0,-4 1 94 0,4-5 15 16,1 4 3-16,3 1 1 0,5 3-69 0,-9 0-15 16,5 0-2-16,4-3-1 0,0 3-16 0,4 0-10 15,-4-4 12-15,9 1-12 0,0-1 0 0,4 0 0 0,-4-3 0 0,4-1 0 16,9-3 12-16,0 7-12 0,0-4 12 15,0 5-12-15,0-5 26 0,4 4-2 0,-4 1 0 0,0-1 0 16,-9 4 8-16,0 0 0 0,5 0 1 0,4 5 0 16,-5-1 17-16,5 0 3 0,-4 4 1 0,8 4 0 15,-13 0-14-15,9-1-4 0,-22-3 0 0,18 12 0 16,-5 4-12-16,-4-1-2 0,-5-3-1 0,-4 8 0 16,-4-1-2-16,-5 4-1 0,-4 1 0 0,0-1 0 15,-5 5-4-15,-4-1-1 0,0 0 0 0,-9 4 0 16,1-3-13-16,-1 7 9 0,0-4-9 0,-4 4 8 15,0-4-21-15,0 0-5 0,-4 1-1 0,3-1 0 16,6-8-53-16,3 1-12 16,-3-5-1-16,3-3-775 0</inkml:trace>
          <inkml:trace contextRef="#ctx0" brushRef="#br0" timeOffset="31680.8915">303 4664 990 0,'-13'-12'44'0,"13"12"8"0,-5 0-41 0,5 0-11 16,0 0 0-16,-4-4 0 0,-1-3 100 0,5-1 17 15,0 8 4-15,0-8 1 0,0 8-48 0,5-4-10 16,4-4-1-16,-5 0-1 0,5 1-18 0,-9 7-4 0,0 0-1 15,4-4 0-15,14 4-24 0,-18 0-5 0,0 0-1 16,0 0 0-16,0 11 15 0,9 5 2 0,-9 4 1 0,0 3 0 16,0 4 10-16,0 8 3 0,-5 8 0 0,5 4 0 15,-4 4-8-15,4 3-2 0,0 1 0 0,-9 3 0 16,5-3-2-16,-1 0 0 0,1-1 0 0,-1 1 0 16,1-4-8-16,-5-1-1 0,5-3-1 0,-1-4 0 15,1 0-9-15,0-4-1 0,-1-8-8 0,-3-4 12 16,3 1 3-16,5-5 0 0,-9-7 0 0,5 3 0 15,0-7 1-15,4 0 1 0,0-12 0 0,0 0 0 16,-5 3-37-16,5-3-8 0,0 0-2 16,0 0 0-16,0 0-99 0,-4-7-20 0,4-5-4 0,0-4-747 15</inkml:trace>
          <inkml:trace contextRef="#ctx0" brushRef="#br0" timeOffset="32812.8618">733 5179 1036 0,'0'0'46'0,"0"0"10"0,0 0-45 0,0 0-11 15,-5-8 0-15,-3 0 0 0,3 4 99 0,5 4 17 16,-9-8 4-16,5 5 1 0,4 3-41 0,0 0-9 16,0 0-2-16,0 0 0 0,4-8-21 0,1 0-5 15,4 8-1-15,-1-4 0 0,-3 4-12 0,4 0-2 16,-1 4-1-16,5 0 0 0,-4 8-2 0,4-1 0 16,5 1 0-16,-9 7 0 0,4 1-17 0,0 3-8 15,-4 1 0-15,-5 7 8 0,5 4-8 0,0-4 12 16,0 0-12-16,-9 1 12 0,0-1 8 0,0-4 3 15,0 0 0-15,-9-3 0 0,9-5 17 0,0 1 4 16,-9-8 1-16,9-1 0 0,-4 1-12 0,4-12-2 16,0 0-1-16,0 0 0 0,0 0-18 0,0 0-4 0,0 0-8 15,0 0 12-15,0-12-4 0,0 4-8 0,0-7 11 16,0-5-11-16,4 1 11 0,0-1-11 0,1-7 10 16,4 4-10-16,-9-5 11 0,8-3-11 0,-3-4 12 0,8 4-12 15,-4-4 9-15,-1 0-9 0,6 0 0 0,3-4 9 16,-4 0-9-16,5 0 0 0,8-4 0 0,0 8 0 15,1-1-15-15,4 5 2 0,-5 4 0 0,0 0 0 16,9 7-118-16,-4 8-23 16,-5 1-5-16</inkml:trace>
          <inkml:trace contextRef="#ctx0" brushRef="#br0" timeOffset="33440.882">1562 5124 1209 0,'-4'-4'108'16,"4"4"-87"-16,-5-4-21 0,1 0 0 15,-5-3 161-15,5 3 28 0,-1 0 6 0,1 0 1 16,4 4-128-16,0 0-26 0,-5-4-5 0,5 4-1 0,0 0-27 0,-8 0-9 16,-1 4 0-16,0 4 0 0,-4 3 0 0,4 1 0 15,-4 4 0-15,0 3 0 0,-5 12 0 0,5-3 0 16,0 7 0-16,9 0 0 0,-14 8 0 0,14-4 0 15,-5-4 0-15,9 0 0 0,0-8 0 0,0-3 0 16,4-1 0-16,5-3 0 0,0-5 0 0,0-3 0 16,-1-8 0-16,1 0 0 0,0-4 12 0,4-4-4 15,-4-4 0-15,4 0-8 0,0-3 17 0,0-1-3 16,5-4-1-16,-5 1 0 0,5-13-1 0,-5 5-1 16,4 0 0-16,-3-1 0 0,-1 1-1 0,0-5 0 15,0 5 0-15,0-4 0 0,-4-1-10 0,0 5 8 16,-5-4-8-16,5 3 8 0,-5 5-8 0,-4 3 0 15,-4 1 9-15,4 3-9 0,-5 4 0 0,5 8 8 16,-4-4-8-16,-5 0 0 0,-4 8 0 0,0-4-18 16,-5 4 3-16,5 4 1 15,-4 0-166-15,4 3-34 0</inkml:trace>
          <inkml:trace contextRef="#ctx0" brushRef="#br0" timeOffset="34023.8179">2233 4582 1566 0,'0'-12'34'0,"0"5"7"0,0-5 2 0,0 0 1 0,0 0-35 0,0 1-9 16,-4 3 0-16,4 0 0 0,4 0 69 0,-4 8 12 16,0 0 3-16,0 0 0 0,0 0-32 0,0 0-7 15,0 0-1-15,0 0 0 0,-4 12-26 0,4 4-6 16,0 3 0-16,-5 5-1 0,5 7 1 0,-4 0 1 16,4 4 0-16,0 8 0 0,-4 0-4 0,-1 4-1 15,1 3 0-15,4 1 0 0,-4 0 26 0,4-4 5 16,-5-1 1-16,1 1 0 0,-1 0-11 0,5-4-1 15,-4-8-1-15,4 0 0 0,0-4 1 0,-4-3 1 16,4-1 0-16,-5-4 0 0,5-3-29 0,0-5 0 16,-9-3 0-16,9-4 0 0,0-8 11 0,0 8-11 15,-4-1 12-15,4-7-12 0,0 0 12 0,0 0-12 0,0 0 12 16,4-15-12-16,5 3 8 0,-9-3-8 0,5-9 0 16,3 1 0-16,1-1 0 0,4 1 0 0,5-4 0 15,4-1 0-15,-5 1 0 0,5-4-9 0,5 4 9 16,-1-1 0-16,5 1-12 0,-1 4 4 0,5-1 0 0,-4 5 0 15,0 3-11-15,0 4-1 0,-1 1-1 0,-3 7 0 16,-5-4 10-16,-5 8 3 0,-4 4 0 0,0 0 0 16,1 4 8-16,-6-1-13 0,-3 5 5 0,-5 0 8 15,0-1 0-15,0 9 0 0,-9-1 0 0,0 1 0 16,-4-1 0-16,-5 1 0 0,-3-1 0 0,-1 9 0 16,-5-5 28-16,1 4 1 0,-5 1 0 0,9-1 0 15,-4 0-38-15,0 1-8 0,4-9-2 0,-5 5 0 16,5 3-9-16,1-8-3 0,-1 1 0 0,0-5 0 15,0 1-98-15,4-8-20 0,5 4-4 16</inkml:trace>
          <inkml:trace contextRef="#ctx0" brushRef="#br0" timeOffset="34315.839">3128 4262 1209 0,'-13'-15'53'0,"13"15"12"0,0 0-52 0,0 0-13 0,9-8 0 0,-9 8 0 16,0 0 161-16,0 0 30 0,9 8 5 0,-5 3 2 15,-8 1-86-15,-1 8-16 0,10 3-4 0,-1 8-1 16,-4 0-49-16,-4 4-10 0,4 4-1 0,4 0-1 15,0 8-13-15,-4 0-2 0,-8 0-1 0,3 0 0 16,10-1-14-16,-5-3 0 0,-9 4 8 0,0-4-8 16,5 4-25-16,-5-4-8 15,9-4-2-15,-4-4 0 0,-10-4-166 0,6 0-34 16</inkml:trace>
          <inkml:trace contextRef="#ctx0" brushRef="#br0" timeOffset="34671.5844">3299 5140 1486 0,'-26'8'66'0,"26"-8"14"0,13 3-64 0,-13-3-16 16,0 0 0-16,0 0 0 0,13 4 20 0,5-4 2 16,-1 0 0-16,-3-4 0 0,-6-3-22 0,10-1 0 15,17-8 0-15,-9 5 0 0,-4-9 0 0,5 1 0 16,3-5 0-16,1 1 0 0,-5-8 11 0,1-1-3 15,-5 1 0-15,4 4 0 0,0-4 17 0,-8 3 3 16,-5 1 1-16,5-4 0 0,3-4 47 0,-7 4 10 0,-10-1 2 0,-4 1 0 16,4 0-49-16,5 8-10 15,-9-1-1-15,0 5-1 0,-13 3-7 0,9 8 0 0,4-3-1 16,0 11 0-16,-14-4 1 0,1 8 0 0,0 7 0 0,0 1 0 16,0 0-20-16,-9 7 0 0,0 5 0 0,0 7 0 15,9 0 0-15,-9 8 0 0,-4 0 0 0,4 4 0 16,0 0-11-16,9 0-2 0,-5 0-1 0,0-1 0 15,-4-3 14-15,9-3 0 0,13-5 0 0,-4-4 0 16,-9-4 0-16,8-3-11 0,14-1 11 0,0 1-654 16,0-8-125-16</inkml:trace>
          <inkml:trace contextRef="#ctx0" brushRef="#br0" timeOffset="35302.3352">4054 4785 1382 0,'0'0'123'0,"0"0"-99"16,0 0-24-16,0 0 0 0,0 12 123 0,4-5 19 15,5 1 4-15,-9 4 1 0,-9 0-73 0,9 3-14 16,9 5-4-16,-5-1 0 0,-4 12-32 0,-4-3-6 16,0-1-2-16,8 4 0 0,0-4-16 0,-4 1 8 15,-8-1-8-15,3-4 0 0,14 1 10 0,-9-9-10 16,-9 5 8-16,1-8-8 0,8-1 20 0,0 1 0 15,-9-8-1-15,0 4 0 0,-4-4 12 0,13-4 2 16,0 0 1-16,-5-8 0 0,-3 0-6 0,-1-4 0 16,18-3-1-16,-1-5 0 0,-3-3-18 0,-1-1-9 15,9 1 10-15,1-4-10 0,7-1 0 0,6-3 0 16,-10-4 0-16,5 4 0 0,13 4 0 0,-4-1 0 0,-5-3 0 16,5 8 0-16,0 3 0 0,-5 1-8 0,-4 7 8 15,-4 0 0-15,-5 8 0 0,9 4-8 0,4 4 8 16,-4 4 0-16,-13 4 0 0,4 3 0 0,9 5-8 0,0 3 8 15,-9-3 0-15,-4 7 0 0,-5 4 0 0,1 1 0 16,8-5 0-16,-5 0 0 0,-16-3 0 0,3-1 0 16,10-4 0-16,-10 1 8 0,-8-1-8 0,4-7 12 15,-4 4-12-15,4-8 11 0,9-8-11 0,0 0 10 16,-13 7-10-16,13-7 0 0,0 0 9 0,0 0-9 16,0 0 0-16,0-11 0 0,9-1 0 0,0-8 0 15,8-3 0-15,-8-8-10 0,-4 0 10 0,3-1 0 16,19-3 0-16,-10 0 0 0,-4 4 0 0,5 0 0 0,4-4 0 15,0 4 0-15,0 7 0 0,-5 5 0 0,1-1 0 16,-1 5 11-16,1 3-11 0,-1 8 10 0,-8 0-10 16,4 4 8-16,1 8-8 0,-1 0 8 0,-5 7-8 0,6 1 0 15,-10 3 0-15,9 1 0 0,-4 3 0 0,0 5 0 16,-5-1 0-16,1-4 0 0,3 5 0 0,-3-1 0 16,-1 0 0-16,-4 0 0 15,4-3-101-15,1 3-13 0,-5-3-2 0</inkml:trace>
        </inkml:traceGroup>
        <inkml:traceGroup>
          <inkml:annotationXML>
            <emma:emma xmlns:emma="http://www.w3.org/2003/04/emma" version="1.0">
              <emma:interpretation id="{3CEB84A6-3A42-4692-BA80-401BC227B09D}" emma:medium="tactile" emma:mode="ink">
                <msink:context xmlns:msink="http://schemas.microsoft.com/ink/2010/main" type="inkWord" rotatedBoundingBox="8609,4605 9730,4494 9858,5794 8738,590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863.8812">6480 4134 900 0,'0'0'40'0,"0"0"8"0,0 0-39 0,0 0-9 15,0-8 0-15,0 8 0 0,0 0 74 0,9-4 13 16,-5-4 2-16,5 4 1 0,-5-4-38 0,10 1-8 16,-1 3-2-16,4-4 0 0,5-4-9 0,0 1-1 15,0-1-1-15,0 4 0 0,4-8 2 0,1 9 1 16,3-5 0-16,5 0 0 0,-4 1 18 0,9 3 3 15,-5 0 1-15,4 0 0 0,-4 4-12 0,5 0-1 16,-1 0-1-16,1 1 0 0,4-1-29 0,-9 4-5 16,4-4-8-16,-4 0 11 0,5 4 1 0,-9-4 0 15,4 0 0-15,0 0 0 16,-9 0-60-16,0 0-11 0,1 0-2 0,-10 1-1 16,1-1-18-16,-5 0-3 0,0 0-1 0,0 4 0 15,-4-8 20-15,0 4 3 0,0-4 1 0</inkml:trace>
          <inkml:trace contextRef="#ctx0" brushRef="#br0" timeOffset="37197.6914">7322 3985 864 0,'-17'0'38'0,"13"0"8"16,4 0-37-16,0 0-9 0,0 4 0 0,-5 4 0 0,5-8 193 0,0 8 37 15,0 4 7-15,-4-1 2 0,4 9-134 0,-5-1-26 16,1-3-6-16,0 11-1 0,-1 1-27 0,1 7-5 16,-5 8-2-16,5-1 0 0,-5 5 6 0,4 4 2 15,1 0 0-15,-5-1 0 0,9 1 4 0,-4 0 1 16,-5-1 0-16,9-7 0 0,-4 0-25 0,4-4-5 15,-5 0-1-15,1-4 0 0,0 0-20 0,-1-7 9 16,1-1-9-16,-1-4 0 16,-3-3-16-16,8-1-11 0,-5-3-1 0,1-4-1 15,0-5-89-15,4 1-18 0,0-8-3 0,0 0-809 0</inkml:trace>
          <inkml:trace contextRef="#ctx0" brushRef="#br0" timeOffset="36401.8681">6629 4239 633 0,'-4'-4'56'0,"4"-4"-44"16,-5-3-12-16,5-1 0 0,-4 4 120 0,4 0 21 15,0 0 5-15,4 1 1 0,1-1-28 0,-5 0-6 0,4-4-1 0,-4 5 0 16,-4-1-62-16,-1 4-13 0,5-4-2 0,0 8-1 15,0 0 2-15,9-4 0 0,-4-4 0 0,3 4 0 16,-8 4-17-16,9-3-3 0,-9 3-1 0,9-4 0 16,-9 4 1-16,0 0 0 0,0 0 0 0,0 0 0 15,9-4 8-15,-9 4 3 0,0 0 0 0,0 0 0 16,0 0 1-16,0 0 0 0,0 0 0 0,0 0 0 16,0 0 6-16,0 0 2 0,0 0 0 0,0 0 0 15,0 0-24-15,0 0-12 0,0 0 12 0,9 8-12 16,-9-8 9-16,4 11-9 0,0 5 0 0,1-1 9 15,-1 5 1-15,-4 3 0 0,4 5 0 0,-4 7 0 16,5 4 3-16,-5 4 1 0,-5 3 0 0,1 5 0 0,0 4 18 16,-5-1 4-16,0 5 1 0,-4-5 0 0,-5 1-15 15,10 0-3-15,-1-1-1 0,4-3 0 0,-8-4-10 0,5-1-8 16,3 1 9-16,-4-8-9 0,5-8 8 0,-5 1-8 16,5-5 0-16,4 0 9 0,-5-7-9 0,5-1 0 15,-4 1 0-15,4-1 0 0,-4-11-26 0,-1 4 2 16,5-4 1-16,0-1 0 15,0-7-20-15,0 0-4 0,0 0-1 0,-4 8 0 16,-5-4-120-16,9-4-24 0,0 0-4 0</inkml:trace>
        </inkml:traceGroup>
        <inkml:traceGroup>
          <inkml:annotationXML>
            <emma:emma xmlns:emma="http://www.w3.org/2003/04/emma" version="1.0">
              <emma:interpretation id="{78F91B22-894D-4DB4-9CF7-85C53873F5D6}" emma:medium="tactile" emma:mode="ink">
                <msink:context xmlns:msink="http://schemas.microsoft.com/ink/2010/main" type="inkWord" rotatedBoundingBox="11271,3983 12283,3882 12416,5223 11404,5324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8649.9881">9134 4005 691 0,'0'0'61'0,"0"0"-49"0,0 0-12 0,0 0 0 16,0 0 63-16,0 0 9 0,0 0 3 0,0 0 0 15,0 0 27-15,0 0 6 0,0-8 0 0,0-4 1 16,0 12-21-16,0 0-4 0,0 0 0 0,0 0-1 15,0 0-43-15,0 0-9 0,0 0-2 0,9 0 0 16,0-7-17-16,0 3-4 0,4 4-8 0,0 0 12 16,0 0-12-16,5-4 9 0,4 4-9 0,0-4 8 15,0 0-8-15,0 0 0 0,8-4 0 0,-3 1 0 16,3 3 0-16,5-4 0 0,0-4 0 0,5 0 0 0,-5-3 12 16,5 3 1-16,3 0 0 0,1-3 0 0,-4 3-4 15,-1 0-1-15,9-3 0 0,-4 7 0 0,-4-8-25 16,-9 5-6-16,-1-1-1 0,1 0 0 15,0-3-31-15,-9 7-6 0,0 0-2 16,-9 0-668-16</inkml:trace>
          <inkml:trace contextRef="#ctx0" brushRef="#br0" timeOffset="39009.8189">9722 3490 345 0,'0'-19'15'0,"0"11"4"0,5-8-19 0,-5 1 0 0,4-1 0 0,0 0 0 16,1 5 199-16,-1-5 36 0,5 1 7 0,0-1 2 15,0 4-131-15,-1-3-25 0,1 3-6 0,0 4-1 16,4 4-26-16,-4 0-6 0,-9 4-1 0,0 0 0 15,9 0-14-15,-9 0-3 0,4 8-1 0,0 8 0 16,-4-1 11-16,-4 9 3 0,0-1 0 0,-5 4 0 16,-4 9-2-16,-1 3 0 0,-3 0 0 0,-1 7 0 15,1 5-6-15,-5 8 0 0,4-9-1 0,-4 13 0 16,-4-1-7-16,4 4-2 0,0-3 0 0,0-1 0 16,0 4-16-16,5-3-10 0,-1-1 12 0,1-7-12 15,-1-8 0-15,5-1-22 0,-5-3 3 0,5-4 1 16,5-4-94-16,-6-3-20 0,-3-1-3 15,4-8-743-15</inkml:trace>
          <inkml:trace contextRef="#ctx0" brushRef="#br0" timeOffset="39459.88">10021 4270 1566 0,'-5'-8'34'0,"1"4"7"0,4 1 2 0,0 3 1 0,0 0-35 0,0 0-9 0,0 0 0 0,0 0 0 16,0 0 20-16,0 0 1 0,0 0 1 0,0 0 0 15,0 7-10-15,-9 9-3 0,5 0 0 0,-5 3 0 16,0 1 27-16,0 3 6 0,1 4 1 0,-1 0 0 15,4 1-11-15,1-1-3 0,0 0 0 0,-1-3 0 16,5-1-13-16,0 1-2 0,5-9-1 0,-5 1 0 16,0-5-13-16,0-3 9 0,0-8-9 0,13 8 8 15,0-4-8-15,0-4 8 0,0-4-8 0,5-4 8 16,-1-3 4-16,1-5 0 0,4 0 0 0,-5 1 0 16,1-5-12-16,-5 5 12 0,5-9-12 0,-5 5 12 15,-4-9-2-15,-1 5 0 0,1-8 0 0,-4 8 0 0,-1 3 5 16,0 1 1-16,-4-1 0 0,-4 8 0 0,0 1 4 15,-1 3 0-15,-4 0 1 0,-4 4 0 0,4 4-9 16,-4 0-3-16,-4 4 0 0,-1 0 0 0,1 4-9 16,-1 0-9-16,1 3 9 0,-5 1-13 15,-5-4-144-15,10 7-29 0</inkml:trace>
        </inkml:traceGroup>
        <inkml:traceGroup>
          <inkml:annotationXML>
            <emma:emma xmlns:emma="http://www.w3.org/2003/04/emma" version="1.0">
              <emma:interpretation id="{D890BD3B-62E1-4EED-915E-DD6DB720CEF0}" emma:medium="tactile" emma:mode="ink">
                <msink:context xmlns:msink="http://schemas.microsoft.com/ink/2010/main" type="inkWord" rotatedBoundingBox="13629,3893 15152,3742 15278,5013 13755,516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465.5406">11855 3397 874 0,'0'-20'39'0,"-5"12"8"0,5-3-38 0,-4 3-9 0,4-4 0 0,0 0 0 16,0 1 80-16,0-1 13 0,4 0 3 0,1 1 1 16,-5 3-42-16,4 4-9 0,-4 4-2 0,4-8 0 15,1 0-10-15,3 0-2 0,1 1-1 0,-4 3 0 16,-1 0 9-16,-4 4 1 0,0 0 1 0,0 0 0 16,4-4 18-16,-4 4 3 0,0 0 1 0,0 0 0 15,0 0-12-15,0 0-3 0,0 0 0 0,0 0 0 16,0 12-25-16,-4 3-6 0,0 13-1 0,-1-1 0 0,1 12-8 15,-5 8-1-15,-8 3-8 0,8 13 12 0,-4 3 6 16,-5 8 1-16,5-4 0 0,-5 1 0 0,1 3 5 16,-1 0 0-16,1 0 1 0,-1-4 0 0,5-8-6 15,-5-3-2-15,5-4 0 0,-4-9 0 0,-1-3-5 0,5-4 0 16,4-8-1-16,-4-3 0 0,4-5-11 0,0 0 12 16,1-7-12-16,3-4 12 0,-3-1-4 0,3-3 0 15,5-8 0-15,0 0 0 0,0 0 3 0,0 0 0 16,0 0 0-16,0-8 0 0,-4-3-11 0,8-5 0 15,-4-3 9-15,5-5-9 0,-1 1 0 0,5-8 0 16,-1-8 0-16,6 0 8 0,-1 0-8 0,4 0 0 16,1-4-8-16,8 4 8 0,1 4-10 0,-1 0 10 15,0 7-12-15,5 5 12 0,0 0-11 0,-1 7 11 16,1 4-10-16,-5 4 10 0,-4 1 0 0,0 3 0 0,-4 8 13 0,4 0-4 31,-5 7-30-31,-4 1-7 0,1 0 0 0,-6 3-1 0,1 5 29 0,0 3 8 0,-5-7 1 16,5 3 0-16,-9-3-9 0,0 3 0 0,0-3 0 0,-4 3 0 15,-1 1 0-15,-3-1 0 0,-1 1 9 0,0-1-9 16,-4-3 20-16,0 4-1 0,4-1 0 0,-9 1 0 16,1-5-19-16,-5 1 0 0,4-1 0 0,-4-3 0 15,0 4-40 1,1-5-11-16,3 1-2 0,-4 0-1 0,0-5-100 0,5-3-20 16,-1 0-4-16,0 0-661 0</inkml:trace>
          <inkml:trace contextRef="#ctx0" brushRef="#br0" timeOffset="41100.3208">12627 4169 691 0,'0'0'30'0,"0"0"7"0,0 0-29 0,0 0-8 0,0 0 0 0,0 0 0 16,0 0 200-16,0 0 40 0,0 0 7 0,0 0 1 15,0 0-176-15,0 0-35 0,0 0-7 0,13 4-2 16,0-8 1-16,0 4 0 0,0-4 0 0,5 4 0 16,-1-4-29-16,1 4 0 0,0-4 0 0,-1 0 0 15,1-4 16-15,4 1-2 0,-5-1-1 0,5-4 0 16,-9 4 15-16,5-3 4 0,-1-5 0 0,1 4 0 15,-1 1 5-15,-3-5 2 0,-1 0 0 0,0 5 0 16,0-1-16-16,-4-4-3 0,0 5-1 0,-1-1 0 0,1-4-11 16,-4 1-8-16,-1-1 9 0,-4-3-9 0,0 7 22 15,0-4-2-15,-4 1 0 0,-1 3 0 0,-4 0-32 16,1 5-6-16,-1 3-2 0,-4 0 0 0,-1 0 8 0,1 4 0 16,-4 0 1-16,-1 0 0 0,1 8 11 0,-1-1 16 15,-8 5-4-15,4 4-1 0,-4-1 14 0,4 9 3 16,-5 3 1-16,1 0 0 0,0 5-2 0,4 3-1 15,4-4 0-15,-4 4 0 0,5 4 3 0,-1 0 1 16,1-8 0-16,3 4 0 0,1-7-19 0,0 3-11 16,9-4 12-16,-5-7-12 0,9-1 8 0,0 1-8 15,0-5 0-15,9 1 0 16,-1-5-16-16,6-3-9 0,3 0-3 0,1-4 0 16,4-4-108-16,4 0-23 0,0-4-4 0,5 0-1 0</inkml:trace>
        </inkml:traceGroup>
        <inkml:traceGroup>
          <inkml:annotationXML>
            <emma:emma xmlns:emma="http://www.w3.org/2003/04/emma" version="1.0">
              <emma:interpretation id="{C9448E9D-5D69-4EC8-A17E-CEEA21DBBC9E}" emma:medium="tactile" emma:mode="ink">
                <msink:context xmlns:msink="http://schemas.microsoft.com/ink/2010/main" type="inkWord" rotatedBoundingBox="17109,3590 19622,3341 19764,4773 17251,502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045.6035">16308 3061 730 0,'0'0'32'0,"0"0"8"0,0 0-32 0,4-8-8 15,-4 1 0-15,4-5 0 0,-4 4 109 0,5 0 21 16,-5 0 4-16,4 1 1 0,5-1-15 0,-9 4-2 16,9-8-1-16,-5 4 0 0,0 1-24 0,1-1-5 15,-1 0 0-15,1 0-1 0,-5 8-23 0,0 0-4 16,8-4 0-16,-8 4-1 0,0 0-17 0,0 0-3 15,5 8-1-15,4 8 0 0,-9 7-16 0,4 1-3 16,-8 7-1-16,4 4 0 0,-5 8 13 0,1 4 2 16,-1 7 1-16,-3 9 0 0,-1-13-18 0,0 13-3 15,0-1-1-15,1 0 0 0,-6-7 7 0,6-4 1 0,-1-1 0 16,-4-3 0-16,-1 0 8 0,6-8 3 16,-5 0 0-16,4-4 0 0,4 0-31 0,-3-4 8 0,3-7-8 15,-4 3 0-15,9 0 0 0,-4-3 0 0,0-9 0 0,4 1 0 31,0-4-42-31,0-4-11 0,0-5-3 0,0-3 0 16,0 0-106-16,0 0-22 0,0 0-4 0,0 0 0 0,0 0-3 0,0-7 0 16,4-21 0-16,0 5 0 0</inkml:trace>
          <inkml:trace contextRef="#ctx0" brushRef="#br0" timeOffset="45476.28">16242 3381 874 0,'0'-23'39'0,"0"15"8"0,0 0-38 0,0-4-9 16,4-3 0-16,1 3 0 0,-1-4 72 0,0 1 13 16,-4-5 3-16,5 5 0 0,3-5-15 0,-3 1-2 15,-1-1-1-15,1 1 0 0,-1 3-3 0,5-3-1 16,-5 3 0-16,5 0 0 0,0-3-15 0,0 3-3 15,-1 1-1-15,1-1 0 0,4 0-11 0,0 1-3 16,1-1 0-16,-1 5 0 0,0-1-1 0,4 0 0 16,1 0 0-16,4 5 0 0,4-5-2 0,1 4-1 15,3 0 0-15,1 1 0 0,0 3-10 0,4 4-3 0,4-4 0 16,5 4 0-16,-9 0-16 0,0 4 8 16,0 0-8-16,1 7 0 0,-10-3 0 0,0 4 0 0,1-1 0 15,-6 1 0-15,-3 4 0 0,0-5 0 0,-10 9 0 16,5-8 0-16,-8 3 8 0,-5 5-8 0,4-1 0 0,-8 5 0 15,-1-1 21-15,-8-3 1 0,0 3 0 0,-4 0 0 16,-10 5 14-16,1-5 4 0,-5 4 0 0,-8-3 0 16,-1-1-25-16,1-3-5 0,-5 3-1 0,4-3 0 15,1-5-1-15,4 5 0 0,4-5 0 0,0 1 0 16,5-4-16-16,9-1-4 0,8-3-1 0,9-8 0 16,0 0-199-16,13 0-39 0,40-8-8 15,-1-7-1-15</inkml:trace>
          <inkml:trace contextRef="#ctx0" brushRef="#br0" timeOffset="44517.5495">15316 3397 403 0,'0'0'17'0,"4"-4"5"0,1-8-22 0,-1 0 0 16,1 1 0-16,-1-1 0 0,5 4 135 0,0-4 22 16,-5 5 5-16,0-5 1 0,1 0-47 0,-1 0-10 15,-4 9-2-15,0-9 0 0,0 0-38 0,0 12-8 16,0-8-2-16,0 1 0 0,-4-1 6 0,4 8 1 15,0 0 0-15,0-8 0 0,0 8-36 0,0 0-7 16,0 0-2-16,8-8 0 0,-3 0 3 0,-1 1 1 16,-4 7 0-16,0 0 0 0,0-8 2 0,0 8 1 0,0 0 0 15,0 0 0-15,0 0-7 0,0 0-2 0,-4-4 0 0,4 4 0 16,-5-4-6-16,5 4-2 0,0 0 0 0,0 0 0 16,-13 12-8-16,9-5 12 0,-5 5-12 0,5 8 12 15,-1-1-4-15,1 5 0 0,0 3 0 0,4 8 0 16,-9 4 15-16,0 8 2 0,-4 3 1 0,0 9 0 15,0-4-16-15,-5 3-10 0,0 1 12 0,1-1-12 16,-1 4 18-16,1 1-3 0,-1-5-1 0,1-3 0 16,4-4-2-16,-1-5-1 0,1 1 0 0,4-4 0 15,1-4-3-15,3-4-8 0,-3-7 12 0,3-1-4 16,1-8-8-16,-1-3 12 0,1 0-12 0,4-5 12 16,0-3-12-16,0-8 12 0,-4 8-12 0,4-8 12 15,0 0-12-15,0 0 12 0,0 0-12 0,0 0 12 0,0 0-12 16,0 0 12-16,-5-8-12 0,1 0 12 0,-1 0-4 0,5-3 0 15,0-5 0-15,0 1 0 0,0-9-8 0,0-3 8 16,5-4-8-16,-1-4 8 0,1-4-8 0,-1 0 0 16,-4-8 9-16,9 0-9 0,-5-4 0 0,5 1 0 15,-5-5 0-15,5 0 0 0,-5-3 0 0,5-1 0 16,0 1 0-16,0-1 0 0,-5 1 0 0,9 3 0 16,-4 5 0-16,4 3 0 0,-4 4 0 0,0 0 0 15,0 8 0-15,-1-4 0 0,1 4 0 0,0 4 0 16,-5 3 0-16,5-3 0 0,0 4 0 0,-5 3 0 15,1 1 0-15,3 3-8 0,1 5 8 0,-4-1 0 16,3 1 0-16,-3 3-8 0,4 4 8 0,-5 0 0 16,5 1 0-16,-9 7 0 0,0 0 0 0,0 0 0 0,8 3 0 15,1 9 0-15,0 4 0 0,0 3 0 0,4 1 0 16,-4 7 0-16,4 4 0 0,-4 4 0 0,4 8 0 0,-4 0 0 16,4 4 0-16,0 8 0 0,-4-1 0 15,-1 5 0-15,1-5 0 0,0-3 0 0,0 0 0 0,0-1 0 16,-5 1 0-16,5-8 0 0,-1-4 10 0,1 4-10 15,-4-8 9-15,8-4-9 0,-4 4 8 0,-1 0-8 16,6-3 0-16,-1-1 8 0,-5 0-8 0,6-4 0 16,-1 1 8-16,-4-9-8 0,4 1 0 0,-9-5 8 15,5 1-8-15,-5-5 8 0,1-3-8 0,-5-8 8 16,0 0 0-16,0 0-8 0,0 0 12 0,0 0-4 16,0 0 7-16,0 0 1 0,0 0 0 0,0 0 0 0,0 0 2 15,0 0 1-15,8-8 0 0,1 1 0 0,0-1-6 16,-5-4-1-16,5 0 0 0,0-7 0 0,0-1-3 0,4-3-1 15,-4 0 0-15,-1-1 0 0,1-7 1 0,9 0 0 16,-5-4 0-16,0-8 0 0,0-4-9 0,5-4 8 16,-1-3-8-16,1 3 8 0,-1-4-8 0,1 5 12 15,4-1-12-15,-5 0 12 0,1 5-12 0,-5-1-17 16,-4 4 4-16,4 0 1 0,5 0 12 0,-1 0 16 16,1 4-3-16,-1 0-1 0,5 8-12 0,-4 0 0 15,-5 3-12-15,4 1 12 16,-8 4-36-16,0 3 0 0,-5 1 0 0,1 7 0 15,-5 0-118-15,0 5-24 0,0-5-5 0,-5 4-841 0</inkml:trace>
          <inkml:trace contextRef="#ctx0" brushRef="#br0" timeOffset="46189.8411">16926 3556 1335 0,'0'0'29'0,"0"0"7"0,0 0 0 0,0 0 2 0,0 0-30 0,0 0-8 0,0 0 0 0,9-3 0 15,-5-1 57-15,5 0 11 0,0 4 1 0,0-4 1 16,4 0 11-16,0 0 3 0,5 0 0 0,-1 0 0 15,5 0-3-15,4 0 0 0,5 1 0 0,0-5 0 16,-5 8-37-16,9-4-7 0,9 0-1 0,-4 4-1 16,-1 4-35-16,1-8-16 0,3-4 2 0,6 4-662 15,-5-4-132-15</inkml:trace>
        </inkml:traceGroup>
        <inkml:traceGroup>
          <inkml:annotationXML>
            <emma:emma xmlns:emma="http://www.w3.org/2003/04/emma" version="1.0">
              <emma:interpretation id="{9C2ED87D-A500-4712-BF7B-DFF25CBC23E4}" emma:medium="tactile" emma:mode="ink">
                <msink:context xmlns:msink="http://schemas.microsoft.com/ink/2010/main" type="inkWord" rotatedBoundingBox="20175,3292 25644,2750 25772,4045 20303,458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9242.042">21357 2558 1209 0,'5'-8'108'16,"-1"-3"-87"-16,5-1-21 0,-5 0 0 0,1 0 85 0,3 1 13 15,1-5 2-15,4 1 1 0,1 3-12 0,3-4-2 16,1 5-1-16,-5 7 0 0,0 0-20 0,-4 4-4 15,0 0-1-15,-9 0 0 0,8 8-5 0,-3 3-2 16,-1 9 0-16,-4 3 0 0,-4 4-16 0,-1 5-3 16,-3 11-1-16,-1-4 0 0,-4 3 2 0,4 5 1 15,0-4 0-15,-4 8 0 0,0 0-19 0,0-5-4 16,8 1-1-16,1 0 0 0,-1-4-13 0,1 0 0 16,4-8 0-16,0 4 0 15,0-8-30-15,0-4 1 0,0-3 0 0,0-1-721 16,0-7-144-16</inkml:trace>
          <inkml:trace contextRef="#ctx0" brushRef="#br0" timeOffset="49485.6634">21721 3135 921 0,'0'0'82'0,"0"0"-66"0,0 0-16 0,0 0 0 16,0 0 164-16,9 4 30 0,0-4 6 0,4 4 0 15,-4 0-104-15,0-4-20 0,8 4-5 0,-4-4-1 16,9-4-18-16,-4-4-4 0,4 4-1 0,4 4 0 16,1-11-18-16,3-1-3 0,1-4-1 0,4 5 0 15,-4-5-13-15,-5 0-2 0,0 5-1 0,1-5 0 16,-10-3-9-16,1 3 0 0,-1-7 0 0,-3 7 0 0,-6 0 0 0,-8 1 0 16,5-1 0-1,-10 1 0-15,1-1 20 0,-5 4 3 0,0 1 0 0,-4-1 0 0,4 0-3 0,-4 8 0 16,-13 8 0-16,8 0 0 0,1-4-20 0,-1 8 0 15,-4 4 0-15,-4 3 0 0,4 5 0 0,-4 3 9 16,8 4-9-16,-4 5 10 0,0-1-10 0,9 4 0 16,-4-4 0-16,8 0 0 0,0 0 12 0,5 1 4 15,-1-1 1-15,1-4 0 0,4-3-17 0,0 3 0 16,0-8 0-16,4 5 0 16,5-9 0-16,4-3 0 0,-4 4 0 0,9-9 0 15,-1 1-60-15,5-4-18 0,9 0-4 0,-1-4-910 0</inkml:trace>
          <inkml:trace contextRef="#ctx0" brushRef="#br0" timeOffset="49758.2852">22573 2605 1497 0,'0'0'133'0,"8"0"-106"0,10-4-27 0,-1 0 0 16,1 0 108-16,0 4 16 0,12-4 3 0,1 0 1 0,-5 0-52 15,5 1-9-15,4-5-3 0,5 0 0 16,-5 4 0-16,0-8 0 0,0 8 0 0,-4 1 0 0,4-1-54 0,-5-4-10 16,-3 4 0-16,-1-4 0 0,-4 4-19 0,-4 0 4 15,-5 0 1-15,-4 1 0 16,-9 3-138-16,8 0-28 0</inkml:trace>
          <inkml:trace contextRef="#ctx0" brushRef="#br0" timeOffset="50045.0303">22963 2305 230 0,'0'0'20'0,"4"-8"-20"16,-4 0 0-16,5-8 0 0,-1 5 183 0,1-5 32 15,-1 8 6-15,-4-3 2 0,4-5-97 0,1 4-19 16,-1-3-4-16,1 3-1 0,-5 12-9 0,0 0-1 16,0 0-1-16,0 0 0 0,0 0-22 0,0 0-4 15,0 0-1-15,4 12 0 0,0-1-3 0,1 9-1 16,-1 7 0-16,-4 8 0 0,0 0-4 0,0 8 0 16,-9 4-1-16,1 4 0 0,-6-1 17 0,-3 5 4 0,-5 4 1 0,0 3 0 15,-4-4-44-15,8 5-9 0,-4-5-1 0,0 1-1 16,0-5-35-16,0 1-7 15,9-8-2-15,0-4 0 0,9-4 22 0,-1-4 0 0,10-8 0 0,-5 4 0 16,0-7-84 0,4-1-13-16,-4-7-3 0,4-5-977 0</inkml:trace>
          <inkml:trace contextRef="#ctx0" brushRef="#br0" timeOffset="50442.2329">23033 3127 1497 0,'0'0'133'0,"0"0"-106"16,0 0-27-16,0 0 0 0,0 0 108 0,0 0 16 15,0 0 3-15,0 0 1 0,0 0-56 0,9 0-10 16,0 0-2-16,4 0-1 0,5 0-43 0,-1-3-16 16,1-1 11-16,8-4-11 0,-4 4 12 0,4-4-4 15,1-4-8-15,3 1 12 16,1-1-4-16,-5 0 0 0,5 1-8 0,-5-5 12 0,-8 4 4 0,-5 1 0 15,5-1 0-15,-5-8 0 0,0 1-7 0,0 3-1 16,5-3 0-16,-5 3 0 0,-4-3 15 0,-1-1 2 16,-3 5 1-16,-1-1 0 15,0 4-26-15,-4 12 0 0,0 0 0 0,0 0 0 0,0-7-11 0,-8 3-7 0,-10 0-2 16,1 4 0-16,-1 0 20 16,1 4 0-16,-5 3 0 0,0 1 0 0,-9 4 16 0,0 0 1 15,1 3 0-15,3 9 0 0,1-1-17 0,4 4 0 16,0-3 0-16,4 7 0 0,-3-8 36 0,3 5 1 0,5-1 0 0,4-4 0 15,0 5-17-15,9-5-3 0,0 0-1 0,9 1 0 16,0 3-4-16,4-7 0 16,5-1-1-16,3 5 0 0,1-13-111 15,13 5-23-15,14-4-4 0,3-1-922 0</inkml:trace>
          <inkml:trace contextRef="#ctx0" brushRef="#br0" timeOffset="46850.0666">18708 2874 864 0,'27'-12'76'0,"-27"12"-60"0,-5-8-16 0,5 1 0 0,0 7 66 0,0-12 10 16,0 0 3-16,-4 4 0 0,-9 1 20 0,4-1 4 16,13 0 1-16,-8 0 0 0,-5 4-45 0,0-3-9 15,0-1-2-15,5 0 0 0,-5 4-16 0,0 0-3 16,-13 0-1-16,9 4 0 0,4 0-3 0,-8 4-1 16,-5 0 0-16,0 4 0 0,-5 4 17 0,1-1 3 15,-5 5 1-15,-4 3 0 0,4 9 11 0,-4-1 3 16,4 8 0-16,-4 8 0 0,-5 0-31 0,1 0-7 15,8 4-1-15,5 3 0 0,-5-3 18 0,4 0 3 16,5 4 1-16,9-5 0 0,13 1-32 0,-4-4-10 16,-10-4 0-16,19 4 0 0,8-8 0 0,0-4 0 15,-8 0 0-15,12 5 0 0,5-9 0 0,0 0 0 16,0-7 0-16,5-1 0 16,-5 1-40-16,4-9-14 0,9 5-3 0,-4-12-991 0</inkml:trace>
          <inkml:trace contextRef="#ctx0" brushRef="#br0" timeOffset="47201.304">19102 3264 1443 0,'-13'-16'32'0,"9"9"6"0,-5 3 2 0,5-4 0 0,-1 0-32 0,5 8-8 0,-9-4 0 0,9 4 0 16,0 0 87-16,-8-4 15 0,-1 4 3 0,0 0 1 15,-4 0-40-15,4 4-8 0,-4 0-2 0,0 8 0 16,-5 3-44-16,1 5-12 0,-1-1 0 0,-4 9 0 15,-4 7 18-15,4-8 2 0,4 0 0 0,1 5 0 0,4-1 1 0,4-4 1 16,-4-4 0-16,13 1 0 0,4-5 0 0,1 1 0 16,3-8 0-16,1-1 0 0,9-3-22 0,-5 0 0 15,4 0 0-15,-3-4 0 0,7-8 0 0,-3 0 0 16,4 0 0-16,0-4 0 0,0 0-12 0,-5-3 2 16,1 3 1-16,-1-8 0 0,1 4 9 0,-5-3 0 15,0-1 0-15,1 1 0 0,-6-9 0 0,1 1 9 16,-5-1-9-16,5-3 10 0,-4 0 2 0,3 0 0 15,-8 3 0-15,5-3 0 0,-5 3 10 0,0 5 2 16,0-1 1-16,-5 5 0 0,-3 7-9 0,-1 0-1 16,-4 4-1-16,0 0 0 0,-5 1-14 0,-4 6 0 15,0 1-12-15,-4 4 12 16,4 0-115-16,-4 4-16 0,-1-5-3 0</inkml:trace>
          <inkml:trace contextRef="#ctx0" brushRef="#br0" timeOffset="47939.4304">19559 3127 1220 0,'17'-11'54'0,"-4"3"11"0,-4 0-52 0,4-4-13 0,-4 5 0 0,4-1 0 15,0 0 131-15,0 0 23 0,1 4 5 0,-6-3 1 0,1 7-61 0,4-4-12 16,-4 4-3-16,4 4 0 0,0-1-32 0,1 5-6 16,-1 4-2-16,4 4 0 0,-4-1-35 0,-4 9-9 15,0-5 0-15,0 8 0 0,-5 1 8 0,-4-5 0 16,5 4 0-16,-10 5 0 0,5-9 0 0,-4 4-8 15,-1-7 12-15,1-1-4 0,-5 1 15 0,5-5 2 16,-5 1 1-16,5-4 0 0,-5-5 6 0,5 5 0 16,-1-4 1-16,1-4 0 0,4-4-17 0,0 0-3 15,0 0-1-15,0 0 0 0,0 0-12 0,0 0 9 16,0 0-9-16,0 0 8 0,9-4 1 0,-1-8 0 16,-3-7 0-16,3 3 0 0,1 1 0 0,0-1 0 0,0-7 0 0,0 3 0 15,-1-3-1-15,6-1 0 16,-6 1 0-16,5-1 0 0,-4 1 4 0,4 4 0 15,1-1 0-15,-1 4 0 0,-5 5-12 0,1-1 0 0,4 4 0 16,-4-3 0-16,-9 11 0 0,0 0 0 0,5-4 0 0,3 4 0 31,6 4-30-31,-1 7-2 0,-9-7 0 0,5 12 0 0,-5-1 20 0,1 5 3 0,-1-1 1 0,0 1 0 16,1-1 24-16,-1 1 6 0,1-5 1 0,-5 5 0 16,4-4-35-16,-4-1-8 0,0 1 0 0,0-5-1 15,-4 1 21-15,4 0 0 0,4 0 0 0,-4-12 0 16,0 0 0-16,0 0 0 0,0 0 0 0,0 0 0 15,4 7 0-15,-4-7 0 0,0 0 12 0,0 0-4 16,0 0-8-16,0 0 0 0,-4-7 0 0,0-5 0 0,4 0 0 16,0-3 12-16,-5-1-2 0,5-4 0 0,9 1-10 15,-5-4-12-15,5-1 2 0,0-3 1 0,0 0 9 0,4 3 0 16,0-3 0-16,0 3 0 0,5 5 0 0,-1 3 0 16,1 1 0-16,-5 7 0 0,4 4 0 0,-3 0 0 15,-14 4 0-15,13 4 0 0,-4 4 14 0,-1 4-2 16,1-1 0-16,-4 5 0 0,-5 7-12 0,8-11-16 15,-3 4 3-15,-1 3 1 0,-4-3 12 0,4 3 0 16,1-7 0-16,-1 3 0 0,5 1-9 0,-5-4 1 16,-4-1 0-16,9 5 0 15,-4 0-116-15,-5 3-22 0,0 1-5 0,-5-5-841 0</inkml:trace>
          <inkml:trace contextRef="#ctx0" brushRef="#br0" timeOffset="48819.0253">20612 3135 1004 0,'0'0'44'0,"0"0"10"0,0-8-43 0,0 8-11 0,0 0 0 15,0 0 0-15,-5-7 103 0,1-1 18 0,4 0 4 0,0 8 1 16,-5-8-19-16,5 4-4 0,0-3-1 0,0 7 0 16,0 0-37-16,0 0-7 0,0 0-2 0,0 0 0 15,5 15-38-15,-5 1-8 0,4 3-2 0,-4 5 0 16,9 3 13-16,-5 4 3 0,-4 4 0 0,5 4 0 16,-5 4 7-16,0-4 1 0,0 4 1 0,-5 0 0 15,1-8 3-15,0 0 1 0,-1 0 0 0,5-4 0 16,-4-3-4-16,-1-5-1 0,-3-3 0 0,3-1 0 15,5-3-7-15,-9-5-1 0,9-11-1 0,0 0 0 16,0 8-1-16,0-8 0 0,0 0 0 0,0 0 0 16,0 0-11-16,0 0-3 0,9-4 0 0,4 0 0 15,-13 4 4-15,5-7 1 0,4-1 0 0,-1-8 0 16,-3 1-13-16,-1-1 0 0,0-7 0 0,1 3-10 0,-1-3 10 16,1 3 9-16,-1 1-1 0,5-5-8 0,-5 1 0 0,5-4 0 15,0-1 0-15,-1 1 0 0,6 0 0 16,-1-1 0-16,0 1 0 0,5 4-9 0,-1-5 9 0,9 5-12 15,-4 4 12-15,5-5-12 16,-1 5-17-16,0-1-4 0,1 1-1 0,-1 7 0 16,-9 0 22-16,5 4 12 0,-4 1-12 0,0-1 12 0,-1 8 0 0,-4 0 0 15,0 0 0-15,1 4 0 0,-6 4-10 0,1 3 10 0,-5-7-8 0,5 8 8 16,-4 3 0-16,-5 1 0 16,0 0 0-16,-5 3 0 0,-4 1 0 0,-4-1 0 15,-4 5 0-15,-5-9 0 0,-4 9 0 0,-5 3 0 16,0-4 0-16,-4 1 8 0,0-1-18 0,0-3-3 15,4-1-1-15,0 1 0 16,5-9-90-16,0 5-17 0,-1-4-4 0</inkml:trace>
        </inkml:traceGroup>
        <inkml:traceGroup>
          <inkml:annotationXML>
            <emma:emma xmlns:emma="http://www.w3.org/2003/04/emma" version="1.0">
              <emma:interpretation id="{21AB3207-AC40-4595-9CC6-AFC5AC9766DA}" emma:medium="tactile" emma:mode="ink">
                <msink:context xmlns:msink="http://schemas.microsoft.com/ink/2010/main" type="inkWord" rotatedBoundingBox="27442,2976 28032,2918 28201,4617 27611,4676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1351.3472">25297 2531 1263 0,'0'0'56'0,"-4"-4"12"15,4 4-55-15,0 0-13 0,0 0 0 0,-5-8 0 0,-3 4 92 0,8 4 16 16,-5-8 4-16,-4 4 0 0,5-3-35 0,4 7-6 16,0-8-2-16,0 8 0 0,-4-4-45 0,4-4-10 0,-5 0-2 0,5 8 0 15,5-11-12-15,-5 3 0 0,0-4 0 0,4 8 0 16,5-11 34-16,-9 15 4 0,4-12 1 0,9 4 0 15,-4 0-25-15,4 1-5 0,5-1-1 0,-1 0 0 16,-3 0 8-16,3 0 0 0,1 5 1 0,4-1 0 16,4-4-25-16,5 4-6 0,4 4-1 0,0 0 0 15,4 0 15-15,-4 4-12 0,0-4 12 0,-4 4-12 16,0 4 12-16,-5-5-11 0,1 5 11 0,-10 0-10 16,1 4 10-16,-1-1 0 0,-4 5 0 0,-4 0 0 15,-4 3 0-15,-5 4 0 0,0 5 0 0,-5-1 0 16,-4 4 0-16,-4 0 12 0,0 1-2 0,0 3-1 0,-5 0 7 15,1 4 0-15,-5 0 1 0,0 4 0 0,0 0-17 16,0-4 0-16,0 0-13 0,-4 4 5 0,4-1 8 0,4 1 9 16,1-8-1-16,-1 4-8 0,-8-7 8 0,8 3-8 15,10 0 0-15,-6-4 0 0,6-4 11 0,-1 1-11 16,4-1 10-16,1 0-10 0,4-3-11 0,0-1-8 16,4-7-1-16,14-1-624 15,4-3-124-15</inkml:trace>
          <inkml:trace contextRef="#ctx0" brushRef="#br0" timeOffset="51952.5286">25591 3970 691 0,'-4'-8'30'0,"4"8"7"0,0 0-29 0,0 0-8 16,0 0 0-16,0 0 0 0,0 0 167 0,0 0 32 16,0 0 6-16,0 0 2 0,0 0-50 0,8-4-9 15,1 4-3-15,-9 0 0 0,0 0-65 0,0 0-12 16,0 0-4-16,0 0 0 0,0 0 0 0,0 0 0 15,13-4 0-15,-13 4 0 0,0 0 0 0,0 0 0 16,0 0 0-16,0 0 0 0,0 0-51 0,0 0-13 16,0 0 0-16,0 0 0 0,0 0 0 0,0 0 0 15,0 0 0-15,0 0 0 0,0 0 0 0,0 0 0 16,0 0 0-16,0 0 0 0,0 0 0 0,0 0 0 16,0 0 0-16,9-4 0 0,0 0 0 0,0 1 0 0,-9 3 0 0,8-4 0 15,1 0 0-15,-9 4 0 0,0 0 0 0,5-4 0 16,3 0-13-16,-8 4-6 0,0 0-1 0,0 0 0 15,0 0 20-15,0 0 0 0,0 0 0 0,0 0 0 16,0 0 20-16,0 0-3 0,0 0 0 0,0 12 0 31,0-1-65-31,0 1-12 0,0 0-4 0,0-1 0 16,0 1-122-16,0-4-25 0,0 15-5 0,0-23 0 0</inkml:trace>
        </inkml:traceGroup>
      </inkml:traceGroup>
    </inkml:traceGroup>
    <inkml:traceGroup>
      <inkml:annotationXML>
        <emma:emma xmlns:emma="http://www.w3.org/2003/04/emma" version="1.0">
          <emma:interpretation id="{F5676305-378B-497B-A8A9-D462E12D2D54}" emma:medium="tactile" emma:mode="ink">
            <msink:context xmlns:msink="http://schemas.microsoft.com/ink/2010/main" type="paragraph" rotatedBoundingBox="2086,7016 28339,5027 28565,8012 2312,10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75E4AA-F537-405D-9568-8D05600D9580}" emma:medium="tactile" emma:mode="ink">
              <msink:context xmlns:msink="http://schemas.microsoft.com/ink/2010/main" type="inkBullet" rotatedBoundingBox="2162,8028 2540,7999 2570,8403 2193,8431"/>
            </emma:interpretation>
            <emma:one-of disjunction-type="recognition" id="oneOf17">
              <emma:interpretation id="interp17" emma:lang="" emma:confidence="0">
                <emma:literal>•</emma:literal>
              </emma:interpretation>
            </emma:one-of>
          </emma:emma>
        </inkml:annotationXML>
        <inkml:trace contextRef="#ctx0" brushRef="#br0" timeOffset="77504.7494">-26 7565 792 0,'0'0'35'0,"0"0"7"0,0 0-34 0,0 0-8 16,0 0 0-16,0 0 0 0,0 0 93 0,0-7 17 15,0-5 3-15,0 12 1 0,4-4-30 0,5-4-5 16,0-3-2-16,-9 3 0 0,8 0-20 0,1 0-4 0,4 0-1 0,-4 4 0 16,4-7-14-16,1 3-3 0,-6-8-1 15,5 9 0-15,-4-5-2 0,0 4 0 0,0 4 0 0,-5-4 0 16,9 4-15-16,-13 4-3 0,9 4-1 0,0 0 0 16,-9-4-13-16,13 4 8 0,5-4-8 0,-14 4 0 15,9 4 20-15,-4 0-1 0,4-8-1 0,0 7 0 16,-4 1-18-16,4 4 0 0,-4 4 0 0,0-5 0 15,-5 5 0-15,0-1 0 0,5 1 0 0,0 4 0 16,-9-5 0-16,0 5 0 0,0-5 0 0,0 5 0 16,-4-9 0-16,-1 1 10 0,-4 4-10 0,1-5 12 15,-1-3-1-15,0 4 0 0,-4-4 0 0,0 0 0 0,0-5-3 16,0 5-8-16,-1-8 12 0,6 4-4 0,-10-4 2 16,5 0 0-16,-5-4 0 0,5 0 0 0,0 0 0 15,4 1 0-15,-4-5 0 0,4 0 0 0,-4-4-1 0,4 1 0 16,5-1 0-16,0-4 0 0,-1 1-9 15,5-1 12-15,0-3-12 0,5 3 12 0,-1-4-1 0,5 1 0 16,0 3 0-16,-1 1 0 0,5-1-11 0,5 1 0 16,-9 3-12-16,4 0 12 0,0-3 0 0,-4 3 0 15,8 0 0-15,-3 4 0 0,-1 1 0 0,0-1 0 16,0 0 8-16,0 4-8 0,9 4 0 0,-13 0 8 16,4 4-8-16,0 4 0 0,5-4 0 0,-9 3 0 15,4 5-12-15,-9-4 12 0,5 8-9 0,-5-1 9 16,1 5 0-16,-10-5 0 0,1 5 0 0,0-5 0 15,4 9 0-15,-5-5 0 0,1 5 0 0,-9-5 0 0,4 1 0 16,-4-5 0-16,4 1 0 0,-4-4 11 0,0-1-3 0,8 1-8 16,-12-4 0-16,8 0 0 0,-4-1 0 0,0 1 0 15,-5-4 0-15,5-4 0 0,0 0 8 0,4 0-8 16,-13-4 0-16,9 0 0 0,-5-7 0 0,5 3 0 16,-9-4 0-16,9 4 12 0,0-3-4 0,0-5-8 15,4 0 8-15,4 1-8 0,-3 3 0 0,8-4 0 16,0 1 0-16,4-1 0 0,0 5 0 0,5-1 0 15,4 4 0-15,1 0 0 0,3 0 0 0,1 5-9 16,8-1 9-16,-13 0 0 0,18 4 0 0,-14 0-8 16,5 4 8-16,5-4 0 0,-5 7 0 0,0-7-8 15,-5 4 8-15,1 0 0 0,-1 8 0 0,1-4 0 16,-9 0 0-16,-1 3 0 0,1 1 0 0,-9 0 0 0,0-1 0 16,-4 5 0-16,-5 3 0 0,5-3 0 0,-5 0 0 15,0-1 0-15,-4 5 0 0,0-5 0 0,-1 1 0 0,1 0 0 16,0-5 0-16,-4-3 0 0,-1-4 0 0,5 0 9 15,0 4-9-15,0-4 0 0,-1-8 9 0,1 4-9 16,0-4 0-16,0 0 9 0,4 0-9 0,0-4 8 16,-4 0-8-16,4 1 8 0,1-1-8 0,3-4 0 15,5-4 9-15,0 5-9 0,0-5 0 0,0 1 0 16,0-5 0-16,9 1 8 0,-5-1-8 0,14 1 0 16,-14 3 0-16,5-4 0 0,4 9 0 0,5-5 0 15,-9 8 0-15,4 1 0 0,-4 3 0 0,4 4 0 16,4 0 0-16,-4 7 0 0,5-3 0 0,-5 4 0 15,0-4 0-15,-4 4 0 0,4 0 0 0,0-1 0 16,-8 5 0-16,4 0-8 0,-5 0 8 0,-4-1 0 0,9 1-9 16,-18 0 9-16,5-1 0 0,-5 1 0 0,4 0 0 0,-3-4 0 15,-1 3 0-15,0-3 0 0,0-4 0 16,1 4 0-16,8-8 0 0,-5 4 0 0,-12 0 9 0,8-4-9 16,0 3 0-16,-4-3 9 0,0-3-9 0,4-1 0 15,5 0 12-15,-14-4-12 0,9 0 12 0,5 0-12 16,-9 1 12-16,4-5-4 0,5 4 0 0,-1-4-8 15,1 5 9-15,-1-5-9 0,1 4 0 0,4 0 9 16,4-3-9-16,-4 3 0 0,5 0 0 0,-5 8 0 16,0 0 0-16,9-4 0 0,-1 4 0 0,10 4 0 15,-5 0-10-15,5 4 10 0,-5-1-13 0,0 5 5 16,9-4 8-16,-5 0 0 0,1 0 0 0,-5 3 8 0,0-7-8 16,5 4 0-16,-9 0-8 0,4-4 8 0,-13-4 0 15,0 7 0-15,0-7 0 0,9 8 8 0,-9-8-8 0,0 0 0 16,0 0 0-16,0 0-8 0,0 0 8 0,0 0 8 15,-9 4-8-15,0 0 11 0,9-4-11 0,-13 0 0 16,0 4 9-16,-1 0-9 0,1-4 0 0,5-4-10 16,-6 4 1-16,1-4 0 0,0 0 23 0,0 0 5 15,4 4 1-15,0-4 0 0,1 0-6 0,-1 1-1 16,-4-5 0-16,4 8 0 0,9-4-1 0,0 4-1 16,-9-4 0-16,9 4 0 0,0 0-11 0,0 0 0 15,0 0 0-15,0 0 0 16,9 4-94-16,4 0-14 0,-4 4-4 0,4-5-897 0</inkml:trace>
      </inkml:traceGroup>
      <inkml:traceGroup>
        <inkml:annotationXML>
          <emma:emma xmlns:emma="http://www.w3.org/2003/04/emma" version="1.0">
            <emma:interpretation id="{20B1B6B3-CE10-4107-913B-A52AE4EDB285}" emma:medium="tactile" emma:mode="ink">
              <msink:context xmlns:msink="http://schemas.microsoft.com/ink/2010/main" type="line" rotatedBoundingBox="4186,6857 28339,5027 28488,6985 4334,8816"/>
            </emma:interpretation>
          </emma:emma>
        </inkml:annotationXML>
        <inkml:traceGroup>
          <inkml:annotationXML>
            <emma:emma xmlns:emma="http://www.w3.org/2003/04/emma" version="1.0">
              <emma:interpretation id="{7C790E62-7064-4F8B-A5C5-05265DB5ED84}" emma:medium="tactile" emma:mode="ink">
                <msink:context xmlns:msink="http://schemas.microsoft.com/ink/2010/main" type="inkWord" rotatedBoundingBox="4205,7115 5698,7001 5790,8219 4297,8332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4689.3212">2404 6828 576 0,'0'0'51'0,"0"0"-41"16,5-4-10-16,-1 1 0 0,0-5 77 0,5 0 14 15,0-4 2-15,0 4 1 0,-5 1 2 0,5-5 1 16,0-4 0-16,0 5 0 0,4-1-10 0,-5 4-3 15,1 0 0-15,-4-3 0 0,3 3-16 0,-3 0-4 16,-5 0-1-16,0 0 0 0,0 8-36 0,0 0-7 16,-5-7-2-16,5-1 0 0,0 8-9 0,0-4-1 15,0-4-8-15,0 8 12 0,0-8-12 0,0 8 9 16,5-4-9-16,-5 4 8 0,4-7-8 0,-4 7 0 16,5-4 0-16,-5 0-11 0,8-4 11 0,-3 0 8 15,-1 4-8-15,-4 4 11 0,9-7 17 0,-5 3 4 16,1-4 1-16,-5 8 0 0,0 0-9 0,0 0-3 15,0 0 0-15,0 0 0 0,0 0-7 0,0 0-2 16,0 0 0-16,0 0 0 0,0 0-3 0,0 0-1 16,0 0 0-16,0 0 0 0,4 8 13 0,-4 3 3 0,0 1 0 15,0 4 0-15,0-1-24 0,0 5 0 0,-4 3 0 0,4 1 0 16,0-1 0-16,0 4 11 0,-5 1-1 0,5-1 0 16,-4 4-10-16,-1 0 0 0,1 4 0 0,0 0 0 15,-1 1 12-15,1 3 1 0,0-4 0 0,-1 0 0 16,1 4-3-16,4-4-1 0,-5 4 0 0,1 0 0 15,-5 0 20-15,5 0 4 0,-9-4 1 0,8-4 0 16,-3-4-20-16,-1-3-4 0,0-5-1 0,5 1 0 16,-1-5-9-16,1 1 0 15,4-4 0-15,0-1 8 0,-5 1-8 0,5-12 0 16,0 0 9-16,0 0-9 0,0 0 0 0,0 0-12 0,0 0 2 0,0 0 0 16,0 0-94-16,0 0-18 0,0 0-4 0,-4-12-858 15</inkml:trace>
          <inkml:trace contextRef="#ctx0" brushRef="#br0" timeOffset="95288.9402">2220 6692 288 0,'0'0'25'0,"0"0"-25"15,0 0 0-15,0 0 0 0,0 0 163 0,0 0 27 16,0 0 6-16,0 0 0 0,0 0-89 15,0 0-19-15,0 0-3 0,0 0-1 0,0 0-27 0,0 0-5 16,0 0-2-16,0 0 0 0,0 0-21 0,0 0-4 16,0 0-1-16,0 0 0 0,9 8-12 0,-9-8-4 15,0 0 0-15,0 0 0 0,9 7 22 0,-9-7 4 16,0 0 1-16,13 0 0 0,-13 0-1 0,4 0 0 16,9-3 0-16,-4-1 0 0,4 0 14 0,0 0 2 15,1 0 1-15,3 0 0 0,5-4-25 0,0 0-5 16,0 1-1-16,9-5 0 0,4 4 0 0,0 0 0 15,0-3 0-15,0 3 0 0,5-4 3 0,-5 4 0 16,0-3 0-16,0 3 0 0,0 8-35 0,-4-4-6 16,-5 0-2-16,0 4 0 0,-4-4 1 0,-4 4 0 15,-18 0 0-15,9 4 0 0,-9-4-4 0,8 8-1 16,-8-8 0-16,5 8 0 0,-10 3 4 0,1-3 0 16,0 4 0-16,-5-4 0 15,-4 7-38-15,4 1-7 0,-4-4-2 0,4 3-735 0</inkml:trace>
          <inkml:trace contextRef="#ctx0" brushRef="#br0" timeOffset="96122.6238">2185 7647 482 0,'0'0'21'0,"0"0"5"0,-4 0-26 0,-1 0 0 16,5 0 0-16,-9-4 0 0,9 4 34 0,0 0 2 15,-4 0 0-15,-5 0 0 0,5 0 29 0,-1 0 7 16,1 4 0-16,4-4 1 0,0 0-6 0,0 0-2 16,-13 0 0-16,9 0 0 0,4 0-13 0,-9 4-2 15,4-4-1-15,5 0 0 0,-8 4-2 0,8-4-1 16,0 0 0-16,0 0 0 0,0 0-18 0,0 4-3 0,0-4-1 0,0 0 0 15,-9 0-6-15,9 0-2 0,0 0 0 0,0 0 0 16,0 0 7-16,0 0 1 0,0 0 0 0,0 0 0 16,9 12 23-16,-1-4 5 0,-8-8 0 0,14 3 1 15,-1 1 3-15,0 0 1 0,4 0 0 0,1-4 0 16,0 0-18-16,-1 0-4 0,1 4-1 0,4-4 0 16,-1-4-22-16,1 0-4 0,9-4 0 0,-5 1-8 15,1 3-140-15,3 0-34 16,23-12-7-16,-5 5-625 0</inkml:trace>
          <inkml:trace contextRef="#ctx0" brushRef="#br0" timeOffset="97096.0116">2983 7035 1152 0,'0'0'51'0,"0"0"10"0,0 0-49 0,0 0-12 15,0 0 0-15,0 0 0 0,0 0 111 0,0 0 19 16,0 0 4-16,0 0 1 0,0 0-63 0,0 0-12 16,14-4-2-16,-6 4-1 0,6 0-5 0,3-4 0 15,14 0-1-15,-5 0 0 0,0 1-20 0,5-5-4 16,9-4-1-16,8 4 0 0,0 0-15 0,5 1-3 16,-9-5-8-16,13 4-627 0,0-4-132 0</inkml:trace>
          <inkml:trace contextRef="#ctx0" brushRef="#br0" timeOffset="96860.0234">3326 6743 345 0,'17'-16'31'0,"-8"0"-31"15,-13-3 0-15,4 3 0 0,8-3 76 0,6-1 10 16,-6 1 2-16,1-5 0 0,-5 1-40 0,5 0-8 15,4-5-2-15,1 5 0 0,-10 3 12 0,5 1 2 16,4-1 1-16,0 5 0 0,-9 3 35 0,5 4 6 16,-4 0 2-16,-1 1 0 0,5-1-50 0,-9 8-10 15,0 0-1-15,0 0-1 0,0 0 6 0,0 0 2 16,-9 8 0-16,5-1 0 0,-5 5-18 0,0 0-3 16,5 0-1-16,-10 7 0 0,-7 1 10 0,7 3 2 15,10 8 0-15,0 4 0 0,-10 0-20 0,1 8-3 16,0 4-1-16,9 8 0 0,-5-5 12 0,0 5 1 0,-13 0 1 15,9 3 0-15,13-3 16 0,-4-1 3 0,-18-3 1 16,4 0 0-16,9-5-5 0,-4 1-1 0,0 0 0 16,0-4 0-16,-5-4-25 0,10-8-11 0,-1-7 8 0,0-1-8 15,-8 4 0-15,8-7 0 0,4-5 0 0,5-3 0 16,-4-4-12-16,4 0-8 0,0-8-2 0,0 0 0 16,9 0-157-1,-9 0-31-15</inkml:trace>
        </inkml:traceGroup>
        <inkml:traceGroup>
          <inkml:annotationXML>
            <emma:emma xmlns:emma="http://www.w3.org/2003/04/emma" version="1.0">
              <emma:interpretation id="{541ECFB4-DF1F-4ECE-998A-8DA8A13CB0EC}" emma:medium="tactile" emma:mode="ink">
                <msink:context xmlns:msink="http://schemas.microsoft.com/ink/2010/main" type="inkWord" rotatedBoundingBox="7014,7323 10500,7059 10558,7818 7071,8082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2385.0027">7143 6836 576 0,'0'0'51'0,"0"0"-41"16,4-4-10-16,5-4 0 0,-5-3 124 0,1 3 22 16,-5 0 5-16,4 0 1 0,0-3-43 0,-4-1-8 0,0 12-1 0,5-8-1 15,-5-4-18-15,-5 1-3 16,5 3-1-16,0 8 0 0,-4-8-16 0,4 8-3 16,0 0-1-16,-4-8 0 0,-5 1-9 0,4-1-1 0,-3 0-1 0,-6 8 0 15,1 0-23-15,0 4-5 16,0-4-1-16,0 8 0 0,-5-1-5 0,1 9-2 0,-1 0 0 0,1-1 0 15,-5 5 4-15,0-1 1 0,0 5 0 0,0 3 0 16,-4 4-6-16,-1 0-1 0,5-3 0 0,5-1 0 16,-1 0-8-16,5 1 0 0,0-9 0 0,0 4 0 15,4-3 0-15,4-1 0 0,1-3 0 0,4 0 0 16,0-5 0-16,0 1-11 0,0 0 11 0,0-12-8 16,0 0 0-16,0 0 0 0,9-4 0 0,4-4 0 15,5-4-7-15,-5 1-1 0,4-5 0 0,1 0 0 16,-1-7 16-16,5 4 0 0,-4-1 0 0,4-7 0 15,-5-4 10-15,1-1-2 0,4-3 0 0,0 0 0 16,-5 4 3-16,5 0 0 0,-4 0 0 0,-5 11 0 0,5 4-11 0,-5 1 0 16,-5 3 0-16,-3 8 0 0,-5 4 0 0,0 0 8 15,4 12 2-15,-4 4 0 0,-4 3-10 0,-1 1 0 16,1 3 9-16,0 4-9 0,-5 4 0 0,5-3 0 16,-1 3 0-16,-4-4 0 0,1 1 0 0,3-5-10 15,1 0 1-15,-1-3 0 16,5 3-103-16,0-7-20 0,-4-4-4 0,4-5-740 0</inkml:trace>
          <inkml:trace contextRef="#ctx0" brushRef="#br0" timeOffset="102831.2359">7261 6743 1382 0,'-13'-4'123'0,"13"4"-99"0,0 0-24 0,4-8 0 16,1-4 80-16,-1 4 12 0,5 4 1 0,4-3 1 15,0-1-17-15,0 4-3 0,0-4-1 0,5 8 0 16,4 0-20-16,-5 4-4 0,-3 4-1 0,3 0 0 16,-4 3-16-16,1 5-4 0,-6 0-1 0,1 3 0 15,-5 4-2-15,-4 5 0 0,0-5 0 0,0 8 0 16,-8 4 12-16,-1-7 3 0,-4-1 0 0,4 4 0 16,-9-7-26-16,5-1-5 0,-4 0-1 0,4 1 0 15,-5-12-8-15,5 3 0 0,4-3 0 0,0-4 0 16,1-4 0-16,3-1 0 0,5-3 0 0,0 0 8 15,0 0 4-15,0 0 0 0,0 0 0 0,5-11 0 16,3-1-4-16,1-7-8 0,0-1 12 0,4-3-4 0,0-9-8 16,5 5 0-16,4 0 0 0,0-4 8 0,4-1-8 0,0 1 0 15,1 4 0-15,-1 0 0 0,0 3 8 0,-4 9-8 16,0-5 0-16,-4 8 8 0,-1 1-8 0,1 7 8 0,-5 0-8 16,0 12 8-16,0 0-8 0,-4 3 0 15,0 5 0-15,-5-1 0 0,1 9 0 0,-1-1 0 16,0-3 0-16,-4 3 0 0,5 1-8 0,-5-5-1 15,4 4 0-15,0 1 0 16,-4-5-128-16,5-3-26 0,-1 0-5 0</inkml:trace>
          <inkml:trace contextRef="#ctx0" brushRef="#br0" timeOffset="101461.0757">4844 7000 1209 0,'-9'-12'108'0,"9"4"-87"16,4 1-21-16,-4-5 0 0,-4 4 56 0,8-4 8 15,5 5 0-15,0-5 1 0,0 0-47 0,-1 1-10 16,6-1-8-16,-1 0 12 0,-5 0-12 0,6 1 12 15,3-1-12-15,-4 0 12 0,0 1-12 0,5-1 0 16,-5 0 0-16,5 4 0 0,-1 5 0 0,1-5 0 16,-5 0 0-16,0 4 0 0,-4 0 0 0,4 4 8 15,-4 0 0-15,4 0 0 0,0 4 12 0,0 0 1 16,1-4 1-16,-1 4 0 0,0 4-11 0,0 3-3 16,-4 5 0-16,4 3 0 0,5 9-8 0,-10 3 0 0,1 4 0 15,-5 4 0-15,-4 0 0 0,-4 0 0 16,0 0 0-16,-1 0 8 0,-3 0-8 0,-1 0 8 0,-4-8-8 15,4 4 8-15,0-7 2 0,-4 3 0 0,0-8 0 16,0 1 0-16,-1-9 27 0,1 1 6 0,0-1 1 0,0 1 0 16,0-4 8-16,4-8 1 0,0 0 1 0,9-4 0 15,-9-4-14-15,5-8-4 0,0 0 0 0,-1-3 0 16,10-5-15-16,-5 1-3 0,8-13-1 0,1 1 0 16,0 0-6-16,8-8-2 0,1 0 0 0,4-4 0 15,9-4-9-15,-1-3 0 0,1-5 0 0,4 8 8 16,0-3-8-16,5 3 0 0,-1 8 0 0,1 4-11 15,-5 0 11-15,0 7 16 0,-4 5-4 0,-5 7-1 16,-4 5-11-16,0 7 0 0,-5 4-10 0,5 7 10 0,-4 1 0 16,-5 8 0-16,5 3 0 0,-5 5 0 0,-4 3 0 0,-1 0 0 15,1 8 0-15,-5 1 0 0,1-1 0 0,-5 0-11 16,0 4 2-16,-5-8 0 0,1 4 9 0,0-4 12 16,-5 0-2-16,5-3-1 0,-5-1-9 0,0-4 0 15,0 1-12-15,0-5 12 0,5-3 0 0,-5 0 0 16,1-1 0-16,-1-3 12 0,4-4-12 0,1-1 0 15,4-7 0-15,-4 4 0 0,-1 4 0 0,5-8 0 16,0 0 0-16,-9-8 0 0,5 4 0 0,0-7 10 16,4-5-2-16,0 1-8 0,0-9 12 0,0 1-12 15,8-1 12-15,1-3-12 0,0-4 8 0,4-4-8 16,0 4 0-16,5-5 0 0,-1 1 0 0,1 0 0 0,4 8 0 16,0-4 0-16,0 11 0 0,-5 1 0 0,5 3 0 15,0 4-9-15,0 5 9 0,-4 3 0 0,-5 4 0 16,0 8-8-16,-4 3 8 0,0 9 0 0,-1-1 0 0,1 5 0 15,-5 3 0-15,1-4 0 0,-5 5 0 0,0-1 0 16,-5-4 0-16,5 1 0 0,0-1 0 0,-4 1 8 16,8-9-8-16,-4 5 8 0,0-5-8 0,0 1 8 15,5-4-8-15,-1-1 0 0,-4-3-11 0,0-8 11 16,9 8-122-16,0 0-18 0,-5 3-4 16</inkml:trace>
          <inkml:trace contextRef="#ctx0" brushRef="#br0" timeOffset="101933.0161">6327 7016 172 0,'0'0'16'0,"-5"7"-16"15,-4 1 0-15,1-4 0 0,-1 0 258 0,9-4 49 16,0 0 9-16,0 0 3 0,-5 4-172 0,5-4-35 16,0 0-6-16,0 0-2 0,0 0-48 0,0 0-11 15,0 0-1-15,14-4-1 0,-1 0 5 0,0 0 0 16,4-8 1-16,1 1 0 0,0-1-25 0,4 0-4 16,-1 1-2-16,-3-5 0 0,0 0 0 0,3 1 0 15,1-5 0-15,-4 5 0 0,-5-1 6 0,5 1 2 0,-1-1 0 0,1-4 0 16,-5 1-11-16,-4-1-3 0,4 1 0 15,-4-1 0-15,-1 1 4 0,6-1 1 0,-6-3 0 16,-3 4 0-16,4 3 0 0,-5 0 0 0,-4 1 0 16,4 3 0-16,-4 4 2 0,0 0 0 0,-4 1 0 0,0-1 0 15,-5 4-19-15,0 0 0 0,-4 0 0 0,0 8 0 16,-5 0 0-16,1 8 0 0,-5-1 0 0,4 1 0 16,-4 4 0-16,0-1 0 0,-4 1 0 0,4 3 0 15,0 5 0-15,0 3-14 0,5 0 4 0,-5 1 1 16,8 3 9-16,1 0 0 0,0 0 0 0,4 8 0 15,1-8 0-15,3 5 11 0,5-5-1 0,0 4 0 16,5-4-22-16,3 0-4 0,1 0 0 0,4 5-1 16,0-9-28-16,5 0-6 0,4 4-1 0,0-3-633 15,4-9-127-15</inkml:trace>
          <inkml:trace contextRef="#ctx0" brushRef="#br0" timeOffset="103426.0701">8235 6629 979 0,'0'0'87'0,"4"-7"-70"0,5-5-17 0,0-4 0 15,-5 5 57-15,5-1 8 0,0 4 2 0,-5 0 0 16,1-7 1-16,-1 3 0 0,0 4 0 0,-4 8 0 15,5-8-4-15,-5 8 0 0,4-7 0 0,-4 7 0 16,0 0-10-16,0 0-2 0,0 0-1 0,0 0 0 16,-13-4-8-16,4 4-2 0,-4-4 0 0,4 8 0 15,-4 4-26-15,0-1-6 0,0-3-1 0,-5 4 0 0,5 0-8 0,-4 0 0 16,3 3 0-16,-3 5 0 0,4-8 0 0,0 3 0 16,-5 1 0-16,5 0 0 0,4 3 0 15,0-3 8-15,-4 4-8 0,9-1 8 0,-1 1-8 0,5 0 0 16,0-1 0-16,5 5 0 0,-1-5 0 0,5-3 0 15,0 0 0-15,-1 3 0 0,6 5 0 0,-1-5 0 16,0 1 0-16,0 3 0 0,-4 1 8 0,0-1 0 16,-5 1 0-16,0-1 0 0,1-3 28 0,-10 4 6 15,1-1 1-15,-5-3 0 0,5-1 17 0,-9 5 4 16,-5-1 1-16,-4-3 0 0,0 3-36 0,-4 1-7 16,0-5-2-16,4 1 0 0,0-4-20 0,4-1-15 15,1 1 3-15,-1 0-1114 0</inkml:trace>
        </inkml:traceGroup>
        <inkml:traceGroup>
          <inkml:annotationXML>
            <emma:emma xmlns:emma="http://www.w3.org/2003/04/emma" version="1.0">
              <emma:interpretation id="{C1F19189-9B88-4B69-A205-16F934BB93D5}" emma:medium="tactile" emma:mode="ink">
                <msink:context xmlns:msink="http://schemas.microsoft.com/ink/2010/main" type="inkWord" rotatedBoundingBox="11308,6473 12217,6405 12302,7529 11393,7597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4147.0295">9446 6197 2098 0,'0'0'46'0,"0"0"10"0,-13-8 1 0,4 8 3 0,9 0-48 0,0 0-12 0,0 0 0 0,0 0 0 16,-9-4 13-16,9 4 1 0,0 0 0 0,0 0-644 16,0 0-129-16</inkml:trace>
          <inkml:trace contextRef="#ctx0" brushRef="#br0" timeOffset="104670.0816">9516 6590 403 0,'0'0'17'0,"0"0"5"0,-9 0-22 0,1 0 0 0,-1-3 0 0,9 3 0 16,0 0 332-16,0 0 61 0,0 0 13 0,0 0 2 16,0 0-292-16,13 0-60 15,0-4-11-15,5 4-2 0,4-4-43 0,0 4 0 0,4-4 0 0,9 4 0 0,-4-4 0 16,13 0-9-16,-5 0 9 0,5 0 0 16,-5 0-180-16,5-3-30 0,44-9-6 0,-27 0 0 15</inkml:trace>
          <inkml:trace contextRef="#ctx0" brushRef="#br0" timeOffset="104395.0046">9915 5916 345 0,'13'-24'15'0,"-8"17"4"0,4-5-19 0,-1 0 0 15,-3-3 0-15,4 3 0 0,-1-4 304 0,6 1 56 16,-1 7 12-16,-5 0 3 0,1 4-244 0,-9 4-49 15,0 0-10-15,0 0-1 0,0 0-31 0,-4 12-5 16,-5 0-2-16,-4 7 0 0,9 1 1 0,-10 11 0 16,-3 12 0-16,-1 4 0 0,-4 3-2 0,0 9-1 15,-4-5 0-15,-5 9 0 0,9-1-1 0,-4-3 0 16,0-1 0-16,4 4 0 0,0-7-9 0,0 0-1 16,0 3-1-16,4-7 0 0,1-4-19 0,4-1 8 15,0-7-8-15,-1 0 0 16,1-7-20-16,5-5-12 0,-1-4-1 0,0-7-1 15,5 0-144-15,-5-5-29 0,-4-11-5 0,13 0-2 0</inkml:trace>
          <inkml:trace contextRef="#ctx0" brushRef="#br0" timeOffset="103930.9402">9270 6653 1360 0,'0'0'60'0,"0"-12"13"0,0 0-58 0,9 1-15 0,-4 3 0 0,3 0 0 0,-3-4 97 15,-1 5 17-15,-4 7 3 0,0 0 1 0,0 0-61 0,0 0-12 16,0 0-2-16,0 0-1 0,0 0-14 0,0 0-2 16,-4 11-1-16,-1 1 0 0,5 8-13 15,-4-1-4-15,-5 4 0 0,0 5 0 0,-4-5 6 0,4 1 1 16,-4-1 0-16,5 0 0 0,-1-3 0 0,4-1 0 15,-3-3 0-15,3-4 0 0,1 3-15 0,-1-3 0 16,5 0 0-16,-4-5 0 16,4-7-74-16,0 0-18 0,0 0-3 0,0 0-770 0</inkml:trace>
        </inkml:traceGroup>
        <inkml:traceGroup>
          <inkml:annotationXML>
            <emma:emma xmlns:emma="http://www.w3.org/2003/04/emma" version="1.0">
              <emma:interpretation id="{64F5A781-A178-402C-A2A5-4ACBBEE7F28F}" emma:medium="tactile" emma:mode="ink">
                <msink:context xmlns:msink="http://schemas.microsoft.com/ink/2010/main" type="inkWord" rotatedBoundingBox="12982,6538 13819,6474 13882,7306 13045,7369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2793.5633">10889 6427 1105 0,'0'0'48'0,"0"0"12"0,0 0-48 0,0 0-12 15,0 0 0-15,0 0 0 0,0 0 63 0,-4 11 10 16,0 1 3-16,-5 4 0 0,4 3-20 0,-3 1-3 16,3 3-1-16,1 4 0 0,-1-3-41 0,5-1-11 15,-4 4 0-15,4-7 0 0,0-1 0 0,0-3 0 16,0 4 0-16,4-5 0 0,-4-15 18 0,0 0 2 15,0 0 0-15,0 8 0 0,0-8 25 0,0 12 6 16,5-5 1-16,-5-7 0 0,0 0-35 0,0 0-6 16,0 0-2-16,0 0 0 0,0 0 2 0,0 0 0 15,13 0 0-15,-4-3 0 0,-9 3-11 0,9-4 10 16,4-4-10-16,-5 0 10 0,1 0-10 0,0 0 8 16,-9 8-8-16,4-7 8 0,5-1-8 0,0 0 12 15,-9 8-12-15,9-8 12 0,-5 0-2 0,5 1 0 0,0-5 0 0,-1 4 0 16,-3 0-1-16,4-3 0 0,4 3 0 0,-4-8 0 15,-1 5 0-15,5-1 0 0,1 0 0 0,3-3 0 16,1-1 3-16,-1 0 1 0,5 1 0 0,5-1 0 16,3-3-13-16,1 3 0 0,-5-3 0 0,5 3-10 15,0 0 10-15,-1-3 0 0,1 3 0 0,-5 1 0 16,1-1 0-16,-1 4 0 0,0-3 0 0,-4 3 0 16,-4 4 0-16,4-3 0 0,-5 3 0 0,-3 0 0 15,3 4 0-15,-4-4 0 0,-4 4 0 0,4 1 0 16,-13 3 0-16,0 0 0 0,13-4 0 0,-13 4 0 0,0 0 0 15,0 0 0-15,0 0 10 0,5 11-10 0,4 5 13 16,-5 0-3-16,0-1-1 0,1 5 0 0,-5-1 3 16,0 4 0-16,0 1 0 0,0-1 0 0,0 1 8 0,0-1 1 15,-5 0 1-15,1 1 0 0,0-5-12 0,-1 1-2 16,-4-5-8-16,5 1 12 0,-5 4 16 0,-4-5 2 16,4 1 1-16,-4-1 0 0,0-3-4 0,0 4-1 15,-5-9 0-15,-4 1 0 0,0 0-14 0,0-4-4 16,0 0 0-16,-4 0 0 0,4-4-8 0,-4 0 8 15,4-4-8-15,-4 0 8 0,-1 0-17 0,1-4-4 16,0 0-1-16,-1-3-727 16,1-5-146-16</inkml:trace>
          <inkml:trace contextRef="#ctx0" brushRef="#br0" timeOffset="112964.7827">11109 5924 1324 0,'-18'-4'59'0,"9"4"12"0,1-4-57 0,-6 0-14 0,6 4 0 0,-6 0 0 16,6-4 152-16,-5 0 27 0,4 4 5 0,4-4 2 15,-3 4-109-15,8 0-21 0,0 0-5 0,0 0-1 16,0 0-50-16,0 0-19 0,0 0 1 0,8 8-615 16,6-4-123-16</inkml:trace>
        </inkml:traceGroup>
        <inkml:traceGroup>
          <inkml:annotationXML>
            <emma:emma xmlns:emma="http://www.w3.org/2003/04/emma" version="1.0">
              <emma:interpretation id="{9E33A2EB-9265-4C5D-99B5-3169E06A54C6}" emma:medium="tactile" emma:mode="ink">
                <msink:context xmlns:msink="http://schemas.microsoft.com/ink/2010/main" type="inkWord" rotatedBoundingBox="15193,6758 16600,6652 16641,7188 15234,7295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5842.4837">14368 6177 673 0,'0'0'29'0,"0"0"7"0,0 0-28 0,5-8-8 15,-1 1 0-15,5-1 0 0,-5 0 59 0,1-4 10 16,-1 1 3-16,-4 3 0 0,0 8-5 0,5-8-1 15,-5 0 0-15,0 0 0 0,0 8-4 0,0 0-1 16,0 0 0-16,-5-7 0 0,1-5-3 0,-1 4-1 16,1 0 0-16,4 8 0 0,-9 0-28 0,0 0-5 15,1 0-2-15,-1 0 0 0,0-4-22 0,0 8 0 0,1-4 0 16,-1 4 8-16,-4 0 20 0,4 4 4 0,-4 4 0 0,4-5 1 16,-4 1-13-16,0-4-4 0,-1 4 0 0,-3 0 0 15,4-1 0-15,-5 1 0 0,5-4 0 0,-5 4 0 16,5 4-4-16,-4-5 0 0,4 1-1 0,4 4 0 15,-4-4-11-15,8 3 0 0,1-3 0 0,-1 8 0 16,5-4 0-16,5-1-11 0,-1 5 3 0,5-4 0 16,0-1-10-16,0 5-2 0,-1-8 0 0,6 3 0 15,-1 5 11-15,0-4 9 0,4-1-13 0,-3-3 5 16,3 4 8-16,-4-4 0 0,5 3 0 0,-5-3 0 0,-4 0 0 16,0 0 0-16,-5-4 0 0,-4-4 0 0,9 7 0 0,-5 1 9 15,-4 4-1-15,0-12-8 0,0 0 39 0,-4 8 1 16,-5 3 0-16,0 1 0 0,0-4-4 0,-8 0-1 15,-1 3 0-15,-4-3 0 0,5 0-17 0,-10 0-3 16,6 3-1-16,-6-3 0 0,-4 0-14 0,5 0 0 16,9 0 0-16,-1-1 0 0,0 1-12 0,1-4-4 15,8-4-2-15,9 0-614 16,0 0-124-16</inkml:trace>
          <inkml:trace contextRef="#ctx0" brushRef="#br0" timeOffset="114995.7357">13623 6255 230 0,'0'0'10'0,"0"0"2"0,0 0-12 0,0 0 0 0,4-8 0 0,-4 8 0 15,0 0 192-15,0 0 36 0,0 0 8 0,0 0 0 16,0-11-132-16,0 11-28 0,4-8-4 0,-4 8-2 16,0-8-5-16,5-4-1 0,-5 12 0 0,0 0 0 15,0 0-22-15,0 0-5 0,0-7-1 0,0 7 0 16,0-12 0-16,4 4 0 0,-4 8 0 0,0 0 0 15,0 0-25-15,0 0-11 0,0 0 8 0,-9-8-8 16,5 0 15-16,0 1-3 0,-1 3 0 0,-4 0 0 16,1-4 1-16,3 4 0 0,-4 0 0 0,1 4 0 15,-5-4 11-15,-1 0 3 0,1 4 0 0,0-3 0 16,4-1-27-16,-4 0 0 0,0 4 0 0,-5 0 0 16,5-4 0-16,-4 4 0 0,-1-4 0 0,-4 4 0 0,5 0 0 15,-1 4 0-15,1-4 0 0,-1 4 0 0,0 0 0 16,1 0-9-16,4-4 0 0,-5 7 0 0,5 1 9 0,0 0 0 15,0 0 0-15,0 3 0 0,-1-3 0 0,6 4 0 16,-6-4 0-16,1 7 0 0,0 5 0 0,-4-1 0 16,3 5 0-16,1-1 0 0,4 0 0 0,-4 5 8 15,0-5-8-15,0 4 0 0,4-3 8 0,0-1-8 16,1 1 10-16,3-1-10 0,1-3 9 0,4-5-9 16,0 5 8-16,0-5-8 0,0 1 0 0,4-4 0 15,-4-5 0-15,5 5 0 0,3-4 0 0,1-4 0 16,0 4 0-16,4-5 0 0,0-3 0 0,0-3 0 15,1-1 0-15,3 4 0 0,1-8 0 0,-1 0 0 0,5 4 0 16,0-4 8-16,0-3-8 0,0 3 8 0,-4-4-8 16,-1 4 8-16,1-3-8 0,-1-5 0 0,-4 4 9 15,1-3-9-15,3 3 8 0,-4-7-8 0,0 3 8 16,-4-4-8-16,4 1 20 0,-4-1 0 0,0 1 0 0,0-1 0 16,-5 1 7-16,5-4 1 0,-5-1 0 0,5 1 0 15,-5 3-18-15,1 5-10 0,-1-5 12 0,5 9-12 16,-5 3 0-16,1 0 0 0,-5 8 0 0,0 0 0 15,0 0 12-15,0 0-12 0,0 0 12 0,0 0-12 16,4 8 0-16,-4 7 0 0,0-3 0 0,0 8 0 16,0 3 12-16,-4-4-4 0,4 1 0 0,-5 3-8 15,5 1 9-15,5-1-9 0,-5-3 0 0,4-1 9 16,1-3-9-16,-1 3 0 0,0-3 0 0,5-1 0 0,4 1 0 16,-4-4 0-16,4-1-9 0,5 1 9 15,-1-4-128-15,5-4-18 0,0-4-4 0,0 0-446 16,0 0-90-16</inkml:trace>
        </inkml:traceGroup>
        <inkml:traceGroup>
          <inkml:annotationXML>
            <emma:emma xmlns:emma="http://www.w3.org/2003/04/emma" version="1.0">
              <emma:interpretation id="{A41AC106-6F1A-49E4-AB13-5252D1C82BCA}" emma:medium="tactile" emma:mode="ink">
                <msink:context xmlns:msink="http://schemas.microsoft.com/ink/2010/main" type="inkWord" rotatedBoundingBox="17841,5822 20958,5586 21064,6980 17946,7217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0348.8747">16751 6146 1458 0,'0'0'64'0,"-5"-8"14"0,5 8-62 0,0-8-16 0,-4-3 0 0,0 3 0 0,4 8 76 0,0 0 13 16,0 0 3-16,0 0 0 0,0 0-50 0,-14 4-10 16,6 4-1-16,-6 7-1 0,1 9-20 0,-4 3-10 15,4 4 10-15,-5-4-10 0,5 5 29 0,-5-1 0 16,10-4 0-16,-6 0 0 0,6 1-21 0,-6-5-8 15,10-4 0-15,0-3 0 0,4 0 0 0,4-5-8 16,-4-11-1-16,4 8 0 0,5 0 9 0,0-4 11 16,0-4-3-16,0-4 0 0,4-4 1 0,4 0 0 15,-4 1 0-15,1-5 0 0,3 0-9 0,-4-3 0 16,5-1 0-16,4-4 0 0,0-3 10 0,-5 4 0 16,-4-9 0-16,1 1 0 0,-1 0 2 0,0-1 0 15,0-3 0-15,-4 4 0 0,-5-4-12 0,1 7 8 16,-5 5-8-16,-5 3 8 0,1 1 2 0,-1 3 0 15,-3 4 0-15,-1 0 0 0,0 1 8 0,-4 7 2 16,0 0 0-16,0 0 0 16,4 0-42-16,-4 3-8 0,0 1-2 0,-1 0-617 0,-3 4-124 0</inkml:trace>
          <inkml:trace contextRef="#ctx0" brushRef="#br0" timeOffset="120781.6417">17225 5990 691 0,'0'0'30'0,"0"0"7"0,8-8-29 0,-3 0-8 15,-5 8 0-15,0 0 0 0,0-7 189 0,0 7 37 16,0 0 7-16,0 0 2 0,0 0-138 0,0 0-27 15,0 0-6-15,0 0 0 0,-5 7-24 0,1 5-4 16,4 4 0-16,0 3-1 0,-4 8-7 0,4 1-2 16,-9-1 0-16,4 0 0 0,10 5-11 0,-5-1-3 15,0-4 0-15,0 0 0 0,0-3 0 0,4-5-1 16,-4-3 0-16,5-1 0 0,-5-3 6 0,0 0 2 16,13-4 0-16,-13-8 0 0,0 0 38 0,4-4 8 15,9 0 2-15,0-8 0 0,1 4-9 0,-6-7-2 16,6-1 0-16,3-3 0 0,5-1-15 0,-9-3-3 15,-8-1-1-15,8-3 0 0,4 4-29 0,5-5-8 16,-13-3 0-16,4 0 0 16,0 0-22-16,5 3-9 0,4 1-1 0,-5 0-1 15,-4 3-91-15,5 5-17 0,8-4-4 0,-4 7-863 0</inkml:trace>
          <inkml:trace contextRef="#ctx0" brushRef="#br0" timeOffset="119378.456">15698 5963 759 0,'0'0'33'0,"0"0"8"0,0 0-33 16,0 0-8-16,0 0 0 0,0 0 0 15,0 0 53-15,0 0 9 0,0 0 2 0,0 0 0 16,0 0-10-16,0 0-2 0,0 0 0 0,0 0 0 0,0 0-6 0,0 0-2 16,0 0 0-16,0 0 0 0,0 0-24 0,0 0-6 15,0 0-1-15,0 0 0 0,0 0 2 0,0 0 0 16,0 0 0-16,0 0 0 0,0 0 17 0,0 0 3 15,13 0 1-15,4-4 0 0,1 4 6 0,0-4 2 16,8 0 0-16,5-4 0 0,4 0-7 0,4 1-1 16,-4-1 0-16,5 0 0 0,4-4-6 0,0 1-2 15,4-5 0-15,-4 4 0 0,-5 4 0 0,1 1 0 16,-5-1 0-16,0-4 0 0,-4 4-28 0,-5-3 0 16,5 3 0-16,-10 0 0 15,1 0-17-15,0-3-10 0,0 3-1 0,-4 0-1 16,-5 4-33-16,-4 0-6 0,0 0-2 0</inkml:trace>
          <inkml:trace contextRef="#ctx0" brushRef="#br0" timeOffset="119753.4384">16351 5198 1177 0,'0'0'25'0,"9"-4"6"0,-4-3 1 0,-1-1 2 0,0 0-34 0,1 0 0 16,-1 0 0-16,-4 8 0 0,0 0 58 0,5-4 5 16,-5 4 1-16,0 0 0 0,0 0-21 0,0 0-4 15,0 0-1-15,0 0 0 0,4-7 0 0,-4 7 0 16,0 0 0-16,0 0 0 0,0 0-5 0,0 0-1 15,0 7 0-15,-4 5 0 0,-1 4-12 0,-4-1-2 16,1 9-1-16,-1 7 0 0,0 12 11 0,-4 8 3 16,0 3 0-16,4 9 0 0,-9-5 1 0,1 4 0 15,-1 5 0-15,-4-1 0 0,-4 0-6 0,0-3-1 16,-1 7 0-16,-3-4 0 0,-1-3-3 0,5 3-1 16,-1-8 0-16,5-3 0 0,0 0-21 0,5-13 0 15,-1-3 0-15,5 0 0 16,4-3-19-16,1-9-8 0,3 0-1 0,1-7-621 15,0-5-124-15</inkml:trace>
        </inkml:traceGroup>
        <inkml:traceGroup>
          <inkml:annotationXML>
            <emma:emma xmlns:emma="http://www.w3.org/2003/04/emma" version="1.0">
              <emma:interpretation id="{65064CB4-14D4-46BE-9E8A-8E411C35FC8E}" emma:medium="tactile" emma:mode="ink">
                <msink:context xmlns:msink="http://schemas.microsoft.com/ink/2010/main" type="inkWord" rotatedBoundingBox="22486,6274 24109,6151 24149,6679 22526,6802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23038.2852">21107 5772 961 0,'9'-12'42'0,"-9"8"10"0,-4-4-42 0,-1 4-10 15,5-4 0-15,-4 1 0 0,4 3 92 0,0-4 16 16,-5 0 3-16,5 4 1 0,-4-4-63 0,0 1-12 15,4-1-2-15,0 0-1 0,0 4-10 0,0-4-1 16,-5 1-1-16,5 3 0 0,0 4-11 0,-4-8-3 16,0 0 0-16,-1 4 0 0,-4-4-8 0,5 4 8 15,-5 4-8-15,5-3 8 0,-9-1 4 0,4 0 0 16,-4 0 0-16,-5 4 0 0,5-4 22 0,-5 8 5 0,-3-4 1 16,-1 4 0-16,-5-4-26 0,1 4-5 15,0 3-1-15,-1 1 0 0,5 0-8 0,-4 4 8 0,-9-4-8 16,4 7 8-16,1 1 0 0,-1 3 0 0,0-3 0 0,0 3 0 15,1-3-8-15,3 3 0 0,1 5 0 0,0-5 0 16,-1-3 8-16,5 3-8 0,1 1 0 0,3 3 8 16,5-3-8-16,-5 3 0 0,5-3 0 0,0-1 0 15,9-3 0-15,4-4 0 0,-5-1 0 0,10 1 0 16,-5-4 0-16,8 0-17 0,1-5 4 0,4-3 1 16,0 0 12-16,5-3-9 0,0-1 9 0,8 0-8 15,0-8 8-15,5 0 0 0,0-3 0 0,4-1 0 16,-5 1 0-16,10-1 0 0,-9-4 0 0,8 1 0 0,-4-4 0 15,0-1 0-15,0 1 8 0,0-1-8 0,1-3 8 16,-10 4-8-16,0-5 8 0,-4 5-8 0,-4 3 17 16,-1 5-1-16,1-5 0 0,-9 9 0 0,-1-1 23 0,-3 4 4 15,-5 8 1-15,0 0 0 0,0 0 5 0,0 0 2 16,0 0 0-16,-5 20 0 0,1-1-40 0,-5 5-11 16,0-1 0-16,1 8 0 0,-1 0 0 0,0 4 0 15,0 4 0-15,1 0 0 0,8-7 0 0,-5 3 0 16,-4-4 0-16,9-4 0 0,-4 1 0 0,4-5 0 15,0 0 0-15,-4-3 0 0,4-8 0 0,4-1 0 16,-4-11 0-16,0 0 0 0,0 0 13 0,13 0-1 16,0-4-1-16,0 0 0 0,1 1 8 0,3-9 1 15,1 4 1-15,-1-4 0 0,1-7-21 0,4-5 0 16,0 1 0-16,0-4 0 0,4-1 0 0,5 1 0 16,4-4 0-16,0-4 8 0,4 4-8 0,1-1 0 0,8-3 0 15,5 4 0-15,-9 4 0 0,4 3 0 0,-4 1 0 0,0 0-8 16,-5 7 8-16,1 4-12 0,-10 1 12 0,1 3-12 15,-5 0 12-15,1 4 0 0,-10 0 0 0,5 8 0 16,-4-4 0-16,-1 4 0 0,-8 4 0 0,4 0 0 16,-4 3 0-16,0 1 0 0,-5 0 0 0,1 3 0 15,-1-3 0-15,-4 0 0 0,0-1 0 0,-4 5 0 16,-5 0 0-16,0-1 0 0,-4-3 0 0,-5 4 0 16,1-1 0-16,-5-7 9 0,0 4-1 0,-4-5-8 15,-1 5 33-15,1 0 0 0,0-4 0 0,-10-1 0 0,1-3-33 16,-4 0 0-16,-5-4 0 0,0 0 0 15,5 0-27-15,-1 0-12 0,-4-4-2 16,9 0-1-16,-4 4-86 0,12-3-18 0,5-1-3 0</inkml:trace>
        </inkml:traceGroup>
        <inkml:traceGroup>
          <inkml:annotationXML>
            <emma:emma xmlns:emma="http://www.w3.org/2003/04/emma" version="1.0">
              <emma:interpretation id="{C2F0FCED-952F-4400-B9E4-1B6757C3A20D}" emma:medium="tactile" emma:mode="ink">
                <msink:context xmlns:msink="http://schemas.microsoft.com/ink/2010/main" type="inkWord" rotatedBoundingBox="25677,5999 28397,5793 28488,6985 25767,7191"/>
              </emma:interpretation>
              <emma:one-of disjunction-type="recognition" id="oneOf25">
                <emma:interpretation id="interp25" emma:lang="" emma:confidence="1">
                  <emma:literal>any</emma:literal>
                </emma:interpretation>
                <emma:interpretation id="interp26" emma:lang="" emma:confidence="1">
                  <emma:literal>a n y</emma:literal>
                </emma:interpretation>
                <emma:interpretation id="interp27" emma:lang="" emma:confidence="1">
                  <emma:literal>an y</emma:literal>
                </emma:interpretation>
                <emma:interpretation id="interp28" emma:lang="" emma:confidence="0">
                  <emma:literal>a my</emma:literal>
                </emma:interpretation>
                <emma:interpretation id="interp29" emma:lang="" emma:confidence="0">
                  <emma:literal>a NY</emma:literal>
                </emma:interpretation>
              </emma:one-of>
            </emma:emma>
          </inkml:annotationXML>
          <inkml:trace contextRef="#ctx0" brushRef="#br0" timeOffset="124016.5032">23994 5553 673 0,'0'0'29'0,"0"0"7"0,0 0-28 0,9-4-8 0,-5-4 0 0,1 5 0 15,-5 3 63-15,0 0 11 0,4-4 2 0,5-4 1 16,-5 4-6-16,5-4-2 0,0-4 0 0,-5 1 0 16,5 3-20-16,-5 0-4 0,1 0-1 0,3 4 0 15,-8-7-22-15,5 3-5 0,-5 0-1 0,0 8 0 16,0 0 26-16,0-4 5 0,0 0 1 0,0-3 0 16,-5 3-26-16,-8-4-5 0,5 4-1 0,-6 0 0 15,1 0 4-15,-4 0 1 0,-1 0 0 0,-4 4 0 16,0 0 7-16,0 4 0 0,-4-4 1 0,8 4 0 15,-4 0-5-15,1 0-2 0,-6-4 0 0,1 8 0 16,0 3-14-16,-1 1-8 0,1 0 10 0,-5 7-10 16,0 1 12-16,5-1-3 0,-5 5-1 0,5 3 0 0,4-4-8 0,5 5 0 15,3-5 0-15,10 4 0 0,4-3 0 0,-4-1 0 16,4 1 0-16,4-5 0 0,5-3 0 0,4-5 0 16,-4-3 0-16,8 4 0 0,1-4 21 0,-1-4-1 15,5-8 0-15,0 4 0 0,9-8-20 0,-5 0 0 16,5-4 0-16,0 1 0 0,0-5 13 0,-1-3-1 15,1-1-1-15,0-7 0 0,-1 0-1 0,1-5 0 16,0 1 0-16,-5-8 0 0,-8 8 1 0,4-4 0 16,0 0 0-16,-1 0 0 0,1 7-3 0,-4 5 0 15,-5 3 0-15,-4 9 0 0,-5 3 8 0,-4 8 0 16,0 0 1-16,0 0 0 0,-4 16-3 0,-5-1-1 16,-4 9 0-16,-5-1 0 0,5 4-13 0,4 4 0 15,-4 5 8-15,0-1-8 0,0-4 0 0,0 0 0 16,4 0-12-16,5-3 12 15,-1-5-85-15,1 0-11 0,-5-3-1 0,9-1-811 0</inkml:trace>
          <inkml:trace contextRef="#ctx0" brushRef="#br0" timeOffset="124435.1401">24468 5421 1440 0,'0'0'128'0,"0"0"-103"15,4-8-25-15,9-4 0 0,-4 0 100 0,4 5 14 16,1 3 3-16,-1 4 1 0,4 0-46 16,-4 0-8-16,1 4-3 0,-1 3 0 0,0 5-42 0,-9 4-9 15,5-5-2-15,0 9 0 0,-5-1-8 0,1 5 0 16,-5 3 0-16,-5 0 0 0,1 1 0 0,-1-1 8 16,1-4-8-16,0 1 8 0,-1-1-8 0,1-3 8 15,0-1-8-15,-1-3 8 0,1-5 18 0,-1 1 3 16,5-4 1-16,0-8 0 0,0 0-13 0,0 0-2 15,0 0-1-15,0 0 0 0,0 0 30 0,0 0 7 16,0 0 1-16,0 0 0 0,5-8-32 0,8-4-7 16,4-7-1-16,1-1 0 0,0-7-1 0,8 0-1 15,0-4 0-15,9-1 0 0,0-3-2 0,5 4-8 16,-1 0 12-16,-4 4-4 0,5 7-8 0,-9 5 0 16,-5-5 0-16,0 8 0 0,-8 8 0 0,-5 1 0 15,-13 3 0-15,0 0 0 0,9 11 0 0,-9 1 0 16,4 0 0-16,-4 7 0 0,0 1 0 0,-4 3 0 0,-1 0 0 15,1 1 0-15,0-5-12 0,-1 5 12 0,1-1-10 16,-1 1 10 0,1-1-38-16,4 0-2 0,-4-7 0 0,4 3 0 15,-5 1-172-15,5-1-36 0</inkml:trace>
          <inkml:trace contextRef="#ctx0" brushRef="#br0" timeOffset="124976.9292">25468 5401 1918 0,'0'0'42'0,"0"-12"9"0,0 5 1 0,0 7 3 0,0 0-44 16,0 0-11-16,0 0 0 0,0 0 0 0,0 0 16 0,-4 3 2 16,-1 5 0-16,1 0 0 0,0 0-18 0,4 4 0 15,-5 3-13-15,-3 5 5 0,-1 3 18 0,4 4 4 16,-3-3 1-16,3-1 0 0,1 1-6 0,8-1-1 15,-4-7 0-15,9-1 0 16,-5-3 12-16,5-4 1 0,-9-8 1 0,9 4 0 16,8-1 14-16,5-3 4 0,0-3 0 0,5-1 0 0,-1 0-3 0,0-4 0 15,1 0 0-15,-1-4 0 0,0 1-18 0,-4-5-4 16,0 1-1-16,0-5 0 0,0-3-4 0,0 7-1 16,0-3 0-16,0-1 0 0,4-3-9 0,-4 7 0 15,4 0 9-15,1 5-9 0,-5-1-12 0,4 8-6 16,0 4-2-16,-8 0 0 0,-1 0 20 0,-3 8 0 15,3 0 0-15,-4 7 0 0,0 1 0 16,-8 7 0-16,4 1 0 0,-5 7 0 0,-4 8 0 0,0 0 0 0,0 4 0 16,-4 0 0-16,-1 4 0 0,-8-1 0 0,0 9 0 15,-9 0 0-15,4-1 48 0,-4-3 12 0,-4-4 4 0,0-1 0 16,-1 1-52-16,1-4-12 0,0 0 0 0,0-8 0 16,-1-4 0-16,5-3 8 0,-4-1-8 0,0-4 0 15,4-7 15-15,0-4-3 0,0-5-1 0,4 5 0 16,-4-12-3-16,9 0-8 0,-4-4 12 0,3-4-4 15,6-3 28-15,-1-5 6 0,5 0 1 0,4-7 0 16,4 0-43-16,5-8 0 0,4-1 0 0,4-3-11 16,1 0 11-16,8 0 0 0,5-4 0 0,4 4 0 15,0 0-48-15,0 8-8 16,0-1-2-16,9 5 0 0,0 3 46 0,4 1 12 0,5 3 0 0,0 5 0 16,-1-1-156-16,10 0-28 0,-1 8-7 0</inkml:trace>
        </inkml:traceGroup>
      </inkml:traceGroup>
      <inkml:traceGroup>
        <inkml:annotationXML>
          <emma:emma xmlns:emma="http://www.w3.org/2003/04/emma" version="1.0">
            <emma:interpretation id="{B5E2BAE9-39B2-4EFA-A552-FAA9C5FA0A16}" emma:medium="tactile" emma:mode="ink">
              <msink:context xmlns:msink="http://schemas.microsoft.com/ink/2010/main" type="line" rotatedBoundingBox="4807,8638 19566,7133 19705,8497 4947,10003"/>
            </emma:interpretation>
          </emma:emma>
        </inkml:annotationXML>
        <inkml:traceGroup>
          <inkml:annotationXML>
            <emma:emma xmlns:emma="http://www.w3.org/2003/04/emma" version="1.0">
              <emma:interpretation id="{822CF7BE-70F6-4337-A39E-21ECBDA6A57B}" emma:medium="tactile" emma:mode="ink">
                <msink:context xmlns:msink="http://schemas.microsoft.com/ink/2010/main" type="inkWord" rotatedBoundingBox="4807,8638 7792,8334 7915,9543 4931,984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6799.3385">3584 8431 1602 0,'-17'0'71'0,"17"0"14"0,0 0-68 0,0 0-17 0,0 0 0 0,0 0 0 16,0 0 104-16,0 0 18 0,13-8 3 0,0 4 1 16,-4-3-56-16,9-1-11 0,12-4-3 0,5 0 0 15,5 5-38-15,-5-9-8 0,4 0-2 0,5 1 0 0,9-1-8 0,-5 5 0 16,-13-1 0-16,0 4 0 15,9 0-11-15,-9 0 3 0,-13 1 0 0,0-1 0 16,0 8-37 0,-4 0-7-16,-5 0-2 0,-13 0-580 0,0 0-116 0</inkml:trace>
          <inkml:trace contextRef="#ctx0" brushRef="#br0" timeOffset="126514.1522">2821 8669 403 0,'0'0'36'0,"0"0"-36"15,0 0 0-15,5-8 0 0,-5 8 124 0,8-8 19 16,1 1 3-16,-5-1 1 0,-4 0-58 0,5 4-11 16,-1 0-2-16,-4 4-1 0,0 0-13 0,0 0-2 15,0 0-1-15,0 0 0 0,0-8-7 0,0 8-2 16,0 0 0-16,0 0 0 0,0 0-17 0,-9-3-3 15,1 3-1-15,-1 3 0 0,0 5-13 0,0-4-4 16,-4 4 0-16,0 4 0 0,-5 3 4 0,5 5 1 0,0-1 0 0,0 1 0 16,0-1 7-16,4-3 2 0,0 7 0 0,5 1 0 15,4-1-15-15,0 0-3 0,0 1-8 0,4-5 12 16,5 1-12-16,-5-1 0 0,5 1 0 0,-4-5 0 16,8-3 0-16,0 0 0 0,0-4 8 0,5-4-8 15,-5-1 0-15,4-3 0 0,5-3 0 0,-4-5 0 16,4-4 0-16,0-4 0 0,4 1 0 0,-4-1 0 15,0-3 0-15,0-5 0 0,0-3 8 0,8 4-8 16,-3-5 0-16,-10 5 0 0,1-4 8 0,-5-5-8 16,9 5 0-16,-13-4 0 0,-5 0 8 0,-4 3-8 15,9-3 20-15,-9 4 0 0,-4 4 1 0,-5 3 0 16,0 4-13-16,0 1-8 0,0 7 10 0,-4 0-10 16,-9 0 15-16,5 8-3 0,-1 0-1 0,1 8 0 15,-5 0-11-15,4 4 0 0,-4 3 0 0,0 1-11 16,0 7-28-16,0-3-5 0,1-1-2 15,-1 1-540-15,8 3-108 0</inkml:trace>
          <inkml:trace contextRef="#ctx0" brushRef="#br0" timeOffset="127079.1179">3993 8127 864 0,'-27'0'38'0,"27"0"8"0,13-4-37 0,-13 4-9 15,-13-8 0-15,9 1 0 0,-1-5 136 0,5 4 24 16,-4 0 6-16,-5 0 1 0,-4 5-82 0,9-5-16 16,8 0-3-16,-13 4-1 0,-8 4-5 0,12 4 0 15,5-4-1-15,0 0 0 0,0 12-22 0,-4-1-4 16,-5 9-1-16,9 3 0 0,13 8-6 0,-17 5-2 15,-14 6 0-15,10 1 0 0,3 4 12 0,-3 0 1 16,-10 4 1-16,0 3 0 0,1-3-23 0,-1 3-5 16,5 1-1-16,-4-4 0 0,-5-1-9 0,4 1 8 0,9-8-8 15,-4 0 8-15,-4-4-24 0,8-8-4 0,0 0-2 0,5-3-646 16,4-9-128-16</inkml:trace>
          <inkml:trace contextRef="#ctx0" brushRef="#br0" timeOffset="127965.6722">4633 7819 1177 0,'22'-8'52'0,"-13"4"11"0,-9 4-51 0,0 0-12 16,0 0 0-16,0 0 0 0,13 0 100 0,-13 0 18 15,0 0 3-15,-4 8 1 0,4-8-47 0,-9 8-10 16,-9 4-1-16,1 3-1 0,-1 1-10 0,5-1-1 16,9 5-1-16,-10-5 0 0,-3 1-19 0,4 4-3 15,8-5-1-15,1 9 0 0,-9-1 11 0,0 0 1 16,8 1 1-16,1 7 0 0,4 4-18 0,-5 8-4 16,-8 0-1-16,9 4 0 0,0 7 0 0,-5 1 0 15,-18 3 0-15,5 5 0 0,9-1-7 0,-9 4-2 16,-4 1 0-16,0-5 0 0,-1-3 2 0,1-5 0 15,9-11 0-15,-5 0 0 0,-9-12-11 0,5 0 0 16,17-7 0-16,0-9 0 0,-4-3 0 0,4-4 0 16,0 0 0-16,9-8 0 0,0 0 12 0,0-12-4 15,-4-4 0-15,8-3 0 0,14-1-8 0,-9-11 12 16,-1-4-12-16,1-4 12 0,13 0-12 0,0 0 0 16,4-8 0-16,-4 8 0 0,5 0 0 0,3 4 0 0,10 4 0 15,-5 4 0-15,-9 7 0 0,1 5 0 0,3 3 0 0,1 4 0 16,-5 8 0-16,-4 4 0 0,0 8-9 15,-4 3 9-15,-1 5 0 0,-4 7 0 0,-8 0 0 0,-1 5 0 16,5-5-10-16,0 0 2 0,-9-3 0 0,0-1 0 16,4-4 8-16,1 1 0 0,3-4 0 0,-3-5 0 15,-5-3 0-15,13 0 0 0,0-4 0 0,5-4 0 16,4-4 0-16,-1 0 11 0,6 0-3 0,3-8 0 16,1 1-8-16,0-1 0 0,4-8 0 0,0 1 0 15,-4-1 0-15,0-3 0 0,4 4 0 0,-5-9 0 16,-3 5 0-16,3-4 0 0,-3 3 0 0,-1 1 0 15,-8-1 0-15,-5 1 0 0,-4 3 0 0,4 1 0 0,-9-1 0 0,0 1 0 16,-8 3 0-16,4-3 0 0,0-1 0 0,-4 5 0 16,-1-1 0-16,-3 4 0 0,3-7 0 0,-8 3 0 15,9 5 0-15,-10 3 0 0,1-4 0 0,0 8 0 16,0 4 0-16,0 0 0 0,0 4-14 0,-1 4 2 16,-3 4 0-16,4 3 0 0,0 5 12 0,-5 3 0 15,5 4 12-15,0 5-12 0,0 3 0 0,-1 4 0 16,1 4 0-16,0 0 0 0,4-4 0 0,5 0 0 15,-1 0 0-15,1-8 0 0,4 0 0 0,0 0 0 16,4-7 0-16,1-5 0 0,-1 1 0 0,1-9 0 16,3-3 0-16,1 0 0 0,0-4 12 0,4-4-12 15,0-4 12-15,5-4-12 0,4-4 19 0,4-7-3 16,0-1-1-16,10-3 0 0,-6-4-7 0,10-1 0 16,-1-3-8-16,1 0 12 0,8-4-12 0,-4 4-8 0,0 3 8 15,-5 5-13-15,1 0 13 0,-5 3 0 0,-9 4 0 0,0 9 0 16,-4 3 0-16,-4 4 15 0,-9 4-3 0,-1 7-1 15,1 1 17-15,-9 4 3 0,-4 3 1 0,-1 5 0 16,1 3-12-16,-5-4-1 0,5 5-1 0,-5-1 0 16,0 0-8-16,5 0-2 0,0-3 0 0,-1-1 0 15,5-3-8-15,0-5-11 0,5 5 3 0,-1-5 0 16,0-3-112-16,10 0-23 0,-6-4-4 16,10-1-941-16</inkml:trace>
        </inkml:traceGroup>
        <inkml:traceGroup>
          <inkml:annotationXML>
            <emma:emma xmlns:emma="http://www.w3.org/2003/04/emma" version="1.0">
              <emma:interpretation id="{FD9C09AF-157E-45FD-9E7D-BA6F9AB8DA35}" emma:medium="tactile" emma:mode="ink">
                <msink:context xmlns:msink="http://schemas.microsoft.com/ink/2010/main" type="inkWord" rotatedBoundingBox="9336,8398 13264,7997 13369,9020 9440,942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29445.0329">8077 8119 1720 0,'0'0'76'0,"0"0"16"0,-4-8-73 0,4 8-19 16,0 0 0-16,0 0 0 0,0 0 90 0,0 0 14 16,0 0 4-16,0 0 0 0,0 0-54 0,0 0-10 15,0 0-3-15,0 12 0 0,0 0-33 0,0 7-8 16,-5 5 0-16,1 3 0 0,0-4 0 0,-1 9 0 15,1-1 0-15,-5 0 0 0,5-8 0 0,-5 5 10 16,4-1-10-16,-3-4 10 0,3 1 7 0,1-1 2 16,-1-7 0-16,-3-5 0 0,-1 1 5 0,0-4 0 15,9-8 1-15,-4 12 0 0,4-12-1 0,-5 7-1 16,5-7 0-16,0 0 0 0,0 0-12 0,-4-3-3 16,-5-5 0-16,5 0 0 0,4-4 7 0,0-3 1 15,0 3 0-15,0-8 0 0,0 1 0 0,4-1 1 16,1-7 0-16,3 0 0 0,6-4-1 0,3-4-1 15,5 3 0-15,9-3 0 0,4 0-15 0,0 0 0 0,4-4 0 16,5 0 0 0,0 8-51-16,0 4-13 0,0-1-2 0,0 9-1 15,-5 7-189-15,-4 0-39 0,18-15-7 0,-22 19-2 0</inkml:trace>
          <inkml:trace contextRef="#ctx0" brushRef="#br0" timeOffset="129818.3048">8862 8076 748 0,'-4'-4'33'0,"0"4"7"0,-1 0-32 0,-4 4-8 16,1-4 0-16,-5 4 0 0,-1 0 182 0,-3 4 34 15,-1 0 8-15,-4 0 0 0,5-1-95 0,-5 5-19 16,0-4-4-16,4 7-1 0,-4-3-45 0,5 8-8 15,-5-1-3-15,9 8 0 0,-5-3-31 0,1 3-6 16,4 0-2-16,4 1 0 0,0-5-10 0,0 0 0 16,5-3 0-16,-5-1 8 0,9-3-8 0,4 0 0 15,1-9 0-15,8 5 8 0,-9-8 0 0,10 0-8 16,-1-4 12-16,4-4-4 0,1 0 4 0,-1-4 1 16,5-3 0-16,5-1 0 0,-5-4 10 0,4 1 1 15,-4-5 1-15,-5 1 0 0,5-5-11 0,-9 5-2 16,-4-8-1-16,0 3 0 0,-5 1 18 0,1-1 4 15,-1-3 1-15,-4 12 0 0,0-1-21 0,-4 4-4 0,-5 4-1 16,0 1 0-16,5 7-8 0,-9-4-11 0,-5 8 3 16,1 0 0-1,-5 3-136-15,-5 5-26 0,1 4-6 0</inkml:trace>
          <inkml:trace contextRef="#ctx0" brushRef="#br0" timeOffset="130429.0232">9288 7593 2059 0,'0'0'45'0,"0"0"10"0,0 0 1 0,0 0 2 0,0 11-46 0,0 5-12 16,0-4 0-16,0 7 0 0,0 1 28 0,0-1 3 15,4 1 1-15,-4 7 0 0,-4-4-9 0,0 1-2 16,-1 7 0-16,1 0 0 0,-5 0-3 0,5 5-1 16,-10 3 0-16,6 3 0 0,-5 1 10 0,-1-4 1 15,1 0 1-15,0 4 0 0,-5-4-1 0,5 0 0 16,5-4 0-16,-6-4 0 0,1 1-18 0,4-9-10 16,1 0 10-16,-1-7-10 0,5 0 10 0,-1-5-10 15,1 1 10-15,-1-4-10 0,5-8 12 0,0 0-3 16,0 0-1-16,0 0 0 0,0-8-8 0,5 0 0 15,-5-3 0-15,4-5 8 0,1 0-8 0,3-3 12 16,5-5-12-16,5-3 12 0,-5-4-12 0,5 0 0 0,4 0 0 16,0-1 8-16,4 5-8 0,-4 4-11 0,-5-5 3 0,5 9 0 15,0-4 8-15,5 7-8 0,-10 4 8 0,1 4-8 16,-5 5 8-16,0 3 0 0,-13 0 0 0,13 11-8 16,-13-11 8-16,5 16-12 0,-5 3 12 0,0 9-12 15,-9-1 12-15,0 4 0 0,0 4 0 0,-8-4 0 16,4 4 0-16,-1-3 0 0,-3-5 0 0,-1 0 0 15,1 1 0-15,-5-5 9 0,-5-4-9 0,1-3 0 0,0 0 0 0,-1-1 0 16,-3-3 0-16,3-4 0 16,1-4-121-16,0 0-22 15,4-1-4-15</inkml:trace>
          <inkml:trace contextRef="#ctx0" brushRef="#br0" timeOffset="130552.6087">9678 7526 1364 0,'0'0'60'0,"0"0"13"0,9-3-58 0,0-5-15 16,-9 8 0-16,13 0 0 0,-4 0 93 0,-9 0 16 16,9 4 3-16,-5 7 1 0,0 5-21 0,1 3-4 15,-5 5 0-15,0 7-1 0,0 4-20 0,-5 0-4 16,1 4-1-16,4 0 0 0,-9 0-3 0,1 8-1 0,-1-4 0 0,0 4 0 15,-4 0-47-15,4-1-11 0,0 1 0 16,-4 0 0 0,0-4-84-16,-5 0-16 0,5-4-3 0,0 4-909 0</inkml:trace>
          <inkml:trace contextRef="#ctx0" brushRef="#br0" timeOffset="130908.5421">9946 8256 748 0,'0'0'67'0,"0"0"-54"15,0 0-13-15,9-8 0 0,4 4 175 0,0-4 32 16,0 0 6-16,5-3 2 0,-1-1-98 0,1-4-19 16,4 5-4-16,0-5-1 0,0-3-27 0,-5 3-6 15,5 0 0-15,0-3-1 0,-9-1-28 0,5 1-6 16,-5-1-1-16,0-3 0 0,0 0 4 0,1 3 0 15,-6-3 0-15,1 3 0 0,0 5-28 0,-5-1 0 16,-4-3-12-16,0 7 12 0,0 8 0 0,-4 0 0 16,-1 0 0-16,-3 0 0 0,-5 8 11 0,-5 4 0 15,0 0 0-15,-3 7 0 0,-6 5-11 0,1-1 0 16,-5 1 0-16,0 7 0 0,1 4 8 0,-1 1-8 16,9 3 0-16,5 0 8 0,-1-4-8 0,5-4 12 15,-5 4-12-15,9-3 12 0,1-1-12 0,-1 0 0 16,5-3 0-16,-1-5 8 15,10 1-34-15,-1-5-7 0,0-3-2 0,5-4 0 16,0 0-164-16,0-5-33 0,21-3-6 0,1-3-2 0</inkml:trace>
          <inkml:trace contextRef="#ctx0" brushRef="#br0" timeOffset="128962.2321">7309 8271 1033 0,'0'0'45'0,"0"-11"11"0,5-1-45 0,3-4-11 16,-3 1 0-16,4-5 0 0,-5 5 98 0,5-5 18 15,0 1 3-15,-1 3 1 0,1 0-41 0,0 1-8 16,0 3-2-16,-1 0 0 0,1 5-21 0,0-1-5 16,0 4-1-16,-9 4 0 0,0 0-16 0,0 0-3 0,0 0-1 0,4 12 0 15,5 3-2-15,-5 9-1 0,-4 3 0 16,-4 8 0-16,0 4 9 0,-1 4 1 16,-8 0 1-16,4 0 0 0,-4 3 6 0,-5 5 2 0,5-8 0 15,0 4 0-15,0-4-17 0,0-4-3 16,0-4-1-16,4-4 0 0,-4-8-4 0,0 1-1 0,13-5 0 15,-5-3 0-15,1 0 16 0,-1-5 4 0,1-3 0 0,-5 0 0 16,5-4-24-16,4-4-8 0,0 0 0 0,0 0 9 16,0 0-9-16,0 0 0 0,0 0 0 0,0 0 0 15,0 0 0-15,0 0-11 0,-9-8 11 0,9 8-8 16,0-12 8-16,0 4 0 0,4-3 8 0,1-1-8 16,-5-4 0-16,9 5 8 0,-5-5-8 0,0 1 0 15,1-1 0-15,-1 0 0 0,-8 1 0 0,4-1 0 16,9-3 0-16,-5-1 0 0,-4 1 0 0,0-5 0 15,9 1 0-15,-5-4-8 0,-4 3 8 0,9-7-8 16,-5 4 8-16,1-8 0 0,8-1 8 0,0 1-8 0,-4 0 0 0,8 0 0 16,1-4 0-16,4 4 0 0,0 4-15 0,4 0-7 15,0-4-2-15,5 7 0 0,0 5 14 0,-5 3 10 16,5 1-13-16,-5 3 5 0,1 5 8 0,-1 3 0 16,-9 0 0-16,5 4 0 0,0 8 0 0,-4 4 0 15,-1 0 0-15,-3 3 0 0,-1 1 0 0,-5 8-8 16,1 3 8-16,0 0 0 0,-9 1 0 0,-4-1 0 15,-1 1 0-15,-4 3 11 0,-4 0-3 0,0 0 0 16,-4-3 0-16,-5-1 0 0,4 1-8 0,-8-1 8 16,4-4-8-16,-4-3 8 0,-1-4-8 0,1-1 0 15,-5 1 0-15,5 0-11 16,-5 0-33-16,5-5-6 0,4 1-2 0,0-4 0 16,-4 0-41-16,8 0-9 0,5 0-2 0</inkml:trace>
          <inkml:trace contextRef="#ctx0" brushRef="#br0" timeOffset="131456.2065">10385 8026 1555 0,'0'0'68'0,"0"0"16"0,0 0-68 0,0 0-16 0,0 0 0 0,0 0 0 16,4-8 110-16,-4 8 18 0,9-4 4 0,4 4 1 16,-4 0-89-16,4 0-17 0,0 4-4 0,0 0-1 15,-4 4-22-15,4 3 8 0,-4 1-8 0,0 4 0 16,-5 3 16-16,-4 4-2 0,0-3 0 0,0-1 0 0,-4 5 26 0,-5-5 4 16,5-3 2-16,-5 3 0 0,0-3 5 0,0 0 1 15,1-5 0-15,-1-3 0 0,0 0-25 0,5 0-5 16,-5-1-1-16,9-7 0 0,0 0-13 0,0 0-8 15,0 0 8-15,0 0-8 0,0 0 0 0,-5-7 9 16,10-1-9-16,-1-4 0 0,1-3 9 0,-1-5-9 16,5 1 0-16,0-1 9 0,4-3-9 0,4-1 0 15,-4 1 0-15,5 0 0 0,4-1 0 0,0-3 0 16,0 7 0-16,0-3 0 0,0 3 21 0,4 9-1 16,-4 3 0-16,0 0 0 0,-5 4-20 0,1 8 0 15,-5 8 0-15,-4 3 0 0,4 5 0 0,-4 3 0 16,-5 1 8-16,-4-1-8 0,0 8 0 0,-4 1 0 15,4-1 0-15,0 0 0 0,-5-4 0 0,1-3 0 16,0-1 0-16,4-4 0 0,0-7 0 0,0 0 0 16,-5-4 0-16,5-8 0 0,0 0 0 0,0 0 0 0,0 0 0 15,0 0 0-15,0 0 0 0,9-4 0 0,0-8 0 16,0-4 0-16,-1 1 0 0,-3-5 0 0,8-3 0 16,0-4 0-16,0-4 0 0,0 3 0 0,5-3 0 15,-5 4 0-15,5 3 0 0,-1 5-12 0,1-1 12 0,4 1-12 16,0 7 12-16,0 0 0 0,-5 5 0 0,-4 7 0 15,5 4 0-15,-5 3 0 0,-4 1 0 0,0 8 0 16,-1-1 0-16,1 1 0 0,-4 3 0 0,3 1 0 16,-3-1 0-16,-1 1 9 0,0-4 0 0,1 3 0 15,-1 1-41-15,1-5-9 0,-1 1-2 0,5 3-737 16,0-7-147-16</inkml:trace>
        </inkml:traceGroup>
        <inkml:traceGroup>
          <inkml:annotationXML>
            <emma:emma xmlns:emma="http://www.w3.org/2003/04/emma" version="1.0">
              <emma:interpretation id="{19834C8A-F894-4A89-8F8B-FA7CBABCED4B}" emma:medium="tactile" emma:mode="ink">
                <msink:context xmlns:msink="http://schemas.microsoft.com/ink/2010/main" type="inkWord" rotatedBoundingBox="14511,8031 15488,7932 15558,8626 14582,872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2313.2153">12460 7760 979 0,'0'0'43'0,"0"0"9"0,0 0-41 0,0 0-11 0,0-7 0 0,0 7 0 16,0 0 107-16,0-8 19 0,0 0 4 0,0 8 1 15,0 0-35-15,0 0-8 0,0 0 0 0,0 0-1 16,0 0-24-16,0 0-5 0,-9 0-1 0,0 8 0 15,1 0-10-15,3-1-3 0,-4 5 0 0,5 4 0 16,0-1 1-16,-1 5 0 0,1 3 0 0,0 5 0 16,-1-5-13-16,1 0-2 0,-1 1-1 0,5-1 0 15,0 1-17-15,-4-1-4 0,4-4-8 0,0-3 12 16,0 0-27-16,0-5-5 0,0-3-2 0,0 4 0 16,0-4-142-16,0-8-28 0,0 0-5 15</inkml:trace>
          <inkml:trace contextRef="#ctx0" brushRef="#br0" timeOffset="132402.3629">12754 7433 806 0,'-4'-4'72'0,"-1"0"-58"15,-4-4-14-15,5-3 0 0,0 7 256 0,-5-4 48 16,4 4 9-16,1-4 3 0,0 4-185 0,-1 0-37 15,5 0-7-15,0 4-2 16,0 0-134-16,0 0-27 0,0 0-6 0</inkml:trace>
          <inkml:trace contextRef="#ctx0" brushRef="#br0" timeOffset="132830.4692">12934 7721 1450 0,'0'0'64'0,"0"0"14"0,0 0-62 0,0 0-16 0,0 0 0 0,0 0 0 16,9 0 100-16,-9 0 18 0,13-3 3 0,-5 6 1 16,1 5-39-16,-4 0-8 0,-1 0-2 0,0 4 0 0,1 7-29 15,-1-3-5-15,-4 7-2 0,0-3 0 0,0 3-21 16,0-4-4-16,-4 5 0 0,-1-5-1 0,5 1-3 0,-4-1 0 15,0-7 0-15,-1 4 0 0,5-1-8 0,-4 1 8 16,-1-8-8-16,5-8 8 0,0 0-8 0,0 0 0 16,-4 4 0-16,4-4 0 0,0 0 28 0,0 0 4 15,0 0 1-15,0-8 0 0,0-4-33 0,9 0 0 16,-5-7 0-16,5 3 0 0,0-7 16 0,0 3-3 16,4-3-1-16,4 0 0 0,1-5-4 0,-1 5 0 15,5-8-8-15,0 7 12 0,5-3-12 0,-1 4 8 16,0 3-8-16,1 4 0 0,-1 13 12 0,-9-1-4 15,1 8-8-15,0-1 12 0,-10 9-12 0,1 0 8 16,0 3-8-16,0 5 0 0,-5-1 0 0,-4 5 0 16,4-1 0-16,-4 5 0 0,5-1 0 0,-5 4-15 0,0-4 2 15,0 1 0 1,0 3-184-16,0-8-37 0</inkml:trace>
        </inkml:traceGroup>
        <inkml:traceGroup>
          <inkml:annotationXML>
            <emma:emma xmlns:emma="http://www.w3.org/2003/04/emma" version="1.0">
              <emma:interpretation id="{A304920B-54F7-4AA2-8EB3-AE5310188FB6}" emma:medium="tactile" emma:mode="ink">
                <msink:context xmlns:msink="http://schemas.microsoft.com/ink/2010/main" type="inkWord" rotatedBoundingBox="16703,7606 18770,7395 18891,8581 16823,8792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2466.0265">14961 7273 172 0,'0'0'8'0,"0"0"1"0,8-8-9 0,-3 0 0 0,-1 1 0 0,1-1 0 0,-5 8 158 0,0 0 30 16,0-8 5-16,0 8 2 0,4-8-92 0,-4 0-19 15,0 1-3-15,0 7-1 16,0 0-16-16,0 0-3 0,-4-8-1 0,4 8 0 0,0-8-8 16,4 0-1-16,-8 0-1 0,4 8 0 0,0 0-9 0,0 0-1 15,4-7-1-15,-4 7 0 0,0-8-11 0,0 8-3 16,0 0 0-16,0-4 0 0,0-4-15 0,0 0-10 15,0 8 12-15,0 0-12 0,-4-4 12 0,4 4-4 16,0 0 0-16,0 0-8 0,0-7 16 0,0 7-4 16,0 0-1-16,0 0 0 0,0 0 3 0,0 0 1 15,0 0 0-15,-9 7 0 0,4 5-3 0,-3-4-1 16,3 4 0-16,1 3 0 0,-5-3 4 0,5 3 1 16,-1 5 0-16,1 3 0 0,0 5 8 0,-5 7 1 15,-4-4 1-15,4 12 0 0,-4 4 0 0,-5 3 0 16,5 1 0-16,-5 0 0 0,-3-1-2 0,3-3-1 15,-4 0 0-15,0 4 0 0,0-4-8 0,0-8-2 16,0 0 0-16,9-4 0 0,4 0-5 0,5-4-8 0,0-4 11 16,-5 1-11-16,4-5 8 0,1 0-8 15,-5-7 0-15,9 0 0 0,-4-1 0 0,4-7-16 0,0-8 4 16,0 0 0 0,0 0-125-16,0 0-25 0,0 0-5 0,4-8-698 0</inkml:trace>
          <inkml:trace contextRef="#ctx0" brushRef="#br0" timeOffset="143243.0988">14952 7285 673 0,'0'0'29'0,"0"0"7"0,0 0-28 0,0 0-8 16,0 0 0-16,4-8 0 0,-4 0 11 0,0 8 1 15,0-8 0-15,0 8 0 0,0 0-12 0,0 0 0 16,0 0-10-16,0 0 10 0,0 0 0 0,0 0-9 16,0 0 9-16,0 0 0 0,-4-8 13 0,4 1 8 15,0 7 2-15,0 0 0 0,-4-8 38 0,4 8 8 16,0-12 2-16,0 12 0 0,0 0 7 0,0-8 2 15,0 1 0-15,0 3 0 0,4-4-8 0,-4 8 0 16,4-12-1-16,1 4 0 0,-1 1-15 0,0 3-2 16,-4 4-1-16,9-8 0 0,-4 0-18 0,-1 4-4 0,-4 4-1 15,0 0 0-15,0 0-6 0,4-8-2 0,1 1 0 0,-5 7 0 16,0 0-2-16,0 0 0 0,0 0 0 0,0 0 0 16,0 0-20-16,0 0 0 0,0 0 0 0,0 0 0 15,0 0 12-15,0 0 0 0,0 0 1 0,0 0 0 16,0 0 5-16,9-4 1 0,-9 4 0 0,0 0 0 15,8 4-2-15,1 7 0 0,0-3 0 0,0 8 0 16,-5 3-7-16,5 5-2 0,0 3 0 0,-5 8 0 16,5 0 5-16,-5 4 1 0,1 4 0 0,-1 4 0 15,-4 3-14-15,0-3 0 0,0 4 0 0,0-4 0 16,0 0 0-16,4-8 0 0,-4 0 0 0,5-4 0 0,-1-4 0 16,-4-4 8-16,4-3-8 0,5 3 0 15,-4-8 0-15,-1-7 9 0,0 0-9 0,1-1 8 0,-5-3 3 16,0-8 0-16,0 0 0 0,0 0 0 0,0 0 7 0,9-4 2 15,-1 0 0-15,1 1 0 0,0-5 0 0,0 4 0 16,-1-4 0-16,1 0 0 0,4-3-9 0,-4-1-2 16,4 0 0-16,-4 0 0 0,0-3-1 0,4 3 0 15,0-3 0-15,0-1 0 0,-8 0 0 0,8-3-8 16,0-1 12-16,5-7-4 0,-10 0 1 0,10-1 0 16,-5-3 0-16,5 0 0 0,-5-4-9 0,4-4 10 15,1 0-10-15,4-4 10 0,-5-8-10 0,1 1 0 16,4-5 0-16,0 4-11 0,-5 1 11 0,5 7 0 15,-4-4 10-15,-1 4-10 0,1 0 0 0,4 8 0 16,-9 0 0-16,5 8 0 16,-5 3-26-16,4 5-2 0,-4 3 0 0,1 8 0 15,-1 1-138-15,-4 3-28 0</inkml:trace>
          <inkml:trace contextRef="#ctx0" brushRef="#br0" timeOffset="143818.8382">16141 7051 748 0,'9'-4'67'0,"-5"-8"-54"0,5 4-13 0,0-3 0 15,-1 3 101-15,1-4 18 0,-4 4 3 0,3-3 1 16,-3-5-17-16,-1 4-3 0,-4 1-1 0,4-1 0 16,-8 0-30-16,4 8-5 0,0 4-2 0,0 0 0 15,0 0-29-15,0 0-5 0,0 0-2 0,0 0 0 16,0 0-11-16,-4 4-2 0,-5 4-1 0,0 4 0 15,0 3 5-15,-4 5 0 0,0-5 1 0,0 9 0 16,4-5-11-16,-4 1-2 0,0 3-8 0,4 4 12 16,-4 5 4-16,0-1 1 0,4 0 0 0,0 0 0 15,0 4-4-15,-4 4-1 0,4-4 0 0,1 4 0 16,8 0 18-16,-9 0 3 0,4 8 1 0,-8-4 0 0,5 0-6 16,-6 0 0-16,1-4-1 0,0 0 0 15,-9-4-8-15,9 4-2 0,-5-8 0 0,1 0 0 0,4 1-4 16,-5-9-1-16,5-3 0 0,4-5 0 0,-4 1-12 15,4-5 0-15,1-7 0 0,-1 4 0 16,4-8-38-16,-3 0-1 0,3 0 0 0,5 0 0 16,-9-8-113-16,9-3-22 0,-4-5-5 0,4 0-676 15</inkml:trace>
          <inkml:trace contextRef="#ctx0" brushRef="#br0" timeOffset="144208.7482">16062 7133 979 0,'-9'-4'87'0,"5"-4"-70"16,-1 0-17-16,-3 0 0 0,3-3 118 0,1-1 20 15,-1 4 4-15,5 0 1 0,-4-3-37 0,8-1-7 0,1-4-2 0,-1 5 0 16,5 3-30-16,0-4-7 0,4 0 0 0,4 1-1 16,5-5-29-16,-4 8-6 0,4-3 0 0,9-1-1 15,-5 0-9-15,5 0-2 0,-5 1 0 0,5 3 0 16,-5 0-4-16,5 4 0 0,-9 0-8 0,4 4 12 15,0 0-12-15,-4 4 0 0,0 4 0 0,0-4 0 16,0 4 0-16,-4 3 0 0,-1-3 0 0,-4 8 0 16,0-4 12-16,1 3-1 0,-10 1 0 0,0-1 0 15,1 1-3-15,-5 3-8 0,-5 1 12 0,1 3-4 16,0 1 15-16,-5 3 2 0,-4-4 1 0,-5 1 0 16,1 3-6-16,-5-7 0 0,4-1-1 0,-4 5 0 0,-4-1-11 15,-1-4-8-15,1-3 12 0,0 0-12 16,-9-5 8-16,0-3-8 0,0 0 0 0,-1-4 0 0,1 4-16 0,0-4-8 15,0-1 0-15,4 1-1 16,5-8-88-16,4 4-18 0,0-3-3 0</inkml:trace>
        </inkml:traceGroup>
        <inkml:traceGroup>
          <inkml:annotationXML>
            <emma:emma xmlns:emma="http://www.w3.org/2003/04/emma" version="1.0">
              <emma:interpretation id="{B31B0578-2B71-4E16-9115-36EDDAB0D48C}" emma:medium="tactile" emma:mode="ink">
                <msink:context xmlns:msink="http://schemas.microsoft.com/ink/2010/main" type="inkWord" rotatedBoundingBox="19509,8135 19667,8119 19681,8258 19523,8274"/>
              </emma:interpretation>
              <emma:one-of disjunction-type="recognition" id="oneOf30">
                <emma:interpretation id="interp34" emma:lang="" emma:confidence="0">
                  <emma:literal>p</emma:literal>
                </emma:interpretation>
                <emma:interpretation id="interp35" emma:lang="" emma:confidence="0">
                  <emma:literal>a</emma:literal>
                </emma:interpretation>
                <emma:interpretation id="interp36" emma:lang="" emma:confidence="0">
                  <emma:literal>x</emma:literal>
                </emma:interpretation>
                <emma:interpretation id="interp37" emma:lang="" emma:confidence="0">
                  <emma:literal>X</emma:literal>
                </emma:interpretation>
                <emma:interpretation id="interp38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145458.2898">17312 7550 403 0,'0'0'17'0,"0"0"5"0,0 0-22 0,0 0 0 15,9-8 0-15,0-4 0 0,-9 12 269 0,0 0 50 16,9-7 9-16,-1 3 3 0,10-4-189 0,-9 4-38 15,-9 4-7-15,0 0-1 0,22 0-35 0,-5 0-6 16,-17 0-2-16,13 4 0 0,1 0-13 0,-1 0-4 16,-5 3 0-16,-8-7 0 0,0 0-19 0,0 0-4 15,9 8-1-15,-9-8 0 0,-9 12-1 0,1-4-1 16,3 0 0-16,1 3 0 0,-5-3 0 0,0 0 0 0,-8 0 0 16,8-1 0-16,9-7-10 0,0 0 0 15,-13 8 0-15,4-4 0 0,9-4 0 0,0 0 0 0,-13 0 0 0,4 4 0 16,-4-4 0-16,13 0 0 0,0 0 8 0,0 0-8 15,-13-8 8-15,4 0-8 0,9-3 8 0,4 3-8 16,-4 0 23-16,0 8-1 0,9-8 0 0,4-3 0 16,-4-1-22-16,-4 0 8 0,-5 12-8 0,0 0 0 15,8-4 0-15,1-3 0 0,-9 7 0 0,0 0 0 16,0 0 0-16,0 0 0 0,0 0 0 0,0 0 0 16,0 0-18-16,4 11-2 0,5-3 0 0,-4 4 0 15,-14-1-12-15,4 9-2 0,10-4-1 0,-1-1 0 16,-13 1-132-16,1-1-26 0</inkml:trace>
        </inkml:traceGroup>
      </inkml:traceGroup>
    </inkml:traceGroup>
    <inkml:traceGroup>
      <inkml:annotationXML>
        <emma:emma xmlns:emma="http://www.w3.org/2003/04/emma" version="1.0">
          <emma:interpretation id="{0645D0A7-DDDF-488C-A835-61C921DCF0EC}" emma:medium="tactile" emma:mode="ink">
            <msink:context xmlns:msink="http://schemas.microsoft.com/ink/2010/main" type="paragraph" rotatedBoundingBox="2043,10168 27997,8568 28216,12136 2263,13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BE1435-5FF2-4DAA-BA3D-53F2A61DC82E}" emma:medium="tactile" emma:mode="ink">
              <msink:context xmlns:msink="http://schemas.microsoft.com/ink/2010/main" type="inkBullet" rotatedBoundingBox="2091,10953 2340,10937 2359,11225 2110,11242"/>
            </emma:interpretation>
            <emma:one-of disjunction-type="recognition" id="oneOf31">
              <emma:interpretation id="interp39" emma:lang="" emma:confidence="0">
                <emma:literal>•</emma:literal>
              </emma:interpretation>
            </emma:one-of>
          </emma:emma>
        </inkml:annotationXML>
        <inkml:trace contextRef="#ctx0" brushRef="#br0" timeOffset="147416.4553">-48 10428 824 0,'-13'-4'36'0,"13"4"8"0,0 0-35 0,-5-4-9 0,-8 0 0 0,13 0 0 15,-9 0 116-15,9 4 20 0,-8-7 5 0,3 3 1 16,1 0-62-16,4 4-13 0,4-8-3 0,1 4 0 16,3-4-38-16,1 0-8 0,0 1-2 0,4-1 0 15,5 0 8-15,-5 0 0 0,0 4 1 0,4 0 0 16,-3 1-4-16,3 3-1 0,-4 0 0 0,1 3 0 16,-1 1-20-16,0 0 0 0,0 4 0 0,-4 4 8 15,0-4 1-15,-1 3 1 0,1-3 0 0,0 8 0 16,-9-5-10-16,0 1 0 0,0 0 0 0,0 3 8 15,0-3 0-15,-9 0-8 0,0-4 12 0,5 3-4 16,-5-3 0-16,0 4-8 0,-4-4 12 0,0-1-4 16,4 1-8-16,-4-4 0 0,0 0 0 0,4 0 8 15,0-4-8-15,-8 0 0 0,8 0 0 0,-4-4 0 16,0 0 0-16,0 0 8 0,4-4 0 0,-4 4 0 0,-5-3 1 16,1-1 0-16,21-4 0 0,-4 4 0 0,0-3 0 0,0 3 0 15,4-4 0-15,5 4 0 0,-4 1-9 0,-1-1 0 16,5 4 9-16,4-4-9 0,-9 4 0 0,5 0 0 15,0 4 0-15,4 0 0 0,-4 4 0 0,4 0 0 16,4 4 0-16,-8 0 0 0,4-1 0 0,1 5 0 16,-6 0 0-16,1 0 0 0,-5-5 0 0,5 5 17 15,-9 0-2-15,9-1-1 0,-18 1-14 0,9-4-15 16,0 0 3-16,0-8 1 0,-9 11 11 0,1-3 14 16,3 4-3-16,-8-4-1 0,4 0-10 0,-4-1 0 15,4-3-12-15,-4 0 12 0,0-4 0 0,0 4 0 16,0-4 0-16,0 0 12 0,4 0-12 0,-9 0 0 15,14-4 0-15,4 0 0 0,-4 0 0 0,4 4 0 0,8-7 0 16,14-1 0 0,0-4-148-16,0 0-34 0</inkml:trace>
      </inkml:traceGroup>
      <inkml:traceGroup>
        <inkml:annotationXML>
          <emma:emma xmlns:emma="http://www.w3.org/2003/04/emma" version="1.0">
            <emma:interpretation id="{950C6A12-E001-4272-94EE-596A5700BF00}" emma:medium="tactile" emma:mode="ink">
              <msink:context xmlns:msink="http://schemas.microsoft.com/ink/2010/main" type="line" rotatedBoundingBox="4240,10096 26129,8667 26233,10265 4345,11694"/>
            </emma:interpretation>
          </emma:emma>
        </inkml:annotationXML>
        <inkml:traceGroup>
          <inkml:annotationXML>
            <emma:emma xmlns:emma="http://www.w3.org/2003/04/emma" version="1.0">
              <emma:interpretation id="{B345F0AE-B482-455D-B031-0A2399E55E60}" emma:medium="tactile" emma:mode="ink">
                <msink:context xmlns:msink="http://schemas.microsoft.com/ink/2010/main" type="inkWord" rotatedBoundingBox="4260,10392 5501,10311 5576,11460 4335,11541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49495.8599">2242 10798 518 0,'-13'-4'23'0,"4"4"5"0,5-3-28 0,-1 3 0 15,-3 0 0-15,8 0 0 0,-5-4 44 0,5 4 3 16,-4 0 1-16,-1-4 0 0,1 0-39 0,0 4-9 16,-1-4 0-16,5 4 0 0,0 0 0 0,0-4 0 0,-9 0 0 0,9 4 0 15,-4-4-9-15,4 4 9 0,-9-4 0 0,9 4 0 16,0 0 16-16,0 0 9 16,0 0 3-16,0 0 0 0,0 0 28 0,0 0 7 0,0 0 1 15,0 0 0-15,0 0-1 0,0 0 0 0,0 0 0 0,0 0 0 16,0-4-17-16,0 4-3 0,-9 0-1 0,9 0 0 15,0 0-9-15,0 0-1 0,0 0-1 0,0 0 0 16,-4 0 9-16,4 0 1 0,0 0 1 0,0 0 0 16,-4 0-6-16,4 0 0 0,0 0-1 0,0 0 0 15,0 0-2-15,0 0 0 0,17 0 0 0,-4 0 0 16,9-3-12-16,0-1-2 0,0 0-1 0,9-4 0 16,0-4-18-16,8 1 0 0,-4-1 0 0,5 0 0 15,4 4-64-15,-1-3-8 0,-7-1 0 16</inkml:trace>
          <inkml:trace contextRef="#ctx0" brushRef="#br0" timeOffset="149150.3993">2102 10030 115 0,'0'-8'10'0,"0"8"-10"0,0 0 0 0,-9 0 0 16,4-4 148-16,1 4 28 0,4-3 6 0,0 3 1 15,0 0-83-15,-4 0-17 0,-1 0-3 0,5 0-1 16,0 0-21-16,0 0-4 0,0 0-1 0,0 0 0 15,0-8-14-15,0 8-3 0,0 0-1 0,0 0 0 16,0 0-7-16,0 0 0 0,5-8-1 0,-5 8 0 16,4-8 9-16,-4 8 1 0,0 0 1 0,4-4 0 15,1-4 6-15,-5 8 0 0,0 0 1 0,0 0 0 16,9-11-27-16,-9 11-6 0,0 0 0 0,8-4-1 16,-8 4-11-16,0 0 8 0,0 0-8 0,0 0 8 15,0 0-8-15,0 0 0 0,0 0 0 0,0 0 0 0,0 0 0 16,0 0 0-16,0 0 9 0,0 0-9 0,0 0 0 0,0 0 0 15,9-4 0-15,-9 4 0 0,9-8 0 0,-9 8 0 16,0 0 0-16,0 0 0 0,9-4 0 0,-9 4 0 16,0 0 0-16,0 0 0 0,8 0 0 0,6-4 0 15,-6 0 0-15,-8 4 0 0,9-3 0 0,4-1 0 16,1-4 0-16,-1 4 0 0,4 0 0 0,5 0 0 16,4-4 0-16,1 4 0 0,4-3 0 0,-1 3 12 15,1 0-4-15,0-4 0 0,-5 0-8 0,5 0 9 16,8 5-9-16,-8-1 10 0,0-4-10 0,4 4 0 15,-9 0 0-15,5 0 0 0,-5 0 0 0,-4 0-12 16,0 0 2-16,0 4 1 16,0 0-47-16,0-3-8 0,0-1-3 0</inkml:trace>
          <inkml:trace contextRef="#ctx0" brushRef="#br0" timeOffset="148318.5922">2396 9944 518 0,'0'0'46'0,"0"0"-37"15,0 0-9-15,0 0 0 0,0 0 101 0,0 0 19 16,0 0 3-16,0 0 1 0,-5-7-25 0,5-1-5 15,-4 0-1-15,-1-4 0 0,5 12-2 0,0-8-1 16,0 1 0-16,0-1 0 0,0 0-4 0,0 8-1 16,0-8 0-16,0 8 0 0,0 0-22 0,0 0-5 0,0 0-1 0,0 0 0 15,0 0-13-15,9 12-2 0,-9 4-1 0,5 3 0 16,3 4-29-16,-3 5-12 0,-1 3 8 0,-4 4-8 16,0 4 12-16,0 4-4 0,0-4 0 0,-4 4 0 15,4-4-8-15,-9 0 12 0,5 0-12 0,-1-4 12 16,1-4-12-16,-1 0 10 0,1-3-10 0,0-1 10 15,-1-4-10-15,1-3 0 0,-5-1 9 0,9 1-9 16,-4-5 0-16,4 1 0 0,0 0 0 0,0-5-12 16,0 1-24-1,0-4-4-15,0 3-2 0,0-3 0 0,0 4-161 0,0-12-32 0</inkml:trace>
          <inkml:trace contextRef="#ctx0" brushRef="#br0" timeOffset="150261.2423">2909 10315 1119 0,'-22'11'24'0,"9"-7"6"0,4-4 1 0,0 4 1 0,-4 0-32 0,0 0 0 0,-5 0 0 0,5 4 0 15,4-8 105-15,5 4 15 0,4-4 4 0,0 0 0 16,0 0-40-16,0 0-7 0,0 0-1 0,9 4-1 16,0 3-35-16,4-3-6 0,9-4-2 0,0 0 0 15,8 0-18-15,1 0-4 0,0-4-1 0,13 0 0 16,8-3-103-16,-8-1-21 0,26-12-4 0,1 1-1 0</inkml:trace>
          <inkml:trace contextRef="#ctx0" brushRef="#br0" timeOffset="150199.8328">3304 9773 288 0,'-5'-8'25'0,"1"0"-25"0,13-4 0 0,-9 5 0 16,-13-1 156-16,4-4 27 0,13 4 5 0,1 4 0 15,-14-3-68-15,4 3-15 0,5 4-2 0,0 0-1 16,9-4-58-16,-9 4-11 0,-9 0-2 0,9 0-1 16,0 0-30-16,0 0 0 0,-8 8 0 0,-1-1 0 15,4 1 17-15,1 0-2 0,0 0-1 0,-9 0 0 16,-1-1 3-16,6 5 1 0,8-12 0 0,0 0 0 15,-9 8 13-15,0 4 2 0,9-5 1 0,0 5 0 0,-4 0 7 16,4 0 2-16,-9 3 0 0,9 1 0 0,4 7-15 0,-8 4-4 16,-9 9 0-16,4 3 0 0,5 3 14 0,-5 9 2 15,-4 4 1-15,-1 3 0 0,6 1-2 16,-1-1-1-16,0 1 0 0,-4 3 0 0,0-7-18 0,4-1-3 16,5 1-1-16,-1-1 0 0,-4-7-16 0,5-4 0 15,0-4-11-15,8-8 11 16,-4-3-144-16,4-9-23 0,-8-3-4 0</inkml:trace>
        </inkml:traceGroup>
        <inkml:traceGroup>
          <inkml:annotationXML>
            <emma:emma xmlns:emma="http://www.w3.org/2003/04/emma" version="1.0">
              <emma:interpretation id="{87E528E0-1BE5-40FB-8A4E-2741ED2AC7F6}" emma:medium="tactile" emma:mode="ink">
                <msink:context xmlns:msink="http://schemas.microsoft.com/ink/2010/main" type="inkWord" rotatedBoundingBox="7035,10555 10521,10328 10580,11239 7095,11467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51926.5026">4892 10132 576 0,'-9'-4'25'0,"9"4"6"0,0 0-31 0,-4-4 0 0,-5-4 0 0,5 4 0 15,-5-4 160-15,4 4 27 0,1-3 5 0,4-1 0 16,-4 0-104-16,4 0-20 0,0-4-5 0,0 1-1 15,0-5-11-15,4 4-3 0,0 1 0 0,5-5 0 16,0 4-1-16,0 1-1 0,0 3 0 0,-1-4 0 16,5 8-19-16,1-3-4 0,-6 3-1 0,6 0 0 0,-6 4-22 15,5-4 0-15,-4 4 0 0,4 0 0 0,-13 0 0 0,9 8 0 16,4-1 8-16,1 1-8 0,-6 8 12 0,5-1-1 16,1 9-1-16,-1 7 0 0,0 4-2 0,-9 8 0 15,5 4 0-15,-5 0 0 0,-4-1-8 0,0 5 0 16,-4-4 0-16,-5 0 0 0,5-4 0 0,-5-1 0 15,0 1 0-15,1-4 0 0,-1-7 0 0,0-5 0 16,0 0 0-16,1-7 0 0,-1-1 11 0,0-3-3 16,9-8-8-16,-4-1 12 0,4-7 9 0,0 0 2 15,0 0 0-15,0 0 0 0,0 0 6 0,-5-7 2 16,5-9 0-16,0 0 0 0,5-7-7 0,-1 0-2 16,0-1 0-16,5-3 0 0,0-4-22 0,4-1 9 15,0-3-9-15,0-4 0 0,9 0 0 0,0 0 0 0,0-4 0 16,5 4 0-16,-6-3 0 0,6 3 0 15,-1 3 0-15,5 5 0 0,0 4 0 0,-5 4 0 0,0 7 0 16,1 4 0-16,-1 5 0 0,-4 7 0 0,0 3 0 16,0 5 0-16,-5 4-10 0,1 4 10 0,-1 3-10 0,-4 12 10 15,-4-4 0-15,0 9 0 0,0-5 0 0,-5 4 0 16,-4 0 0-16,0-4 0 0,-4 0 0 0,4 1 0 16,-9-1 0-16,0 0 0 0,-4-8 0 0,0 1 0 15,4-5 0-15,-4 1 0 0,-5-5 0 0,10-3 0 16,-1-4 0-16,4-4 0 0,-3 0 0 0,-1-4 0 15,9 0 0-15,-4-4 0 0,4-4 0 0,-5-4 0 16,5-3 0-16,5-1 0 0,-1-11 0 0,5 3 0 16,-5-3-12-16,0 0 3 0,10-4 1 0,-1-5 0 0,0 1 8 15,5-4 0-15,-1 0 0 0,1 0 0 0,4 4 0 16,-1 4-8-16,1 8 8 0,-4 3 0 0,4 1 0 16,-5 11 0-16,1 4 0 0,0 8 0 0,-5 8 13 0,0 3 2 15,0 5 0-15,-4 3 0 0,-9 8-7 0,4 0 0 16,-4 5-8-16,0-1 12 0,-4 4 0 0,-5 0 0 15,0-4 0-15,0 4 0 0,1 0-12 0,-5 0 0 16,4-4 0-16,-4 0-10 16,8-4-87-16,-4 0-18 0,1-3-3 0</inkml:trace>
          <inkml:trace contextRef="#ctx0" brushRef="#br0" timeOffset="152347.9456">6151 10412 1699 0,'-9'0'75'0,"5"0"16"0,0 0-73 0,4 0-18 0,0 0 0 0,0 0 0 15,0 0 32-15,0 0 2 0,13 0 1 0,4-4 0 16,1 0-8-16,-1 1-2 0,5-5 0 0,-4 0 0 15,4-4-9-15,-5 1-3 0,5-9 0 0,0 4 0 16,0 1 3-16,0-5 0 0,0-3 0 0,0 3 0 16,0-3-5-16,0 0-1 0,0-1 0 0,-9 5 0 0,4-5 8 0,-3 5 2 15,-1-1 0-15,0-3 0 0,-4 0 12 0,-5-1 4 16,5 1 0-16,-9 3 0 0,4 5-25 0,-4-5-11 16,0 9 10-16,-4 3-10 0,-5 0 14 0,0 0-3 15,-4 4-1-15,0 0 0 0,-5 8-10 0,1 0 8 16,-5 4-8-16,0 8 8 0,0-5-8 0,0 9 0 15,-4 3 0-15,4 1 0 0,-4 7 0 0,4 0 0 16,0 0 0-16,4 0 0 0,1 0 0 0,3 1 0 16,1-1 0-16,9-4 0 0,-5 0 0 0,5 1 0 15,-1-1 0-15,5 0 0 0,5-3 0 0,-5 3 0 16,4-4-10-16,5 1 10 16,4 3-113-16,-4-3-17 0,4-1-3 0</inkml:trace>
          <inkml:trace contextRef="#ctx0" brushRef="#br0" timeOffset="152885.9986">7024 10163 1152 0,'0'0'102'0,"-4"-8"-82"0,4 0-20 0,-5-4 0 16,1 5 108-16,0-5 16 0,-1 4 4 0,1 0 1 15,-5 1-33-15,5-1-8 0,-5-4 0 0,0 4-1 0,5 4-34 0,-5-3-6 16,0 7-2-16,0 0 0 15,1 0-14-15,-1 0-3 0,-4 7-1 0,4-3 0 16,0 4-11-16,0 0-3 0,-4 0 0 0,4 3 0 0,1 1-13 0,-1 8 0 16,0-1 8-16,0 0-8 0,1 9 0 0,-1 3 0 15,0-4 0-15,5 4 0 0,-1-3 0 16,-4-5-12-16,5 1 12 0,0-5-10 0,4-3-8 16,-5-1-2-16,5-3 0 0,0-12 0 0,0 0 4 0,0 0 1 15,0 0 0-15,0 0 0 0,13 0 15 0,1-4-12 16,-1-4 12-16,0-7-12 0,0-1 12 0,0 0 8 15,5-7 0-15,-5 0-8 0,0-5 20 0,5 1-2 16,-1 0-1-16,1-1 0 0,-1-3-8 0,1 4-1 16,-5 0-8-16,5-1 12 0,-10 9-12 0,6 3 9 15,-6 5-9-15,1 7 8 0,0-4 7 0,-9 8 1 16,0 0 0-16,0 0 0 0,4 8-8 0,-4 3 0 16,0 9-8-16,-4 7 12 0,-1 1-12 0,1 3 0 15,0 0-9-15,-1 4 9 16,5 4-120-16,-8-4-17 0</inkml:trace>
          <inkml:trace contextRef="#ctx0" brushRef="#br0" timeOffset="153203.0641">7309 9987 1465 0,'0'0'64'0,"0"0"15"15,0 0-63-15,0 0-16 0,5 8 0 0,3 0 0 16,1 4 52-16,0-5 8 0,-5 1 2 0,10 0 0 16,-1 4-3-16,0 3-1 0,0-3 0 0,0 4 0 15,0 3-18-15,1-3-3 0,-6 3-1 0,5 4 0 0,-4-3 0 0,0 3-1 16,-5 1 0-16,-4-5 0 0,0 1-3 0,-4-1-1 16,4 1 0-16,-4-9 0 0,-1 5-11 0,1-4-1 15,-1-4-1-15,1-1 0 0,-5-3-10 0,5 0-8 16,4-4 9-16,0 0-9 0,0 0 11 0,-9-4-11 15,5 0 12-15,-1-3-12 0,1-1 15 0,4-8-4 16,4-3-1-16,1-1 0 0,-1-3-10 0,5-1 12 16,0-3-12-16,-1 0 12 0,10-1-12 0,-5 1 0 15,5-4 9-15,-1 4-9 0,1 3 8 0,-1 9-8 16,1-1 10-16,-5 4-10 0,0 9 0 0,0 3 8 16,-4 3-8-16,0 9 0 0,0 0 12 0,-5 3-1 15,1 5 0-15,-5 3 0 0,4 1-11 0,0 3 10 16,1 0-10-16,-5 4 10 0,0-7-26 0,0-1-4 15,4 5-2-15,-4-5-710 0,0 0-143 0</inkml:trace>
          <inkml:trace contextRef="#ctx0" brushRef="#br0" timeOffset="153856.2249">8332 9886 1090 0,'0'0'48'0,"0"0"11"0,-9-4-47 0,0 4-12 16,0 0 0-16,0 0 0 0,-4 0 68 0,0 4 12 16,0 0 3-16,0-4 0 0,0 8-50 0,-1-5-9 15,-3 5-3-15,-1 0 0 0,1 4 12 0,-1-4 3 16,-4 3 0-16,5 1 0 0,-1 0 29 0,5-5 7 16,0 5 0-16,0 0 1 0,4 0-9 0,0 3-3 15,5-7 0-15,4 4 0 0,0-1-39 0,4 1-8 16,5 0-2-16,0 3 0 0,4 1-12 0,0 0 0 15,0-1 8-15,0-3-8 0,5 3 0 0,-1 1 0 16,-3 0 0-16,-1-5 0 0,0 9 0 0,-4-9 0 16,0 5 0-16,-1 0 0 0,-3-1 0 0,3 5 0 0,-8-5 0 15,0 5 0-15,0-1 10 0,-8 5 6 0,-5-5 0 16,-1 1 1-16,-3 3 19 0,-1 1 4 0,-8-1 1 0,4 0 0 16,0-3-24-16,-4 3-5 0,-5 1 0 0,5-5-1 31,4 1-85-31,-5-5-17 0</inkml:trace>
        </inkml:traceGroup>
        <inkml:traceGroup>
          <inkml:annotationXML>
            <emma:emma xmlns:emma="http://www.w3.org/2003/04/emma" version="1.0">
              <emma:interpretation id="{EAB4823E-91EA-4073-9373-5B3A23D7EB36}" emma:medium="tactile" emma:mode="ink">
                <msink:context xmlns:msink="http://schemas.microsoft.com/ink/2010/main" type="inkWord" rotatedBoundingBox="11936,9737 12872,9676 12954,10935 12019,10996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4384.6721">9850 9765 1407 0,'-5'-8'31'0,"5"4"6"0,-4-4 2 0,4 1 1 0,-5-1-32 0,5 4-8 0,0 4 0 0,0 0 0 15,0-8 94-15,0 0 18 0,-4 4 3 0,4 4 1 16,0 0-52-16,0 0-11 0,0 0-1 0,0 0-1 16,0 0-28-16,4 16-6 0,1 0-1 0,-1 3 0 15,-4 8 0-15,0 5-1 0,0 7 0 16,0-4 0-16,-9 4 16 0,5 0 3 0,-5-4 1 0,5-4 0 16,-1 0-16-16,5-3-3 0,-8-9-1 0,8 4 0 15,0-3-15-15,0-5 0 0,0-3 0 0,0-4 0 31,0-8-120-31,0 0-26 0,0 0-6 0</inkml:trace>
          <inkml:trace contextRef="#ctx0" brushRef="#br0" timeOffset="154554.0332">9911 9433 1036 0,'0'0'46'0,"0"0"10"0,0 0-45 0,-9-7-11 15,-4-5 0-15,4 4 0 0,9 8 238 0,0 0 46 16,0 0 8-16,0 0 3 16,0 0-320-16,0 0-64 0,0 0-13 0,0 0-726 15</inkml:trace>
          <inkml:trace contextRef="#ctx0" brushRef="#br0" timeOffset="155335.4634">10157 9839 1609 0,'0'0'35'0,"0"0"7"0,-9-4 2 0,-4 4 2 0,4-4-37 15,0 4-9-15,-4 0 0 0,9 0 0 0,-5 0 17 0,9 0 2 16,0 0 0-16,0 0 0 0,0 0 17 0,0 0 4 15,0 0 1-15,13 0 0 0,0 4-13 0,9-4-4 16,0 0 0-16,4 0 0 0,5-4 12 0,-5 4 1 16,5-4 1-16,4 0 0 0,5 1-26 0,4-1-4 15,-1 0-8-15,1-4 11 16,0 4-107-16,0-4-20 0,44-7-5 0,-27 3-1 0</inkml:trace>
          <inkml:trace contextRef="#ctx0" brushRef="#br0" timeOffset="155248.9793">10337 9570 1612 0,'4'-4'144'0,"0"-4"-116"0,5 0-28 0,-5-3 0 15,5 3 69-15,0-4 8 0,0 4 2 0,0 1 0 16,-1-5-10-16,1-4-1 0,0 5-1 0,0-5 0 15,4 4-28-15,-9-3-6 0,5-5-1 0,0 1 0 16,0-1-24-16,-5 1-8 0,0-1 0 0,1 1 0 16,-1-1 10-16,-4 1-2 0,-4-1 0 0,4 5 0 15,4-1 4-15,-4 0 0 0,0 5 0 0,0-5 0 16,-4 4-12-16,4 1 0 0,-5-1 0 0,1 0 0 16,0 5 0-16,-1-1 0 0,1 0 0 0,4 0 0 15,-5 4-15-15,1-4 5 0,0 5 1 0,-1-1 0 16,5 4-2-16,-9-4 0 0,1 4 0 0,-1 0 0 15,4 4 3-15,-3-4 0 0,3 4 0 0,-3-1 0 0,3-3 8 16,-4 4 11-16,5 0-3 0,4-4 0 0,-9 8 1 0,5-4 0 16,-1 4 0-16,1 3 0 0,-5 1-9 0,9 0 12 15,-4 3-12-15,0 5 12 0,4-1-12 0,0 9 10 16,-5-1-10-16,5 4 10 0,0 8-2 0,0 0 0 16,0 0 0-16,0 8 0 0,0-4 0 0,0 4-8 15,0 3 12-15,0-3-4 0,0 4 34 0,0 0 6 16,0-1 2-16,-4 5 0 0,4 0-3 0,-5-5-1 15,-3 1 0-15,3-4 0 0,1 0-23 0,-5-8-5 16,0-4-1-16,0-4 0 0,1 0-17 0,-1-4 8 16,0-3-8-16,-4-5 0 15,0-3-35-15,4-5-13 0,0 1-4 0,1-4 0 16,-1-4-35-16,9-4-7 0,0 0-2 0,0 0 0 16,0 0-76-16,0 0-16 0,0 0-4 0,4-12 0 0</inkml:trace>
        </inkml:traceGroup>
        <inkml:traceGroup>
          <inkml:annotationXML>
            <emma:emma xmlns:emma="http://www.w3.org/2003/04/emma" version="1.0">
              <emma:interpretation id="{878981D0-0B93-4E72-907E-4C8B4B05210F}" emma:medium="tactile" emma:mode="ink">
                <msink:context xmlns:msink="http://schemas.microsoft.com/ink/2010/main" type="inkWord" rotatedBoundingBox="14751,9940 16800,9807 16869,10876 14821,11010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60912.9886">13745 9706 633 0,'0'0'56'0,"0"0"-44"0,0-7-12 0,0-1 0 16,5-4 209-16,-10 4 40 0,5-3 8 0,0 7 2 16,0-4-127-16,0 0-26 0,-4-4-5 0,4 5-1 15,-4-1-33-15,4 8-7 16,0 0-2-16,0 0 0 0,0 0-30 0,-9 4-7 0,0 4-1 0,-4-1 0 15,4 9-20-15,0 0 9 0,-4 7-9 0,-4 0 0 16,8 1 10-16,-4 3-10 0,0 4 8 0,4-3-8 16,-4-1 0-16,8 0 0 0,-4 0 0 0,9-3 0 15,0-1 0-15,5-3-12 0,-1-1 4 0,-4 1 8 16,9-9-14-16,0-3 5 0,0 0 1 0,-1-4 0 16,6-8 8-16,-1 4-8 0,4-8 8 0,1 0-8 15,-1-3 8-15,1-5 0 0,4 1 8 0,0-5-8 16,-5-3 11-16,5-1-3 0,-4 5 0 0,-1-5 0 0,1 1-8 15,-1-4 10-15,-8 3-10 0,0 1 10 0,-5-1-2 16,1 1-8-16,-10 4 12 0,5-1-4 0,-8 4 15 0,3 1 2 16,-4 3 1-16,5 0 0 0,0 5-12 0,-5-1-2 15,0 4-1-15,0 4 0 16,1 0-30-16,-1 4-5 0,-4 0-2 0,-1 4-1004 16</inkml:trace>
          <inkml:trace contextRef="#ctx0" brushRef="#br0" timeOffset="161117.7158">14118 9625 1825 0,'-13'-8'80'0,"13"8"18"0,0-4-78 0,0 4-20 0,-9 0 0 0,9 0 0 16,-4 0 74-16,4 0 11 0,0 0 3 0,0 0 0 15,-4 8-47-15,4 3-9 0,-5 1-1 0,10 4-1 16,-5 3-16-16,4 1-3 0,-4-1-1 0,9 5 0 16,0-1-10-16,-1 4 0 0,-3-3 0 0,4 3 0 15,-1-8 18-15,1 5 2 0,0-5 0 0,0 1 0 0,-1-1 12 16,-3-3 4-16,4-8 0 0,-1 0 0 0,-8-8-10 0,9 3-2 15,0-3 0-15,4 0 0 0,0-3 20 0,0-5 3 16,1 0 1-16,3-4 0 0,1-3-14 0,-1 3-2 16,1-8-1-16,4 5 0 0,0-5-7 15,0-3 0-15,-1 0-1 0,1-5 0 0,5 5-9 16,-5-1-2-16,4-3 0 0,-4 4 0 0,-5-1-12 0,5 1 0 16,-8 0 8-16,-1 3-8 15,-9 1-86-15,0-1-20 0,1 4-4 0,-10 1-1109 0</inkml:trace>
          <inkml:trace contextRef="#ctx0" brushRef="#br0" timeOffset="160303.4713">12618 9441 1335 0,'4'-4'29'0,"1"-3"7"0,-5-5 0 0,0 4 2 0,0 0-30 0,4-3-8 0,0-1 0 0,-4 4 0 16,-4-4 67-16,4 5 12 0,4-1 2 0,-4 0 1 16,0 8-29-16,0-8-5 0,0 8-2 0,5-8 0 0,-5 8-38 0,0 0-8 15,0-7 0-15,0 7 0 16,0 0 0-16,0 0 14 0,0 0-4 0,0 0-1 0,0 0 2 0,0 0 0 15,0 0 0-15,0 11 0 0,0 5 65 0,0-4 14 16,-9 7 2-16,5 4 1 16,-5 5-106-16,0-1-22 0,0 4-4 0,5 4-1 0,0 0 40 0,-1 1 0 15,1-1 0-15,-1-4 0 0,5-4 0 0,0 4 0 16,0-7 0-16,5-1 0 0,-5-3 0 0,9-5 0 16,-5-3 0-16,5 0 0 0,0-1 0 0,-1-7 0 15,-8-4 0-15,9 0 0 0,4 0 8 0,5-8-8 16,4 1 8-16,0-5-8 0,0-4 8 0,0 1-8 15,-1-5 0-15,6 1 8 0,-5-5 3 0,4-3 0 16,-4 0 0-16,0-1 0 0,0-3-11 0,-5 0 10 16,5-8-10-16,0 8 10 0,0-4-10 0,0 4 10 15,4-1-10-15,-8 5 10 0,0 8-10 0,3-1 0 0,-7 4 0 16,3 5 0-16,-4 3 0 0,1 4 0 0,-6 4 0 16,5 8 0-16,-4 4 23 0,4-1-1 0,-4 9 0 0,4-1 0 15,0 9-22-15,-4 7 0 0,0 0 0 0,-5 8 8 16,-4 0-8-16,5 3 0 0,-5 1 0 0,-5 4 0 15,1 3-12-15,-5-3-4 0,-4 4-1 0,0-1 0 16,-9 1 26-16,9-8 6 0,-9 0 1 0,4-1 0 16,-4-3-16-16,0-4-15 0,-4-4 3 0,0-4 1 15,4-3 30-15,0-5 5 0,-4-3 2 0,4-5 0 16,-5 1-7-16,5-8-2 0,-4-1 0 0,0 1 0 16,4-8 13-16,-4 0 2 0,-1 0 1 0,5-8 0 15,-4 1-10-15,8-5-3 0,1-4 0 0,-1-3 0 0,10-5-3 16,-1 1-1-16,4-4 0 0,5-4 0 0,5 3-16 15,4-3 0-15,8 4 0 0,5 0-9 0,4-1-3 0,5 1-1 16,4 4 0-16,5-1 0 16,4 1-85-16,-1 3-17 0,-3 5-3 0,4-1-899 15</inkml:trace>
        </inkml:traceGroup>
        <inkml:traceGroup>
          <inkml:annotationXML>
            <emma:emma xmlns:emma="http://www.w3.org/2003/04/emma" version="1.0">
              <emma:interpretation id="{5CF88C66-B4A7-4DF0-B1A6-8953A238144A}" emma:medium="tactile" emma:mode="ink">
                <msink:context xmlns:msink="http://schemas.microsoft.com/ink/2010/main" type="inkWord" rotatedBoundingBox="17918,9812 19870,9685 19917,10405 17965,10532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62232.3346">16365 9281 1134 0,'0'0'24'0,"0"0"6"0,4-11 1 0,0 3 1 0,-4-4-32 0,5 0 0 15,-5 1 0-15,0 3 0 0,0-4 76 0,-5 4 8 16,5 1 1-16,0 7 1 0,-4-8-12 0,4 8-2 16,-4-8-1-16,-1 4 0 0,1 0-27 0,-1 0-6 15,-3 0-1-15,3 1 0 0,-3-1-20 0,-1 4-4 16,0 0-1-16,-4 0 0 0,0 4 3 0,-1-1 0 16,-3-3 0-16,-1 4 0 0,-4 4 9 0,5-4 1 15,-5 0 1-15,0 4 0 0,0 0-1 0,0 3 0 16,0 1 0-16,-8 0 0 0,-1 3 10 0,-4 5 1 15,4-1 1-15,0 5 0 0,1-1-18 0,3 0-4 0,1 5-1 16,4 3 0-16,0-4-2 0,5 4 0 0,3 5 0 0,1-5 0 16,4 0-12-16,9 0 0 0,-4 0 8 15,8 1-8-15,5-1 0 0,4-4 0 0,1-4 0 16,7 1 0-16,1-5 0 0,5 1-13 0,3-5 2 0,6-3 1 16,-1-4-42-1,0-4-9-15,9-4-2 0,-5-4 0 0,5 0-13 16,0-4-4-16,-5 0 0 0,1-3 0 0,-1-5 13 0,-4 4 3 15,5-3 0-15,-1 3 0 0,-4-7 20 0,1 3 5 0,-6 0 1 16,5-3-403-16,-4-1-81 0</inkml:trace>
          <inkml:trace contextRef="#ctx0" brushRef="#br0" timeOffset="162540.5393">17150 9355 1440 0,'-26'-7'128'0,"21"3"-103"16,-4 0-25-16,-4 0 0 0,0 0 56 0,0 0 5 15,-5 4 2-15,-4 0 0 0,1 4 13 0,-6-4 2 16,-3 8 1-16,-6 0 0 0,1 3-40 0,0-3-8 16,-4 4-2-16,-1 0 0 0,5 3-10 0,0 1-3 15,0 3 0-15,0 9 0 0,4-5 3 0,5 4 0 16,0 1 0-16,4-1 0 0,8-4-19 0,-3 1 10 16,4-5-10-16,4-3 8 0,9-1-8 0,0 1 0 15,0-4 0-15,0-5 0 0,0-7-12 0,9 4 3 0,-1 4 0 0,6-8 0 16,-1-4-3-16,0 0-1 0,5-3 0 0,3-5 0 15,1 0 13-15,0 0 0 0,0-3-10 0,5-5 10 16,-10 1 0-16,9-1 0 0,-4-7 0 0,5 0 8 16,-1-4-8-16,0 3 0 0,-4-3 0 0,5 0 0 15,-1 4 11-15,-9-1 0 0,1 9 0 0,0-1 0 16,-5 9 14-16,-4-1 3 0,-9 12 1 0,0 0 0 16,0 0-11-16,4 12-2 0,-4 7-1 0,-4 8 0 15,-5 5-4-15,4-1-1 0,-8 4 0 0,4 4 0 16,-8 0-10-16,4-4 0 0,0 0 0 0,-1 0 0 15,1 0-12-15,0-4 0 0,0 1-1 0,4-5 0 16,5 0-152-16,-1-7-31 16,1-5-5-16,4 1-617 0</inkml:trace>
          <inkml:trace contextRef="#ctx0" brushRef="#br0" timeOffset="162919.7216">17062 9410 1875 0,'0'0'41'0,"5"-8"9"0,8 4 2 0,-4-3 0 0,-1 3-41 0,10 0-11 16,-1 4 0-16,1 4 0 0,-1 0 55 0,1 3 9 15,4 1 1-15,0 8 1 0,4-5-28 0,-8 9-6 16,-9-4 0-16,8 3-1 0,1 4 7 0,-5 1 2 16,-9-5 0-16,5 5 0 0,-9-5 0 0,0 1 0 15,4-1 0-15,-8-3 0 0,-5-1-11 0,5 1-1 16,8-4-1-16,-8-1 0 0,-5-3-18 0,9-8-9 0,0 0 10 0,0 0-10 15,0 0 8-15,0 0-8 0,0 0 0 0,0 0 0 16,0 0 12-16,0 0-3 0,4-8-1 0,5 1 0 16,13-1-8-16,-9-4 0 0,-8 0 0 0,3 1 0 15,1-5 12-15,9-3 0 0,4 3 0 0,0-3 0 16,-9-1-2-16,9 4 0 0,4 1 0 0,-4-1 0 16,-4 5-10-16,-5 3 10 0,0 4-10 0,4 0 10 15,-3 8-2-15,-6 0 0 0,-8-4 0 0,9 11 0 16,4 1-8-16,-4 4 8 0,-5-1-8 0,1 1 8 15,4 0-8-15,-1-1 0 0,1 1 0 0,-4-1 0 0,-1 1-11 16,0 3-4-16,5 1-1 0,-4 3-805 16,-10 1-162-16</inkml:trace>
        </inkml:traceGroup>
        <inkml:traceGroup>
          <inkml:annotationXML>
            <emma:emma xmlns:emma="http://www.w3.org/2003/04/emma" version="1.0">
              <emma:interpretation id="{609FE07C-BC10-4E06-8EAD-A8A90686E3CF}" emma:medium="tactile" emma:mode="ink">
                <msink:context xmlns:msink="http://schemas.microsoft.com/ink/2010/main" type="inkWord" rotatedBoundingBox="20748,9018 23682,8826 23779,10304 20844,10495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64364.4388">18607 9309 1328 0,'0'0'59'0,"8"-4"12"0,10-4-57 0,-9 4-14 0,-1-4 0 0,6 4 0 15,12 0 106-15,0 1 18 0,-4-1 4 0,9 0 1 16,4 0-45-16,4 0-8 0,5 4-3 0,5-4 0 16,-6 4-44-16,1-4-9 0,5 4-1 0,-1 0-1 15,-4 0-83-15,4 0-17 0,-4 0-3 0</inkml:trace>
          <inkml:trace contextRef="#ctx0" brushRef="#br0" timeOffset="164170.6151">19019 9207 1134 0,'0'0'24'0,"0"0"6"0,0 0 1 0,0 0 1 0,-9-4-32 0,0 0 0 15,9 4 0-15,0 0 0 0,0 0 68 0,0 0 6 16,0 0 2-16,0 0 0 0,14 0-26 0,-6-3-5 16,5-5-1-16,9 0 0 0,-4 0 13 0,0-4 3 15,3 1 0-15,1-1 0 0,0-4 5 0,0 1 2 16,0-1 0-16,0 1 0 0,-4-5-44 0,-1 1-9 16,-4-1-2-16,5-3 0 0,-5-8-12 0,0 3 11 15,5 1-11-15,-5-4 10 0,0 0-10 0,0-5 0 16,0 1 0-16,-4 0 0 0,0 0 0 0,4 0 0 15,-8 0 0-15,-1 0 0 0,5 4 0 0,-9-1 8 0,0 1-8 16,0 4 8-16,-9 4-8 0,5-1 0 16,-10 5 0-16,1-1-11 0,0 5 2 0,-4 3 0 0,-1 4 0 15,0 4 0-15,1 0 9 0,-5 4 0 0,4 0 0 16,1 4 0-16,4 4 0 0,-5 0 0 0,5 0 0 0,-5 3 0 16,5 5-8-16,0 3 8 0,4 1-8 0,1 3 8 15,-1 5 0-15,4 3 0 0,1 8 0 0,0 8 0 16,4 3 8-16,0 1 6 0,0 4 2 0,4 3 0 15,0-3 22-15,-4-1 5 0,0-3 1 0,0 0 0 16,-8-5-24-16,3-3-5 0,1 0-1 0,-5-4 0 16,0 0 10-16,1-8 1 0,-1 5 1 0,0-5 0 15,-4-4 0-15,4 0 0 0,-4-3 0 0,4 3 0 16,-4-7-38-16,9-1-8 0,-10-3-2 0,6-1 0 16,-1 1-16-16,4-1-3 0,1 1-1 15,0-4 0-15,-5-4-136 0,9 3-27 0,0-11-6 0,0 0-1 16</inkml:trace>
          <inkml:trace contextRef="#ctx0" brushRef="#br0" timeOffset="164607.7751">19651 9192 1602 0,'0'0'71'0,"0"0"14"0,0 0-68 0,0 0-17 16,0 0 0-16,-9 7 0 0,0 1 66 0,9 4 10 16,-4 4 1-16,4 3 1 0,0 4-26 0,4 1-6 15,5 3-1-15,-5 0 0 0,1 5-19 0,3-5-4 16,-3 0-1-16,4-3 0 0,-1-1-21 0,1-3 0 16,-4-1 0-16,3-3 0 15,-8-9-98-15,0-7-18 0,0 0-3 0</inkml:trace>
          <inkml:trace contextRef="#ctx0" brushRef="#br0" timeOffset="164763.0652">19734 8868 1882 0,'-9'-20'84'0,"9"20"16"0,0-15-80 0,0 3-20 0,0 0 0 0,0 5 0 16,0 7 36-16,0 0 4 0,0 0 0 0,0 0-622 15,9-4-124-15</inkml:trace>
          <inkml:trace contextRef="#ctx0" brushRef="#br0" timeOffset="165308.2314">20098 9079 518 0,'13'7'23'0,"-4"1"5"0,-4 0-28 0,8 4 0 15,-5-1 0-15,1 5 0 0,0-4 186 0,0 7 32 16,4 1 6-16,-4 7 2 0,-1-4-100 0,1 1-20 16,-4 3-4-16,3 0-1 0,1 1-7 0,-4-1-2 15,-1 0 0-15,0-7 0 0,-4-1-57 0,0 1-12 16,0-5-3-16,0-3 0 0,0 0-3 0,0-12-1 16,0 0 0-16,0 0 0 0,0 0-16 0,0 0 0 15,0 0 0-15,0 0-9 0,0 0 38 0,0-12 8 16,0 0 2-16,0-3 0 0,5-1-13 0,-1 1-2 15,5-13-1-15,0 5 0 0,4-4 9 0,0-5 1 16,5 5 1-16,-1 0 0 0,1-1-21 0,4 9-4 16,0-4-1-16,-1 3 0 0,1 4-8 0,0 9 8 15,0-5-8-15,-4 8 8 0,-5 0 0 0,0 8-8 0,-4 0 12 16,0 8-4-16,-1 3-8 0,-3 1 0 0,-5 7 0 0,0 5 0 16,4-1 0-16,-4 4 0 0,-4 0 0 0,4-3 0 31,0 7-39-31,0-4-6 0,0 0-2 0,0-4-681 0,4-3-136 0</inkml:trace>
          <inkml:trace contextRef="#ctx0" brushRef="#br0" timeOffset="165711.2429">21401 9028 2084 0,'5'-16'92'0,"-5"16"20"0,4-11-90 0,0 3-22 16,-4 8 0-16,0-8 0 0,0 8 43 0,-4-8 4 16,0 0 1-16,-10 1 0 0,6 3-34 0,-5-4-6 15,4 0-8-15,-4 4 11 0,-5-4-11 0,0 4 0 16,1 1 0-16,-5 3 8 0,4 3-8 0,-8 1 8 16,0 4-8-16,-5 4 8 0,0 3-8 0,1 1 0 15,-1 4 0-15,0 3 0 0,1 0 0 0,-1 5 0 16,0-1 0-16,0 4 0 0,1 0 0 0,3 4 0 15,5 1 0-15,0-5 0 0,5 0 0 0,4 0 0 16,4-7 0-16,5 3 0 0,-5-8 0 0,4-3 0 0,5 0-9 16,5-5 9-16,-1-3 0 0,5 0 0 0,0-4 0 15,4-4 0-15,0-4 0 0,5 4 0 0,-1-8 0 0,5 0 0 16,0-3 9-16,0-1 6 0,0-4 1 0,4-3 0 16,-8-5 19-16,-1-3 4 0,1-4 1 0,4-4 0 15,0 0-23-15,0-4-4 0,0-4-1 16,0-4 0-16,0 4-3 0,-5-8-1 0,9 1 0 0,1-5 0 15,-5 4-8-15,4 1 8 0,-4-1-8 0,0 4 8 16,0 0-8-16,-5 4 8 0,1 4-8 0,4 0 8 16,-5 8-8-16,-3 4 0 0,3 0 0 0,-4 7 0 15,-4 5 0-15,0-1 0 0,0 8 0 0,-5-4 0 16,0 9 0-16,-4 3 0 0,0 0 0 0,0 0 0 16,0 0 0-16,0 0 0 0,0 0-9 0,-4 15 9 15,0 5 0-15,-1-1-12 0,1 5 12 0,-1 7-10 0,1 0 10 16,4 8 0-16,-9 4 0 0,5 8 0 0,-1-9 0 0,-3 9 0 15,-5 4 0-15,8 3 0 0,1-3 0 0,-5-1 0 16,9 1 0-16,-9 4 0 0,0-5 0 0,1 1 0 16,8-1 0-16,-5 5 0 15,5-5-51-15,0-3-5 0,0 4 0 0,13-8-1 16,1-5-143-16,3-6-29 0,23 26-6 0,4-23-1 0</inkml:trace>
        </inkml:traceGroup>
        <inkml:traceGroup>
          <inkml:annotationXML>
            <emma:emma xmlns:emma="http://www.w3.org/2003/04/emma" version="1.0">
              <emma:interpretation id="{95508F5A-BE92-45C9-815E-69AFFAFA37A9}" emma:medium="tactile" emma:mode="ink">
                <msink:context xmlns:msink="http://schemas.microsoft.com/ink/2010/main" type="inkWord" rotatedBoundingBox="25455,9478 26179,9431 26218,10035 25495,10083"/>
              </emma:interpretation>
              <emma:one-of disjunction-type="recognition" id="oneOf38">
                <emma:interpretation id="interp46" emma:lang="" emma:confidence="1">
                  <emma:literal>a</emma:literal>
                </emma:interpretation>
                <emma:interpretation id="interp47" emma:lang="" emma:confidence="0">
                  <emma:literal>9</emma:literal>
                </emma:interpretation>
                <emma:interpretation id="interp48" emma:lang="" emma:confidence="0">
                  <emma:literal>.</emma:literal>
                </emma:interpretation>
                <emma:interpretation id="interp49" emma:lang="" emma:confidence="0">
                  <emma:literal>A</emma:literal>
                </emma:interpretation>
                <emma:interpretation id="interp5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67051.845">23876 9114 345 0,'26'0'31'0,"-26"0"-31"16,0 0 0-16,0 0 0 0,9-12 172 0,0 4 28 16,-9 0 5-16,4 1 2 0,0-1-137 0,-4 0-27 15,5 0-6-15,3 4-1 0,-3-4 7 0,-1 1 1 16,5-5 0-16,-5 4 0 0,1-4 6 0,-1 5 2 15,5-5 0-15,-9 4 0 0,0-4 8 0,0 1 3 16,4-1 0-16,-4 0 0 0,0-3-26 0,-4 3-5 16,0 4 0-16,-1-3-1 0,1 3 9 0,-1 0 1 15,-3 0 1-15,-6 0 0 0,1 1-24 0,-9 3-5 16,5 0-1-16,-1 0 0 0,-8 4-12 0,4-4 8 16,-4 0-8-16,-1 4 0 0,1 0 8 0,-5 4-8 15,5-4 0-15,-5 4 9 0,5 0 0 0,0 0 0 0,-1 3 0 16,5 5 0-16,0 0-1 0,0 3 0 0,-4 5 0 15,4-1 0-15,5 1 11 0,-5 3 1 0,4 5 1 16,-4-1 0-16,0-4-21 0,0 5 0 0,5-1 0 0,4-8 0 16,0 1 0-16,4-1 0 0,4 5 0 0,1-9 0 15,4 5 0-15,0-8 0 0,9-1 0 0,0 1 0 16,4-4 0-16,4-4 0 0,1 0 0 0,4-4 0 16,-5-4-11-16,10 0-6 0,3-4-2 0,1 0 0 15,0-3 19-15,-1-1 0 0,1-4 0 0,0 1 0 16,0-5 23-16,-5 1 8 0,0-1 1 0,1-3 1 0,-10-5-5 15,5 5 0-15,0-4-1 0,-4 3 0 0,-1 1-3 16,1 3-1-16,-5 5 0 0,0-1 0 0,-4 8-12 0,-5 5-3 16,-4 3 0-16,0 0 0 0,0 0-8 0,0 15 8 15,0 1-8-15,-4 3 8 16,-1 5-8-16,1 3 0 0,0 0 0 0,-1 4-11 16,1 1-33-16,-1 3-6 0,1 4-2 0,0 0 0 15,-1 4-163-15,5-4-33 0,9 31-6 0,0-23-2 0</inkml:trace>
        </inkml:traceGroup>
      </inkml:traceGroup>
      <inkml:traceGroup>
        <inkml:annotationXML>
          <emma:emma xmlns:emma="http://www.w3.org/2003/04/emma" version="1.0">
            <emma:interpretation id="{0011238B-B868-4222-959B-7D86EBD8AEC5}" emma:medium="tactile" emma:mode="ink">
              <msink:context xmlns:msink="http://schemas.microsoft.com/ink/2010/main" type="line" rotatedBoundingBox="3986,11922 28112,10435 28216,12136 4091,13623"/>
            </emma:interpretation>
          </emma:emma>
        </inkml:annotationXML>
        <inkml:traceGroup>
          <inkml:annotationXML>
            <emma:emma xmlns:emma="http://www.w3.org/2003/04/emma" version="1.0">
              <emma:interpretation id="{8A3ECE68-340F-45C2-9A29-A9883893EFE9}" emma:medium="tactile" emma:mode="ink">
                <msink:context xmlns:msink="http://schemas.microsoft.com/ink/2010/main" type="inkWord" rotatedBoundingBox="3997,12097 7353,11890 7435,13227 4079,1343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70811.8679">3238 11477 1440 0,'4'-4'128'0,"-8"-8"-103"15,0 1-25-15,-1-1 0 0,-4 4 101 0,9-4 15 16,9 1 4-16,-9 11 0 0,-9-8-43 0,9 8-8 16,9-8-1-16,-4 4-1 0,-5 4-41 0,0 0-8 15,0 0-2-15,8 12 0 0,1 7 7 0,-9 13 1 16,-13 7 0-16,9 7 0 0,12 5-8 0,-12 8-2 15,-9 3 0-15,-5 8 0 0,1-3-2 0,3-1-1 16,1 4 0-16,-4 4 0 0,-5-12-11 0,9-3-16 16,13-1 4-16,-9-3 1 15,0-8-165-15,0 0-34 0</inkml:trace>
          <inkml:trace contextRef="#ctx0" brushRef="#br0" timeOffset="170492.5448">2589 12120 748 0,'0'0'33'0,"0"0"7"0,-5-7-32 0,1 3-8 15,-1 0 0-15,1 0 0 0,4 4 180 0,0 0 35 16,0 0 6-16,-9 0 2 0,9 0-144 0,-9 4-29 15,1-4-6-15,3 8 0 0,-3 3-16 0,-6 5-2 16,1-1-1-16,0 5 0 0,4 3-2 0,-4 1-1 16,-4 3 0-16,3 0 0 0,6 1 3 0,-1-1 1 0,0-4 0 0,5 1 0 15,-5-1-8-15,9-3-2 16,4-5 0-16,1 1 0 0,-5-4-6 0,8-5-2 16,1-3 0-16,4 0 0 0,1-8-8 0,3 0-12 15,5-3 2-15,0-5 1 0,-4-4 9 0,3 1 0 16,6-5 0-16,-1 1 0 0,-4-5-12 0,-4 1-1 15,4-4 0-15,-1-5 0 0,1 5 23 0,-8-4 5 16,3-4 1-16,-4 4 0 0,-4-5 14 0,0 5 3 16,-5 0 1-16,1 4 0 0,-5 3-10 0,0 5-1 15,-5 3-1-15,-4 1 0 0,5 7-7 0,-5 4-2 16,1 0 0-16,-10 8 0 0,-4 0-13 0,-4 8 0 0,-1 3 0 16,10 5 0-1,-5 3-21-15,-4-3-7 0,-1 3-2 0,5 4-628 0,0 1-126 0</inkml:trace>
          <inkml:trace contextRef="#ctx0" brushRef="#br0" timeOffset="169922.1006">1887 11898 1209 0,'0'0'108'0,"-9"-8"-87"0,9-7-21 0,-9 3 0 0,5-4 84 0,4 1 12 0,4-1 2 0,5 5 1 16,-9-5-22-16,9 0-4 0,-5 1-1 0,9-1 0 15,5-3-29-15,4 3-7 0,0-7 0 0,4 3-1 16,0 1-10-16,5 3-1 0,-5 0-1 0,9 1 0 16,-4 3-13-16,4 4-2 0,-13 4-8 0,4 4 12 15,1 0-12-15,-10 8 0 0,5 0 0 0,-4 4 0 16,-5 3 8-16,-9 5 0 0,5 3-8 0,-4 1 12 0,-10-1 3 0,5 4 0 16,-13 1 0-16,4 3 0 0,-8-4 1 0,-1 0 0 15,1 5 0-15,-5-1 0 0,0-4 0 0,-5-3 1 16,-3 3 0-16,-1-4 0 15,5 1-34-15,-5-5-7 0,0-3-2 0,5-1 0 16,0-3-36-16,4-4-7 0,8 0-2 0,-3-5-527 16,-1-6-106-16</inkml:trace>
          <inkml:trace contextRef="#ctx0" brushRef="#br0" timeOffset="169605.6223">1913 12007 849 0,'4'-15'37'0,"-4"15"9"0,0 0-37 0,0-12-9 0,0 0 0 0,0 1 0 16,0-1 97-16,-4 4 18 0,8-4 3 0,-4 5 1 16,5-5-22-16,-5 4-4 0,0 0-1 0,0 8 0 15,0-7-20-15,0 7-4 0,0-8 0 0,0 8-1 16,4-8-15-16,-4 8-4 0,4-8 0 0,-4 8 0 0,0 0-24 16,0 0-6-16,0 0-1 0,0 0 0 0,0 0 3 15,0 0 0-15,0 0 0 0,0 0 0 0,0 12 10 16,5 0 2-16,-5 3 1 0,0 9 0 0,4 7-12 0,-4 4-2 15,-4 4-1-15,4 4 0 0,0 3 16 0,-5 5 3 16,-3-4 1-16,3 0 0 0,1-4-29 0,4-4-9 16,-9 0 0-16,5 0 0 0,8-4 14 0,-4-4-4 15,-4-4-1-15,-1-3 0 0,1 3-9 0,0-8 0 16,4 1 0-16,-5-4 0 16,1-5-22-16,4 1-6 0,-9-4-2 0,9-8 0 15,0 0-132-15,0 0-26 0,0 0-6 0</inkml:trace>
          <inkml:trace contextRef="#ctx0" brushRef="#br0" timeOffset="171469.38">3615 11898 1209 0,'0'0'53'0,"0"0"12"0,-9 0-52 0,9 0-13 0,0 0 0 0,0 0 0 15,-4 4 21-15,0 4 2 16,4-8 0-16,0 12 0 0,0-5 1 0,0 9 1 16,-9-4 0-16,9 3 0 0,0 1 21 0,0-1 4 0,-9 5 1 15,5-1 0-15,4 1-3 0,0-4-1 0,-5-1 0 0,1 1 0 16,0-9-15-16,4 5-4 0,0-12 0 0,0 0 0 16,0 8-13-16,0-8-3 0,8 4-1 0,5-4 0 15,-13 0-11-15,9-4 12 0,9-4-12 0,-1-4 12 16,10-3-12-16,-5-1 0 0,-9-3 0 0,9 3-11 15,13-3 11-15,-9-1 0 0,-4 1 0 0,4-1 0 16,1 9 0-16,-1-1 0 0,-8 4 0 0,-1 4 0 16,-8 4 9-16,8 8-9 0,5 4 12 0,-4 7-12 15,-14 5 29-15,1 3-1 0,4 12 0 0,-9 0 0 16,0 4 0-16,-14 0-1 0,-3 3 0 0,4-3 0 16,8 0-7-16,-4 4-2 0,-21-8 0 0,8 8 0 15,4-8 4-15,-4 0 1 0,-8-4 0 0,3-4 0 16,1-4-1-16,4-7 0 0,0-5 0 0,0 1 0 15,-4-4 14-15,8-4 2 0,5-5 1 0,0 1 0 0,-5-8-17 16,1 1-3-16,8-9-1 0,0-4 0 0,9 1-4 16,0-9-1-16,-8 1 0 0,12-1 0 0,9-7-27 0,-4 0-6 15,-5 0 0-15,9 0-1 16,9-1-43-16,0-3-9 0,5 4-2 0,-5 4-625 16,0-4-124-16</inkml:trace>
          <inkml:trace contextRef="#ctx0" brushRef="#br0" timeOffset="171882.7782">4313 12116 1360 0,'-9'-11'60'0,"9"11"13"0,13-8-58 0,-4 0-15 0,-9 8 0 0,4-4 0 15,14-3 36-15,-9 3 4 0,-9 4 0 0,8-4 1 16,6 0-13-16,-6 4-4 0,6 0 0 0,-1 8 0 15,-13 3 21-15,8 5 4 0,1-4 1 0,0 7 0 16,-9 1 22-16,0-1 5 0,4 1 1 0,1 3 0 16,-1-4-17-16,-4-3-3 0,-9 4-1 0,5-5 0 15,8-3-13-15,-8 3-2 0,-9-3-1 0,4-4 0 16,9-8-29-16,0 0-12 0,0 0 11 0,-9 4-11 16,1 0 0-16,8-4 0 0,0 0 0 0,-9-4 0 15,0-4 0-15,0-4 0 0,14-3 0 0,-5-1 0 16,0-3 0-16,0-5-8 0,4-3 8 0,9 0 0 15,9-1-8-15,-4 1 8 0,-1 0 0 0,5 3 0 0,18-3 0 16,-14 4 0-16,-13-1 0 0,5 9 0 0,-1 3-14 16,5 4 4-16,-4 4 1 0,-5 4 0 0,-13 0 34 15,9 8 7-15,8 0 2 0,-8 4 0 0,-5 3-21 0,1 1-4 16,3 3-1-16,-3 1 0 0,-1-1-8 0,1 1 8 16,-5-1-8-16,0 5 8 0,8-1-8 0,-8 0 0 15,-8 1 0-15,8-5 0 16,4 5-100-16,-4-1-23 0,-4 4-4 0,-5-3-545 15,4-1-110-15</inkml:trace>
          <inkml:trace contextRef="#ctx0" brushRef="#br0" timeOffset="172273.8818">4975 12089 1749 0,'0'0'77'0,"0"0"17"0,0 0-75 0,0 0-19 0,0 0 0 0,5 8 0 16,-5 8 40-16,4-5 4 0,-4 5 0 0,4-1 1 15,1 5-17-15,-5-1-4 0,4-3-1 0,1 4 0 0,-1-1-7 0,0-3-2 16,1-1 0-16,-1 1 0 16,1-1-6-16,3-3-8 0,-3 0 11 0,3-8-11 15,-3 0 15-15,4 0-4 0,-1-1-1 0,1-3 0 0,4-3 26 0,-4-1 4 16,4 0 2-16,0 0 0 0,1-8-19 0,-1 4-4 15,-4-3-1-15,4-5 0 0,0 4-18 0,-9-7 10 16,5 3-10-16,-5-3 8 0,1 3 1 0,-5 1 0 16,0-1 0-16,-5 0 0 0,1 1-9 0,0 3 0 15,-5-4 0-15,0 5 8 0,5-1 11 0,-5 4 1 16,0-7 1-16,0 7 0 0,5 0-1 0,4 8 0 16,0 0 0-16,-9 0 0 0,5-4-20 0,4 4 9 15,-13 4-9-15,8 4 0 16,5-8-18-16,-9 8-10 0,1 3-3 0,3 1-700 15,-3 4-140-15</inkml:trace>
        </inkml:traceGroup>
        <inkml:traceGroup>
          <inkml:annotationXML>
            <emma:emma xmlns:emma="http://www.w3.org/2003/04/emma" version="1.0">
              <emma:interpretation id="{1EE924DD-8F8D-40AA-83A7-B14593B4B035}" emma:medium="tactile" emma:mode="ink">
                <msink:context xmlns:msink="http://schemas.microsoft.com/ink/2010/main" type="inkWord" rotatedBoundingBox="7726,11691 10960,11492 11038,12752 7803,12952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73042.6064">5594 12105 1209 0,'0'0'108'0,"0"0"-87"0,0 0-21 0,0 0 0 16,0 0 135-16,0 0 22 0,-5 0 5 0,5 0 1 15,0 0-53-15,0 0-10 0,0 0-3 0,0 0 0 16,0 0-62-16,0 0-13 0,0 0-2 0,0 0-1 16,9 8-6-16,-4-1-1 0,3 1 0 0,1 0 0 15,-4 4-12-15,3-1 0 0,-3 1 0 0,4-4 0 16,-5 7 0-16,0-3-15 0,5-4 3 0,-9 4 1 0,0-1 11 15,0-11 0-15,0 12 8 0,0-12-8 0,0 0 9 0,-9 8-9 16,9-8 12-16,0 0-12 0,0 0 16 0,0 0-3 16,0 0-1-16,0 0 0 0,-4-8 6 0,4-4 1 15,0 1 0-15,0-5 0 0,9 0-9 0,-1-3-2 16,1-4 0-16,0-1 0 0,9 1-8 0,-1 3 0 16,-4 1 0-16,9-1 0 0,-4 5 0 0,4-1 0 15,0 8 0-15,0 1 0 0,-5 7 12 0,1 0 0 16,4 3 0-16,-5 5 0 0,1 0 1 0,-1 4 1 15,1-1 0-15,-5 1 0 0,5 8-14 0,-5-5 9 16,0 5-9-16,0 3 8 0,-4-3-8 0,0-1 8 16,-5 1-8-16,5-1 8 0,-5-3-8 0,-4-1 8 15,0-3-8-15,-4 0 8 0,-1-1-8 0,1-3 0 16,0-4 0-16,-5 4 0 0,0-4 8 0,0 0 0 0,5-4 0 16,-1-4 0-16,1 0-8 0,0 0 8 0,-1-4-8 0,1 0 8 15,4-7-8-15,4 3 0 0,-4-7 0 0,5-1 0 16,-1 1 0-16,9-1 0 0,-4-3 0 15,4-1 0-15,5 1 0 0,-1 0 0 0,1-1 0 0,4 1 0 16,-5 3 0-16,5 1 10 0,-9 7-1 0,5 0 0 16,-5 12 7-16,0 0 2 0,-13 0 0 0,9 4 0 15,0 4 4-15,0 4 1 0,-5 3 0 0,5 5 0 16,-5-5-23-16,1 5 0 0,-1 3 0 0,0-3 8 16,-4-1-8-16,5 1-10 0,-1-1 10 0,0 1-13 15,1-5-88-15,4 5-18 16,-1-8-3-16,1 3-966 0</inkml:trace>
          <inkml:trace contextRef="#ctx0" brushRef="#br0" timeOffset="173114.0983">6678 12015 1875 0,'8'-4'41'0,"-8"4"9"0,0 0 2 0,5 0 0 0,3 0-41 0,1 0-11 16,-4 4 0-16,3 4 0 0,1 0 60 0,0 0 9 16,0-1 3-16,-1 5 0 0,-3 4-16 0,-1-1-2 15,5 1-1-15,-5 3 0 0,1-3-35 0,-1-1-7 16,1 1-2-16,3 0 0 0,-3-5-23 0,4 1-5 16,-5-4-1-16,5 4-666 0,-1-9-134 0</inkml:trace>
          <inkml:trace contextRef="#ctx0" brushRef="#br0" timeOffset="173246.434">6901 11563 2084 0,'0'0'46'0,"-8"0"10"0,3 4 1 0,-4 3 1 0,1 1-46 0,-1 4-12 0,4 0 0 0,-3 3-616 16,8 1-124-16</inkml:trace>
          <inkml:trace contextRef="#ctx0" brushRef="#br0" timeOffset="174046.9722">7406 11918 691 0,'0'0'30'0,"-5"-4"7"0,-3-4-29 0,3 0-8 15,-4 0 0-15,5 1 0 0,-5-5 280 0,1 4 54 16,3 0 11-16,-4-3 3 0,1 3-210 0,-1 4-42 16,4-4-8-16,-3 8-1 0,-1-4-60 0,0 4-12 15,0 4-3-15,1 0 0 0,3 4-2 0,-4 3-1 16,-4 9 0-16,0 3 0 0,0 5-9 0,0 3 0 15,-5 0 0-15,9 0 0 0,-4 0 0 0,5 1 0 0,3 3 0 0,1-8 0 16,-1-4 0-16,1-7 0 0,4 0 0 16,4-5 0-16,-4-11 0 0,9 8 0 0,4-8 0 15,0 0 0-15,5-8 0 0,-5-7 0 0,5-5 0 0,-1-3 0 16,10-1 0-16,-5-3 12 0,4 0-4 0,0-4 0 16,0-4 0-16,-4 3 0 0,-4 5 0 0,4-4 0 15,-5 7 6-15,-3 5 1 0,-1-1 0 0,-4 5 0 16,4 7-6-16,-5 0-1 0,-8 8 0 0,0 0 0 15,0 0-8-15,5 8 8 0,-1 12-8 0,1-5 8 16,-5 9-8-16,0-5 0 0,0 1 0 0,4 3 8 0,0-4-8 16,1 1 0-16,-1-4 0 0,9-1 0 0,-4 1-10 15,9-8 10-15,-5-5-13 0,4 1 5 0,5-4 8 0,-4-4-12 16,4-3 12-16,0-1-12 0,4 0 12 0,0 0 0 16,-4-7 0-16,9 3 0 0,-5-4 10 0,1 1 1 15,-10-5 0-15,5 1 0 0,0-5-11 0,4-3 0 16,-4 0 0-16,0-4 8 0,0-1-8 0,-4-3 0 15,-1 0 0-15,1-4 0 0,-5-4 0 0,5-4 0 16,-5-3 0-16,0 3 0 0,0-8 0 0,0 5 0 16,0-1 0-16,1 0 0 0,-6 4 0 0,1 1 0 15,0 3 8-15,0 4-8 0,-1 4 0 0,-3 0 0 16,-1 7 9-16,1 5-9 0,-5 3 14 0,0 5-2 16,0-1 0-16,-5 8 0 0,5 1-2 0,-4 3-1 0,-1 4 0 0,-3 4 0 15,-1 3-9-15,0 9 0 0,5 3 0 16,-5 5 0-16,-4 3 0 0,4 8 0 0,-4 0 0 0,0 4 0 15,-5 8 0-15,5 0 0 0,0 0 0 16,0 3 0-16,0 1 29 0,4 4 7 0,0-5 2 16,0 1 0-16,5 0-19 0,-5-4-4 0,0 3-1 0,9-7 0 15,0 0-5-15,0 0-1 0,-4 0 0 0,4-4 0 16,4-4-8-16,5 0-17 0,0-4 4 0,4 1 1 16,0-5-118-16,9-8-23 0,4 5-5 0,1-9-904 15</inkml:trace>
          <inkml:trace contextRef="#ctx0" brushRef="#br0" timeOffset="174878.5797">8577 11875 403 0,'0'0'36'0,"0"0"-36"0,0 0 0 0,0 0 0 16,0 0 169-16,0 0 27 0,-4-4 6 0,4 4 1 0,0 0-59 15,0 0-11-15,0 0-2 0,0 0-1 0,0 0-40 0,0 0-8 16,13 0-2-16,-4 0 0 0,4 4-36 0,4 0-8 16,5 0-2-16,0-4 0 0,0 3-34 0,5-3 0 15,-1 4 0-15,0 0 0 16,1-4-120-16,-1 4-30 0</inkml:trace>
        </inkml:traceGroup>
        <inkml:traceGroup>
          <inkml:annotationXML>
            <emma:emma xmlns:emma="http://www.w3.org/2003/04/emma" version="1.0">
              <emma:interpretation id="{AAAD878F-E54E-44C3-819B-B47B4AF2415D}" emma:medium="tactile" emma:mode="ink">
                <msink:context xmlns:msink="http://schemas.microsoft.com/ink/2010/main" type="inkWord" rotatedBoundingBox="11358,11600 14708,11394 14784,12624 11434,12830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75165.094">9222 11602 1501 0,'-17'0'66'0,"17"0"14"0,0 0-64 0,0 0-16 0,-9-4 0 0,9 4 0 16,0 0 51-16,0 0 6 0,0 0 2 0,0 0 0 15,13 0-11-15,5 0-1 0,-5 0-1 0,9 0 0 16,4 0-1-16,5 0 0 0,4 0 0 0,4-4 0 16,1 4-6-16,-1-4-2 0,1 0 0 0,4-4 0 15,-5 4-24-15,5-3-5 0,0-5 0 0,-5 4-8 16,1-4-16-16,-1 5-9 15,1-5-3-15,-5 0 0 0,-4 4-129 0,-1 1-27 0,19-13-4 16,-10 8-2-16</inkml:trace>
          <inkml:trace contextRef="#ctx0" brushRef="#br0" timeOffset="175478.3677">9810 10986 518 0,'13'-16'46'0,"-4"8"-37"15,0 4-9-15,0-4 0 0,-5 5 132 0,5-1 25 16,-5-4 5-16,-4 8 1 0,0 0-38 0,0 0-7 0,0 0-2 0,0 0 0 16,0 0-18-16,0 0-4 15,4 12-1-15,1 3 0 0,-5 1-17 0,-5 7-4 16,-3 8-1-16,3 4 0 0,-3 8-15 0,-6 4-4 15,1 4 0-15,0 3 0 0,0 1 0 0,0 4 0 16,-5-5 0-16,5 1 0 0,-5-5-20 0,5 1-5 16,0-4-1-16,0 0 0 0,4-8-18 0,-4 0-8 15,9 0 0-15,-5-4 8 0,0-4-8 0,5 0-14 0,-1 0 3 16,1-7 1 0,0 3-102-16,4-7-21 0,0 7-4 0,4-11-861 0</inkml:trace>
          <inkml:trace contextRef="#ctx0" brushRef="#br0" timeOffset="175823.0413">10569 11649 1328 0,'0'0'59'0,"0"0"12"0,-4-8-57 0,-1 8-14 16,-4-4 0-16,9 4 0 0,0 0 115 0,0 0 20 15,0 0 4-15,-8 8 1 0,-1-1-39 0,0 5-7 16,5 4-2-16,-5-1 0 0,0 5-31 0,0 3-6 15,5 1-2-15,0 3 0 0,-1 4-28 0,1 0-5 0,0-3-2 0,4 3 0 16,-5 0-18-16,5-4 0 0,0-3 0 0,5-1 0 31,-5-3-27-31,4-5-9 0,-4 1-1 0,4-8-1 16,1 3-158-16,-5-11-31 0</inkml:trace>
          <inkml:trace contextRef="#ctx0" brushRef="#br0" timeOffset="175997.5237">10635 11231 1890 0,'-9'0'41'0,"-4"-4"9"0,0-3 2 0,8 7 1 0,5 0-42 0,0 0-11 0,0 0 0 0,0 0-558 16,0 0-114-16</inkml:trace>
          <inkml:trace contextRef="#ctx0" brushRef="#br0" timeOffset="176549.1005">10999 11411 1209 0,'0'0'108'0,"0"0"-87"16,0 0-21-16,0 0 0 0,4 7 53 0,1 5 7 15,4-4 0-15,4 4 1 0,-5 3 9 0,1 1 2 16,0 3 0-16,-5 5 0 0,10-1 0 0,-10 1 1 15,0 3 0-15,1 0 0 0,-1 0 4 0,1 1 1 16,-10-1 0-16,5-4 0 0,0 5-19 0,0-9-4 16,-4 1-1-16,-5-1 0 0,5-3-25 0,-1-4-5 15,1-1 0-15,-1-3-1 0,5 0-23 0,0-8 0 0,0 0 0 16,0 0 0-16,0 0 0 0,0 0 0 0,0 0 0 0,0 0 0 16,0 0 0-16,5-12 0 0,-1 0 0 0,1-3 8 15,8-5-8-15,-4 1 9 0,-1-5-9 0,1-3 10 16,4 0-10-16,5-4 0 0,-1-1 0 0,1 5 0 15,8-4 0-15,-4 4 0 0,4-1 9 0,-4 5-9 16,0 0 0-16,0 7 0 0,0-4 0 0,0 9 8 16,0 3-8-16,-4 0 0 0,-1 4 8 0,5 8-8 15,-4 4 0-15,-5 0 0 0,0 3 0 0,5 9 8 16,-5-1-8-16,0 5 0 0,-4-1 0 0,-1 5 0 16,1-5 0-16,-9 0 0 0,5 1 0 0,-1-5 0 15,-8 1 0-15,-1-1 0 0,1-7 0 0,-1 4 0 0,-8-5 0 16,4 1 0-16,1 0 0 0,-5-5 8 0,4 1-8 15,0-4 12-15,0 0-4 0,-4 0 0 0,9-4-8 16,-5-4 0-16,0 0 8 0,5-4-8 0,-1 1 0 0,5-1 0 16,0-8 0-16,5 1 0 0,-5-5 0 0,4-3 0 15,5-1 0-15,0-3 0 0,4 0 0 0,4 3 0 16,-3-3 0-16,3 0 0 0,1 7 0 0,-1 1 0 16,1 3 0-16,4 4-8 0,-5 8 8 0,-4 1 0 15,5 3 0-15,-5 3 8 0,0 5 20 0,0 4 4 16,-4 0 0-16,0 3 1 0,-5 5-33 0,1-1 0 15,-1 1 0-15,1-1-12 0,-5 1 12 0,-5-1 0 16,5 1-10-16,0 3 10 16,0-3-112-16,0-1-19 0,0-3-3 0</inkml:trace>
          <inkml:trace contextRef="#ctx0" brushRef="#br0" timeOffset="176960.3499">12201 11664 1630 0,'0'0'72'0,"0"0"16"16,-9 8-71-16,5 0-17 0,0 3 0 0,4-11 0 16,0 8 63-16,0-8 9 0,0 0 1 0,4 8 1 0,5-8-21 0,-1 4-4 15,6-4-1-15,-1 0 0 0,4-4-29 0,1-4-7 16,4 0 0-16,0-3-1 0,0-1-3 0,4-4-8 15,-4 1 12-15,4-1-4 0,-4-3-8 0,-4 3 12 16,-1-3-12-16,1-1 12 0,4 5 16 0,-9-1 4 16,-4-4 1-16,0 1 0 0,-1 7-9 0,-3-3-3 15,-5 3 0-15,0 0 0 0,-5 4-9 0,1 1-1 16,-5-1-1-16,-4 4 0 0,0 0-2 0,0 4 0 16,-5 4 0-16,1 0 0 0,-5 4-8 0,4-1 0 15,-8 1 0-15,4 4 0 0,0 0-9 0,0 3 9 16,-4-3 0-16,-1 7 0 0,5 1 0 0,0-1 0 15,0 9 0-15,5-5 0 0,4 4 0 0,0 1 0 0,-1 3 0 16,6-4 9-16,3 4-9 0,5 1 0 16,0-1 0-16,5 0 0 0,3-4 0 0,1 1 0 15,9 3 0-15,-1-4 0 16,5-3-76-16,5-1-12 0,3-4-1 0,10-3-891 0</inkml:trace>
        </inkml:traceGroup>
        <inkml:traceGroup>
          <inkml:annotationXML>
            <emma:emma xmlns:emma="http://www.w3.org/2003/04/emma" version="1.0">
              <emma:interpretation id="{5472DE89-1979-423E-B69E-A61352438344}" emma:medium="tactile" emma:mode="ink">
                <msink:context xmlns:msink="http://schemas.microsoft.com/ink/2010/main" type="inkWord" rotatedBoundingBox="16024,11493 19824,11259 19909,12648 16110,12882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79460.7263">15255 11543 1267 0,'0'0'112'0,"0"0"-89"0,8-8-23 0,1 1 0 16,4 3 69-16,1-4 10 0,-1 0 1 0,-5 0 1 15,1 1-1-15,0-1-1 0,-5 0 0 0,1-4 0 16,4 4-13-16,-5 1-2 0,0-5-1 0,-4 0 0 15,0 12-36-15,5-8-7 0,-5 1-2 0,0-5 0 16,0 4 18-16,0 8 4 0,0 0 1 0,0-8 0 16,4-3-29-16,-4 11-12 0,0 0 11 0,0 0-11 15,0-8 10-15,0 8-10 0,0-8 10 0,0 8-10 16,0 0 8-16,0 0-8 0,0 0 0 0,-9-4 0 16,1 4 0-16,-1 0 0 0,9 0 0 0,-13 0-10 15,-1 4 10-15,-3 4 0 0,-5 4 0 0,0-1-8 16,0 5 8-16,-4 3 0 0,4 5 0 0,0-1 0 15,0 1 0-15,0-1-8 0,4-4 8 0,5 1 0 16,0-1-12-16,9-3 4 0,-5 0 0 0,5-5 0 16,-1-3-10-16,5-8-2 0,0 0 0 0,0 0 0 0,13 4 1 15,1-8 0-15,3 0 0 0,1-4 0 0,-1-3 19 0,1-1 0 16,8-4-8-16,0-3 8 0,5-1 0 0,-5-3 14 16,1 0-2-16,3 3-1 0,6 1 14 0,-6-1 3 15,1 1 1-15,0 3 0 0,-1-3-18 0,1 7-11 16,-5 0 12-16,-4 8-12 0,0 0 12 0,-4 4-12 15,-1 4 12-15,-3 8-12 0,-6 0 19 0,1 7-3 16,-4 5-1-16,-1 7 0 0,-4 0-6 0,0 8-1 16,0 0 0-16,-9 8 0 0,0-4 17 0,-4 3 3 15,-4 5 1-15,-1-4 0 0,-4 0-17 0,-9-4-3 16,-4 0-1-16,0-4 0 0,0 0-8 0,-4-4 0 16,-1-4 0-16,1 0 8 0,-1-8 5 0,1-3 1 15,4-1 0-15,0-7 0 0,4-4 0 0,0 0 0 16,9-8 0-16,0 0 0 0,-4-4 10 0,8 0 1 0,1-4 1 0,4-4 0 15,-1 1-26-15,1-5 0 0,5-3 0 0,-1-1 0 16,9-7 0-16,0 3 0 0,4-3 0 16,9-4 0-1,0 0-20-15,9 0-10 0,9-5-2 0,4 5 0 0,5 0 11 0,8 0 1 0,5 0 1 0,4-1-741 16,4 1-148-16</inkml:trace>
          <inkml:trace contextRef="#ctx0" brushRef="#br0" timeOffset="179707.3183">16132 11461 1566 0,'0'0'69'0,"0"-4"15"0,0-3-68 0,0 7-16 15,0 0 0-15,0 0 0 0,0 0 100 0,0 0 16 16,0 0 3-16,0 0 1 0,0 0-63 0,-9 11-12 16,-4 1-2-16,0 4-1 0,4 3-32 0,-8 5-10 15,4-5 0-15,-1 4 0 0,6 1 14 0,-1-1-4 16,0-3-1-16,0 3 0 15,5 1 11-15,-5-5 3 0,5-3 0 0,-1-1 0 0,5-3 0 0,0-12 0 16,5 8 0-16,-1 0 0 0,0-5-15 0,5-3-8 16,0 0 10-16,9-3-10 0,4-5 0 0,4 0 0 15,-4-4 0-15,4 1 0 0,0-1 0 0,-4-4 0 16,5 1 0-16,-5-1 0 0,0-3 0 0,-9-1 0 16,4-3 0-16,-8-1 0 0,4-3 32 0,-8 4 0 0,-1-1 0 0,0 1 0 15,-8 3-32-15,0 1 0 0,-5 3 0 0,-4-3 0 16,-5 7 12-16,1 0-3 0,-10 4-1 0,1 5 0 15,0 3-8-15,-5 0 8 0,0 3-8 0,0 5 8 32,-4 8-43-32,-4-1-9 0,4 1-1 0,0 4-677 0,0 3-135 0</inkml:trace>
          <inkml:trace contextRef="#ctx0" brushRef="#br0" timeOffset="180047.6799">16645 11231 748 0,'0'0'67'0,"14"4"-54"0,-6-4-13 0,1 4 0 0,0 4 217 0,0 0 41 16,-1 3 8-16,-3 1 2 0,8 4-132 0,-4-1-27 15,0 1-5-15,-1 3 0 0,-3 5-45 0,3-1-9 16,1 4-2-16,-4 1 0 0,-1-5-33 0,-4 1-7 15,4 3-8-15,-4-8 11 0,0 1 0 0,0-5 0 16,-4-3 0-16,-5 4 0 0,0-8 27 0,1-5 6 16,-5 5 0-16,4-4 1 0,-4 0-27 0,4-4-6 15,-4 0 0-15,0-4-1 0,4 0 4 0,-4 0 1 16,4-3 0-16,4-1 0 0,1 0-4 0,0-4 0 16,4 1 0-16,0-5 0 0,0 0-12 0,4 1 11 0,0-5-11 15,5 1 10-15,0-1-10 0,4 1 0 16,5-1 0-16,-1 1 0 0,5-1 0 0,-4 5-16 0,8-1 4 0,0 0 1 15,1 1-6-15,-1 3-2 0,5 4 0 0,-5 1 0 32,5-1-149-32,-1 0-29 0,1 4-7 0,0-4-716 0</inkml:trace>
          <inkml:trace contextRef="#ctx0" brushRef="#br0" timeOffset="178330.5693">14307 11500 403 0,'0'0'36'0,"0"0"-36"15,0 0 0-15,0 0 0 0,0 0 172 0,0 0 28 16,4-7 6-16,1 3 1 0,-5-4-99 0,0 8-19 16,0 0-4-16,0-8-1 0,0 0-22 0,0 8-5 15,0 0-1-15,0-11 0 0,0 11-4 0,0-8 0 16,0-4-1-16,0 12 0 0,0 0-10 0,0-8-1 15,0 8-1-15,0 0 0 0,0 0-9 0,-9-8-2 16,0 5 0-16,0-1 0 0,1 4-11 0,-1 0-2 16,-9 0-1-16,5 0 0 0,-9 7-3 0,0-3-1 0,-4 4 0 0,0-4 0 15,-1 4-10-15,1 4 0 16,0-1-12-16,4 5 12 0,0 3 0 0,0 1 15 0,4-1-1 0,1 1 0 16,4 3-14-16,-5 1 0 0,5-1 0 0,0 0 0 15,4-3 0-15,0-4 0 0,0 3 0 16,9-7 0-16,-4-1 0 0,4-3 0 0,0-8 0 0,4 8 0 15,5-4 8-15,4 0 8 0,1 0 1 0,3-8 1 16,5 0-18-16,0-4 8 0,4 0-8 0,1 1 0 31,3-9-19-31,-3 4-10 0,3-3-3 0,-3 3 0 0,-1-8 32 0,-4 5 0 0,0-5 0 0,0 1 0 16,-5-5 8-16,-3 5-8 0,-1-4 0 0,-5-1 0 16,6 5 33-16,-6-5 0 0,-3 9 0 0,4-5 0 15,-5 8-1-15,0 5-1 0,-4 7 0 0,0 0 0 16,0 0 1-16,0 0 0 0,0 0 0 0,-4 7 0 15,4 5-21-15,-4 4-11 0,4 3 12 0,-5 5-12 0,1 3 0 16,4 4 0-16,-5-4 0 0,5 5 0 0,-4-5 0 16,4 0 0-16,-4 1 0 0,4-1 0 15,0-4-55-15,0 1-5 0,4-1 0 0,0-3-1 16,-4-1-133-16,5-7-26 0</inkml:trace>
          <inkml:trace contextRef="#ctx0" brushRef="#br0" timeOffset="178673.9578">14855 11005 1105 0,'0'-16'48'0,"5"9"12"0,-5-5-48 15,4 0-12-15,1-3 0 0,-5-1 0 0,8 0 104 0,-8-3 20 0,5-1 3 0,-1 5 1 16,-4-1 0-16,5 5 0 0,-5-1 0 0,0 4 0 16,0 4-34-16,0 4-6 0,0 0-2 0,0 0 0 15,0 0-35-15,0 8-7 0,0 8-2 0,0 7 0 16,-5 8-27-16,5 4-6 0,-4 4-1 0,4 8 0 16,-9-4 5-16,5 8 1 0,-5 7 0 0,0-3 0 15,5-1-3-15,-5 5-1 0,4-5 0 0,-3-3 0 16,3 0-10-16,-3-4 0 0,8-1 0 0,-5-7 0 15,1-3-66-15,-5-5-15 0,5-4-3 0,-5 0-988 16</inkml:trace>
          <inkml:trace contextRef="#ctx0" brushRef="#br0" timeOffset="180363.4147">17426 11352 1882 0,'0'0'41'0,"0"0"9"0,0 0 2 0,-4 12 1 0,-9-4-42 0,8 3-11 16,1 5 0-16,0-4 0 0,4-5 55 0,-5 5 9 15,5 0 1-15,0 0 1 0,0-1-26 0,-4 1-4 16,-1 0-2-16,5-5 0 0,9 5-17 0,-9-4-3 15,-4 0-1-15,4-8 0 0,0 0-13 0,4 4 0 16,5 3 0-16,-9-7-680 16,0 0-132-16</inkml:trace>
          <inkml:trace contextRef="#ctx0" brushRef="#br0" timeOffset="180452.1082">17641 10997 1926 0,'0'0'42'0,"0"0"9"0,0 0 1 0,0 0 3 0,0 0-44 0,0 0-11 0,0 0 0 0,0 0 0 31,0 0-116-31,0 0-26 0,5 12-5 0,-5-12-1 0</inkml:trace>
        </inkml:traceGroup>
        <inkml:traceGroup>
          <inkml:annotationXML>
            <emma:emma xmlns:emma="http://www.w3.org/2003/04/emma" version="1.0">
              <emma:interpretation id="{1FFA3E76-FA48-4BD3-BF35-6B27C612C1B4}" emma:medium="tactile" emma:mode="ink">
                <msink:context xmlns:msink="http://schemas.microsoft.com/ink/2010/main" type="inkWord" rotatedBoundingBox="20270,11082 22611,10937 22691,12233 20350,12377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80948.0613">18295 10638 1638 0,'9'-19'72'0,"-9"19"16"0,0-8-71 0,4 0-17 0,1 1 0 0,-5 7 0 15,0 0 74-15,0 0 11 0,8-4 3 0,6 4 0 16,-14 0-31-16,13 11-5 0,-9-3-2 0,5 12 0 16,4 7-18-16,-9 4-4 0,1 4-1 0,-1 8 0 15,-4 0 4-15,0 4 1 0,-9 0 0 0,-4 3 0 16,4-3 5-16,-4 8 2 0,-4-5 0 0,-5 1 0 15,0 0-25-15,4-4-5 0,1-4-1 0,-1 3 0 16,1-3-8-16,-1 0 0 0,9-4 0 0,-4-4 0 16,4 4-40-1,1-8-9-15,-1-7-3 0,4-1-662 0,10-3-133 0</inkml:trace>
          <inkml:trace contextRef="#ctx0" brushRef="#br0" timeOffset="180684.7756">18155 11028 633 0,'39'0'28'0,"-26"0"6"0,5 0-34 0,-5 0 0 16,0-3 0-16,9 3 0 0,-4 0 230 0,4 0 39 16,-5-4 8-16,9 0 2 0,1 4-124 0,-1-8-25 15,0 4-5-15,5 0-1 0,0-4-51 0,0 4-10 16,4 1-3-16,0-5 0 0,-13 4-40 0,4 0-8 15,5 4-1-15,-1 0-1 0,1-4-10 0,0 4 0 0,-5 0 0 0,0 0 0 32,-4 0-55-32,5 0-3 0,-10-4-1 0,-4 0-916 0</inkml:trace>
          <inkml:trace contextRef="#ctx0" brushRef="#br0" timeOffset="181444.2239">19291 10385 921 0,'0'0'40'0,"0"0"10"0,0 0-40 0,0 0-10 0,0 0 0 0,0 0 0 16,0 0 115-16,-4 12 21 0,-1-1 4 15,5 1 0-15,-4 4-67 0,4 3-13 0,0 1-4 0,-5 3 0 16,5 0-1-16,-4 5-1 0,0 7 0 0,-1 0 0 16,1 0 10-16,-1 4 3 0,-3 4 0 0,-1 4 0 15,0 0-27-15,0-5-4 0,-8 5-2 0,4 4 0 16,-1-4 32-16,-3 0 6 0,-1 3 2 0,1 1 0 15,-5 0-52-15,4-1-10 0,-4-7-3 0,0 4 0 16,5-8-9-16,-1 0 0 0,1-4 0 0,-1-8 0 16,10-3 0-16,-1-5 0 0,0-7 0 0,5 0 0 15,-1-4-13-15,5-8-5 0,0 0-1 0,0 0 0 16,0 0 67-16,13-12 12 0,-4-8 4 0,9 1 0 16,-5-8-64-16,0-1-20 0,5-3 0 0,3 0 0 15,-3 0 32-15,0-1 7 0,4 5 1 0,-5 0 0 0,5 3-20 16,-4 1-19-16,-1 7 4 0,1 1 1 0,-1 7 14 15,-4 4 0-15,1 4 0 0,-1 4-9 0,-9 4 9 16,5 7 0-16,-5 1-9 0,1 7 9 0,-5 5 0 0,-5-1-11 16,5 8 11-16,-4-4-8 15,-1 4-159-15,-3 1-31 0</inkml:trace>
          <inkml:trace contextRef="#ctx0" brushRef="#br0" timeOffset="182277.6269">19686 11067 1728 0,'0'0'76'0,"0"0"16"0,0 0-73 0,9 4-19 0,4-4 0 0,-4 4 0 16,-1 4 84-16,1 0 14 0,0 0 2 0,-5 3 1 15,1 1-59-15,3 4-12 0,-3-1-2 0,-5 1-1 16,4-1-27-16,-4 5 0 0,-4-4 0 0,-1 3 0 15,5-3 26-15,-8-1 0 0,3-3 0 0,1 0 0 16,-1-5-9-16,5-7-1 0,-8 4-1 0,3 4 0 16,-3-4-1-16,8-4 0 0,0 0 0 0,0 0 0 15,0 0-4-15,0 0-1 0,4-4 0 0,0-4 0 16,1-3 27-16,3-1 6 0,1 0 1 0,0-3 0 16,4-1-18-16,0-3-3 0,0 3-1 0,5-4 0 0,0 5-32 0,-1-5-6 15,5 5-2-15,-4 3 0 0,-1-4 19 16,5 9 0-16,-4-1 0 0,-5 4 0 0,0 0 0 15,-4 4-8-15,4 8 8 0,0 4 0 0,-4-1 0 16,-5 5 0-16,1 3 0 0,-1 9 0 0,-4-1 0 0,4 0 0 16,-4 1 0-16,0-1 0 0,0 0 0 0,0-3 0 15,0 3 8-15,0-8-8 0,0 1 16 0,0-1 1 16,0-3 0-16,0-4 0 0,0-5-17 0,0-7-17 16,0 0 3-16,0 0 1 0,0 0 13 0,0 0 0 15,0 0 12-15,0 0-12 0,0 0 12 0,0 0-4 16,5-7 0-16,-1-5-8 0,1-4 0 0,3 1 0 15,1-1 0-15,4-7 0 0,0-1 0 0,5-3 0 16,0 0 0-16,8 3 0 0,-4-3 0 0,4 4 0 16,5 3 0-16,-5 1 0 0,-4 3 0 0,4 0 0 0,5 5-12 15,-5 7 3-15,1-4 9 0,-10 8 0 0,1 4 0 0,-5 8 0 16,-9-1 20-16,5 5-1 0,-4 3 0 0,-1 5 0 16,0 3-19-16,1 0 0 0,-5-3 8 0,4 7-8 15,-4-4 0-15,5 8-16 0,-5-3 4 0,0 3 0 31,0-4-162-31,-5 0-32 0,5 32-6 0,-13-21-2 0</inkml:trace>
        </inkml:traceGroup>
        <inkml:traceGroup>
          <inkml:annotationXML>
            <emma:emma xmlns:emma="http://www.w3.org/2003/04/emma" version="1.0">
              <emma:interpretation id="{22170BE3-3249-41B4-9DDE-D0C20CFDB97F}" emma:medium="tactile" emma:mode="ink">
                <msink:context xmlns:msink="http://schemas.microsoft.com/ink/2010/main" type="inkWord" rotatedBoundingBox="23740,10907 26041,10765 26114,11944 23813,12086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83842.8448">22770 10958 1764 0,'0'0'78'0,"-9"-4"16"0,5 0-75 0,-5 1-19 15,0 3 0-15,5 0 0 0,-9 3 81 0,4-3 13 16,0 4 2-16,-4 0 1 0,0 4-57 0,0-4-11 16,-5 4-2-16,5 0-1 0,0 3-26 0,0-3 0 15,0 8 0-15,-1-5-11 0,1 5 11 0,4 0 0 16,-4-1 0-16,9 1 0 0,-5-1 0 0,9 1 0 0,0 0 0 0,0-5 0 16,5 1 0-16,3 0-8 0,1-5 8 0,0 5-8 15,4-4 8-15,0-4 0 0,0-4 0 0,0 0 0 16,1 0 0-16,-1-4 0 0,0 0 8 0,0-4-8 15,0 0 10-15,-4 5-2 0,4-9-8 0,0 4 12 16,-4-4-12-16,0 1-8 0,4-5 8 0,-4 4-13 16,0-3 13-16,4 3 0 0,-4-7 0 0,4 3 0 15,0-4 9-15,0 1 5 0,0-1 1 0,0-3 0 16,-4 0-24-16,0-1-5 0,0-3-1 0,-1 4 0 16,-3-1 24-16,-1 5 5 0,-4 3 1 0,-4 4 0 15,-1 1 2-15,-3 7 1 0,-1 4 0 0,-9 4 0 16,-4 0-8-16,1 11-2 0,-10 5 0 0,0 3 0 15,-4 0-20-15,0 5-5 0,0-1-1 0,0 4 0 16,0-3-141-16,-5-5-28 0,-30 28-5 0,26-16-2 16</inkml:trace>
          <inkml:trace contextRef="#ctx0" brushRef="#br0" timeOffset="184106.4916">23318 10814 1209 0,'0'0'108'0,"9"-8"-87"15,0 0-21-15,0 4 0 0,-9 4 145 0,9 0 25 0,4 0 5 16,-5 4 1-16,1 4-74 0,4 0-14 0,-4 4-4 0,0-1 0 16,0 5-45-16,-5 0-10 0,5 7-1 0,-5-4-1 15,5 5-18-15,-5-1-9 0,5 5 10 0,-4 3-10 16,-5-4 12-16,4 4-3 0,-4-3-1 0,0-1 0 15,0 0 5-15,0-3 1 0,0-5 0 0,0 1 0 16,0-9 6-16,0 1 2 0,0-12 0 0,0 0 0 16,0 12 34-16,0-12 6 0,0 0 2 0,0 0 0 15,0 0-52-15,0 0-12 0,0 0 0 0,0 0 0 16,0-8 54-16,4-4 8 0,1-3 2 0,-1-5 0 16,-4 1-52-16,9-1-12 0,-5 1 0 0,5-5 0 15,0 1 0-15,4-1 9 0,9 1-9 0,0 0 8 16,0 3-24-16,4 1-6 0,5-5-1 0,0 5 0 15,8-1-72-15,-4 1-14 0,9-1-3 0,0 1-653 16,-5-1-131-16</inkml:trace>
          <inkml:trace contextRef="#ctx0" brushRef="#br0" timeOffset="183290.1112">21585 11025 1209 0,'0'0'53'0,"0"0"12"16,0 0-52-16,0 0-13 0,0 0 0 0,0 0 0 0,5-8 151 0,-5 8 27 0,0 0 6 0,13-4 0 15,5 0-98-15,4 0-20 0,-5 4-4 0,9 4-1 16,5 0-41-16,0 0-9 0,8-4-2 0,5 4 0 16,0 0-18-16,0-1-4 0,0 1-1 0,4 0 0 15,0-4-34-15,1 8-8 0,-6-8 0 0,1 0-1 16,-4 4-15-16,12-4-2 0,-12 0-1 0,-5 0-682 15</inkml:trace>
          <inkml:trace contextRef="#ctx0" brushRef="#br0" timeOffset="183193.747">21779 10775 1083 0,'0'0'48'0,"8"-8"10"0,-8 0-46 0,9 1-12 0,0-1 0 0,8-4 0 15,-3 0 28-15,7 1 4 0,6-5 1 0,-1 4 0 16,5-7 19-16,0 3 4 0,-1-3 1 0,-3-1 0 15,-1 1-33-15,-4-5-6 0,-5 5-2 0,-3-5 0 16,-1 1-5-16,-9 4-2 0,1-9 0 0,-1 9 0 16,-4-5 31-16,0 5 5 0,0-1 2 0,-4 1 0 15,-1 3-7-15,1 5-2 0,-1-5 0 0,1 4 0 16,-5 4-6-16,0-3-2 0,1 7 0 0,-1 0 0 16,-4 0-13-16,4 0-2 0,0 0-1 0,-4 4 0 15,4 0-6-15,0 0-8 0,1 4 11 0,3 4-11 16,-4-4 9-16,9-4-9 0,-4 8 0 0,0-1 9 0,-5 1 0 0,9 0 0 15,-4 4 0-15,4-1 0 0,-5 5 21 16,1 4 4-16,4 3 1 0,0 4 0 0,-5 1-4 0,5 7-1 16,-4 4 0-16,0 4 0 0,-1-1 4 0,-4 9 1 15,5-4 0-15,-5 8 0 0,1-5 0 0,-6 1 0 16,6-4 0-16,-6 3 0 0,6-3-11 0,-6-4-1 16,10 4-1-16,-5 0 0 0,1-4-8 0,-1-12-2 15,4 0 0-15,-3-4 0 0,-1 1-12 0,4-1 9 16,1-4-9-16,0-3 8 0,-1-1-20 0,1 1-4 15,0-1 0-15,-5-7-1 16,0 0-103-16,0-8-20 0,-4 3-4 0,0-7 0 16,0 0-63-16,-5 0-12 0</inkml:trace>
        </inkml:traceGroup>
        <inkml:traceGroup>
          <inkml:annotationXML>
            <emma:emma xmlns:emma="http://www.w3.org/2003/04/emma" version="1.0">
              <emma:interpretation id="{C505F66F-6461-4B42-818E-9C6F15616D60}" emma:medium="tactile" emma:mode="ink">
                <msink:context xmlns:msink="http://schemas.microsoft.com/ink/2010/main" type="inkWord" rotatedBoundingBox="26898,10905 28136,10829 28212,12063 26974,12139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85167.7568">24705 10401 1267 0,'22'-8'56'0,"-22"8"12"0,0 0-55 0,0 0-13 0,0 0 0 0,0 0 0 15,0 0 15-15,0 0 0 0,0 0 0 0,4 0 0 16,5-4 45-16,0-4 10 0,4 4 2 0,0 0 0 16,9 0-25-16,-4 0-5 0,8 1-1 0,5-1 0 15,4 0 19-15,9-4 3 0,-1 8 1 0,6-4 0 16,3 4 0-16,1-4 0 0,4 0 0 0,9 4 0 0,0-4-20 0,-5 4-4 16,0 4-1-16,1-4 0 15,-5 0-11-15,-4 0-3 0,-1 0 0 0,-8-4 0 16,-4 4-71-16,-5-4-14 0,-5 4-4 0,-3-3 0 15,-5 3 52-15,-5 0 12 0,1-4 0 0,-5 0-652 16,0 4-127-16</inkml:trace>
          <inkml:trace contextRef="#ctx0" brushRef="#br0" timeOffset="184790.7271">24863 10397 864 0,'0'0'38'0,"0"-8"8"0,4-4-37 0,1 4-9 0,3-3 0 0,1-1 0 15,-5 0 124-15,5 1 24 0,-4-1 4 0,3 0 0 16,-3 0-36-16,4 5-8 0,-1 3-2 0,1-4 0 16,-9 8-49-16,0 0-9 0,9 8-3 0,-5 7 0 15,1 9 15-15,-1 3 4 0,-4 12 0 0,0 8 0 16,0 4-23-16,-4 3-4 0,-1 1-1 0,-8 7 0 16,4 4-6-16,-4-3-2 0,-4-5 0 0,3 1 0 15,1-5-28-15,0-3 0 0,0-8 0 0,4 4 0 16,-4-4 57-16,4-8 6 0,1-4 1 0,-1-4 0 15,0-3-103-15,0-9-20 0,5 1-4 16,-5-4-1-16,5-5-112 0,4-7-24 0,0 0-4 16,0 0 0-16</inkml:trace>
          <inkml:trace contextRef="#ctx0" brushRef="#br0" timeOffset="185645.3167">25652 10401 1263 0,'0'0'28'0,"0"0"5"0,0 0 2 0,0 0 1 0,0 0-36 0,0 0 0 16,0 0 0-16,0 0 0 0,0 0 104 0,0 0 13 0,0 0 3 0,0 0 1 15,0 0-39-15,0 0-8 0,14 3-2 0,-14-3 0 16,4 8-6-16,0 0-2 0,1 4 0 0,-1 3 0 15,1 5-2-15,-5 7-1 0,-5 8 0 0,5 8 0 16,-4 0 5-16,-5 4 1 0,5 7 0 0,-10 5 0 16,1-1-54-16,-4-3-13 0,-1-4 0 0,1 7 0 15,-5-7 32-15,4-4 4 0,1 0 1 0,-5-5 0 16,4-3-28-16,1 0-9 0,-1-3 0 0,5-1 0 16,-5-8 0-16,5 0 0 0,0-3 0 0,4-1 0 15,0-7-129-15,5-1-27 16,-5-3-4-16,9-8-915 0</inkml:trace>
        </inkml:traceGroup>
      </inkml:traceGroup>
    </inkml:traceGroup>
    <inkml:traceGroup>
      <inkml:annotationXML>
        <emma:emma xmlns:emma="http://www.w3.org/2003/04/emma" version="1.0">
          <emma:interpretation id="{010CA9C5-F512-47F3-B8CC-53802B0CF6C8}" emma:medium="tactile" emma:mode="ink">
            <msink:context xmlns:msink="http://schemas.microsoft.com/ink/2010/main" type="paragraph" rotatedBoundingBox="3959,13575 28680,12716 28740,14443 4019,153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DD1D39B-6C69-47EF-BB18-8171F485C53A}" emma:medium="tactile" emma:mode="ink">
              <msink:context xmlns:msink="http://schemas.microsoft.com/ink/2010/main" type="line" rotatedBoundingBox="3959,13575 28680,12716 28740,14443 4019,15303"/>
            </emma:interpretation>
          </emma:emma>
        </inkml:annotationXML>
        <inkml:traceGroup>
          <inkml:annotationXML>
            <emma:emma xmlns:emma="http://www.w3.org/2003/04/emma" version="1.0">
              <emma:interpretation id="{99C6378C-BC33-42CD-B715-04B65A839ED3}" emma:medium="tactile" emma:mode="ink">
                <msink:context xmlns:msink="http://schemas.microsoft.com/ink/2010/main" type="inkWord" rotatedBoundingBox="3960,13607 6443,13521 6487,14786 4004,14872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87193.1282">2382 13290 230 0,'0'0'20'0,"0"0"-20"0,-4-7 0 0,4 7 0 16,0-8 168-16,0 8 28 0,0 0 7 0,0 0 1 15,0 0-67-15,0 0-13 0,-4-8-2 0,4 8-1 16,0 0-34-16,0 0-7 0,-9 8-2 0,0 3 0 16,0 1-29-16,-4 8-5 0,0 7-2 0,0 0 0 0,-5 1-25 0,1 11-5 15,-5 0 0-15,4 3-1 0,1 1-11 0,-5 0 10 16,4 4-10-16,-4 4 10 0,5-4 2 0,-5 3 1 15,9 1 0-15,-9-4 0 0,-5-4-13 0,10 0 9 16,-1-1-9-16,1-3 8 16,-1 0-21-16,1-7-5 0,3 3-1 0,-3-12 0 15,8 0-45-15,-4-7-10 0,4-4-2 0</inkml:trace>
          <inkml:trace contextRef="#ctx0" brushRef="#br0" timeOffset="186878.5992">1830 13751 633 0,'-14'3'28'0,"14"-3"6"16,0 0-34-16,0 0 0 0,-8 0 0 0,-1 0 0 0,4 0 168 0,5 0 28 16,0 0 4-16,0 0 2 0,-8 0-98 15,8 0-20-15,0 0-4 0,0 0-1 0,0 0-12 0,0 0-3 16,0 0 0-16,0 0 0 0,0 0-19 0,0 0-4 15,4 4-1-15,5 4 0 0,4-4-16 0,0 4-3 16,5-4-1-16,4 0 0 0,0-4-8 0,8 0-1 16,5 0-1-16,1 0 0 0,3 0-10 0,-4-4 0 15,5 0 9-15,-1-4-9 0,-4 0 8 0,5 0-8 16,-1 1 8-16,-4-1-8 0,-4 0 0 0,-5 0-18 16,-4 4 3-16,5-3 1 15,-10-1-33-15,1 4-6 0,-5-4-2 0,0 4 0 16,-4 4-129-16,-9 0-27 0,0 0-5 0,0 0 0 0</inkml:trace>
          <inkml:trace contextRef="#ctx0" brushRef="#br0" timeOffset="188462.8335">3106 13010 849 0,'0'0'37'0,"0"-4"9"0,9-4-37 0,-5-4-9 0,-4 4 0 0,0-3 0 16,0 3 72-16,0 4 12 0,0-4 2 0,-4 4 1 15,-9 0-4-15,13 4-1 0,0 0 0 0,0 0 0 16,-9 0-14-16,0 4-4 0,9-4 0 0,-4 12 0 16,0 0-28-16,-1 3-7 0,-4 1-1 0,5 3 0 0,4 9-8 15,-4 3-3-15,-1 4 0 0,-4 8 0 0,5 4-5 0,-9 3 0 16,0 13-1-16,-5 3 0 15,1-4 7-15,-5 5 2 0,-5-1 0 0,-3 0 0 0,-1-7 1 16,0-1 1-16,1 1 0 0,-6-8 0 0,1-9 15 0,9 1 3 16,0-8 1-16,-1 1 0 0,5-9-12 0,5-4-2 15,4-3-1-15,0-1 0 16,-1-7-18-16,10 0-8 0,-5-5 8 0,5-3-8 0,4-4 0 0,0 0 0 16,0 0 0-16,0 0 0 0,0 0 0 0,0-11 0 15,4-5 0-15,5 0 0 0,-5-3 0 0,5-5 0 16,9-3 0-16,-1 4 0 0,10-4 0 0,-5-1 0 15,4 5 0-15,5-1 0 0,-5 5 0 0,0 7 0 16,-4 1 0-16,5 7 0 0,-6 4-10 0,6 4 10 16,-10 3 0-16,1 9-9 0,4 3 9 0,-5 1 0 15,-3-1 0-15,3 5 8 0,-4-5-8 0,0 5-12 16,5-9 4-16,-5 1 0 0,-9-1 8 0,14-7 11 0,4 0-3 0,-4 0 0 16,-1-8-20-16,5 0-5 0,0-8-1 0,4 4 0 15,9-8 1-15,-8 1 0 0,-14-1 0 0,9 0 0 16,13-3 17-16,-13-1 0 0,-5-3 0 0,1 3 0 15,-1-3 0-15,1 3 0 0,-5-3 0 0,-4 3 0 16,-9 0 0-16,9 1 0 0,-1-1 0 0,-3-3 0 16,-10 3 0-16,1 0-12 0,8 1 3 0,-8-5 0 15,4 5 20-15,-4-1 4 0,-5 4 1 0,0-3 0 16,14-1-16-16,-10 5 0 0,-12-1 0 0,8 4 0 0,4-4 0 0,1 8 0 16,-5 1 0-16,-4-1-10 15,0 4 10-15,0 0 0 0,13 0 0 0,-13 7 0 16,-9 1 0-16,4 8 0 0,14-4 0 0,-9 7 0 0,-5 1 0 15,5 7 0-15,9 0 0 0,4 4 0 0,0 1 0 16,-5 3 0-16,-4 0 0 0,5 0 0 0,13-4 0 0,-9 0 0 16,-9-3 0-16,5 3 0 0,4-8 0 0,0 0 0 15,-5-3 0-15,1-4 0 16,4-5 17-16,0-3 3 0,0-8 0 0,0 0 0 0,0 0-10 0,0 0-2 16,13 0 0-16,0-4 0 0,-8-4 8 0,8-3 0 15,13-1 1-15,0-4 0 0,1-3-7 0,-1-1-2 16,-4-3 0-16,9 0 0 0,4-1-8 0,0 1 8 15,-9 3-8-15,0-3 8 0,5 3-8 0,0 5 0 16,-5 3 0-16,-4 0 0 0,-4 1 0 0,8 3 0 16,5 4 0-16,-9 0-11 0,-9 4 33 0,4 4 6 15,14 4 2-15,0 0 0 0,-9-1-22 0,-5 5-8 0,-4 0 0 0,9 3 9 16,9 1-9-16,-9 4 0 0,-22-1 0 0,13 1 0 16,5-5 9-16,-5 1-9 0,-13 3 10 0,0-3-10 15,0-1 12-15,-4 1-4 0,4-4-8 0,-9-1 12 16,-9-3-2-16,9 0-1 0,9-8 0 0,0 0 0 15,-8 12-9-15,8-12 8 0,0 0-8 0,0 0 8 16,0 0 0-16,4-12 0 0,-8 4 0 0,8-4 0 16,9-3 2-16,0-5 0 0,-13-7 0 0,14 0 0 15,3-4-10-15,5-1 0 0,-9 5 0 0,0 0 0 16,0 3 0-16,9 5 0 0,0 3 0 0,-4 5 0 16,-9 3 16-16,-1 4-1 0,10 4-1 0,-9 4 0 15,4 4 1-15,-4-1 0 0,-5 9 0 0,5 4 0 0,0 3-7 16,-1 8 0-16,-8-4-8 0,5 1 12 0,4-1-12 15,-5 0 0-15,-4-3 0 0,4 3 0 16,5-8-90-16,0 5-14 0,4-5-4 0,-9 1-1016 16</inkml:trace>
        </inkml:traceGroup>
        <inkml:traceGroup>
          <inkml:annotationXML>
            <emma:emma xmlns:emma="http://www.w3.org/2003/04/emma" version="1.0">
              <emma:interpretation id="{36B0C215-C931-4109-8899-73F4E2FDE833}" emma:medium="tactile" emma:mode="ink">
                <msink:context xmlns:msink="http://schemas.microsoft.com/ink/2010/main" type="inkWord" rotatedBoundingBox="7730,13444 13670,13238 13726,14849 7786,15056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89289.8938">5559 13676 1436 0,'0'0'64'0,"0"0"12"15,0 0-60-15,0 0-16 0,0 0 0 0,9 8 0 0,-1 0 71 0,1 0 11 16,0-4 2-16,8 0 1 0,-3-4-41 0,8 0-8 16,-5 0-1-16,9-8-1 0,1 4-1 0,3-4 0 15,-3-4 0-15,3-3 0 0,1 3-7 0,0-3-2 16,0-1 0-16,-1 0 0 0,-3 1-13 0,-1 3-3 16,-4-4-8-16,-5 1 12 0,1 3 0 0,-5-3-1 15,-4 3 0-15,0 0 0 0,-5 0 9 0,0 1 1 16,-4-1 1-16,0 0 0 0,-4 1-5 0,0-1-1 15,-1 4 0-15,-3 0 0 0,3-3 2 0,-4 7 0 16,-4 0 0-16,4 0 0 0,1 4-10 0,-5 0-8 16,-1 0 9-16,1 8-9 0,-4 0 0 0,8-1 0 15,-4 1 0-15,0 8 0 0,-5-5 0 0,5 9-8 16,-5 3 8-16,5 1 0 0,-9 3 0 0,9 0 0 16,-5 5-8-16,5-5 8 0,5 4 0 0,-6 0 0 15,6 0 0-15,-1 1 0 0,4-1 0 0,1-4 0 0,8 0 0 0,1-7 0 16,4 3 0-16,4-7-12 0,4 0 12 0,5-9-10 31,9 1-100-31,4-8-20 0,9 0-4 0,4-8-758 0</inkml:trace>
          <inkml:trace contextRef="#ctx0" brushRef="#br0" timeOffset="208486.6957">6467 13805 230 0,'0'0'10'0,"0"0"2"0,0 0-12 0,0 0 0 0,0 0 0 0,0 0 0 16,0 0 210-16,9-8 39 0,-1 1 8 0,-3-1 2 15,-5 8-192-15,4-8-39 0,1-4-7 0,-5 4-1 16,-5 1 9-16,5-1 3 0,-4 4 0 0,-1-4 0 15,1 0 2-15,0-3 1 0,-5 3 0 0,5 4 0 16,-5-4-9-16,0 4-2 0,5-4 0 0,-5 5 0 16,0-1-12-16,0 0-4 0,5 0 0 0,-5 4 0 0,5 0-8 0,-5 0 0 15,9 0-12-15,0 0 12 16,0 0-19-16,-4 4 4 0,-1-4 1 0,5 0 0 0,0 0 2 0,0 0 0 16,-9 8 0-16,5-5 0 0,4-3 12 0,0 0 0 15,0 0 0-15,-9 4 0 0,9-4 0 0,-9 8 0 16,1-8 0-16,8 0 0 0,-5 4 0 0,-3 4 0 15,-1-4 0-15,9-4 0 0,-5 0 0 0,5 0 0 16,0 0 0-16,0 0 0 0,0 0 0 0,0 0 0 16,0 0 0-16,0 0-9 0,0 0 18 0,0 0 4 15,-4 0 1-15,0 0 0 0,-5 0 27 0,9 0 6 16,-5 0 1-16,5 0 0 0,0 0 16 0,0 0 4 16,0 0 1-16,0 0 0 0,-4 4-22 0,4-4-5 15,0 0-1-15,0 0 0 0,-4 4-13 0,4-4-2 16,0 0-1-16,0 0 0 0,0 0-10 0,0 0-3 15,0 0 0-15,17 3 0 0,1 1 5 0,-1-4 1 16,5 0 0-16,5-4 0 0,-1 1 8 0,9-1 2 16,4 4 0-16,-3-4 0 0,3 0-2 0,-4 0 0 15,9 0 0-15,-9 0 0 0,5 0-26 0,-5 0-12 0,-5-3 0 16,-3 3 1 0,-1 0-21-16,0 0-5 0,-8 4-1 0,0-4 0 15,-5 4-30-15,0 0-7 0,-4 0-1 0,-9 0-560 0,13 4-112 0</inkml:trace>
          <inkml:trace contextRef="#ctx0" brushRef="#br0" timeOffset="207913.559">6572 13415 849 0,'0'0'37'0,"0"0"9"0,0 0-37 15,0 0-9-15,0 0 0 0,0 0 0 0,-4 4 92 0,4-4 17 16,0 0 3-16,0 0 1 0,-9 8-23 0,9-8-5 16,0 12-1-16,0-12 0 0,0 0-40 0,0 0-8 15,0 0-1-15,0 0-1 0,0 0-4 0,0 0-1 16,0 0 0-16,9 7 0 0,4-7-16 0,-4-4-3 15,0 1-1-15,-1-5 0 0,5-4-9 0,1 0 10 16,3 5-10-16,-4-5 10 0,1-4-10 0,-1 1 8 16,-5-1-8-16,6 0 8 0,-10 1-8 0,0-1 8 15,1 1-8-15,-10 3 8 0,5-4-8 0,0 5 10 16,-4-5-10-16,0 0 10 0,-5 9-10 0,4-5 12 16,1-4-12-16,4 5 12 0,-4-1-12 0,-1-4 0 15,1 5 0-15,4-5 0 0,4 4 0 0,-4 1 0 16,-4-1 0-16,0 0-11 0,4 4 11 0,0 1-8 15,0-1 8-15,0 4-8 0,0 4 8 0,0 0 0 16,0 0 0-16,0 0 0 0,0 0 0 0,0 0 0 0,0 0 0 16,0 0 0-16,0 0 0 0,-9 4 14 0,9-4-3 0,0 0-1 15,-5 0 1-15,-3 8 0 0,-1-1 0 16,0-3 0-16,9-4 5 0,-4 8 0 0,-5 4 1 0,9-12 0 16,0 0 1-16,-5 8 0 0,1-1 0 0,4-7 0 15,-4 8-3-15,-1 4-1 0,1-4 0 0,4 0 0 16,0 3-2-16,0 1 0 0,0 4 0 0,0-1 0 15,0 1 8-15,0 3 2 0,4 5 0 0,-4 3 0 16,5 0-13-16,-5 4-9 0,4 8 12 0,-4-3-12 16,0 3 17-16,0 0-3 0,-4 0-1 0,-1 0 0 15,1 0 3-15,0 0 1 0,-1 0 0 0,1 0 0 16,-5 0-3-16,5 0-1 0,-5 0 0 0,4 3 0 16,1-3 7-16,0 0 2 0,-1 0 0 0,1 0 0 0,0 4-10 15,-5-4-1-15,4-4-1 0,1 0 0 0,-5-7 0 16,0-1 0-16,1-4 0 0,-1 1 0 0,0-9-10 15,0 1 8-15,1-4-8 0,-1-4 8 16,0-1-43-16,9-7-9 0,0 0-1 0,-9-4-1061 16</inkml:trace>
          <inkml:trace contextRef="#ctx0" brushRef="#br0" timeOffset="209741.6459">7011 13797 172 0,'0'0'16'0,"0"0"-16"16,0 0 0-16,0 0 0 0,0 0 188 0,0 0 34 15,0 0 7-15,0 0 2 0,0 0-86 0,13-4-17 16,-13 4-3-16,13-7-1 0,-13 7-22 0,0 0-5 15,9-4-1-15,-9 4 0 0,9-4-16 0,0 4-3 16,-9 0-1-16,13-4 0 0,-13 4-44 0,9 0-8 16,4-4-3-16,-5 4 0 0,-8 0-21 0,0 0 0 0,0 0 0 0,0 0-12 15,0 0-6-15,0 0-2 0,0 0 0 0,0 0 0 16,0 0 9-16,0 12 2 0,-4-4 0 0,0-1 0 31,-5-3-39-31,0 0-7 0,0 4-1 0,-4-8-1 16,4 4-11-16,1-4-1 0,-5 0-1 0,8 0 0 0,-4 0 40 0,1-4 8 0,3 4 2 0,1 0 0 15,4 0 20-15,0 0 0 0,0 0 0 0,0 0 0 16,0 0 12-16,0 0 6 0,0 0 2 0,0 0 0 16,0-8 8-16,0 8 1 0,0 0 1 0,9-8 0 15,-1 1 17-15,1 3 3 0,-9 4 1 0,13-4 0 16,0 0-3-16,5 4-1 0,4-4 0 0,0 0 0 16,0 4-31-16,0 4-7 0,0-4-1 0,4 0 0 0,0 0-8 15,5 0-12-15,4-4 2 0,0 0-895 16</inkml:trace>
          <inkml:trace contextRef="#ctx0" brushRef="#br0" timeOffset="209303.5072">7230 13466 954 0,'0'0'42'0,"0"0"9"16,0 0-41-16,0 0-10 0,5-8 0 0,3 4 0 0,1 0 87 0,0 0 15 15,-9-3 3-15,4-1 1 0,5 4-56 0,0-4-11 16,-5 4-3-16,5-4 0 0,0 4 0 0,4-3 0 15,0-1 0-15,0 0 0 0,9-4-8 0,-4 1-1 16,-1-1-1-16,5-8 0 0,-4 1 1 0,-1-1 0 16,1 1 0-16,0-1 0 0,-5 5-27 0,-5-1 0 15,1 1 0-15,-4-1 0 0,-1 0-9 0,-4-3 9 16,-4 7 0-16,-5 1 0 0,4-1 0 0,-3 0 0 16,-1 0 0-16,-4 1 0 0,0 3 8 0,4 0-8 15,-4 4 11-15,4-4-11 0,-9 5 10 0,5-1-10 16,0 4 8-16,4-4-8 0,0 0 8 0,-4 4-8 0,5 4 8 15,-1-4-8-15,9 0 16 0,-5 4-3 0,-3 3 0 0,-1 1 0 16,9-8 24-16,-5 12 5 0,-3 4 1 0,3-1 0 16,1 5-20-16,-5 3-4 0,0 0-1 0,1 9 0 15,3-1 6-15,1 4 0 0,-1 4 1 0,1 4 0 16,-5 4 7-16,5 3 0 0,-9 1 1 0,0 4 0 16,4-5 15-16,0 5 4 0,0 0 0 0,0-1 0 15,-4 1-30-15,5-5-6 0,-6 1 0 0,6-4-1 16,-1 0-2-16,-4-8 0 0,-1 0 0 0,6 0 0 15,-5-8-13-15,8 0 9 0,-4 0-9 0,1-11 8 16,-1-1-8-16,4 1 0 0,5-9 0 0,0 1 0 16,-4-4-127-1,4-8-27-15,0 0-6 0</inkml:trace>
          <inkml:trace contextRef="#ctx0" brushRef="#br0" timeOffset="210352.0674">7853 13626 1195 0,'-22'11'52'0,"18"-3"12"0,-9 0-51 0,0-4-13 0,4 0 0 0,0 4 0 16,0-1 76-16,5-3 12 0,-5 4 2 0,5-4 1 15,4-4-47-15,0 0-10 0,0 0-2 0,0 0 0 16,0 0 9-16,0 0 2 0,0 0 0 0,0 0 0 16,0 0-5-16,13 0-1 0,0 0 0 0,0 0 0 15,5 0 6-15,-5-4 1 0,0 0 0 0,5 0 0 0,-5-3-24 0,0 3-5 16,-4-4-1-16,4-4 0 0,0 0-14 0,0 1 0 15,0 3 0-15,5 0 0 0,-9-4 0 0,4 1 0 16,-4-1 0-16,4 0 0 0,-4 5 0 0,-1-5 0 16,-3 0 0-16,4 0 9 0,-9 1-9 0,0-1 0 15,-5 0 0-15,1 1 0 0,-5 3 16 0,0 0 4 16,-4 0 0-16,4 4 1 0,-4-3-9 0,0 3-1 16,0 0-1-16,0 4 0 0,0 0-10 0,-1 0 0 15,1 0 0-15,0 4 8 0,0 0-8 0,0-1 0 16,0 5 0-16,4-4 0 0,0 0 0 0,-4 4 0 15,4 4 0-15,-4-1 0 0,4-3 0 0,0 8 10 16,-4 3-10-16,4 1 10 0,-4-1 2 0,4 5 0 16,-4-5 0-16,5 8 0 0,-1 5 3 0,0-1 1 15,5 0 0-15,4 0 0 0,0 4-7 0,4-4-1 0,0-3 0 16,1-1 0-16,8 0-8 0,0-3 0 0,5-5 0 0,4 1-714 16,4-9-140-16</inkml:trace>
          <inkml:trace contextRef="#ctx0" brushRef="#br0" timeOffset="210739.3183">8463 13517 230 0,'0'0'20'0,"0"0"-20"16,5-8 0-16,-5 0 0 0,0 8 204 0,0-4 37 15,0 4 7-15,4-8 2 0,-4-3-89 0,0 11-17 16,-4-8-4-16,-1 4-1 0,5 4-25 0,-4-8-5 16,-5 4-1-16,9 4 0 0,-4-4-56 0,-1 0-11 15,-4 0-2-15,5 1-1 0,4 3-8 0,-9 3-2 16,0-3 0-16,1 8 0 0,-5-4-28 0,4 4 0 15,0 4-8-15,-4-1 8 0,-5 5 0 0,1 3 17 16,-1 5-1-16,1-1-1 0,-5 5 5 0,0-1 0 16,0 0 1-16,4 4 0 0,-4 1-5 0,5-1 0 0,-1 0-1 15,5 0 0-15,4 0-6 0,1-3-1 0,3-1 0 0,5-4 0 16,5-7-8-16,8 0 0 0,0-5 0 0,9-7 0 31,4 0-132-31,5-12-24 0</inkml:trace>
          <inkml:trace contextRef="#ctx0" brushRef="#br0" timeOffset="211230.7965">8810 13400 230 0,'-27'7'10'0,"14"-3"2"16,0-4-12-16,-4 4 0 0,-1-4 0 0,0 4 0 15,1 4 264-15,-1-4 51 0,1 0 9 0,4 0 3 0,-1 3-171 16,1-3-33-16,9-4-7 0,4 0-2 0,0 0-38 0,0 0-8 16,0 0-2-16,0 0 0 0,0 0-34 0,0 0-6 15,13-4-2-15,5 0 0 0,4 1-2 0,4-1-1 16,0 0 0-16,9-4 0 0,0 0-5 0,1 0 0 16,3 1-1-16,-4-5 0 0,-4 4-15 0,8 0 11 15,-4-3-11-15,0-1 10 0,-4 4-10 0,-4-4 0 16,-1 1 0-16,0 3 0 15,-8 0-187-15,-1-4-36 0</inkml:trace>
          <inkml:trace contextRef="#ctx0" brushRef="#br0" timeOffset="211335.3263">9091 12885 864 0,'0'0'76'0,"0"-4"-60"0,4-8-16 0,0 4 0 16,-4-3 88-16,5 3 16 0,3 0 2 0,-8 8 1 16,5-8-36-16,-1 0-7 0,1 5-2 0,-5 3 0 15,0 0 15-15,0 0 3 0,4-8 1 0,-4 8 0 16,0 0 3-16,0 0 0 0,0 0 0 0,0 0 0 16,4 11-22-16,-4 5-4 0,0 4-1 0,-4 7 0 15,0 4-20-15,-5 8-4 0,0 0-1 0,-4 4 0 16,-5 4-3-16,1 7-1 0,-5 5 0 0,-4 3 0 15,-1 5-2-15,-3-5-1 0,-1 4 0 0,0-3 0 0,-4-5-10 16,0 1-3-16,0-9 0 0,4 1 0 0,5-4-12 16,4-8 0-16,0-4 0 0,4 0 0 15,5-8-130-15,4 1-19 0,5-13-4 0</inkml:trace>
          <inkml:trace contextRef="#ctx0" brushRef="#br0" timeOffset="211646.7925">9248 13622 864 0,'0'0'76'0,"0"0"-60"0,0 0-16 0,0 0 0 16,0 0 181-16,0 0 34 0,0 0 6 0,0 0 2 15,0 0-99-15,0 0-20 0,0 0-4 0,0 0-1 16,0 0-23-16,0 0-4 0,5 12 0 0,-1-1-1 16,-4 5-11-16,0-1-1 0,0 1-1 0,0 7 0 15,-4 1-39-15,4-5-8 0,-5 1-2 0,1 3 0 16,0-3-9-16,-1-1 0 0,1-3 0 0,4-1 0 16,-4-3-100-16,4-4-13 0,0-8-3 0,0 0 0 15</inkml:trace>
          <inkml:trace contextRef="#ctx0" brushRef="#br0" timeOffset="211773.0779">9459 13154 2509 0,'-13'4'55'0,"0"0"11"0,0 0 2 0,-5-1 4 0,0 5-58 0,1-4-14 16,8 4 0-16,0-4 0 15,1 4-47-15,8-8-12 0,0 0-2 0,0 0-992 0</inkml:trace>
          <inkml:trace contextRef="#ctx0" brushRef="#br0" timeOffset="212208.9282">9639 13380 1508 0,'0'0'67'0,"0"0"13"0,0 0-64 0,4 12-16 0,-4 3 0 0,0-3 0 16,0-12 116-16,0 12 19 0,0-1 4 0,5 1 1 15,-1 4-52-15,-4-5-11 0,4 5-1 0,1 0-1 16,-1 3-32-16,1 1-7 0,-5 3 0 0,4 0-1 15,-8 1-5-15,4-1-1 0,0 1 0 0,-5 3 0 16,5-4-9-16,-4 1-3 0,-1-5 0 0,5 1 0 0,-4-5-8 16,4-3-1-16,-4 0-8 0,4-12 12 0,-5 8-4 15,5-8 0-15,0 0-8 0,0 0 12 0,0 0-12 0,0 0 9 16,0 0-9-16,0 0 8 0,0 7-8 0,0-7 0 16,0 0 0-16,0 0 8 0,0 0-8 0,0 0 0 15,0 0 0-15,0 0 8 0,0 0 8 0,0 0 2 16,0 0 0-16,0 0 0 0,9-7-7 0,0-1-2 15,0 0 0-15,4-4 0 0,-4-3 2 0,4-1 0 16,0-3 0-16,0-1 0 0,0-3-3 0,0-5 0 16,5-3 0-16,-1-4 0 0,1-4-18 0,4 4-4 15,0-4-1-15,0 4 0 16,0 0-116-16,0 4-23 0,4-1-5 0</inkml:trace>
          <inkml:trace contextRef="#ctx0" brushRef="#br0" timeOffset="212696.2656">10205 13614 403 0,'0'0'36'16,"0"0"-36"-16,0 0 0 0,0 0 0 15,0 0 238-15,0 0 41 0,0 0 8 0,0 0 1 16,13 8-124-16,5-12-24 0,-5 0-6 0,0 0-1 0,4-4-64 16,1 1-13-16,0-5-2 0,-1-4-1 0,1 1-31 0,-1-5-6 15,5 1-2-15,0-1 0 0,-4 1-14 16,-5-1 0-16,-4 1 0 0,4 3 0 0,-4-3-17 0,-5 3 3 16,-8 0 1-16,4 5 0 0,-9-1-3 0,4 4-1 15,-8 0 0-15,0 4 0 0,-5 4 17 0,1 0 0 16,-1 4 0-16,-4 4 0 0,5 0 18 0,-1 0 1 15,-4 3 0-15,0 1 0 0,-4 4 9 0,4-1 3 16,0 5 0-16,0-1 0 0,-4 5-3 0,8-1-1 16,-3 1 0-16,3 3 0 0,5 0 20 0,-5 4 4 15,5-3 1-15,0-1 0 0,9 0-24 0,-1-3-4 16,1 3 0-16,4-4-1 0,4-3-23 0,1-1 0 16,8-7 0-16,0 0 0 15,4-1-98-15,5-7-24 0,5-8-5 0</inkml:trace>
          <inkml:trace contextRef="#ctx0" brushRef="#br0" timeOffset="212973.1919">11057 12643 1832 0,'-13'-12'81'0,"13"12"17"0,0 0-78 0,0 0-20 0,0 0 0 0,0 0 0 15,0 0 69-15,0 0 11 0,0 0 1 0,0 0 1 16,-5 16-15-16,1-1-3 0,0 5-1 0,4 7 0 16,-5 1-16-16,5 11-3 0,-4 0-1 0,4 0 0 15,-4 7-3-15,-1-3 0 0,-4 4 0 0,1 4 0 0,-1-1-3 0,0 1-1 16,-4 4 0-16,0-5 0 0,0 1-24 0,-1-4-4 16,1 0-8-16,-4-4 11 15,-1-8-86-15,5 4-17 0,0-8-3 0,0-4-678 16,-1-3-136-16</inkml:trace>
          <inkml:trace contextRef="#ctx0" brushRef="#br0" timeOffset="213363.1785">11183 13232 1497 0,'0'0'133'0,"0"0"-106"0,0 0-27 16,0 0 0-16,0 0 121 0,0 0 19 0,0 0 4 0,0 0 1 16,-4 12-84-16,-1 3-17 0,-3 1-3 0,3-1-1 15,-3 1-16-15,-1 0-3 0,0 3-1 0,-4 1 0 16,4-1-20-16,0 1 9 0,1-5-9 0,3 1 0 16,1-5 0-16,-1-3 0 0,5-8 0 0,0 0 0 15,0 0 0-15,9 0-11 0,4 0 0 0,5-8 0 16,4 1 19-16,0-9 4 0,4 4 1 0,0-3 0 15,-4 3-13-15,5-4 0 0,-10 5 0 0,9-5 0 16,-4 4 0-16,0 1 9 0,-4 3-9 0,-1 0 8 16,1 8 10-16,-5 8 2 0,0 0 0 0,-4 11 0 15,0 5-4-15,0 7-1 0,-5 4 0 0,5 8 0 16,-9 4 9-16,0 3 1 0,0 1 1 0,-5 4 0 16,-3-1-14-16,-1 1-4 0,-4-1 0 0,-5 1 0 0,1 0-8 15,-1-9 8-15,-4-3-8 0,0-8 8 0,0 0 9 16,0-3 2-16,0-5 0 0,0-4 0 0,-4-7-1 0,4 0 0 15,0-5 0-15,0-3 0 0,0-4 3 0,0 0 1 16,5-4 0-16,4-4 0 0,-5 0 2 0,1-4 0 16,3 0 0-16,6-3 0 0,-1-5 1 0,5-3 1 15,-1-1 0-15,10 1 0 0,3-5-17 0,5-3-9 16,1-4 10-16,8 0-10 0,8-1 0 0,10-3 8 16,4 0-8-16,8 0 0 15,10-4-76-15,-1 0-17 0,9 0-4 0,5-8-1114 0</inkml:trace>
        </inkml:traceGroup>
        <inkml:traceGroup>
          <inkml:annotationXML>
            <emma:emma xmlns:emma="http://www.w3.org/2003/04/emma" version="1.0">
              <emma:interpretation id="{3A3EC366-C7FD-4902-B9A4-283925EF83A0}" emma:medium="tactile" emma:mode="ink">
                <msink:context xmlns:msink="http://schemas.microsoft.com/ink/2010/main" type="inkWord" rotatedBoundingBox="15033,13734 17007,13665 17048,14850 15074,14919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215252.5663">13127 13177 403 0,'0'0'36'0,"0"0"-36"0,0 0 0 0,0 0 0 15,0 0 122-15,0 0 18 0,0 0 3 0,0 0 1 16,-5-8-29-16,5 1-6 0,-4-5-1 0,0 8 0 15,-1-4-21-15,1 0-5 0,4 1-1 0,-5-5 0 16,5 4-23-16,0 8-5 0,0 0-1 0,0 0 0 16,0 0-20-16,0 0-5 0,0 0-1 0,0 0 0 15,0 0 0-15,0 12 0 0,-4 3 0 0,0 1 0 16,4 4-2-16,0-1-1 0,-5 1 0 0,5 3 0 16,-4 0-7-16,4 1 0 0,0-5-1 0,-4 1 0 15,4 7-1-15,0-7 0 0,0-5 0 0,0 1 0 0,0-5-14 0,4 1 8 16,0 0-8-16,-4 0 0 0,0-12 8 0,0 0-8 15,0 0 0-15,0 0 0 0,0 0 9 0,0 0-9 16,0 0 8-16,13 3-8 0,-13-3 8 0,0 0-8 16,9 0 0-16,-9 0 8 0,0 0 10 0,0 0 2 15,0 0 0-15,9 4 0 0,-9-4-8 0,0 0 0 16,0 0-1-16,0 0 0 0,0 0-11 0,0 0 0 16,0 0 9-16,4 8-9 0,-4-8 0 0,0 0 8 15,0 0-8-15,0 0 0 0,0 0 0 0,5 12 0 16,-5-12 0-16,0 0 0 0,0 0 0 0,0 0 0 15,0 0 0-15,0 0 0 0,0 0 0 0,0 0 0 16,0 0 0-16,0 0 8 0,0 0-8 0,0 0 0 16,0 0 0-16,0 0 8 0,0 0-8 0,0 0 0 15,0 0 8-15,0 0-8 0,0 0 10 0,0 0-2 16,0 0-8-16,0 0 12 0,0 8 3 0,0-8 0 0,0 0 0 16,0 0 0-16,0 0-3 0,0 0-1 15,0 0 0-15,-9 7 0 0,5-3-11 0,4-4 8 0,0 0-8 0,0 0 8 16,-9 8-8-16,9-8 0 0,0 0 9 0,-5 8-9 15,5-8 0-15,0 0 9 0,-8 8-9 0,8-8 0 16,-9 0 8-16,9 0-8 0,0 0 0 0,0 0 0 16,0 0 0-16,-4 11 0 0,-1-3 0 0,5-8 0 15,0 0 0-15,0 0 0 0,0 0 0 0,0 0 0 16,0 0 0-16,0 0 0 0,0 0 0 0,0 0 0 16,0 8 0-16,0-8 0 0,0 0 0 0,0 0 0 15,0 0 0-15,0 0-9 0,0 12 1 0,0-12 0 16,0 0 8-16,0 0 9 0,0 0-1 0,-4 8-8 0,4-8 0 0,0 0 0 15,-5 7 0-15,5-7 0 0,-4 8 0 0,4-8 0 16,0 0 0-16,-4 4 10 0,4-4-10 0,-9 8 0 16,9-8 0-16,0 0-11 0,0 0 11 0,0 0 0 15,0 0 0-15,0 0 0 0,0 0 0 0,0 0-8 16,0 0 8-16,0 0 0 0,0 0 0 0,0 0 0 16,0 0 0-16,0 0 0 0,0 0 0 0,0 0 0 15,0 0 0-15,0 0 0 16,0 0-29-16,0 0-1 0,0 0 0 0,0 0-1047 0</inkml:trace>
          <inkml:trace contextRef="#ctx0" brushRef="#br0" timeOffset="217897.2286">12934 13247 673 0,'0'0'29'0,"0"0"7"0,0 0-28 0,0-7-8 0,-5-1 0 0,5 0 0 15,0 0 42-15,0 8 7 0,0-8 2 0,0 8 0 16,0 0-3-16,5-11 0 0,-1 3 0 0,1 0 0 16,-5 8 5-16,4-12 1 0,-4 12 0 0,0 0 0 15,0 0-2-15,0 0-1 0,0 0 0 0,0 0 0 0,0 0-9 16,0 0-2-16,0 12 0 0,0 4 0 0,-4 3-1 0,-1 1-1 16,1-1 0-16,-1 1 0 0,1 3-11 0,-5 1-3 15,5-1 0-15,-1 0 0 0,1 1-9 16,4 3-3-16,-4-7 0 0,4 3 0 0,0-7 0 0,4-1-1 15,0 1 0-15,1-5 0 0,4 1-3 0,-1-4-8 16,6-4 12-16,-1 0-4 0,0-8-8 0,4 0 12 16,1 0-12-16,4-8 12 0,-5 1-12 0,5-1 10 15,-4-4-10-15,4 1 10 0,4-5-10 0,-8 5 8 16,8-5-8-16,-8 5 8 0,-1-5 12 0,1 1 3 16,-1 3 0-16,-4-4 0 0,5 5-11 0,-5-1-1 15,-4-3-1-15,4 3 0 0,-4 1 2 0,0-1 0 0,4-4 0 16,-4 9 0-16,-1-5-12 0,6 4 8 15,-6 5-8-15,1-1 8 0,4 4-8 0,-4 4 0 0,-9 0 0 0,9 0 0 16,0 4 0-16,4 4 12 0,-9 3-12 16,9 1 12-16,-4 4-12 0,0-1 0 0,0 5 0 0,-1-1 0 15,-3 12 0-15,-1-3 8 0,1 3-8 0,-1 8 0 16,-4 0 12-16,0 4-4 0,-4 4 0 0,-1-1 0 16,-8 9 18-16,0-4 3 0,-5-1 1 0,1 5 0 15,-1 0-30-15,-4-5 0 0,-8-3 0 0,3 4 0 16,1-8 10-16,0 0-10 0,-5-4 10 0,4-4-10 15,-3 0 12-15,-1-8-4 0,0-4-8 0,5-3 12 16,-5-4-12-16,5-1 9 0,4-3-9 0,0-4 8 0,0-4 0 16,0-4-8-16,5-4 12 0,-1-4-4 0,1 0 31 15,3-4 5-15,1-3 2 0,0-5 0 0,9-3-17 0,-1-4-3 16,1-5-1-16,8 1 0 0,5 0 2 0,0-8 0 16,8-8 0-16,5 4 0 0,5-3-37 0,8-5-7 15,0 0-2-15,9 4 0 0,4-3 3 0,0 7 0 0,5 4 0 0,4 4 0 31,0 7-64-31,0 9-12 0,0-1-2 0,-4 13-617 16,-5 7-123-16</inkml:trace>
          <inkml:trace contextRef="#ctx0" brushRef="#br0" timeOffset="218329.6767">14031 13517 1144 0,'0'0'51'0,"-5"-8"10"0,5-4-49 0,-4 4-12 0,4 0 0 0,0 1 0 16,-5-5 103-16,10 0 17 0,-5 1 4 0,0 3 1 16,4 0-55-16,-4 0-11 0,-4-4-3 0,4 12 0 15,0 0-13-15,0 0-3 0,0 0-1 0,0 0 0 16,-9 0-11-16,0 8-3 0,0 0 0 0,-4 4 0 15,0 3-10-15,4 5-3 0,1 3 0 0,-6 5 0 16,6-5-12-16,-1 8 0 0,0-4 0 0,5 1 0 16,4-1 0-16,0-4 0 0,4 1 0 0,1-5 0 0,3 1 0 15,1-5 0-15,4-3 0 0,0 0 0 0,1-4 9 0,3-1-1 16,-4-3 0-16,0-4 0 0,5 0-8 0,0-4 8 16,-1-3-8-16,1-1 8 0,-5 0-8 0,-4 0 8 15,8-3-8-15,-4-1 8 0,-4 0 19 0,0-3 3 16,-5-1 1-16,5 0 0 0,-5-3-5 0,-4-1-1 15,0 1 0-15,-4-5 0 0,0 1 15 0,-5 0 4 16,0-1 0-16,0 1 0 0,1 3-29 0,-6 1-6 16,6 3-1-16,-1 5 0 0,-4 3-8 0,4 4 0 15,-4 0 0-15,0 4 0 16,-1 4-184-16,1 4-38 0</inkml:trace>
          <inkml:trace contextRef="#ctx0" brushRef="#br0" timeOffset="218912.1811">14504 13454 1389 0,'0'0'61'0,"0"-12"14"15,-4 1-60-15,4-1-15 0,0 12 0 0,0-12 0 0,0 1 92 0,0 11 15 16,0 0 3-16,0 0 1 0,0-12-27 0,0 12-4 16,0 0-2-16,-9 4 0 0,5 0-48 0,-5 7-10 15,5 5-1-15,-5 7-1 0,5 1-4 0,-1 3-1 16,1 4 0-16,-1 1 0 0,5-5-13 0,0 4 9 15,0-4-9-15,5-3 8 0,-1-5-8 0,5 1 0 16,-5-1 9-16,5-3-9 0,0-8 12 0,0 3-1 16,-1-3-1-16,1 0 0 0,4-4 6 0,1-4 2 15,-6 0 0-15,10-4 0 0,-5-4 17 0,0 0 3 0,5-3 1 0,-5 3 0 16,-4-4-3-16,-1 0-1 16,1-3 0-16,0-1 0 0,4-3-8 0,-4-5-2 15,0 1 0-15,-5-4 0 0,0-1-6 0,1 1-2 16,8-4 0-16,-4 4 0 0,0-5-9 0,-1 1-8 15,1 4 12-15,0 0-12 0,-5-1 0 0,5 1 0 0,0 4-12 16,0 3 3 0,-5 1-95-16,5 3-20 0,-5 0-3 0,1 9-953 0</inkml:trace>
        </inkml:traceGroup>
        <inkml:traceGroup>
          <inkml:annotationXML>
            <emma:emma xmlns:emma="http://www.w3.org/2003/04/emma" version="1.0">
              <emma:interpretation id="{A5206790-832E-4A77-9E98-30D060639CF1}" emma:medium="tactile" emma:mode="ink">
                <msink:context xmlns:msink="http://schemas.microsoft.com/ink/2010/main" type="inkWord" rotatedBoundingBox="18007,13183 21192,13073 21230,14179 18046,14290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223504.7348">16286 12690 633 0,'0'-4'56'0,"-5"-4"-44"0,5-4-12 0,0 1 0 16,0 3 92-16,0-4 16 0,0 4 3 0,0-3 1 15,0 3-49-15,0 0-10 0,0-4-1 0,0 1-1 16,5 3-9-16,-5 0-2 0,0 0 0 0,4 0 0 15,-4 8-12-15,0 0-4 0,0 0 0 0,0 0 0 16,0 0 13-16,0 0 3 0,0 0 0 0,0 0 0 16,0 0-20-16,0 0-3 0,-9 4-1 0,0 4 0 15,1 0 20-15,-5 8 3 0,-1 3 1 0,1 8 0 16,-4 1-13-16,4 7-3 0,-5 4 0 0,0 8 0 0,5-1 13 16,-4 5 3-16,-1-4 0 0,1 11 0 0,3-3-23 15,-3-4-4-15,4 3-1 0,0-3 0 0,4 7 4 0,0-7 0 16,-4-4 0-16,8-4 0 0,-8-4 15 0,0-8 3 15,0 0 1-15,4 0 0 0,0-7-23 0,-4-1-4 16,0-7 0-16,4-1-8 0,1-3 24 0,3 0-3 16,-8-4 0-16,4-4 0 0,5 3-10 0,4-7-3 15,0 0 0-15,-9 0 0 0,5 0-8 0,4 0 0 16,0 0 0-16,-5-7-11 0,1-5 11 0,0 0 14 16,8-3-3-16,0-1-1 0,1-7-10 0,3-1-16 15,1-3 4-15,4 0 1 0,5-5 11 0,0 1 8 16,3 0-8-16,1-4 11 0,5 0-11 0,-1 4 0 15,0-5 0-15,5 9 0 0,0-4 0 0,4 4-9 0,0 7 9 16,-4 1-10-16,-5 7 10 0,0 4 0 0,1 8 0 16,-5 0 0-16,-9 8 0 0,4 4 0 0,1-1 0 15,-5 9 0-15,0-1 0 0,-4 9 0 0,0-5 0 0,-5 4 0 16,5 1 0-16,-5-1 0 0,1-4 0 0,3 5 0 16,-3-1 0-16,-1-4 0 0,1 1 0 0,-1-1 0 15,5-3-14-15,0-1-4 0,-5-3-1 0,5-1 0 16,4 1-181-16,-4 0-37 0</inkml:trace>
          <inkml:trace contextRef="#ctx0" brushRef="#br0" timeOffset="224038.0554">17159 13298 921 0,'0'0'40'0,"-5"-12"10"0,10 5-40 0,-1-5-10 15,-4 0 0-15,0 1 0 0,0-1 96 0,4 4 18 16,5 0 3-16,-4-3 1 0,-5-1-34 0,4 0-8 16,5-3 0-16,0 3-1 0,-1 0-3 0,-3 0-1 15,-1 1 0-15,5 3 0 0,0 0-18 0,-5 0-3 16,-4 1-1-16,0 7 0 0,4-4-23 0,-4 4-5 15,0 0-1-15,0 0 0 0,0 0-8 0,0 0-1 0,0 0-1 0,-8 0 0 16,-5 0-10-16,4 4 0 0,0-1 0 0,-4 1 0 16,-14 8-9-16,10 0 9 0,-5-1 0 0,0 9 0 15,0 3-9-15,0 5 9 0,-4-1 0 16,4 4-9-16,0 0 9 0,4 4 0 0,1-3 0 0,-1-1-8 16,10-4 8-16,-6-3 0 0,10-1 0 0,0-4 0 15,-1-3 0-15,5 0 0 0,0-5 0 0,0-11 0 16,0 0 0-16,5 8 0 0,-5-8 0 0,13 4-8 15,-4-4 8-15,4 0 0 0,4-12 0 0,1 5 0 16,-1-9 12-16,1 4-3 0,4-7 0 0,0-1 0 16,0-3 3-16,-5-1 0 0,1-3 0 0,4 0 0 15,-5 0 3-15,5-1 1 0,-9 1 0 0,1 4 0 16,-1-1-16-16,0 5 0 0,4 3 0 0,-8 4 0 0,-9 1 0 16,5 7 12-16,8 4-1 0,-13 0-1 0,0 0-10 0,0 11 0 15,9 9 0-15,-5 7 0 0,0-3 0 0,-4 7 0 16,0-4 0-16,9 4 0 0,0 1-21 0,-5-1 0 15,-8-4 0-15,4 4 0 16,9-3-169-16,-5-9-34 0,5 16-6 0,-9-11-2 16</inkml:trace>
          <inkml:trace contextRef="#ctx0" brushRef="#br0" timeOffset="224380.2046">17690 13068 1796 0,'0'0'40'0,"0"0"8"0,0 0 1 0,0 0 1 0,4-4-40 0,-4 4-10 0,0 0 0 0,9 12 0 15,0 0 70-15,-1 3 12 0,-8 1 2 0,0 7 1 16,5 1-27-16,-5 7-6 0,8 0 0 0,-12 8-1 16,0-4-35-16,-1 0-8 0,10 4 0 0,-5 0-8 15,0-4 13-15,0-7-4 0,0 3-1 0,8-8 0 16,-3-3 2-16,-5-1 0 0,0-7 0 0,0 0 0 15,9-5 17-15,-9-7 3 0,0 0 1 0,0 0 0 16,0 0-9-16,0 0-2 0,0 0 0 0,0 0 0 16,0 0-6-16,4-7-2 0,9-5 0 0,-8 0 0 15,-1-3 16-15,0-5 4 0,9-3 0 0,1-5 0 16,-6 1-16-16,6 0-4 0,-1-4 0 0,9-1 0 0,0-3-12 0,4 8 0 16,-9-4 0-16,14 3 0 0,4 1 0 0,-4 4 0 15,-5-5 0-15,1 9 0 16,-5 3-64-16,8 1-10 0,-3 3-2 0,-5 4-1072 15</inkml:trace>
          <inkml:trace contextRef="#ctx0" brushRef="#br0" timeOffset="224805.7382">18523 13353 1220 0,'-17'0'54'0,"17"0"11"0,0 0-52 0,0 0-13 0,0 0 0 0,0 0 0 16,0 0 114-16,0 0 20 0,13 4 4 0,-13-4 1 15,0 0-31-15,9 4-5 0,12-8-2 0,1 0 0 16,-8-4-49-16,3 4-11 0,5-4-1 0,9-3-1 16,4-5-19-16,-4 4-3 0,-9-7-1 0,4 3 0 15,5 1-16-15,-5-1 0 0,-9-4 0 0,5 5 0 16,0-1 0-16,0-3 0 0,-4 3 0 0,-1-3 0 15,-3-1 10-15,-1 5-10 0,0-1 8 0,-4 0-8 16,-1 1 0-16,-3-1 0 0,-1 4 0 0,-4-3 0 16,0 3 0-16,-4-3 0 0,-1 3 0 0,-3 4 0 15,3 0 0-15,-8 0 0 0,-4 1 0 0,3 7 0 16,1 0-8-16,-4 4 8 0,-5-1 0 0,-5 9 0 0,1 0-12 16,0 3 3-16,4 1 0 0,-5 4 0 0,-8 3 9 0,9 0-8 15,4-3 8-15,0 7-8 0,-4 0 17 0,4 1 4 16,4 3 1-16,1 0 0 0,4 0-2 0,4-3-1 15,-4 3 0-15,13 0 0 0,4-4-2 0,0 1 0 16,-8-9 0-16,8 5 0 0,10-5-9 0,3 1 0 16,1-5-12-16,-1 1-684 15,10-8-137-15</inkml:trace>
        </inkml:traceGroup>
        <inkml:traceGroup>
          <inkml:annotationXML>
            <emma:emma xmlns:emma="http://www.w3.org/2003/04/emma" version="1.0">
              <emma:interpretation id="{93D984FC-7719-4891-B8E0-0A5EB26D1EB3}" emma:medium="tactile" emma:mode="ink">
                <msink:context xmlns:msink="http://schemas.microsoft.com/ink/2010/main" type="inkWord" rotatedBoundingBox="22523,13182 25652,13073 25689,14129 22560,14238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26294.9106">21436 12971 288 0,'0'0'25'0,"0"0"-25"15,0 0 0-15,0 0 0 0,0 0 150 0,0 0 25 16,-8-4 5-16,8 4 0 0,0 0-86 0,0 0-18 15,0 0-3-15,0 0-1 0,0 0-23 0,0 0-5 0,0 0 0 16,0 0-1-16,0 0-10 0,0 0-1 0,0 0-1 0,0 0 0 16,0 0 2-16,0 0 1 0,0 0 0 0,0 0 0 15,0 0-24-15,-5 11-10 0,1-3 8 0,-5 0-8 16,9 4 0-16,0-1 0 0,-4-3 0 0,4 4 0 16,-5 0 13-16,5 3-2 0,-4 1-1 0,4 3 0 15,0-3 6-15,0-1 0 0,0 1 1 0,0 0 0 16,4-1 8-16,-4 1 2 0,5-1 0 0,-5-3 0 15,8 0-3-15,1 0 0 0,-4-1 0 0,-1 1 0 16,5 0 13-16,-9-12 3 0,0 0 0 0,13 7 0 16,-13-7-16-16,17 4-4 0,-3 0 0 0,-1-4 0 15,0 0 20-15,4 0 3 0,-3-4 1 0,-1 0 0 16,-4-3-10-16,4 3-2 0,-5 4 0 0,6-8 0 16,-6 0 7-16,1-4 1 0,0 5 0 0,0-5 0 15,0 4-29-15,-1-4-11 0,1 1 8 0,0-1-8 0,0 4 0 0,-5-7 0 16,5 3 0-16,-5 0 0 0,5-3 0 0,0 3 0 15,-1-4 0-15,1 1 0 16,0-1-58-16,4 1-4 0,5 3-1 0,-5 0-645 16,0 0-128-16</inkml:trace>
          <inkml:trace contextRef="#ctx0" brushRef="#br0" timeOffset="226029.0988">20866 12807 403 0,'0'0'36'0,"0"0"-36"0,0 0 0 0,0 0 0 16,0 0 128-16,0 0 18 0,-4-8 4 0,4 8 1 0,-9-4-28 0,0 0-6 15,0 0-1-15,-4 0 0 0,4 0-33 0,-4 1-7 16,0 6-2-16,-5 1 0 0,5 0-18 0,-4 4-3 16,4-4-1-16,-5 8 0 0,-8-5-12 0,4 5-2 15,-5 4-1-15,1-1 0 0,4 1-11 0,0 0-2 16,5 3-1-16,-1 1 0 0,1-1-23 0,8-3 9 16,-4 3-9-16,4-3 0 0,5-1 0 0,4 1 0 15,0-4-15-15,4-1 5 0,0 5-6 0,5-4 0 16,0-5-1-16,4 5 0 0,0-4 17 0,0 0 0 15,0 3-8-15,1-3 8 0,3 0 0 0,-8 4 0 16,0-4 0-16,4-1 0 0,-9 9 0 0,5-4 0 0,-9-1 0 16,0 5 0-16,-4-4 11 0,-5-1-11 15,0 5 12-15,0 0-12 0,1-5 17 0,-6 1-3 0,1 4-1 16,-4-5 0-16,-1 1-13 0,1 0 0 0,-1-5 0 0,1 5 0 16,-1 0-10-16,0-4-2 0,1 3 0 0,-1-3 0 31,1 0-47-31,4 0-9 0,-1-4-3 0,6 0-737 0</inkml:trace>
          <inkml:trace contextRef="#ctx0" brushRef="#br0" timeOffset="226646.9969">22494 12982 1638 0,'0'0'36'0,"0"0"7"0,0 0 1 0,0-8 3 0,0 1-38 0,0 7-9 0,0 0 0 0,4-8 0 16,-4 8 44-16,0 0 6 0,0 0 2 0,0 0 0 15,-4-4-23-15,-5 4-4 0,0 4-1 0,0-4 0 16,-4 4 13-16,-4 0 3 0,-1 0 0 0,-4 3 0 16,0 1-16-16,-9 4-4 0,5-4 0 0,-9 3 0 15,0 9-5-15,4-5-2 0,-4 5 0 0,4 3 0 16,5-7 8-16,4 7 2 0,0 1 0 0,0-1 0 16,9-3-23-16,0 3 0 0,4-3 0 0,5-1 0 15,4-3 0-15,0-1 9 0,4 5 0 0,1-5 0 0,3 1-9 0,6-4 10 16,3-1-10-16,1-3 10 15,4 0-39-15,0 0-8 0,4 0-2 0,5-5-943 16</inkml:trace>
          <inkml:trace contextRef="#ctx0" brushRef="#br0" timeOffset="227099.631">22937 12538 1386 0,'4'-20'61'0,"-4"20"13"0,0-4-59 0,5-4-15 16,-5 1 0-16,8-5 0 0,1 4 62 0,0 4 10 0,0 0 1 0,4 4 1 16,0-4-18-16,0 4-3 0,-4 4-1 0,4 4 0 15,0-4 0-15,0 4 0 0,1 4 0 0,-6 3 0 16,5 5-25-16,1 3-6 0,-6 8-1 0,6 0 0 15,-6 8-6-15,-3 0-2 0,-1 8 0 0,1 0 0 16,-5 4 13-16,-5 3 3 0,1-3 0 0,-5 4 0 16,0-1-4-16,-4 1 0 0,4-4 0 0,-4-1 0 15,4-3-24-15,1-4 8 0,-6 0-8 0,6-4 0 16,-1-8 13-16,0-4-2 0,5-3-1 0,-5-5 0 16,0-7 18-16,5 0 3 15,-1-5 1-15,5-3 0 0,0-4-10 0,0 0-2 0,0 0 0 0,0-11 0 16,5-1-6-16,4-4-2 0,-5-7 0 0,5 0 0 15,-1-1 16-15,6 1 4 16,-1-5 0-16,0 1 0 0,9-4-20 0,-5 4-3 0,10 3-1 16,-5 1 0-16,4 3-8 0,0 5-11 0,5 7 3 0,-9 0 0 0,4 0 8 0,-4 8 0 15,0 4 0-15,-4 0 0 0,-1 4 0 0,-4 0 0 16,1 3 0-16,-1 1 0 16,0 4-120-16,0-1-21 0,0 1-5 0,5 3-915 15</inkml:trace>
        </inkml:traceGroup>
        <inkml:traceGroup>
          <inkml:annotationXML>
            <emma:emma xmlns:emma="http://www.w3.org/2003/04/emma" version="1.0">
              <emma:interpretation id="{37C86579-6590-45A0-BCA8-64B4A392D97E}" emma:medium="tactile" emma:mode="ink">
                <msink:context xmlns:msink="http://schemas.microsoft.com/ink/2010/main" type="inkWord" rotatedBoundingBox="26815,13375 28700,13310 28722,13923 26836,13989"/>
              </emma:interpretation>
              <emma:one-of disjunction-type="recognition" id="oneOf51">
                <emma:interpretation id="interp63" emma:lang="" emma:confidence="1">
                  <emma:literal>an</emma:literal>
                </emma:interpretation>
                <emma:interpretation id="interp64" emma:lang="" emma:confidence="1">
                  <emma:literal>a n</emma:literal>
                </emma:interpretation>
                <emma:interpretation id="interp65" emma:lang="" emma:confidence="0">
                  <emma:literal>. n</emma:literal>
                </emma:interpretation>
                <emma:interpretation id="interp66" emma:lang="" emma:confidence="0">
                  <emma:literal>A n</emma:literal>
                </emma:interpretation>
                <emma:interpretation id="interp67" emma:lang="" emma:confidence="0">
                  <emma:literal>o n</emma:literal>
                </emma:interpretation>
              </emma:one-of>
            </emma:emma>
          </inkml:annotationXML>
          <inkml:trace contextRef="#ctx0" brushRef="#br0" timeOffset="227982.4559">25113 13006 230 0,'17'-8'20'0,"-8"4"-20"15,0 0 0-15,0 0 0 0,4 0 27 0,0 0 1 16,-4-7 0-16,0 7 0 0,-1-4 15 0,1 4 3 0,0-4 1 0,-5 0 0 16,5 5 58-16,-5-5 12 0,-4 8 3 0,5-8 0 15,-1 0-16-15,1 0-4 0,-5 1 0 0,0-5 0 16,-9 4-14-16,4 4-3 0,5 4-1 0,0 0 0 15,-4-8-30-15,0 1-5 0,-1-1-2 0,1 4 0 16,0-4-27-16,-1 0-6 0,-4 4 0 0,5 0-1 16,-5 1 3-16,0-1 1 0,1 0 0 0,-6 4 0 15,1 0 5-15,-4 0 2 0,-1 0 0 0,1 0 0 16,-1 0-2-16,-4 4 0 0,-4 0 0 0,0-1 0 16,-5 9-8-16,0 0-3 0,-4 7 0 0,0 1 0 15,4-1-1-15,-4 5 0 0,9 3 0 0,-5-4 0 16,5 5-8-16,4-5 0 0,4 4 0 0,5-3 0 15,0-1 0-15,0 1 0 0,4-5 0 0,5 1 0 0,-1-5 0 0,5 1 0 16,0-4 0-16,0-12 0 0,5 7 0 0,3 1 8 16,6-4-8-16,-1-4 8 0,4-4 4 0,5 0 0 15,5-4 0-15,-6 1 0 0,6-5-1 0,-1 4 0 16,-4-7 0-16,9-5 0 0,-1 1-3 0,6-5-8 16,-6 1 12-16,1-1-4 0,-5-7-8 0,1 4 10 15,-1-8-10-15,0 7 10 0,-4 1-10 0,0 0 10 16,0 7-10-16,-4 1 10 0,-5 3-1 0,0 5 0 15,-4 3 0-15,0 0 0 0,-9 8 5 0,0 0 1 16,0 0 0-16,4 12 0 16,-4 3-37-16,0 5-7 0,-4 3-2 0,-1 1 0 0,5-5 50 0,0 8 9 15,-4-7 3-15,4 7 0 0,0-7-31 0,0 3 0 16,0-3 0-16,0 3 0 16,0 0-21-16,4-7-7 0,1 0-2 0,-1-1 0 15,-4-3-182-15,4 3-36 0</inkml:trace>
          <inkml:trace contextRef="#ctx0" brushRef="#br0" timeOffset="228412.9197">25771 12721 1904 0,'0'0'42'0,"0"0"9"0,9-4 1 0,-1 0 1 16,6 4-42-16,-1 0-11 0,0 0 0 0,0 4 0 15,0 0 54-15,0 4 9 0,1 0 1 0,-1 3 1 16,0 9-41-16,-4-1-8 0,4 9-1 0,-4 3-1 0,-5-4-14 0,5 0 0 16,-9 5 0-16,0-1 0 0,0-4 25 0,0 0 3 15,-9-3 0-15,0-1 0 0,0-3-2 0,1-1 0 16,-1-11 0-16,-4 8 0 0,0-1-13 0,4-3-2 16,0 0-1-16,0-5 0 0,1 1 10 0,8-8 3 15,0 0 0-15,0 0 0 0,0 0 14 0,0 0 3 16,0 0 1-16,0 0 0 0,0 0-52 0,8-8-10 15,1-3-3-15,0-1 0 0,4-4 24 0,0 1 0 16,5-5 0-16,-1 1 0 0,5-5 0 0,5-3 0 16,3 0 0-16,-3 3 0 0,-1 1 0 0,5 0 0 15,4-1-8-15,-5 1 8 0,10 3 0 0,-9 1-9 16,4 3 9-16,4 4 0 0,-4 5-10 0,-8 7 10 16,-1 0-8-16,-4 7 8 15,0 9-30-15,-9 4-1 0,0-1 0 0,0 4 0 0,-4 1 50 0,0 7 9 16,0-4 3-16,-5 1 0 15,0 7-50-15,-4-4-9 0,0 0-3 0,0 4 0 16,0 0-26-16,0 0-6 0,-4-3-1 0,4-1-614 0,0 0-123 0</inkml:trace>
        </inkml:traceGroup>
      </inkml:traceGroup>
    </inkml:traceGroup>
    <inkml:traceGroup>
      <inkml:annotationXML>
        <emma:emma xmlns:emma="http://www.w3.org/2003/04/emma" version="1.0">
          <emma:interpretation id="{C68EC7AE-2687-4439-B92C-6FC3822175AF}" emma:medium="tactile" emma:mode="ink">
            <msink:context xmlns:msink="http://schemas.microsoft.com/ink/2010/main" type="paragraph" rotatedBoundingBox="4149,15177 28484,14374 28536,15925 4200,167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A31EC6-DC69-49D9-B365-80EFC73FCA70}" emma:medium="tactile" emma:mode="ink">
              <msink:context xmlns:msink="http://schemas.microsoft.com/ink/2010/main" type="line" rotatedBoundingBox="4149,15177 28484,14374 28536,15925 4200,16728"/>
            </emma:interpretation>
          </emma:emma>
        </inkml:annotationXML>
        <inkml:traceGroup>
          <inkml:annotationXML>
            <emma:emma xmlns:emma="http://www.w3.org/2003/04/emma" version="1.0">
              <emma:interpretation id="{80C1C48D-12EE-44FF-9469-1CF5CC2ABDFC}" emma:medium="tactile" emma:mode="ink">
                <msink:context xmlns:msink="http://schemas.microsoft.com/ink/2010/main" type="inkWord" rotatedBoundingBox="4150,15205 6651,15122 6698,16549 4197,16632"/>
              </emma:interpretation>
              <emma:one-of disjunction-type="recognition" id="oneOf52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295228.0311">2501 15252 1238 0,'0'0'55'0,"0"0"11"0,0 0-53 0,0 0-13 0,0 0 0 0,0 0 0 16,0 0 35-16,0 0 4 15,0 0 1-15,0 0 0 0,-5-8-3 0,5 8 0 0,0 0 0 16,-4-8 0-16,-5 1 26 0,9 7 5 0,0 0 0 0,-8-4 1 15,-1-4 1-15,4 8 0 0,5 0 0 0,0 0 0 16,0 0-26-16,-8-8-4 0,3 4-2 0,5 4 0 16,-9-4-3-16,5 0-1 0,-5-3 0 0,0 7 0 15,1-4-34-15,-1 8 0 0,-4-4 0 0,0 0 0 16,-5 3 0-16,-4 1 0 0,5 0 8 0,-1 0-8 16,-4 4 8-16,0-4-8 0,0 4 12 0,0-1-12 15,0 5 0-15,0-4 0 0,0 4 0 0,5-5 0 16,-9 5 13-16,8 0-4 0,1 0-1 0,-1 3 0 15,5-3 3-15,-5 3 0 0,5-3 0 0,0 4 0 16,9-1-3-16,-1 5 0 0,1 3 0 0,4 1 0 16,0-1-8-16,4 0 12 0,-4 1-12 0,5 3 12 15,-1-7 2-15,0 3 1 0,5-7 0 0,0 3 0 0,4-3-3 16,-13 3 0-16,13-7 0 0,-4 0 0 0,0-1-12 16,0-3 0-16,-1 0 0 0,1 0 0 0,9-4 9 0,-10 0-9 15,-8-4 8-15,9 0-8 0,9-4 8 0,-10 0-8 16,6 0 0-16,-6-4 8 0,6-4-8 0,-1 1 0 15,-4-1 0-15,4-8 8 0,0 5-8 0,0-9 8 16,-4 1-8-16,8-4 8 0,-4-4-8 0,1-5 12 16,3 1-12-16,-4-4 12 0,5 0-12 0,-1 0 8 15,1 0-8-15,0 4 8 0,3 4-8 0,-3 0 0 16,0 4 0-16,-5 7 0 0,4-3 0 0,-4 7 0 16,-4 0 0-16,4 5 0 0,-4-1 9 0,0 4 0 15,0 0 0-15,-5 5 0 0,-4 3 8 0,0 0 2 16,0 0 0-16,0 0 0 0,0 0-3 0,0 0-1 0,-9 11 0 15,1 1 0-15,-1 4-6 0,-4 3-1 0,-1 12 0 16,1-3 0-16,0 3 3 0,0 8 0 0,-5 0 0 0,5 4 0 16,0 0-11-16,0-4 12 0,9 0-12 0,-5-4 12 15,0-4-12-15,5 0 8 0,-1-8-8 0,5 1 8 16,0-1-20-16,5-3-4 0,-5-5 0 0,4-3-1 31,0-4-199-31,10-4-40 0</inkml:trace>
          <inkml:trace contextRef="#ctx0" brushRef="#br0" timeOffset="295945.7007">2975 14761 698 0,'0'0'31'0,"4"-4"6"0,5-4-29 16,0 4-8-16,-1-4 0 0,-3 0 0 0,4 1 64 0,-1-1 11 16,5 0 2-16,-4 0 1 0,-4 0-5 0,-5-3-1 15,8 3 0-15,-3-4 0 0,-1 4-10 0,-4 1-2 16,5-5-1-16,-1 0 0 0,0 4 9 0,-4 1 3 15,0-5 0-15,0 4 0 0,0-4-11 0,0 5-3 16,-4-1 0-16,4 4 0 0,0 4-18 0,0 0-4 16,-9-8-1-16,9 8 0 0,-9 4-6 0,9-4-2 15,0 0 0-15,-8 8 0 0,-6 0 5 0,10 7 1 16,0 1 0-16,-1 3 0 0,1 1 10 0,4 3 2 16,-4 4 1-16,4 1 0 0,0 7 0 0,-5 4 0 0,5 0 0 15,-4 4 0-15,8 0-6 0,-4 0-2 0,-4-1 0 0,-1 5 0 16,5 0-1-16,-4 0-1 0,0 4 0 15,-1-9 0-15,-4-3-19 0,1 0-3 0,-1-3-1 0,0-1 0 16,0-4-12-16,-4-4 0 0,4-7 8 16,1 3-8-1,3-3-71-15,-4-5-17 0,-4 1-3 0,9-5-705 0,4-11-142 0</inkml:trace>
          <inkml:trace contextRef="#ctx0" brushRef="#br0" timeOffset="297027.168">3712 15291 691 0,'-5'-4'61'0,"5"-8"-49"16,5 5-12-16,-1-5 0 0,1 4 175 0,-1 0 32 0,5 0 6 0,4 1 2 15,0-1-132-15,-4-4-27 0,-9 0-4 0,0 5-2 16,9-1-9-16,-5 0-1 0,-4 8-1 0,0-8 0 16,-4 0-7-16,4 8 0 0,-5-7-1 0,1 3 0 15,-9-4 9-15,8 4 3 0,5 4 0 0,-13-4 0 16,-4 0-16-16,3 4-3 0,1 4-1 0,0-4 0 16,-5 4-23-16,1-4 9 0,-5 4-9 0,4 4 0 15,5-4 0-15,-4 0 0 0,-5 7 0 0,4-3 0 16,1 4 0-16,4 3 0 0,-5-3 0 0,0 8 0 15,5-5 0-15,0 5 0 0,9-1 0 0,-1-3 0 16,-3-1 0-16,8 5 0 0,13-5 0 0,-5 1-9 16,1 0 9-16,0-5 0 0,4-3 0 0,5 0 0 15,4-4 9-15,-5 4-9 0,-4-8 12 0,5 0-12 16,4-4 12-16,0 0-4 0,-5-4 0 0,1-4-8 16,-1 1 14-16,1-1-4 0,0-4-1 0,-5 5 0 15,-4-5 7-15,4-3 2 0,0-1 0 0,0-3 0 16,-13 3-4-16,9 1-1 0,0-1 0 0,-1 5 0 0,1 3-13 15,-5 0 0-15,-4 4 0 0,9 1 0 0,0 3 0 0,-9 4 0 16,0 0 0-16,0 0-10 0,4 11 10 0,1 5 0 16,-10 7-9-16,1 1 9 0,4 3 0 0,-4 0 0 15,-1 12 8-15,-4 0-8 0,-4-4 13 0,5 4-2 16,3 0-1-16,-4-3 0 0,-4 3 1 0,0-4 0 16,-4-4 0-16,3 0 0 0,1 0 1 0,-4 0 0 15,-10-3 0-15,5-1 0 0,5 0 0 0,-10 1 0 16,-8-5 0-16,0 0 0 0,-4 1 1 0,8-5 1 15,-4 1 0-15,0-5 0 0,-5-3-6 0,10-4 0 0,12 0-8 16,1-4 12-16,-10-4-2 0,10 4-1 0,17-4 0 16,-9-8 0-16,5 0-1 0,4-4-8 0,8-7 12 0,14-1-4 15,9-3-8-15,0-4 0 0,-9-5 9 0,17-3-9 16,9 0 0-16,5-4 0 0,-9 0 0 0,4-4 8 16,0 4-8-16,5-4 0 0,0 4-11 0,-9 4 11 31,-9 4-143-31,-5 8-22 0,6 3-5 0,-6 5-819 0</inkml:trace>
          <inkml:trace contextRef="#ctx0" brushRef="#br0" timeOffset="297274.0008">4387 15396 691 0,'0'0'30'0,"0"0"7"0,-8-4-29 0,8-3-8 16,0-1 0-16,0 0 0 0,-5 0 230 0,5 0 45 15,-4 1 9-15,8-5 1 0,1 4-173 0,-1 0-34 0,-8 4-7 0,4 4-2 16,0 0-44-16,0 0-9 0,-9-4-1 0,0 4-1 16,5 4-14-16,-5 8 0 0,-9 0 8 0,1 3-8 15,-5 5 8-15,0-1 0 0,4 9-8 0,-4-5 12 16,-8 4 4-16,3-3 1 0,5 3 0 0,5 0 0 16,-1 1 0-16,1-9 0 0,4 1 0 0,8-1 0 15,5 1-6-15,5-5-2 0,-14-3 0 0,13 0 0 16,14-5-9-16,-1 1 0 0,-8-4 0 0,4 0 8 15,9-4-8-15,0 0 0 0,0-8 0 0,4 4 0 16,-8-3 8-16,4-5-8 0,4 0 8 0,1 0-8 16,-10 1 8-16,1-5-8 0,4 4 0 0,0-7 8 0,-1 3 20 0,-3 1 3 15,-9-1 1-15,0-3 0 16,8 3 3-16,-8 0 1 0,-13 1 0 0,4 3 0 16,-5-3-12-16,1 3-3 0,-9-4 0 0,-1 5 0 15,1-1-13-15,4 0-8 0,-4 0 8 0,0 1-8 16,-9 7 0-16,5-4 0 0,8 4-10 0,-4 4 10 15,0 0-102-15,-5 0-14 16,0-4-2-16</inkml:trace>
        </inkml:traceGroup>
        <inkml:traceGroup>
          <inkml:annotationXML>
            <emma:emma xmlns:emma="http://www.w3.org/2003/04/emma" version="1.0">
              <emma:interpretation id="{4CE0FE1E-5711-4FF3-A1AB-EC7EAD2B73A4}" emma:medium="tactile" emma:mode="ink">
                <msink:context xmlns:msink="http://schemas.microsoft.com/ink/2010/main" type="inkWord" rotatedBoundingBox="7025,15303 10452,15190 10486,16218 7058,16331"/>
              </emma:interpretation>
              <emma:one-of disjunction-type="recognition" id="oneOf53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297968.8116">4927 15256 806 0,'0'0'72'0,"0"0"-58"0,0 0-14 0,0 0 0 15,0 0 284-15,13 12 53 0,-4-5 11 0,0 5 3 0,-5 4-253 0,0-5-50 0,1 1-11 0,-1 8-1 32,-4-5-6-32,0 5-1 0,-4-1 0 0,-1 5 0 15,1-1 0-15,-5 0 0 0,1 5 0 0,-6-5 0 16,1 0 5-16,4 1 1 0,1-5 0 0,-1 5 0 16,-4-9-12-16,4 1-3 0,5 0 0 0,-1-5 0 15,1 1-7-15,4-12-1 0,0 0-1 0,0 0 0 0,0 0 8 0,0 0 1 16,0 0 1-16,0 0 0 0,0 0-10 15,0 0-3-15,0 0 0 0,4-12 0 0,5 1 16 0,-5-5 4 16,5 0 0-16,0-3 0 0,-5-5 0 0,5 5 0 16,4-4 0-16,0-1 0 0,1 5-17 0,-6-5-3 15,5 1-8-15,5-4 12 0,-5 7-12 0,5-3 0 16,-1 3 0-16,5 1 0 0,-4-5 0 0,4 5-12 16,0 3 12-16,4 1-13 15,0 3-92-15,-4 0-19 0,5 0-3 0,-5 1-1053 0</inkml:trace>
          <inkml:trace contextRef="#ctx0" brushRef="#br0" timeOffset="298090.039">5589 15275 1922 0,'0'0'85'0,"0"0"18"0,0 0-83 0,-8 8-20 0,3 0 0 0,1 4 0 15,-9-5 50-15,4 5 6 0,-4 0 0 0,4 0 1 16,-4 3-26-16,0-3-6 0,0 3-1 0,4 1 0 0,4-4 7 0,-3-1 1 15,3 1 0-15,1 0 0 0,-1 0-14 0,5-1-2 16,0-11-1-16,5 12 0 0,-5-12-15 0,9 8-13 16,-1 0 2-16,6-5-689 15,-1-3-139-15</inkml:trace>
          <inkml:trace contextRef="#ctx0" brushRef="#br0" timeOffset="298202.3485">5677 15154 2055 0,'-9'-15'91'0,"9"11"19"0,5-4-88 0,-1 4-22 0,5-7 0 0,0 3-909 16</inkml:trace>
          <inkml:trace contextRef="#ctx0" brushRef="#br0" timeOffset="298609.2603">6059 15088 691 0,'0'0'30'0,"9"-4"7"15,4 4-29-15,0 0-8 0,5-4 0 0,-1 0 0 16,5 1 288-16,0 3 57 0,9-8 11 0,-5 4 3 15,5 0-249-15,-1-8-50 0,1 4-9 0,4 1-3 0,-4-1-18 0,4 0-4 16,0 0-1-16,0 0 0 0,-4-3-13 0,-5 7-2 16,1-4-1-16,-5 4 0 0,-1 0-9 0,-3 0 0 15,4 0 0-15,-9 4 0 16,-4 0-127-16,0 0-21 0,-9 0-4 16,0 0-704-16</inkml:trace>
          <inkml:trace contextRef="#ctx0" brushRef="#br0" timeOffset="298730.2306">6647 14694 2070 0,'0'0'92'0,"0"0"18"0,-5-4-88 0,5 4-22 0,0 0 0 0,-8 4 0 15,-1 0 20-15,4 8-1 0,-3 0 0 0,3 3 0 16,-3 9-19-16,-6 3 0 0,6 8 0 0,-10 0 0 15,1 4 13-15,-1 4-4 0,-4 4-1 0,0 3 0 16,-4 1 40-16,-1 4 7 0,1-1 1 0,4-3 1 16,-9 4 7-16,5-9 0 0,4 1 1 0,-4-4 0 15,4-4-28-15,0-4-5 0,0-4-2 0,5-3 0 16,-5-5-50 0,4-3-9-16,1-1-3 0,3-7 0 0,1 0-111 0,4-9-22 0,-8 5-5 0,17-8-1 0</inkml:trace>
          <inkml:trace contextRef="#ctx0" brushRef="#br0" timeOffset="299158.6646">7050 14628 1832 0,'0'0'81'0,"5"-4"17"0,-1-8-78 0,-4 12-20 16,5-4 0-16,-5 4 0 0,0 0 21 0,0 0 1 16,8 16 0-16,-3 0 0 0,-5 7-12 0,0 8-2 15,-9 8-8-15,0 4 12 0,-4 0 11 0,-4 4 1 16,-5 4 1-16,0-5 0 0,0 5 23 0,0 0 5 0,0-1 1 16,0-3 0-16,0-4 16 0,0-4 3 0,4 4 1 0,5-8 0 15,-4-4-40-15,4-3-8 0,-1-5-2 0,6 0 0 16,-1-7-13-16,4 0-3 0,1-9-8 0,4-7 12 15,0 0 16-15,0 0 2 0,0 0 1 0,0 0 0 16,0 0-31-16,9-11 0 0,0-5 0 0,-1 1 0 16,6-5 0-16,3-3 16 0,1-1-2 0,4 1 0 15,4-1-14-15,-4 1 9 0,4 4-9 0,-4 7 8 16,0-4 0-16,0 8 0 0,-4 5 0 0,-1 3 0 16,1 0-8-16,-5 3 0 0,0 5 0 0,-4 0 0 15,0 4 0-15,-5 3 0 0,0-3 0 0,1 4 0 16,-5-1 0-16,0 1 0 0,0-1 0 0,0 1 0 15,-5 0-80 1,1-1-19-16,0-3-3 0,-1 0-1035 0</inkml:trace>
          <inkml:trace contextRef="#ctx0" brushRef="#br0" timeOffset="299916.2699">7472 15108 2127 0,'0'0'94'0,"0"0"20"0,0 0-91 0,0 0-23 0,13 0 0 15,-4 0 0-15,4 4 43 0,-5 7 4 16,6 1 1-16,-1 4 0 0,0 3-35 0,-9 1-13 0,5 7 11 0,-4 0-11 16,-1 0 0-16,-4 1 0 0,0-1 0 0,-4-4 0 15,4 1 0-15,-5-5 0 0,1 1 9 0,-1-5-9 16,-3-3 23-16,8 0-1 0,-5-4 0 0,5-8 0 15,0 0 17-15,0 0 3 0,0 0 1 0,0 0 0 16,0 0-1-16,5-8 0 0,-1-4 0 0,5-7 0 16,4 3-30-16,-4-3-12 0,4-5 8 0,0 5-8 15,9-5 12-15,-4 5-4 0,3-1 0 0,1 5 0 16,-4-5-8-16,4 5 0 0,-5-1 0 0,5 8 8 16,-4 0-8-16,-1 1-11 0,1 7 3 0,0 3 0 15,-5 5 8-15,0 0 0 0,0 4 0 0,0-1 0 16,-4 5 0-16,-5 0 0 0,5-1 0 0,0 5-8 15,0-1 8-15,-5 1 8 0,-4-1-8 0,0-3 11 16,0 3-11-16,-4-3-11 0,4 0 3 0,0-5 0 0,-5 1 8 0,5-12 11 16,0 0-3-16,-4 8 0 0,4-8-8 0,0 0 0 15,0 0 0-15,0 0 0 0,0 0 12 0,0 0-2 16,0-8-1-16,4 0 0 0,1-4-9 0,3 1 0 16,1-5 0-16,4 1 0 0,-4-5 0 0,4 1 0 15,5-1 8-15,-1 4-8 0,5 1 0 0,5-5 0 16,-5 5 0-16,0-1 0 0,-1 8 8 0,1 1 0 15,-8 7 0-15,3 0 0 0,-8 3 10 0,4 5 2 16,-4 4 0-16,0 4 0 0,-5-5-4 0,0 5 0 16,5 3 0-16,-4-3 0 0,-1 3-16 0,0 1-14 15,-4-1 2-15,0 1 1 0,0-1-5 0,5 1 0 16,-5-4-1-16,4-1 0 16,0 5-150-16,1-1-29 0,-1-3-7 0</inkml:trace>
        </inkml:traceGroup>
        <inkml:traceGroup>
          <inkml:annotationXML>
            <emma:emma xmlns:emma="http://www.w3.org/2003/04/emma" version="1.0">
              <emma:interpretation id="{31E8F2B8-D6CF-436C-A5DB-AFB332B323F7}" emma:medium="tactile" emma:mode="ink">
                <msink:context xmlns:msink="http://schemas.microsoft.com/ink/2010/main" type="inkWord" rotatedBoundingBox="12077,14916 13853,14857 13899,16240 12123,16299"/>
              </emma:interpretation>
              <emma:one-of disjunction-type="recognition" id="oneOf54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301043.2992">10389 14959 1231 0,'0'0'54'0,"0"0"12"0,0 0-53 0,5-7-13 0,-1-1 0 0,5 0 0 15,-5-4 29-15,5 1 3 0,0-1 1 0,4 0 0 16,0-3-13-16,0-5-4 0,0 1 0 0,0-1 0 15,1-3 23-15,-1-1 4 0,0 1 1 0,0 0 0 16,-4 7 4-16,0-4 2 0,-5-7 0 0,5 4 0 16,-5-5-32-16,-4 5-6 0,0 4-2 0,-4-1 0 15,-1 1-10-15,1-1 8 0,0 1-8 0,-1-1 8 16,-4 1 12-16,5 3 1 0,-5 0 1 0,5 1 0 16,0-1-5-16,-1 1-1 0,5 3 0 0,0-4 0 15,-4 5-8-15,4-5-8 0,0 4 12 0,0 4-12 16,0-3 0-16,4 3 0 0,-4 4 0 0,0 4 0 15,0 0 21-15,0 0-2 0,0 0-1 0,0 0 0 16,-9 0-18-16,-4 4 0 0,4 4 8 0,1 3-8 16,-5-3 10-16,-1 8-2 0,1-1 0 0,0 5 0 15,-5-4-8-15,5 3 12 0,0 1-12 0,4-1 12 16,-4 1 8-16,4 3 1 0,-4-4 1 0,5 5 0 16,3 7 4-16,1-4 1 0,-1 5 0 0,-3-1 0 0,3 8-6 15,5 0-1-15,-4 0 0 0,4 4 0 0,0 3 20 0,-5 1 4 16,5 0 1-16,-4 0 0 0,-5 0-15 0,5-1-3 15,-5-3-1-15,0 0 0 0,1 0-6 0,-6 0-2 16,1-4 0-16,0 0 0 0,0-4 2 0,-5 4 0 16,-4-8 0-16,5 4 0 0,-5-7-20 0,0-1 0 15,0 0-11-15,0 1 11 0,0-9-13 0,5 1 4 16,-1-9 1-16,1 5 0 16,-1 0-34-16,0-9-6 0,5 1-2 0,0-4-1086 0</inkml:trace>
          <inkml:trace contextRef="#ctx0" brushRef="#br0" timeOffset="301168.8069">9907 15205 1785 0,'0'0'79'0,"0"0"17"0,0 0-77 0,0 0-19 0,0 0 0 0,0 0 0 0,13-4 115 0,0-4 19 16,0 5 4-16,0 3 1 15,0-4-96-15,5 0-19 0,4 0-4 0,-5 4-1 0,5-4-27 0,0 0-6 16,0 4-1-16,0 0 0 16,0 0-125-16,0 4-26 0,-4 0-5 0,4 0-1 15,-1 0 66-15,6 0 13 0,-1-1 2 0,5 1 1 16,0 0-19-16,4 0-4 0,-5-4-1 0</inkml:trace>
          <inkml:trace contextRef="#ctx0" brushRef="#br0" timeOffset="301501.686">10674 15178 2041 0,'0'0'90'0,"-8"-4"19"0,-6 0-87 0,6 4-22 0,8 0 0 0,-5 0 0 15,-4 0 58-15,1 4 7 0,-1 4 2 0,0-4 0 16,0 3-48-16,5 1-10 0,-9 0-1 0,4 8-8 16,-4-1 0-16,4 5 0 0,0-5 0 0,-4 5-9 15,4 3 9-15,5-3-10 0,0-1 10 0,-1 1-10 16,-4 3 10-16,9-3 0 0,5-5 0 0,-1 1 0 16,1-1 0-16,-1-3 0 0,5-4 0 0,4-4 0 15,4 4 0-15,-3-8 9 0,-1 0-9 0,9-4 0 16,0 0 17-16,0-4-3 0,-9-4-1 0,4 1 0 15,5-9 14-15,-4 5 2 0,-1-1 1 0,1-4 0 16,-1-3 2-16,-3 4 0 0,3-1 0 0,1 4 0 16,-9-3-16-16,-1 3-4 0,1-3 0 0,0 3 0 15,-9 1 16-15,0 3 4 0,-5 0 0 0,1 1 0 16,-5 3-32-16,1 0-20 0,-1 0 4 0,-4 4 0 16,-1-4 8-16,6 5 8 0,-6 3-12 0,6 0 12 15,-5 0-82 1,4 0-10-16,9 0-1 0,-13 3-632 0,4 5-127 0</inkml:trace>
          <inkml:trace contextRef="#ctx0" brushRef="#br0" timeOffset="301933.6406">11113 15193 1670 0,'0'0'148'0,"0"0"-118"0,0 0-30 0,0 0 0 16,9 0 95-16,0 0 13 0,-1 0 2 0,1 4 1 16,4 0-67-16,0 4-12 0,1 4-4 0,-6-1 0 15,1 5-28-15,4 4 8 0,-4-1-8 0,0 1 0 16,-5-1 20-16,5 4 0 0,-5 1 1 0,5-1 0 15,-9 1 16-15,-4 3 3 0,-1-4 1 0,5-3 0 16,-4-1 5-16,-5-3 1 0,1 0 0 0,3-1 0 16,-4-7-4-16,1 4-1 0,-1-5 0 0,9-7 0 15,0 0-27-15,-9 4-6 0,0 0-1 0,9-4 0 16,0 0 4-16,-4-8 0 0,-1 5 0 0,1-9 0 0,0 0-4 0,4-3 0 16,4-1 0-16,5-4 0 0,0 1 8 0,-1-4 0 15,6-1 1-15,3-3 0 0,5 0-5 0,0 3-2 16,4-3 0-16,1 7 0 0,3-7-2 0,1 8 0 15,-5-1 0-15,1 4 0 0,-1 1-8 0,0-1-16 16,1 5 4-16,-1 3 1 16,-4-4-18-16,4 8-4 0,-4 0-1 0,5-4 0 15,-6 5-175-15,1-1-35 0</inkml:trace>
        </inkml:traceGroup>
        <inkml:traceGroup>
          <inkml:annotationXML>
            <emma:emma xmlns:emma="http://www.w3.org/2003/04/emma" version="1.0">
              <emma:interpretation id="{2EDD466C-8492-469A-BEE9-2BA6A48C2A1B}" emma:medium="tactile" emma:mode="ink">
                <msink:context xmlns:msink="http://schemas.microsoft.com/ink/2010/main" type="inkWord" rotatedBoundingBox="15144,15325 16600,15276 16629,16155 15173,16203"/>
              </emma:interpretation>
              <emma:one-of disjunction-type="recognition" id="oneOf55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303538.1685">13443 15264 864 0,'0'0'76'0,"0"0"-60"0,0 0-16 0,0 0 0 16,0-4 21-16,0 4 2 0,0-4 0 0,0-4 0 16,0 0 23-16,0 0 5 0,-5 5 1 0,1-5 0 15,0 0-13-15,-5 0-3 0,-4 4 0 0,-1-4 0 0,6 5 4 16,-5 3 0-16,4-4 0 0,-4 0 0 0,-1 0 17 0,1 0 4 15,4 0 1-15,-4 4 0 0,5 0-22 0,-6 0-4 16,1 4 0-16,-4 0-1 0,3 0-15 0,1 0-2 16,-4 0-1-16,-1 3 0 0,1 1-17 0,-1 4 0 15,1 0 8-15,-1 3-8 0,0 1 0 0,5-1 0 16,-4 5 0-16,4-5-9 0,-1 5 9 0,1-4 0 16,0 3 8-16,0-3-8 0,4 3 0 0,0-3 0 15,5-5 0-15,-5 1 0 0,9 0 0 0,-4 0 0 16,4-12 0-16,0 0 0 0,0 0 11 0,9 11-3 15,-9-11 0-15,17 4 0 0,-4 0-8 0,9-4 12 16,-4-4-12-16,4-4 12 0,0 1-4 0,4-1 0 16,0-8 0-16,1 4 0 0,3-3 4 0,-3-5 1 15,-1 1 0-15,0-5 0 0,1 5 14 0,-1-4 2 0,0-1 1 16,1-3 0-16,-5 3-2 0,0 1-1 0,-5 4 0 0,-4-1 0 16,0 1 7-16,-4-1 2 0,-9 12 0 0,5-3 0 15,-5 11 5-15,0 0 2 0,0 0 0 0,0 0 0 16,-9 0-27-16,0 0-4 0,0 7-2 0,-4 1 0 15,0 8-10-15,0-1 0 0,0 5 9 0,-1-1-9 16,6 5 0-16,-5-1 0 0,-1-3 0 0,6 3 0 0,3-3 0 0,1 3 0 16,-5 0 0-16,5 1 0 31,8-1-20-31,-4-3-9 0,-4-1-2 0,8 1 0 0,0-5-158 16,5-3-32-16</inkml:trace>
          <inkml:trace contextRef="#ctx0" brushRef="#br0" timeOffset="303680.0356">14000 14870 1900 0,'4'-12'169'0,"-4"-4"-135"15,0 1-34-15,0 3 0 0,9-3 44 0,-5 3 1 16,1 0 1-16,-1 0 0 0,1 1-28 0,-1 3-6 15,5 0 0-15,-9 8-1 0,0-8-11 0,0 8 0 16,0 0 0-16,0 0 8 0,0 0-8 0,-5 12 0 0,1 4 0 0,0-1-11 16,-1 9 20-16,1-1 4 0,-5 4 1 15,0 1 0-15,-4 3 22 0,4 0 4 0,-4 0 0 0,4 4 1 16,1-3-5-16,-6-1-2 0,6 4 0 0,3 0 0 16,1 0-14-16,-5 0-2 0,5-4-1 0,-1 1 0 15,-3 3-17-15,8-4 8 0,-5 0-8 0,1 0 0 16,4-3 0-16,-5-1 0 0,5-4 0 0,0 1 0 31,-4-5-132-31,4 1-24 0,-4-5-5 0</inkml:trace>
          <inkml:trace contextRef="#ctx0" brushRef="#br0" timeOffset="304038.028">14399 14655 1616 0,'0'0'36'0,"0"0"7"0,0 0 1 0,0 0 1 0,0 0-36 0,0 0-9 15,0 0 0-15,0 0 0 0,0 0 57 0,0 12 10 16,0 4 1-16,0-1 1 0,0 9-12 0,-9-1-2 16,5 4-1-16,-5 4 0 0,0 5 2 0,1-1 0 15,-1 0 0-15,0-4 0 0,0 4-7 0,5 0-1 0,-5-4 0 0,5 4 0 16,-1 1-20-16,1-1-4 0,0 0 0 16,-1-4-1-16,1 0-15 0,-1-4-8 0,5 5 8 0,-4-5-8 15,4-4 0-15,0 5 0 0,-4-9 0 16,-1 1 0-16,1-1 0 0,4-7 0 0,-4-4 0 0,4 3 0 31,0-11-84-31,-5 8-20 0,5-8-5 0,-9 4-1 0</inkml:trace>
        </inkml:traceGroup>
        <inkml:traceGroup>
          <inkml:annotationXML>
            <emma:emma xmlns:emma="http://www.w3.org/2003/04/emma" version="1.0">
              <emma:interpretation id="{156D486B-CF2B-4F25-86AA-B08A0E725ADF}" emma:medium="tactile" emma:mode="ink">
                <msink:context xmlns:msink="http://schemas.microsoft.com/ink/2010/main" type="inkWord" rotatedBoundingBox="18470,14878 23199,14722 23236,15850 18507,16007"/>
              </emma:interpretation>
              <emma:one-of disjunction-type="recognition" id="oneOf56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306825.1327">18225 14320 2041 0,'0'0'44'0,"9"-4"10"0,-1 0 2 0,-8 4 2 0,0 0-46 0,5-4-12 15,8 4 0-15,-4 8 0 0,-9-8 32 0,4 12 4 16,5 3 0-16,-9 5 1 0,4 7-21 0,-8 8-4 16,-1 0 0-16,1 4-1 0,0 4-11 0,-5 0 12 15,-9 4-12-15,1 0 12 0,4 3 0 0,0-3 1 16,-5-4 0-16,0-4 0 0,-4 0 7 0,14-4 2 16,-1-4 0-16,-4 1 0 0,0-9 17 0,4 0 3 15,4-7 1-15,5 0 0 0,0-5-22 0,0 1-4 0,-8-4-1 0,3-4 0 16,5-4-4-16,0 0-2 0,-9 0 0 0,9 0 0 15,0 0-10-15,0 0 12 0,-8-12-12 0,3 0 12 16,5 1-12-16,5-5 0 0,-5 4 0 0,0-3 0 16,0-5 0-16,4 1 0 0,5 3 0 0,0-3 0 15,-5 3-14-15,9-4 5 0,14 5 1 0,-1 3 0 16,0-3-9-16,1 3-2 0,-1 0 0 0,0 4 0 31,5 1-6-31,-5 3-2 0,-8 4 0 0,-1 0 0 0,1 0 10 0,-5 7 1 0,-13-7 1 0,4 8 0 16,5 4 15-16,-9 0 0 0,-4 3 0 0,-5 1 0 15,-4 3 16-15,-5 1-3 0,1 3-1 0,-5-3 0 16,-5-1 10-16,-3 5 2 0,-1-5 0 0,0 1 0 16,1-5-16-16,-5 5-8 0,-5-1 10 0,5-7-10 15,0 4-24 1,-5-5-12-16,-4-3-1 0,5 4-690 0,4-4-137 0</inkml:trace>
          <inkml:trace contextRef="#ctx0" brushRef="#br0" timeOffset="307092.5986">18826 14172 2178 0,'0'0'48'0,"0"0"9"0,0 0 3 0,0 11 1 0,4 5-49 0,-4 3-12 0,0 1 0 0,-4 7 0 15,-9 1 20-15,8 3 0 0,1 8 1 0,-9 0 0 16,-5 8-11-16,5-1-2 0,4 5-8 0,1 8 12 16,-6-5-3-16,-3 5-1 0,-5-1 0 0,4 1 0 15,10-9 5-15,-6 1 1 0,-8-8 0 0,9 0 0 16,5 0-6-16,3-4 0 0,-4-4-8 0,1-4-697 16,-1-4-147-16</inkml:trace>
          <inkml:trace contextRef="#ctx0" brushRef="#br0" timeOffset="307456.4501">18848 14913 2163 0,'0'0'48'0,"9"-4"9"0,-9 4 3 0,13 0 0 0,4 4-48 16,-4-4-12-16,5 0 0 0,0 0 0 0,4 0 0 0,-1 0-12 15,1 0 3-15,0 0 0 0,0-4 9 0,0 0 0 16,0-4-9-16,0 0 9 0,-4-3-19 0,4-1 1 16,-5 0 0-16,5-3 0 0,-9-5 18 0,5 1 0 15,-5-1 0-15,-4-3 9 0,4 3 15 0,-9 1 4 16,5-1 0-16,-9 5 0 0,4-1 4 0,-4 4 2 16,0 1 0-16,-4-1 0 0,0 4-7 0,-5 4-2 15,0-4 0-15,0 8 0 0,-4 0-13 0,-4 0-2 16,-5 0-1-16,4 8 0 0,-4 0-17 0,0 4-4 0,0-1-1 15,0 9 0-15,5-1 13 0,-10 5 0 16,6-1 0-16,3 8 0 0,5-3 0 0,0 3 0 0,-9 0 0 16,13 0 0-16,0-3 0 0,5 3 0 0,4 0-9 15,0-4 9 1,0 1-28-16,9-1-1 0,4-4 0 0,4 1-991 0</inkml:trace>
          <inkml:trace contextRef="#ctx0" brushRef="#br0" timeOffset="308231.3143">19532 14796 1900 0,'0'-12'169'0,"5"0"-135"0,-1 1-34 0,5 7 0 16,0-4 112-16,-1 4 16 0,1 4 4 0,4 0 0 15,0 4-102-15,-4 0-20 0,0 4-10 0,0-1 10 0,0 1-10 0,-1 4-14 16,-3 3 3-16,-1 1 1 15,-4 0-15-15,0 3-3 0,0-3-1 0,0-1 0 0,-4 1 18 0,4 3 11 16,0-7-12-16,-5 0 12 0,1-4 0 0,0-1 8 16,4-7 0-16,0 0 1 0,0 0 22 0,0 0 4 15,0 0 1-15,0 0 0 0,0 0-5 0,0 0-1 16,0 0 0-16,13-3 0 0,0-5-12 0,0 0-2 16,0-8-1-16,0 5 0 0,1-1-2 0,-1-8 0 15,4 1 0-15,1-4 0 0,-1-1-2 0,1-3-1 16,4 3 0-16,0-3 0 0,0 8-10 0,0-1 0 0,4 1 9 15,0 7-9-15,-4 0 0 0,0 8 0 0,-4-3 0 16,-1 7 0-16,1-4-11 0,-1 8-3 0,-8 7-1 16,0 5 0-16,-5-1 15 0,1 9 0 0,-1-1 0 15,-4 1 0-15,0 3 0 0,-4 0 0 0,-1-3 9 0,-4 3-9 16,5-8 0-16,-5 5 0 0,5-5 0 0,0-3 0 16,-5 0 0-16,4-5 0 0,1 1 0 0,0-4-10 15,4-8 10-15,0 0 0 0,-9 0 0 0,9 0 0 16,-9 0 31-16,9 0 1 0,-4-8 1 0,4-4 0 15,-5 4-33-15,10-7-12 0,-5-1 0 0,4 5 0 16,5-9 12-16,0 1 0 0,8-5 0 0,-4-3 0 16,0 0 9-16,9 3 2 0,0 5 0 0,5-1 0 15,3 8-22-15,-3 1-4 0,-5-1-1 0,0 4 0 16,-5 4 16-16,-4 0 0 0,0 8 0 0,-4 0 0 16,-4 4 14-16,-1 0-4 0,0 4-1 0,1 3 0 15,-5 1-9-15,0-1 0 0,0 5 0 0,0-1 0 0,0 1 0 16,0 3 0-16,0 1 0 0,0-5 0 15,-5 5-28-15,5-1 0 0,-4 4-1 0,-5-3-753 0,5-1-150 0</inkml:trace>
          <inkml:trace contextRef="#ctx0" brushRef="#br0" timeOffset="305471.7505">16466 14749 633 0,'8'-16'28'0,"-8"16"6"0,5-8-34 0,-1-3 0 16,5-1 0-16,-5 0 0 0,1 1 89 0,-1 3 11 15,-4-4 3-15,0 12 0 0,4-8-38 0,-4 8-7 16,0 0-2-16,0 0 0 0,0 0-8 0,0 0-3 15,0 0 0-15,0 0 0 0,0 0-16 0,0 0-3 16,0 0-1-16,0 0 0 0,-4 4 9 0,4 8 2 0,-4-4 0 0,4 3 0 16,-5 1 12-16,5 8 2 15,0-1 1-15,0 8 0 0,-4 5-6 0,-1-5-1 16,1 8 0-16,-5 0 0 0,1 4-15 0,-1 0-3 0,0 0-1 16,-4 0 0-16,0 4-4 0,4-8-1 0,-4 0 0 0,0 0 0 15,-1-3-6-15,6-5-2 0,-6 4 0 0,6-8 0 16,-1-3 7-16,0-1 1 0,5-7 0 0,-1 0 0 15,-3 0-4-15,8-12-1 0,0 0 0 0,0 0 0 16,0 0 9-16,0 0 3 0,0 0 0 0,0 0 0 16,4-8 5-16,-4-4 0 0,4 0 1 0,-4-3 0 15,5-1-16-15,4 1-3 0,-5-5-1 0,5 1 0 16,-5-1 1-16,5-3 0 0,-5-5 0 0,5 5 0 16,-5 0-14-16,5-1 9 0,0-3-9 0,0 3 8 15,-1 5-8-15,1-4 0 0,0 3 0 0,0-3 0 16,4 3 0-16,-4 1 0 0,4-1 0 0,0 1 0 15,0-5 0-15,0 1 0 0,1 3 0 0,3 1 0 16,-4-1-16-16,0 1 5 0,1-1 1 0,-1 1 0 16,0 3-6-16,0 1-2 0,5-5 0 0,-1 8 0 15,1 1-6-15,-5 3 0 0,4-4-1 0,1 1 0 0,0 3 1 16,3 0 0-16,-7 0 0 0,3 4 0 0,-4 0 8 16,-13 4 3-16,14 0 0 0,-14 0 0 0,13 12 13 0,-5 0-11 15,1-1 11-15,0 5-10 0,-5 4 10 0,1-1 0 16,-5 4 0-16,-5 1 0 0,1 3 0 0,0 0 0 15,-5 1 0-15,0-5 0 0,-4 1 0 0,-5-5 0 16,1-3 0-16,-5 3 8 0,-4-3 0 0,-1-1 1 16,-3-3 0-16,-1 0 0 0,0-1-9 0,0-3 10 15,1-4-10-15,-5 4 10 0,4-8-10 0,0 4-9 16,0 0 9-16,5-4-13 16,0 0-27-16,-1-4-6 0,6 4-1 0,3-4-597 0,0-4-120 0</inkml:trace>
          <inkml:trace contextRef="#ctx0" brushRef="#br0" timeOffset="305877.8771">16992 14850 1508 0,'0'-15'67'0,"0"15"13"15,4-4-64-15,1-4-16 0,-5 8 0 0,0 0 0 16,0 0 39-16,0 0 4 0,0 0 1 0,0 0 0 16,0 0-24-16,0 0-4 0,0 16 0 0,0-1-1 0,0 1 9 0,-5 3 3 15,1 1 0-15,0-1 0 0,-1 1 12 0,-4-1 2 16,5 5 1-16,-5-1 0 0,5-3 6 0,4-1 2 16,-4-3 0-16,4 3 0 0,-5-3-10 0,1-1-1 15,4-3-1-15,0 0 0 0,0-1-17 0,0-3-3 16,0 0-1-16,0-8 0 0,0 0 18 0,0 0 3 15,0 0 1-15,0 0 0 0,0 0-12 0,0 0-3 16,0 0 0-16,0 0 0 0,0-12 13 0,0-3 3 16,0-1 0-16,4 1 0 0,1-1-16 0,3-4-4 15,-3 5 0-15,3-5 0 0,1 1-6 0,4-1-2 16,5 1 0-16,-5-1 0 0,5-3-12 0,-1 3 0 16,1 5 0-16,4-5 0 0,-5 5 0 0,5-5 0 15,0 5-12-15,0-5 12 16,0 8-100-16,0 5-12 0,0 3-4 0,0-4-1017 0</inkml:trace>
          <inkml:trace contextRef="#ctx0" brushRef="#br0" timeOffset="306293.9317">17571 14948 1324 0,'0'0'59'0,"0"0"12"0,0-12-57 0,5 4-14 0,3 4 0 0,1 0 0 16,-9 4 143-16,0 0 25 0,0 0 6 0,9-7 1 16,4 7-140-16,-13 0-35 0,0 0 0 0,0 0 0 15,0 0 0-15,0 0 0 0,-9 4 0 0,-4 3 0 0,0 5 0 0,0 0 0 16,-5 3 0-16,1 5-9 0,-1-5 9 0,1 5 0 16,-1-1 0-16,5 1 0 0,-9-4 0 0,9 3 0 15,4 1 0-15,5-1 0 0,4 1 0 0,0-5 0 16,-5 1 0-16,10-5 0 0,8-3 0 0,0 0 9 15,-13-8-9-15,9 8 0 0,8-8 22 0,5 0-2 16,-9 0-1-16,5 0 0 0,-1-8-2 0,1 0 0 16,0 0 0-16,-5-3 0 0,0-1 7 0,0-4 0 15,5-3 1-15,-5 3 0 0,0-3 11 0,-4-1 1 16,-1-3 1-16,6 0 0 0,-1-5-10 0,-9 9-1 16,1-1-1-16,-1 1 0 0,5-1-4 0,-9 5-1 15,0 3 0-15,-5-4 0 0,5 9-9 0,-4 3-3 0,-5-4 0 0,0 8 0 16,-4 0-9-16,-4 8 0 0,3-4 0 0,-7 7 0 31,-10 1-32-31,0 0-6 0,0 3-1 0,1 5 0 16,-1-1-165-16,-4 5-32 0,-35 15-8 0,21-12 0 0</inkml:trace>
          <inkml:trace contextRef="#ctx0" brushRef="#br0" timeOffset="309396.1239">21015 14597 403 0,'0'0'36'0,"0"0"-36"16,-4-4 0-16,-1 4 0 0,-3-4 198 0,8 4 33 15,-9 0 6-15,0 4 2 0,-4-4-147 0,0 0-28 16,-5 4-7-16,1 0-1 0,-5 0-12 0,0-1-4 15,0 5 0-15,0-4 0 0,0 0 8 0,4 0 2 16,-4 4 0-16,5 0 0 0,-1-1-26 0,1 1-6 0,4 4-1 16,-1-4 0-16,6-1-17 0,3 1 10 15,1 4-10-15,4-4 8 0,0 3-8 0,4 1 10 16,1-4-10-16,8 0 10 0,-4 3 4 0,8 1 1 0,-4 0 0 0,5 0 0 16,-1-1-15-16,1 1 0 0,0 4 0 0,-1-1 0 15,-4 1 0-15,-4-1 11 0,-5 1-11 0,1 0 10 16,-1-1 22-16,-4 1 5 0,-9-5 1 0,1 1 0 15,3 0 10-15,-4 3 1 0,-4-3 1 0,0 0 0 16,-4 0-25-16,3-1-5 0,-3 1 0 0,-1-4-1 16,1 0-19-16,-5-1 8 0,0 5-8 0,0-4 0 31,4 0-82-31,-3-4-23 0,3 3-5 0,5-3-824 0</inkml:trace>
        </inkml:traceGroup>
        <inkml:traceGroup>
          <inkml:annotationXML>
            <emma:emma xmlns:emma="http://www.w3.org/2003/04/emma" version="1.0">
              <emma:interpretation id="{75B7D63D-241C-4767-B522-083E0CEEE5F3}" emma:medium="tactile" emma:mode="ink">
                <msink:context xmlns:msink="http://schemas.microsoft.com/ink/2010/main" type="inkWord" rotatedBoundingBox="24194,14836 25247,14802 25276,15684 24223,15719"/>
              </emma:interpretation>
              <emma:one-of disjunction-type="recognition" id="oneOf5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310500.1187">22331 14644 518 0,'0'-4'23'0,"0"4"5"0,0-8-28 0,0 4 0 0,0-4 0 0,5 0 0 15,-5 1 128-15,0 3 20 0,0-4 4 0,0 8 0 16,0 0-81-16,0 0-17 0,0 0-3 0,0 0-1 15,-9 12-10-15,0-5-3 0,-4 1 0 0,0 4 0 16,0 0 21-16,-5 7 4 0,1 1 1 0,-1 3 0 16,-4 0-9-16,5 5-2 0,-5-5 0 0,4 0 0 15,1 9-19-15,-1-9-4 0,0 0-1 0,5 5 0 16,-4-5-16-16,-1-3-3 0,9-1-1 0,1-3 0 16,-1-1-8-16,9-3 0 0,0-4 0 0,4 0 0 15,9-1-32 1,1-3-4-16,-1 0-2 0</inkml:trace>
          <inkml:trace contextRef="#ctx0" brushRef="#br0" timeOffset="310509.3308">22441 14218 2257 0,'0'0'49'0,"9"-3"11"0,0-5 1 0,-1 4 3 15,1 0-51-15,0 4-13 0,4 0 0 0,0 4 0 16,-4 0-151-16,0 4-33 0,8 3-6 0,-17-11-2 0</inkml:trace>
          <inkml:trace contextRef="#ctx0" brushRef="#br0" timeOffset="310855.4311">22744 14698 1324 0,'0'0'118'0,"0"0"-94"0,0 0-24 0,-5 8 0 16,1-4 85-16,0 8 13 0,-5 3 2 0,-4 1 1 15,-1-1-58-15,-3 5-12 0,4 3-3 0,-5-3 0 16,1 3-8-16,3-3-1 0,1-1-1 0,0-3 0 15,9-1-18-15,-5 1 8 0,5-4-8 0,-1-5 0 16,5-7 27-16,0 0-2 0,0 0 0 0,0 0 0 0,0 0 19 0,0 0 3 16,0 0 1-16,0 0 0 0,0 0-9 0,5 0-2 15,8-3 0-15,0-5 0 0,-4-4-17 0,4 0-3 16,0-3-1-16,5-1 0 0,4-3-8 0,-5-1-8 16,14-3 9-16,-5-1-9 0,5 5 8 0,0-5-8 15,-1 1 0-15,1 7 9 0,4 1-9 0,-4 7 0 16,-5 0 9-16,-4 4-9 0,0 4 33 0,-4 0 3 15,-1 0 0-15,-8 4 0 0,0 4-20 0,-5 8-3 16,-4-5-1-16,0 9 0 0,0-1-12 0,-4 1 0 16,-1-5 0-16,5 9 0 0,-4-5 0 0,-1 5 0 15,-3-5 0-15,3 1 0 0,-3-1 0 0,3 5 0 16,1-5-8-16,-1 1 8 16,1-1-109-16,0 1-19 0,4-1-3 0,-5-3-855 15</inkml:trace>
        </inkml:traceGroup>
        <inkml:traceGroup>
          <inkml:annotationXML>
            <emma:emma xmlns:emma="http://www.w3.org/2003/04/emma" version="1.0">
              <emma:interpretation id="{17446757-0B9C-411C-A9B2-4DC7EFE75CD8}" emma:medium="tactile" emma:mode="ink">
                <msink:context xmlns:msink="http://schemas.microsoft.com/ink/2010/main" type="inkWord" rotatedBoundingBox="26054,14814 28496,14733 28536,15925 26093,16005"/>
              </emma:interpretation>
              <emma:one-of disjunction-type="recognition" id="oneOf58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313855.7644">26306 15104 1036 0,'0'0'92'0,"0"0"-73"0,9-4-19 0,-5-4 0 0,-4 8 112 16,9-4 18-16,-9 4 4 0,0 0 1 0,0 0-27 0,0 0-4 15,0 0-2-15,0 0 0 0,0 0-42 0,0 0-8 16,0 0-1-16,0 0-1 0,0 0-34 0,0 0-8 16,0 0 0-16,0 0-8 0,0 0 0 0,0 0 0 15,0 0 0-15,0 0 0 0,-4 8 0 0,4-8 0 16,0 0 0-16,0 0 0 0,0 0 0 0,0 0-16 16,0 0 4-16,-5 12 0 15,-3-5-133-15,3 1-27 0</inkml:trace>
        </inkml:traceGroup>
      </inkml:traceGroup>
    </inkml:traceGroup>
    <inkml:traceGroup>
      <inkml:annotationXML>
        <emma:emma xmlns:emma="http://www.w3.org/2003/04/emma" version="1.0">
          <emma:interpretation id="{44344395-8355-45EE-802D-3DA782C500A4}" emma:medium="tactile" emma:mode="ink">
            <msink:context xmlns:msink="http://schemas.microsoft.com/ink/2010/main" type="paragraph" rotatedBoundingBox="4131,16982 33049,16275 33121,19212 4203,199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ADFD58-CA8E-426F-8349-175FD3373FA6}" emma:medium="tactile" emma:mode="ink">
              <msink:context xmlns:msink="http://schemas.microsoft.com/ink/2010/main" type="line" rotatedBoundingBox="4131,16982 33049,16275 33121,19212 4203,19919"/>
            </emma:interpretation>
          </emma:emma>
        </inkml:annotationXML>
        <inkml:traceGroup>
          <inkml:annotationXML>
            <emma:emma xmlns:emma="http://www.w3.org/2003/04/emma" version="1.0">
              <emma:interpretation id="{0817534D-2F62-4A07-946B-E9F0425205AA}" emma:medium="tactile" emma:mode="ink">
                <msink:context xmlns:msink="http://schemas.microsoft.com/ink/2010/main" type="inkWord" rotatedBoundingBox="4131,16982 6623,16921 6662,18519 4171,18580"/>
              </emma:interpretation>
              <emma:one-of disjunction-type="recognition" id="oneOf59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0" timeOffset="315023.918">1952 16886 979 0,'5'-4'21'0,"-1"-4"5"0,1 0 1 0,-5 1 1 0,0-1-28 0,0 0 0 0,4 0 0 0,-4 8 0 16,0 0 11-16,0 0-3 0,4-4-8 0,-4 4 12 15,0 0 16-15,0 0 2 0,0 0 1 0,0 0 0 16,-4-7 32-16,4 7 6 0,-9 0 2 0,9 0 0 0,0 0-3 0,0 0 0 15,0 0 0-15,0 0 0 0,0 0-15 0,0 0-3 16,13-4-1-16,1 4 0 0,3 0-32 16,5-4-6-16,0 4-2 0,4-4 0 0,1-4 11 0,-1 4 1 15,0 0 1-15,5-4 0 0,0 1-5 0,4-1-1 16,-5 0 0-16,10-4 0 0,-5 1 5 0,5-1 1 16,-1 0 0-16,1 4 0 0,-1 1-8 0,5 3-2 15,0 0 0-15,0 0 0 0,-1 4-12 0,-3 0-15 16,-1 4 3-16,-3-4 1 15,-1 8-48-15,-5-4-9 0,-3 3-3 0,-5-3-492 16,0 4-98-16</inkml:trace>
          <inkml:trace contextRef="#ctx0" brushRef="#br0" timeOffset="315343.23">2352 16909 979 0,'0'0'87'0,"0"0"-70"0,0 0-17 0,0 0 0 16,0 0 24-16,0 0 0 0,8-4 1 0,1 1 0 16,0-1 3-16,-9 4 0 0,0 0 0 0,9 0 0 15,-9 0 51-15,0 0 10 0,9 7 3 0,-5 1 0 16,0 8 8-16,-4 3 3 0,-4 9 0 0,0 3 0 15,-10 8-25-15,1 8-5 0,-4 11-1 0,-1 5 0 16,-8-1-18-16,-1 0-4 0,-3 1-1 0,3-1 0 0,-8 1-26 16,9-9-6-16,0 1-1 0,-1-5 0 0,1-3-16 15,4 0 0-15,0-8 0 0,9-4 0 16,-9-4-76-16,13-3-13 0,1-9-3 0,-6-3-551 16,10-5-110-16</inkml:trace>
          <inkml:trace contextRef="#ctx0" brushRef="#br0" timeOffset="316530.6374">3321 16488 691 0,'-9'-12'61'0,"5"5"-49"15,13-1-12-15,-9-4 0 0,-5 4 152 0,10-3 28 16,4-1 6-16,-1 0 1 0,6-3-103 0,-1 3-21 15,-4-4-4-15,8 5-1 0,1 3-15 0,-1 0-3 16,-12 0-1-16,8 4 0 0,4 4-5 0,-17 0-1 16,0 0 0-16,0 20 0 0,0-1 7 0,-4 13 2 15,-1 10 0-15,-8 5 0 0,-9 8-7 0,0 11-2 16,9 0 0-16,-13 9 0 0,-5-5-1 0,1 8-1 0,-6-4 0 0,1-4 0 16,0 0-8-16,0 0-2 0,-4-3 0 0,8-9 0 15,0-3-9-15,1-8-1 0,-6-4-1 0,10-8 0 16,4-4-1-16,5-8 0 0,-1-3 0 0,1-5 0 15,3-7-9-15,6 0 10 0,-1-4-10 0,0 0 10 16,5-4-10-16,-5-8 0 0,9 0 0 16,4-4 8-16,1 1-8 0,-1-1 0 0,9-7 0 15,0-5 0-15,1-3 0 0,7 0 8 0,1-1-8 0,9 1 0 16,4-4 0-16,0 0 0 0,5 7 0 0,-5 1 0 16,0-5 0-16,4 5 0 0,1 4 0 0,-14 3 0 15,-4 8 0-15,-4 0-9 0,8 4 9 0,-4 12-10 16,-13 0 10-16,0 8 0 0,-1-1 0 0,1 1 0 15,-4 3 0-15,-1 5-8 0,-8 3 8 0,4 0 0 16,8 1 0-16,-3-1 0 0,-10 0 0 0,1 1 0 16,8-9 0-16,1 1 0 0,-1-1 0 0,0-7 0 15,5 3-23-15,0-7 1 0,9-8 0 0,-1 0 0 16,-8 0-23-16,8-8-5 16,10-3-1-16,-5-5 0 0,-9-3 31 0,9-1 7 0,4-7 1 0,0-4 0 0,5-1 12 15,-5 1 0-15,1-4 0 0,-1 4 0 0,5 0 22 0,-5 7 1 16,-8 1 0-16,4 3 0 0,-9 5 17 0,4-1 3 15,-8 8 1-15,0 8 0 0,-9 0-21 0,0 0-4 16,9 8-1-16,-5 12 0 0,-8-1-18 0,4 1 0 16,4 7 0-16,0-4 0 0,-8 9 8 0,4-5-8 15,0 0 0-15,0 0 0 0,9-7 8 0,-5 3-8 16,-13-7 0-16,5 3 0 0,8-11 9 0,5 4-9 16,-9-12 0-16,0 0 9 0,0 0-9 0,0 0 0 15,0 0 0-15,0 0 0 0,9 0 0 0,0 0 8 0,-5-8-8 0,-4 4 0 16,0-7 8-16,5 3-8 0,8-8 0 0,4 4 8 15,1 1-8-15,-5-1-17 0,-9 0 4 0,10 1 1 16,3-5 12-16,1 4 16 0,-10 5-3 0,6-5-1 16,7 0-12-16,1 0 0 0,-4 5 0 0,0-1 0 15,3 0 0-15,1 0 0 0,9 0 0 0,-9 1 0 16,0 7 0-16,0 0 0 0,9 0 0 0,-5 7 0 16,-9 1 0-16,5 0 0 0,-4 4 0 0,0-1 0 15,3 1 0-15,-12 4 0 0,-9-1 0 0,5 1 0 16,3 0 0-16,-3-1 8 0,-18 5-8 0,-1-1 12 15,6 1 4-15,-10-5 0 0,1 5 0 0,-10-5 0 16,1 5 3-16,0-5 1 0,-1 1 0 0,-8-4 0 0,-4 3-11 16,-5-3-1-16,4-4-8 0,-4-4 12 0,1 4-12 15,3-8 0-15,1 0 0 0,4-4 0 16,8-4-38-16,-3 0-4 0,-1-4-1 0,4 1-696 16,10-9-139-16</inkml:trace>
          <inkml:trace contextRef="#ctx0" brushRef="#br0" timeOffset="316651.0826">4269 16683 2246 0,'0'0'100'0,"-4"-8"20"0,-10 1-96 0,14 7-24 16,0 0 0-16,0 0-661 0,0 0-137 0</inkml:trace>
        </inkml:traceGroup>
        <inkml:traceGroup>
          <inkml:annotationXML>
            <emma:emma xmlns:emma="http://www.w3.org/2003/04/emma" version="1.0">
              <emma:interpretation id="{45EFF753-3F23-42A2-AB51-CFC9CC723146}" emma:medium="tactile" emma:mode="ink">
                <msink:context xmlns:msink="http://schemas.microsoft.com/ink/2010/main" type="inkWord" rotatedBoundingBox="8106,17047 11334,16968 11362,18123 8134,18202"/>
              </emma:interpretation>
              <emma:one-of disjunction-type="recognition" id="oneOf60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0" timeOffset="317799.703">5932 17178 1324 0,'-9'-27'118'0,"9"15"-94"0,9-3-24 0,-5-1 0 15,-4-3 79-15,4-1 11 0,5-3 2 0,-4-1 1 16,8 5-33-16,0-4-8 0,0 3 0 0,5 1-1 16,-1 3-38-16,-4 0-13 0,1 9 9 0,-6-1-9 15,-8 8 0-15,0 0 0 0,0 0 8 0,9 11-8 16,-9 5 0-16,0 7 0 0,0 1 0 0,0 7 8 16,-9 4 13-16,1 4 3 0,3 0 0 0,-8 4 0 15,4-4 6-15,-4 4 2 0,0 0 0 0,4-4 0 16,0 0-20-16,1-4-3 0,-1-8-1 0,4 1 0 15,1-9-8-15,4 1 8 0,0-9-8 0,0-11 8 16,0 0 1-16,0 0 0 0,0 0 0 0,9 0 0 16,8-8-1-16,-3 1-8 0,3-5 12 0,-4-4-4 15,5-7 4-15,-1 3 1 0,1-3 0 0,-5-4 0 0,5-1 3 16,-5 1 1-16,0-4 0 0,0 4 0 0,0 3 0 0,0 1 0 16,-4 3 0-16,0 5 0 0,0-1 1 0,-1 8 0 15,1 1 0-15,-9 7 0 0,9-4-18 0,0 8 0 16,0 3 0-16,-1 1 0 0,1 12 0 0,-4 3 0 15,-1 8 0-15,0 0 0 0,1 1 0 0,3-1-9 16,-3 4 9-16,4-4 0 0,4-4 0 0,-4 1 0 16,-1-5 0-16,1 1 0 0,0-5 0 0,0-7 0 15,4-1 0-15,-4-3 0 0,-1 0 0 0,1-4 0 16,0-4 0-16,0-4 0 0,-1 0 0 0,1-4 17 16,4-3-2-16,-4-5-1 0,-4-3 25 0,8-9 5 15,-5 1 0-15,1 0 1 0,0-5-8 0,4-3-1 16,0 4-1-16,-4-4 0 0,9 0-19 0,-5 0-3 0,4 4-1 15,1-4 0-15,4 3-12 0,-5 5-13 0,5 4 2 16,0 3 1 0,0 1-136-16,0 3-27 0</inkml:trace>
          <inkml:trace contextRef="#ctx0" brushRef="#br0" timeOffset="318308.0481">7107 17175 1785 0,'-13'-4'79'0,"5"0"17"0,3-4-77 0,-4 0-19 16,5 4 0-16,-5 0 0 0,9 4 67 0,0 0 9 15,0-4 3-15,0 4 0 0,-9 0-59 0,5 0-11 16,-5 4-9-16,1 0 12 0,-6 4-12 0,6 4 0 16,-6-1 0-16,-3 9 0 0,4-1 0 0,0 1 0 15,-5-1 12-15,0 5-4 0,5-1 8 0,0 1 0 16,0 3 1-16,4-8 0 0,0 9-5 0,1-9-2 16,3 1 0-16,1-5 0 0,-1 1-10 0,5 0 0 15,0-16 0-15,0 0 0 0,0 0 0 0,0 0 0 0,0 0 0 16,14-4 0-16,-1 0 0 0,4 0 0 15,1-12 9-15,-1 1-9 0,1-1 10 0,0 0-2 0,-1-3-8 0,1-1 12 16,4-3 1-16,-9 4 0 0,4-1 0 0,-4 1 0 16,-4-1 1-16,4 4 0 0,-4-3 0 0,-4 3 0 15,-1 5-6-15,-4 3-8 0,-4 0 11 0,-1 0-11 16,-4 4 32-16,-4 4 0 0,-4 4 0 0,4 0 0 16,-5 0-24-16,0 0-8 0,1 8 0 0,-5-5 0 15,4 1 0-15,5 4-16 0,-4 0 4 0,8-1 0 31,-4 1-159-31,4 4-31 0</inkml:trace>
          <inkml:trace contextRef="#ctx0" brushRef="#br0" timeOffset="318601.234">7401 17202 1785 0,'-13'-12'159'0,"9"8"-127"16,-9 0-32-16,13 4 0 0,0 0-14 0,-9 8-9 15,0-4-1-15,0 8-1 0,5 3 41 0,0 1 9 16,-5 3 2-16,9 1 0 0,-5-1-27 0,-3 9 0 16,3-9 8-16,1 9-8 0,4-5 8 0,-4-4 0 15,4 1 0-15,0-4 0 0,-5-1 45 0,5-3 9 16,0-12 2-16,0 0 0 0,0 0-7 0,0 0-1 15,9 4 0-15,-9-4 0 0,9-8 13 0,-1 0 3 16,1-4 0-16,0 1 0 0,4-5-29 0,-4-3-6 16,4-5-1-16,0-3 0 0,0 4-6 0,1-5-2 15,-1-3 0-15,4 0 0 0,-4 0-28 0,5-1 0 0,4 5-13 16,0 0 4 0,-5 3-38-16,5 5-7 0,0 3-2 0,0 1-716 0,-4-1-143 0</inkml:trace>
          <inkml:trace contextRef="#ctx0" brushRef="#br0" timeOffset="319126.7778">7871 17381 1785 0,'0'0'159'0,"-5"-8"-127"16,1 1-32-16,0-1 0 0,4 8 40 0,4-12 1 16,0 0 1-16,5-3 0 0,4-1-21 0,1 1-4 15,3-9-1-15,-4 1 0 0,0-1-28 0,5-3-7 16,-5 4-1-16,5-1 0 0,-1-7 20 0,1 4-8 16,-1-4 8-16,1 3 0 0,-1-7 12 0,5 4 8 15,-4-8 3-15,-1 0 0 0,1 0 13 0,0 0 2 16,-1-8 1-16,-4 0 0 0,5 1 2 0,-1-1 1 15,-3 4 0-15,-6 0 0 0,1 4-10 0,0 4-1 0,-5 8-1 16,1 3 0-16,-1 9-3 0,-4-1-1 0,0 8 0 0,0 8 0 16,0 0-14-16,0 0-4 0,-9 4 0 0,5 12 0 15,-5 3-8-15,0 9 0 0,-4 7 0 0,4 4 0 16,-4 7 0-16,0 1-16 0,-4 4 4 0,-5 4 1 16,8-5 19-16,-3 9 4 0,-5-9 1 0,0 5 0 15,4-4-1-15,-3-1 0 0,-1 1 0 0,4 0 0 16,5-8-4-16,0 0 0 0,8-4-8 0,-3 0 12 31,-1 0-88-31,4-4-19 0,5-4-3 0</inkml:trace>
          <inkml:trace contextRef="#ctx0" brushRef="#br0" timeOffset="319518.6207">8770 17198 2487 0,'-22'-23'110'0,"14"15"23"0,-1 0-106 0,4 0-27 16,-8 4 0-16,4-4 0 0,1 1 15 0,-1 3-3 16,9 4 0-16,-4-4 0 0,-5-4-12 0,0 4 0 15,9 4-9-15,-13 0 9 0,0 0-12 0,-1 0 12 16,-3 4-13-16,4 4 5 0,0 4 8 0,-5-1 0 16,1 5 0-16,-1 3 0 0,0 5-12 0,5-1 0 0,-4 1 0 0,-1-1 0 15,9 4 12-15,1-3 0 16,-6 3 0-16,10-4 0 0,-5 1 8 0,0-5 3 15,9 1 1-15,-4-1 0 0,8-7-12 0,-4 0 0 16,5-1 0-16,-1 1 0 0,1-4-18 0,3-4-6 0,1-4 0 16,4 0-1-16,9 0 17 0,-4-8 8 0,-1-4-8 15,5 1 8-15,5-5 0 0,-5 0 0 0,-5-7 0 0,9 3 0 16,-4-7 0-16,0 4 0 0,5-5 0 0,-5-3 0 16,-9-4 0-16,4-4 9 0,1 4 0 0,4-8 0 15,-5-4 15-15,1-3 4 0,-1-1 0 0,1-8 0 16,4-3-20-16,-5-4-8 0,1-1 8 15,4 1-8-15,0 4 10 0,0 7-10 0,0 1 12 0,0 11-12 16,0 4 12-16,0 11-4 0,-5 5 0 0,-4 11-8 16,0 4 9-16,-4 8-9 0,0 4 0 0,-5 12 9 15,-8 3-9-15,0 5 0 0,-5 11 0 0,-4 4 0 16,0 4 0-16,-5 4 0 0,-4-1 0 0,4 5 0 16,-3 4 8-16,3-5-8 0,0 1 0 0,1-4 8 15,-1 0-8-15,10 0 0 0,-6-5 0 0,6 1 0 16,-6-4-68-16,10 0-12 15,4-4-2-15,0-3-990 0</inkml:trace>
        </inkml:traceGroup>
        <inkml:traceGroup>
          <inkml:annotationXML>
            <emma:emma xmlns:emma="http://www.w3.org/2003/04/emma" version="1.0">
              <emma:interpretation id="{E0CC1B68-075D-4F4F-A38F-EE843FF31C64}" emma:medium="tactile" emma:mode="ink">
                <msink:context xmlns:msink="http://schemas.microsoft.com/ink/2010/main" type="inkWord" rotatedBoundingBox="12607,16946 15735,16869 15777,18594 12649,18671"/>
              </emma:interpretation>
              <emma:one-of disjunction-type="recognition" id="oneOf61">
                <emma:interpretation id="interp77" emma:lang="" emma:confidence="1">
                  <emma:literal/>
                </emma:interpretation>
              </emma:one-of>
            </emma:emma>
          </inkml:annotationXML>
          <inkml:trace contextRef="#ctx0" brushRef="#br0" timeOffset="321265.284">11969 17116 2383 0,'0'0'52'0,"0"0"12"0,-5-4 1 0,5 4 2 0,0 0-54 0,0 12-13 0,-4-4 0 0,-1 7 0 16,5 1 26-16,0 7 2 0,0 1 1 0,0-1 0 16,0 0-29-16,0 5-8 0,0-1-1 0,0 0 0 15,-4 5 9-15,-5-1 0 0,9 0 0 0,-4-4 0 16,-5 4 20-16,5-3 4 0,-1-5 0 0,1-3 0 15,-5-1 14-15,5 1 3 0,-1-9 1 0,5 1 0 0,-4-4-5 0,0 0-1 16,4-8 0-16,0 0 0 0,0 0-17 0,0 0-4 16,0 0-1-16,0 0 0 0,4-8-6 0,-4-4-8 15,4 0 11-15,5-3-11 0,-4-1 14 0,3-7-4 16,5-8-1-16,1-4 0 0,-1-1-9 0,4-3 8 16,5-7-8-16,0 3 8 0,5-8-8 0,3 0 12 15,5 1-12-15,5 7 12 0,-5 0-26 0,4 8-5 16,-3 4-1-16,-1 11 0 0,0 1 3 0,0 7 0 15,-13 4 0-15,4 4 0 0,0 8 7 0,-8 0 2 16,-5 4 0-16,-4 3 0 0,0 5 8 0,-5 0 0 16,0-1 0-16,-8 5 0 0,4-1 0 0,-9 1 0 15,5-1 0-15,-5 1 0 0,-4-1 0 0,-5 1 0 16,5-5 8-16,-4 1-8 0,-5-4 0 0,4-1 0 0,-8 1 0 0,4-4-8 16,-4 0-13-16,-5-1-3 0,-4-3 0 0,0 4 0 31,-5-4-112-31,5 0-22 0,4 0-5 0,1 0-544 15,-1 0-109-15</inkml:trace>
          <inkml:trace contextRef="#ctx0" brushRef="#br0" timeOffset="321528.8208">12956 16262 2134 0,'0'0'95'0,"0"0"19"0,0 0-91 0,0 0-23 15,0 16 0-15,0-5 0 0,-5 9 83 0,1 3 12 16,-5 8 2-16,0 4 1 0,1 4-58 0,-1 8-11 16,-9 0-2-16,5 8-1 0,-4 3 10 0,-5 5 1 15,4-5 1-15,-4-3 0 0,9 3-24 0,-5-7-5 16,-3 3-1-16,3-3 0 0,5 0-8 0,-5-4 0 15,5-8 0-15,0 0 8 16,-5 0-110-16,5-4-22 0,0-8-5 0</inkml:trace>
          <inkml:trace contextRef="#ctx0" brushRef="#br0" timeOffset="322011.5091">13087 16968 403 0,'0'0'36'0,"0"0"-36"0,-8 4 0 0,3 4 0 16,1 7 483-16,-1 1 89 0,1 7 19 0,0 1 3 15,-1 3-458-15,1 4-91 0,-1 8-18 0,5-4-4 16,-4 0-23-16,0-4 0 0,4-3-10 0,0-1 10 16,0-7 0-16,0-1 0 0,4-3 0 0,0-5 9 15,-4-11-19-15,0 0-4 0,9 4-1 0,0-4 0 16,4-8 15-16,0-3 0 0,0-9 0 0,5 1 0 15,0-9 0-15,8 5 12 0,-4-8-1 0,4 0 0 16,0-1 17-16,5 1 3 0,0 0 1 0,0 4 0 16,-1 3-32-16,5 5 0 0,1 7 0 0,-10 8 0 15,-4 0 0-15,4 12 0 0,-8 4 0 0,-5 3 0 0,0 9 0 16,-9 11 0-16,1 4 0 0,-5 8 0 0,0 7 10 16,-9 1 2-16,0 7 1 0,-4 1 0 0,-4-5 0 15,3 1 0-15,-8-5 0 0,0-7 0 0,1 0-4 16,-1-8-1-16,-5 0 0 0,1-8 0 0,0 0-8 0,-5-3 8 15,5-5-8-15,-5 0 8 0,0-3-8 0,0-8 0 16,1-1 0-16,-1-3-11 0,5 0 19 0,4-4 3 16,-5 0 1-16,6-4 0 0,3-4 6 0,0 4 2 15,5-8 0-15,0 4 0 0,9 0 0 0,-5-4 0 16,5-3 0-16,4-5 0 0,0 0-8 0,8-7 0 16,1 4-1-16,4-9 0 0,9 5-11 0,0-4 0 0,9-5 0 0,8 1 0 15,5-4-22-15,4 0 0 0,1-4 0 0,8 0 0 31,9 4-186-31,4-4-38 0</inkml:trace>
          <inkml:trace contextRef="#ctx0" brushRef="#br0" timeOffset="320107.976">10609 16941 1587 0,'-14'-12'70'0,"14"12"15"0,0 0-68 0,0 0-17 0,0 0 0 0,0 0 0 15,-4 12 69-15,0-1 11 16,-1 5 1-16,-4 3 1 0,1 5-39 0,-6 3-8 15,1 4-2-15,0 4 0 0,0-3 6 0,-5 3 1 16,5 0 0-16,0 0 0 0,0 0-8 0,4-4-2 16,5-7 0-16,-1-1 0 0,1 0-18 0,4-7-3 0,0-4-1 0,0 3 0 31,9-3-88-31,-5-4-19 0,5-8-3 0</inkml:trace>
          <inkml:trace contextRef="#ctx0" brushRef="#br0" timeOffset="321044.3577">10780 16944 2170 0,'0'0'96'0,"0"0"20"0,13 0-92 0,-4 4-24 15,8 8 0-15,-4-4 0 0,0 7 0 0,5 1 0 16,0 7 0-16,-5 1 8 0,0-1-8 0,0 1 0 15,-9-1 0-15,1 4 0 0,4 1 0 0,-9-5 0 16,-5-3 0-16,1-5 0 0,-1 5 26 0,1-5 4 0,-5-3 1 16,5 0 0-16,-1-8 13 0,5-4 2 0,-4 7 1 0,4-7 0 15,0 0-13-15,0 0-2 0,0 0-1 16,0 0 0-16,-4-15 8 0,4-1 1 0,4 1 1 0,5-5 0 16,0 1-32-16,4-5-9 0,0-3 0 0,0 0 0 15,9-1 0-15,0 5 9 0,0-4-9 0,0 3 0 16,4 5 18-16,-4-1-3 0,4 1-1 0,-4 7 0 15,-4 0-14-15,-1 8 11 0,1-3-11 0,0 7 10 16,-10 7-10-16,6 5 0 0,-6-4 0 0,1 11 0 16,0 1-10-16,0 3 10 0,-5 5 0 0,0 3-9 15,1 4 9-15,-5-4 0 0,0 0 0 0,0-3 0 16,0-1 0-16,0-4 0 0,0 1 0 0,0-5 8 16,-5-3-8-16,1-1-12 0,0-3 4 0,4-12 0 15,0 0 8-15,0 0 0 0,0 0 0 0,0 0 0 16,-5-4 0-16,5 4 0 0,-9-4 0 0,1-7 0 15,3-1 0-15,5-8 9 0,0 1-1 0,0-5-8 16,9-3 8-16,0-4-8 0,4 4 0 0,0-5 0 16,9 1 0-16,0 4 0 0,4 0 0 0,1-1 0 0,-1 9 0 15,0-1 0-15,-4 9 0 0,0-1 0 0,-9 4 0 16,5 8 0-16,-18 0 12 0,9 8-12 0,-1 0 13 0,-3 7-4 16,-5 5-1-16,0-1 0 0,-5 9-8 0,1-5 0 15,-5 4 0-15,5 1 8 0,-5 3-8 0,5-4 0 16,-5 4 0-16,5-3 0 15,-1 3-107-15,5-4-20 0,0-7-4 0</inkml:trace>
          <inkml:trace contextRef="#ctx0" brushRef="#br0" timeOffset="320269.0901">10806 16515 2246 0,'0'0'100'0,"0"0"20"0,-9-15-96 0,9 15-24 0,0 0 0 0,0 0 0 16,0 0-86-16,0 0-22 0,13-4-4 15,5-4 0-15</inkml:trace>
        </inkml:traceGroup>
        <inkml:traceGroup>
          <inkml:annotationXML>
            <emma:emma xmlns:emma="http://www.w3.org/2003/04/emma" version="1.0">
              <emma:interpretation id="{4004E0EE-AFB5-45BF-9F7E-05D9F4FFFA61}" emma:medium="tactile" emma:mode="ink">
                <msink:context xmlns:msink="http://schemas.microsoft.com/ink/2010/main" type="inkWord" rotatedBoundingBox="17200,17235 21484,17131 21514,18357 17230,18461"/>
              </emma:interpretation>
              <emma:one-of disjunction-type="recognition" id="oneOf62">
                <emma:interpretation id="interp78" emma:lang="" emma:confidence="1">
                  <emma:literal/>
                </emma:interpretation>
              </emma:one-of>
            </emma:emma>
          </inkml:annotationXML>
          <inkml:trace contextRef="#ctx0" brushRef="#br0" timeOffset="324031.4236">16022 17284 2253 0,'0'0'49'0,"0"0"11"0,0 0 1 0,0 0 3 0,0 0-51 0,0 0-13 16,0 0 0-16,9 8 0 0,4-1 45 0,1-3 7 15,12 4 0-15,0-4 1 0,14 0-13 0,-5 0-4 16,9-4 0-16,-1 4 0 0,6-4-24 0,8 0-12 15,-5-4 10-15,1 4-10 0,4-4-12 0,-9 0-9 0,1 0-2 0,-1 0 0 32,0 4-165-32,-8-4-34 0,-1 4-6 0</inkml:trace>
          <inkml:trace contextRef="#ctx0" brushRef="#br0" timeOffset="324030.4236">16040 17085 1224 0,'0'0'54'0,"0"0"11"0,-9 0-52 0,9 0-13 0,-4-8 0 0,4 8 0 16,0 0 79-16,0 0 13 0,0 0 2 0,0 0 1 15,0 0-26-15,0 0-5 0,0 0 0 0,0 0-1 16,0 0-2-16,0 0 0 0,9-8 0 0,4 4 0 16,4-3 3-16,5 3 0 0,0-4 0 0,9 8 0 15,4-4-24-15,-4 0-4 0,4 0 0 0,4 4-1 16,1-4-9-16,-1 0-2 0,1 0 0 0,-1 1 0 15,5 3-5-15,-4-4-2 0,-1 4 0 0,1-4 0 16,-10 0-17-16,1 4 0 0,0 0 0 0,-5-4 0 16,-8 4 0-16,3 0 0 0,-7 0 0 0,-1 0 0 15,-4 0-28-15,-9 0-10 16,0 0-2-16,0 0 0 0,0 0-70 0,0 0-14 16,0 0-4-16,-5 8 0 0</inkml:trace>
          <inkml:trace contextRef="#ctx0" brushRef="#br0" timeOffset="322978.3551">15237 16788 1522 0,'0'-11'33'0,"-4"-1"7"0,-1-4 2 0,5 5 2 0,0-5-36 0,0 1-8 15,-4-1 0-15,4 4 0 0,0 1 78 0,4 3 14 16,-4-4 2-16,5 4 1 0,-5 8-15 0,0 0-4 15,0 0 0-15,0 0 0 0,0 0-16 0,0 0-4 16,8-4-1-16,1 8 0 0,0 4-26 0,0 8-5 16,0-1 0-16,-1 9-1 0,-3 7-11 0,4 0-1 15,-5 4-1-15,-4 0 0 0,4 4 10 0,-4 4 1 16,-4-4 1-16,4 4 0 0,-4 4 20 0,-5 0 4 16,4-4 1-16,-3-1 0 0,-1-3 1 0,-4 4 0 15,-1 0 0-15,6-4 0 0,-5 0-16 0,4 0-2 0,-4 0-1 0,4 0 0 16,0-8-15-16,0 5-3 0,1-5-1 0,-1 0 0 15,4 0-10-15,1-4 8 0,0 1-8 0,4-5 8 16,-5 1-8-16,1-5 0 0,-1-3 0 0,1-1 0 16,4-3 0-16,-4-8 0 0,-5 4-9 0,9-8 9 15,-5 4-27-15,5-4 2 0,0 0 0 0,-8 0 0 32,-1-4-29-32,0-4-6 0,5 0 0 0,-5-4-1 0,-4 5-153 15,4-5-30-15,0-8-7 0,1 1-1 0</inkml:trace>
          <inkml:trace contextRef="#ctx0" brushRef="#br0" timeOffset="323365.2255">15163 16913 1324 0,'0'0'59'0,"0"-8"12"0,4 1-57 0,-4-1-14 16,0 0 0-16,4 0 0 0,1-3 12 0,-1 3-1 16,0 0 0-16,1 0 0 0,-1 0 1 0,1 1 0 15,-1-1 0-15,0-4 0 0,-4 4 41 0,5-3 9 16,-1-1 2-16,5 0 0 0,-9 4 15 0,4-3 3 16,5-1 1-16,-5 0 0 0,1 1-18 0,4-1-3 15,-5 0-1-15,9 4 0 0,-4 1-36 0,9-5-7 0,-1 4-2 0,1 0 0 16,4 0-16-16,-1 1 0 0,6-1 0 0,-1 4 0 15,5-4 10-15,0 8-10 0,4-4 8 0,0 4-8 16,-5 0 0-16,1 4 0 0,0-4 8 0,-9 4-8 16,4 0 0-16,-4 0 0 0,0 4 9 0,-4-1-9 15,-1 1 0-15,-4 0 8 0,-4 8-8 0,0-1 0 16,0 1 19-16,-1 3-1 0,-3 5 0 0,-1-5 0 16,-4 1 8-16,0 3 2 0,0 1 0 0,-4-5 0 15,-5 1-1-15,0-1 0 0,-4 1 0 0,0-1 0 16,-9 1-19-16,0-5-8 0,-4 5 8 0,-5-1-8 15,-4-3 16-15,-5-1-3 0,-3 5 0 0,-1-5 0 16,-5 1-5-16,1 0-8 0,-5-5 11 0,1 5-11 16,4-4 8-16,4-1-8 0,0-3 0 0,9 4 0 15,4 0-22-15,5-1-8 0,8 1-2 0,5-4 0 16,4 3-169-16,9-11-35 0,18 12-6 0,8-12-2 0</inkml:trace>
          <inkml:trace contextRef="#ctx0" brushRef="#br0" timeOffset="325143.4384">17330 16765 230 0,'9'-8'20'16,"4"0"-20"-16,0-3 0 0,0-1 0 16,5 4 319-16,4-3 59 0,-9 3 12 0,4 0 2 0,-4 4-260 0,5-4-53 15,0 4-11-15,-10 4-1 0,-8 0-6 0,0 0-1 16,9 4 0-16,-9-4 0 0,0 8-24 0,0 4-6 15,4 7-1-15,-8 9 0 0,0-1-6 0,-9 8-2 16,-1 0 0-16,1 8 0 0,4 0 27 0,-8 4 6 16,-9 3 1-16,4 5 0 0,0-4-32 0,0 7-7 15,-5 1 0-15,6-5-1 0,-1-3-3 0,4-4 0 16,0 0 0-16,5-8 0 0,0 0-12 0,0-4 0 16,4-8 8-16,5-4-8 0,-9 1 8 0,4-5-8 15,4-7 11-15,5 0-11 0,-4-5 0 0,4-7 0 16,0 0 0-16,0 0 0 0,0 0 23 0,-9-3-3 15,1-5 0-15,-1 4 0 0,4-8-11 0,1-3-9 0,0-5 12 0,-1 4-12 16,1-3 8-16,4-4-8 0,4-5 0 0,1-3 0 16,-1 0 10-16,9-8-10 0,5-4 8 0,4-4-8 15,0 0 12-15,4 1-4 0,9-5 0 0,0 0 0 16,0 0-8-16,0 5-14 0,-8-1 3 0,3 8 1 16,5 0 10-16,-8 4-13 0,-10 4 5 0,1 7 8 15,-5 1-9-15,5 7 9 0,-10 1 0 0,1-1 0 16,-4 4 0-16,3 1 0 0,5-1 0 0,-4 4 0 15,-4 0 0-15,-1 0 0 0,5 5 0 0,0-5 0 16,4 8 0-16,-5-4 0 0,1 4 0 0,4 0 0 16,5 0 0-16,-9 0 11 0,-9 0 0 0,13 4 0 15,0 4-11-15,-4 3-17 0,0 1 4 0,-5 0 1 16,5-1 12-16,-5 1 0 0,1 8 0 0,-5-1 0 16,-5 8 0-16,5 1 15 0,0-1-2 0,0 8 0 15,-9 0-13-15,5 4 0 0,0 4 0 0,4 0 0 16,0 0 0-16,-5 0 0 0,5 4 0 0,0-5 0 15,5 1 0-15,-5-8-12 0,0-3 3 0,0-5 0 0,0 0 9 16,0 1 11-16,4-9-3 0,-8 4 0 0,4-3 16 16,0-1 2-16,0-7 1 0,0 4 0 0,-5-1 1 0,5-3 1 15,0-12 0-15,5 8 0 0,-5-8-10 0,0 0-3 16,0 0 0-16,0 0 0 0,0 0-1 0,0 0-1 16,0 0 0-16,8-8 0 0,1 0 11 0,0-3 3 15,0-5 0-15,-5 0 0 0,5-7-7 0,0-4-1 16,-1-5 0-16,6 1 0 0,-6-8-5 0,10-4-2 15,-1-7 0-15,5-1 0 0,-4 0-13 0,4-3 9 16,9-5-9-16,-1 5 8 0,1-1-8 0,4 0 0 16,-4 5 0-16,4-1-11 0,4 8-9 0,-3 0-3 0,-10 8 0 15,-4 8 0 1,4 3-16-16,-4 5-3 0,-9 3-1 0,-4 8 0 16,-9 8-133-16,0 0-26 0,0 12-6 0</inkml:trace>
          <inkml:trace contextRef="#ctx0" brushRef="#br0" timeOffset="325289.0163">18628 16820 1094 0,'0'0'97'0,"0"-8"-77"0,0 0-20 0,9 0 0 16,-9 8 96-16,0 0 15 0,0 0 3 0,0 0 1 15,9-4-42-15,-9 4-8 0,0 0-1 0,0 0-1 16,0 0-22-16,0 0-4 0,4 12-1 0,-4 4 0 15,-4-5 4-15,4 9 1 0,9-1 0 0,-9 5 0 16,-9 7 9-16,5 0 2 0,4 4 0 0,-5 8 0 16,-4 0 22-16,1 4 5 0,-10 0 1 0,5-4 0 15,0 3-33-15,4 1-7 0,-13-4 0 0,5 0-1 16,-1-4-3-16,0-4-1 0,-3 0 0 0,3 0 0 16,0-4-11-16,1-3-1 0,4-9-1 0,0 5 0 15,-5-5-22-15,5 1 0 0,8-9 0 0,1 1 0 16,-5-4 11-16,5 0-3 0,4-8 0 0,0 0 0 15,0 0-30-15,0 0-6 0,0 0-2 0,-4-8 0 16,12-8-128-16,-3 5-26 0,-5-9-4 0,4 1-2 0</inkml:trace>
          <inkml:trace contextRef="#ctx0" brushRef="#br0" timeOffset="325791.2447">18558 16839 1440 0,'13'-4'128'0,"-4"-4"-103"0,0 1-25 0,0 3 0 16,4-4 88-16,-4 0 12 0,4 4 2 0,0-4 1 16,0 1-47-16,0 3-10 0,5-8-2 0,-1 8 0 15,-3 0-6-15,8-4-2 0,4 5 0 0,5-1 0 16,-1 0-10-16,1-4-2 0,0 4-1 0,4 0 0 15,0 0 3-15,0 0 1 0,-4 0 0 0,4 4 0 16,0-3-4-16,-4 3-1 0,-1 3 0 0,-3 1 0 16,-1 0-5-16,-8 4-1 0,-1 4 0 0,1-1 0 15,-5 5-6-15,-4 0-2 0,-5 3 0 0,-4 5 0 16,-4 3 2-16,-5 0 0 0,0 0 0 0,0 1 0 16,-4-1 14-16,4 0 2 0,-8 1 1 0,-1-5 0 15,1 0 11-15,-5 1 2 0,0-5 1 0,-5-3 0 16,1-4-9-16,-5 3-1 0,-8 1-1 0,4-4 0 15,-5-5 2-15,1 1 0 0,-9 0 0 0,-1 0 0 16,1-8-32-16,4 0-15 0,0-8 2 0,5 4 0 16,-5 0 4-16,9-4 1 0,0 1 0 0,4 3 0 15,0-4-132-15,1 0-27 16,3-4-5-16</inkml:trace>
        </inkml:traceGroup>
        <inkml:traceGroup>
          <inkml:annotationXML>
            <emma:emma xmlns:emma="http://www.w3.org/2003/04/emma" version="1.0">
              <emma:interpretation id="{7007B0E3-E66C-4C60-AE39-C21DF87B9BAF}" emma:medium="tactile" emma:mode="ink">
                <msink:context xmlns:msink="http://schemas.microsoft.com/ink/2010/main" type="inkWord" rotatedBoundingBox="22076,16733 25988,16637 26028,18300 22116,18396"/>
              </emma:interpretation>
              <emma:one-of disjunction-type="recognition" id="oneOf63">
                <emma:interpretation id="interp79" emma:lang="" emma:confidence="1">
                  <emma:literal/>
                </emma:interpretation>
              </emma:one-of>
            </emma:emma>
          </inkml:annotationXML>
          <inkml:trace contextRef="#ctx0" brushRef="#br0" timeOffset="342159.6952">20708 16968 518 0,'-4'-16'23'0,"4"16"5"0,-5-8-28 0,5-3 0 0,5 3 0 0,-5-4 0 16,0 4 181-16,4-3 31 0,5-1 7 0,-5 4 1 15,5-3-120-15,0 3-23 0,0-4-5 0,4 8 0 16,0-4-24-16,0 4-4 0,0 4 0 0,0 8-1 0,0 0-18 0,-4 4-3 15,0 3-1-15,0 9 0 0,0 3-3 0,-5 8-1 16,-8 0 0-16,-1 4 0 0,1 8 24 0,-5 0 5 16,0-4 1-16,0 0 0 0,-4 0-9 0,0-1-2 15,0-3 0-15,4-3 0 0,0-5-1 0,5-4-1 16,-5-4 0-16,5-3 0 0,4-4 3 0,-4-5 1 16,4-11 0-16,0 0 0 0,0 0-7 0,0 0-2 15,0 0 0-15,0 0 0 0,0 0-11 0,8-11-2 16,1-1-1-16,4-8 0 0,0-3-3 0,-4 0 0 15,9-5 0-15,-5-3 0 0,0-4-12 0,5-4 0 16,-1-4 0-16,1 0 0 0,4 0 0 0,0 0 0 0,-1 8-8 0,1-4 8 16,0 8 0-16,0 0 0 15,0 4 0-15,-4 3 0 0,-1 9 0 0,-4 3 0 0,1 4 0 0,-1 4 0 16,-4 0-9-16,-1 12 9 0,1 4 0 16,-4 3-9-16,-5 5 9 0,0-1-8 0,0 13 8 15,0-5-8-15,-5 4 8 0,1 4 0 0,-5 0-9 0,5 0 9 16,-5 0 0-16,4-3 0 0,1-5 0 0,0 0 0 15,4-7 0-15,0-1 0 0,0-7 0 0,0 4 0 16,4-9 0-16,0 5 0 0,-4-12 0 0,0 0 8 16,0 0 0-16,9 0-8 0,0 0 12 0,0-4-4 15,4-8 20-15,-4 1 3 0,-1-1 1 0,6-4 0 16,-6-3-16-16,6-1-4 0,-1-7 0 0,-5 4 0 16,10-5 6-16,-5-3 1 0,0-4 0 0,9 4 0 15,0 0-5-15,0 0-1 0,-4-1 0 0,-1 1 0 16,10 4-13-16,3 3-16 0,-3 1 3 0,-1 4 1 15,0 3-52 1,1 0-9-16,-1 5-3 0,-4-1-717 0,-5 8-144 0</inkml:trace>
          <inkml:trace contextRef="#ctx0" brushRef="#br0" timeOffset="342627.8614">21739 16995 1609 0,'0'0'71'0,"0"-8"15"0,0-3-69 0,0 3-17 0,0 8 0 0,0 0 0 15,0-8 84-15,0 8 12 0,0 0 4 0,0 0 0 16,0 0-47-16,0 0-9 0,0 0-1 0,0 0-1 15,-4 4-24-15,-5 8-5 0,4 3-1 0,-8 9 0 16,5-1 12-16,-6 4 1 0,1 1 1 0,-4 3 0 16,-1-4-26-16,1 4 0 0,-1-3 0 0,5-1 0 15,0-4 0-15,4-3 8 0,-4-1 0 0,4-3 0 16,5 0-8-16,4-5 0 0,0-3 0 0,0-8 0 16,4 12 0-16,5-8 0 0,4-4 11 0,-4 0-11 15,4-4 10-15,0 4-10 0,5-8 10 0,4 0-10 16,-5 4 11-16,1-7-11 0,4-1 12 0,-1-4-12 15,-3 1 12-15,0-1-4 0,4-7 0 0,-5 3-8 0,1 1 16 0,-5 3-4 16,0-7-1-16,-4 7 0 0,-1 0 12 16,-3-3 2-16,-1 3 1 0,-4 1 0 0,0-5-9 0,-9 5-1 15,5 3-1-15,-5-4 0 0,1 9-7 0,-1-5-8 16,0 0 11-16,0 4-11 0,-4 1-9 0,0 3-9 16,0 0-2-16,-5 0 0 15,5 4-155-15,0 4-31 0,-5 4-6 0,5-5-2 0</inkml:trace>
          <inkml:trace contextRef="#ctx0" brushRef="#br0" timeOffset="343048.7388">22147 16925 2026 0,'0'0'44'0,"13"-4"10"0,-4-4 2 0,4 4 1 0,-4-3-45 0,0 3-12 0,-1 0 0 0,-8 4 0 15,0 0 16-15,0 0 2 0,0 0 0 0,0 0 0 16,0 0-2-16,5 8 0 0,-1 7 0 0,-4 1 0 16,-4 3-5-16,4 5-2 0,-9-1 0 0,5 4 0 15,-1 5 15-15,-3-5 4 0,3 0 0 0,-4 4 0 16,5-3-13-16,-5-5-3 0,5-3 0 0,-1-5 0 15,1 1 0-15,0-1 0 0,-1-3 0 0,5-4 0 16,0-8 8-16,0 0 0 0,-4 8 1 0,4-8 0 0,0 0 6 16,0 0 1-16,0 0 0 0,0 0 0 15,0 0-8-15,-9-8 0 0,5 0-1 0,-5 0 0 0,9-7 7 16,-4-1 2-16,4 0 0 0,0 1 0 0,0-1-8 0,4 1 0 16,0-5-1-16,1 1 0 0,4-1-4 0,-1 1-1 15,1-1 0-15,0-3 0 0,4 3-14 16,5 1 0-16,-5-5 0 0,4 5 0 0,1-1 0 0,-1 5 0 15,5-1 0-15,0 1 0 16,0-1-25-16,4 4-11 0,-4 4-3 0,5 1-778 16,3-1-156-16</inkml:trace>
          <inkml:trace contextRef="#ctx0" brushRef="#br0" timeOffset="341269.0581">20436 16336 529 0,'0'0'23'0,"0"0"5"0,0 0-28 0,0 0 0 0,0 0 0 0,0 0 0 15,9-4 38-15,-9 4 2 0,0 0 0 0,4-4 0 0,-4 4-5 0,5-8-1 16,-1 1 0-16,0-1 0 0,-4 8 10 0,0 0 3 15,0 0 0-15,0 0 0 0,0 0-10 0,5-4-1 16,-5 4-1-16,0 0 0 0,0 0-9 0,0 0-2 16,0 0 0-16,0 0 0 0,0 0 5 0,0 0 1 15,-5 0 0-15,-3 4 0 0,-6-4 6 0,6 0 2 16,-1 4 0-16,0 0 0 0,0 0 8 0,-4-1 2 16,4 1 0-16,1 0 0 0,-6 0-10 0,6 0-2 15,-1 0 0-15,0 4 0 0,-4 0-16 0,4-1-3 16,-4 5-1-16,4 4 0 0,-4-5-3 0,-4 9-1 15,3-1 0-15,-3 9 0 0,-1-1 7 0,1 4 1 16,-5 0 0-16,0 8 0 0,0 4 9 0,4 8 3 16,1-4 0-16,-1 3 0 0,-4 5 9 0,5 4 3 15,-5-1 0-15,0 1 0 0,4 3 5 0,1 0 2 0,4 1 0 16,4-1 0-16,-4-7-16 0,8 3-3 0,1-3-1 0,0-4 0 16,4-1-18-16,4-7-3 0,0 0-1 15,9-8 0-15,-4-4-9 0,9-7 0 0,-1-1-10 0,5-7 10 31,-4-1-188-31,8-11-32 0,40-15-7 0,-9-9-1 0</inkml:trace>
          <inkml:trace contextRef="#ctx0" brushRef="#br0" timeOffset="343706.6948">23200 16500 1958 0,'0'0'87'0,"0"0"17"0,0 0-83 0,0 0-21 0,0 0 0 16,0 0 0-16,0 0 35 0,-4 8 2 0,-5 7 1 0,0 1 0 15,-4 3-19-15,0 9-4 0,0 3-1 0,-5 8 0 16,-4 0 11-16,5 4 3 0,-5 0 0 0,0 3 0 15,-5 1 5-15,5 0 2 0,0 0 0 0,1-4 0 16,3 0-3-16,-4 0 0 0,0-1 0 0,0-6 0 16,5 3-32-16,-1-8-16 0,1-4 2 0,-1-4 0 15,0 5 0-15,5-9 0 0,0-3 0 0,-4-4 0 32,3-5-132-32,1 1-26 0,4-4-6 0</inkml:trace>
          <inkml:trace contextRef="#ctx0" brushRef="#br0" timeOffset="343298.7245">22731 16909 1728 0,'0'0'153'0,"0"0"-122"0,0 0-31 0,4-7 0 16,-4 3 85-16,9 0 11 0,-1-4 3 0,1 4 0 15,-4 0-35-15,8 0-8 0,-4 0 0 0,8 0-1 16,1 1-39-16,-1-1-7 0,5 0-1 0,4 4-8 15,1 0 0-15,-1 0 0 0,5 0-10 0,0 0 10 16,-1 0-52-16,1 4-2 0,0-4-1 0,-5 0-588 16,5 0-117-16</inkml:trace>
          <inkml:trace contextRef="#ctx0" brushRef="#br0" timeOffset="344096.1756">23770 16016 1324 0,'0'0'118'16,"0"0"-94"-16,0 0-24 0,9 12 0 0,-4-4 97 0,-1 7 15 15,-4 5 4-15,0-1 0 0,-4 5-26 0,4 3-5 16,-9 0-1-16,0 5 0 0,0-1-26 0,0 4-6 16,-4 0 0-16,-4 8-1 0,-5-4-16 0,4 8-3 15,-4-1-1-15,0 5 0 0,5 0-8 0,-5 3-2 0,4-3 0 0,1 4 0 16,-1-8 0-16,1-1 0 0,-1-7 0 15,5 0 0-15,4 0-5 0,0-4 0 0,1-7-1 16,-1-5 0-16,0-3 1 0,-4-1 0 0,9-3 0 0,-5-1 0 16,0-7-6-16,0-4-1 0,9 4 0 0,0-8 0 15,0 0 11-15,-9-4 3 0,5 0 0 0,4 4 0 16,4-8-23-16,1-3 0 0,-1-1 0 0,1-4 0 16,8 1-8-16,0-1-7 0,4-3-1 0,1-1 0 15,8 1 16-15,-4 3 0 0,5 0-10 0,-1 5 10 16,0-1 0-16,-4 4 0 0,0 0 0 0,0 8 0 15,-9-4-10-15,0 8 10 0,1-4 0 0,-10 8-9 16,0 4 9-16,1 0 0 0,-5-1 0 0,0 5-8 16,0 3 8-16,0-3 0 0,-5 3 0 0,5 5 0 15,-4-5 0-15,4 5 0 0,0-1 0 0,0-3 0 16,4 7-76-16,1-4-12 16,-1 5-4-16,0-5-984 0</inkml:trace>
        </inkml:traceGroup>
        <inkml:traceGroup>
          <inkml:annotationXML>
            <emma:emma xmlns:emma="http://www.w3.org/2003/04/emma" version="1.0">
              <emma:interpretation id="{17BDDC5F-912B-497D-8007-969D98DEEA71}" emma:medium="tactile" emma:mode="ink">
                <msink:context xmlns:msink="http://schemas.microsoft.com/ink/2010/main" type="inkWord" rotatedBoundingBox="27181,16930 27506,16922 27528,17843 27204,17851"/>
              </emma:interpretation>
              <emma:one-of disjunction-type="recognition" id="oneOf64">
                <emma:interpretation id="interp80" emma:lang="" emma:confidence="1">
                  <emma:literal/>
                </emma:interpretation>
              </emma:one-of>
            </emma:emma>
          </inkml:annotationXML>
          <inkml:trace contextRef="#ctx0" brushRef="#br0" timeOffset="345640.5542">25240 16375 403 0,'0'0'36'0,"0"0"-36"16,4-4 0-16,1-4 0 0,-1-3 128 0,1 3 18 15,-1 0 4-15,0 0 1 0,1 0-35 0,-1 1-6 16,-4-1-2-16,0 8 0 0,5-4-51 0,-5 4-10 16,0 0-3-16,0 0 0 0,0 0-4 0,0 0-2 15,0 0 0-15,0 0 0 0,0 0-4 0,8 8-1 16,-8-8 0-16,5 8 0 0,4-1-5 0,-5 5-2 0,-4-12 0 15,0 16 0-15,0 3 0 0,-4 1 0 0,-5 7 0 0,-4 0 0 16,-1 4 9-16,1 1 1 0,-4 7 1 0,-1 4 0 16,-4-1 14-16,5 5 2 0,-5-8 1 0,4 4 0 15,5 0-11-15,-5-4-3 0,5 0 0 0,5-4 0 16,-6-4-8-16,6 1-1 0,-1 3-1 0,4-4 0 16,-3-4-11-16,3 0-3 0,1-3 0 0,-5-1 0 15,5-3 10-15,-5-5 2 0,9 1 0 0,-4-4 0 16,-1-5-15-16,5-7-2 0,0 0-1 0,0 12 0 15,0-12-10-15,0 0 8 0,0 0-8 0,0 0 8 16,0 0-17-16,0 0-4 0,0 0-1 0,0 0 0 16,0 0-46-1,0 0-10-15,0 0-2 0,0 0-677 0,0 0-136 0</inkml:trace>
        </inkml:traceGroup>
        <inkml:traceGroup>
          <inkml:annotationXML>
            <emma:emma xmlns:emma="http://www.w3.org/2003/04/emma" version="1.0">
              <emma:interpretation id="{BFAEA182-A1DB-4766-99F4-EB37F61C5800}" emma:medium="tactile" emma:mode="ink">
                <msink:context xmlns:msink="http://schemas.microsoft.com/ink/2010/main" type="inkWord" rotatedBoundingBox="28148,16633 32268,16533 32302,17940 28183,18041"/>
              </emma:interpretation>
              <emma:one-of disjunction-type="recognition" id="oneOf65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0" timeOffset="354549.5524">27100 16757 518 0,'0'0'46'0,"0"0"-37"15,9-4-9-15,0 4 0 0,0 4 88 0,4-4 16 16,0 0 4-16,0 0 0 0,5 4-55 0,-1-4-10 16,1-4-3-16,-1 4 0 0,1-4-7 0,-1 0-1 15,1 1-1-15,-1-5 0 0,-3 4 5 0,-1 0 2 16,0-8 0-16,0 4 0 0,-4 1 18 0,4-1 3 0,-9-4 1 0,5 4 0 16,-4 1-21-16,3-5-4 0,-3 0-1 0,4 0 0 15,-5 1-21-15,5-1-4 0,-5-4-1 0,5 5 0 16,0-5-8-16,-5-3 0 0,0-1 0 0,1-3 0 15,-1-1 0-15,5 5 0 0,-5-1 0 0,1 1 0 16,4-1 0-16,-1 1-11 0,-3-1 3 0,3 1 0 16,6-1 8-16,-6 1 0 0,1-1 0 0,0 5 0 15,0-1 0-15,-1 4 0 0,6-3 0 0,-6 7-8 16,1-4 8-16,0 5 0 0,4-1 0 0,-4 0 0 16,0 4 0-16,-9 4 0 0,8-4-10 0,-8 4 10 15,0 0-8-15,0 0 8 0,0 0 0 0,0 0 0 16,0 0 0-16,0 0 0 0,0 0 0 0,0 0 0 15,0 0 0-15,0 0 0 0,-8 0 0 0,-5 4 0 16,-1 4 0-16,1 0 0 0,4-1 12 0,-4 1-3 0,-4 4-1 0,4 4 0 16,4-5 0-16,-4 5 0 15,-1 3-8-15,6 1 12 0,-5 3-12 0,4 1 12 0,0 3-4 0,-9 4-8 16,1 0 12-16,-1 8-4 0,1 4 20 0,-1-4 4 16,-4 4 1-16,5-4 0 0,-1 4 1 0,5 0 0 15,-5-8 0-15,5 0 0 0,-4-4-17 0,4 1-3 16,-1-5-1-16,1-4 0 0,0-3-5 0,4-1 0 15,1-3-8-15,-1-4 12 0,0-1-25 0,5 1-6 16,-5-4-1-16,9 0 0 16,0-8-121-16,0 0-25 0,0 0-5 0,0 0-1 0</inkml:trace>
          <inkml:trace contextRef="#ctx0" brushRef="#br0" timeOffset="355049.5021">27469 16703 1555 0,'0'0'138'0,"0"0"-110"0,4-4-28 0,9-4 0 15,-13 8 16-15,9 0-3 0,4 0 0 0,5 0 0 16,-1 0-13-16,1 0 9 0,-5-4-9 0,0 4 8 16,5-4-8-16,-5 0 8 0,0 0-8 0,0 0 8 0,5-3-8 0,-5-1 0 15,0 0 0-15,5-4 0 16,-1 1 0-16,-4 3 0 0,5-4 0 0,0-3 8 15,-5 3-8-15,9 0 0 0,-5-3 0 0,1 3 0 16,4 0 0-16,-5-3 0 0,1-1 0 0,-1-4 0 16,1 9 0-16,-5-9 0 0,0 1 0 0,0 3 0 0,-4-3 0 15,4-1 0-15,-8 5 0 0,-1-5 0 0,0 1 0 0,1 3 0 16,-5 0 0-16,0 1 0 0,0-1 0 0,0 1-11 16,4 3 11-16,1 0-8 0,-5 0 8 0,0 5 8 15,4-1-8-15,0 0 11 0,-4 8-11 0,5-8 0 16,-5 4-12-16,0 4 12 0,0 0 0 0,0 0 0 15,-5-7 0-15,1 7 12 0,0-4-12 0,-5 4 0 16,0 4 0-16,0-1 0 0,-4 5 0 0,0 0 8 16,0 4-8-16,-5 3 8 0,1 1 8 0,-5 3 0 15,4-3 1-15,-4 7 0 0,5 5 1 0,-5-5 0 16,0 4 0-16,4 5 0 0,-4 3 3 0,5 0 1 16,-1 4 0-16,5 0 0 0,0 4 14 0,4 0 4 0,-4-4 0 15,4 4 0-15,0-4-14 0,1 0-2 0,-1-8-1 16,5 0 0-16,-5 0-15 0,4-4-8 0,-3-3 8 15,-1-1-8-15,0-3-10 0,5-5-6 0,-1 5-2 16,1-8 0 0,-1-5-169-16,1 1-33 0,4-8-8 0,0 0 0 0</inkml:trace>
          <inkml:trace contextRef="#ctx0" brushRef="#br0" timeOffset="355256.4873">27991 16742 1497 0,'0'0'133'16,"0"0"-106"-16,4-8-27 0,-4 8 0 0,0 0 53 0,0 0 6 15,0 0 1-15,0 0 0 0,0 12-14 0,-4-1-2 16,-5 5-1-16,5 3 0 0,-5 1-27 0,0-1-4 16,0 5-2-16,-4-5 0 0,0 5 0 0,4-5 0 15,-4 1 0-15,0-1 0 0,4-3-10 0,0-1 0 16,1 1 0-16,-5-4-580 15,4-1-108-15</inkml:trace>
          <inkml:trace contextRef="#ctx0" brushRef="#br0" timeOffset="353038.4148">25964 16683 799 0,'0'0'35'0,"0"0"8"0,0 0-35 0,0 0-8 0,0 0 0 0,0-8 0 15,0 8 74-15,0-7 13 0,4-1 2 0,-4 8 1 16,0-8-16-16,5 0-3 0,-1 0-1 0,5 1 0 15,-9 7-30-15,9-8-5 0,-1 0-2 0,1 0 0 16,4 4-18-16,-4 0-4 0,0 0-1 0,4 4 0 16,0-3-2-16,-4 3 0 0,0-4 0 0,0 4 0 15,-9 0 2-15,13 0 0 0,-4 0 0 0,4 0 0 16,0 0 0-16,0 0 0 0,-4 0 0 0,-9 0 0 16,9 4-10-16,-5 3 8 0,5 1-8 0,-5 4 8 15,-4 0-8-15,0-1 12 0,0 1-12 0,-4 7 12 16,-5 1 7-16,0 3 1 0,0 1 1 0,1-1 0 15,-1 4-10-15,0-3-3 0,-4-5 0 0,0 5 0 0,0-5 0 16,4-3-8-16,-4-1 12 0,4 1-4 0,0-8-8 16,0 4 12-16,5-5-12 0,0 1 12 0,-1-4-1 0,5-4 0 15,0 0 0-15,0 0 0 0,0 0 6 0,0 0 2 16,0 0 0-16,0 0 0 0,0 0 17 0,-4-12 3 16,8 5 1-16,1-5 0 0,3-4-21 0,1 5-4 15,0-9-1-15,-5 1 0 0,5-1-3 0,4 1-1 16,0-1 0-16,1-3 0 0,-1-1-10 0,4 1 0 15,5-1 0-15,0 5 0 0,0-4 0 0,0 3 0 16,0 1 0-16,0-1 0 0,0 4 0 0,0 1 0 16,0-1 0-16,-5 5 0 0,1-1 0 0,-1 4 0 15,-4 4 0-15,1-4 0 0,3 4-9 0,-4 4 9 16,-4 0 0-16,0 4 0 0,4 8 0 0,-4 0 0 0,0 3 0 16,-1 1 9-16,-8 3-9 0,5 5-14 0,-5-5 3 0,0 5 1 15,-5-1 10-15,1 4 0 0,0 1 0 0,-5-5-8 16,4 1 8-16,-3-5 0 0,-1 4 0 0,5-3 0 15,-5-4 0-15,4 3 0 0,-3-7 0 0,-1 3 0 16,0-7 0-16,5 0 0 0,-5 0 8 0,9-8-8 16,0 0 10-16,-5 4-2 0,5-4-8 0,0 0 12 15,0 0-1-15,0 0-1 0,0 0 0 0,0 0 0 16,0 0-10-16,0 0 10 0,0 0-10 0,0-8 10 16,5-4-10-16,-1 4 0 0,1-3 9 0,-1-1-9 15,5 0 0-15,-5 1 8 0,1-9-8 0,3 4 0 16,6 1 0-16,-6-5 8 0,5 1-8 0,1-1 0 15,-1-3 0-15,0 7 0 0,4-3 0 0,1 3 0 0,-5-3 10 16,9 3-2-16,-4 4-8 0,4 5 12 0,0-1-12 16,-5 4-15-16,1-4 3 0,-1 8 1 0,-4 0 11 15,1 4 0-15,-6-4-9 0,1 4 9 0,-5 4 0 0,1 3-9 16,-5 1 9-16,-5 4 0 0,1 7-10 0,0 1 10 16,-5-1-8-16,0-4 8 0,-4 5 0 0,4-1 0 15,5-3 0-15,-9-1 0 0,4 1 0 0,0-1 0 16,0 1 0-16,1-5 0 0,3 1-21 0,-4 0 1 15,1-5 0-15,3 5 0 16,1-4-55-16,-5-1-10 0,5-3-3 0,-5 0-761 0</inkml:trace>
          <inkml:trace contextRef="#ctx0" brushRef="#br0" timeOffset="353357.343">26890 16785 921 0,'0'0'82'16,"4"-8"-66"-16,5 4-16 0,0 0 0 15,-1 0 69-15,-8 4 11 0,9-4 1 0,-9 4 1 16,0 0-9-16,0 0-1 0,0 0-1 0,0 0 0 0,0 0-22 0,5 12-4 15,-1 0-1-15,-4-1 0 0,4-3 0 0,1 4 0 16,-5-4 0-16,0 3 0 0,0 1-4 0,4 0 0 16,-4-5-1-16,0 5 0 0,0-4-13 0,0 4-2 15,0-5-1-15,-4 5 0 0,4 0-15 0,-5-4-8 16,1 3 8-16,0 1-8 0,-1-4 0 0,1 4 0 16,-5-5 0-16,0 1 0 15,5 0-133-15,-5 0-31 0,5 0-7 0</inkml:trace>
          <inkml:trace contextRef="#ctx0" brushRef="#br0" timeOffset="353512.7992">27083 16531 1440 0,'4'-23'64'0,"1"11"12"0,-1-4-60 0,-4 1-16 0,4 3 0 0,1 0 0 15,-1 1 85-15,0 7 15 0,-4 4 2 0,0 0 1 16,9 0-77-16,0 4-15 0,0 3-3 0,0 1-8 15</inkml:trace>
          <inkml:trace contextRef="#ctx0" brushRef="#br0" timeOffset="356089.6862">28460 16679 1440 0,'0'0'128'16,"5"-8"-103"-16,-5 8-25 0,0 0 0 15,0-7 54-15,0 7 6 0,-5-8 0 0,5 8 1 0,0 0-29 0,-8 0-5 16,-6 0-2-16,1 4 0 0,-4-4-25 0,-1 8 0 16,1-1 0-16,-5 1 0 0,4 0 0 0,-4 4 0 15,5 3 0-15,-1 5 0 0,-4-1-9 0,9 1 9 16,-5-1 0-16,10 1 0 0,-1-1 0 0,0 1 19 15,5-1-3-15,4 1 0 0,0-5-16 0,0 5 0 16,4-1 0-16,0-7 0 0,-4 0 0 0,5-4 0 16,4-1 0-16,-9-7 0 0,4 8 15 0,-4-8-4 15,13 0-1-15,0 0 0 0,-4-4 3 0,0-4 1 16,4 1 0-16,0-5 0 0,-4 0 17 0,0 1 3 16,4-5 1-16,-4 0 0 0,4 1-17 0,-4-1-3 15,-1-3-1-15,1 3 0 0,0-3-14 0,-5 3 0 16,1 0 8-16,-1 1-8 0,1 3 0 0,-5 0 0 0,0 1 0 15,0-1 0-15,-5 0 0 0,1 4 0 0,4-3 0 16,-5 3 0-16,-3 0 0 0,3 4 0 0,5 4 0 0,-9 0 0 16,5-4-11-16,-5 4 2 0,5 4 0 0,-1 4 0 31,-3 0-55-31,8 4-10 0,-5-5-2 0</inkml:trace>
          <inkml:trace contextRef="#ctx0" brushRef="#br0" timeOffset="355430.8787">28263 16496 1958 0,'0'0'174'0,"0"-12"-139"0,0 1-35 0,4-1 0 15,-4 12 20-15,0 0-2 0,0 0-1 0,0 0-607 16,0 0-122-16</inkml:trace>
          <inkml:trace contextRef="#ctx0" brushRef="#br0" timeOffset="356246.1991">28754 16726 1450 0,'0'0'64'15,"0"0"14"-15,0 0-62 0,0 0-16 0,0 0 0 0,0 0 0 0,0 0 36 0,5 12 5 16,-5-1 1-16,-5 5 0 0,-3 0-30 0,-1 3-12 15,0 1 8-15,0 3-8 0,0-3 15 0,1-1-3 16,-1 1 0-16,4-5 0 0,1 1 20 0,0-1 4 16,-1-3 1-16,1-4 0 0,0 0-1 0,4-8 0 15,-5 4 0-15,5-4 0 0,0 0 17 0,0 0 3 16,0 0 1-16,0 0 0 0,0 0-18 0,5-8-4 16,3 0-1-16,1-4 0 0,0 1-26 0,0-1-8 15,8-8 0-15,5 5 0 0,0-5 8 0,0 1-8 16,0-1 9-16,0 1-9 0,4-1 8 0,1 1-8 0,-1 3 0 15,0 4 9-15,-4 1-9 0,-4 3 0 0,-1 0 0 16,1 8 8-16,-5 0 16 0,0 0 2 0,-4 4 1 0,-5 0 0 16,5 4-11-16,-5 0-1 0,1 3-1 0,-1 1 0 15,-4 0-4-15,-4-1-1 0,4 1 0 0,0 4 0 16,0-1-9-16,-5-3 0 0,1 4 0 0,4 3 8 16,-4-3-8-16,-1-1 0 0,1 5 9 0,-1-1-9 31,5 1-130-31,-4-1-30 0,0 1-7 0,-1-1-770 0</inkml:trace>
          <inkml:trace contextRef="#ctx0" brushRef="#br0" timeOffset="366306.2583">30079 16379 403 0,'0'0'36'0,"0"0"-36"0,0 0 0 0,0 0 0 15,0 0 52-15,0 0 3 0,-9-8 1 0,5 0 0 16,-5 1 5-16,5 3 2 0,0-4 0 0,-1-4 0 16,1 4 12-16,-1 1 2 0,1-1 1 0,0 4 0 15,4-4-13-15,0 0-2 0,-5 4-1 0,5 4 0 0,0-7-34 16,-4-1-8-16,4 0 0 0,0 8-1 16,-9-4-8-16,0 0-2 0,0 0 0 0,-4 0 0 0,-9 4-9 0,5 4 0 15,-9-4 0-15,-1 0-11 0,1 4 11 0,-9 0 0 16,0-4 0-16,0 4-8 0,-5-4 17 15,5 4 4-15,-4-4 1 0,-1 4 0 0,1 0 10 0,3 0 1 16,6-4 1-16,3 0 0 0,1 3-13 0,0 1-2 16,8 0-1-16,1 0 0 0,4 0 2 0,-1 4 0 15,6-4 0-15,3 7 0 0,1 1-4 0,8 0 0 16,1-4 0-16,8 7 0 0,0 1-8 0,9-4 8 16,-5 3-8-16,10 1 8 0,-1-5 3 0,0 5 0 15,5-4 0-15,0-1 0 0,4 5-11 0,-9-4 0 16,1-1 0-16,-1 5 0 0,0-4 0 0,0-1-9 15,-4 1 9-15,5-4-13 0,-5 8 13 0,-5-1 0 16,1-3 0-16,-1 3 0 0,-8 1 0 0,4 0 0 0,-4-1 0 0,-5 1 0 16,-4-1 0-16,0 5 0 0,0-4 0 0,-8 3 0 15,-1 1 0-15,-4-1 12 0,4 4-3 0,-4-3 0 16,-5-1 31-16,5 1 5 0,0-1 2 0,0-3 0 16,-5 4-9-16,1-5-2 0,-1-3 0 0,5 3 0 15,-5-7-19-15,1 4-4 0,-5-4-1 0,0 0 0 16,0-1 10-16,-4-3 2 0,-1 0 0 0,-3 0 0 15,3 4 1-15,1-8 1 0,0 0 0 0,-9 0 0 16,4 0-38-16,5-4-8 0,-1 0-2 0,-3 0 0 16,3 4-14-16,1-8-4 0,4 4 0 15,0-3 0-15</inkml:trace>
          <inkml:trace contextRef="#ctx0" brushRef="#br0" timeOffset="367091.4854">29649 15950 633 0,'0'0'56'0,"0"0"-44"16,9-4-12-16,0 0 0 0,0 0 20 0,-9 4 3 16,0 0 0-16,8 0 0 0,-8 0 11 0,14-4 2 15,-14 4 1-15,13-3 0 0,-5 3 12 0,1-4 3 16,0 0 0-16,-9 4 0 0,0 0 3 0,9-4 1 16,-9 4 0-16,0 0 0 0,0 0-8 0,0 0 0 15,0 0-1-15,0 0 0 0,9 0-3 0,-9 0 0 0,13 0 0 0,-4 0 0 16,-9 0-33-16,8 8-11 0,5-4 0 0,-4 3 0 15,-4 5 10-15,-1 0-10 0,0-1 8 0,-4 5-8 16,0 3 8-16,0 1-8 0,-8-1 8 0,-1 1-8 16,0 7 20-16,-4-3-2 0,-5-1 0 0,1 4 0 15,-5 1 2-15,-4-1 1 0,-5 0 0 0,5 1 0 16,-5 7 2-16,4 0 0 0,-3 0 0 0,8 4 0 16,0-4-23-16,4 4 0 0,5-4 0 0,-4 8 0 15,8-4 11-15,0 4 4 0,5 0 1 0,-5 0 0 16,5 0 8-16,-1 3 1 0,1-3 1 0,4 4 0 15,0-8-2-15,-5 0 0 0,-3-4 0 0,3 4 0 16,1-4-16-16,-1-4-8 0,-3-3 0 0,-5-1 8 16,4-4-8-16,0-3 0 0,0-1 0 0,0 1 0 15,1-4 8-15,3-1-8 0,1-3 8 0,-1 0-8 16,1-5-20-16,4-7-10 16,0 0-2-16,0 0-566 0,0 0-114 0</inkml:trace>
        </inkml:traceGroup>
        <inkml:traceGroup>
          <inkml:annotationXML>
            <emma:emma xmlns:emma="http://www.w3.org/2003/04/emma" version="1.0">
              <emma:interpretation id="{7E610B94-C38C-44F8-9F3D-C73843AEC25F}" emma:medium="tactile" emma:mode="ink">
                <msink:context xmlns:msink="http://schemas.microsoft.com/ink/2010/main" type="inkWord" rotatedBoundingBox="31522,16701 32264,16682 32298,18070 31556,18089"/>
              </emma:interpretation>
              <emma:one-of disjunction-type="recognition" id="oneOf66">
                <emma:interpretation id="interp82" emma:lang="" emma:confidence="0">
                  <emma:literal>,</emma:literal>
                </emma:interpretation>
                <emma:interpretation id="interp83" emma:lang="" emma:confidence="0">
                  <emma:literal>/</emma:literal>
                </emma:interpretation>
                <emma:interpretation id="interp84" emma:lang="" emma:confidence="0">
                  <emma:literal>.</emma:literal>
                </emma:interpretation>
                <emma:interpretation id="interp85" emma:lang="" emma:confidence="0">
                  <emma:literal>!</emma:literal>
                </emma:interpretation>
                <emma:interpretation id="interp86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368235.8361">30062 16196 230 0,'4'-20'10'0,"-4"16"2"0,0-4-12 0,-4 5 0 0,4-5 0 0,-5 4 0 16,1-4 134-16,4 8 24 0,-4-8 5 0,-1 8 1 0,1-4-113 0,4 4-23 15,0 0-4-15,0 0 0 0,0 0-24 0,0 0 0 16,0 0 0-16,0 0 0 0,0 0 0 0,0 0 0 15,0 0 0-15,0 0 0 0,0 0-9 0,0 0-7 16,0 0 0-16,0 0-1 0,0 0 17 0,0 0 0 16,0 0 0-16,-9 0 9 0,0-4-9 0,0 4 0 15,9 0 0-15,0 0-11 0,-4-3 11 0,-5 3 12 16,9 0-2-16,0 0-1 0,0 0-9 0,0 0 0 16,-4-8 0-16,4 8-11 0,0 0 11 0,0 0 0 15,0 0 0-15,0 0 0 0,4-4 8 0,-4 4 3 16,0 0 1-16,0 0 0 0,0 0-12 0,0-8-17 15,5 4 4-15,-5 4 1 0,0 0 12 0,0 0 0 0,0 0 0 0,0 0 0 16,0 0 0-16,0 0 10 0,0 0-2 0,0 0 0 16,0 0-8-16,0 0 0 0,0 0 9 0,0 0-9 15,0 0 0-15,0 0 0 0,0 0 0 0,0 0 8 16,-9-4-8-16,4 0 0 0,1 0 8 0,4 4-8 16,0 0 0-16,0 0 0 0,-4-3 0 0,4 3 0 15,0 0 16-15,0 0-2 0,0 0 0 0,0 0 0 16,0 0 10-16,0 0 1 0,0-8 1 0,0 8 0 15,0 0-7-15,0 0-2 0,0 0 0 0,0 0 0 16,0 0-17-16,0 0 0 0,-5 0 0 0,5 0 0 16,0 0 0-16,0 0 0 0,0 0 0 0,0 0 0 15,0 0 0-15,0 0 0 0,0 0 0 0,0 0 0 16,0 0 0-16,0 0 0 0,0 0 0 0,0 0 0 16,0-8 16-16,0 8 0 0,0 0 0 0,0 0 0 0,0-4 0 0,0 4-1 15,0 0 0-15,0 0 0 0,0 0-5 0,0 0-1 16,0 0 0-16,0 0 0 0,0 0-9 0,0 0-17 15,0 0 4-15,0 0 1 0,0 0 12 0,0 0 0 16,0 0 0-16,0 0 0 0,0 0 32 0,0 0 10 16,0 0 2-16,0 0 0 0,0 0-20 0,0 0-3 15,0 0-1-15,0 0 0 0,0 0 10 0,0 0 2 16,0 0 0-16,0 12 0 0,-4-4-32 0,0 3 0 16,-1 5 0-16,1-4 0 0,-5-1 16 0,0 5-4 15,5-1 0-15,-5 5 0 0,0-1 7 0,1 5 1 16,-1-5 0-16,0 9 0 0,-4-1 8 0,4 4 3 15,-4 0 0-15,4 8 0 0,-4 0-5 0,0 8-1 16,0-4 0-16,-1 8 0 0,-3 3 12 0,-1 1 3 0,1 0 0 16,-5-5 0-16,0 5-32 0,-4-4-8 0,-5-1 0 0,0 5 0 15,-4-8 0-15,4 3 0 0,5-11 0 0,-5 4 0 16,5-4 0-16,0 0 0 0,4-4 0 0,4-3 0 16,1-5 0-16,8-4 0 0,0 1 0 0,5-5 0 15,-1-3 0-15,10-1 0 0,-5-3 0 0,0-12-600 16,0 0-120-16</inkml:trace>
        </inkml:traceGroup>
        <inkml:traceGroup>
          <inkml:annotationXML>
            <emma:emma xmlns:emma="http://www.w3.org/2003/04/emma" version="1.0">
              <emma:interpretation id="{B5867569-A7D8-4AB2-AA9B-04B60953753B}" emma:medium="tactile" emma:mode="ink">
                <msink:context xmlns:msink="http://schemas.microsoft.com/ink/2010/main" type="inkWord" rotatedBoundingBox="31987,16380 33051,16354 33121,19212 32057,19238"/>
              </emma:interpretation>
              <emma:one-of disjunction-type="recognition" id="oneOf67">
                <emma:interpretation id="interp87" emma:lang="" emma:confidence="1">
                  <emma:literal/>
                </emma:interpretation>
              </emma:one-of>
            </emma:emma>
          </inkml:annotationXML>
          <inkml:trace contextRef="#ctx0" brushRef="#br0" timeOffset="359118.1222">30531 15775 831 0,'0'0'36'0,"0"0"9"0,0 0-36 0,0 0-9 16,0 0 0-16,5-8 0 0,3 0 79 0,-8 8 13 16,5-4 4-16,-5 4 0 0,8-8-16 0,1 8-4 15,4-4 0-15,-4 0 0 0,0 8-14 0,8 0-3 0,-3-4-1 0,8 8 0 16,-5 0-16-16,9 4-3 0,-4 7-1 16,5 4 0-16,-5 5-20 0,0 7-4 0,-5 4-1 0,1 4 0 15,-1 7-4-15,-4 5-1 0,-4 0 0 0,-9 3 0 16,0-3 19-16,-4 3 3 0,-5 5 1 0,-4 3 0 15,-13 0 12-15,-1 4 2 0,-4 4 1 0,-4 4 0 16,0 0-4-16,-4 0-1 0,4 4 0 0,-5-4 0 16,10 0-6-16,-6 0-2 0,1 4 0 0,0-4 0 15,0-8-17-15,-4 5-4 0,-5-5-1 0,-4-4 0 16,-1 0-3-16,-8-3-8 0,0-1 12 0,-4-7-4 16,-1 3-108-1,-3-15-23-15,-6-4-4 0</inkml:trace>
          <inkml:trace contextRef="#ctx1" brushRef="#br0">30680 18581 0,'0'0'0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2T03:13:55.8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0-04-22T03:14:28.784"/>
    </inkml:context>
  </inkml:definitions>
  <inkml:traceGroup>
    <inkml:annotationXML>
      <emma:emma xmlns:emma="http://www.w3.org/2003/04/emma" version="1.0">
        <emma:interpretation id="{39FBA22E-B85A-42E3-82B7-41945E859A6D}" emma:medium="tactile" emma:mode="ink">
          <msink:context xmlns:msink="http://schemas.microsoft.com/ink/2010/main" type="writingRegion" rotatedBoundingBox="27869,13346 27532,15875 26712,15766 27049,13237"/>
        </emma:interpretation>
      </emma:emma>
    </inkml:annotationXML>
    <inkml:traceGroup>
      <inkml:annotationXML>
        <emma:emma xmlns:emma="http://www.w3.org/2003/04/emma" version="1.0">
          <emma:interpretation id="{9E955CC5-C75F-43F2-85A3-D6C8EEB142AB}" emma:medium="tactile" emma:mode="ink">
            <msink:context xmlns:msink="http://schemas.microsoft.com/ink/2010/main" type="paragraph" rotatedBoundingBox="27869,13346 27532,15875 26712,15766 27049,13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EE8AB1-95C2-4893-88C9-E5BC60D7D6F1}" emma:medium="tactile" emma:mode="ink">
              <msink:context xmlns:msink="http://schemas.microsoft.com/ink/2010/main" type="line" rotatedBoundingBox="27869,13346 27532,15875 26712,15766 27049,13237"/>
            </emma:interpretation>
          </emma:emma>
        </inkml:annotationXML>
        <inkml:traceGroup>
          <inkml:annotationXML>
            <emma:emma xmlns:emma="http://www.w3.org/2003/04/emma" version="1.0">
              <emma:interpretation id="{DD29947E-DA47-4AC6-A7AE-AAFCC96F6435}" emma:medium="tactile" emma:mode="ink">
                <msink:context xmlns:msink="http://schemas.microsoft.com/ink/2010/main" type="inkWord" rotatedBoundingBox="27250,13263 27241,13336 27062,13312 27072,132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176 40 0,'0'0'15,"0"0"1,-79-23-1,44 11 1,9 8 0,17 4-1,-4 4 1,0 8 0,8 0-1,10-4 1,16 3-1,-21-11-15,0 0 16,53 28 0,-27-21-1,-21-11 1,-18-7 0,0-1-1,-14 0 1</inkml:trace>
        </inkml:traceGroup>
        <inkml:traceGroup>
          <inkml:annotationXML>
            <emma:emma xmlns:emma="http://www.w3.org/2003/04/emma" version="1.0">
              <emma:interpretation id="{E37BC27B-DB50-4AA0-9A92-776C436A1687}" emma:medium="tactile" emma:mode="ink">
                <msink:context xmlns:msink="http://schemas.microsoft.com/ink/2010/main" type="inkWord" rotatedBoundingBox="27682,14755 27532,15875 26712,15766 26861,1464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1" brushRef="#br0">-35 1706 864 0,'0'0'76'0,"0"0"-60"15,0 0-16-15,9-4 0 0,-9 4 72 0,0 0 12 0,0-8 3 0,0 8 0 16,0 0-19-16,0 0-3 0,-4-8-1 0,4 8 0 16,0 0-17-16,0 0-4 0,-9-4-1 0,9 4 0 15,0 0-27-15,0 0-6 0,-9 0-1 0,1 0 0 16,8 0 12-16,-5 8 1 0,-4-4 1 0,5 4 0 15,0 3 10-15,-1 1 3 0,1 0 0 0,-1 0 0 16,-3 7-15-16,3 4-4 0,-4 5 0 0,-4-1 0 16,5 0-4-16,-1 5 0 0,-4 7-1 0,-1-4 0 15,6 4-2-15,-5 0 0 0,-1 0 0 0,6-4 0 16,-1 0 2-16,0-4 0 0,0 0 0 0,0 0 0 16,5-3 5-16,-5-5 0 0,5 4 1 0,0-7 0 15,-5 3-7-15,4-3-2 0,1-5 0 0,0 5 0 16,-5-4 8-16,4-5 0 0,1 1 1 0,0 0 0 15,4-5-1-15,-5 1 0 0,1 0 0 0,0 0 0 16,-1 0-2-16,5-8-1 0,0 0 0 0,0 0 0 16,0 0-2-16,0 0-1 0,0 0 0 0,0 0 0 0,-9 0-2 0,9 0-8 15,0 0 12-15,0 0-4 0,-4-12 0 0,0 4 0 16,4-4 0-16,0 1 0 0,0-5-8 0,4 1 12 16,-4-1-12-16,0 0 12 0,4 1-12 0,1-5 0 15,-1 1 0-15,1-5 8 0,-5 1-8 0,4 3 0 16,5-7 0-16,-5 4 0 0,0-5 0 0,1 1 0 15,4 0 0-15,-1 0 0 0,-3-1 0 0,4 1 0 16,-1 0 0-16,1-1 0 0,0 1 0 0,0 0 0 16,4-4 0-16,0 3 0 0,5 1 0 0,3 0-9 15,-7-1 9-15,3 1 0 0,5 0-9 0,-9 3 9 16,5-3 0-16,-1 4-9 0,-3-1 9 0,3 5 0 0,-4-1 0 16,0 5-8-16,1 3 8 0,-10-4 0 0,5 9 0 0,-1-5 0 15,-3 4-8-15,-1 4 8 0,1-4-8 0,-5 8 8 16,0 0-9-16,0 0 9 0,0 0-10 0,0 0 10 15,0 0-11-15,0 0 11 0,0 0-12 0,0 12 12 16,8-4-9-16,-8 7 9 0,0-7 0 0,5 8-9 16,-5-4 9-16,4 3 0 0,1 1 0 0,-5-1-8 15,0 1 8-15,4 7 0 0,0 1 0 0,1 3 0 16,-1 4 0-16,1 0 0 0,-5 5 10 0,8-1-10 16,-3 0 0-16,3 4 0 0,-3 0 0 0,-1-4 0 15,5 4 0-15,-5-4 11 0,5-4-11 0,-4 4 10 16,-1-7-10-16,0-1 0 0,1-4 0 0,-1 1 0 15,5-9 0-15,-5 5 0 0,-4-9 0 0,5 1 0 16,-1-4 12-16,-4-8-4 0,0 0 0 0,0 0 0 16,0 0 5-16,0 0 1 0,0 0 0 0,0 0 0 0,0 0-6 0,0 0 0 15,0 0-8-15,0 0 12 0,0 0 0 0,0 0-1 16,0 0 0-16,0 0 0 0,0 0 7 0,0 0 2 16,0 0 0-16,0 0 0 0,0 0-9 0,0 0-2 15,4-8 0-15,1-4 0 0,-1 1-9 0,1-1 12 16,-1-4-12-16,5 1 12 0,0-5 0 0,-1-3 1 15,-3-4 0-15,8-5 0 0,-4 5-13 0,4-8 9 16,0 0-9-16,0-4 8 0,5 0-8 0,-1-4 0 16,1 4 0-16,-1 0 0 0,1 0 0 0,8 0-11 15,5 0 3-15,0 0 0 0,-1 0-10 0,-8 4-2 16,0 0 0-16,0 4 0 16,-9 7-26-16,0 5-6 0,1-1 0 0,-6 5-1003 0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3:56.9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259CCF-26E0-4123-90D9-ADF800AD3C21}" emma:medium="tactile" emma:mode="ink">
          <msink:context xmlns:msink="http://schemas.microsoft.com/ink/2010/main" type="writingRegion" rotatedBoundingBox="21432,6717 20090,7615 19595,6875 20936,5977"/>
        </emma:interpretation>
      </emma:emma>
    </inkml:annotationXML>
    <inkml:traceGroup>
      <inkml:annotationXML>
        <emma:emma xmlns:emma="http://www.w3.org/2003/04/emma" version="1.0">
          <emma:interpretation id="{924891A7-7838-4518-82C9-B549FA42C7FB}" emma:medium="tactile" emma:mode="ink">
            <msink:context xmlns:msink="http://schemas.microsoft.com/ink/2010/main" type="paragraph" rotatedBoundingBox="21432,6717 20090,7615 19595,6875 20936,5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E5AE0A-9D1E-471F-8573-883F3EE12C81}" emma:medium="tactile" emma:mode="ink">
              <msink:context xmlns:msink="http://schemas.microsoft.com/ink/2010/main" type="line" rotatedBoundingBox="21432,6717 20090,7615 19595,6875 20936,5977"/>
            </emma:interpretation>
          </emma:emma>
        </inkml:annotationXML>
        <inkml:traceGroup>
          <inkml:annotationXML>
            <emma:emma xmlns:emma="http://www.w3.org/2003/04/emma" version="1.0">
              <emma:interpretation id="{9146280D-F687-4598-8C13-0C532159252B}" emma:medium="tactile" emma:mode="ink">
                <msink:context xmlns:msink="http://schemas.microsoft.com/ink/2010/main" type="inkWord" rotatedBoundingBox="21432,6717 20090,7615 19595,6875 20936,59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606 47 975 0,'0'0'43'0,"0"0"9"0,0 0-41 0,0 0-11 0,0 0 0 0,0 0 0 15,0 0 88-15,-5-8 16 0,-3 4 4 0,3 1 0 16,-4-1-42-16,9 4-8 0,0 0-2 0,0 0 0 16,-13-4-36-16,9-4-8 0,8 4-2 0,-4 4 0 15,0 0 10-15,0 0 1 0,0 0 1 0,0 0 0 16,5-4 8-16,-5 4 2 0,0 0 0 0,0 0 0 16,0 0-32-16,0 0 0 0,0 0 0 0,0 0 0 15,0 0 11-15,0 0-11 0,0 0 12 0,-9-4-12 16,-4 0 11-16,4 4-11 0,9 0 10 0,-13 4-10 15,-9-4 8-15,9 0-8 0,4 8 0 0,9-8 0 16,-13 4 8-16,-1 0-8 0,1 0 0 0,0 0 0 16,13-4 9-16,-4 7-9 0,-14 1 8 0,1-4-8 15,8 4 0-15,0-4 0 0,-8 4 0 0,-1-1 0 0,-4 1 0 16,5 4 8-16,3 0-8 0,-3-1 0 0,-5 9 0 0,4-5 0 16,5 5 0-16,4-4 0 0,-4 3 0 0,4-3 0 15,1 3 0-15,8-3 0 0,0-1 0 0,-5 1 0 16,5-4-11-16,0-1 11 0,5 1 0 0,-5-12 0 15,0 12 0-15,0-12 0 0,8 8 10 0,-8-8 1 16,9 7 0-16,-9-7 0 0,0 0 10 0,0 0 3 16,18 4 0-16,-1 0 0 0,-8-4-10 0,9 0-2 15,4-8 0-15,0 1 0 0,-1-5-4 0,1 4-8 16,0-4 11-16,0-3-11 0,9-1 8 0,-5-3-8 0,-8-1 0 0,4 1 0 16,9-1 0-16,-10-3 0 15,-7 3 0-15,-1 5 0 0,0-1 0 0,5 0 0 0,-10 5 0 16,1-5 0-16,-5 8 10 0,1-3-10 0,4 3 8 0,-1 0-8 15,-8 8 10-15,0 0-10 0,0 0 12 0,0 0-12 16,5-4 8-16,-5 4-8 0,0 0 0 0,0 0 0 16,13 0 0-16,-13 0 0 0,0 0 8 0,0 0-8 15,0 0 0-15,0 0 0 0,0 12 0 0,4-4 0 16,-8 3 0-16,4 1 0 0,0 0 8 0,0-1-8 16,-4 5 9-16,-5 0-1 0,9-1-8 0,-5 5 12 15,1 3-3-15,-5 4-1 0,-4 1 0 0,4-1 0 16,1 4 15-16,-1-3 2 0,-13 3 1 0,4 0 0 15,9-4-26-15,1 4 0 0,-14-3 0 0,-5-5 0 16,1-3 10-16,4 3-10 0,9 0 12 0,-9-3-12 16,-9-8 0-16,9 7 0 0,9-3 0 0,-9-1 0 0,0 1 0 15,0-1 0-15,5-3 0 0,-1 4 0 0,5-8 0 16,-9 7 0-16,0-3 0 0,5-4 0 0,8-1 0 0,-4 1 0 16,-5-4 0-16,5 0 0 0,0 0 0 0,4-4 0 15,0 0 0-15,-4 0 0 0,4-4 9 0,1 0-9 16,8 4 0-16,-9-4 9 0,-4-4-1 0,4 1 0 15,9-1 0-15,0 8 0 0,-4-8 5 0,-1 0 1 16,1 4 0-16,8-7 0 0,1 3-14 0,-1-4 11 16,-4 0-11-16,4 1 10 0,10-5-10 0,-1 4 0 15,-5 1 0-15,1-1 0 0,4-4 0 0,1-3 0 16,3 3 0-16,-4 5 0 0,0-5 0 0,5-3 0 16,8-1 0-16,-4 4 0 15,-4 5-25-15,4-5-4 0,4 1-1 0,5-1 0 16,8 4-158-16,-4-3-31 0,-4-5-6 0,13 5-2 0</inkml:trace>
          <inkml:trace contextRef="#ctx0" brushRef="#br0" timeOffset="824.2957">1141-351 633 0,'0'0'56'0,"0"0"-44"0,0 0-12 0,0-7 0 16,-9-1 123-16,5 0 22 15,8 0 5-15,5 0 1 0,-9 8-62 0,0 0-12 16,0 0-2-16,4-7-1 0,9-1-22 0,-13 8-5 16,0 0-1-16,0 0 0 0,5-8 4 0,-5 8 1 15,0 0 0-15,0 0 0 0,0 0-32 0,0 0-7 16,0 0 0-16,0 0-1 0,-9 8 18 0,9-8 4 15,0 0 1-15,-4 11 0 0,-9 5-2 0,4 0 0 0,4-1 0 0,1 5 0 16,-5 3-11-16,-4 1-2 0,-5 3-1 0,5 8 0 16,5 0 10-16,-6 0 3 0,-12 4 0 0,9 0 0 15,3 0-31-15,1 4 0 0,0-4-8 0,-5 0 8 16,-3-4 0-16,7 4 0 0,6-4 0 0,-6 4 9 16,-3-8-9-16,4 5 0 0,0-1 0 0,4-4 0 15,-4-8 8-15,4 1-8 0,-4-5 8 0,4-3-8 16,9-1 8-16,-4-3-8 0,-5-4 0 0,4-4 8 15,5-4 0-15,0 0-8 0,0 0 12 0,0 0-4 16,0 0-8-16,0 0 8 0,0 0-8 0,0 0 8 16,0 0-8-16,0 0 8 0,0 0-8 0,-8 4 8 15,-1-4 1-15,9 0 0 0,0 0 0 0,0 0 0 0,0 0-9 16,0 0 10-16,4-8-10 0,1 0 10 0,-1 0-10 0,0 4 0 16,-4-3 0-16,5-1 0 0,4 0 0 0,-5 0 0 15,0-4 0-15,1 1 8 0,-1-1-8 0,5 0 0 16,-5 5 0-16,5-5 0 0,-5 0 0 0,1-3 0 15,8 3 0-15,0 4 0 0,-8-8 0 0,8 5 0 16,-5 3 0-16,6-4 0 0,3 1 0 0,-4-1 0 16,-8 0 0-16,8 0 0 0,4 5 0 0,1-1 0 15,-9 0 0-15,0 0 0 0,4 0 0 0,-5 1-11 16,6-1 11-16,-14 8-8 0,0 0 8 0,4-4 0 16,9 0 0-16,0 0 0 0,-13 4 0 0,0 0 0 15,13 4 0-15,-4 0 0 0,0 4 0 0,-5 0-8 16,1-1 8-16,-1 5-12 0,5 4 12 0,0 3 16 15,-18 1-4-15,9 3-1 0,9-3-11 0,-9 7 0 0,-9-4-10 16,5 5 10-16,-1-1 20 0,5-4 9 0,5 1 3 16,-10-1 0-16,-4-7-32 0,9 3 0 0,9 1 0 15,0-5 0 1,0-3-28-16,0-4-12 0,8-4-3 0,1 3-1017 0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4:30.1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1BEB0E-10E1-4B16-A806-CA6889C99530}" emma:medium="tactile" emma:mode="ink">
          <msink:context xmlns:msink="http://schemas.microsoft.com/ink/2010/main" type="writingRegion" rotatedBoundingBox="28588,14608 28854,15650 27912,15890 27647,14848"/>
        </emma:interpretation>
      </emma:emma>
    </inkml:annotationXML>
    <inkml:traceGroup>
      <inkml:annotationXML>
        <emma:emma xmlns:emma="http://www.w3.org/2003/04/emma" version="1.0">
          <emma:interpretation id="{9E3910A1-81CF-4D44-86CA-FD5C697A5F83}" emma:medium="tactile" emma:mode="ink">
            <msink:context xmlns:msink="http://schemas.microsoft.com/ink/2010/main" type="paragraph" rotatedBoundingBox="28588,14608 28854,15650 27912,15890 27647,148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47E76-6871-4DB8-BA64-DD005362A117}" emma:medium="tactile" emma:mode="ink">
              <msink:context xmlns:msink="http://schemas.microsoft.com/ink/2010/main" type="line" rotatedBoundingBox="28588,14608 28854,15650 27912,15890 27647,14848"/>
            </emma:interpretation>
          </emma:emma>
        </inkml:annotationXML>
        <inkml:traceGroup>
          <inkml:annotationXML>
            <emma:emma xmlns:emma="http://www.w3.org/2003/04/emma" version="1.0">
              <emma:interpretation id="{7DE1E123-BEC3-434B-A879-8B67A0D7ACFD}" emma:medium="tactile" emma:mode="ink">
                <msink:context xmlns:msink="http://schemas.microsoft.com/ink/2010/main" type="inkWord" rotatedBoundingBox="28588,14608 28790,15400 27849,15639 27647,148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957 1682 979 0,'0'0'43'0,"0"-8"9"0,4 1-41 0,1-1-11 0,-1 0 0 0,1-4 0 16,-1 5 96-16,5-5 16 0,-5 4 4 0,5-4 1 16,-5 1-52-16,5-1-10 0,0 4-3 0,0 0 0 0,-5-3-13 0,9 3-3 15,-4-4-1-15,0 4 0 0,4-3-10 0,0-1-1 16,0 4-1-16,5 0 0 0,4 1-10 0,-5-5-1 16,5 4-1-16,0 0 0 0,0 0-3 0,4 1 0 15,-8 3 0-15,4-4 0 0,0 4-8 0,-5 0 0 16,1 4 9-16,4-4-9 0,-9 0 0 0,4 4 0 15,1 0 0-15,-5 4 0 0,5 0 0 0,-1 4 0 16,-4-4 0-16,5 4 0 0,-9-1 0 0,4 5 0 16,-4-4 0-16,-1 4 0 0,-3-5 9 0,-1 5-9 15,-4 0 12-15,0 0-12 0,-4-1 23 0,-1 1-3 16,1 4 0-16,-5-5 0 0,1 5 4 0,-6-1 1 16,-3 1 0-16,-5-4 0 0,-4 7 3 0,-1-3 1 15,-3-1 0-15,-6 5 0 0,-7-1 1 0,-1 1 0 16,0-4 0-16,4-1 0 0,-4-3-6 0,5 0 0 0,4 3-1 0,0-3 0 15,0 0-10-15,4-5-1 0,0 1-1 16,1-4 0-16,3 4-11 0,1-4-9 0,0 0 9 0,-1-4-13 31,5 0-95-31,-4-4-18 0,0 4-4 0,4-4-792 0</inkml:trace>
          <inkml:trace contextRef="#ctx0" brushRef="#br0" timeOffset="-601.6566">1049 1526 691 0,'0'0'61'0,"0"0"-49"0,0-11-12 0,0 3 0 15,4 0 76-15,-4 8 12 0,0 0 2 0,0 0 1 16,0 0 18-16,0 0 4 0,5-8 1 0,-5 8 0 16,0 0-25-16,0 0-5 0,4-8 0 0,-4 8-1 15,0 0-26-15,0 0-5 0,0 0 0 0,0 0-1 16,0 0-28-16,0 0-6 0,0 0-1 0,0 0 0 15,0 0 2-15,0 0 0 0,0 0 0 0,0 12 0 16,0-12 0-16,-4 8 0 0,-1 4 0 0,5-5 0 0,-8 5-3 0,3 0-1 16,-3-1 0-16,3 1 0 0,-4 0-14 0,5 3 9 15,-5 1-9-15,0 0 8 0,1 7-8 0,3 0 0 16,-3 1 9-16,-6 7-9 0,6 0 0 0,-1 8 8 16,-4 0-8-16,8 0 0 0,-8 0 0 0,9 4 0 15,-9 0 0-15,4-4 0 0,4 0 0 0,-3-4 8 16,3 0-8-16,-4-4 0 0,1 1 8 0,-1-5-8 15,5-4 10-15,-5 1-10 0,4-1 8 0,-3-7-8 16,-1-1 0-16,4 1 9 0,-3-4-9 0,3-5 8 16,1 1-8-16,-1 0 8 0,5-8-8 0,0 0 0 15,-4 4 9-15,4-4-9 0,0 0 0 0,0 0 0 16,0 0 0-16,0 0-12 16,0 0-36-16,0 0-7 0,0 0-1 0,0 0-569 0,4-12-114 15</inkml:trace>
        </inkml:traceGroup>
        <inkml:traceGroup>
          <inkml:annotationXML>
            <emma:emma xmlns:emma="http://www.w3.org/2003/04/emma" version="1.0">
              <emma:interpretation id="{C7CC3272-8E4E-43DE-A4CC-FF4112D90E2F}" emma:medium="tactile" emma:mode="ink">
                <msink:context xmlns:msink="http://schemas.microsoft.com/ink/2010/main" type="inkWord" rotatedBoundingBox="28618,15543 28658,15700 28476,15746 28436,15590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@</emma:literal>
                </emma:interpretation>
                <emma:interpretation id="interp3" emma:lang="" emma:confidence="0">
                  <emma:literal>e</emma:literal>
                </emma:interpretation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659.2227">1383 2419 172 0,'0'0'8'0,"0"0"1"0,0 0-9 0,0 0 0 16,0 0 0-16,0 0 0 0,0 0 176 0,0 0 32 16,0 0 8-16,0 0 0 0,0 0-126 0,0 0-26 15,4-7-4-15,5-1-2 0,-9 8-14 0,8-4-2 16,6-4-1-16,-6 4 0 0,1 0-11 0,-9 4-2 16,0 0-1-16,0 0 0 0,9-4-9 0,-9 4-2 15,0 0 0-15,0 0 0 0,0 0-1 0,0 0-1 16,0 0 0-16,0 0 0 0,0 0 14 0,0 0 4 15,0 0 0-15,0 0 0 0,0 0-12 0,-9 4-1 16,5 4-1-16,-5-4 0 0,5 0-9 0,4-4-1 0,-9 4-8 0,9-4 12 16,-5 0 7-16,5 0 1 0,0 0 0 0,0 0 0 15,0 0-20-15,0 0-19 0,0 0 4 0,0 0 1 16,0 0 14-16,0-8 0 0,0-4 0 0,5 4 0 16,-5 1 13-16,4-1-1 0,1 4 0 0,-5 4 0 15,4-12-24-15,5 4-4 0,-5 5-2 0,-4 3 0 16,9-8 18-16,-9 8 0 0,0 0 0 0,0 0 0 15,0 0 0-15,9 8 0 0,-9-8-8 0,9 7 8 16,-5 5 0-16,0 0 0 0,5 3-8 0,-5-3 8 16,1 0 0-16,-1 3 0 0,1 1 0 0,-1-4 0 15,-4-1 0-15,0 1 0 0,0-4 0 0,0-8 0 16,0 0 0-16,0 0 0 0,0 0 8 0,0 0-8 16,0 0 8-16,0 0-8 0,0 0 11 0,0 0-11 15,0 0 8-15,0 0-8 0,-4-4 0 0,4 4 0 16,-5-4 8-16,-4-4-8 0,5 0 0 0,4-3 0 0,-4 3 13 15,-1-4-4-15,5 4-1 0,0-3 0 0,0 3-20 0,0-4-5 16,5 4-1-16,-1 1 0 0,0-1 4 0,1 0 1 16,-1 0 0-16,-4 8 0 0,5-8 13 0,-1 1-12 15,5 3 12-15,-9 4-12 0,0 0 12 0,9 0-12 16,-9 0 12-16,0 0-12 0,0 0 12 0,13 4-9 16,-13-4 9-16,8 7-8 0,1 5-12 0,0 0-1 15,-5-4-1-15,1 3-678 0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FE84B8-AED5-4BFC-99F2-0E79624529D1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14:29.3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A0F2E7-108E-44F1-BC41-BBD65D9A1CC1}" emma:medium="tactile" emma:mode="ink">
          <msink:context xmlns:msink="http://schemas.microsoft.com/ink/2010/main" type="writingRegion" rotatedBoundingBox="1751,883 31047,-715 32057,17799 2761,19398"/>
        </emma:interpretation>
      </emma:emma>
    </inkml:annotationXML>
    <inkml:traceGroup>
      <inkml:annotationXML>
        <emma:emma xmlns:emma="http://www.w3.org/2003/04/emma" version="1.0">
          <emma:interpretation id="{29D680F2-878D-4E8B-8508-7FDFE01A32AB}" emma:medium="tactile" emma:mode="ink">
            <msink:context xmlns:msink="http://schemas.microsoft.com/ink/2010/main" type="paragraph" rotatedBoundingBox="2676,471 30645,-12 30676,1804 2708,2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EE7C69-B368-4A6E-BE83-4E97A8935583}" emma:medium="tactile" emma:mode="ink">
              <msink:context xmlns:msink="http://schemas.microsoft.com/ink/2010/main" type="line" rotatedBoundingBox="2676,471 30645,-12 30676,1804 2708,2287"/>
            </emma:interpretation>
          </emma:emma>
        </inkml:annotationXML>
        <inkml:traceGroup>
          <inkml:annotationXML>
            <emma:emma xmlns:emma="http://www.w3.org/2003/04/emma" version="1.0">
              <emma:interpretation id="{99D909F1-9730-47C6-AE23-774290FC8065}" emma:medium="tactile" emma:mode="ink">
                <msink:context xmlns:msink="http://schemas.microsoft.com/ink/2010/main" type="inkWord" rotatedBoundingBox="2682,813 6097,754 6119,2032 2704,20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689 149 730 0,'9'-15'32'0,"-9"7"8"0,4 8-32 0,-4-12-8 15,0 4 0-15,0-3 0 0,0 3 59 0,0-4 10 16,0 4 3-16,-4-3 0 0,-5 3 19 0,0 0 4 15,-4 0 1-15,0 1 0 0,-5-1-53 0,-4 4-11 16,0-4-1-16,-4 4-1 0,0 4 27 0,-5 0 6 16,0 4 1-16,-4 0 0 0,0 8-23 0,-4-1-4 15,-5 5-1-15,4 3 0 0,-4-7-21 0,1 8-5 16,-1 7-1-16,9-8 0 0,8-3-9 0,5 4 12 16,0-1-12-16,5-3 12 0,8-1-12 0,0 5 8 0,0-9-8 0,5 5 8 15,4 0-8-15,0-1 0 0,4 13 0 16,1-9 0-16,-5 0 0 0,4 1 0 0,1 7 0 0,3 4 0 15,-8 1-11-15,5 3 3 0,4-4 0 0,-1 4 0 16,6 4 8-16,-10-8 0 0,5-3-9 0,8 3 9 16,-4-8 0-16,5 1-11 0,-5 3 11 0,9-8-8 15,9-7 0-15,-5 4 0 0,5-5 0 0,-1 1 0 16,-3 0 8-16,4-4 0 0,-1-5-9 0,1 5 9 16,-9 4 0-16,0 0 0 0,4-8-9 0,-13 11 9 0,-4-7 0 15,-5 8 0-15,1-1 0 0,-5 5 0 0,-9-5 15 0,0 5 0 16,-4-1 0-16,-9 5 0 0,0-5 14 0,-4 8 3 15,0-11 1-15,-5 4 0 0,9-5-15 0,-9-3-3 16,-4 0-1-16,4-1 0 0,-4-3-14 0,9 4 0 16,-5-12 0-16,9 0 0 15,9 0-31-15,-9 0-9 0,14-12-1 0,-10 4-803 0</inkml:trace>
          <inkml:trace contextRef="#ctx0" brushRef="#br0" timeOffset="792.1905">873 875 403 0,'0'0'36'0,"5"-12"-36"0,-1 0 0 0,-4 8 0 15,0 4 223-15,0 0 37 0,0-11 8 0,0 11 2 0,0 0-164 0,0 0-33 16,0 0-6-16,0 0-2 0,0 0-25 0,-4 4-6 15,-5 3-1-15,0 5 0 0,-4 4-17 0,4-1-3 16,-4 9-1-16,4-5 0 0,-4 5-2 0,9-1-1 16,-5 0 0-16,4 1 0 0,-3-1-9 0,3-3 12 15,10-1-12-15,-5-3 12 0,0-1-12 0,4-3 0 16,0-4 0-16,1 4 0 0,4-5 0 0,-9-7 0 16,0 0 0-16,0 0-540 15,8 0-108-15</inkml:trace>
          <inkml:trace contextRef="#ctx0" brushRef="#br0" timeOffset="955.0995">1128 118 1900 0,'-5'8'169'0,"-4"-4"-135"0,1 0-34 0,-1 7 0 16,0 1 40-16,0 4 2 0,-4 3 0 0,9 1 0 15,4-9-101-15,0 5-20 0</inkml:trace>
          <inkml:trace contextRef="#ctx0" brushRef="#br0" timeOffset="1514.2667">1360 637 1209 0,'0'0'108'0,"0"0"-87"16,0 0-21-16,0 0 0 0,0 0 66 0,0 0 9 16,0 0 1-16,0 0 1 0,0 0-34 0,13 11-7 15,5 5-2-15,-18-4 0 0,9 7-14 0,-1 5-4 16,10 3 0-16,-9 8 0 0,4 0-8 0,4 0-8 16,-12 0 12-16,4-3-12 0,-1-5 20 0,-3 0-2 0,-5-3-1 15,4-5 0-15,-4-3 3 0,-4-5 1 0,4 5 0 16,-5-12 0-16,5-4 1 0,-4 4 0 0,0-4 0 0,-5-4 0 15,4-8-10-15,-8 0-3 0,9-7 0 0,4-1 0 16,-5-3 3-16,5-8 1 0,0 0 0 0,9-12 0 16,4 8-13-16,5-8 9 0,4-4-9 15,0 4 8-15,4-4-8 0,5 4 0 0,0 4 0 0,-1 8 0 16,1 8 24-16,-5 3-1 0,5 1 0 0,-9 11 0 16,-4 4 1-16,-5 4 0 0,4 12 0 0,-4-8 0 15,1 11-1-15,-6 5 0 0,1-1 0 0,0 9 0 16,-5-1-11-16,1 8-1 0,-5 0-1 0,0 4 0 15,0-8-10-15,0 4 0 0,0 4 0 0,4-11 0 16,-4 3-76-16,0-4-18 0,4 0-3 16</inkml:trace>
          <inkml:trace contextRef="#ctx0" brushRef="#br0" timeOffset="1936.3265">2593 379 1051 0,'0'0'46'0,"0"0"10"0,-4-4-44 0,4 4-12 0,0 0 0 0,0 0 0 16,0 0 74-16,0 0 13 0,0 0 2 0,0 0 1 0,0 0-42 0,0 0-9 15,-9 0-2-15,0 0 0 0,0 4-10 0,-4 0-3 16,0 8 0-16,-5-4 0 0,5 3-3 0,-4 5-1 16,-1 4 0-16,1 3 0 0,-10 4 13 0,5 4 3 15,5 5 0-15,-1-1 0 0,1 8-1 0,4-4 0 16,-1-4 0-16,10 4 0 0,0-4-12 0,8 4-3 16,0-8 0-16,5 4 0 0,4-8-9 0,5 1-3 15,4-9 0-15,0 1 0 16,8-5-95-16,6-7-19 0</inkml:trace>
          <inkml:trace contextRef="#ctx0" brushRef="#br0" timeOffset="2311.7625">2979 902 1674 0,'26'0'74'0,"-17"0"15"0,4 0-71 0,-4 0-18 0,4 0 0 0,0 0 0 15,9 0 44-15,-4 0 6 0,-9-4 1 0,4 0 0 0,9-4-34 16,-5-3-6-16,1 3-2 0,-5-8 0 16,5-3-9-16,-5-5 12 0,13 5-12 0,-8-8 12 15,-14 3-12-15,9 1 0 0,9-5 0 0,-4 5 0 16,-10-8 12-16,1 7-4 0,4-3 0 0,5 4 0 16,-5 3 19-16,-4 5 3 0,-9-1 1 0,4 0 0 15,9 5-22-15,-8-1-9 0,-18 4 8 0,-5 4-8 16,5 0 0-16,-5 8 0 0,1 0 0 0,-14 4 0 15,0 4 0-15,5-4-19 0,4 3 3 0,0 9 1 16,-9-9 15-16,5 5 0 0,4 4 0 0,5-1 0 0,-1 8 14 16,1 5 9-16,-5-5 1 0,13 8 1 0,9-4 19 15,-9 4 3-15,0 0 1 0,5 4 0 0,8-7-20 0,5 3-4 16,-5 4-1-16,5-8 0 0,4 0 8 0,1 0 1 16,8 0 1-16,-5 1 0 0,1-5-33 0,8-4 0 15,13 1-15-15,1-5 5 16,-5 1-117-16,4-12-23 0,5-8-5 0</inkml:trace>
        </inkml:traceGroup>
        <inkml:traceGroup>
          <inkml:annotationXML>
            <emma:emma xmlns:emma="http://www.w3.org/2003/04/emma" version="1.0">
              <emma:interpretation id="{93F9B15A-F430-48EB-B818-18C5AA6C99EC}" emma:medium="tactile" emma:mode="ink">
                <msink:context xmlns:msink="http://schemas.microsoft.com/ink/2010/main" type="inkWord" rotatedBoundingBox="8338,658 11152,609 11178,2141 8365,21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08.6499">5835 212 806 0,'0'0'72'0,"-9"-12"-58"16,1 4-14-16,-1 0 0 0,0 5 115 0,0-9 20 15,5 4 4-15,-5 0 1 0,5 0-46 0,4-3-9 16,-5-5-1-16,5 4-1 0,0 1-34 0,0 3-6 16,5-12-2-16,-1 9 0 0,5-5-3 0,-5 1-1 15,9 3 0-15,-4 0 0 0,9-7-13 0,-1 7-4 16,1 4 0-16,4-7 0 0,4 3-7 0,0 0-1 15,1 0-1-15,3 5 0 0,1-1 3 0,-4 0 1 0,-1 4 0 16,0-4 0-16,5 4-15 0,0-3 0 0,4 3 0 16,0 0 0-16,-5 4 0 0,6-8 0 0,-1 4 0 0,0 4 0 15,0-4 0-15,0 4 0 0,0 0 0 0,0 0 0 16,0 4 0-16,0 0 0 0,0 4 0 0,-4-4 0 16,-4 7 0-16,-6-3 0 0,6 4 0 0,-5 0 0 15,-5 7 0-15,1-7 0 0,-1 3 0 0,-3 1 0 16,-6 0 19-16,-3 7 4 0,-1 0 1 0,-8 5 0 15,-5 3 14-15,0-4 3 0,-4 4 1 0,-5 1 0 16,-4 3-13-16,-4-8-2 0,-5 8-1 0,-4-4 0 16,0 1-15-16,0-5-3 0,0-4-8 0,-4 4 12 15,-1-7-12-15,1 3 11 0,-5 1-11 0,0-5 10 0,-4 1 1 16,4-9 0-16,4 5 0 0,-4-4 0 0,5-12 0 16,-1 4 0-16,1-4 0 0,8-4 0 0,0 4-11 15,1-12-9-15,3 8 9 0,1-8-13 16,0 1-112-16,4-1-23 0,0 4-4 0,0-3-797 15</inkml:trace>
          <inkml:trace contextRef="#ctx0" brushRef="#br0" timeOffset="3297.3803">5949 56 856 0,'0'0'38'0,"0"0"8"0,-4-8-37 0,4-8-9 16,0 5 0-16,0-1 0 0,0 4 99 0,4-4 17 15,1 5 4-15,-5-5 1 0,0 12-37 0,8-4-8 16,1 0-2-16,-4-8 0 0,-1 5-9 0,0-1-1 16,1 4-1-16,-5 4 0 0,4-8-24 0,-4 8-5 15,0 0-1-15,0 0 0 0,0 0 1 0,0 0 0 16,0 0 0-16,0 0 0 0,0 0-8 0,0 0-2 16,0 0 0-16,-9 12 0 0,1 0-6 0,-1 3-2 15,0 5 0-15,0-1 0 0,0 5 2 0,-4 7 0 16,5 4 0-16,-1 4 0 0,-4 0 4 0,4 12 1 15,0-1 0-15,-4 1 0 0,4 7-3 0,0 5-1 16,-4 3 0-16,0 0 0 0,4 12-4 0,0-7-1 16,-4-1 0-16,9 0 0 0,-5-8 0 0,0-3 0 0,-4-5 0 15,4 5 0-15,1-16-14 0,3 0 0 0,-4 0 0 16,1-8 0-16,-1 0 8 0,5-8-8 0,-5-3 0 0,4-5 9 16,1-11-9-16,0 4 0 0,-1-12-12 0,5 0 12 15,0 0-54 1,0 0-3-16,0 0-1 0,0-12 0 0,0-8-185 0,5-3-37 0</inkml:trace>
          <inkml:trace contextRef="#ctx0" brushRef="#br0" timeOffset="5037.4222">7252 1140 460 0,'0'0'20'0,"0"0"5"0,0 0-25 0,0 0 0 15,0 0 0-15,0 0 0 0,0 0 187 0,0 0 32 16,9-4 6-16,4 4 2 0,-4-4-108 0,9 4-22 15,-1-4-4-15,5 4-1 0,0-4-9 0,0 0-3 16,-5 0 0-16,14 4 0 0,0 0-1 0,8-7-1 16,1 7 0-16,8 0 0 0,-4-4-40 0,9 4-8 15,-5-4-2-15,4 4 0 0,1 0-28 0,4 4 0 16,0-8 0-16,0 4 0 16,5-4-92-16,-1 4-24 0,1-8-4 0,-5 0-771 15</inkml:trace>
          <inkml:trace contextRef="#ctx0" brushRef="#br0" timeOffset="4661.0107">8406 95 874 0,'9'-16'39'0,"-5"12"8"0,-4 4-38 0,9 0-9 0,0-8 0 0,-5 8 0 16,1-11 77-16,-5 11 14 0,4-4 2 0,5 0 1 15,-5-8 3-15,-4 8 1 0,0 4 0 0,0-7 0 16,5-1-43-16,-5 8-9 0,-5-8-2 0,1 0 0 16,-1 0-12-16,-3 4-4 0,3 1 0 0,-4-1 0 15,-4 4-13-15,0-8-3 0,0 16-1 0,-5-8 0 16,-8 0-11-16,4 7 12 0,-4 5-12 0,-9-12 12 15,-5 4-4-15,1 8-8 0,4-1 12 0,-5 9-4 16,1-16 20-16,-1 11 3 0,-4 5 1 0,5-1 0 16,-5-7-32-16,4 4 0 0,-3-1 0 0,3 5 0 15,1-5 17-15,-5 5-2 0,4-4-1 0,1 3 0 16,-1 1-3-16,5 3-1 0,4-7 0 0,1 3 0 0,8 1 0 16,4-1 0-16,1 0 0 0,4 5 0 0,4-1-10 15,4 1 8-15,5-5-8 0,0 5 8 0,5-1 13 16,-1 4 3-16,5-7 0 0,0 3 0 0,4-3-12 0,9 3-3 15,0-3 0-15,4-9 0 0,9 5 5 0,5-1 1 16,4-7 0-16,4 0 0 0,4-8-2 16,1 0 0-16,9 0 0 0,-1-12 0 0,0 5-25 0,1-13-4 15,-5 4-2-15,0 1 0 16,-4-1-32-16,-5 5-6 0,-9-1-2 0,-4 4 0 16,-4 0-6-16,-5 0-2 0,-8 5 0 0,-5-1 0 15,0 0-22-15,-13 4-4 0</inkml:trace>
        </inkml:traceGroup>
        <inkml:traceGroup>
          <inkml:annotationXML>
            <emma:emma xmlns:emma="http://www.w3.org/2003/04/emma" version="1.0">
              <emma:interpretation id="{4F2B06D5-2061-42C0-A7C3-073CA4C091D4}" emma:medium="tactile" emma:mode="ink">
                <msink:context xmlns:msink="http://schemas.microsoft.com/ink/2010/main" type="inkWord" rotatedBoundingBox="11983,310 14575,265 14600,1751 12009,179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58.9012">11258-346 1270 0,'0'0'56'0,"-5"-12"12"0,1 8-54 0,4 4-14 0,-4-3 0 0,4 3 0 16,0 0 59-16,0 0 9 0,0 0 1 0,0 0 1 16,0 0-21-16,0 0-4 0,0 0-1 0,13 0 0 15,-4 0 8-15,-1 7 2 0,6 5 0 0,-1 0 0 0,-9 7-1 16,5 9 0-16,0 3 0 0,-5 12 0 15,0 7-2-15,-4 5-1 0,-4 7 0 0,0 5 0 16,-10 7-14-16,1-4-2 0,0 0-1 0,0-7 0 0,-5 3-14 16,5-8-3-16,0 1-1 0,0-16 0 0,0 7-7 0,0-7 0 15,4 4-8-15,-4-8 12 0,0-16-12 0,4 1 0 16,0-1 0-16,0-7 0 16,0-8-18-16,5 3-10 0,0-7-1 0,4-4-1 15,-5 4-29-15,5-4-5 0,0 0-2 0,0 0 0 16,-9 0-102-16,5 0-20 0,0-4-4 0</inkml:trace>
          <inkml:trace contextRef="#ctx0" brushRef="#br0" timeOffset="7041.4782">11183-7 1155 0,'-4'-23'51'0,"4"15"11"0,0-11-50 0,0 7-12 0,0 4 0 0,0-7 0 16,4-1 105-16,-4 0 19 0,0 5 3 0,0 3 1 15,5-12-56-15,-5 9-12 0,0 3-1 0,4-4-1 16,-4-3-39-16,4 3-8 0,1 0-2 0,4-3 0 0,-1 3-9 15,1 0 0-15,4-3 0 0,0 3 0 0,9-4 0 0,0 5 0 16,5-9 0-16,-1 8 0 0,9 5 0 0,-4-13 0 16,-1 8 0-16,6 1 8 0,-6-1 4 0,1 4 1 15,4-4 0-15,0 5 0 0,-4 3 12 0,-5-4 3 16,1 4 0-16,-1 4 0 0,0 0-12 0,-4 4-3 16,-4 4 0-16,4-4 0 0,-5 3-5 0,1 5 0 15,-5-4-8-15,-4 4 12 0,-1-1 0 0,1 5 0 16,-4 0 0-16,-5 3 0 0,0 1 15 0,-5-1 2 15,-4 1 1-15,1-5 0 0,-6 16-1 0,-3-11 0 16,-1-1 0-16,-4 1 0 0,1 3-13 0,-6-3-4 0,1-1 0 16,-5 5 0-16,0-5-12 0,1-7 9 15,-1 3-9-15,-4 1 8 0,0 0-8 0,-5-9 0 16,5 9 0-16,5-8 0 0,-6 0-20 0,6-1-2 16,3 1-1-16,-3-4 0 15,3 4-111-15,1-8-22 0,0 4-5 0</inkml:trace>
          <inkml:trace contextRef="#ctx0" brushRef="#br0" timeOffset="6079.3654">9569-89 748 0,'-9'-7'67'0,"9"7"-54"16,0-8-13-16,0 0 0 0,0-4 104 0,4 5 19 0,-8-1 3 0,4 4 1 16,0 4-22-16,4-8-4 0,-4 8-1 0,5-8 0 15,-5 4-47-15,0 4-9 0,0 0-3 0,0 0 0 16,0 0-8-16,0 0-1 0,0 0-1 0,0 0 0 16,4 8-3-16,-4 12-1 0,-4 3 0 0,-1 12 0 15,1 4 1-15,-5 4 0 0,0 19 0 0,-4-3 0 16,0 7-16-16,0 4-2 0,0 5-1 0,0-9 0 15,4 4-9-15,-4-4 0 0,-1-3 0 0,1-1 0 16,9-11 0-16,-5-4 0 0,0-1 0 0,1-7 0 16,-1-4 12-16,4-3 4 0,1-13 1 0,-5 1 0 15,5-1-1-15,0-7 0 0,4-4 0 0,0-8 0 16,0 0 0-16,0 0-1 0,0 0 0 0,0 0 0 16,-9-8 4-16,4-4 1 0,-3-3 0 0,-1-5 0 15,9-3-20-15,-5-9 8 0,-3 1-8 0,8-4 0 16,0-8 8-16,0 0-8 0,8 0 0 0,-3 1 0 0,-1-9 0 15,5 0 0-15,4 0 8 0,5 5-8 0,-5-5 0 16,0 4 0-16,0 0 0 0,-4 1 0 0,0 3 0 16,-5-4 0-16,0 8 8 0,1 8-8 0,4-8 0 15,-5 8 0-15,0 7 0 0,1-7-9 0,4 4 9 0,-5-1 0 16,0 5 0-16,5 3 0 0,-4 5 0 0,8-5 0 16,-5 1 0-16,1 3 0 0,4 1 0 0,1 7 0 15,3-8-8-15,-4 12 8 0,5-7 0 0,-1 3 0 16,1 4 0-16,-1 4 0 0,1 0-9 0,0 4 9 15,-5 4-10-15,0 3 10 0,4 9 0 0,1-1 0 16,-5 9 0-16,0 3 0 0,5 4 0 0,-5 8 0 16,0 4 11-16,0 3-3 0,-4 5 0 0,4 3 0 15,0-3 0-15,-4 0 0 0,0-5 0 0,0 9 0 16,0-9 0-16,4 1 0 0,0 4-8 0,0-12 0 0,5 3 0 16,-5-3 0-16,9 0 0 0,-9-8 8 0,4-3-8 15,-3-5 0-15,-1-4 8 0,0-7-8 0,0 3 10 0,0-15-10 16,0 0 31-16,-4-8 0 0,0 0 0 0,0-3 0 15,-1-5-4-15,6-8-1 0,-1 5 0 0,4-9 0 16,-4-7 4-16,1 0 1 0,3-4 0 0,1-4 0 16,-1 0-14-16,1-4-2 0,-5 0-1 0,5-8 0 15,-1 8 5-15,-4-15 1 0,5 3 0 0,-1-3 0 0,-3 7-20 16,-1-11 0-16,4 3 0 0,-4 5 0 0,5-1 0 0,-5 1 0 16,9 3 0-16,-4 0 0 0,-1 4-8 0,5 1-3 15,-4 7 0-15,4 0 0 0,-5 0-9 0,1 11-1 16,-5 1-1-16,4 7 0 15,-3 9-138-15,3-5-28 0,-4 12-6 0,5-4-816 16</inkml:trace>
        </inkml:traceGroup>
        <inkml:traceGroup>
          <inkml:annotationXML>
            <emma:emma xmlns:emma="http://www.w3.org/2003/04/emma" version="1.0">
              <emma:interpretation id="{9A915453-66F6-4837-9178-EEBE634F96AB}" emma:medium="tactile" emma:mode="ink">
                <msink:context xmlns:msink="http://schemas.microsoft.com/ink/2010/main" type="inkWord" rotatedBoundingBox="16595,308 20009,249 20035,1766 16621,182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179.6429">13921 290 680 0,'0'0'30'0,"0"0"6"0,0 0-28 15,0 0-8-15,0 0 0 0,0 0 0 0,0 0 80 0,0 0 16 16,9 0 2-16,4 0 1 0,-4 0-9 0,8-8-2 15,5 8 0-15,0-4 0 0,4 0-2 0,5 0-1 16,0-4 0-16,8 5 0 0,5-5 12 0,0 0 3 16,4 4 0-16,5-4 0 0,-5 0-56 0,0 1-12 15,5-5-1-15,0 4-1 0,-1-4-18 0,1 1-3 16,-5-1-1-16,-4-4 0 0,0 5-17 0,0 3-4 0,-9-4-1 16,0 4 0-1,-9 1-16-15,1-1-3 0,-5 4-1 0,-5-4 0 16,-4 8-40-16,-13 0-8 0,0 0-2 0,0 0-713 0</inkml:trace>
          <inkml:trace contextRef="#ctx0" brushRef="#br0" timeOffset="10500.6744">14671-217 576 0,'0'0'51'0,"0"-4"-41"15,0-12-10-15,-4 5 0 0,4-1 81 0,-5 4 15 16,10 0 2-16,-5-3 1 0,0-1-15 0,0 4-2 16,0-4-1-16,4 5 0 0,1-1-14 0,-5 8-3 15,0 0-1-15,0 0 0 0,0 0-11 0,0 0-1 16,0 0-1-16,0 0 0 0,-9 15 6 0,0 5 0 16,0 3 1-16,-8 12 0 0,-10 4-7 0,5 8-2 15,-4 4 0-15,-5 15 0 0,-4-3-10 0,-4 7-2 16,-5 0-1-16,4-4 0 0,5 4 5 0,-4-3 2 15,-1-5 0-15,14 0 0 0,4-3-29 0,5-4-5 16,-1 3-8-16,0-3 11 0,1-5-11 0,4-7 0 16,4-4 0-16,0 0 0 0,0-4-18 0,5-3-6 15,-5-9 0-15,0 0-645 0,5-7-129 16</inkml:trace>
          <inkml:trace contextRef="#ctx0" brushRef="#br0" timeOffset="11498.3553">15750-459 990 0,'14'-12'44'0,"-6"1"8"0,5 3-41 0,-4-4-11 16,0 4 0-16,0 0 0 0,0 1 0 0,-5 3 0 15,-4 4 0-15,0 0 0 0,0 0 28 0,0 0 4 16,0 0 1-16,0 0 0 0,0 0 22 0,0 0 4 16,0 0 1-16,0 0 0 0,0 0-3 0,0 0 0 15,0 0 0-15,0 0 0 0,0 0-29 0,0 0-7 16,0 0-1-16,-4 8 0 0,-5 3-3 0,4-3-1 15,1 8 0-15,-5-1 0 0,0 5 17 0,5-1 3 16,-5 9 1-16,1 11 0 0,-6-8-6 0,1 8-2 16,0 8 0-16,0 7 0 0,-5-3 5 0,1 3 1 15,-5 17 0-15,0-5 0 0,0-4-11 0,4 5-3 0,1-5 0 16,-5 0 0-16,0 1-1 0,-4-5 0 0,4 1 0 0,0-9 0 16,0 1 2-16,0 0 0 0,4-12 0 0,-4 0 0 15,5-4-22-15,4-4 0 0,0 0 0 0,-1-11 8 16,6-1-8-16,-1-11 0 0,0 0 0 0,5 0 0 15,4-8 0-15,0 0 0 0,0 0 0 0,-5-12 0 16,5 0 13-16,0-7 2 0,0-1 0 0,5-11 0 16,4 0-7-16,-1-4-8 0,10-4 11 0,-1 0-11 15,1 4 9-15,4 0-9 0,4 0 0 0,-4 7 9 16,0-3-9-16,-4 8 0 0,4-1 0 0,-1 5 0 16,-3 11 8-16,-5-8 0 0,0 12 0 0,1 4 0 15,-6 0-8-15,1 4 0 0,-9-4 0 0,13 16 0 0,-4-8 8 16,0 11 2-16,-5-3 1 0,5 3 0 0,-5 5-11 0,5-5 0 15,-5-7 0-15,1 4 0 0,4-1 0 0,-5 1 0 16,5-1 0-16,0-3 0 0,-1 0 0 0,-3-4 0 16,4-1 0-16,-1 5 0 0,-8-12 0 0,9 4 0 15,0 12 0-15,0-16 0 0,-9 0 0 0,8 7 0 16,1 5 0-16,-4-8 0 0,-5-4 0 0,8 8 0 16,1 0 0-16,4-5 0 0,-4 1-26 0,0-4 2 15,4 4 1-15,0-4 0 0,-4-4 3 0,0 0 1 16,4 1 0-16,0-5 0 0,-4 0 19 0,0 4-8 15,-1-4 8-15,1 4 0 0,-5-3 0 0,5-1 0 16,-4 4 0-16,3-4 0 0,-3 0 0 0,-1 4 0 16,-4 4 0-16,9-4 0 0,-9 4 0 0,4-7 0 0,5 3 0 0,-9 4 9 15,5-4-9-15,-1-4 0 0,5 0 0 16,-1 4 0-16,-3-3 0 0,-1 3 0 0,9-8 0 16,-8 4 8-16,4-4 0 0,4 1-8 0,-9-1 12 0,9-4-4 15,-4 5-8-15,0-5 0 0,0 1 0 0,-1 3 8 16,6-4-8-16,-6 1 10 0,1 3-10 0,0-8 10 15,0 1-10-15,-5 0 0 0,0-1 9 0,-4 1-9 16,5-1 0-16,-5 4 9 0,-5-3-9 0,5 7 0 16,-8-7 0-16,-1 11 0 0,0 0 0 0,0 4 0 15,1 4 0-15,-6-8 0 0,1 5 0 0,-4 6-9 16,-1 5 9-16,1-4 0 0,-1 12-9 0,-4-8 9 16,5 7 0-16,-1 5 0 0,-4 3 0 0,4 0 0 15,-3 5 0-15,3 3 0 0,0-4 0 0,5 8 0 16,-4-4 0-16,8 1 10 0,0 3-10 0,5-8 10 0,-1 8-10 15,5-4 0-15,0 1 9 0,5-5-9 0,-1 4 0 16,5-11 0-16,0 3 0 0,4 0 0 0,0-11-10 16,9 4-6-16,0-5-2 0,9-7 0 15,-1-4-130-15,10-4-25 0,39-15-6 0,-13-1-1 0</inkml:trace>
          <inkml:trace contextRef="#ctx0" brushRef="#br0" timeOffset="11876.7068">16571 298 1220 0,'-5'-8'54'0,"1"0"11"0,0 4-52 0,-5-4-13 0,4 0 0 0,1 1 0 16,-5-5 99-16,1 4 17 0,-1 4 3 0,4-7 1 16,-3 7-56-16,3 0-12 0,5 4-1 0,0 0-1 15,0 0-18-15,-9 4-4 0,1 0-1 0,-1 7 0 16,5-7 0-16,-1 12 0 0,1 3 0 0,-1 1 0 15,5-5-16-15,-4 9-3 0,8 3-8 0,-4 12 12 16,-4-12 10-16,4 8 2 0,-4-3 0 0,4 3 0 16,-5 0-6-16,5 0-1 0,-4-4 0 0,-1 0 0 15,1-3-4-15,4-5-1 0,-4-4 0 0,-1-3 0 16,1-4 9-16,-1-4 2 0,5-8 0 0,0 0 0 16,0 0 24-16,0 0 5 0,0 0 0 0,0 0 1 15,0-8 3-15,0-4 0 0,0-4 0 0,5-3 0 16,-1-4-36-16,1-9-6 0,-1 9-2 0,5-8 0 0,4 0-3 15,5 3-1-15,-1-7 0 0,5 0 0 0,4 4-8 16,5-4 0-16,-5 7-10 0,5-3 10 0,0 0-20 0,4 8 3 16,4 3 0-16,-4 1 0 15,-8 7-88-15,-1-4-18 0,0 5-3 0,-8 3-952 16</inkml:trace>
          <inkml:trace contextRef="#ctx0" brushRef="#br0" timeOffset="12242.0054">17110 375 1450 0,'-21'0'32'0,"21"0"6"0,0 0 2 0,4 8 1 0,-4-8-33 0,0 12-8 15,0 0 0-15,4-1 0 0,9-3 104 0,-8 0 20 0,-5-8 3 0,0 0 1 16,13 4-55-16,-4 0-10 0,-9-4-3 0,9-4 0 16,4 0-9-16,0-4-3 0,4 0 0 0,-3 4 0 15,-6-11-32-15,10 3-8 0,-1 0 0 0,1-3-8 16,-9-1 10-16,0 1-10 0,-1-5 8 0,5 1-8 15,1-1 9-15,-6 1-9 0,-12-1 10 0,8 1-10 16,1 3 10-16,-1 1-10 0,-13 3 10 0,5 0-10 16,4 0 22-16,-9 5-2 0,0 3 0 0,1-4 0 15,-10 0-7-15,9 4-1 0,1 4-1 0,-1 4 0 16,-9 4-3-16,1-4 0 0,8 4 0 0,-4 3 0 16,-5 9-8-16,1 3 0 0,-5-3 0 0,0 7 0 15,9 4 0-15,-9 0 0 0,-5 5 0 0,1 2 0 16,13-10 0-16,-5 11 0 0,-4 0 0 0,5 0 0 15,8 0 0-15,5-8 12 0,4 4-4 0,0 4 0 0,0-12-8 16,9 8 10-16,12-3-10 0,1-1 10 0,0-4-24 16,9 4-5-16,9-15-1 0,8 0-726 15,13-5-146-15</inkml:trace>
        </inkml:traceGroup>
        <inkml:traceGroup>
          <inkml:annotationXML>
            <emma:emma xmlns:emma="http://www.w3.org/2003/04/emma" version="1.0">
              <emma:interpretation id="{6D100209-B3D1-48E2-ADFA-868B42AD0FA7}" emma:medium="tactile" emma:mode="ink">
                <msink:context xmlns:msink="http://schemas.microsoft.com/ink/2010/main" type="inkWord" rotatedBoundingBox="22214,693 24649,651 24661,1293 22226,133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129.3033">20252 110 345 0,'0'0'31'0,"0"0"-31"16,0 0 0-16,0 0 0 0,0 0 125 0,0 0 19 15,0-11 4-15,0 11 1 0,4-12-45 0,1 0-10 16,-5 4-2-16,0 8 0 0,4-11-11 0,-4 11-2 16,4-8-1-16,-4-8 0 0,5 9-21 0,-5-5-4 15,4 0-1-15,-4 4 0 0,0 1 12 0,4-5 1 16,-8 4 1-16,4-4 0 0,0 5-20 0,-9 3-4 0,1-8-1 0,-1 4 0 15,4-4-13-15,-3 9-4 0,-6-1 0 0,1 4 0 16,-4-12-15-16,-1 12-9 0,-4 0 10 0,-4 0-10 16,0 4 0-16,-5 4 0 0,0-1 0 0,-4 5 0 15,-4 8 0-15,-1 3 0 0,1 0 0 0,-5 9 0 16,-5 7 0-16,6 0 11 0,-1 7-3 0,4 1-8 16,14-8 22-16,0 0-2 0,-1 4-1 0,10 0 0 15,-1-12-19-15,5 0 0 0,9 1 0 0,4-9 0 16,4-4 0-16,0-3 0 0,-4-4 0 0,9-4 0 15,4-5 0-15,0-3 0 0,5-7 0 0,4 3 0 16,4-8 0-16,5 4 10 0,-5-11-10 0,9 3 8 0,-4-7 7 16,0 3 1-16,0-3 0 0,4-1 0 0,0-7-16 0,0 0 0 15,-4-8 0-15,4 0 0 0,-5-4 0 0,5 4 0 16,-4 0 0-16,0-4 0 0,-5 4 8 0,1 8-8 16,-6-4 11-16,-3 12-11 0,0-5 0 0,-10 17 0 15,1-5 0-15,0 8 0 0,-9 8 8 0,0 0-8 16,0 0 0-16,-4 16 0 0,-1 11 12 0,-4-3-12 15,-4 3 12-15,-4 8-12 0,-5 4 8 0,4 4-8 16,1 0 0-16,-1 0 0 0,5 0 0 0,-5-1 0 16,10-3-13-16,-1 0 5 15,4-4-40-15,5-7-8 0,5-5-2 0,-1 1-606 16,1-5-120-16</inkml:trace>
          <inkml:trace contextRef="#ctx0" brushRef="#br0" timeOffset="13527.758">20682 56 1839 0,'-13'-8'81'0,"13"-4"18"0,0 4-79 0,-5-3-20 0,5 7 0 0,0 4 0 16,0 0 96-16,0 0 15 0,0 0 3 0,0 0 1 16,0 0-74-16,0 0-14 0,0 0-3 0,0 0-1 15,0 12-23-15,-4 3 0 0,4 5 0 0,-5 7 0 16,5-8 0-16,0 9 0 0,-4-1 0 0,4 4 0 15,0-3 0-15,-4-5 0 0,4 4 0 0,-5 1 0 0,1-5 0 16,4-4 0-16,-5 1 0 0,1-5 0 0,0 5 0 0,4-12 0 16,0-8 0-16,0 0 8 0,-5 11-8 0,5-11 0 15,0 0 0-15,0 0 0 0,0 0 36 0,0 0 4 16,0 0 0-16,13 0 0 0,-4-7-17 0,0-1-3 16,4-8-1-16,-4 8 0 0,4-11 4 0,0-8 1 15,5 3 0-15,-1-3 0 0,5 0-12 0,5-4-3 16,-1-5 0-16,0 1 0 0,5 0 3 0,-5 8 0 15,5 0 0-15,0 3 0 0,-1 9-12 0,-3-1 0 16,-10 12 0-16,5-8 0 0,0 9 0 0,-4 3 0 16,-18 0 0-16,0 0 0 15,0 0-24-15,0 15-6 0,0 1-2 0,0 7 0 16,-5-3 0-16,1 7 0 0,-5 0 0 0,-4 4 0 16,4-7-121-16,-4 7-25 0,4 0-5 0,-4-11-1 0</inkml:trace>
          <inkml:trace contextRef="#ctx0" brushRef="#br0" timeOffset="14645.6093">20669 192 403 0,'0'0'36'0,"0"0"-36"15,0 0 0-15,0 0 0 0,0 0 158 0,0 0 25 16,0 0 5-16,0 0 0 0,0 0-102 0,8 4-21 15,-8-4-4-15,5 16-1 0,-1-8-3 0,-4 3-1 0,0-3 0 0,0 8 0 16,0-1-16-16,0-3-3 0,0 0-1 0,0-1 0 16,0 5-12-16,0 0-2 0,-4-9-1 0,4 5 0 15,0-4 14-15,0 3 2 0,0-11 1 0,0 0 0 16,0 0-1-16,4 4 0 0,-4-4 0 0,0 0 0 16,4 8-17-16,-4-8-3 0,0 0-1 0,0 0 0 15,0 0-5-15,0 0-2 0,0 0 0 0,0 0 0 16,0 0 9-16,0 0 2 0,0 0 0 0,0 0 0 15,0 0 9-15,0 0 3 0,0 0 0 0,0 0 0 16,0 0-8-16,0 0 0 0,5-8-1 0,-1 4 0 16,-4-7-8-16,5 3-2 0,-1 0 0 0,0-3 0 15,1-1-3-15,4 0-1 0,-1-3 0 0,5 7 0 0,-4-12 0 0,9 1 0 16,-5-1 0-16,9-7 0 0,-5 4-9 16,5-1 0-16,0 1 0 0,0-5 8 0,5 9-8 0,-1-12 0 15,5 15 0-15,4-7 0 0,-5 7 9 16,-3-3 0-16,-1-1 0 0,0 5 0 0,1-1-9 0,-5 8 0 15,-5 0 0-15,-8 4 0 0,4 4 0 0,0 4 0 16,-13-4 0-16,9 8 0 16,0 0-24-16,0 4-6 0,-5-1-2 0,0 1 0 15,1 4-22-15,-1-5-5 0,-4 1-1 0,5 4-934 0</inkml:trace>
          <inkml:trace contextRef="#ctx0" brushRef="#br0" timeOffset="15156.8431">21252 196 1594 0,'0'0'35'0,"0"0"7"0,0 0 2 0,0 0 1 0,0 0-36 0,0 0-9 16,0 0 0-16,9 4 0 0,-9-4 76 0,13 4 12 16,-4-4 4-16,8 8 0 0,-4-8-29 0,1 0-6 15,3-8-1-15,9 4 0 0,1-4-11 0,-1 0-2 16,9 1-1-16,-4-1 0 0,4 0-2 0,0-4-1 15,5 8 0-15,-5-11 0 0,0 3-16 0,-4 0-3 16,-1 1-1-16,5 3 0 0,-4-8-19 0,-5 5 0 16,1-1 0-16,-1-4 0 0,-4 1 10 0,-4 3-2 15,-5-4 0-15,0 1 0 0,-4 3-8 0,-1 0 0 16,-3-3 0-16,-5 3 0 0,0-3 0 0,-5 3 0 16,-3 0 0-16,-1 4 0 0,-4 1 0 0,0-1 0 15,-5 4 0-15,5 4 0 0,-5-8 0 0,1 8 0 16,-1 8 0-16,1-4 0 0,-5 0 0 0,0 3-11 15,0 5 3-15,0 8 0 0,4-13 42 0,-4 13 9 16,0-4 1-16,-4 7 1 0,9 0-36 0,-1 5-9 0,5-1 0 16,0 4 0-16,0 4-9 0,8-4-4 0,1 1-1 15,8 3 0-15,-4-4 14 0,5 4 8 0,8-4 0 16,4 0-8-16,1 4 0 0,8-7 0 0,5 3-12 0,8 0 3 16,-4-7-99-1</inkml:trace>
        </inkml:traceGroup>
        <inkml:traceGroup>
          <inkml:annotationXML>
            <emma:emma xmlns:emma="http://www.w3.org/2003/04/emma" version="1.0">
              <emma:interpretation id="{56F5732F-04F9-4A32-B7B0-AFBC819FCFA0}" emma:medium="tactile" emma:mode="ink">
                <msink:context xmlns:msink="http://schemas.microsoft.com/ink/2010/main" type="inkWord" rotatedBoundingBox="26289,627 30654,551 30674,1692 26309,17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.95896E8">23610 326 345 0,'0'0'31'16,"0"0"-31"-16,0 0 0 0,0 0 0 16,0 0 15-16,0 0-3 0,0 0-1 0,11-5 0 0</inkml:trace>
          <inkml:trace contextRef="#ctx0" brushRef="#br0" timeOffset="16671.1834">24012 21 748 0,'4'-8'67'0,"0"0"-54"16,-8 4-13-16,-5-8 0 0,0-3 140 0,5 7 24 15,-5-4 6-15,5 5 1 0,0 3-87 0,4-12-18 16,4 12-3-16,0-4-1 0,-4 1-34 0,9-5-6 16,0 8-2-16,8-4 0 0,1 0-5 0,0 4-2 15,-1-3 0-15,5 7 0 0,0-4 9 0,-5 4 2 16,-3 4 0-16,-1 0 0 0,4-1-14 0,-3 9-2 15,-6 0-8-15,1 3 12 0,-9 5-12 0,4-1 0 16,5 1 8-16,-9 11-8 0,0 0 16 0,-4 4 0 16,4 4 0-16,-9 0 0 0,5 8 0 0,-5-8 1 15,5-8 0-15,-5 8 0 0,4-3 11 0,-8-9 3 16,4-4 0-16,1 4 0 0,-1-7-7 0,0-1-2 16,0-3 0-16,-4-4 0 0,4-4 8 0,1 3 2 0,3-11 0 15,5 0 0-15,0 0-19 0,0 0-3 0,-9 0-1 0,1-11 0 16,3 3 10-16,1-12 1 0,4 5 1 15,0-9 0-15,4 1 3 0,5-1 1 0,0-14 0 0,8-1 0 16,-3 0-11-16,7-8-2 0,1 0-1 0,9 0 0 16,0 4-3-16,4 4 0 0,-4 4 0 0,4-4 0 15,0 8-8-15,0 4-12 0,0-1 2 0,0 9 1 16,0 3 9-16,-8 1 0 0,3 7 0 0,-3 0 0 16,-5 4 0-16,-1 8 0 0,-3 4 0 0,-5 4 0 15,0 7 0-15,-4 1 0 0,0 3 0 0,-9 8 0 0,0-7 0 16,0 11 0-16,-5-8 0 0,1 4 0 0,-5 0 0 0,5 4 0 15,-5-11 0-15,0-1 0 0,5 5 0 0,-5-9 0 16,5 1 0-16,-1-5 0 0,1 1 0 0,0-5 0 16,4 5 0-16,0-4 0 0,0-8 0 0,0-4 0 15,0 0 0-15,0 0 0 0,0 0 0 0,0 0 0 16,0 0 0-16,0 0 0 0,8-4 0 0,1-4 11 16,0-4-11-16,0-3 12 0,0-1-12 0,-1-7 0 15,1-9 0-15,0 5 8 0,4-4-8 0,5 11 0 16,-1-11 0-16,9 4 0 0,-4 0 0 0,5 7-17 15,-1-11 4-15,5 8 1 0,-5 3 12 0,5 4-9 16,-9 9 9-16,4-5-8 0,0 12-3 0,-4 0 0 16,-4 12 0-16,-5-5 0 0,-4 9 11 0,-5 4 0 15,-4-1 0-15,0 4 0 0,-4 5 0 0,-5 3 0 0,5-4 0 16,-5 4 0-16,0-3 0 0,5 3 0 0,-1 0 0 0,1 4 0 31,0-11-104-31,4-1-20 0,4 4-3 0,-4-7-820 0</inkml:trace>
          <inkml:trace contextRef="#ctx0" brushRef="#br0" timeOffset="17148.5985">25797 192 1036 0,'5'-15'92'0,"-5"-1"-73"16,0-7-19-16,0 3 0 0,0 8 89 0,0-7 15 15,0 3 2-15,0 1 1 0,-5 7-25 0,5-8-5 16,-4 9-1-16,-1-5 0 0,5 0-2 0,-8 4-1 16,3 4 0-16,-3 1 0 0,-1-1-58 0,0 4-15 15,-4 0 0-15,0 0 0 0,-5 0 21 0,1 4 2 16,-10 3 0-16,5 5 0 0,-4 8-15 0,4 3-8 16,-4 8 8-16,-1 0-8 0,-3 4 8 0,8-3-8 15,0 3 8-15,0-8-8 0,0 4 0 0,9-3 0 16,0-1 0-16,-1-4 0 0,6-3 0 0,3-1 0 15,5-3 0-15,5-5 0 0,-5-3 8 0,8 0-8 16,1-8 8-16,9 0-8 0,-5 0 20 0,13-4 0 16,1-4 0-16,-1 4 0 0,5-11 7 0,-5-1 1 15,0-3 0-15,1-1 0 0,-1-3-38 0,0-4-7 16,-4-5-2-16,0 1 0 0,0-8 67 0,0 0 12 16,4 4 4-16,-8 4 0 0,-1 4-52 0,-3 7-12 15,-6 5 0-15,1-1 0 0,0 8 0 0,-9 8-8 0,0 0 8 16,0 0-13-16,-4 12 13 0,-5 7 0 0,-4 5 0 15,4 7 10-15,0-4-10 0,-4 4 0 0,-5 1 9 0,5 3-9 16,0-8 0-16,0 4 0 0,8-3-10 0,1-1 10 16,0-4-53-1,4 4-4-15,4-7-1 0,0-1-950 0</inkml:trace>
          <inkml:trace contextRef="#ctx0" brushRef="#br0" timeOffset="17513.2682">26280 126 230 0,'4'-20'20'0,"-4"9"-20"16,0 3 0-16,0-12 0 0,-4 9 337 0,4 3 63 15,-5-4 13-15,5 12 3 16,0 0-238-16,9-4-47 0,0-3-10 0,0 7-1 0,4 0-64 0,0 0-13 16,-4 0-3-16,4 3 0 0,0 5-29 0,-4 4-11 15,-5-4 0-15,5 7 9 0,-4 5-9 0,-1-1 8 16,0 1-8-16,-4-1 8 0,-4 1 15 0,0 3 2 15,-1-3 1-15,1-1 0 0,-1-7-35 0,-3 0-7 16,3 3-2-16,-4-7 0 0,5 4 29 0,0-12 5 16,4 0 2-16,0 0 0 0,-5 8-18 0,5-8 0 15,0 0 0-15,0 0-9 0,0 0 9 0,0 0 0 0,5-8 8 16,-1-12-8-16,5 1 0 0,4-1 0 0,0-7 0 0,0 0 0 16,5-1 32-16,4 5 1 0,-5-8 1 0,5 7 0 15,5 1-3-15,-1-8-1 0,0 7 0 0,1 5 0 16,-1-1-30-16,-9 9 0 0,1-1 0 0,-5 4 0 15,0 8 0-15,0 0 0 16,-4 4 0-16,0 4 0 0,-5 7 0 0,1 5 0 0,-1 3 0 0,-4 5 0 16,0-1-15-1,-4 0-9-15,-1 4-1 0,1-3-1 0,4 7-10 16,0-4-1-16,0 0-1 0,0-7-697 0,0-1-139 0</inkml:trace>
          <inkml:trace contextRef="#ctx0" brushRef="#br0" timeOffset="18030.429">27333-209 1555 0,'0'0'68'0,"-9"0"16"0,-4 0-68 0,4 0-16 16,-4 7 0-16,0-7 0 0,0 12 93 0,-1 0 15 15,-3 7 4-15,4 1 0 0,0-1-90 0,8 5-22 16,1-5 0-16,4 1 0 0,4-1 0 0,1 1 0 15,3-9 0-15,6 9 0 0,3-5 0 0,5 5 0 16,0-12 0-16,4 3 0 0,1-7 31 0,-1 0 1 16,-4-8 1-16,9 0 0 0,-1-3-1 0,1-1-1 15,0-4 0-15,-5 0 0 0,5 5 26 0,-5-9 6 16,0 0 1-16,5-3 0 0,-5-4-52 0,1 3-12 16,-1 1 0-16,-4-1 0 0,0 4 32 0,0 1 4 15,-5 3 1-15,1 8 0 0,-9 0-8 0,4 4-1 0,-4 0-1 16,-1 0 0-16,1 8-37 0,-4 8-7 0,-1-1-2 15,-4 13 0-15,0-9 31 0,-4 8 5 0,4 5 2 0,-5 7 0 16,-4 7-19-16,1-7 0 0,-6 4 0 0,-3 8 0 16,-1 0 0-16,-4-8 0 0,1 3 0 15,-6 9 0-15,-4-12 0 0,1 8 0 0,-1-12 0 0,-8 11 0 16,-1-3 0-16,5-4-12 0,-4-4 1 0,-1 4 1 16,5-4 10-16,0-8 14 0,0-4-3 0,0-7-1 15,8-5-10-15,5-3 0 0,0-8 0 0,1 0 0 16,3-8 53-16,0-4 9 0,1-3 2 0,4-9 0 15,0-3-52-15,-1-1-12 0,6 1 0 0,-1-8 0 0,9 3 0 0,0 1 0 16,4 0 0-16,9 3 0 0,1-3 0 0,12 0 0 16,5-1 0-16,8 5 0 0,5 4 0 15,4-5 0-15,5 5 0 0,8 3 0 16,1 0-48-16,-1 5-13 0,1-1-3 0,3 4 0 16,-8 4-153-16,-4 0-31 0,48-7-7 0,-35 3-1 0</inkml:trace>
        </inkml:traceGroup>
      </inkml:traceGroup>
    </inkml:traceGroup>
    <inkml:traceGroup>
      <inkml:annotationXML>
        <emma:emma xmlns:emma="http://www.w3.org/2003/04/emma" version="1.0">
          <emma:interpretation id="{51DD94FE-2980-44E2-9979-43D34ACBE618}" emma:medium="tactile" emma:mode="ink">
            <msink:context xmlns:msink="http://schemas.microsoft.com/ink/2010/main" type="paragraph" rotatedBoundingBox="1883,3309 31179,1710 31391,5585 2095,7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F6DCD6-E331-4127-89EB-B0747AC7A320}" emma:medium="tactile" emma:mode="ink">
              <msink:context xmlns:msink="http://schemas.microsoft.com/ink/2010/main" type="line" rotatedBoundingBox="1901,3308 31179,1710 31274,3449 1996,5047"/>
            </emma:interpretation>
          </emma:emma>
        </inkml:annotationXML>
        <inkml:traceGroup>
          <inkml:annotationXML>
            <emma:emma xmlns:emma="http://www.w3.org/2003/04/emma" version="1.0">
              <emma:interpretation id="{4036AF19-98F7-4B0C-9690-3A26B77D19F7}" emma:medium="tactile" emma:mode="ink">
                <msink:context xmlns:msink="http://schemas.microsoft.com/ink/2010/main" type="inkWord" rotatedBoundingBox="1906,3399 7523,3093 7612,4714 1994,502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631.8546">-592 3129 403 0,'-9'-16'17'0,"5"8"5"15,4 1-22-15,0-9 0 0,-5 4 0 0,5 1 0 16,0-1 211-16,0 0 37 0,5 0 8 0,-1-3 2 0,5-1-172 0,4-3-34 16,5-1-8-16,8-7 0 0,-4 0-10 0,8-5-2 15,1-3 0-15,4 4 0 0,0 4-8 0,5-4-1 16,-1 7-1-16,-4 5 0 0,-4 3-9 0,4 4-1 16,-4 9-1-16,4 6 0 0,-9 9 7 0,1 8 2 15,-10 3 0-15,-4 4 0 0,1 8 2 0,-14 4 1 16,-5 4 0-16,-8 0 0 0,-4 0 15 0,-5 0 3 15,-5 4 1-15,-3 4 0 0,-1-9-13 0,0 9-2 16,0-4-1-16,-8-4 0 0,4-8-18 0,0 0-8 16,-5-4 8-16,5-3-8 15,4-1-30-15,1-4-11 0,-10 5-3 0,14-9-562 16,0-3-113-16</inkml:trace>
          <inkml:trace contextRef="#ctx0" brushRef="#br0" timeOffset="19310.0679">-377 2953 1058 0,'0'0'47'0,"-5"-8"9"0,1 1-44 16,4-1-12-16,-9 0 0 0,5-4 0 0,-1 5 83 0,5 3 14 16,-4-4 3-16,0 0 1 0,4 8-33 0,-5-8-6 15,5 4-2-15,0 4 0 0,0 0-12 0,0 0-4 16,0 0 0-16,0 0 0 0,0 0-28 0,0 12-7 15,5 8-1-15,-1 7 0 0,0 8-8 0,5 8 0 16,-9 4 0-16,0 7 8 0,0 9 8 0,-4 7 2 16,-5 8 0-16,0-4 0 0,1 0 11 0,-10 0 3 15,0-4 0-15,-4 4 0 0,1-3-2 0,-1-9 0 16,0-3 0-16,4-5 0 0,-4-3-13 0,5-4-2 16,3-4-1-16,-3-8 0 0,4-8-14 0,0 0 0 15,-1-7 8-15,10-5-8 16,0-3-77-16,-5-4-19 0,9-8-3 0,0 0-769 0</inkml:trace>
          <inkml:trace contextRef="#ctx0" brushRef="#br0" timeOffset="20044.4504">53 3382 1249 0,'-9'-4'55'0,"9"4"12"15,0 0-54-15,0 0-13 0,0 0 0 0,0 0 0 16,0 0 91-16,18-11 15 0,-14 7 3 0,-4 4 1 0,17-4-46 0,-3 8-8 16,3 7-3-16,5 5 0 0,-9 4-20 0,5 3-4 15,-5 8-1-15,5 4 0 0,-5 4-4 16,-5 0 0-16,1 0-1 0,-4 0 0 0,3 0-7 0,-8 0-2 16,0 0 0-16,-8-8 0 0,3 1 3 0,-4-5 1 15,1-8 0-15,-1 5 0 0,0-5 18 0,5-3 3 16,-5-8 1-16,5-4 0 0,-1 3 0 0,5-7 1 15,0 0 0-15,0 0 0 0,-4-11 8 0,4-1 2 16,-9-4 0-16,9-7 0 0,9-4-20 0,-5-8-4 16,5 0-1-16,4-8 0 0,5 0-18 0,4-8-8 15,4 0 8-15,0-3-8 0,5 3 0 0,4 0 0 16,-4 5 0-16,4 3 0 0,0 4 0 0,0 4-16 16,9 3 4-16,-9 9 1 15,5 0-136-15,-5 7-27 0,-9 4-6 0</inkml:trace>
          <inkml:trace contextRef="#ctx0" brushRef="#br0" timeOffset="20397.0105">1035 3382 1440 0,'0'0'128'0,"0"0"-103"0,0 0-25 0,0 0 0 15,0 0 80-15,-8 8 10 0,-5 0 2 0,-1 0 1 16,6-1-59-16,-6 5-12 0,1 0-2 0,5 0-1 15,-6 7-19-15,1 1 0 0,-4-5 8 0,8 9-8 16,-4-5 9-16,0 8-1 0,4-3-8 0,0-1 12 16,0 4 0-16,5-3-1 0,-5-1 0 0,9 1 0 15,0-5-11-15,0 1 12 0,4-1-12 0,1-3 12 16,4-5-12-16,-1 1 0 0,1 0 0 0,4-4 8 0,0-8 3 0,1-4 0 16,-1 0 0-16,4 0 0 0,1-12 17 0,-1 1 4 15,1-1 1-15,0-7 0 0,-1-1 10 0,1 1 1 16,-1-4 1-16,1-1 0 0,-5-3 0 0,0 0 0 15,-4-4 0-15,0 8 0 0,-1-1-18 16,-3 5-4-16,-1-1-1 0,-8 13 0 0,-1-1-22 0,1 8 0 16,-9 0 0-16,-5 8 0 0,1 4-22 0,-5 4-2 15,-5 3-1-15,1 9 0 16,-9-1-133-16,4 4-26 0,1-3-6 0</inkml:trace>
          <inkml:trace contextRef="#ctx0" brushRef="#br0" timeOffset="20885.7533">1448 2747 1630 0,'9'-12'72'0,"-1"4"16"0,-8 0-71 0,9 4-17 0,-4-3 0 0,8 7 0 16,-13 0 88-16,4 0 15 0,5 0 2 0,0 7 1 15,-1 1-51-15,10 4-11 0,-18 7-1 0,9 1-1 16,0 7-12-16,-1 4-2 0,1 8-1 0,-4 0 0 16,-5 4-11-16,0 4-3 0,0 4 0 0,0-1 0 15,-5 9 1-15,-4-1 0 0,5 5 0 0,0-5 0 0,-1 1 2 0,1-5 1 16,-5-3 0-16,9-4 0 0,-9-4 3 16,9-4 0-16,-9-8 0 0,5 0 0 0,0-7 0 15,-1-5 1-15,1 1 0 0,0-9 0 0,4-11 15 0,0 0 4 16,0 8 0-16,0-8 0 0,0 0-24 0,0 0-5 15,0-12-1-15,4 1 0 0,-4-5-10 0,9-3 12 16,-1-5-12-16,10-3 12 0,-5 0-12 0,9-8 0 16,9-4 0-16,0 3 0 0,4-3-14 0,0 4 5 15,4 0 1-15,5 0 0 0,0 8 8 0,0 0 0 16,-5-1-9-16,1 17 9 0,-1 3 0 0,-4 4-9 16,-4 4 9-16,-5 4 0 0,1 4-20 0,-14 7 2 15,4 1 1-15,-12-1 0 0,4 9 17 0,-9-1 0 16,-9 4-8-16,0 5 8 0,-4-1 14 0,-5 0 6 15,-4 4 2-15,0 0 0 0,-8-4-22 0,-1 1 0 16,-4-1 0-16,4-4 0 16,1 0-29-16,-1-3-1 0,0-5 0 0,0 1 0 15,1-5-14-15,-1-3-4 0,5-4 0 0,-1-4 0 16,1-4-36-16,4-4-7 0,5-4-1 0,3-7-894 0</inkml:trace>
          <inkml:trace contextRef="#ctx0" brushRef="#br0" timeOffset="21179.641">2602 2411 1382 0,'0'0'61'0,"0"0"13"0,0 0-59 0,0 0-15 0,0 0 0 0,0 12 0 0,-9 3 168 0,5 5 32 16,4-1 5-16,0 5 2 0,0 11-111 0,0 8-21 15,-9 0-5-15,4 7-1 0,1 5-20 0,0 4-4 16,-1 3-1-16,-4-4 0 0,1 5-23 0,3-5-5 15,1 5 0-15,-5-1-1 0,-4-3-15 16,4-1 0-16,-4-3 0 0,4 3 0 16,1-7-33-16,-6 0-10 0,1-8-1 0,4-1-696 15,1-6-140-15</inkml:trace>
          <inkml:trace contextRef="#ctx0" brushRef="#br0" timeOffset="21440.0247">2646 3659 691 0,'0'0'30'0,"0"0"7"0,0 0-29 0,13-4-8 0,9 0 0 0,-5-3 0 15,-12-5 212-15,12-4 40 0,14-3 9 0,0-1 2 16,-5-3-159-16,0-1-31 0,5 1-6 0,4-4-2 16,0-4-37-16,-9 3-8 0,-4-3-2 0,0 0 0 15,0 7 9-15,-4-3 1 0,-14-4 1 0,5 11 0 16,-9-3 15-16,4 7 4 0,-8 1 0 0,0-1 0 15,-10 5 15-15,1-1 3 0,5 0 1 0,-10 8 0 16,-4 0-19-16,4 4-3 0,10 4-1 0,-1 0 0 16,-4 4-30-16,-5 4-6 0,5-1-8 0,0 9 11 15,9 3-11-15,-5 1 0 0,-13-1 0 0,9 0 0 16,13 5 0-16,-5 3-14 0,1 4 3 0,-9 0 1 16,8 0 10-16,1 4 0 0,4 0 0 0,-4 0-8 15,-10 0-40-15,10-4-8 16,4 4-2-16,4-4 0 0,-8 1-130 0,4-1-27 15</inkml:trace>
          <inkml:trace contextRef="#ctx0" brushRef="#br0" timeOffset="21993.7986">3339 3238 1440 0,'13'-4'128'0,"-4"-4"-103"15,-5 0-25-15,9 1 0 0,9-5 142 0,-9 4 23 16,-13 8 5-16,0 0 1 0,14 4-80 0,-1 4-16 15,4 4-3-15,-8 3-1 0,-5 9-40 0,5-1-8 16,4-4-2-16,-4 9 0 0,-9 3-10 0,0 0-3 16,9-4 0-16,0 1 0 0,-5 3 0 0,-8-4 0 15,-1 1 0-15,5-9 0 0,5 1 3 0,-10-1 0 0,-12-3 0 0,8-1 0 16,9-3-11-16,0-12 0 0,-13 8 0 0,0 0 0 16,4-8 20-16,0 3 1 0,9-3 1 0,-9-7 0 15,-8-1 22-15,8-4 4 0,13 0 0 0,-4-3 1 16,-8-5-25-16,3 1-4 0,10-1-2 0,8-7 0 15,4 0-18-15,1-4 10 0,-5-5-10 0,9 5 8 16,9-4-8-16,-9 4 0 0,0 0 0 0,-1 3-11 16,1 5 11-16,0 7 0 0,-4 1 0 0,-5 3-8 15,0 8 8-15,0 0 0 0,1 4 0 0,-1 12-8 16,-9 4 8-16,0 7 0 0,5 0-9 0,4 5 9 16,-8 3 0-16,-1 4 0 0,1 0 0 0,-1-4 0 15,9 1 0-15,-13-1 0 0,0-4 0 0,0 0 0 0,5-3 0 16,-5-5 0-16,-9-3 0 0,4-1 0 0,5-3 8 15,0-12-8-15,0 0 0 0,-4 8 8 0,0 0-8 0,4-8 0 16,0 0 9-16,0 0-9 0,-14 0 8 0,6-4-8 16,8-8 10-16,0 0-10 0,0-3 0 0,4-5 8 15,0-7-8-15,1-4 0 0,12 0 0 0,-3-4 0 16,-1-1 0-16,4-3 0 0,10 4 0 0,-1 0 0 16,-4 4 8-16,-5 4-8 0,5 3 0 0,0 13 0 15,5-5-12-15,-5 4 12 0,-14 8 0 0,5 4 0 16,1 8 8-16,-1 4-8 0,-9 4 8 0,1 3-8 15,-1 4 0-15,5 5 0 0,-1-1 0 0,-3 4 0 16,-10 0 0-16,5 5 0 0,9-1 0 0,-9-4-13 16,-9 0 4-16,5 4 1 15,4-8-172-15,4 1-33 0,-4-1-7 0</inkml:trace>
          <inkml:trace contextRef="#ctx0" brushRef="#br0" timeOffset="22365.9575">4870 3066 1998 0,'0'0'44'0,"0"-11"8"0,0 3 3 0,4-4 1 16,-4 4-44-16,0-3-12 0,0-1 0 0,0 0 0 0,-4 1 65 0,0-1 11 15,-1 0 3-15,-4 8 0 0,5-7-51 0,-5-1-9 16,0 8-3-16,-4 0 0 0,-9 4-16 0,9 0 0 15,-4 8 8-15,4-4-8 0,-5 4 0 0,-4 3 0 16,4 5 0-16,1-1 0 0,-5 5 0 0,4-1 0 16,5 5 0-16,0 3 0 0,-4 0 0 0,8 5 0 15,-4-1 0-15,8 4 0 0,1-4 0 0,4-4 0 16,4 5 0-16,1-5 0 0,3 0 0 0,-3 1 0 16,4-1 0-16,-1 4 0 0,1-4 18 0,0 1 6 15,0-5 2-15,-5 0 0 0,5 5 9 0,-5-5 1 16,5 1 1-16,-5-5 0 0,-4 1-12 0,5 3-2 15,-1-4-1-15,-4 5 0 0,0-9-2 0,-4 5 0 16,-1-4 0-16,-3 3 0 16,-1 1-147-16,-4-5-29 0,-31 24-7 0,-4-19-1 0</inkml:trace>
        </inkml:traceGroup>
        <inkml:traceGroup>
          <inkml:annotationXML>
            <emma:emma xmlns:emma="http://www.w3.org/2003/04/emma" version="1.0">
              <emma:interpretation id="{138AE9F5-9BAD-4DBE-841D-E5A2345D4EFC}" emma:medium="tactile" emma:mode="ink">
                <msink:context xmlns:msink="http://schemas.microsoft.com/ink/2010/main" type="inkWord" rotatedBoundingBox="8893,3449 9991,3389 10037,4232 8939,429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897.7454">6291 3051 1422 0,'0'0'63'0,"0"0"13"0,0 0-61 0,0 0-15 0,0 0 0 0,0 0 0 15,0 0 119-15,0 0 21 0,0 0 4 0,-4 8 0 16,-5 3-68-16,0 5-13 0,5-4-3 0,-5 7-1 15,5 1-27-15,-5-1-4 0,9 4-2 0,-4-3 0 16,4-1-26-16,0 1 0 0,0-4 0 0,4 3-11 16,1 4 11-16,-1-3-8 0,-4-4 8 0,4-5-8 15,-4 1 8-15,5 0 0 0,-5-1 0 0,4-3 0 16,0 0-45-16,-4-8-4 16,9 8-1-16,0-4-884 0</inkml:trace>
          <inkml:trace contextRef="#ctx0" brushRef="#br0" timeOffset="23067.7196">6406 2739 1152 0,'0'-12'102'0,"0"0"-82"15,0 1-20-15,4-1 0 0,-4 0 111 0,4-3 17 16,1 3 4-16,-1 4 1 0,0 4-103 0,5 4-21 15,-4-8-9-15</inkml:trace>
          <inkml:trace contextRef="#ctx0" brushRef="#br0" timeOffset="23466.077">6818 2922 1094 0,'0'0'48'0,"0"0"11"0,0 0-47 0,0 0-12 0,0 0 0 0,4 8 0 15,5 4 167-15,0 3 31 0,4-3 6 0,0 7 2 16,5 1-116-16,-5 7-23 0,4-3-5 0,1 3-1 16,0 4-36-16,-5-4-7 0,-5 1-2 0,6-1 0 15,-10 4-5-15,0-7-2 0,1-5 0 0,-5 1 0 16,0-9 9-16,0 1 2 0,0-4 0 0,-5-4 0 15,5-4 10-15,0 0 2 0,-8 0 1 0,8 0 0 16,-5-8 7-16,1-4 2 0,-1 4 0 0,5-7 0 16,0-9-11-16,5-3-3 0,-1 4 0 0,9-9 0 0,1 5-19 15,-1-4-9-15,9 0 8 0,0 0-8 0,4-1 0 16,0 9 0-16,-4 0 0 0,5 3 0 0,-6 12 0 0,1-3 0 16,0 11 0-16,0 3 0 0,-4 5 0 0,-5 8 0 15,0 7 0-15,-4 1 0 0,4 3 0 0,-9 4 0 16,1 4 0-16,-1 4 0 0,1 0 0 0,-5 4 0 15,0-4 10-15,4 4-10 16,-4-4-91-16,0 0-25 0,0 0-4 0</inkml:trace>
        </inkml:traceGroup>
        <inkml:traceGroup>
          <inkml:annotationXML>
            <emma:emma xmlns:emma="http://www.w3.org/2003/04/emma" version="1.0">
              <emma:interpretation id="{B66F60A4-B1FA-4A30-BED9-0C05AF8CE396}" emma:medium="tactile" emma:mode="ink">
                <msink:context xmlns:msink="http://schemas.microsoft.com/ink/2010/main" type="inkWord" rotatedBoundingBox="11646,3030 13739,2916 13814,4297 11721,441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819.2243">10464 2368 979 0,'-5'-15'87'0,"5"7"-70"0,0-8-17 0,0 1 0 0,5-1 134 0,-5 4 23 16,0 5 5-16,0-1 1 0,0 8-50 0,0 0-9 0,0 0-3 0,0 0 0 16,0 0-59-16,0 0-12 0,4 8-2 0,1 7-1 31,-1 5-7-31,0 3 0 0,-4 8-1 0,0 4 0 0,0 4 15 0,-4 8 3 0,0 4 1 0,-1 7 0 15,-4 1 9-15,-4 3 1 0,0 1 1 0,0 3 0 16,-5 0-5-16,5-3 0 16,-9-5-1-16,0 5 0 0,0-5 0 0,0-3 0 15,5-1 0-15,-5-3 0 0,0-8-28 0,4-4-6 0,5-4-1 0,0-4 0 16,0-7-8-16,4-5 0 16,0-3 0-16,1-5 0 0,8 1-38 15,0-12-10-15,0 0-1 0,0 0-1 0,0 0-109 16,0 0-21-16,0 0-5 0,0-12-464 0,0 1-93 0</inkml:trace>
          <inkml:trace contextRef="#ctx0" brushRef="#br0" timeOffset="24368.2519">9363 2610 806 0,'4'-23'72'0,"-4"11"-58"0,0-4-14 0,4 1 0 0,-4 3 106 0,5 0 18 16,-1-7 4-16,-4 7 1 0,4 0 11 0,-4 9 3 15,0 3 0-15,0 0 0 0,0 0-55 0,0 0-12 0,0 0-1 0,-4 15-1 16,0 16-33-16,-5-3-6 16,0 3-2-16,0 12 0 0,1 7-2 0,-1 5-1 15,-4 4 0-15,-1-1 0 0,6 4-9 0,-5 1-1 16,-1-1-1-16,-3 5 0 0,-1-9-9 0,5 1-2 0,-9-1 0 15,5 1 0-15,-1-9-8 0,1-3 10 0,-1-8-10 0,0-4 10 16,5-8-10-16,0-3 8 0,0-5-8 0,4-7 8 16,5-4 4-16,-5 0 1 0,9-8 0 0,-4 0 0 15,-5-8 19-15,4 0 4 0,5-4 1 0,0-7 0 16,-4-8-17-16,8-5-3 0,-4-3-1 0,5-4 0 16,4 0-16-16,-5 0 0 0,5-11 8 0,4-5-8 15,0 4 0-15,5-3 0 0,-5-1 8 0,4-7-8 16,1-1 0-16,4 1 0 0,-5-4 0 0,5 3 0 15,0 9 15-15,0 3-1 0,-4 0 0 0,-1 4 0 16,-4 8-27-16,1 8-6 0,-1 0-1 0,4 4 0 16,-8 7 6-16,4 5 1 0,-4 3 0 0,0 4 0 0,0 0 13 15,-1 16 0-15,6-4 0 0,-6 12 0 0,1-5 0 0,4 13 0 16,-4 7 0-16,0 4 0 0,4 4 0 0,-4 8 0 16,0 0-12-16,4 11 3 0,-9 1 9 0,5 3 0 15,-5-4 0-15,5 5 0 0,-5-5 0 0,-4 5 0 16,0-5 0-16,5-3-8 0,-1-8 8 0,1-1 0 15,-5-7 0-15,0 0 0 0,4-7 0 0,0-5 0 16,-4-4 0-16,5-3 0 0,-1-8 0 0,1-1 8 16,-1-3 0-16,-4-8 0 0,0 0-8 0,9 8 0 15,-1-12 8-15,6 0-8 16,-1-4 30-16,-4 0 2 0,4-3 0 0,0-5 0 16,0-3-32-16,0-5 0 0,0-3 0 0,1-4 0 0,3-4 16 0,1 0-2 0,-1-8-1 0,1 0 0 15,4 0 2-15,-5-4 0 16,1 0 0-16,4-7 0 0,0-1-3 0,0 0-1 15,4-3 0-15,0-4 0 0,5-5-11 0,-5 9-14 0,1-1 3 0,-1-3 1 16,-4 7 10-16,0 5 0 0,-5-9 0 16,1 8 8-16,4 5-59 15,-5 3-11-15,5 4-2 0</inkml:trace>
          <inkml:trace contextRef="#ctx0" brushRef="#br0" timeOffset="25150.6063">10345 2606 345 0,'0'0'31'0,"0"0"-31"0,-9-8 0 0,9-3 0 0,-4 3 250 0,4-4 44 16,4 0 9-16,1 1 1 0,4-5-144 0,-1-3-28 15,10 3-7-15,0-3-1 0,3-5-61 0,6 1-13 16,8-1-2-16,0 1-1 0,13-4-16 0,1-1-3 16,-1 5-1-16,9 0 0 0,-5 3 1 0,1 5 0 15,-5 3 0-15,-4 12 0 0,-4-8-17 0,-10 16-3 0,-3-8-8 0,-1 8 12 16,-13 7 0-16,0 1-1 16,-13 3 0-16,0 5 0 0,-8 3 34 0,-6 8 7 15,-7-8 2-15,-6 8 0 0,-4 1-24 0,1-1-5 16,-5 0-1-16,0 0 0 0,-1 0 4 0,6-4 1 0,-5 0 0 0,4 1 0 15,0-1-21-15,5-4-8 0,-5 0 0 16,5-3 0 0,-5-9-100-16,0 5-27 0,5-8-5 0,-5 3-941 0</inkml:trace>
        </inkml:traceGroup>
        <inkml:traceGroup>
          <inkml:annotationXML>
            <emma:emma xmlns:emma="http://www.w3.org/2003/04/emma" version="1.0">
              <emma:interpretation id="{E6D61B39-C92F-44BF-84AC-B542545D6DC5}" emma:medium="tactile" emma:mode="ink">
                <msink:context xmlns:msink="http://schemas.microsoft.com/ink/2010/main" type="inkWord" rotatedBoundingBox="14899,2598 18157,2420 18252,4160 14994,433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009.8484">12886 2080 633 0,'-9'-31'28'0,"9"19"6"0,-5 0-34 0,5 0 0 0,0-7 0 0,5 3 0 16,-1-7 188-16,5 11 32 0,0-11 5 0,-1 7 2 15,6 8-99-15,-6 1-19 0,6-1-4 0,-6 8-1 16,1 4-38-16,0 7-8 0,-5 9-2 0,1 7 0 16,-1 8-16-16,-4 12-3 0,-9 8-1 0,0 7 0 15,-4 4 3-15,-9 8 0 0,-4 1 0 0,-5 10 0 16,1-3 11-16,-5 0 2 0,-9 4 1 0,0 0 0 15,0-8-40-15,4-4-13 0,-3 0 8 0,7 0-8 16,-3-12 8-16,8-3-8 0,-4-4 9 0,9-5-9 0,0-3 0 16,4-8 0-16,4-4-13 0,5-4 4 15,0-11-114-15,0-1-22 16,8-3-5-16,1 0-496 0,-1-9-99 0</inkml:trace>
          <inkml:trace contextRef="#ctx0" brushRef="#br0" timeOffset="25700.9201">12302 2489 1335 0,'0'0'29'0,"0"0"7"0,9-4 0 0,0 0 2 0,4 0-30 0,0-3-8 15,4 3 0-15,10-4 0 0,3 0 104 0,6-4 19 16,12 5 4-16,9-9 1 0,0 0-43 0,0 5-8 16,9-1-1-16,0 0-1 0,-5-3-47 0,0 3-8 15,1 4-3-15,-5-3 0 0,-5-1-17 0,-16 8-9 16,-1-4 1-16,-9 4 0 15,0-4-61-15,-4 5-12 0,-4-1-3 0,-5 4-764 16</inkml:trace>
          <inkml:trace contextRef="#ctx0" brushRef="#br0" timeOffset="26485.1776">13785 1737 403 0,'0'0'36'0,"0"0"-36"0,0 0 0 0,0 0 0 16,0 0 233-16,0 0 40 0,0 0 8 0,9 11 2 16,-5-7-137-16,0 12-27 0,1 15-6 0,-5-4-1 15,0 8-38-15,-5 4-8 0,1 12-2 0,0 8 0 16,-5 3-32-16,0 4-6 0,-4 1-2 0,-5 14 0 16,1 1 16-16,-5 0 2 0,-4 0 1 0,-1 0 0 15,-3-4-21-15,3-8-4 0,-8 0-1 0,4 1 0 16,1-17-5-16,-1 1-2 0,0-5 0 0,5-7 0 15,0 0-10-15,4-8 8 0,0-7-8 0,4-5 8 16,9-11 2-16,-4-1 0 0,5 1 0 0,3-8 0 16,5-4 19-16,0 0 4 0,-4-12 1 0,8-3 0 15,-4-5-15-15,9-3-3 0,0-4-1 0,8-1 0 16,-4-7-6-16,5 4-1 0,4 0 0 0,0 3 0 0,4 1 8 16,5 0 2-16,-5 0 0 0,0 7 0 0,1 4-18 0,-1 5 0 15,0-1 0-15,-4 8 0 0,-4 0 0 0,4 8 0 16,-5 0 0-16,1 4 0 0,-5 4 0 0,5 3 0 15,-5-3 0-15,0 11 0 16,0-11-38-16,0 7-14 0,-4-3-4 0,4 0 0 16,-4-1-147-16,0 1-29 0,0-4-7 0,-1-1-1 0</inkml:trace>
          <inkml:trace contextRef="#ctx0" brushRef="#br0" timeOffset="27167.4393">14303 2828 1400 0,'8'-11'31'0,"-3"3"6"0,4-8 2 0,-1 1 0 0,1-5-31 0,0 5-8 0,0-5 0 0,-1 5 0 15,1-5 99-15,-4 4 18 0,3-3 4 0,-3 3 1 16,-1 5-46-16,5-1-10 0,-9 0-2 0,4 4 0 16,-4 8-41-16,0 0-9 0,5-7-2 0,-5 7 0 15,0 0-3-15,0 0-1 0,0 0 0 0,-13 7 0 16,-5 1 4-16,0 4 0 0,-4 7 0 0,-4 1 0 15,-5 7-12-15,9 1 0 0,1 3 0 0,-6 0 0 16,1 8 0-16,4-16 0 0,0 9 0 0,0-1 0 16,9-4 0-16,0 4 0 0,0-11 0 0,4-1 0 15,9-3-20-15,-5-1 4 0,1-7 1 0,8 0 0 16,-4-8-2-16,14 4-1 0,-1-4 0 0,9-8 0 16,-5-4 18-16,1-3-10 0,8-1 10 0,5 1-8 0,-5-5 8 15,5 1 14-15,-5-9-3 0,5 5-1 0,0-4 30 16,-1-1 7-16,-8 5 1 0,5-8 0 0,-10 11-19 15,1 1-3-15,-5 3-1 0,0 8 0 0,-13 8 19 0,0 0 4 16,0 0 1-16,4 12 0 0,1 8-29 0,-5 3-7 16,0 4-1-16,0 1 0 0,0 3-12 0,-5 4 0 15,5-4 0-15,0 0 0 0,0-3 0 0,5-1-16 16,-1-4 3-16,1-3 1 16,3-5-23-16,-3-7-4 0,8 4-1 0,-4 0 0 0,4-12 40 0,0 0 12 15,5-8 0-15,3 0 0 0,-3 0 6 0,4 0 2 16,9-3 0-16,-5-9 0 0,0 5-2 0,1-5 0 15,-5 1 0-15,0-5 0 0,8-3 7 0,-3-4 2 16,3-4 0-16,-3-4 0 0,3 0-27 0,5-20 0 16,0 1 0-16,1-5 0 0,-6 1 0 0,1 3 0 15,0-7 0-15,-5 0 0 0,0-1 0 0,-4 1 0 0,5-8 0 0,-5 0 0 16,4 0 0-16,-9 4 0 0,5 3 0 0,0 9 0 31,-9 7-18-31,1 8-9 0,-6 12-1 0,1 8-1 0,-4 3 46 0,-1 8 10 0,-8 9 1 0,4 3 1 16,-9 11-45-1,0 13-8-15,-9-5-3 0,1 8 0 0,-1 9 27 0,1 6-8 0,-5 5 8 0,0 4 0 16,4 0 0-16,-4-1 0 0,-4 5 0 0,9 7 0 16,-5-7 18-16,4 7 9 0,1-3 1 0,3 7 1 15,-3-4-29-15,4 5 0 0,4-5 0 0,-4 1 0 16,4-1-10-16,5-7-8 0,-5-1-2 0,4-3 0 0,1-4 5 16,0-8 1-16,-1-4 0 0,1-4-742 15,-1-8-148-15</inkml:trace>
          <inkml:trace contextRef="#ctx0" brushRef="#br0" timeOffset="27374.5351">14649 2259 1695 0,'9'-4'37'0,"4"0"8"0,5-7 2 0,12 3 1 0,1 0-39 0,4-4-9 0,9 1 0 16,13-1 0-16,5 4 60 0,3-4 9 0,6 1 3 0,-1-1 0 16,9 0-57-16,-18 5-15 0,5-1 0 0,0 0-576 15,4 4-119-15</inkml:trace>
        </inkml:traceGroup>
        <inkml:traceGroup>
          <inkml:annotationXML>
            <emma:emma xmlns:emma="http://www.w3.org/2003/04/emma" version="1.0">
              <emma:interpretation id="{1A1D3B2D-5E3B-4742-A1ED-BA0B232CED38}" emma:medium="tactile" emma:mode="ink">
                <msink:context xmlns:msink="http://schemas.microsoft.com/ink/2010/main" type="inkWord" rotatedBoundingBox="19867,2699 22144,2574 22194,3502 19918,362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998.9357">17966 2111 900 0,'9'-20'40'0,"-5"17"8"0,1-13-39 0,3 4-9 0,-3 1 0 0,-1-5 0 15,0 0 84-15,-4-3 14 0,0-1 3 0,0 5 1 16,0-1-28-16,5 1-6 0,-10 3 0 0,5-4-1 15,-4 5-5-15,0-1-1 0,-5 4 0 0,-4-4 0 16,0 8-49-16,-1 1-12 0,-3 3 0 0,-1 3 0 16,-8-3 39-16,-5 4 5 0,1 12 0 0,-10 0 1 15,-8-1-10-15,8 5-3 0,1-1 0 0,4 5 0 16,0 11 10-16,-5 0 2 0,1 4 0 0,-1 0 0 16,1 4-12-16,4 0-1 0,4 3-1 0,0-7 0 15,5 0-6-15,8 0-2 0,1 0 0 0,-1 0 0 16,1-4-14-16,8 4-8 0,5 0 8 0,-1 0-8 15,5-4 0-15,5-3 8 0,3-1-8 0,10-4 0 16,8-3-30-16,0-5-10 16,1-7-3-16,12-4 0 0,14-5-145 0,-14-6-30 15,5-1-6-15</inkml:trace>
          <inkml:trace contextRef="#ctx0" brushRef="#br0" timeOffset="28351.3257">18229 2489 1036 0,'66'-19'46'0,"-40"7"10"0,-4-4-45 0,5 1-11 15,-1-1 0-15,-4 1 0 0,0-1 97 0,4 0 18 16,-4 1 3-16,4-1 1 0,-4 4-62 0,0 1-12 15,-4-1-2-15,-1 0-1 0,-3 5-10 0,-1-1-3 16,-13 8 0-16,0 0 0 0,0 0 30 0,0 0 5 16,0 0 2-16,-9-8 0 0,0 0-29 0,-8 8-5 15,-5 4-2-15,-5 0 0 0,-3 0 3 0,-1 4 1 0,-4-1 0 0,0 9 0 16,0 0-15-16,-1 7-3 0,1 4-1 0,5 5 0 16,-1-9-24-16,0 8-5 0,9 0-1 0,-4 8 0 15,8-15 23-15,1 7 4 0,4 0 0 0,4-4 1 16,0-3-13-16,0-1-18 0,9-7 4 0,0-4 1 15,0-1 13-15,0-11-11 0,5 4 11 0,8 0-10 16,9-4-11-16,-5-4-3 0,5-8 0 0,13-3 0 16,-4-1 24-16,4 1 0 0,5-13-9 0,-5 1 9 15,0 0-30 1,0-1-2-16,0-7-1 0,0 0 0 0,0-4 62 0,-4 0 13 0,-5 0 2 0,-4 4 1 16,5 4-21-16,-10 4-4 0,-4 3 0 0,1 5-1 15,-1 7-1-15,-9 4 0 0,-4 8 0 0,0 0 0 16,0 12 1-16,0 8 0 0,-9 3 0 0,1 8 0 0,-6 0-8 15,1 8-2-15,0 0 0 0,-4 4 0 16,3 0-21-16,1 4-5 0,-4 0-1 0,8-1-669 16,0-3-133-16</inkml:trace>
          <inkml:trace contextRef="#ctx0" brushRef="#br0" timeOffset="28782.0096">18944 2384 806 0,'31'-31'72'0,"-27"19"-58"15,1-4-14-15,-1 5 0 0,5-5 105 0,0 4 19 16,0 1 3-16,-1 3 1 0,-3 0 4 0,3 4 2 16,-8 4 0-16,0 0 0 0,9 8-61 0,0 0-12 15,-5 7-2-15,-4 5-1 0,0 3 5 0,0 1 1 16,0 3 0-16,-4 0 0 0,0 4-4 0,-1 5 0 16,1-5 0-16,-5 0 0 0,5 0-43 0,-5 0-9 0,0-3-8 15,5-1 12-15,-5-8-12 0,5 1 0 0,-1-4 0 0,1-5 0 16,4-3 0-16,0-8 0 0,0 0 0 0,0 0 0 15,0 0 16-15,4-8 7 0,1-3 1 0,8-5 1 16,0-4 15-16,0-3 2 0,5 0 1 0,4-9 0 16,-5-3-43-16,9 0 0 0,1 4 0 0,-1-4 0 15,5 4 0-15,-5 0 0 0,0 3 0 0,5 5 0 16,-5 3 16-16,1 9 7 0,-5-1 1 0,0 4 1 16,0 8-17-16,-5 0-8 0,-4 0 0 0,5 12 8 15,-5 3-8-15,-4 5 0 0,0 3 0 0,-5 1 0 16,0 3-11-16,1 4 11 0,-5 0-8 0,0 12 8 15,0-11-73-15,0 10-10 0,0-3-1 0,0 4-1043 16</inkml:trace>
        </inkml:traceGroup>
        <inkml:traceGroup>
          <inkml:annotationXML>
            <emma:emma xmlns:emma="http://www.w3.org/2003/04/emma" version="1.0">
              <emma:interpretation id="{0B829968-E10B-414F-A3F9-EE02804739C8}" emma:medium="tactile" emma:mode="ink">
                <msink:context xmlns:msink="http://schemas.microsoft.com/ink/2010/main" type="inkWord" rotatedBoundingBox="23796,2183 25138,2109 25217,3542 23874,361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9681.56">21274 1370 1728 0,'0'0'38'0,"0"0"8"0,0 0 2 0,0 0 0 0,0 0-39 0,9 16-9 0,4 3 0 0,-4 4 0 16,-5 13 53-16,0-1 9 0,-4 8 2 0,0 3 0 15,-4 5 0-15,0 8 0 0,4-5 0 0,-9 12 0 16,5-3-25-16,-10 7-5 0,1-4-1 0,4 5 0 16,1-9-4-16,-1 0-1 0,0-7 0 0,0-4 0 15,5-5-20-15,0-3-8 0,-1-4 0 0,1-8 9 16,-9 5 23-16,8-13 5 0,5-11 1 0,-4-1 0 16,-1-3-15-16,5-8-3 0,0 0-1 0,0 0 0 15,0 0-10-15,0 0-1 0,0 0-8 0,0 0 12 16,0 0-12-16,0 0 0 0,-4-8 0 0,4-3 0 15,9-5 10-15,-5 4-1 0,1-7 0 0,3-1 0 0,10 1-9 16,-1-5-12-16,1 1 2 0,0 4 1 0,-1-1 9 16,9-7 0-16,5 3 0 0,0 5 0 0,-5-1 0 0,1 9 9 15,3-5-1-15,1 8-8 0,4 1 0 0,-4-1 0 16,-5 4-10-16,-4 4 10 0,0 0 0 0,-4 0 0 16,-1 8 0-16,-4 3 0 0,-8 1 0 0,-5 4 0 15,-5-1 0-15,-4 5 0 0,-4 3 0 0,-4 0 0 16,-5 1 0-16,-5 3 12 0,-3-3-12 0,3-1 0 15,-3-4-12-15,3 1 12 0,-3 3 0 0,3-3 0 16,1-8 0-16,0 3 0 0,4 1-144 0,4-1-22 0,1-3-4 16,4 0-837-16</inkml:trace>
          <inkml:trace contextRef="#ctx0" brushRef="#br0" timeOffset="29996.3162">22033 2446 1612 0,'0'0'144'0,"0"0"-116"0,9 0-28 0,-5-4 0 16,9 0 32-16,0 4 0 0,1-7 0 0,3 3 0 16,5 0 25-16,0 4 6 0,9-4 1 0,-1 0 0 15,1 0-19-15,0-8-3 0,0 9-1 0,-1-9 0 16,-3 4-14-16,-1-4-3 0,-8 5-1 0,3-5 0 15,-7 0-23-15,-1 0 0 0,0-3 0 0,-4-1-12 0,-1 1 39 0,-3-1 7 16,-1 1 2-16,1 3 0 0,-1-8-5 0,-4 5-1 16,0 3 0-16,0-4 0 0,-4 9-22 0,4-5-8 15,-5 4 0-15,1 0 9 0,-5 4 19 0,-4 4 3 16,0 4 1-16,-9 4 0 0,4-4 0 0,-12 8 0 16,-6-1 0-16,1 9 0 15,-9-4-77-15,5 3-15 0,0 8-4 0,3-3 0 0,1 7 52 0,5-4 12 16,-1 4 0-16,5 4 0 0,4-3 0 0,4 3 0 15,5-4 0-15,9 0 0 0,-1 0 0 0,5-3 0 16,5-1 0-16,3 4 0 0,10-7 0 0,-1 3 0 16,14-8-10-16,4 1 10 15,9-8-188-15,9-1-34 0</inkml:trace>
        </inkml:traceGroup>
        <inkml:traceGroup>
          <inkml:annotationXML>
            <emma:emma xmlns:emma="http://www.w3.org/2003/04/emma" version="1.0">
              <emma:interpretation id="{066BF3B1-C402-4AE8-BDF2-3AE606D9C16C}" emma:medium="tactile" emma:mode="ink">
                <msink:context xmlns:msink="http://schemas.microsoft.com/ink/2010/main" type="inkWord" rotatedBoundingBox="26761,2084 31186,1843 31262,3226 26836,346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678.1147">26306 1916 864 0,'5'-8'76'0,"3"0"-60"16,1 4-16-16,-5 1 0 0,10-1 92 0,-6 4 15 15,-8 0 3-15,5 7 1 0,-1 1-37 0,1 4-7 16,-1-4-2-16,-4 11 0 0,-4 1-1 0,-1 7 0 16,1 4 0-16,-1 4 0 0,-3-3-12 0,3 3-2 15,1-4-1-15,-1 4 0 0,1-4-27 0,4 0-6 16,0-11 0-16,0 3-1 0,0-7-15 0,0-1 0 0,4 1 0 0,1-4 0 15,-1-1 74-15,-4-11 12 0,0 0 2 0,5 4 1 16,-5-4-25-16,0 0-4 0,8 0-2 0,1-4 0 16,4 0-11-16,-4-3-3 0,4-9 0 0,-4 4 0 15,4-3-34-15,0-1-10 0,1-3 0 0,3-5 0 16,1 5 30-16,4-12 2 0,0-1 0 0,4 1 0 16,5 0-32-16,-1-4-18 0,5 4 2 0,0 0 1 15,1 3-155 1,-1 9-31-16,48-59-7 0,-13 27 0 0</inkml:trace>
          <inkml:trace contextRef="#ctx0" brushRef="#br0" timeOffset="32002.0132">27100 2146 1036 0,'0'0'46'0,"0"0"10"0,0 0-45 0,5 12-11 16,-5-4 0-16,8 3 0 0,1-7 166 0,0 4 31 15,0-8 7-15,8 4 0 0,1-4-86 0,-1-4-18 16,1 0-3-16,4 0-1 0,0-4-61 0,-5-3-13 16,5-1-2-16,0 0-1 0,-4 1-19 0,-1-5 0 15,-3-4 0-15,3-3 0 0,-4 0 63 0,0 3 9 16,-4-3 1-16,4-1 1 0,-4 9-16 0,0-13-3 16,-5 9-1-16,1-1 0 0,-5 5-43 0,4 3-11 15,-8 0 0-15,-1 5 0 0,1 3 0 0,-5 0-14 16,0 4 3-16,-8 4 1 0,-1 7 0 0,-4 5 0 15,-4 4 0-15,-5 7 0 0,-4 4 10 0,4 4-8 16,-4 0 8-16,-4 4-8 0,4 0 25 0,0 0 6 16,4-4 1-16,5 4 0 15,-1 0-122-15,5-4-24 0,5-3-5 0,4 3-581 0,-1-4-116 0</inkml:trace>
          <inkml:trace contextRef="#ctx0" brushRef="#br0" timeOffset="32520.828">28452 2025 1036 0,'8'-8'92'0,"-8"1"-73"0,5-5-19 0,-5 12 0 0,-5-8 154 0,-3 4 27 16,-1-4 6-16,-4 4 1 0,-5 1-110 0,-4-1-22 16,0 4-4-16,-9 0 0 0,1 0-35 0,-5 4-6 15,-5-4-2-15,1 11 0 0,-5-3-1 0,0 4 0 16,-4 3 0-16,-1 1 0 0,1 0 24 0,0 3 4 15,4 1 0-15,0 3 1 0,0 4-25 0,9 1-4 16,0-5-8-16,9 4 11 0,-1 1-3 0,1-1-8 16,9 0 12-16,-1 0-4 0,9-3 4 0,0 3 1 15,1-7 0-15,3-1 0 0,5-3-13 0,5-5 0 16,-5 1 0-16,8-4 0 0,-3 0 0 0,8-4 0 16,0-4 0-16,0 0 0 0,5-4 56 0,4-4 6 15,0-4 1-15,4 0 0 0,0 1-50 0,1-5-13 16,-1 1 0-16,5-13 0 0,-5 5 31 0,5-8 1 15,0-1 0-15,-1-6 0 0,1-5-21 0,0-8-11 16,-1 0 12-16,1-7-12 0,0-1 8 0,0-3-8 0,-1 3 0 16,10-3 0-16,-10 3 26 0,6 1-2 0,-6-8 0 15,5 3 0-15,-4 9-24 0,0 3 0 0,-9 8 0 0,4 4 0 32,-8 4-46-32,-1 8-14 0,-4 3-4 0,-4 5 0 0,4-1 52 0,-8 9 12 0,-5 7 0 0,0 4 0 15,0 0 0-15,0 0 0 0,0 0 0 0,-9 15 0 16,0-7 0-16,-4 12 0 0,0 3 0 0,0 8 0 15,-1 0 0-15,6 8 0 0,-6 0 0 0,1 8 0 16,0 4 0-16,0-4 0 0,0 7 0 0,0 9 0 16,-1-9 0-16,6 9 0 0,-5-5 0 0,8 5 0 15,-4 3 0-15,5-4 0 0,0 1 9 0,-1-5-9 16,5 1-19-16,0-1-9 16,0 1-3-16,0-13-1021 0</inkml:trace>
          <inkml:trace contextRef="#ctx0" brushRef="#br0" timeOffset="30661.1324">24678 1752 1342 0,'-17'-4'29'0,"17"4"7"0,-4-4 0 0,-1-3 3 0,5 3-31 0,-4-4-8 0,-1 0 0 0,1 0 0 16,0 4 87-16,-5 0 16 0,4-3 3 0,-8 7 1 15,0 0-35-15,0 0-6 0,-5 0-2 0,1 4 0 32,-1-4-102-32,-4 7-21 0,-4 1-4 0,-13 4-1 0,3 0 103 0,1-1 20 0,0 1 4 0,5 7 1 15,3 1-52-15,1-1-12 0,8 1 0 0,5-1 0 16,0 1 0-16,9 3 0 0,-5-3 0 0,9 3 0 16,4-11 56-16,1 4 9 0,8 3 2 0,-4 1 0 15,8-5-107 1,1 5-22-16,-1 3-4 0,5 0-1 0,5-7 67 0,-6 4 8 0,1 3 4 0,-4-4 0 15,4-3 12-15,-5 0 1 0,-3-5 1 0,-6 9 0 16,-3-8-1-16,-1 3 0 0,-8-3 0 0,-1 3 0 16,-3 1 31-16,-10 0 7 0,0-1 1 0,-3 5 0 15,-6-9-64-15,10 1 0 0,-1 0-9 0,1-1 0 0,-1 1-4 16,-4-4-1-16,-4 4 0 0,4-1 0 16,0 1-124-16,0 0-25 0,4-4-5 0,1-1 0 15</inkml:trace>
          <inkml:trace contextRef="#ctx0" brushRef="#br0" timeOffset="31031.8053">25240 2134 1364 0,'0'0'60'0,"0"0"13"0,13-4-58 0,-4 4-15 0,4-3 0 0,-4 6 0 15,-9-3 82-15,9 4 14 0,-5 4 2 0,-4 4 1 16,0-4-43-16,-4 7-9 0,-5-3-2 0,0 7 0 15,0-3-22-15,-4 4-5 0,0-1-1 0,0 0 0 16,0-3-17-16,4 4 8 0,-4-5-8 0,0 1 0 16,8-5 8-16,5 5-8 0,-4-4 0 0,-1-1 0 15,10-3 0-15,-1 0 0 0,5 0 0 0,0 0 0 16,-9-8 10-16,13 4 5 0,-4-1 1 0,4-3 0 16,0 0 18-16,5 0 4 0,4-3 1 0,-5-1 0 15,1-4-23-15,-1 0-4 0,1 0 0 0,-5-3-1 16,0-1-11-16,5 4 0 0,-10-11 0 0,6 3 0 15,-6 0 12-15,1-3 1 0,0-1 0 0,0-3 0 16,-9 4-13-16,4-5 0 0,-4 5 8 0,-4-5-8 16,4 1 42-16,-5 3 6 0,-4 5 0 0,5 3 1 0,-5 0-39 15,1 5-10-15,-6-1 0 0,6 4 0 0,-1 4 0 0,-4 0 0 16,0 0 0-16,-1 4 0 16,1 4-52-16,0-8-4 0,-9 3 0 0,-4 5-958 15</inkml:trace>
          <inkml:trace contextRef="#ctx0" brushRef="#br0" timeOffset="31362.7184">26060 1222 1036 0,'5'-16'92'0,"-1"4"-73"0,1 5-19 0,-1-1 0 16,0 0 157-16,-4 8 28 0,0 0 6 0,0 0 1 15,0 0-103-15,5 8-20 0,-5 7-4 0,0 13-1 16,-5-5-26-16,1 12-6 0,0 4 0 0,-5 8-1 16,-4 0 13-16,4 0 4 0,-9 3 0 0,5 1 0 15,-4 0-48-15,4-1-15 0,-5-3 0 0,5 0 0 16,0 0 49-16,-1 0 10 0,6-4 1 0,-1-1 1 15,5 1-36-15,-1-8-10 0,1 1 0 0,4 3 0 16,0-12 18-16,0 0-1 0,0-7 0 0,4 3 0 16,1-3-116-16,-1-5-23 0,5 1-5 15,-1-1-820-15</inkml:trace>
        </inkml:traceGroup>
      </inkml:traceGroup>
      <inkml:traceGroup>
        <inkml:annotationXML>
          <emma:emma xmlns:emma="http://www.w3.org/2003/04/emma" version="1.0">
            <emma:interpretation id="{E02E654A-4F51-4A1D-A033-7E2B0CF8761D}" emma:medium="tactile" emma:mode="ink">
              <msink:context xmlns:msink="http://schemas.microsoft.com/ink/2010/main" type="line" rotatedBoundingBox="1996,5527 18455,4514 18559,6205 2100,7218"/>
            </emma:interpretation>
          </emma:emma>
        </inkml:annotationXML>
        <inkml:traceGroup>
          <inkml:annotationXML>
            <emma:emma xmlns:emma="http://www.w3.org/2003/04/emma" version="1.0">
              <emma:interpretation id="{465A4B30-670B-478A-B1BF-D76B81ADFA21}" emma:medium="tactile" emma:mode="ink">
                <msink:context xmlns:msink="http://schemas.microsoft.com/ink/2010/main" type="inkWord" rotatedBoundingBox="1999,5564 3088,5497 3164,6718 2074,678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4480.7328">-469 4942 1011 0,'-5'-47'44'0,"5"28"11"15,0-5-44-15,0 5-11 0,-4-1 0 0,8 1 0 0,-4 3 98 16,0 5 18-16,0-1 3 0,5 4 1 15,-5 8-60-15,0 0-11 0,0 0-2 0,8 12-1 0,-8-4-46 0,5 7-16 16,-5 1 0-16,0-1-452 16,0 5-89-16</inkml:trace>
          <inkml:trace contextRef="#ctx0" brushRef="#br0" timeOffset="34314.4909">-531 5414 1422 0,'0'-8'31'0,"0"4"6"0,0 0 2 0,0 4 1 0,0 0-32 0,0 0-8 16,-4 12 0-16,-9 0 0 0,4 11 39 0,5 5 5 15,-1 3 2-15,5 0 0 0,-9 4-26 0,1 0-4 16,-1 4-2-16,0-4 0 0,5 4-2 0,-1 0 0 16,-4 0 0-16,5-8 0 0,8-3-12 0,-4-5 0 15,0-3 0-15,9-5 0 0,-4 1 0 0,-1-4 0 0,9-1 10 0,-8-3-509 16,-5-8-101-16</inkml:trace>
          <inkml:trace contextRef="#ctx0" brushRef="#br0" timeOffset="34886.0089">53 5324 633 0,'0'0'28'0,"0"0"6"0,0 0-34 0,0 0 0 16,0 0 0-16,-9-7 0 0,0-5 212 0,9 12 36 0,0 0 8 0,0 0 0 16,0 0-125-16,0 0-26 15,0 0-5-15,0 12 0 0,5-1-49 0,-1 9-10 16,-8 7-1-16,8 8-1 0,14 4-27 0,-18 4-4 0,0 0-8 0,0 4 11 15,0-8-1-15,0 4 0 0,0 3 0 0,-9-7 0 16,-4-3-10-16,4-1 0 0,-9-8 0 0,1 0 0 16,8-3 0-16,-9-5 0 0,5-7 10 0,4 0-10 15,-4-5 13-15,5-7-4 0,8 0-1 0,-5-4 0 16,5 4 28-16,0-15 4 0,5-5 2 0,3-3 0 16,1-8-21-16,4-4-4 0,5-8-1 0,4 4 0 15,4-4-16-15,0 0 0 0,5 0 0 0,0 0 0 16,4 8 0-16,0 0 0 0,-4 4 0 0,-1 7 0 15,-3 5 0-15,-1 11 0 0,-4 4 0 0,-4 8 0 16,-5 8 0-16,0 7 0 0,0 5 0 0,5 3 0 16,-14 8 0-16,5 0 0 0,-5 4 0 0,5 4 0 0,0 0 0 15,-1 4-11-15,6 7 0 0,3-7-684 16,-8-4-137-16</inkml:trace>
        </inkml:traceGroup>
        <inkml:traceGroup>
          <inkml:annotationXML>
            <emma:emma xmlns:emma="http://www.w3.org/2003/04/emma" version="1.0">
              <emma:interpretation id="{E4FD91DA-9D7D-4922-9E7A-6EB35A8CDE4E}" emma:medium="tactile" emma:mode="ink">
                <msink:context xmlns:msink="http://schemas.microsoft.com/ink/2010/main" type="inkWord" rotatedBoundingBox="4610,5366 9062,5092 9166,6783 4714,705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6085.3171">3133 5340 979 0,'26'-4'87'0,"-26"4"-70"0,0 0-17 0,0 0 0 16,13-12 140-16,-13 12 25 0,0 0 5 0,0 0 1 15,0 0-86-15,0 0-17 0,4 16-3 0,-4 7-1 16,-13 1-31-16,9 11-6 0,-5 0-2 0,-4 4 0 16,-5 4-15-16,5 4-10 0,-4-8 12 0,4 4-12 15,-1-4 0-15,6 0 0 0,-10-8 0 0,9 0 0 16,9-4 8-16,-4-7-8 0,-5-1 0 0,9-7 0 15,0 0 9-15,9-5-9 0,-5 1 0 0,-4-8 9 16,0 0 13-16,18-11 2 0,-1-5 1 0,5-4 0 16,-8-3-8-16,3 4-1 0,5-9-1 0,4 1 0 15,-8-4 23-15,4-8 5 0,-5 4 1 0,5-8 0 0,5 4-27 16,-14-8-5-16,-4 0 0 0,-1 0-1 0,10-3 2 16,-9 3 1-16,-9 8 0 0,0 0 0 0,0 12-3 0,4 3-1 15,-8 9 0-15,-5 3 0 0,-4 4-2 0,0 4-8 16,13 4 12-16,-18 8-4 15,-4 4-28-15,0 7-7 0,-4 1-1 0,-1 7-668 16,-3 0-135-16</inkml:trace>
          <inkml:trace contextRef="#ctx0" brushRef="#br0" timeOffset="36369.9249">3799 4564 1497 0,'5'-27'133'0,"-1"19"-106"0,5-4-27 0,4 0 0 16,5-3 43-16,-5 3 3 0,-4-4 1 0,4 9 0 16,9 3 22-16,-5-4 5 0,-12 4 1 0,-5 4 0 15,8 12-37-15,1 7-7 0,-9 5-2 0,0 7 0 16,-13 8-7-16,4 4-2 0,1 7 0 0,-1 9 0 15,-13-4-8-15,4 7-3 0,5 0 0 0,0 9 0 16,0-1-9-16,-5 0 10 0,5 0-10 0,4 4 10 0,5 0-10 0,0-7-17 16,-1-5 4-16,1 0-621 15,8-3-124-15</inkml:trace>
          <inkml:trace contextRef="#ctx0" brushRef="#br0" timeOffset="35702.2118">2198 5293 1216 0,'0'0'54'0,"-4"-8"11"0,-1-3-52 0,-3-5-13 15,3 0 0-15,-4 1 0 0,9-1 132 0,0 1 23 16,-4-1 5-16,0 8 0 0,8-3-70 0,-4 3-14 16,0 8-4-16,0 0 0 0,0 0-39 0,0 8-8 15,0 7-1-15,4 5-1 0,-4 3-6 0,5 12-1 16,-1 8 0-16,-8 8 0 0,-5 3-6 0,5 5-2 16,-5-1 0-16,4 5 0 0,1-1 4 0,-5 1 1 15,-4-5 0-15,0-3 0 0,4-1-1 0,0-3-1 16,1-4 0-16,-1 0 0 0,0-8-11 0,5 0 12 15,-1-8-12-15,1-4 12 0,-5-4-4 0,5-7-8 0,-1 0 12 16,1-9-4-16,4-7 0 0,0 0-8 0,0 0 12 0,0 0-4 16,0 0 16-16,0 0 2 0,0 0 1 0,0-7 0 15,-4-1-27-15,4-8 0 0,0-7 8 0,0-5-8 16,4 1 9-16,0-4 0 0,1-8 0 0,-1-4 0 16,5-8-9-16,4 1 0 0,-4-5 9 0,8-3-9 15,1-1 0-15,8-3 0 0,5-5 0 0,0-3-8 16,-1 4 8-16,10-4 0 0,-1 3-9 0,1 5 9 15,-5 15-12-15,4 4 3 0,1 0 0 0,-1 12 0 16,5 4 9-16,-4 7 0 0,-14 5 8 0,0 3-8 0,14 8 0 16,-14 0 0-16,-8 8 0 0,-1 4 0 0,5 4 0 15,-4 3 0-15,-14 5 0 0,-8 3 0 16,-9-3-25-16,0 7-3 0,17 4-1 0,-13-3 0 0,-8 7 29 0,-5-4 0 16,0 4 8-16,0-4-8 0,0 0 0 0,-4 1 0 15,-5-5 0-15,0 0-9 16,5 0-40-16,-1-3-8 0,-8-1-2 0,5-3 0 15,3-1-77-15,-3 1-16 0,3-9-4 0,1 5-649 0</inkml:trace>
          <inkml:trace contextRef="#ctx0" brushRef="#br0" timeOffset="36866.9216">4168 5114 1911 0,'0'0'42'0,"0"0"9"0,0 0 1 0,0 0 2 0,0 0-43 0,13 4-11 16,-4 3 0-16,4 5 0 0,5-4 77 0,-10 8 14 16,1 3 2-16,4 1 1 0,1-1-70 0,-1 1-15 0,-9-5-9 0,0 5 12 15,5-1-12-15,-4 1 0 0,3-1 0 0,-8-3 0 16,-4-5-28-16,4-11 3 0,0 0 0 0,0 0 0 15,0 0 16-15,0 0 9 0,0 0-10 0,0 0 10 16,0 0 0-16,13-7 0 0,0-9 0 0,0 0 10 16,5-3 11-16,4-4 3 0,0-1 0 0,4-3 0 15,5 0-24-15,-5-1 0 0,9 1 0 0,-4 4 0 16,-5 7 0-16,5 4 9 0,-9 8-1 0,0 4-8 16,0 4 0-16,0 8 0 0,-9 7 0 0,5 9 0 15,-10 11 0-15,1 0 0 0,-9 4 0 0,0 7 0 16,-9 5 9-16,1 3-9 0,-10-3 0 0,-8 7 9 15,-1-3-9-15,1 3 8 0,-5 1-8 0,1-5 8 16,-1-7-8-16,0 0 0 0,0-5 0 0,1-3 8 16,-1-11-8-16,5-5 10 0,-1-8-10 0,1 1 10 15,-5-5 1-15,5-3 0 0,4-8 0 0,0-4 0 0,0 0 25 16,5-8 4-16,-1-3 2 0,5-5 0 0,13-4-19 16,-4-3-4-16,-5 0-1 0,9-5 0 0,9-3-18 0,13 0-19 15,-1 0 4-15,6-8 1 16,-1-4-138-16,5-4-28 0</inkml:trace>
          <inkml:trace contextRef="#ctx0" brushRef="#br0" timeOffset="37328.573">5225 5227 518 0,'0'0'46'0,"0"0"-37"0,0 0-9 0,0 0 0 15,0 0 136-15,0 0 26 0,0 0 5 0,0 0 1 16,0 0-35-16,0 0-6 16,9 8-2-16,0-4 0 0,-9-4-28 0,9 7-5 0,-1 9-2 0,1 0 0 15,0 3-29-15,0 8-5 0,4 1-2 0,-4-1 0 16,-5 0-14-16,5 4-2 0,0-3-1 0,-1-1 0 16,-8-4-13-16,-4 1-4 0,4-5 0 0,-4-3 0 15,-5 0-3-15,0-1-1 0,0-7 0 0,1 0 0 16,-1 0-5-16,4-1-2 0,-3-3 0 0,8-4 0 15,0 0 3-15,-5-8 1 0,-4 1 0 0,5-5 0 16,4 0 10-16,0-3 1 0,4-5 1 0,5-7 0 16,4-4-15-16,1-8-10 0,7-4 12 0,6-4-12 15,3 0 0-15,1 0 0 0,9 1 0 0,-1 3 0 16,1 11 10-16,-5 5-10 0,0 8 8 0,-4 3-8 0,-9 8 0 16,4 4 0-16,-9 8-12 0,1 4 12 0,-5 8 0 15,-4 7 0-15,-5 0 0 0,5 9 0 0,-5-5 0 16,1 8 0-16,-5 4 0 0,4 0 0 15,1-4-24-15,-5 4-4 0,4-4-1 0,-4 0-1072 16</inkml:trace>
          <inkml:trace contextRef="#ctx0" brushRef="#br0" timeOffset="37555.9701">6283 5211 1796 0,'0'0'40'0,"0"0"8"0,0-11 1 0,-5-1 1 0,5 12-40 0,0 0-10 0,0 0 0 0,0 0 0 16,0 0 36-16,0 0 6 0,0 0 1 0,0 0 0 15,-4 15-18-15,-5 9-3 0,-4-1-1 0,0 5 0 16,4 7-21-16,0 0 0 0,0 4 0 0,1 0 0 16,3-4 0-16,1 0 0 0,0-4 0 0,4-4 0 15,0-7 0-15,4-1 0 0,-4-7 0 0,9 4 0 0,-1-8 8 0,1-5 1 16,4-3 0-16,1 0 0 15,-6-7 14-15,10-1 2 0,-5-4 1 0,0-7 0 16,0 3 19-16,5-3 4 0,-5-5 1 0,0-3 0 16,0 0 2-16,1-5 0 0,-6 1 0 0,6-4 0 15,-6-4-32-15,-3 4-5 0,-1-4-2 0,0 0 0 16,-4 8 2-16,0 0 0 0,0 11 0 0,-4 1 0 0,0 7-15 16,-1 0 0-16,-8 8 8 0,0 4-8 15,-5 4-21-15,-8 8-7 0,4 3-2 16,-9 9-730-16,1 3-145 0</inkml:trace>
        </inkml:traceGroup>
        <inkml:traceGroup>
          <inkml:annotationXML>
            <emma:emma xmlns:emma="http://www.w3.org/2003/04/emma" version="1.0">
              <emma:interpretation id="{C41155E6-34E0-4C76-91D8-F777919D891C}" emma:medium="tactile" emma:mode="ink">
                <msink:context xmlns:msink="http://schemas.microsoft.com/ink/2010/main" type="inkWord" rotatedBoundingBox="9664,5142 12356,4977 12432,6207 9740,637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196.5672">7020 5047 2113 0,'0'0'46'0,"0"0"10"0,0-3 1 0,0 3 3 0,0 0-48 0,0 0-12 0,0 0 0 0,4 7 0 16,5 5 8-16,-5 4-8 0,5 7 11 0,0 0-11 16,0 1 0-16,-1 3 0 0,1 0 0 0,4 5 0 15,-4-1 0-15,0-8 0 0,0 5 0 0,-5-1 0 16,0-4 0-16,1 1 0 0,-5-5 0 0,0-3 0 16,-5-5 34-16,5 1 0 0,-4 0 0 0,4-12 0 15,-4 4-2-15,4-4 0 0,-9 4 0 0,0-4 0 16,0-4 16-16,1 0 4 0,3 0 0 0,1-4 0 15,-1-4-24-15,1-3-5 0,0-5-1 0,4 1 0 16,4-8 0-16,0-1 0 0,5-3 0 0,0 0 0 16,8 0-22-16,-3-1 0 0,3 5 0 0,5 0 0 15,0 0 0-15,0 7 0 0,-4 4 0 0,3 5 0 16,-7-5 0-16,3 8-16 0,-4 4 2 0,1 8 1 16,-1 0 13-16,0 4 15 0,0 4-3 0,-4 7-1 15,0 9-35-15,-1 3-6 16,-3 4-2-16,-5 0 0 0,4 0 32 0,0 0 0 0,-8 4 0 0,0-4 0 0,4-4 0 15,-5-3 0-15,1-5 0 0,0 1 0 0,-5-5 24 16,4-3 5-16,1-1 1 0,4-3 0 0,-9-8-22 0,9-4-8 16,0 0 0-16,0 0 0 0,0 0 0 0,0 0 0 15,0-8 0-15,-4-4 0 0,4 1 0 0,0-9-13 16,0-3 1-16,4-8 0 0,5-5 12 0,0 1 16 16,0-4-3-16,8 0-1 0,-4 0-12 0,9 0 0 15,0 4 0-15,0 0 0 0,4 8 0 0,1 3 0 16,3 5 0-16,-8 7 0 0,0 1 0 0,-4 7 0 15,-1 8 0-15,-3 3 0 0,-1 5 0 0,0 0 0 16,-9 7 0-16,5 1 0 0,-5 7 0 0,1 4 0 0,-5-3 0 16,4-1 0-1,-4 0-32-15,5 0-10 0,-5 1-2 0,-5 3-1120 0</inkml:trace>
          <inkml:trace contextRef="#ctx0" brushRef="#br0" timeOffset="38369.3736">8156 5149 2152 0,'-13'-16'96'0,"13"16"19"16,0 0-92-16,0 0-23 0,0 0 0 0,0 0 0 16,0 0 48-16,0 12 4 0,0 0 2 0,4 3 0 15,1 5-37-15,-1-1-7 0,0 9-2 0,5-1 0 0,-4 0-8 0,-1 0 0 16,9 5 0-16,-4-1 0 0,0-4-13 0,4-3 1 15,-4 3 1-15,-1-8-684 16,1-3-137-16</inkml:trace>
          <inkml:trace contextRef="#ctx0" brushRef="#br0" timeOffset="38471.1838">8327 4603 1825 0,'0'0'40'0,"0"0"8"0,0 0 1 0,0 0 3 0,-4-8-41 0,4 8-11 0,0 0 0 0,0 0-539 16,0 0-109-16</inkml:trace>
          <inkml:trace contextRef="#ctx0" brushRef="#br0" timeOffset="39128.913">8955 5036 748 0,'17'-8'67'0,"-17"8"-54"0,9-4-13 0,0-4 0 16,-5 0 108-16,5 1 18 0,-5-5 4 0,-4 4 1 16,0-4 22-16,0 5 5 0,0 7 1 0,0-8 0 0,-9 0-59 15,1 4-12-15,-1 0-3 0,-4 4 0 16,0 4-24-16,-5 0-5 0,-4 4 0 0,4 7-1 0,1 5-17 0,-1 7-3 15,-8 1-1-15,-5 7 0 16,1 0-48-16,3 4-10 0,1-4-1 0,4 0-1 0,4 0 26 0,5-4-10 16,0-3 10-16,9-9 0 0,-1-3-20 0,5-1 4 15,0-15 0-15,9 4 0 16,4-8-18-16,-4-7-3 0,9-1-1 0,4-4 0 0,4 1 38 0,-4-5 0 16,-5-11 12-16,-3 4-4 0,8-1 24 0,-1 1 5 15,1-4 1-15,0 0 0 0,0-1-11 0,0 5-3 16,-4-4 0-16,-1 4 0 0,1 7 7 0,-1 5 1 15,1-1 0-15,-5 8 0 0,-4 4-32 0,4 8 0 16,-9 4 0-16,5 8 0 0,-4 3 0 0,-1 1 0 16,0 7 0-16,1 0 0 0,4 0 0 0,-5 1 0 0,5 3 0 15,-1 0 0-15,6-11-9 0,-1-9-8 0,-4 5-2 16,4-4 0-16,0-5-3 0,0-3-1 0,9 0 0 0,-4-8 0 16,-5-7 23-16,4-5 0 0,5-3 10 0,0-1-10 15,-4-3 52-15,4-5 3 0,0-3 1 0,-5 0 0 16,1-4-10-16,-5 0-2 0,9-4 0 0,0-8 0 15,4 0-36-15,0-4-8 0,-4-3 0 0,5-1 0 16,-1-3-17-16,-4 3 0 0,0 1 0 0,-5-1 0 16,-4 4 17-16,-4 1 0 0,0 3 0 0,-9 8 0 15,0 8 8-15,-4 3 4 0,-5 5 2 0,-4 7 0 16,0 5-14-16,-5 7 11 0,-8 0-11 0,4 8 10 16,-9 11-10-16,5 1 0 0,-1 7 9 0,-3 8-9 15,3-3-13-15,1 11-7 0,0 4-2 0,-5 3 0 0,5 1 22 0,4 4 0 16,4 4 0-16,1-1 0 0,3 1 10 15,6-5 6-15,8 1 2 0,0 0 0 0,0 0-18 0,4-1 0 16,5 1 0-16,0 4 0 0,4-5-8 0,-4-3-9 16,-1 4-2-16,5-4 0 15,9-1-89-15,0-7-17 0,-8 0-4 0,3-11-919 0</inkml:trace>
        </inkml:traceGroup>
        <inkml:traceGroup>
          <inkml:annotationXML>
            <emma:emma xmlns:emma="http://www.w3.org/2003/04/emma" version="1.0">
              <emma:interpretation id="{A8BF5E34-CBDD-42EA-8C21-1FBF9D1CFE1C}" emma:medium="tactile" emma:mode="ink">
                <msink:context xmlns:msink="http://schemas.microsoft.com/ink/2010/main" type="inkWord" rotatedBoundingBox="14151,4839 17258,4648 17339,5976 14232,616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0165.2092">12008 4002 403 0,'0'0'36'0,"0"0"-36"0,0 0 0 0,0 0 0 16,0 0 188-16,0 0 32 0,0 0 5 0,0 0 2 15,0 0-86-15,0 0-17 0,0 0-3 0,-4 8-1 16,-1 4-38-16,1 3-8 0,0 5-2 0,-5-1 0 15,0 13-6-15,0-1-2 0,0 4 0 0,-4 4 0 16,-4 4 0-16,-1 4 0 0,1 7 0 0,-5 5 0 16,0 3-40-16,0 4-9 0,0 5-2 0,0 3 0 15,-4 0 8-15,4-8 2 0,0-4 0 0,0 9 0 16,-5-1-37-16,10-12-7 0,-1-3-2 0,1-4 0 16,-1-1 4-16,5-7 1 0,0 0 0 0,4-12-1039 15</inkml:trace>
          <inkml:trace contextRef="#ctx0" brushRef="#br0" timeOffset="40408.1821">12412 4852 1566 0,'0'0'69'0,"0"0"15"0,0 0-68 0,8 4-16 16,1 0 0-16,-4 4 0 0,-1-4 91 0,0 8 14 15,-4-1 3-15,0 5 1 0,0 3-36 0,-4 1-7 16,0 7-2-16,-1 1 0 0,1-1 0 0,-1 4 0 16,-8-4 0-16,5 1 0 0,3-1-51 0,1-4-13 15,-5 1 0-15,5-5 0 16,-1 1-100-16,5-5-22 0,5-3-5 0</inkml:trace>
          <inkml:trace contextRef="#ctx0" brushRef="#br0" timeOffset="40520.9741">12719 4490 1267 0,'22'-31'56'0,"-13"15"12"0,-9 0-55 0,4 1-13 0,0-5 0 0,1 5 0 15,-5 7 98-15,0 8 17 0,4-8 3 0,-4 8 1 16,0 0-155-16,0 0-30 0,0 0-6 16,0 0-2-16</inkml:trace>
          <inkml:trace contextRef="#ctx0" brushRef="#br0" timeOffset="39867.5275">11508 4611 889 0,'-9'7'39'0,"9"-7"9"0,0 0-39 0,0 0-9 0,0 0 0 0,0 0 0 16,0 0 108-16,0 0 19 0,0 0 4 0,0 0 1 0,0 0-44 0,0 0-8 16,0 0-1-16,0 0-1 15,0 0-11-15,0 0-3 0,13 4 0 0,0-4 0 16,1 0 19-16,3-7 3 0,14 3 1 0,4-4 0 0,0 4-70 0,0-4-17 15,5 0 0-15,-5 1 0 0,4-5 0 0,-4 4 0 16,-4 0 0-16,4 4 0 16,-4-3-56-16,0 3-16 0,-5 0-2 0,-4 0-530 15,-5 0-105-15</inkml:trace>
          <inkml:trace contextRef="#ctx0" brushRef="#br0" timeOffset="41124.3715">12793 4724 1537 0,'22'-16'68'0,"-13"8"14"0,-9 8-66 0,13 0-16 16,5-4 0-16,4 4 0 0,-5 4 69 0,5 0 11 15,-4 8 1-15,-1 0 1 0,1 7-38 0,-1 1-7 16,-8 3-1-16,4 4-1 0,-4 1-16 0,0-1-3 15,0 0-1-15,-5 4 0 0,0-3 27 0,1-1 6 16,-1-4 0-16,-8-3 1 0,-1-4-39 0,1-5-10 16,4-3 0-16,0 4 0 0,0-4 53 0,0-8 9 15,0 0 2-15,0 0 0 0,0 0-26 0,0 0-5 16,0 0-1-16,0 0 0 0,0-12 5 0,0-4 1 16,0 1 0-16,4-5 0 0,5 1-38 0,0-5 0 0,4-3 0 15,0 0-12-15,5-5 24 0,-1 1 5 0,5 4 1 16,5 0 0-16,-5-1-18 0,4 5 0 0,5 0 0 0,-1 7 0 15,-8 4-13-15,0 4-3 0,0 8-1 16,0 8 0-16,0 0 25 0,-13 8 4 0,0-1 2 0,4 9 0 16,4-5-22-16,1 8-5 0,-5-3-1 0,-4 3 0 15,0-3 25-15,-1-5 5 0,-3 1 0 0,-1-1 1 16,-4-3-27-16,4-1-6 0,-4 1 0 0,0-4-1 16,0-1 17-16,0 1 0 0,0 0 0 0,0-12 0 15,0 0 0-15,0 0 0 0,0 0 0 0,0 0 0 16,0 0 0-16,0 0 0 0,-8-4 0 0,3-4 0 15,1-8 27-15,4-3 9 0,0-1 1 0,4-3 1 16,1-8-30-16,3 3-8 0,6-3 0 0,8-4 0 16,4 4 0-16,0 0 0 0,5 3 0 0,0 5 0 15,-1 4-34-15,-3 7-2 0,-5 0 0 0,0 12 0 0,-5 0 80 16,-4 8 16-16,0 4 4 0,-4-1 0 0,-4 5-64 0,-5 0-24 16,4 3 0-16,-4 8 1 0,-4-7 23 0,-1 3 0 15,1 1 0-15,-1-5 8 0,1 1-8 0,0-1 0 16,4 1-12-16,0-1 12 15,0-3-39-15,0-1 0 0,0 1 0 0,4 3-764 16,0-7-153-16</inkml:trace>
          <inkml:trace contextRef="#ctx0" brushRef="#br0" timeOffset="41639.651">14118 4958 1497 0,'0'0'32'0,"0"0"8"0,-8 0 0 0,3 0 4 0,-4 0-36 0,9 0-8 0,0 0 0 0,0 0 0 15,-4 8 104-15,4-8 18 0,0 0 4 0,0 0 1 16,13 3-101-16,0-3-26 0,5-3 0 0,4-5 8 16,9 0 44-16,-1 0 10 0,1-4 2 0,4-3 0 15,-4-1-55-15,4-3-9 0,-4 3 0 0,-1-3 0 16,-3 3 28-16,-1-3 14 0,0-5 2 0,1 5 1 15,-10-1-1-15,-4-3-1 0,5-1 0 0,-5 5 0 16,-4-1 1-16,0 1 0 0,-5-1 0 0,5 1 0 16,-5 3-36-16,-4 1-8 0,0-1 0 0,-4 0 0 0,-1 5 0 15,1 3 0-15,-9 0 0 0,0 0 0 0,-1 1 0 16,-3 7 0-16,-5-4 0 0,0 8 0 0,0-1 0 0,-4 9 0 16,-1 0 0-16,-3 7 0 0,-1 1 0 15,0 3 0-15,5 5 0 0,-5 7 0 0,5 0 0 16,4 4-9-16,0 0 9 0,5 4-13 0,3-4 13 0,6-4 0 15,-1-4 0-15,9 8 10 0,0-4-10 0,4-4 0 16,1 0 9-16,8-3-9 16,4-1-47-16,5-4-13 0,5-3-4 0,8-4-682 15,4-5-137-15</inkml:trace>
        </inkml:traceGroup>
        <inkml:traceGroup>
          <inkml:annotationXML>
            <emma:emma xmlns:emma="http://www.w3.org/2003/04/emma" version="1.0">
              <emma:interpretation id="{17C22F7B-EF46-4B90-8C64-2E31D16794EB}" emma:medium="tactile" emma:mode="ink">
                <msink:context xmlns:msink="http://schemas.microsoft.com/ink/2010/main" type="inkWord" rotatedBoundingBox="18486,5426 18511,5424 18517,5511 18491,5513"/>
              </emma:interpretation>
              <emma:one-of disjunction-type="recognition" id="oneOf17"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\</emma:literal>
                </emma:interpretation>
                <emma:interpretation id="interp19" emma:lang="" emma:confidence="0">
                  <emma:literal>l</emma:literal>
                </emma:interpretation>
                <emma:interpretation id="interp20" emma:lang="" emma:confidence="0">
                  <emma:literal>,</emma:literal>
                </emma:interpretation>
                <emma:interpretation id="interp21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41804.8752">15799 4630 1983 0,'0'0'88'0,"0"0"18"0,0-8-85 0,0 8-21 15,0 0 0-15,0 0 0 0,0 0 116 0,0 0 20 16,0 0 3-16,0 0 1 0,0 0-76 0,4 12-14 16,-4-4-3-16,4 4-1 0,1-1-37 0,-1 5-9 15,1-8 0-15,-1 3-784 16,0-3-160-16</inkml:trace>
        </inkml:traceGroup>
      </inkml:traceGroup>
    </inkml:traceGroup>
    <inkml:traceGroup>
      <inkml:annotationXML>
        <emma:emma xmlns:emma="http://www.w3.org/2003/04/emma" version="1.0">
          <emma:interpretation id="{485FA16E-86E1-462D-8DCE-80088526766F}" emma:medium="tactile" emma:mode="ink">
            <msink:context xmlns:msink="http://schemas.microsoft.com/ink/2010/main" type="paragraph" rotatedBoundingBox="2894,7567 28335,5612 28486,7577 3045,9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CD019-A166-4C96-A5F1-811351150026}" emma:medium="tactile" emma:mode="ink">
              <msink:context xmlns:msink="http://schemas.microsoft.com/ink/2010/main" type="line" rotatedBoundingBox="2894,7567 28335,5612 28486,7577 3045,9532"/>
            </emma:interpretation>
          </emma:emma>
        </inkml:annotationXML>
        <inkml:traceGroup>
          <inkml:annotationXML>
            <emma:emma xmlns:emma="http://www.w3.org/2003/04/emma" version="1.0">
              <emma:interpretation id="{3A17510C-2548-4FEF-B422-BE7AD2BD526D}" emma:medium="tactile" emma:mode="ink">
                <msink:context xmlns:msink="http://schemas.microsoft.com/ink/2010/main" type="inkWord" rotatedBoundingBox="2926,7991 6175,7742 6279,9099 3031,934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255.4419">1707 7563 1479 0,'-13'-24'65'0,"8"13"15"0,5-9-64 0,0-3-16 15,0-1 0-15,0-7 0 0,0-4 92 0,9 0 16 16,4 0 4-16,5 0 0 0,-1 0-37 0,10 0-7 16,-1 3-2-16,5 1 0 0,-1 0-23 0,10 8-5 15,-1 3-1-15,5 1 0 0,0 11-22 0,0 0-5 16,-5 4-1-16,5 4 0 0,-4 8-9 0,-5 4 12 15,0-1-12-15,0 1 12 0,-4 4-12 0,-5 3 10 16,5 5-10-16,-9-1 10 0,-5 8-10 0,1-4 0 16,-9 1 0-16,-5-1 0 0,0 0 16 0,-8 1-3 15,-5-1 0-15,-4 4 0 0,0 0 15 0,-5 1 2 16,-8-5 1-16,0 0 0 0,-14 0-31 0,5 1 0 16,-9-1 0-16,0-4 0 0,-4 1 12 0,0-1-3 15,0-3-1-15,4-1 0 16,0 1-28-16,9-5-7 0,0 1-1 0,8-4 0 15,1-5-81-15,8 5-17 0,1-4-3 0,4-4-1 0</inkml:trace>
          <inkml:trace contextRef="#ctx0" brushRef="#br0" timeOffset="45446.7774">505 7512 1382 0,'0'0'61'0,"0"0"13"0,0 0-59 0,0 0-15 16,0 0 0-16,0 0 0 0,0 0 45 0,0 0 7 16,0 0 0-16,0 0 1 0,0 0-26 0,0 0-6 15,0 0-1-15,-5 12 0 0,1 0-6 0,-1 3-2 16,5 5 0-16,0 7 0 0,0 4-4 0,0 8 0 0,0 0-8 16,5 8 12-16,-5 4 8 0,4 3 2 15,-4 1 0-15,-4 3 0 0,-1 5-22 0,1-9 0 16,-9 1 0-16,4-1 0 0,-8-3 12 15,3-4 0-15,1-8 1 0,-4 0 0 0,4-8 11 0,-1 0 1 0,6-11 1 16,-1-1 0-16,0-7-5 0,5 0-1 0,4-12 0 0,0 0 0 16,0 0 5-16,-5-8 1 0,1-4 0 0,4-7 0 15,0 3-7-15,0-7-2 0,4-5 0 0,1-3 0 16,-1 0 0-16,5-8 0 0,-9 0 0 0,9-8 0 16,-1 0-4-16,6-3-1 0,-14-5 0 0,13 1 0 15,-5-1-12-15,1-3 11 0,0-1-11 0,4-3 10 16,-4 7-10-16,4-3 0 0,-4 3 0 0,4-4 0 15,0 5 0-15,0 3 0 0,1 8 0 0,-1 4 0 16,0 0 0-16,-4 12 0 0,-1 7 8 0,6 5-8 0,-6 7 0 16,-3 0 0-16,12 8-12 0,-17 4 12 0,9 12 0 15,4 3 0-15,-4 5 0 0,0 7 0 0,8 8 0 16,1 4 0-16,-14 11 0 0,5 9 0 0,4-5 0 16,-4 9 0-16,-5-1 0 0,10 4-11 0,-10 0 11 15,5-3 0-15,-1-5 0 0,1-7 8 16,-4-5-8-16,-1-3 0 0,0-8 0 0,-4-8 8 0,5-4-8 0,4-7 0 15,-9-4 8-15,0-5-8 0,0-3 31 0,0-8 1 16,0 0 1-16,0 0 0 0,0 0 6 0,4-12 1 16,0-7 0-16,5-1 0 0,-4-7-11 0,3 0-1 15,1-4-1-15,4-8 0 0,0 0-10 0,5-4-1 16,-5 0-1-16,9-8 0 0,0-3-3 0,0 3-1 16,4 0 0-16,-4 0 0 0,0 1-11 0,9-1-12 15,-9-7 2-15,0 7 1 0,0 0-12 0,0 8-3 16,4 0 0-16,0 8 0 15,1 4-94-15,-1 4-19 0,0-1-4 0</inkml:trace>
          <inkml:trace contextRef="#ctx0" brushRef="#br0" timeOffset="45873.1306">1808 7302 1375 0,'8'-28'60'0,"-3"17"14"0,-1-1-59 0,1 0-15 15,-1-3 0-15,5 3 0 0,-5 4 89 0,1-4 15 16,-1 5 4-16,0 3 0 0,-4 4-32 0,0 0-7 16,0 0-1-16,0 0 0 0,-4 11-16 0,0 5-4 15,-5 3-1-15,4 9 0 0,-3 3-15 0,-1 8-4 16,0 4 0-16,0 0 0 0,-4 4-4 0,4 3-2 16,1 5 0-16,-1 3 0 0,-4 9-5 0,-1-5-1 15,6 4 0-15,-5 1 0 0,4-1-8 0,0-4-8 16,0-3 12-16,-8-5-12 0,3-7 13 0,1 0-4 0,0-4-1 15,-4-4 0-15,3-4-8 0,1-8 12 0,0-3-12 16,0-1 12-16,0-7-12 0,4-5 0 0,-4 1 0 0,4-8 0 31,-4 0-135-31,9-4-19 0,-5-8-4 0,4-4-784 0</inkml:trace>
          <inkml:trace contextRef="#ctx0" brushRef="#br0" timeOffset="69107.211">3032 7785 633 0,'0'-8'56'0,"0"8"-44"16,0 0-12-16,0 0 0 0,0-4 139 15,0 4 25-15,4-7 6 0,0 3 1 0,1 0-57 0,-5 4-11 16,0 0-3-16,13-8 0 0,-4 4-17 0,0-4-4 16,4 1-1-16,0 3 0 0,0 0-28 0,5 0-6 15,-5 4 0-15,0 4-1 0,4 0-30 0,1 0-5 16,0 3-8-16,-1 5 11 0,1-4-11 0,4 4 0 15,8-5 0-15,-3 5 0 16,-1-4-27-16,5 0-7 0,8-1-2 0,1-7 0 16,8 0-138-16,-4-3-28 0</inkml:trace>
        </inkml:traceGroup>
        <inkml:traceGroup>
          <inkml:annotationXML>
            <emma:emma xmlns:emma="http://www.w3.org/2003/04/emma" version="1.0">
              <emma:interpretation id="{8099D6A6-25B9-4BF2-A087-98D84E06ABEA}" emma:medium="tactile" emma:mode="ink">
                <msink:context xmlns:msink="http://schemas.microsoft.com/ink/2010/main" type="inkWord" rotatedBoundingBox="7159,7381 11859,7020 11973,8498 7272,885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1403.6224">6932 7341 1728 0,'0'0'76'0,"0"0"16"0,0-8-73 0,0 8-19 16,0 0 0-16,0 0 0 0,0 0 95 0,0 0 15 15,0 0 3-15,-9 8 1 0,9-8-54 0,-4 15-10 16,-5 1-2-16,0 3-1 0,5 5-23 0,-1 3-4 0,-3 0 0 0,-1-3-1 16,0 7 8-16,5-4 1 0,-1 4 1 15,1-3 0-15,-5-1-9 0,0 0-3 0,5 4 0 0,0-3 0 16,-1-1-6-16,5 0-2 0,-8 1 0 0,3-9 0 16,-4-3-1-16,5-1-8 0,-5-3 12 0,5-4-4 15,4-8 20-15,0 0 4 0,0 0 1 0,0 0 0 16,-5 12-33-16,5-12 0 0,0 0 0 0,0 0 0 15,0 0 0-15,0 0 13 0,0 0-4 0,0-8-1 16,-4-4-8-16,4 0 0 0,0-3 9 0,0-5-9 16,9-3 0-16,4-1 0 0,-4-3 0 0,8-4 8 15,5-4-8-15,0-4 0 0,0 0 0 0,0-4 0 16,9 0 0-16,-5-4 0 0,5-3 0 0,-1 3-8 0,-3 0 8 16,4 0-13-16,-1 0 5 0,5 8 8 15,-4 8-14-15,0 4 5 0,-1 3 1 0,1 5 0 16,0 7 8-16,-5 4 0 0,1 1-9 0,-6 7 9 0,1 0 0 0,-4 7 12 15,-9 5-2-15,0 8 0 0,-1-1-10 0,-3 5 0 16,-10 3 0-16,-3 4 0 0,-6 4 0 0,1-4 0 16,-9 4 0-16,-4 4 0 0,-5 4-20 0,1-4 1 15,-6-4 0-15,1 1 0 16,0-5-38-16,0 0-8 0,-4-4-2 0,4-7 0 16,4-5-131-16,0-7-26 0,5-4-6 0</inkml:trace>
          <inkml:trace contextRef="#ctx0" brushRef="#br0" timeOffset="71766.1467">7709 6627 806 0,'4'-12'72'0,"5"-3"-58"0,-1-9-14 15,1 5 0-15,0 3 144 0,-5 0 27 0,5 9 5 0,0-1 0 16,-5 0-27-16,-4 8-5 0,0 0-2 0,0 0 0 15,0 0-54-15,5 20-10 0,-5 3-2 0,0 16-1 16,-5-4-23-16,1 8-4 0,-5 4 0 0,0 0-1 16,1 3-10-16,-1-3-1 0,-4 8-1 0,4-1 0 15,-4 1-20-15,0-1-4 0,-1 5-1 0,1-1 0 16,0 1-27-16,0-4-6 0,-5-5-1 0,5 5 0 16,0-8-165-16,0-4-34 0,-13 23-6 15,12-27-2-15</inkml:trace>
          <inkml:trace contextRef="#ctx0" brushRef="#br0" timeOffset="71976.1796">7924 7337 1710 0,'0'0'76'0,"0"0"15"0,0 0-73 0,0 0-18 16,0 0 0-16,0 0 0 0,0 0 56 0,8-8 8 15,10-8 2-15,-1 5 0 0,1-1-29 0,4 0-5 16,0-3-2-16,-5-1 0 0,10-7-30 0,-10 3 0 15,1 1 0-15,-1-5 0 0,1 5 9 0,-1-1-9 16,-3-3 8-16,-6 3-8 0,1 1 18 0,-4 7-2 16,-1-4 0-16,-8 5 0 0,-1 3 23 0,1 4 4 15,-5-4 1-15,-4 8 0 0,-5 0-7 0,5 0-1 0,-4 4 0 0,-5 0 0 16,0 4-12-16,0 4-4 0,0 3 0 16,0 1 0-16,4-1-11 0,-4 5-9 0,5-1 12 15,4 1-12-15,0-1 0 0,4 1 0 0,0 3 0 0,5 1 0 16,4 3 0-16,4 4 0 0,0-7 0 15,1-1-12-15,4 0 12 0,4 1 0 0,0-13 0 0,4 1 0 16,1 0-156 0,4-8-29-16,4-4-6 0,-4-4-1 0</inkml:trace>
          <inkml:trace contextRef="#ctx0" brushRef="#br0" timeOffset="72222.3634">8410 6826 2026 0,'-4'-4'44'0,"-9"0"10"0,4 4 2 0,0-4 1 0,5 4-45 0,-5 0-12 15,9 0 0-15,0 0 0 0,0 0 36 0,0 0 6 16,5-8 1-16,-1 4 0 0,5-7-23 0,4-1-4 16,9 0 0-16,4-3-1 0,5-1 0 0,0-3 0 15,-1-5 0-15,10 5 0 0,-1-1-15 0,1 5 8 16,-5-1-8-16,0 4 0 0,-4-3 0 0,-1 3 0 15,1 4 0-15,-5 0 0 0,-4 8 0 0,-4-4 0 16,-1 4-11-16,-3 4-667 16,-1 0-134-16</inkml:trace>
          <inkml:trace contextRef="#ctx0" brushRef="#br0" timeOffset="69964.508">5190 7177 1018 0,'0'0'45'0,"0"0"10"0,0 0-44 0,-9-8-11 15,9 0 0-15,-8 0 0 0,-1-3 95 0,0 3 17 16,0 0 3-16,1 4 1 0,-6-4-35 0,6 4-6 16,-6 4-2-16,1 0 0 0,0 4-40 0,-4 0-8 15,-1-4-1-15,5 4-1 0,-5 4-23 0,1 0 8 16,-1 0-8-16,-4 3 0 0,5 1 11 0,-10 4-3 15,6-1 0-15,-6-3 0 0,5 3 15 0,0-3 2 16,0 8 1-16,5-1 0 0,-1 8 14 0,-4-3 2 16,0 3 1-16,5 4 0 0,-1 4-15 0,1 1-2 15,-1-1-1-15,1 0 0 0,3-8-10 0,6 4-3 16,-5 4 0-16,4-3 0 0,0 3-12 0,5-4 9 16,-1-4-9-16,5 0 8 0,0-3 1 0,0 3 0 15,5 0 0-15,3 1 0 0,1-1-23 0,4-4-5 16,0-7-1-16,9 4 0 15,-4-5-50-15,4-3-10 0,0-4-3 0,0-4 0 16,9-4-105-16,4-4-20 0</inkml:trace>
          <inkml:trace contextRef="#ctx0" brushRef="#br0" timeOffset="70310.3158">5467 7426 288 0,'0'0'25'0,"0"0"-25"0,0-7 0 0,4-1 0 15,0 0 238-15,-4-4 42 0,0 4 9 0,-8 5 2 16,8 3-152-16,-5-8-31 0,-4 4-5 0,1 4-2 15,8 0-29-15,-9 4-7 0,5-4-1 0,-10 4 0 16,1 3-23-16,0 5-5 0,-5 0 0 0,5 3-1 16,-4 1-35-16,4 4 0 0,-1-1 0 0,1 1 0 15,5 3 0-15,-6 0 0 0,6 1 0 0,-1-5 0 0,4 5 0 0,1-5 0 16,4 1 0-16,0-1 0 0,9-3 0 0,-5-1 0 16,5 1 0-16,0-4 0 0,4-5 0 15,-4 1 0-15,8-4 0 0,-4 0 0 0,-4-4 0 0,4-4 0 16,5 0 0-16,-1 0 0 0,-3-3 0 0,-1-1 0 15,9 0 0-15,-5-4 0 0,1 1 0 0,-5-5 0 16,0 0 0-16,5 1 0 0,-5-1 0 0,0-3 0 16,-4 3 0-16,0-3 0 0,-5-1 0 0,0 1 0 15,1 3 0-15,-5 0 10 0,0-3-10 0,-5 3 10 16,1 1-10-16,-5 3 10 0,0 4-10 0,1 0 0 16,-1 4 0-16,-4 1 8 0,-1-1-8 0,6 0 0 15,-5 8 0-15,-1 0 0 0,1-1-11 0,0 5-4 16,0 0-1-16,0 4-894 0</inkml:trace>
          <inkml:trace contextRef="#ctx0" brushRef="#br0" timeOffset="70904.5301">5888 7348 1324 0,'0'0'118'15,"-9"-7"-94"-15,0-1-24 0,9 8 0 16,0 0 172-16,0 0 29 0,-4 0 7 0,4 0 0 16,0 0-132-16,-5 11-26 0,5-3-6 0,0 8 0 15,0-1-30-15,0 5-6 0,0-1 0 0,0 1-8 0,-4-1 0 0,0 1 0 16,-1 3 0-16,1-3 0 0,0-5-13 0,-1 1 0 16,-4-4 0-16,5-1 0 0,0-3 13 0,-1 0 0 15,-4 0 0-15,9-8 0 0,0 0 8 0,0 0-8 16,0 0 9-16,0 0-9 0,0 0 15 0,0 0-3 15,0 0-1-15,0 0 0 0,9-12-11 0,0 4 10 16,0-3-10-16,4-1 10 0,0-4-10 0,0 1 0 16,5-5 0-16,4-3 8 0,-5 3-8 0,10-3 0 15,-1 3 0-15,0 1 0 0,5 3 0 0,-9 1 0 16,0 7 0-16,0-4 0 0,-5 4 0 0,1 5 0 16,-1 6 0-16,1 1 0 0,0 0 0 0,-1 8 0 15,1-4 9-15,-5 3-9 0,0 9 0 0,-4-4 0 16,-1-1 0-16,1 1 0 0,-4 3 0 0,-5-3 0 15,4-1 0-15,-4-3 0 0,-4 4 10 0,4-1 1 16,-5-3 0-16,1 4 0 0,-1-9 4 0,5 1 1 0,-4 4 0 16,-5-8 0-16,9-4 5 0,0 0 2 0,-4 4 0 0,4-4 0 15,-9 0-23-15,9 0 0 0,0 0 0 0,0 0 0 16,-4-8 0-16,4 0 8 0,0-4-8 0,4-3 0 16,1-5 0-16,3 1-13 0,1-5 1 0,4 1 1 15,0 0 11-15,1-1 0 0,3 1 0 0,1-4-8 16,-1-1 8-16,1 5 0 0,-1-1 0 0,5 9 0 15,0 3 0-15,-4 4 0 0,-5 4 0 0,4 1 0 16,-8 6 8-16,4 9 3 0,-4 0 1 0,0 7 0 16,-5 1-12-16,-4 3 0 0,5 8 0 0,-5-3 0 15,0-1 0-15,-5 0 0 0,1 5 0 0,4-1 0 16,-4-4 0-16,-1-4 0 0,1 1 0 0,4-5 0 16,-5 1-155-16,5-8-33 0,-4-5-6 0</inkml:trace>
          <inkml:trace contextRef="#ctx0" brushRef="#br0" timeOffset="72732.7041">8801 6276 979 0,'-9'-8'87'0,"9"8"-70"15,5-8-17-15,-1 0 0 0,-4 8 132 0,0 0 24 16,0 0 4-16,4-7 0 0,-4 7-25 0,0 0-6 16,0 0-1-16,0 0 0 0,0 0-81 0,0 0-17 15,0 0-3-15,-8 11-1 0,-6 1-8 0,6 8-2 16,-6 7 0-16,-3 8 0 0,4 8 16 0,0 0 2 16,-5 4 1-16,0 7 0 0,1 1-3 0,-1-1-1 15,1 5 0-15,-1-5 0 0,1 1-15 0,-1-8-2 16,5 0-1-16,0 3 0 0,0-3-13 0,0 0 0 15,-1-4 0-15,6-4 0 16,-6 0-153-16,6-4-27 0</inkml:trace>
          <inkml:trace contextRef="#ctx0" brushRef="#br0" timeOffset="72942.8602">8770 7305 1587 0,'0'0'70'0,"0"0"15"0,9 0-68 0,4 0-17 0,-8-7 0 0,8 3 0 16,0 0 60-16,4 0 9 0,10-4 2 0,-5-4 0 15,4 1-20-15,0-1-4 0,1-4-1 0,-1-3 0 16,0 3-26-16,1-3-4 0,-1-1-2 0,-4 1 0 16,0-5-6-16,0 5 0 0,-5-4-8 0,1 3 12 15,-5 1 28-15,-4 3 6 0,4 0 1 0,-9 1 0 16,5 3-13-16,-9 0-2 0,5 1-1 0,-5 3 0 0,-5 0-9 0,-4 4-2 15,1 4 0-15,-1 0 0 0,-4 4-7 0,-5-4-1 16,1 4-1-16,-5 4 0 0,4 0-11 0,-4 3 12 16,-4-3-12-16,4 8 12 0,-9 3-3 0,5 1 0 15,0 3 0-15,-5 4 0 0,0 1-9 0,5-1 0 16,8 0 0-16,1-3 8 0,4 3-8 0,4-4 0 16,4 5 0-16,1-5 8 0,4 0-8 0,4 1 0 15,-4-1 0-15,9-3 0 16,13 7-38-16,4-7-10 0,9-9-1 0,5 1-675 15,8-4-136-15</inkml:trace>
        </inkml:traceGroup>
        <inkml:traceGroup>
          <inkml:annotationXML>
            <emma:emma xmlns:emma="http://www.w3.org/2003/04/emma" version="1.0">
              <emma:interpretation id="{0451AE23-9612-4C4A-AA9F-E6B702E11D75}" emma:medium="tactile" emma:mode="ink">
                <msink:context xmlns:msink="http://schemas.microsoft.com/ink/2010/main" type="inkWord" rotatedBoundingBox="13679,6738 19004,6329 19124,7895 13799,830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4350.6367">12131 6588 1152 0,'0'0'51'0,"0"0"10"16,4-4-49-16,-4 4-12 0,0 0 0 0,0 0 0 0,0 0 156 0,0 0 28 0,0 0 5 0,9 8 2 16,-5 3-115-16,1 1-22 0,-10 4-5 0,5 7-1 15,-4 4-6-15,4 1-2 0,4 3 0 0,-4 0 0 16,-4 4-7-16,0-4-1 0,-1 5-1 0,-3-5 0 15,3 0-3-15,-4-4-1 0,5 1 0 0,0-9 0 16,-1 1 5-16,1-5 0 0,-1-3 1 0,5 0 0 16,0-12-10-16,0 0-3 0,0 0 0 0,0 0 0 15,0 0-7-15,0 0-1 0,-4-12-1 0,4 0 0 16,4 0 25-16,-4-3 4 0,9-9 2 0,0 1 0 16,-5-4-27-16,5-4-6 0,-4-5-1 0,8 1 0 15,0-8-8-15,9 4 0 0,0-3 0 0,0 3 8 16,8 3-8-16,1-3 0 0,4 4 0 0,-4 4 8 15,4 0-22-15,-4 11-5 0,-5 1-1 0,5 3 0 16,-5 5-163-16,-4 3-33 16,-4 8-6-16,-1 0-762 0</inkml:trace>
          <inkml:trace contextRef="#ctx0" brushRef="#br0" timeOffset="74843.5795">12868 6642 1324 0,'0'-11'118'0,"0"11"-94"16,0 0-24-16,0 0 0 0,0 0 79 0,-9 0 11 16,-4 8 2-16,4-1 1 0,-4 1-37 0,0 4-8 15,0 3-2-15,-5 1 0 0,5 0-30 0,0 3-7 16,0 1-1-16,0-1 0 0,-1 1 0 0,6-1 0 0,-1-3 0 0,0-1 0 16,5 1 8-16,-1 0 0 15,1-5 1-15,4 1 0 0,0 0 5 0,0-5 1 16,0-7 0-16,9 8 0 0,-9-8-3 0,8 0-1 0,6 0 0 0,-1-4 0 15,0 0-3-15,5 1-1 0,-5-9 0 0,4 4 0 16,1-4-4-16,-1-3-1 0,5-5 0 0,-4 1 0 16,4-1 3-16,-9 1 1 0,9-5 0 0,-5 1 0 15,-3 3-2-15,3 1 0 0,-8-4 0 0,0 7 0 16,-5 4-3-16,-4 1-1 0,0-1 0 0,-9 0 0 16,0 8 16-16,-4 0 2 0,-4 8 1 0,-1 0 0 15,-4 4-27-15,-4 4 0 0,0 3 8 0,-5 1-8 16,0-1-32-16,5 5-8 0,-5-1-1 15,0 9-987-15</inkml:trace>
          <inkml:trace contextRef="#ctx0" brushRef="#br0" timeOffset="73929.0355">11451 6619 921 0,'4'-8'82'0,"-4"0"-66"0,5-3-16 0,-5-5 0 16,0 4 104-16,0-3 18 0,0-1 3 0,0 1 1 15,0-1-8-15,4 0-2 0,-4 9 0 0,0-5 0 16,0 4-40-16,4 0-9 0,-4-3-2 0,0 11 0 16,0 0-25-16,0 0-6 15,0 0-1-15,0 15 0 0,0-3-4 0,0 11-1 16,-4 5 0-16,-5 3 0 0,0 8-4 0,1 8-2 0,-5 3 0 0,-5 9 0 15,0-5 14-15,-3 1 4 0,-1 0 0 0,-5 3 0 16,5-3-18-16,0-1-3 0,0 1-1 0,5-4 0 16,-1-1-10-16,5-7-8 0,0-4 9 15,4-4-9-15,-4 0 11 0,4-7-11 0,1-5 12 16,-1-3-12-16,4-5 18 0,1 1-3 0,0-8-1 0,-1-1 0 0,5-7-2 16,0 0-1-16,0 0 0 0,0 0 0 15,0 0-2-15,0 0 0 0,-4-7 0 0,-1-1 0 16,1-4-9-16,4-3 0 0,-4-1 0 0,4-4 8 0,-5 1-8 0,5-8 0 15,0-1 0-15,0-3 0 0,0 0 0 0,5-4 0 16,-1 4 0-16,5-8 0 0,-5 4 0 0,9-1-9 16,-4 1 9-16,4 0 0 15,0 4-12-15,1-4 4 0,3 0 8 0,1-4-13 16,-1 4 0-16,1-4 0 0,4-4 0 0,0 4 0 0,0 4-3 0,4 4 0 0,0-5 0 16,5 1 0-16,-5 0 4 0,5 4 0 0,4 4 0 15,5-1 0-15,-5 5 12 0,0 0 0 16,4 3 0-16,-4 5 0 0,-4 3 0 0,-5 0 0 15,5 8 0-15,-5 0 0 0,-4 4 0 0,-4 0-12 0,-1 4 3 0,-3 4 1 16,-1 4 8-16,-9 3 0 0,1-3 0 0,-5 8 0 16,-5 3 0-16,1 8 9 0,-5-4 0 0,-4 1 0 15,-5 3-9-15,5-4 0 16,-4 1 0-16,-5 3 0 0,0-4 0 0,0 0 0 16,0-3 0-16,-9-1 0 0,5-3 0 0,-5-5-11 0,0 5 3 0,5-9 0 15,0 5-113-15,4-4-23 0,4-1-4 0</inkml:trace>
          <inkml:trace contextRef="#ctx0" brushRef="#br0" timeOffset="75300.2062">13570 5933 1594 0,'13'-20'35'0,"-13"20"7"0,0 0 2 0,4-8 1 0,5 1-36 0,0-5-9 15,-5 4 0-15,-4 8 0 0,0 0 85 0,0 0 15 16,0 0 4-16,0 0 0 0,0 0-32 0,5 12-7 16,-1 3-1-16,-4 13 0 0,-4-1-24 0,-1 12-6 15,-3 0-1-15,-1 8 0 0,0 3-7 0,-4 1-2 16,4 4 0-16,-4 11 0 0,4-4-16 0,0 1-8 15,-4-5 8-15,4 1-8 0,1-5 30 0,-5-7 1 16,4-4 0-16,0-4 0 0,5-4-15 0,-5-4-2 0,0-7-1 0,5-5 0 16,-5-3 12-16,5 0 3 0,-1-5 0 15,1-3 0-15,4-8-11 0,0 0-1 0,0 0-1 0,0 0 0 16,0 0-15-16,0 0 11 0,4-12-11 0,5-3 10 16,0-1-10-16,4-3 0 0,0-5 0 0,0-7 0 15,5 4 0-15,4-4 0 0,0-5 0 0,4 5 0 16,0 4-28-16,1 4 3 0,-1-1 0 0,-4 5 0 15,-5 7 25-15,1 4 0 0,-1 4 0 0,-3 8 0 16,-14-4 0-16,13 8 0 0,0 4 0 0,-9 3 0 16,1 9 0-16,-5-1 8 0,-5 4 0 0,1 1 0 0,0-1-8 15,-10 0 0-15,-3 1 0 0,-1-5 8 16,1 0-8-16,-10 1 9 0,1-5-9 0,-5 5 10 0,1-1-10 16,-1-3 0-16,-4-1 0 0,4-7 8 0,0-1-20 0,-4 1-4 15,5-4 0-15,-1 0-1 16,0-4-112-16,-4-4-23 0,4-4-4 0,5-4-534 15,4 0-107-15</inkml:trace>
          <inkml:trace contextRef="#ctx0" brushRef="#br0" timeOffset="75419.4887">14175 5718 576 0,'5'-8'51'0,"4"1"-41"15,-1-1-10-15,5 0 0 0,-4 8 260 0,4 0 49 0,1 4 11 0,-1 4 1 16,0 3-186-16,-9 5-38 0,5 7-7 0,-9 5-2 16,0 11-34-16,-4 8-7 0,-1-1-2 0,1 13 0 15,-5-1-1-15,-4 5-1 0,0-1 0 0,0 8 0 16,-5-3-23-16,1-1-5 0,-1-4-1 0,0 5 0 16,1-5-14-16,-1-7 0 0,1-1 0 0,-1-3-10 15,1-8-139-15,-1-4-28 0,5-4-6 16</inkml:trace>
          <inkml:trace contextRef="#ctx0" brushRef="#br0" timeOffset="75758.4501">14241 6584 1267 0,'0'0'112'0,"9"0"-89"16,0-4-23-16,8 0 0 0,-4 0 115 0,9 0 18 15,0-3 4-15,13-1 1 0,5-8-75 0,-5 4-15 16,-9-3-4-16,5-1 0 0,-5-3-28 0,-4-5-7 16,5 5-1-16,-5-5 0 0,-1 1 27 0,-3 0 5 15,0 3 0-15,-5-7 1 0,0 0 14 0,0 3 2 16,0-3 1-16,-4 3 0 0,0 5-22 0,-5 7-4 16,1 1 0-16,-1-1-1 0,-4 0-3 0,0 12 0 15,0 0 0-15,-9 0 0 0,-4 0 7 0,0 12 1 16,0 0 0-16,-9 7 0 15,4 4-53-15,-4 5-11 0,0-1-1 0,-4 12-1 0,4-4 30 0,-4 8-9 16,4 4 9-16,0 0 0 0,4-4-8 0,5-1 8 16,-4-3-8-16,3 0 8 0,6-3-24 0,-1-5 1 0,0 0 0 15,0-4 0 1,5-3-37-16,0-5-7 0,8-7-1 0,0 0-947 0</inkml:trace>
          <inkml:trace contextRef="#ctx0" brushRef="#br0" timeOffset="76403.5991">15092 6350 1612 0,'0'0'144'15,"0"0"-116"-15,0 0-28 0,0 0 0 0,0 0 89 0,5 12 12 16,-5-1 3-16,0 5 0 0,0-4-47 0,0 3-9 16,-5 9-1-16,1-5-1 0,0 5-29 0,4-5-5 15,-5 4-2-15,1-3 0 0,-1-1-2 0,-3 1-8 16,3-8 12-16,-4 3-4 0,5 1 12 0,-5-8 3 15,0-1 0-15,5 1 0 0,0-4 19 0,4-4 4 16,0 0 1-16,0 0 0 0,-9 0-3 0,9 0 0 16,0 0 0-16,-9-4 0 0,5-7-29 0,4 3-7 15,0-4 0-15,4 0-8 0,1 1 0 0,8-9 0 16,-5 1 0-16,6-1 0 0,-1 1 0 0,4-1 0 16,1 1 0-16,8-1 0 0,-4 1 0 0,4 3 0 15,1 4 0-15,-1 5 0 0,-8-1 0 0,-1 0 0 16,1 4 0-16,-5 4 0 0,0 4 0 0,0 0 0 15,-4 0 0-15,-5 4 0 0,5 7 0 0,-4 1 0 16,-1-1 0-16,-4 5 0 0,4 3 0 0,-4 1 0 16,5-1 0-16,-5-3 0 0,0-5 0 0,0 1 0 0,0-5 0 15,0 1 0-15,0 0 25 0,0-4-1 0,0-8-1 16,0 0 0-16,0 0-15 0,0 0-8 0,0 0 10 0,0 0-10 16,0 0 14-16,0 0-3 0,4-12-1 0,1-4 0 15,-5 5 2-15,8-5 1 0,-3 0 0 0,8-3 0 16,-4-4 0-16,4-5 0 0,4 1 0 0,1 0 0 15,-1-1-13-15,10 5 0 0,-5 0 0 0,8 3 0 16,-3 8 0-16,-5 1-16 0,0 7 3 0,0 4 1 16,-5 4 12-16,1 0 16 0,-5 7-3 0,-4 5-1 15,-1 3-12-15,-3-3 0 0,4 7 0 0,-9 5 0 16,4-1 0-16,-4 4 0 0,0-7 0 0,4 3 0 16,-8 0-70-16,4 0-14 15,0 1-2-15,4-1-1106 0</inkml:trace>
          <inkml:trace contextRef="#ctx0" brushRef="#br0" timeOffset="76830.8372">16294 6272 691 0,'0'0'30'0,"9"-8"7"0,0 0-29 0,0 1-8 0,-5-1 0 0,9 4 0 16,-4-4 130-16,0 4 25 0,-5-4 5 0,-4 8 0 15,9-4-81-15,-9 4-17 0,0 0-3 0,0 0-1 16,0 0-42-16,0 0-16 0,0 0 11 0,0 0-11 16,0 0 50-16,0 0 4 0,-13 4 1 0,4 4 0 15,-8 0-11-15,-1 0-3 0,0 3 0 0,-4-3 0 16,1 4-7-16,-1 0-2 0,-5-1 0 0,5 5 0 16,-4 0-32-16,4-1 0 0,0 1 0 0,5-1 0 0,-5-3 44 15,9 4 3-15,4-5 0 0,0 5 0 0,0-4-35 0,5 3-12 16,4-3 9-16,0 0-9 0,4-1 0 0,5 5 0 15,0 3 0-15,0-3 0 0,4-4 0 0,4-1 0 16,1 1 0-16,4 0 8 0,-5 0 16 0,1 3 2 16,-1 1 1-16,-3 3 0 0,-1-3 23 0,-5 3 5 15,-3 5 1-15,-1-5 0 0,-4 5-5 0,-4-5-1 16,-1 1 0-16,-3 3 0 0,-1-3-34 0,0-1-8 16,-8 1 0-16,3-1-8 0,-3 1 24 0,-1-5-3 15,-4-3 0-15,0 3 0 0,-4 1-33 0,4 0-8 16,-4-5 0-16,-5-3-1 15,0 0-199-15,1-4-39 0,-1-4-8 0,5 0-641 0</inkml:trace>
        </inkml:traceGroup>
        <inkml:traceGroup>
          <inkml:annotationXML>
            <emma:emma xmlns:emma="http://www.w3.org/2003/04/emma" version="1.0">
              <emma:interpretation id="{F0E163E4-C53F-49BC-BE70-95C7DA55E476}" emma:medium="tactile" emma:mode="ink">
                <msink:context xmlns:msink="http://schemas.microsoft.com/ink/2010/main" type="inkWord" rotatedBoundingBox="20917,6849 23240,6671 23301,7459 20977,763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1096.1745">19317 6026 172 0,'0'0'16'16,"0"0"-16"-16,0 0 0 0,0 0 0 15,0 0 324-15,0 0 61 0,0 0 13 0,0 0 2 0,0 12-268 0,0-4-53 16,0 4-11-16,0-1-3 0,0 5-18 0,5-1-4 0,-5 5-1 16,0-1 0-16,0 9-14 0,4 3-2 15,-4 0-1-15,0-4 0 0,4 5 2 0,-4-5 0 16,5 0 0-16,-5 4 0 0,-5-3-27 0,5-5 0 15,-4 0 0-15,4 1 0 0,0-5 40 0,-4 1 4 16,4-5 0-16,-5-3 0 0,5-12-20 0,0 0-3 16,0 0-1-16,0 0 0 0,0 8 36 0,0-8 6 15,0 0 2-15,0 0 0 0,0 0-51 0,0 0-13 16,0 0 0-16,5-12 0 0,-5-3 0 0,4-5 0 16,0-3 0-16,5-1 0 0,4-3 53 0,1 0 9 15,3-4 2-15,5-1 0 16,4-7-74-16,1 4-14 0,-1-4-4 0,5 0 0 15,-1 8-3-15,-3 4-1 0,-1 3 0 0,0 5 0 16,5 3-13-16,-5 5-3 0,-4 3-1 0,5 0-711 0,-5 4-143 0</inkml:trace>
          <inkml:trace contextRef="#ctx0" brushRef="#br0" timeOffset="81635.1133">20103 6315 403 0,'0'0'17'0,"0"0"5"0,0 0-22 0,0 0 0 16,0 0 0-16,0 0 0 0,0 0 196 0,0 0 36 15,0 0 6-15,13 4 2 0,0-4-85 0,0-4-17 16,9 0-3-16,0 0-1 0,4-4-61 0,1 4-12 15,-1-3-2-15,0 3-1 0,-4-4 10 0,4 0 3 16,1 0 0-16,-10 0 0 0,1 1-23 0,-1-5-5 16,1 4-1-16,0-4 0 0,-5 5-22 0,4-1-4 15,-4-8 0-15,1 5-1 0,-1 3 1 0,-4-8 0 16,4 1 0-16,-5 3 0 0,-3 0-26 0,-1 1-5 16,1-1-1-16,-5 0 0 0,0 4 16 0,-5-3 0 15,5 3 0-15,-4 0 0 0,-1-4 0 0,1 8 0 16,0 1 0-16,4 3 0 0,-9 0 0 0,0 3-9 15,-4 5 9-15,0 0 0 0,0 0 0 0,-5 4 0 0,-4 3 0 0,0 1 0 16,-4 3 0-16,0 5 8 0,-5 3 0 16,5 0 0-16,4 0-8 0,-5 5 0 0,5-1-11 15,0 4 11-15,5-4 12 0,4 4 8 0,0-4 1 0,4 1 1 16,0-1-35-16,5-4-7 0,-1-3-2 0,5-1 0 16,5-4 34-16,8 1 6 0,0-1 2 0,9-3 0 15,4 4-52 1,5-9-11-16,13-3-1 0,8 0-668 0,10-4-132 0</inkml:trace>
          <inkml:trace contextRef="#ctx0" brushRef="#br0" timeOffset="80729.2017">18839 6073 730 0,'0'0'32'0,"9"-4"8"0,4 0-32 0,-4 4-8 0,0-7 0 0,-9 7 0 15,8-4 94-15,-3 4 18 0,3-8 3 0,-3 8 1 16,-5 0-26-16,4-4-5 0,1 0-1 0,-5 4 0 16,4-8-20-16,-4 8-5 0,0 0-1 0,0 0 0 15,0 0-31-15,0 0-7 0,0 0 0 0,0 0-1 16,0 0 12-16,4-8 2 0,-4 1 1 0,0-1 0 16,0 8-13-16,0 0-2 0,0 0-1 0,0 0 0 15,0 0-6-15,-4-4-2 0,-5 0 0 0,0 0 0 16,-4 4-10-16,0 4 0 0,0-4 0 0,0 8 0 15,-5-8 0-15,1 12 8 0,-5-5-8 0,0 5 0 16,0 0 0-16,-4-1 0 0,-1 1 0 0,-3 8 0 16,-1-5 0-16,0 5 0 0,0 3 0 0,-4 0 0 15,5 5 0-15,-5-1 0 0,8 8 0 0,-4-4 0 16,5 4 0-16,0-3 0 0,4-1 0 0,4-4 0 0,1 0 0 16,4 1 0-16,-1-5 0 0,10-3 0 0,0-5 0 15,4 1 0-15,0-1-8 0,4-3 8 0,-4-12 0 16,9 0 0-16,4 4-9 0,5-4 9 0,-1-8 0 0,1 0 8 15,4 1-8-15,4-5 12 0,0-4-12 0,5 1 0 16,-5-1 0-16,5-3 0 0,-5-1 0 0,9-7 0 16,5 0 0-16,4-5 0 0,-9-3 18 0,0 0 4 15,0 0 1-15,0-4 0 0,0 0-23 0,-13 8 0 16,0 0 0-16,-4 0 8 0,-1 3-8 0,1 5 9 16,-5 7-9-16,-4 5 10 0,-1 3 12 0,1 0 2 15,-9 8 1-15,0 0 0 0,-4 16-12 0,-1 3-2 16,1 4-1-16,-9 9 0 0,0-1-10 0,0 8 0 15,-5 4 0-15,1 0 0 0,-1-1 0 0,5 1 0 0,-5 4 0 16,9 4 0 0,1-8-100-16,-1-4-23 0,0-8-4 0,5 0-1 0</inkml:trace>
        </inkml:traceGroup>
        <inkml:traceGroup>
          <inkml:annotationXML>
            <emma:emma xmlns:emma="http://www.w3.org/2003/04/emma" version="1.0">
              <emma:interpretation id="{D17F0271-19BE-417A-BE18-9FDCABB29051}" emma:medium="tactile" emma:mode="ink">
                <msink:context xmlns:msink="http://schemas.microsoft.com/ink/2010/main" type="inkWord" rotatedBoundingBox="25038,5899 28338,5645 28486,7577 25187,783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5027.6334">22432 6155 1116 0,'0'0'24'0,"0"0"6"0,0 0 1 0,0 0 0 0,0 0-31 0,0 0 0 0,0 0 0 0,0 0 0 16,0 0 91-16,0 0 12 0,0 0 2 0,0 0 1 16,0 0-47-16,0 0-10 0,0 0-1 0,0 0-1 15,0 0-24-15,0 0-5 0,0 0-1 0,9-4 0 16,0 4-17-16,4-8 0 0,4 4 0 0,1-3 0 15,0-5 55-15,-1 0 7 0,5 1 2 0,0-5 0 16,0-4-52-16,4 1-12 0,-4-4 0 0,5-1 0 16,3-7 0-16,5 4 0 0,-4-1 0 0,0 1 0 0,-9-4 15 15,0 0 0-15,8-4 0 0,-3 3 0 0,-5-3-24 16,4 4-5-16,0-4-1 0,-4-4 0 0,0 4 15 16,0 0 0-16,-9 0 0 0,0 0 0 0,5-4 0 0,-9 3 13 15,-5 1-2-15,0 4-1 0,1 4-10 0,-1 3-14 16,1 1 3-16,-5 4 1 0,-5-5 18 0,5 1 3 15,-9 3 1-15,5 1 0 0,-5 3-12 0,5-3-17 16,-9 3 4-16,0 0 1 0,4 5 12 0,-4-1 0 16,-1 4 0-16,1 0 0 0,0 8 0 0,-4 0 0 15,3 4 0-15,-3 0 0 0,-5 4 0 0,4-4 0 16,1 8 0-16,-1-1 0 0,-4 5 0 0,0 3 0 16,1 9 0-16,-1-1 0 0,4-4 0 0,-4 5 13 15,5 3-2-15,3 4-1 0,1 4 6 0,4 0 2 16,-4 8 0-16,5 0 0 0,3-1 6 0,1 5 2 0,-1 0 0 15,1 3 0-15,0 5-10 0,4-4-3 0,0 3 0 16,0 1 0-16,0-9-2 0,0-3-1 0,0 0 0 0,0 0 0 16,4-5-18-16,-4-10-4 0,0-1-1 0,4-4 0 15,-4-3 13-15,5-5 0 0,-1 1 0 0,-4-5 0 16,5 1-23-16,3-1-1 0,-3-3-1 0,8-4-609 16,4-4-122-16</inkml:trace>
          <inkml:trace contextRef="#ctx0" brushRef="#br0" timeOffset="85276.2027">23279 6233 1339 0,'0'0'59'0,"0"0"13"0,0 0-58 0,0 0-14 16,0 0 0-16,0 0 0 0,0 0 115 0,0 8 20 15,0 3 4-15,-4 5 1 0,-1 4-39 0,1-1-7 16,-5 1-2-16,0 7 0 0,-4 0-41 0,0 12-9 16,0 0-2-16,0 0 0 0,-1-4-24 0,6 0-4 15,3-7-2-15,1-5 0 0,-1-3-20 0,5-5-4 16,0-3-1-16,0-4 0 16,5-1-132-16,4-7-26 0,4 0-6 0</inkml:trace>
          <inkml:trace contextRef="#ctx0" brushRef="#br0" timeOffset="85405.368">23779 5601 864 0,'18'-11'76'0,"-18"11"-60"0,-5-8-16 0,5 8 0 15,0 0 144-15,-9-8 25 0,-4 0 6 0,0 8 1 16,4-4-90-16,1 4-18 0,-6 4-3 0,6-4-1 31,8 0-106-31,0 0-22 0</inkml:trace>
          <inkml:trace contextRef="#ctx0" brushRef="#br0" timeOffset="86433.9054">23928 6217 288 0,'0'0'25'16,"0"0"-25"-16,0 0 0 0,0 0 0 0,0 0 325 0,0 0 60 16,0 0 12-16,0 0 3 0,5-7-219 0,3-5-43 15,1 0-9-15,4 0-1 0,1-3-102 0,3-1-26 16,1-3 0-16,4-5 8 0,4-7 16 0,5 0 4 0,-5 0 1 0,5-8 0 16,-5 4-29-16,-4-4 0 15,4 0 0-15,1-4 0 16,-6 4-20-16,1-4-6 0,0 4-2 0,0-4 0 0,0 0 48 0,-4 4 8 0,4-4 3 15,0 0 0 1,0 4-50-16,-5 4-9 0,1 0-3 0,-1 8 0 0,1 0 50 0,-1-1 9 0,-4 5 3 0,1 3 0 31,-6 1-50-31,1 3-9 0,-4 5-3 0,-1-1 0 0,-4 0 49 0,-4 4 10 0,4 1 1 0,-9 7 1 16,-4-4-30-16,4 8 0 0,0-4 0 0,5 3 0 16,-5-6-12-16,9 3-6 0,0 0-1 0,-9 0 0 15,0 3 7-15,9-3 2 0,0 0 0 0,0 0 0 16,0 0 10-16,0 0 9 0,0 0-1 0,0 0-8 15,0 0 0-15,0 0 0 0,-8 0 0 0,8 0 0 16,0 0 0-16,0 0 0 0,0 0-10 0,0 0 10 16,-5 8 0-16,1 4 12 0,-1 4 0 0,1-9 0 15,4-7-12-15,-4 16-17 0,-1 0 4 0,-3 3 1 0,3-3 26 16,-4 7 6-16,1 0 0 0,-1 1 1 0,0-1-33 0,0 1-8 16,0 7 0-16,-4-4-1 0,5 4 21 0,-6 1 0 15,-3-1 0-15,4 4 0 0,-5 8 22 0,1 4 9 16,-1 3 1-16,-4 9 1 0,5-1-11 0,-5 9-2 15,0-1-1-15,4 0 0 0,1-7 3 0,-1 3 1 16,5-4 0-16,0 5 0 0,4-5 24 0,-4-3 5 16,4-8 0-16,-4 0 1 15,4 3-63-15,5-7-13 0,-9-12-2 0,4 4-1 0,0-11 26 0,5-1 14 16,-5-7-2-16,4-1 0 0,-3-3 12 0,-1-4 3 16,9 0 0-16,0-8 0 0,0 0-15 0,0 0-2 15,0 0-1-15,0 0 0 0,0 0-9 0,0 0 8 16,0 0-8-16,0 0 8 0,0 0 0 0,9 0 0 15,-9 0 0-15,13-8 0 0,-4-4 0 0,-1 4-8 16,6-7 12-16,-1-1-4 0,-5-3-8 0,6-5 8 0,-1 1-8 16,4-4 8-16,1-5-8 0,-1 1 0 0,5-4 0 15,0 0 8-15,5 0-8 0,-1 0-11 0,0 0 3 0,5 0 0 32,0 7-25-32,-1-3-5 0,1 4-1 0,4 0 0 0,-4 7 39 0,4 1 8 0,-4-1 2 0,4 4 0 15,-4 5-10-15,4-1-16 0,-5 0 4 0,1 5 1 16,-5-1 1-16,-4 8 0 0,5 0 0 0,-10 0 0 15,1-4 2-15,-1 8 0 0,-4-4 0 0,1 4 0 16,-6 0 0-16,-3 3 0 0,-5-7 0 0,4 12 0 16,-4 0 28-16,-4 3 5 0,-9 1 2 0,-1 3 0 15,1 5-48-15,-9-5-10 0,0 5-1 16,0 3-1-16,-4 0 33 0,0 1 0 0,-5-5 0 0,0 4 0 0,1-7 0 16,3-1 0-16,1-3 0 0,4-4 0 0,-4 3 22 0,4-3 8 15,0 0 2-15,0-1 0 0,4-3-32 0,-4-4 0 16,9-4 0-16,-4 0 0 15,8 0-45-15,-4-4-15 0,0 4-4 0,4-8 0 0,0 4 52 16,5-3 12-16,-1 3 0 0,5 4 0 0,-4-8 48 0,4 8 13 16,0 0 3-16,0 0 0 0,0 0-52 0,0 0-12 15,0 0 0-15,4 12 0 16,1-8-48-16,4 3-13 0,-1 1-3 0,5 4 0 0,5-4 103 0,0 3 20 16,-1-3 4-16,1 4 1 15,8-4-103-15,-4-1-20 0,4 1-4 0,5-4-1 16,0 4-124-16,-1-4-24 0,1-4-6 0</inkml:trace>
          <inkml:trace contextRef="#ctx0" brushRef="#br0" timeOffset="86919.2613">25236 6354 230 0,'0'0'20'0,"-13"0"-20"0,4 0 0 0,-4 0 0 16,4 0 132-16,9 0 23 0,-9 0 4 0,9 0 1 0,-13 0-46 15,4 0-9-15,9 0-1 0,0 0-1 16,-9 4-11-16,9-4-3 0,-8 4 0 0,8-4 0 16,0 0-25-16,0 0-4 0,-5 7-2 0,1 1 0 0,4-8 8 0,0 12 2 15,0-12 0-15,4 8 0 0,5 0-17 0,-5-1-3 16,9-3-1-16,-4 0 0 0,4 0-23 0,1-4-4 15,3-4 0-15,1 4-1 0,4-4-19 0,0 0 0 16,4-7 0-16,0 3 0 0,1-4 34 0,3 0 3 16,1-3 1-16,0 3 0 0,4-3-10 0,-5 3-1 15,6-8-1-15,-6 1 0 0,1 3-26 0,0 1 0 16,-5-1 0-16,-4-3 0 0,0 3 0 0,-9 0-9 16,0 1 0-16,-4 3 0 0,-9 0 9 0,0 1 11 15,-4 3-3-15,-5 0 0 0,-4 0 3 0,-5 1 0 16,-4 3 0-16,0 4 0 0,-4 0-11 0,0 7 0 15,-5 1 9-15,5 4-9 0,-5 0 0 0,5 3 0 16,-1 1 0-16,1 3 0 0,4 5 0 0,0-1 0 16,-4-3 0-16,8 7 8 0,-4 4-18 0,9 0-3 15,0-3-1-15,4 7 0 0,-4 0 62 0,9 0 13 16,4 0 3-16,0 4 0 0,4-8-52 0,0 4-12 0,5 0 0 16,4 0 0-1,0-3-108-15,5-1-24 0,0 0-4 0,3 0-904 0</inkml:trace>
        </inkml:traceGroup>
      </inkml:traceGroup>
    </inkml:traceGroup>
    <inkml:traceGroup>
      <inkml:annotationXML>
        <emma:emma xmlns:emma="http://www.w3.org/2003/04/emma" version="1.0">
          <emma:interpretation id="{1C1CF760-6AFC-45FC-B1C0-580819E5AD22}" emma:medium="tactile" emma:mode="ink">
            <msink:context xmlns:msink="http://schemas.microsoft.com/ink/2010/main" type="paragraph" rotatedBoundingBox="2544,10052 26646,8143 26972,12262 2871,14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6D3B2F-5177-4956-A409-5B7981917964}" emma:medium="tactile" emma:mode="ink">
              <msink:context xmlns:msink="http://schemas.microsoft.com/ink/2010/main" type="line" rotatedBoundingBox="2883,10026 26646,8143 26792,9986 3030,11869"/>
            </emma:interpretation>
          </emma:emma>
        </inkml:annotationXML>
        <inkml:traceGroup>
          <inkml:annotationXML>
            <emma:emma xmlns:emma="http://www.w3.org/2003/04/emma" version="1.0">
              <emma:interpretation id="{B457256E-460A-4FC5-81C7-5DA009A30DE3}" emma:medium="tactile" emma:mode="ink">
                <msink:context xmlns:msink="http://schemas.microsoft.com/ink/2010/main" type="inkWord" rotatedBoundingBox="2886,10058 4698,9914 4815,11397 3004,11541"/>
              </emma:interpretation>
            </emma:emma>
          </inkml:annotationXML>
          <inkml:trace contextRef="#ctx0" brushRef="#br0" timeOffset="88844.7928">1062 9384 230 0,'0'0'20'0,"0"0"-20"0,0 0 0 0,0 0 0 16,0 0 131-16,0-8 21 0,0 8 5 0,0-8 1 16,0 1-51-16,0-1-11 0,0 0-1 0,0-4-1 15,-9 5-7-15,9-5-2 0,-4 4 0 0,-1 0 0 0,5 8-21 0,0 0-5 16,0-4-1-16,0 4 0 16,0 0-23-16,0 0-5 0,-9 4-1 0,5 4 0 15,-5 8-6-15,1-1-2 0,3 5 0 0,-8 3 0 16,4 4 2-16,-13 5 0 0,9 3 0 0,-4 8 0 15,-5 3-7-15,0 13 0 0,-5-1-1 0,1 5 0 0,-13 3 7 16,3 4 2-16,6 1 0 0,-10 3 0 0,1-8-8 16,-1 0-2-16,5 0 0 0,-4-3 0 0,8-5-4 15,0 1-1-15,1-8 0 0,3 3 0 0,5-7-9 0,5-8-9 16,-1 0 9 0,5-4-13-16,-4-8-102 0,8-3-20 0,0-5-4 0</inkml:trace>
          <inkml:trace contextRef="#ctx0" brushRef="#br0" timeOffset="88407.8665">290 9817 576 0,'0'0'51'0,"-5"0"-41"0,-8-4-10 0,13 4 0 16,0 0 143-16,0 0 26 0,-9 0 6 0,9 0 1 16,0 0-57-16,-8-8-11 0,3 0-3 0,5 8 0 15,0 0-21-15,0 0-5 0,0 0-1 0,0 0 0 16,0 0-30-16,9-3-7 0,-5-5-1 0,5 8 0 15,-9 0-27-15,13 4-5 0,5 0-8 0,-1-1 11 16,1 5-11-16,4-4 0 0,-9 4 0 0,13 0 0 16,1 3 0-16,-1-3 0 0,0 0 0 0,5 4 0 15,8-8 0-15,-3 0 0 0,-1-1 0 0,4-6 0 16,1 3 0-16,4-8 12 0,-5 4-12 0,9-8 12 16,-4 0-12-16,0 1 8 0,0-5-8 0,-5 4 8 15,1-3-20-15,-1 3-4 0,-8 4 0 0,0 1-1 16,-5-1-142-16,-4 4-28 0,-4 0-5 15</inkml:trace>
          <inkml:trace contextRef="#ctx0" brushRef="#br0" timeOffset="89417.2276">1518 9326 633 0,'13'-20'28'0,"-4"8"6"0,-9 1-34 0,9-5 0 0,0-3 0 0,-1-1 0 15,6 4 141-15,-10 5 22 0,5-5 4 0,-5 4 1 16,5 1-86-16,0 3-17 0,-9 4-3 0,0 4-1 16,0-8 7-16,0 8 0 0,0 0 1 0,0 0 0 0,0 0-20 0,0 0-4 15,0 0-1-15,0 0 0 16,0 0-26-16,0 12-6 0,0-12 0 0,0 16-1 0,0-1-2 0,0 1 0 15,-9-1 0-15,4 5 0 0,-3 3-1 0,-1 5-8 16,0 3 12-16,-4 8-4 0,0 4 5 0,-5 3 1 16,1 5 0-16,-5 8 0 0,-5 3 7 0,-3 4 2 15,12 1 0-15,-8 7 0 0,-5 0-8 0,-4 4-2 16,0-4 0-16,0-4 0 0,0 4-13 0,0-8 8 16,0-3-8-16,4-5 0 0,5-7 8 0,-5-4-8 15,9-4 0-15,-4-4 9 0,4-8-9 0,0 0 0 16,9-11 9-16,-5-1-9 0,5-7 10 0,4-4-2 15,5-4-8-15,4-4 12 0,0 0-12 0,0-8 9 16,0-8-9-16,0 1 8 0,13-5-8 0,0-3 0 16,0-9 0-16,5 1 0 0,-1 0 0 0,5 0 0 15,0 4 0-15,0 3-11 0,0 1 11 0,4 7 0 16,-4 4 0-16,0 5 8 0,0-1 3 0,4 8 1 16,1-4 0-16,3 8 0 0,-8 0-12 0,5 0 0 15,-1 0 0-15,-4 3 0 0,4-3 0 0,1 4 0 0,-1-4 0 16,5 0 0-16,-5-4-21 0,5-4 0 0,4 0 0 15,-4 0 0-15,4-4 10 0,-9 1 3 0,5-5 0 0,4-4 0 16,0 5 8-16,-4-5 0 0,-1-4 8 0,-3 5-8 16,3-1 0-16,-3 1 0 0,-1-1 0 0,0-3 0 15,-4-1 11-15,0 4-3 0,-4-3 0 0,-1 3 0 16,1 1 10-16,-5 3 2 0,-9-4 0 0,5 1 0 16,-5-1-10-16,5 5-2 0,-4-1 0 0,-1 4 0 15,-8-4-8-15,-1 5 0 0,5 7 0 0,-9-4 0 16,-4 0 0-16,5 4 0 0,-6 4 0 0,1 3 0 15,0 1 0-15,-4 4 0 0,-1 0 0 0,5 3 0 0,-9 1-14 16,4 3 5-16,5 5 1 0,4-5 0 0,-4 5 8 16,0 3 0-16,4-4 10 0,5 1-10 0,0-1 9 15,-1 1-9-15,1-1 8 0,4 0-8 0,4-3 0 0,1-1 0 16,-1-3 0-16,5 3 0 0,-1-3 0 0,6 0 0 16,3-1-12-16,5 1 12 15,4-8-146-15,5-1-22 0,4-3-4 0</inkml:trace>
        </inkml:traceGroup>
        <inkml:traceGroup>
          <inkml:annotationXML>
            <emma:emma xmlns:emma="http://www.w3.org/2003/04/emma" version="1.0">
              <emma:interpretation id="{1C4C0EAA-B205-45CD-901E-CF0AF893BACF}" emma:medium="tactile" emma:mode="ink">
                <msink:context xmlns:msink="http://schemas.microsoft.com/ink/2010/main" type="inkWord" rotatedBoundingBox="6332,9752 12163,9290 12309,11134 6478,1159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1094.1767">5041 9704 691 0,'0'0'61'0,"-4"0"-49"0,-1-4-12 0,1 4 0 15,0 0 160-15,4 0 30 0,-5 0 6 0,1 0 0 16,-1 0-84-16,-3 4-16 0,-1 0-4 0,0 0-1 0,0 3-50 0,0-3-9 15,1 4-3-15,-5 0 0 0,4 4-17 0,-4 3-4 16,-5 1-8-16,5 3 12 0,-5 5 10 0,1-1 2 16,-1 4 0-16,-4 1 0 0,-4 7 5 0,13-4 2 15,4-4 0-15,5 4 0 0,-5 1-13 0,0-5-2 16,9 0-1-16,0-3 0 0,0-1-15 0,5-3 8 16,-1-5-8-16,5 1 0 0,-1-8 0 15,6 3 0-15,-1-7 0 0,4 0 0 0,1-8 0 0,-1-4 0 16,1 1 0-16,4-9 0 0,0 0 0 0,0 1 0 15,0-5-8-15,0-3 8 0,-5-1 0 0,1-3 0 16,-1 0-8-16,1 0 8 0,-1-1 0 0,1 5 0 16,-9 0 8-16,4-1-8 0,-4 1 19 0,-5 3-3 15,-4-3 0-15,0 3 0 0,0 5 6 0,0-5 1 16,-9 5 0-16,5 3 0 0,-5 0 5 0,0 4 0 16,-4-3 1-16,4 7 0 0,-4 0-14 0,0 4-3 15,0-4-1-15,0 4 0 0,0 0-27 0,-1 4-4 16,1-4-2-16,4 0-675 0,-4 8-135 0</inkml:trace>
          <inkml:trace contextRef="#ctx0" brushRef="#br0" timeOffset="110395.9431">4317 8975 1036 0,'0'-8'92'0,"5"-8"-73"15,-5 4-19-15,4 1 0 0,0-1 96 0,5 4 15 16,-9 0 3-16,0 8 1 0,9-7-59 0,-9 7-11 15,0 0-2-15,0 0-1 0,0 0 4 0,0 0 1 16,0 0 0-16,0 0 0 0,0 0-19 0,-5 7-3 16,5-7-1-16,-4 12 0 0,-5 0-7 0,5-4-1 0,-5-1-1 15,5 5 0-15,-1-4 10 0,5 4 3 0,-8-5 0 16,3 5 0-16,1-4 1 0,-1 0 1 0,-3 3 0 16,-1 5 0-16,5-4-7 0,-1 7-2 0,-8 1 0 0,4 7 0 15,0 4-2-15,1 4-1 0,-1 8 0 16,-4 4 0-16,4 8-3 0,-9 3-1 0,5 1 0 15,-4 3 0-15,-1 0 10 0,1-3 1 0,-1 3 1 0,0-3 0 16,10-5 2-16,-1-7 0 0,-4 0 0 0,4-4 0 16,0-4-12-16,5-4-3 0,-5-8 0 0,0 4 0 15,1-7-2-15,-1-5-1 0,4-3 0 0,1 0 0 16,-5-5-10-16,0-3 12 0,9 4-12 0,0-12 12 16,-8 4-12-16,3 3 0 0,5-7 0 0,0 0 0 15,0 0 0-15,0 0 15 0,0 0-3 0,0 0 0 16,0 0-12-16,0 0 0 0,-9 8 0 0,9-8 0 0,0 0 0 0,-4 4 0 15,-5 4 0-15,9-8 0 0,-4 8 0 0,4-8 0 16,0 0 0-16,0 0 0 0,0 0-8 0,0 0 8 16,0 0 0-16,0 0 0 0,0 0 0 0,0 0 0 15,-4-8 0-15,-1 0 0 0,1-4-10 0,4 1-2 16,0-5 0-16,4 1 0 0,-4-5 12 0,5 1 14 16,-5-5-3-16,4-3-1 0,5 0-10 0,-5-1 0 15,0 1 0-15,1 0-11 0,8-1 11 0,0 1-8 16,5 0 8-16,-5 0-8 0,-4 3 8 0,4 1-13 15,9 3 5-15,0 1 8 0,-5 7-14 0,5 0 5 16,0 5 1-16,0-1 0 0,0 4 8 0,0 0-8 16,0 0 8-16,0 0-8 0,4 4 8 0,-4-4-10 15,4 4 10-15,-4 0-10 0,0 0 10 0,0-4 0 16,0 4 0-16,-4 0 0 0,-1 4 0 0,1 0-8 16,-5 0 8-16,0 4 0 0,-9 4 0 0,5 3 0 0,-9 1 0 0,0 3 0 15,0 1 0-15,-9 3 0 0,-4 4 9 0,-4 5-9 16,-1-1 19-16,-4-4-3 0,-4 4-1 0,0 0 0 15,-9-3-3-15,-1 3 0 0,1-8 0 0,-9 1 0 16,1 3-12-16,3-4 9 0,-4 1-9 0,-4-1 8 16,0-3-8-16,4-5 0 0,4-3 0 0,5 0 0 15,5-4-44 1,-1-1-2-16,9-7 0 0,4-4 0 0,5-3-90 0,9-5-17 16,4-8-4-16,9-3-778 0</inkml:trace>
          <inkml:trace contextRef="#ctx0" brushRef="#br0" timeOffset="111746.2762">5427 9743 576 0,'0'0'51'0,"0"0"-41"16,0 0-10-16,0 0 0 0,0 0 72 0,0 0 12 15,0 0 2-15,0 0 1 0,0 0-63 0,0 0-12 16,0 0-2-16,0 0-1 15,0 0-41-15,-9 4-9 0,-4 0-2 0,4 0 0 0,1-1 23 0,-1 1 5 16,4 4 1-16,-3-4 0 0,8-4 28 0,0 0 6 16,0 0 0-16,0 0 1 0,0 0 29 0,0 0 6 15,0 0 0-15,0 0 1 0,0 0 34 0,0 0 6 16,0 0 2-16,0 0 0 0,0 0-11 0,0 0-3 0,0 0 0 16,8-4 0-16,-3 0-2 0,-1-4-1 0,-4 8 0 0,9 0 0 15,-9 0-18-15,0 0-3 16,0 0-1-16,0 0 0 0,0 0-11 0,0 8-2 0,0 4-1 0,-4 7 0 15,4 1-30-15,-9 3-7 0,4-3-1 0,5 3 0 16,0 1 3-16,0-1 0 16,0 4 0-16,5-3 0 0,4-1-11 0,-5-3 0 0,5-1 0 0,-5-3 0 15,5-5 0-15,-5 5-14 0,5-8 2 0,0-4 0 16,4 0 12-16,-4-4 0 0,0 0 0 0,4-4 0 16,0-4 36-16,0 0 3 0,0-8 1 0,0 5 0 15,5-5-22-15,-5-3-4 0,5 3-1 0,-5-7 0 16,0 3 1-16,5-3 0 0,-5-1 0 0,4 1 0 15,-4-4-14-15,5 3 9 0,-5-3-9 0,5 4 8 16,-5-1-18-16,-4 5-4 0,-1-1-1 0,-3 9 0 16,4-1-43-16,-5 4-9 0,-4 8-1 0,0 0-1008 15</inkml:trace>
          <inkml:trace contextRef="#ctx0" brushRef="#br0" timeOffset="111997.8801">6076 9688 1630 0,'0'0'72'0,"0"0"16"0,0 0-71 0,9-4-17 16,0 4 0-16,-9 0 0 0,0 0 84 0,9 8 14 16,0 0 2-16,-1 0 1 0,1 3-35 0,-5 5-7 0,5-4-2 0,-4 3 0 15,-5 5-31-15,4-1-6 0,-8-3-2 0,4 0 0 16,0-1-10-16,-5 1-8 0,5-5 9 0,-4 1-9 15,4 0 10-15,0-4-10 0,-5-1 10 0,1 1-10 16,4-8 8-16,0 0-8 0,0 0 0 0,0 0 9 16,0 0-9-16,0 0 10 0,4-11-10 0,5-1 10 15,-4 0 4-15,3-7 1 0,6-1 0 0,3-3 0 16,-4-1-7-16,9-3 0 0,0 0-8 0,4-1 12 16,1 5-1-16,-5 4-1 0,0 3 0 0,-5 4 0 15,1 1 7-15,-1 7 2 0,-3 0 0 0,-6 8 0 16,1 3 0-16,0 5 0 0,-9 4 0 0,4 3 0 15,-8 1-6-15,4 3-1 0,-5 4 0 0,1 1 0 16,0-1-12-16,-1 0 0 0,-3 1 0 0,3-1 0 16,1 0-70-16,4-7-17 0,0 3-3 15,0-7-986-15</inkml:trace>
          <inkml:trace contextRef="#ctx0" brushRef="#br0" timeOffset="112642.2">7336 9583 1267 0,'0'0'112'0,"0"0"-89"0,0-12-23 0,-5 4 0 16,5 1 140-16,-4-1 23 0,-5 0 5 0,5 0 0 16,-1 4-44-16,1-3-8 0,-5-1-3 0,0 4 0 15,1 0-77-15,-1 0-16 0,-4 4-4 0,-1 0 0 16,1 0-16-16,0 4 10 0,-4 0-10 0,-1 4 8 16,-4-1-8-16,0 1 0 0,0 4 0 0,-4 0 0 15,0-5 0-15,-1 9 0 0,5 4 0 0,-4-1 0 16,0 4 0-16,-1 5 0 0,1 3 0 0,0 4 0 15,4 4 0-15,0 0 0 0,0 0 0 0,9 4 0 16,4-8 0-16,5 0-9 0,-5-4 9 0,9 0 0 16,-5-11 0-16,5-1 0 0,-4-3 0 0,4-4 0 15,0-12 0-15,9 4 0 0,4-4 8 0,0-4-8 16,0-4 35-16,5-4 1 0,4-7 0 0,0-9 0 0,4 1-20 16,-4-4-3-16,4-8-1 0,1 0 0 0,-1 0-4 15,-4-8 0-15,4 4-8 0,-4-7 12 0,4-5-2 16,-4-3-1-16,5-5 0 0,-1 5 0 0,0-9-9 15,1 5 0-15,-1 0 0 0,0-1 0 0,5 5 0 0,0 3 0 16,-1 4 0-16,-3 5 0 0,-5 3 0 0,4 8 0 16,-4 3 0-16,0 9 0 0,-5 0 0 0,1 7 0 15,-5 0 8-15,-4 5-8 0,0 3 0 0,-5 4 0 16,-4 4 0-16,0 0 0 0,0 0 0 0,0 12-12 16,-9 3 2-16,1 5 1 0,-6 3 9 0,1 4 0 15,0 9 0-15,-4-1 0 0,-1 4 0 0,5 4 0 16,-5 3 0-16,-4 5 0 0,5 0 0 0,4 7 0 0,-1-3 0 15,1-1-8-15,0-3 8 0,4 4 0 0,5-5 0 0,0-3 0 16,4-4-22-16,0 0-2 0,0-4-1 0,4-4-718 16,14-4-143-16</inkml:trace>
          <inkml:trace contextRef="#ctx0" brushRef="#br0" timeOffset="113128.0499">8112 9595 1267 0,'-4'-4'112'0,"-1"-4"-89"16,-3 4-23-16,-6-4 0 0,10 0 164 16,-5 1 28-16,1-5 5 0,-1 0 2 0,0 1-80 0,-4-1-16 15,0-4-3-15,4 5-1 0,0-5-59 0,0 4-11 16,1 4-2-16,-1 1-1 0,4-1-13 0,-8 8-2 16,0-4-1-16,0 8 0 0,-5 0 4 0,1 7 1 15,-5 5 0-15,-4 0 0 0,-1 7-15 0,1 4 8 16,0-3-8-16,-5 7 0 0,9-4 0 0,-4 4 0 15,8 1 0-15,-4-5 0 0,9 4 0 0,0-4 0 16,0 1 0-16,8-5 0 0,1-3 0 0,4-5 0 16,0-3 0-16,4-4 0 0,-4-8-9 0,9 8 9 15,0-8 0-15,4 0-9 0,0-4 9 0,0-4 0 16,0-4 0-16,5-3-8 0,-5-1 8 0,5-4 0 16,-5-3 0-16,4 0 0 0,-3-5 8 0,-1 5-8 15,4 0 8-15,-4-1-8 0,5 5 0 0,-5 3 9 16,0 0-9-16,-4 9 0 0,0-1 0 0,-9 8 0 15,0 0 0-15,9 8 0 0,-5 3 12 0,5 5-12 16,-9 3 12-16,0 1-12 0,-5 7 8 0,5-3-8 0,0 3 0 16,0 0 0-1,0 4-86-15,0-3-24 0,5-5-5 0</inkml:trace>
          <inkml:trace contextRef="#ctx0" brushRef="#br0" timeOffset="113305.3164">8314 9318 1609 0,'0'0'71'0,"0"0"15"16,0 0-69-16,0 0-17 0,0 0 0 0,0 0 0 0,0 0 115 0,13 8 19 15,-4 3 4-15,-5 5 1 0,1 3-54 0,-1 5-10 16,-4 3-3-16,-4 8 0 0,4-4-21 0,-5 4-5 16,1-3-1-16,0 3 0 0,-5-4-20 0,0-4-4 15,5 1-1-15,-5-5 0 0,4 0-20 0,-3-3 0 16,3-5 0-16,-4 1 0 0,9-8 29 0,0-8 2 15,0 0 0-15,0 0 0 0,0 0-11 0,0 0-3 16,0 0 0-16,0-12 0 0,0 0-1 0,9-7 0 16,0-1 0-16,4-3 0 0,5-4 13 0,4-4 3 15,4-5 0-15,5-3 0 16,4-3-48-16,0-5-8 0,4-4-3 0,10 4 0 16,3 4-86-16,1 4-18 0,-14 4-3 0,5 12-1 15,5-1-65-15,-10 9-12 0,22-12-4 0,-25 11 0 0</inkml:trace>
          <inkml:trace contextRef="#ctx0" brushRef="#br0" timeOffset="113847.4344">9148 9271 2386 0,'-9'4'52'0,"4"4"12"0,-8 3 1 0,4 1 3 0,-4 8-55 0,-4-1-13 0,-1 8 0 0,1-3 0 16,-1 3 25-16,-4 0 3 0,0 1 0 0,0 3 0 15,0-8-28-15,5 1 0 0,-1-5 0 0,1 1 0 16,8-1 0-16,5-7 0 0,-1-4 0 0,5-8 0 16,0 0 0-16,0 0 0 0,13 0 0 0,5-4 0 15,4-4 0-15,-5-4-9 0,5-3 0 0,5-5 0 0,-1 1 9 0,5-1 0 16,-5-7 0-16,0 3 0 0,5-3 0 0,-5 0 9 16,1 3-9-16,-1 1 10 0,-4 4 0 0,4 3 0 15,-8 4 0-15,4 8 0 0,-5-3-2 0,1 7 0 16,-1 7 0-16,1 5 0 0,-5 4 0 15,5 7-8-15,-1 0 12 0,-4 9-4 0,-4 7-8 16,0 0 0-16,0 0 0 0,-5 7 8 0,0-3 0 0,1 4-8 16,-5 4 12-16,-5-4-4 0,1 3 18 0,-9 1 3 15,-5 0 1-15,1 3 0 0,-5-7-13 0,-4 0-2 16,-5-4-1-16,4-4 0 0,-3 0 9 0,-1-4 1 16,0-4 1-16,-4-4 0 0,5 1-25 0,-6-9 0 15,6-7 0-15,-1 0 0 0,0-9 23 0,9-3 12 16,-4-3 2-16,4-5 1 0,9 0-12 0,0-8-2 0,4-3-1 15,5-1 0-15,8-7-23 0,14-4 0 0,4-4 0 16,8-8 8-16,14 0-8 0,4-8 0 0,9 1 0 16,0-5 0-1,9 4-23-15,4-3-5 0,14 3-2 0,-1 0-858 0,-4 5-171 0</inkml:trace>
        </inkml:traceGroup>
        <inkml:traceGroup>
          <inkml:annotationXML>
            <emma:emma xmlns:emma="http://www.w3.org/2003/04/emma" version="1.0">
              <emma:interpretation id="{3F511941-FE08-451F-9BDB-4868B65DCDBE}" emma:medium="tactile" emma:mode="ink">
                <msink:context xmlns:msink="http://schemas.microsoft.com/ink/2010/main" type="inkWord" rotatedBoundingBox="13696,9399 18440,9023 18547,10375 13803,10751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9976.328">12456 9111 748 0,'0'0'67'0,"0"0"-54"0,0 0-13 0,0 0 0 0,0 0 140 0,-5-8 24 16,5 0 6-16,-4 5 1 0,4 3-36 0,0-8-7 15,-5 0-2-15,5 8 0 0,0 0-63 0,0 0-13 16,0 0-2-16,0 0-1 0,0 0-29 0,0 0-6 16,0 0 0-16,-8 8-1 0,-1 0 9 0,0 3 3 15,-8 1 0-15,3 7 0 0,-3 5 7 0,-5 7 2 16,4 0 0-16,-4 4 0 0,5 4-10 0,-5-4-2 16,4 1 0-16,1-5 0 0,8-4-10 0,0 0-2 15,5 1-8-15,-1-9 12 0,10 1-12 0,-5-5 0 16,4 1 0-16,-4-4 0 0,5 3 0 0,3-7 8 15,1-4-8-15,0 4 0 0,4-8 0 0,0 0 0 16,5-4 8-16,-1-4-8 0,5-4 12 0,0-3-1 16,5 3 0-16,-5-4 0 0,4-3-11 0,0 3 10 0,-4-3-10 15,0-5 10-15,-4 5-10 0,-1-8 0 0,1 3 9 16,-5-7-9-16,-4 0 11 0,4 0-3 0,-9-5 0 0,1 1 0 16,-1 0-8-16,-4 0 8 0,-4 4-8 0,-1 8 8 15,-4-1-8-15,1 5 0 0,-1 7 9 0,-4 0-9 16,0 4 0-16,-5 5 0 0,0 3-10 0,1 0 10 15,-1 3-49 1,-4 5-3-16,5 4-1 0,-5 0 0 0,9 3-141 0,-9 1-28 16,-13 19-6-16,8-4 0 0</inkml:trace>
          <inkml:trace contextRef="#ctx0" brushRef="#br0" timeOffset="120288.6216">12969 9103 691 0,'0'0'61'0,"0"0"-49"15,0-8-12-15,0 8 0 0,-5-3 264 0,5 3 49 16,0 0 11-16,0 0 1 0,0 0-175 0,0 0-35 15,0 0-7-15,0 11-2 0,0-3-63 0,0 4-13 16,0 3-2-16,5-3-1 0,-1 8-19 0,-4-5-8 0,5 5 8 0,-5-5-8 16,8 5 0-16,-8-1 0 0,0 1 0 0,5-1 0 15,-1-3 0-15,-4-1 0 0,0 5-9 0,5-4 9 16,-5-1-22-16,0-3-1 0,4 0 0 0,-4 3 0 31,0-7-129-31,0-8-25 0,0 0-6 0,18 12-1 0</inkml:trace>
          <inkml:trace contextRef="#ctx0" brushRef="#br0" timeOffset="119458.5295">11705 8893 979 0,'0'0'43'0,"0"-8"9"0,0 0-41 0,0 0-11 15,0 8 0-15,0 0 0 0,0-8 84 0,0 8 14 16,0 0 3-16,0 0 1 0,0 0-23 0,0 0-5 16,0 0-1-16,0 0 0 0,0 0-10 0,0 0-3 15,-8 8 0-15,-1 0 0 0,0 8-19 0,-4-1-4 16,4 5-1-16,-4 3 0 0,0 4-3 0,-5 5-1 16,5 7 0-16,-5 4 0 0,5-4-4 0,-4 3-2 15,-1 5 0-15,5 4 0 0,0-4 6 0,0 0 0 16,0-8 1-16,-5 3 0 0,0-3-8 0,1-3-1 15,-1-1-1-15,-4-4 0 0,5 4 0 0,-5-4 0 16,4-4 0-16,1 1 0 0,-5 3-7 0,9-4 0 16,-5-3-1-16,1 3 0 0,4-8-15 0,-1-3 11 0,1 4-11 15,0-5 10-15,4 1-10 0,-4-5 0 0,4-3 9 16,1 0-9-16,-1 0 0 0,4-4 0 0,1 0 0 0,-5-4 8 16,5 0-8-16,4 0 0 0,0 0 0 0,0-8 0 15,-5-4 0-15,1 0 0 0,4 1 0 0,0-9-8 16,0 1 8-16,0-1 0 0,4-7-9 0,1-4 9 15,-1 0 0-15,1-5 0 0,3 1 0 0,1-4 0 16,0 0-12-16,4 0 12 0,5 0-10 0,-1-4 10 16,1 1-9-16,4-1 9 0,4-4-8 0,-4 8 8 15,4-4 0-15,1 0 0 0,3 4 0 0,-3 0 0 16,-5 0 0-16,4 4 0 0,5 0 0 0,-1 0 0 16,1 0-26-16,4 3 0 15,-4 1 0-15,4 4 0 0,-4 0 11 0,4 3 3 0,-5 5 0 0,1-1 0 0,-5 5 12 0,1-1 0 16,3 4-10-16,-8 5 10 0,0-1 0 0,0 4 0 15,-4 4 0-15,-1 0 0 0,-3 8 0 0,-1-1 0 16,0 5 0-16,-4 4 0 0,-5 3 0 0,-4 5 0 16,0-1 0-16,-9 4 0 0,1 1 13 0,-6 3-2 15,-3 0-1-15,-1 0 0 0,-8 0 5 0,4-3 1 16,-4 7 0-16,-5-4 0 0,-4-4-1 0,-5 5 0 16,1-9 0-16,-5 0 0 0,0-3-15 0,5-1 0 15,4-3 0-15,-1 0 0 0,-7-1 0 0,7-7 0 16,1 0 0-16,9-4 0 15,4 0-56-15,0-4-8 0,0-4-2 0,9 0 0 16,0-4-150-16,9 0-29 0</inkml:trace>
          <inkml:trace contextRef="#ctx0" brushRef="#br0" timeOffset="120499.7201">13074 8702 1915 0,'0'0'42'0,"-4"-12"9"0,4 0 1 0,-5 4 2 0,1 1-43 0,0-1-11 16,-1 4 0-16,5 4 0 0,0 0 33 0,0 0 5 15,0 0 1-15,0 0 0 16,0 0-140-16,0 0-28 0,-4 15-6 0,-1 1-1 0</inkml:trace>
          <inkml:trace contextRef="#ctx0" brushRef="#br0" timeOffset="120861.8332">13289 9064 1922 0,'0'0'85'0,"0"0"18"0,0 0-83 0,5 12-20 0,-1-4 0 0,0 3 0 16,-4 5 60-16,5 0 8 0,-5 3 2 0,0-3 0 15,0 3-30-15,0-3-7 0,4-1-1 0,-8 1 0 16,4-4-20-16,0-1-12 0,0 1 12 0,0 0-12 15,0-12 10-15,0 0-10 0,0 0 8 0,0 0-8 16,0 0 8-16,0 0-8 0,0 0 8 0,0 0-8 16,0 0 20-16,8-4 0 0,-3-8-1 0,8 4 0 15,-4-3 3-15,4-5 1 0,4-3 0 0,1-1 0 16,0-3-9-16,4-1-2 0,4 1 0 0,-4 3 0 16,4-7-4-16,0 8-8 0,1 3 11 0,-1 0-11 0,-8 1 17 15,4 7-3-15,-9 4-1 0,4 4 0 0,-4 4 15 16,-4 4 4-16,0 4 0 0,0 3 0 15,-9 5-16-15,4 7-4 0,-8 0 0 0,4 4 0 0,-5 1-12 16,1-1 0-16,0 0 0 0,-1 0 0 16,1 4-103-16,4-7-23 0,0-1-5 0,4-4-1 15</inkml:trace>
          <inkml:trace contextRef="#ctx0" brushRef="#br0" timeOffset="121185.9644">14101 8904 1810 0,'0'0'80'0,"0"0"17"0,-5-7-77 0,5 7-20 0,-4-4 0 0,4 4 0 15,0 0 103-15,0 0 17 0,0 0 3 0,0-12 1 16,0 12-48-16,9-4-10 0,4-4-2 0,4 4 0 16,-3 0-32-16,12-3-6 0,13 3-2 0,1 0 0 15,4 0 13-15,4-4 3 0,5 4 0 0,-1-4 0 16,1 1-32-16,4 3-8 0,-4 0 0 0,-1-4 0 16,5 0 0-16,-8 4 0 0,-1 0 0 0,0-3 0 15,-4 3-27-15,-4 0-3 0,-5-4-1 0,0 0 0 16,-5 0-97-16,-8 1-19 15,-4-1-4-15</inkml:trace>
          <inkml:trace contextRef="#ctx0" brushRef="#br0" timeOffset="121492.7578">14781 8358 1558 0,'-5'-15'69'0,"5"7"15"0,0-4-68 0,0 4-16 16,0 1 0-16,0 7 0 0,5-4 56 0,-1-4 7 16,-4 8 1-16,0 0 1 0,0 0 13 0,0 0 2 15,0 0 1-15,9 4 0 0,-5 4-19 0,1 3-4 16,4 5-1-16,-9 11 0 0,-5 4-2 0,1 5-1 0,-1 6 0 0,-8 13 0 16,4 4-22-16,-4-1-5 0,-9 8-1 15,0 5 0-15,0-5-7 0,5 0-2 0,-5 4 0 16,4 4 0-16,1-7-2 0,-1-5-1 0,5 1 0 0,0-9 0 15,4-3-14-15,0-4 8 0,5-8-8 0,4 0 0 16,-4-8-10-16,-1-4-8 0,5 0-2 0,0-7-768 16,0-4-153-16</inkml:trace>
          <inkml:trace contextRef="#ctx0" brushRef="#br0" timeOffset="122010.3459">15720 8967 345 0,'13'-8'31'0,"-9"0"-31"0,1 4 0 16,3-4 0-16,1 1 141 0,0-5 23 0,-5 4 4 0,5 0 0 15,-5 1-41-15,1-1-9 0,-1-4-2 0,1 4 0 16,-1 0-33-16,-4 1-7 0,0 7-2 0,0 0 0 15,-4-8-7-15,-1 4-2 0,-4 0 0 0,1 4 0 16,-1 0-17-16,-9 4-4 0,1 0-1 0,-5 0 0 16,0 4-35-16,0 3-8 0,-9 1 0 0,5 4 0 15,-5-1 8-15,9 5 0 0,9-1 0 0,0-3 0 16,0 3 4-16,8-3 0 0,-3-1 0 0,8 5 0 16,0-1-12-16,4-3 0 0,0 0 0 0,10-1 0 15,-10 1 0-15,5 3 0 0,-5-7 0 0,5 4 0 16,0-1 0-16,4-3 18 0,-9 4-3 0,5 3-1 15,-9 4 21-15,-4 1 4 0,-1-5 1 0,-3 9 0 16,-10-5 3-16,0 0 1 0,-8 1 0 0,0 3 0 0,-5-3-18 16,0-1-3-16,1-4-1 0,-1 5 0 0,0-5-37 15,5-3-7-15,0-4-2 0,4-5-709 16,4 1-143-16</inkml:trace>
        </inkml:traceGroup>
        <inkml:traceGroup>
          <inkml:annotationXML>
            <emma:emma xmlns:emma="http://www.w3.org/2003/04/emma" version="1.0">
              <emma:interpretation id="{D3F79118-8754-4FAA-9577-F13D1D8FB59C}" emma:medium="tactile" emma:mode="ink">
                <msink:context xmlns:msink="http://schemas.microsoft.com/ink/2010/main" type="inkWord" rotatedBoundingBox="19790,8818 21340,8695 21456,10156 19906,1027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3112.6627">18387 8573 1854 0,'0'0'40'0,"18"0"9"0,-5-4 2 0,0 0 1 0,0 0-41 0,0-8-11 16,5 5 0-16,4-5 0 0,0-4 49 0,-5 1 8 16,5-5 2-16,-4 1 0 15,-5-1-34-15,5-7-6 0,-5 4-2 0,0-5 0 0,-4 1 15 0,-1 0 4 16,1-5 0-16,-4 5 0 0,-1-4-4 0,-4 0 0 16,0-4 0-16,0 0 0 0,0 3 0 0,-4 1 0 0,-5 4 0 0,4 0 0 15,-3-1-16-15,3 9-3 16,-4 3-1-16,1 1 0 15,-1 3-12-15,0 8 0 0,-4 0-12 0,0 0 12 0,4 8-12 0,-4-4 12 16,0 8-12-16,4 4 12 0,-4-1 0 0,4 1 0 16,0 8 0-16,0 3 0 15,1-4-32-15,-1 13 0 0,-4-1 0 0,8 8 0 0,-3 0 32 0,3 4 0 0,1 3 0 0,-5 5 0 16,0 0 25-16,5 3 12 0,-1 1 3 0,1 7 0 16,-9-3-13-16,4-1-3 0,5-3 0 0,-1 4 0 15,-3-9 12-15,-6 5 3 0,-3-8 0 0,8 3 0 16,5-3-28-16,-5 0-11 0,-9-8 8 0,1 0-8 15,8-4 11-15,-4-4-3 0,-9 4-8 0,0-3 12 16,-4-1-33-16,8-4-7 0,5 0-2 0,-5-3 0 16,-12-5-157-16,12-3-31 0,14-4-6 0,-1-9-2 0</inkml:trace>
          <inkml:trace contextRef="#ctx0" brushRef="#br0" timeOffset="123314.4953">18080 9017 1836 0,'-13'-11'81'0,"13"11"17"0,9-4-78 0,-1 0-20 15,1-4 0-15,4 8 0 0,1-4 84 0,-1-4 12 16,4 5 4-16,-4-1 0 0,1 0-43 0,7-4-8 16,10 4-1-16,-4 0-1 0,-6 0-36 0,1 0-11 15,0 0 0-15,5 1 0 16,-5 3-41-16,4-4-15 0,-9 4-4 0,10-4-607 0,-1 0-121 15</inkml:trace>
          <inkml:trace contextRef="#ctx0" brushRef="#br0" timeOffset="122712.3135">17330 8834 864 0,'0'0'38'0,"9"-4"8"0,4 0-37 0,-4 4-9 15,-9 0 0-15,8-4 0 0,5 1 184 0,-4-1 34 16,-9 4 7-16,0 0 2 0,0 0-92 0,9-4-19 16,-9 4-3-16,0 0-1 0,0 0-58 0,0 0-12 15,0 0-2-15,0 0-1 0,-13 4-15 0,4 7-4 16,0-3 0-16,-4 8 0 0,0-5-8 0,-5 9-3 15,-4 3 0-15,9 1 0 0,-4-1-9 0,4 4 0 16,-9 5 9-16,9-1-9 0,4 0 0 0,4 0 0 16,-3 0 0-16,3 1 0 0,5-5 0 0,0 0 0 15,5-7 0-15,-1-1 0 0,-4-3 0 0,9-4 0 16,4-5 0-16,0-3 0 0,-4 0 0 0,8-4 0 16,-3-8 0-16,7 1 0 0,1-1 0 0,0-4 11 15,-4-4-11-15,8 5 12 0,5-9-12 0,-5-3 0 0,-8-4 0 0,-1-1 0 16,1 1 33-16,-1-8 2 0,-3 0 0 15,-6 0 0-15,-8-4-15 0,5 0-4 0,-1 0 0 16,1 0 0-16,-19 11-6 0,10 1-2 0,8 4 0 0,-4 7 0 16,-8 4-8-16,-6 1 0 0,-3 3 0 0,-1 8 0 15,5 0-31 1,-13 8-1-16,-5 3-1 0,0 1 0 0,10 4-134 16,-6-1-26-16,-4 1-6 0</inkml:trace>
        </inkml:traceGroup>
        <inkml:traceGroup>
          <inkml:annotationXML>
            <emma:emma xmlns:emma="http://www.w3.org/2003/04/emma" version="1.0">
              <emma:interpretation id="{8A2E8EFA-E782-4B59-9C06-999390172146}" emma:medium="tactile" emma:mode="ink">
                <msink:context xmlns:msink="http://schemas.microsoft.com/ink/2010/main" type="inkWord" rotatedBoundingBox="23191,8721 26670,8445 26778,9807 23299,1008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4898.9572">20796 8288 979 0,'17'-12'87'0,"1"-3"-70"15,-14-5-17-15,-4 1 0 0,0-1 115 0,-4 1 19 16,8 3 4-16,-8 1 1 0,-9 7-24 0,13 0-5 15,0 4-1-15,0 4 0 0,0 0-64 0,0 0-13 0,0 0-2 0,0 0-1 16,0 0-29-16,-5 8 0 16,-8 8 0-16,9-1 0 0,-5 5 14 0,0 3-3 0,-4 0-1 0,0 13 0 15,4-1 16-15,-4 8 3 0,0 3 1 0,4 5 0 16,-4 4 1-16,0-1 0 0,4 5 0 0,0-1 0 16,0-3-8-16,1-4-2 0,3-1 0 0,1-3 0 15,-1 0 1-15,1-4 0 0,0-8 0 0,4 4 0 16,-5-8 2-16,1 0 1 0,-1-7 0 0,5-5 0 15,-4-3-5-15,0-8-2 0,4-8 0 0,0 0 0 16,0 0-6-16,0 0-2 0,0 0 0 0,0 0 0 16,0 0 2-16,0 0 1 0,4-12 0 0,0-8 0 15,1-3 11-15,-1 0 1 0,5-5 1 0,0-3 0 16,-5-4-26-16,9 0-20 0,-4-4 3 0,4 0 1 0,-4 0 16 16,0-4 0-16,4 0 0 0,-4-4 0 0,4 0 0 15,-4 1 0-15,-1-1 0 0,1 0 0 0,0 0 0 0,0 8-8 16,0-4 8-16,-5 4 0 0,0 0-10 0,5 8 10 15,0-4-8-15,-5 8 8 0,1-1 0 0,3 1-8 16,1 0 8-16,0 7 0 0,0-3 0 0,0 3 0 16,4 5 0-16,0-5-8 0,0 1 8 0,0 3 0 15,-8 9 0-15,-1 3 0 0,-4-8 0 0,0 12-10 16,0 0 10-16,0 0 0 0,9 0-9 0,0 0 9 16,-1 12 0-16,5-1-9 0,1 5 9 0,-1 0 0 15,0 3-9-15,0 4 9 0,-4 1-10 0,4-1 10 16,-4 4-13-16,0 9 5 0,4-1 8 0,0 0 0 15,-9 4 0-15,9 8 0 0,-8-1 0 0,4 5 0 0,-5 0 0 0,0-1 0 16,5 1 0-16,-4-4 0 0,-5-4 0 0,8 4 8 16,-3-4-8-16,-1-1 0 0,1-6 0 15,-5-1 0-15,4-8 0 0,0-4 0 0,-4 1 0 0,5-5 0 16,-5-7 8-16,4 0 0 0,-4-12 0 0,0 7 0 16,0-7-8-16,4 8 0 0,-4-8 0 0,0 0 0 15,0 0 33-15,0 0 6 0,0 0 1 0,0 0 0 16,0 0-20-16,9-4-3 0,0-7-1 0,0-1 0 15,-5-4 20-15,5-3 3 0,-5-1 1 0,5-3 0 16,-5 0-27-16,5-9-5 0,0 1 0 0,4-8-8 16,-4-4 14-16,0-4-4 0,4 1-1 0,0-9 0 0,0 4-9 15,0-3 0-15,5-5 0 0,-1 1 8 0,5-1-8 16,0 5 0-16,5-5-12 0,-1 5 12 0,0 3-20 0,-4 0 3 16,5 4 1-16,-1 8 0 15,-4 8-10-15,-5 8-2 0,1-1 0 0,0 5 0 16,-10 3 5-16,5 1 1 0,-8 3 0 0,4 8 0 15,-9 4-93-15,0 0-18 0,0 0-4 0,4 12-949 16</inkml:trace>
          <inkml:trace contextRef="#ctx0" brushRef="#br0" timeOffset="125079.6002">22059 8101 1785 0,'0'-8'159'0,"5"-4"-127"0,-1-3-32 0,-4 3 0 15,4-3 21-15,-4 3-1 0,5 0-1 0,-5 12 0 16,0 0 33-16,0 0 6 0,0 0 2 0,0 0 0 15,0 0-36-15,0 0-6 0,0 0-2 0,9 12 0 16,-5-4 14-16,0 7 2 0,-4 1 1 0,0 7 0 16,0 1-8-16,0 7-1 0,0 4-1 0,-4 4 0 0,-5 4 17 0,0 4 3 15,-4 7 1-15,0 13 0 16,4-1-16-16,-8 0-4 0,4 0 0 16,-5-3 0-16,1-5 13 0,-1-7 3 0,5 4 0 0,0-9 0 0,0-3-32 0,4 0-8 15,0-8 0-15,0 0 0 0,0-7 0 0,5-1 0 16,0-7 0-16,-5-5 0 15,9 1-44-15,-5-8-9 0,1 3-3 0,4-11-716 16,0 0-143-16</inkml:trace>
          <inkml:trace contextRef="#ctx0" brushRef="#br0" timeOffset="125434.7394">22059 8257 1450 0,'9'-20'64'0,"-9"13"14"0,4-5-62 0,-4 0-16 0,9-3 0 0,-4-1 0 15,-5 0 80-15,8 1 12 0,1-5 4 0,9 5 0 16,4-1-58-16,0-3-11 0,8 3-3 0,-3 1 0 16,3-1-9-16,1 0-3 0,0 5 0 0,8-1 0 15,-4 8-2-15,0 0-1 0,-4 0 0 0,0 4 0 16,0 0-9-16,-9 4 0 0,-1 4 0 0,1 4 0 15,-4-5 53-15,-1 5 9 0,1 0 2 0,-5 3 0 16,0-3-52-16,1 4-12 0,-1 3 0 0,-5 1 0 16,-3-1 0-16,4 1 0 0,-5-1 0 0,0-3 0 15,-8 3 0-15,0-3 0 0,-5-1 0 0,-4 1 0 16,-5 0 54-16,-4-1 8 0,-4-3 2 0,-5 0 0 16,0-1-52-16,-8 1-12 0,4-4 0 0,-5-4 0 15,-3 4-48-15,3-5-13 16,1-3-3-16,-1 0-614 0,-8 0-123 0</inkml:trace>
          <inkml:trace contextRef="#ctx0" brushRef="#br0" timeOffset="126816.7361">23178 8592 874 0,'0'0'39'0,"0"0"8"0,0 0-38 0,0 0-9 15,0 0 0-15,0 0 0 0,0 0 28 0,0 0 3 16,0 0 1-16,9-7 0 0,0 3 49 0,-1 0 11 16,6 0 1-16,-6 0 1 0,10 0-6 0,-1 4-2 15,1-4 0-15,8 0 0 0,5 4-18 0,0 0-3 16,4 0-1-16,9 0 0 0,-5 0-33 0,9 0-7 16,1 0-2-16,3 4 0 0,1 0-22 0,0 0 9 15,-1 0-9-15,-3-4 0 16,-6 4-69-16,1-4-21 0,0 0-4 0,0 0-429 0,-4-4-85 15</inkml:trace>
        </inkml:traceGroup>
      </inkml:traceGroup>
      <inkml:traceGroup>
        <inkml:annotationXML>
          <emma:emma xmlns:emma="http://www.w3.org/2003/04/emma" version="1.0">
            <emma:interpretation id="{A3030CD2-C09F-466C-A173-018333902A09}" emma:medium="tactile" emma:mode="ink">
              <msink:context xmlns:msink="http://schemas.microsoft.com/ink/2010/main" type="line" rotatedBoundingBox="2705,11925 26112,10488 26226,12359 2820,13795"/>
            </emma:interpretation>
          </emma:emma>
        </inkml:annotationXML>
        <inkml:traceGroup>
          <inkml:annotationXML>
            <emma:emma xmlns:emma="http://www.w3.org/2003/04/emma" version="1.0">
              <emma:interpretation id="{662E72F9-44F6-4D7F-9772-1CA1F5DA1ED4}" emma:medium="tactile" emma:mode="ink">
                <msink:context xmlns:msink="http://schemas.microsoft.com/ink/2010/main" type="inkWord" rotatedBoundingBox="2706,11932 4681,11810 4785,13512 2810,13633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0760.0676">62 11841 1407 0,'0'0'31'0,"0"-8"6"0,0 0 2 0,0 8 1 0,0 0-32 0,0-11-8 0,0 11 0 0,4-4 0 16,5 0 65-16,-9 4 12 0,0 0 3 0,8 0 0 16,1-4-28-16,0 4-6 0,4 4-1 0,-4-4 0 15,4 0-11-15,0 4-2 0,5-4-1 0,-1 4 0 16,1-4-15-16,4 0-4 0,4-4 0 0,0 0 0 15,1-4-4-15,4 0-8 0,4 0 11 0,0-3-11 16,4-1 9-16,-4-4-9 0,5 1 0 0,8 3 9 16,-8-3-27-16,3 3-6 0,-3 0 0 0,-5 4-1 15,4 1-49-15,-12 7-10 16,4-4-1-16,-5 0-443 0,0 4-88 0</inkml:trace>
          <inkml:trace contextRef="#ctx0" brushRef="#br0" timeOffset="131210.0982">566 11256 1094 0,'-4'-12'48'0,"4"8"11"0,0-3-47 0,0 3-12 0,4-4 0 0,0 4 0 16,1-4 53-16,-1 4 9 0,5 0 2 0,-5 4 0 15,5 0 2-15,-9 0 1 0,0 0 0 0,13 8 0 16,-4 0-3-16,-5 4-1 0,1 3 0 0,-1 1 0 16,-4 3-29-16,0 9-6 15,0 3 0-15,-4 4-1 0,-5 4 12 0,0 4 2 0,-4 4 1 0,0 7 0 16,0 1-10-16,0 7-3 0,-9 5 0 0,4 7 0 0,-4-4 1 16,0-4 0-16,0-4 0 0,0 1 0 0,5-5-2 0,-1-7 0 15,1 0 0-15,-1-4 0 0,5-5-13 0,-4-3-3 16,-1 4-1-16,5-8 0 0,0-3-19 0,8-5-4 15,-12 4-1-15,8-4 0 16,0-3-178-16,0-5-35 0,1 1-7 0</inkml:trace>
          <inkml:trace contextRef="#ctx0" brushRef="#br0" timeOffset="132089.0063">1255 11092 345 0,'0'0'31'0,"0"0"-31"0,-5-8 0 0,5 8 0 0,0-7 136 0,0 7 22 0,0-8 4 0,0 8 1 16,0-8-38-16,0 8-7 0,-8-8-2 0,8 8 0 16,0 0-28-16,0 0-7 0,0 0-1 0,0 0 0 15,0 0-19-15,0 0-4 0,0 0-1 0,0 0 0 0,0 0-4 16,0 0 0-16,0 0-1 0,8 4 0 0,-3 8-19 0,4 3-4 15,-9 5-1-15,4 3 0 0,-4 12-11 0,0 4-1 16,-4 12-1-16,-5 11 0 16,-4 1 8-16,0 11 2 0,-5 0 0 0,-4 12 0 0,0-4-24 0,0 0 0 15,-4-4 0-15,0 0 0 0,4-12 8 0,0-4-8 16,0-7 10-16,4-1-10 0,-4-7 20 0,5-8-1 16,-1-4-1-16,5-3 0 0,-5-9 18 0,10 0 4 15,-10-3 1-15,9-5 0 0,5-7-29 0,4-8-12 16,-9 4 11-16,9-4-11 0,0 0 8 0,0 0-8 15,-4-8 0-15,-1-3 9 0,5-5-9 0,0 0 0 16,5-7 0-16,4 0 0 0,-1-9 0 0,5 1-11 16,5 0 3-16,0 0 0 0,4 4 8 0,-1-1 0 15,1 9 0-15,0 3 0 0,5 4 0 0,-5 5 0 16,0 7 0-16,4 0 0 0,-4 7 0 16,4 1 0-16,0 8 0 0,1-1 0 0,-5-3 0 0,4 8 0 0,-4-5 0 0,0 1 0 15,-5-1-18-15,1 1-2 0,4-4 0 0,0-1 0 16,-9-3 9-16,0-4 2 0,5 0 0 0,4-4 0 15,-5-4 9-15,1 0-8 0,4-4 8 0,4 5-8 16,-4-9 8-16,4 4 0 0,1-4 0 0,-1 1 0 16,0-1 0-16,5 0 0 0,-5 1 8 0,5-5-8 15,-5 0 0-15,1 1 0 16,-1-1 0-16,5-3 0 0,-5 3 0 0,-4-3 0 16,4 3 0-16,1-4 0 0,-5 1 0 0,-5 3 0 15,-4-3 0-15,-4-1 0 0,0 5 0 0,-5-1 0 16,1-3 0-16,-5 3 0 0,0-3 0 0,-5-1 0 0,-4 5 0 0,1-1 8 0,-1 0-8 15,-4 1 0-15,-5 7-8 0,1 0 8 0,-1 0 0 0,0 4 0 16,1 1 9-16,-1 3-9 0,-4 3 0 0,5 5 0 16,-5 0 0-16,4 12 0 0,1-1 0 0,-1 8 0 15,1 5 0-15,-5 7-9 0,4 3 9 0,10 1 0 16,-6 8 0-16,10-4 0 0,-5 3 8 0,9 1 8 16,-9 0 0-16,5 3 1 0,4-3-4 0,4 0-1 15,5 0 0-15,-9-1 0 0,9-11-12 0,4 0 8 16,0 0-8-16,5-8 0 0,-5-3 0 0,5-5-21 15,3-7 3-15,6-5 1 16,-1-3-107-16,5-8-22 0,0-4-4 0</inkml:trace>
        </inkml:traceGroup>
        <inkml:traceGroup>
          <inkml:annotationXML>
            <emma:emma xmlns:emma="http://www.w3.org/2003/04/emma" version="1.0">
              <emma:interpretation id="{D7BC2A69-24A8-42A0-98B3-D1575182F774}" emma:medium="tactile" emma:mode="ink">
                <msink:context xmlns:msink="http://schemas.microsoft.com/ink/2010/main" type="inkWord" rotatedBoundingBox="6690,11680 12354,11332 12464,13118 6799,1346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1913.8267">5905 11720 576 0,'0'0'51'16,"0"0"-41"-16,0 0-10 0,0 0 0 15,0 0 146-15,0 0 27 0,0 0 6 0,0 0 1 0,0 0-81 0,0 0-16 16,-4 8-3-16,0 4-1 0,-1 7-16 0,-4 1-3 16,-4 7-1-16,4 4 0 0,1 0-20 0,3 0-4 15,-3 1-1-15,8-5 0 0,-5 4-11 0,5-4-3 16,0-3 0-16,5-1 0 0,3-3 5 0,1-5 1 15,0 1 0-15,0-4 0 0,4-5 0 0,0-3 0 16,0-4 0-16,0 0 0 0,0-4 15 0,5-7 3 16,-5-1 1-16,5-4 0 0,-1-3-2 0,1-5-1 15,-1 1 0-15,1-4 0 0,-5 3-22 0,5-7-4 16,-1 4 0-16,1-4-1 0,-1 3-15 0,-4-3 0 16,5 0 0-16,-5-4 0 15,5 4-87-15,-5 0-23 0,0-1-5 0</inkml:trace>
          <inkml:trace contextRef="#ctx0" brushRef="#br0" timeOffset="142538.1478">6752 11747 576 0,'0'0'51'0,"4"-4"-41"15,-4-3-10-15,0-1 0 0,0 4 144 0,0-4 28 16,0 0 4-16,0 4 2 0,-4-3-90 0,4 7-19 16,0-8-3-16,-4 4-1 0,-5-4 7 0,0 4 0 0,0 0 1 0,5 0 0 15,-9 1-28-15,4 3-5 0,0 0-2 0,1-4 0 16,-6 4-17-16,1 0-3 0,4 0-1 0,-4 4 0 16,0-4-17-16,0 7 8 0,4-3-8 0,-4 4 0 15,0 0 8-15,4 7-8 0,-4 1 0 0,0 4 0 16,0-1 12-16,-1 4-12 0,1 5 12 0,0-1-12 15,0 4 8-15,0 0-8 0,4-3 0 0,0-1 0 16,5-4 0-16,-1-3 0 0,1-5 0 0,4 1 0 16,0 0 0-16,4-9 0 0,-4-7 0 0,0 0 0 15,0 0 0-15,18 0 0 0,-9-3 0 0,8-9 0 16,1 4 10-16,-1-8-2 0,1-3 0 0,0-4 0 16,3 3-8-16,1-3 0 0,5-1 9 0,-1-3-9 0,-4 0 17 15,4-1-1-15,-4 1 0 0,5 4 0 0,-10-1 8 16,1 5 0-16,4 7 1 0,-5 0 0 0,-4 5 6 0,0-1 1 15,-4 12 0-15,0 4 0 0,-5 7-32 16,-4 5-12-16,-4 11 1 0,0 0 0 0,-5 4 11 0,0 4 14 16,-4 8-3-16,-5 0-1 0,1-1-2 0,-5 1 0 15,-4-4 0-15,-1 4 0 0,1 0-8 0,0-4 0 16,-1-8 0-16,-3 4 0 0,3-4 15 0,-3 0 1 16,8-8 0-16,-9 1 0 0,5-5 1 0,-1-4 1 15,5-7 0-15,-4 0 0 0,0 0-6 0,8-5 0 16,-4-3-1-16,5-4 0 0,3 0 3 0,1 0 1 15,4-4 0-15,1-3 0 0,8 7-5 0,0 0-1 16,0 0 0-16,4-8 0 0,-4-4-9 0,4-4 0 16,10 5 0-16,-1-1 0 0,-4-4 0 0,8 1 0 0,1-5 0 0,-1-3 0 15,5 3 0-15,5-3 0 16,-1 0 0-16,5-5-11 16,-5 1-50-16,5-4-11 0,4 0-1 0,0-4-1 15,0-1-135-15,0 1-27 0,4-4-6 0,-3 0-1 0</inkml:trace>
          <inkml:trace contextRef="#ctx0" brushRef="#br0" timeOffset="142967.3247">7581 10843 2026 0,'0'0'44'0,"0"0"10"0,-8 7 2 0,-1 5 1 0,-4 0-45 0,4 7-12 16,0 5 0-16,0 3 0 0,0 8 31 0,-4 12 4 15,0 4 1-15,0 3 0 0,0 5-20 0,-5 7-4 16,1 0-1-16,-5 1 0 0,4-1 5 0,-4 4 2 16,5 0 0-16,-1-7 0 0,1-1 6 0,-1-7 2 15,5-5 0-15,0-3 0 0,0-4-18 0,4-8-8 16,-4-4 8-16,4-3-8 0,0-9 21 0,5 1-1 15,-1-13 0-15,1 1 0 0,4-8-20 0,0 0 9 0,0 0-9 0,0 0 0 16,4-15 14-16,1-5-4 16,-1-3-1-16,5-5 0 0,4 1-9 0,5-8 0 15,4 4 0-15,0-4 0 0,-1 7 0 0,1 1 13 0,9 0-1 16,-13 11-1-16,-5 5-11 0,0-1 0 0,0 8 0 16,0 4 0-16,-13 0 0 0,9 16 0 0,-5 3 0 0,1 1 0 15,-5 3 0-15,-5 4-14 0,-3 4 5 0,3 1 1 16,1-1 8-16,4-4-8 0,-4 0 8 0,4 5-8 31,-5-5-17-31,5-4-3 0,-4 1-1 0,8-5-686 0,1-7-137 0</inkml:trace>
          <inkml:trace contextRef="#ctx0" brushRef="#br0" timeOffset="143329.8844">7902 11837 979 0,'0'0'43'0,"-5"8"9"0,1 0-41 0,-5-4-11 16,9-4 0-16,0 0 0 0,0 0 180 0,0 0 35 16,0 0 6-16,0 0 2 0,0 0-105 0,13 0-21 15,-4-4-4-15,4 0-1 0,0-12-36 0,5 4-8 16,-1-3-2-16,5-1 0 0,0 1-26 0,0-5-6 16,0-3-1-16,0-1 0 0,-4 5 0 0,-1-5 0 15,5 1 0-15,-4 4 0 0,-10-5-2 0,1 1-1 16,0-1 0-16,0 5 0 0,0-5 10 0,-9 5 1 15,-5-1 1-15,-4 5 0 0,5-1-22 0,-9 8 0 16,0-3 0-16,-1 3 0 0,1 8 0 0,-4-4 0 16,-1 8 0-16,-4 4 0 0,0 3 0 0,0 5 0 0,5 0 0 15,-5 3 0-15,0 5 0 0,4-1 0 16,1 4 0-16,8 1 0 0,0 3-12 0,1 0-6 16,3 4-2-16,5-4 0 0,0 4 20 0,5 0 0 0,-5 1 0 15,8-1 0-15,-3-4 0 0,4 4 0 0,-5-4 0 16,5 4 0-1,-1-4-31-15,6 1-2 0,3-9-1 0,-4 0-662 0,5-3-132 0</inkml:trace>
          <inkml:trace contextRef="#ctx0" brushRef="#br0" timeOffset="143778.7101">8814 11470 1638 0,'-13'-11'72'0,"4"11"16"0,-4-4-71 0,-5 0-17 16,1-4 0-16,-1 4 0 0,1 4 88 0,-1-4 15 16,5 0 2-16,-4 4 1 0,-1 0-58 0,9 4-11 15,0-4-2-15,-4 4-1 0,5 0-18 0,3 0-4 16,1 0-1-16,4-4 0 0,-5 8-11 0,1 3 8 16,8 1-8-16,1 4 8 0,4-5-8 0,-1 5 0 15,5 4 0-15,1-1 0 0,3 4 13 0,1-3-2 16,-5 3-1-16,0 1 0 0,-4-1 17 0,4 1 3 15,-4-5 1-15,-5 8 0 0,-4-7 7 0,0 3 2 16,0-7 0-16,0 3 0 0,-4-3-11 0,-1 0-1 16,1 3-1-16,-5-3 0 0,0-5-16 0,1 5-3 15,-1-4-8-15,0 3 12 0,-4-3-35 0,0-4-7 0,-9-1-2 0,4 1-723 16,1 0-145-16</inkml:trace>
          <inkml:trace contextRef="#ctx0" brushRef="#br0" timeOffset="143966.1212">9104 11420 1969 0,'-9'4'43'0,"0"0"9"0,0-4 1 0,5 3 3 0,-5 1-44 0,9-4-12 16,0 0 0-16,0 0 0 0,-4 8 47 0,4-8 7 15,4 8 2-15,5 0 0 0,9-4-24 0,-1 0-5 16,1-4-1-16,8 0 0 0,5-8-2 0,8 0 0 16,1 0 0-16,-1-4 0 0,5 1-12 0,0-5-2 15,0 4-1-15,0-3 0 0,-1-1-9 0,-3 1 0 16,-5 7 0-16,-4-4-11 0,-1 4-10 0,-8 1-3 15,-4-1 0-15,-9 4-663 16,0 0-133-16</inkml:trace>
          <inkml:trace contextRef="#ctx0" brushRef="#br0" timeOffset="140042.6731">4041 11509 864 0,'0'0'76'0,"0"0"-60"0,0 0-16 0,0 0 0 16,0 0 75-16,0 0 12 0,0 0 2 0,0 0 1 16,0 0-34-16,0 0-6 0,0 0-2 0,0 0 0 15,0 0-26-15,0 0-6 0,0 0 0 0,13-3-1 16,0-1 21-16,-13 4 5 0,0 0 1 0,18-4 0 16,4 0-11-16,-5 4-3 0,-4-4 0 0,9 4 0 15,-4 0 4-15,-1 0 0 0,5 0 0 0,0 4 0 16,-4-4 1-16,8 0 1 0,0 0 0 0,5-4 0 15,-5 4-2-15,10-4-1 0,-6-4 0 0,10 0 0 16,-1 1-15-16,1-5-4 0,8 0 0 0,-4 1 0 16,0-1-12-16,4-4 11 0,-4 5-11 0,0-5 10 15,-5 8-10-15,1-4 0 0,-10 1 0 0,1 3 8 0,-5 0-8 16,-4 4 0-16,0 0 0 0,-9 0-11 0,1 4-1 16,-6 0-1-16,-8 0 0 0,0 0 0 15,0 0-59-15,0 0-11 0,0 0-2 0</inkml:trace>
          <inkml:trace contextRef="#ctx0" brushRef="#br0" timeOffset="140779.6768">4971 10823 939 0,'0'0'41'0,"0"0"10"0,0 0-41 0,0 0-10 0,0 0 0 0,0 0 0 16,0 0 41-16,0 0 7 0,-9-4 0 0,9 4 1 15,-9 0-8-15,5 0-1 0,-5 0-1 0,0 4 0 16,5 0-3-16,-5 4-1 0,5 3 0 0,-1 1 0 15,1 0 13-15,4 3 2 0,-4 5 1 0,4-1 0 16,4 9-8-16,0-1-2 0,-4 0 0 0,-4 8 0 16,4 1-2-16,-4 6-1 0,-1 1 0 0,-8 8 0 0,0 4-1 15,-5 3 0-15,1 1 0 0,-5 7 0 0,0 4-7 16,-4 0-2-16,-1-3 0 0,1 7 0 0,-9-4-12 16,4 0-4-16,0-4 0 0,-4 1 0 0,5-5-12 0,-5-7 8 15,-1-5-8-15,1-3 0 0,5-4 8 0,3-8-8 16,1-4 0-16,4-3 0 0,5-9 0 0,3-3-21 15,1-1 3-15,4-7 1 16,5 0-171-16,4-8-33 0</inkml:trace>
          <inkml:trace contextRef="#ctx0" brushRef="#br0" timeOffset="141409.0186">5309 11790 986 0,'0'0'44'0,"0"0"8"0,-9 0-41 15,9 0-11-15,-4-4 0 0,-1 0 0 0,-4 1 88 0,9 3 16 0,0 0 4 0,0 0 0 16,0-12-49-16,0 4-10 0,5 0-1 0,4 0-1 16,-5-3-19-16,0 3-3 0,-4 8-1 0,0 0 0 15,5-4-4-15,-5 4 0 0,0 0-1 0,0 0 0 16,0 0 5-16,0 0 2 0,-5 4 0 0,-3 8 0 16,-6 3-8-16,1 5-2 0,0 7 0 0,0 4 0 15,-9 4 10-15,0 0 2 0,4 4 0 0,1 0 0 16,-1 0-10-16,1-4-2 0,4 1 0 0,-1-5 0 15,6-4-16-15,3-4 0 0,1-3 0 0,4-4 0 16,4-1 0-16,1-3 0 0,-1-4 0 0,9-1 0 16,0-7 8-16,1 0-8 0,3-3 0 0,5-5 0 15,-4-4 8-15,4 0-8 0,4-3 0 0,0-5 0 16,1-3 13-16,-1-1-4 0,0-3-1 0,0 0 0 0,1-4-8 16,-5-1 0-16,0 1 0 0,-5 0 0 0,1 4 0 15,-5-4 0-15,0 3 0 0,-4 1 0 0,0 4 8 0,-5 7 2 16,-4-3 1-16,0 7 0 0,-4 0-11 0,4 4 0 15,-9-3 9-15,0 3-9 0,0 4 0 0,1 0 0 16,-6 4 0-16,6 0 0 0,-6 8-13 0,6 0-7 16,-5 3-2-16,-5 1-588 15,5 8-118-15</inkml:trace>
          <inkml:trace contextRef="#ctx0" brushRef="#br0" timeOffset="144227.4406">9389 10819 1267 0,'0'0'56'0,"0"0"12"0,0 0-55 0,4-8-13 0,5 4 0 0,-9 4 0 16,4-3 148-16,5 6 28 0,0 1 4 0,-5 4 2 15,5 8-82-15,-5 3-17 0,-4 5-3 0,-4 3-1 16,0 8-27-16,-5 0-6 0,-4 8-1 0,-5 4 0 16,1 4-3-16,-1 7-1 0,-4 4 0 0,5 5 0 15,-1-1-14-15,-4 4-3 0,5 0-1 0,-1 1 0 16,1 3-12-16,3-8-3 0,1 0 0 0,9-3 0 15,-5-5-8-15,5-7 0 0,-1 0 0 0,5-5 0 16,0-3-121-16,0-4-23 0,0-4-5 0,0-7-867 16</inkml:trace>
        </inkml:traceGroup>
        <inkml:traceGroup>
          <inkml:annotationXML>
            <emma:emma xmlns:emma="http://www.w3.org/2003/04/emma" version="1.0">
              <emma:interpretation id="{69D2C269-A628-4F5D-B591-5F92C91BB599}" emma:medium="tactile" emma:mode="ink">
                <msink:context xmlns:msink="http://schemas.microsoft.com/ink/2010/main" type="inkWord" rotatedBoundingBox="13931,11400 18703,11107 18782,12391 14010,12684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6614.6543">12859 11112 1335 0,'-13'15'59'0,"4"-7"13"0,0 8-58 0,-4 3-14 0,0 1 0 0,-4-1 0 15,3 8 28-15,-3 1 4 0,4-1 0 0,-5-4 0 16,5 5 0-16,0-5 0 0,4-3 0 0,0-5 0 0,5 1-4 0,0-1 0 16,-1-7 0-16,5-8 0 15,0 0 19-15,0 0 3 0,13 4 1 0,-4 0 0 0,4-8-16 0,-4 0-3 16,9-4-1-16,-5 1 0 0,0-1 5 0,0-4 2 16,0 0 0-16,0-3 0 0,-4-5-18 0,0 5-3 15,0-1-1-15,-5-3 0 0,-4 3 8 0,0 0 2 16,0 1 0-16,-4 3 0 0,-1 0-14 0,-3 1-2 15,-1-1-1-15,-4 4 0 0,-1 4 12 0,1 4 3 16,-4-4 0-16,-1 1 0 0,1 3-24 0,-1 0 0 16,1 0 0-16,-5 3 0 15,4 1-133-15,-4 0-31 0</inkml:trace>
          <inkml:trace contextRef="#ctx0" brushRef="#br0" timeOffset="147128.6362">13315 10573 1782 0,'0'-23'79'0,"5"11"16"0,-1 5-76 0,1-1-19 0,-5 8 0 0,0 0 0 15,0 0 33-15,0 0 3 0,0 0 1 0,4 8 0 16,0 3 10-16,-4 9 1 0,-4 7 1 0,4 4 0 15,-4 8-7-15,-1 4-2 0,1 0 0 0,-5 8 0 16,0-4 2-16,1 3 0 0,3 1 0 0,-4 4 0 16,1 3-3-16,-6-3-1 0,6-1 0 0,-1 1 0 15,0-4-13-15,-4-9-2 0,4 1-1 0,0-8 0 16,5-3 8-16,-5-5 2 0,0-4 0 0,1-3 0 16,3-5-32-16,-3-7 0 0,3 4 0 0,5-12 0 0,0 0 0 15,0 0 0-15,0 0 0 0,0 0 0 0,0 0 0 0,5-8 0 16,-1-4 0-16,0-3 0 0,5-1-12 0,0-3-9 15,4-9-2-15,0 5 0 0,5-4 11 0,-1-1 1 16,5-3 1-16,0 4 0 0,4 0 10 16,5-5-10-16,0 5 10 0,0 0-10 0,-5 7 10 0,5 1-13 15,-1-1 5-15,-3 9 8 0,-1 3-13 0,0 0 5 16,-8 4 8-16,-1 4-13 0,1 4 13 0,-9 4 0 16,0 0 0-16,-5 7 0 0,0 1 0 0,1-1-9 15,-10 5 9-15,-3-1-8 0,-1 5 8 0,0 3 0 16,-9-3 8-16,-4-1-8 0,-4 4 0 0,4 1 0 15,-4-5 0-15,0 0 0 0,-5-3 0 0,-4-1 0 16,0 1 0-16,0-1 8 16,-1-3-35-16,1 0-6 0,0-5-2 0,5 1 0 15,3-4-159-15,1-8-32 0,-22-8-6 0,26-4-604 0</inkml:trace>
          <inkml:trace contextRef="#ctx0" brushRef="#br0" timeOffset="147345.7401">14096 10421 1832 0,'0'0'81'0,"0"0"17"0,0 8-78 0,5 4-20 0,-5 7 0 0,0 1 0 0,0 3 61 16,-5 5 9-16,1 3 2 0,0 0 0 0,-5 8-3 0,0-4 0 16,0 4 0-16,-4 4 0 0,0 0-10 0,4-4-3 15,-4 4 0-15,0 4 0 0,0-5-26 0,-5 5-6 16,5 0 0-16,0 0-1 0,0-4-23 0,0 0 9 15,-1 0-9-15,10-8 0 0,-5 0-12 0,0-4-8 16,5 0-3-16,0-7-744 16,4-1-149-16</inkml:trace>
          <inkml:trace contextRef="#ctx0" brushRef="#br0" timeOffset="145934.6315">11324 11077 842 0,'8'-24'37'0,"-3"12"8"0,-1-3-36 0,5-1-9 15,4 1 0-15,0-5 0 0,-4 5 61 0,4-1 11 16,0 4 1-16,1 1 1 0,-1 3-33 0,-5 0-6 15,1 4-2-15,0-4 0 0,-9 8-2 0,0 0-1 16,0 0 0-16,0 0 0 0,0 0-14 0,0 0-4 16,0 0 0-16,0 0 0 0,0 0 16 0,9 8 4 15,-9-8 0-15,4 12 0 0,1-1 6 0,-1 5 2 16,0 0 0-16,1 3 0 0,-5 5 2 0,4 3 1 16,-4 4 0-16,9 0 0 0,-9 4-25 0,0 0-5 15,-4 8-1-15,4-4 0 0,-5 4 4 0,1 0 1 16,-1-4 0-16,1 0 0 0,-5-4-1 0,0 0-1 15,1 0 0-15,-1-7 0 0,-4-1 11 0,0-7 2 16,-1-1 1-16,6 1 0 0,-6-5-9 0,1 1-1 0,5-8-1 16,-1-1 0-16,-4 1-3 0,4 0-1 0,9-8 0 0,0 0 0 15,-9 4-14-15,9-4 8 0,0 0-8 0,0 0 0 16,-4-8 12-16,4 8-4 0,-5-8-8 0,5 0 12 16,0 1-12-16,-4-1 8 0,4 0-8 0,-5 0 0 15,5-3 8-15,-4 3-8 0,4 0 0 0,0 0 0 16,0-4 12-16,0 5-3 0,0-5-1 0,0 0 0 15,0 1-8-15,0-1 0 0,0-4-12 0,4-3 12 16,-4 3 0-16,5-3 0 0,-1-1 0 0,1-3 0 16,3-5 0-16,6-3 0 0,-1-4 0 0,0 0 0 15,4-4 0-15,5 0 8 0,0 0-8 0,0-4 0 0,5 8 0 16,-5-4 0-16,4 0 0 0,5 0 0 0,-1 8-12 0,1 0 0 16,4-1-1-16,-4 5 0 0,4 0 13 0,-4 3 0 15,4 5-10-15,0-1 10 0,0 1 0 0,-4 3-11 16,-1 1 11-16,1 3-8 0,-5 4 8 0,-4 8 0 15,0 4 0-15,-4 4 0 0,-5 11-9 0,-4 1 9 16,-5 3-10-16,-4 9 10 0,-4-1-9 0,-1 4 9 16,-3 4-8-16,-6-4 8 0,-8 4 0 0,1-4 0 15,-1 4 0-15,-5 0 0 0,-3-4 0 0,-6 4 0 16,-3-8 0-16,-1 4 0 0,-8-7-16 0,0 3-4 16,-9-8 0-16,9 5-1 0,4-9-39 0,0 1-8 0,0-1-2 0,5-3-780 0</inkml:trace>
          <inkml:trace contextRef="#ctx0" brushRef="#br0" timeOffset="146326.1364">12100 11162 1440 0,'0'0'128'0,"0"0"-103"0,0 0-25 0,0 0 0 0,0 0 83 0,0 0 11 15,0 0 2-15,0 0 1 0,5 8-55 0,3 8-11 16,-3-1-3-16,4-3 0 0,-5 8 8 0,0-1 2 16,5 1 0-16,-5 3 0 0,-4 4-14 0,0-3-4 15,0 3 0-15,0-4 0 0,5 1 17 0,-5-1 3 16,-5-7 1-16,5 3 0 0,5 1-25 0,-5-5-4 15,-5-3-2-15,5 0 0 0,-4-1 0 0,4-11 0 16,0 8 0-16,0-8 0 0,0 0 6 0,0 0 2 16,0 0 0-16,0 0 0 0,0 0 8 0,0 0 2 15,0 0 0-15,0-8 0 0,0-3-16 0,0-1-4 16,0-4 0-16,4 1 0 0,5-1 4 0,0-3 0 16,0-5 0-16,4 1 0 0,0-4-12 0,5-5 0 15,4 1 0-15,0 0 8 0,-1 4-8 0,1-1 0 16,0-3 0-16,5 4 0 15,-5 0-122-15,4 7-20 0,0 1-4 0</inkml:trace>
          <inkml:trace contextRef="#ctx0" brushRef="#br0" timeOffset="147816.9598">14171 11385 806 0,'0'0'72'0,"0"0"-58"16,4-12-14-16,1-4 0 0,4 5 229 0,4-1 43 0,4-8 9 0,5 5 2 15,-4-9-167-15,8 5-34 0,-4-4-6 0,4-5-2 16,1 1-24-16,-5 0-5 0,0-1-1 0,-5 5 0 16,1-4-28-16,-10 3-5 0,1 5-2 0,-4-1 0 15,-5 5 6-15,0-1 1 0,-5 4 0 0,1 1 0 16,-1 3 20-16,-3 0 4 0,-1 0 0 0,4 8 1 15,-8-4-33-15,5 8-8 0,-6 0 0 0,-3 4 0 16,4 8 0-16,-9-1 0 0,0 9 0 0,0 3 0 16,-5 4 0-16,6 0-11 0,-1 4 3 0,0 4 0 15,0 4 8-15,0 0 0 0,4-4 0 0,1 4 0 16,4-4 0-16,-1 0-10 0,10 0 10 0,0 4 0 16,4-8-45-16,4-4-3 0,0-3 0 15,10-1-990-15</inkml:trace>
          <inkml:trace contextRef="#ctx0" brushRef="#br0" timeOffset="148238.612">14825 11053 1699 0,'0'0'75'0,"-5"4"16"0,5-4-73 0,-8 12-18 15,-1-4 0-15,4 7 0 0,-8 1 75 0,9-1 11 16,-5 5 2-16,0-5 1 0,5 1-47 0,-1 0-10 15,1 3-1-15,-5 1-1 0,5 3-14 0,0-3-4 16,-1-1 0-16,1 1 0 0,-1-5-12 0,1 5 8 16,0-9-8-16,-1 1 0 0,5 0 17 0,0-12-2 0,0 0-1 0,0 0 0 15,0 0 17-15,0 0 3 0,0 0 1 0,0 0 0 16,0 0-15-16,0 0-4 0,5-8 0 0,3-4 0 16,-3-3 4-16,-1 3 0 0,5-8 0 0,4 5 0 15,0-5-20-15,0 1 0 0,9-1 0 0,-4 1 0 16,-1-1 0-16,1-3 0 0,8-4 0 0,1 7 0 15,3-3 0-15,-3 3 0 0,-1 9 0 0,0-1 0 16,-4 4 0-16,-4 4 0 0,-1 0 0 0,-3 8 0 16,-6 4 0-16,1 4 0 0,0-1 0 0,0 9 0 15,-5-1 0-15,0 5 0 0,1 3 0 0,-1 0 0 0,-4 1 0 16,0-1 0-16,0-4 0 0,0 1 0 0,0-5 0 0,-4 1 0 16,4-5 0-16,-5 1 0 0,5-8 8 15,-4 3 0-15,-5-3 1 0,9-8 0 0,0 0-9 0,-4 0 8 16,-5 4-8-16,0-4 8 0,1-4-8 0,3-4 0 15,-4 1 0-15,9-1 0 0,-4-4 8 0,4-3 0 16,0-1 0-16,0-4 0 0,4-3-8 0,5 0 0 16,4-5 0-16,0 1 0 0,5 4 0 0,4-1 0 15,-5 5 0-15,5 3 0 0,-4 1 0 0,0 7 0 16,-5 4 0-16,0 4 0 0,0 4 11 0,0 0-3 16,-4 7-8-16,0 5 12 0,-5 3-4 0,1 1-8 15,-1 3 11-15,0-3-11 0,1 7 8 0,-1-3-8 16,0-1 0-16,1 0 0 0,-5 5-10 0,9-5-6 15,-5-3 0-15</inkml:trace>
          <inkml:trace contextRef="#ctx0" brushRef="#br0" timeOffset="148558.2164">16058 10995 518 0,'0'0'46'0,"-5"-8"-37"0,1 0-9 0,-5-4 0 15,5 5 171-15,-1-1 32 0,-4-4 6 0,1 4 2 16,-1 0-94-16,0 5-18 0,0-5-4 0,1 8-1 16,-1 0-18-16,0 0-4 0,0 4-1 0,0 0 0 15,1 7-23-15,-1 1-4 0,0 0 0 0,0 7-1 0,1 1-14 0,3 3-2 16,1 4-1-16,4-3 0 0,4 3-6 0,1-4 0 15,-5 5-1-15,8 3 0 0,1-4 17 0,-5 1 4 16,5 3 1-16,0-4 0 0,0 0-8 0,-5 1-1 16,1-1-1-16,-1-4 0 0,-4 1-4 0,0-5-1 15,0 1 0-15,0-1 0 0,-9-3-2 0,5-1-1 16,-1-3 0-16,1 4 0 0,-5-5 2 0,0 1 1 16,1-4 0-16,-1 0 0 0,0 0-39 0,0-1-8 15,-4-3-2-15,-4 0 0 16,-1 0-129-16,-8-4-27 0,-44-12-5 0,13-3 0 0</inkml:trace>
        </inkml:traceGroup>
        <inkml:traceGroup>
          <inkml:annotationXML>
            <emma:emma xmlns:emma="http://www.w3.org/2003/04/emma" version="1.0">
              <emma:interpretation id="{A07D5737-3D22-4868-B239-BEDCD1D9F6D9}" emma:medium="tactile" emma:mode="ink">
                <msink:context xmlns:msink="http://schemas.microsoft.com/ink/2010/main" type="inkWord" rotatedBoundingBox="20264,11121 21297,11058 21352,11950 20319,1201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9070.1839">17712 10854 1652 0,'39'-11'36'0,"-39"11"8"0,0-8 2 0,0 0 0 0,-9 4-37 0,9 4-9 16,0 0 0-16,0 0 0 0,-4-4 59 0,-5 4 9 16,9 0 3-16,-4 8 0 0,-9 0-10 0,4 7-1 15,0-3-1-15,0 8 0 0,5-1-18 0,-9 1-3 0,-1 3-1 0,10 0 0 16,0-3-10-16,4 3-3 16,0 1 0-16,-5-1 0 0,1-3-12 0,0 3-2 0,4-4-1 0,0 1 0 15,-5-1-9-15,10-3 0 0,-1-4 0 0,0-1 0 31,-8-3-120-31,4-8-22 0,9 4-5 0</inkml:trace>
          <inkml:trace contextRef="#ctx0" brushRef="#br0" timeOffset="149237.2211">17773 10316 2098 0,'-31'-4'93'0,"27"0"19"0,4 4-89 15,0 0-23-15,-13 4 0 0,0 0 0 0,4-4 9 0,0 4-9 16,0 0 12-16,9-4-12 16,-4 8-66-16,4-8-20 0,0 7-4 0,-5 5-762 0</inkml:trace>
          <inkml:trace contextRef="#ctx0" brushRef="#br0" timeOffset="149735.3406">18128 10784 1324 0,'0'0'59'0,"0"0"12"0,0 0-57 0,0 0-14 16,0 0 0-16,0 12 0 0,-4-1 139 0,4 1 25 0,0 4 4 0,0 3 2 15,0 1-87-15,-4-1-18 0,-1 9-3 0,1-5-1 16,-1 0-17-16,1-3-3 0,-9 3-1 0,4-3 0 15,5-5-17-15,-1 1-4 0,1-4-1 0,-5-1 0 16,5-3 19-16,-1 0 4 0,5-8 1 0,0 0 0 16,-8-4-24-16,8 4-5 0,0 0-1 0,4-8 0 15,-4 0-1-15,4-3-1 0,5-1 0 0,9-4 0 16,4 1-10-16,0-5 0 0,-9 1 0 0,13-5 0 16,13 1 0-16,-8 4 0 0,0-1 0 0,0 1 0 15,4 3 0-15,0 4 0 0,-4 1 0 0,-1 3 0 16,-8 4 0-16,-4 4 0 0,4 0 0 0,-5 4 8 15,-4 4-8-15,-4-1 0 0,4 5 0 0,-4 8 0 16,0-1 0-16,0-3 0 0,-5 3 0 0,5 5 0 16,0-5 0-16,-1 8 0 0,1-3 0 0,0 3 0 15,4-7-142-15,0 3-30 16,0 0-7-16,1-3-797 0</inkml:trace>
        </inkml:traceGroup>
        <inkml:traceGroup>
          <inkml:annotationXML>
            <emma:emma xmlns:emma="http://www.w3.org/2003/04/emma" version="1.0">
              <emma:interpretation id="{B0298CC2-C823-49EF-A949-A203790E91BF}" emma:medium="tactile" emma:mode="ink">
                <msink:context xmlns:msink="http://schemas.microsoft.com/ink/2010/main" type="inkWord" rotatedBoundingBox="22913,11087 26136,10889 26226,12359 23003,12557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1401.2116">22015 10320 1728 0,'0'-8'153'0,"0"0"-122"16,0 4-31-16,0 4 0 0,0 0 0 0,0 0-21 15,0 0 3-15,0 0 1 16,0 0 27-16,0 0 6 0,0 0 0 0,0 0 1 16,-4 16 23-16,4 4 4 0,-4 3 0 0,-5 4 1 0,0 8-21 0,5 8-4 15,-5 4 0-15,0 8-1 0,-4-1 29 0,0 9 5 16,-5-5 2-16,-4 8 0 0,0 1-37 0,0-1-7 15,-8 8-2-15,-1 0 0 0,-4-4 59 0,4-3 12 16,1-5 3-16,-6-3 0 0,10-9-47 0,-5 1-10 0,1-8-2 16,3-4 0-16,5-4-24 0,0-4 0 0,5-3 0 15,4-9 0 1,-5 1-88-16,5-9-22 0,0-3-5 0,9-4-1 16,4-4-70-16,0 0-14 0,-5-4-4 0,1-8-550 0</inkml:trace>
          <inkml:trace contextRef="#ctx0" brushRef="#br0" timeOffset="151755.7007">21836 10495 1497 0,'0'-11'133'0,"0"3"-106"15,4-4-27-15,0 4 0 0,5-3 88 0,0 3 13 16,4 0 3-16,0 4 0 0,5 0-64 0,-1 0-13 15,10 1-3-15,3-1 0 0,5 4-24 0,5-4 0 16,-1 0 0-16,10 4 0 0,-1-8 39 0,-4 8 2 16,0-4 1-16,0 0 0 0,-1 0-16 0,-3 4-3 15,-1 0-1-15,1 0 0 0,-9 0 7 0,4 0 2 16,0 0 0-16,-5 4 0 0,-8 0 1 0,5 0 1 16,-5 4 0-16,0 0 0 0,-5-1-25 0,-4 5-8 15,-4 4 0-15,4 3 0 0,-4-3 20 0,-9 3-2 16,-4 1-1-16,-5-5 0 0,-9 5 4 0,5-1 1 0,-13 1 0 0,4-1 0 15,-9 1-13-15,0-1-9 16,1 1 12-16,-5-4-12 0,-9-1 8 0,0 1-8 16,-4-1 0-16,-1 1 0 0,1 0 0 0,-5-5-19 0,1 1 4 0,-10 4 1 31,1-5-158-31,0-3-31 0,-5 0-6 0,-4 0-710 0</inkml:trace>
          <inkml:trace contextRef="#ctx0" brushRef="#br0" timeOffset="150934.8929">20664 10258 1594 0,'0'0'35'0,"0"0"7"0,0 0 2 0,0 0 1 0,0 0-36 0,0 0-9 16,0 0 0-16,0 0 0 0,0 0 20 15,0 7 3-15,0 9 0 0,0 3 0 0,0 5 14 0,-4 7 3 16,-1 0 1-16,1 8 0 0,-5 0-8 0,5 4-1 16,-9 4-1-16,-1 4 0 0,1-5 17 0,-4 5 4 15,-1 4 1-15,1-1 0 0,-10 1-4 0,5 0-1 16,-4-5 0-16,4 5 0 0,-4-8 3 0,4-8 0 15,4 4 0-15,1-4 0 0,-1-4-41 0,1-4-10 16,4-4 0-16,4-3 0 0,4-9 9 0,-3-3 0 16,3-4 0-16,5-8 0 0,0 0-1 0,0 0-8 15,0 0 12-15,0 0-4 0,0-12 8 0,0 0 0 16,5-7 1-16,-1-5 0 0,0 1-17 0,5-8 0 16,0 0 0-16,0-5 0 0,-1-3 0 0,6 0 0 15,-1 0 0-15,0-3 0 0,-4 3 0 0,4 0 0 16,4 0 0-16,-3 0 0 0,-1 0 0 0,-4 0-16 0,-1 0 4 15,5 0 0-15,1 0-7 0,-1 3-1 0,0 9 0 16,0-4 0-16,-4 4 20 0,8-5 0 0,-3 5 0 16,3 4 0-16,1-1 0 0,-1 5 0 0,1-1 0 0,-1 9 0 31,1-5-29-31,-1 4-3 0,-3 5 0 0,-1 3 0 0,0-4 32 0,0 4 0 0,-4 0 0 0,0 8 0 16,-1 0 0-16,1 0 0 0,-9-4 0 0,9 15 0 15,0-3 0-15,0 8 0 0,-5-1-8 0,0 4 8 16,5 1 0-16,-5 3 0 0,5 4 0 0,-9 4 0 15,0 1 0-15,5-1 0 0,-1 4 0 0,-4-4 0 0,4 4 0 0,-4-4 15 16,0 0-3-16,0 4-1 0,0-4-11 0,0 4 0 16,0-8 0-16,9 4 8 0,-9-3-8 0,5-1 12 15,-1-4-12-15,-4-4 12 0,4-3 1 0,1-1 1 16,-1-7 0-16,1 4 0 0,-1-1-2 0,5-3 0 16,-1-4 0-16,1 0 0 15,-9-8-1-15,0 0-1 0,0 0 0 0,9 7 0 0,-9-7-1 0,9 0 0 16,0-3 0-16,4-1 0 0,0 4 19 0,0-8 4 15,-4 0 1-15,8 0 0 0,-3-7-10 0,3-1-3 16,1-7 0-16,-5-1 0 0,9 1-6 0,-5-4-2 16,5-5 0-16,-4-3 0 0,4-4 16 0,0 4 4 15,4-4 0-15,0-4 0 0,1 0-32 0,-1 0 0 16,5-3 0-16,4-5 0 16,-9 4-20-16,9 0-9 0,0 4-3 0,-4-3 0 0,4 7 7 0,-9 0 1 15,5 0 0-15,-5 4 0 16,5 7-103-16,-9 5-20 0,0-1-4 0,4 9-571 0,-4-1-114 15</inkml:trace>
          <inkml:trace contextRef="#ctx0" brushRef="#br0" timeOffset="152132.0335">23503 10971 1612 0,'0'0'144'0,"0"0"-116"15,0 8-28-15,-9-4 0 0,0 0 83 0,-8 4 10 16,8-4 3-16,-4 3 0 0,0-3-26 16,4 4-5-16,-4 0-1 0,4-4 0 0,9-4-45 0,-5 8-10 0,-3-5-1 0,8-3-8 31,0 0-76-31,0 0-23 0,-9 4-4 0,4 4-777 0</inkml:trace>
        </inkml:traceGroup>
      </inkml:traceGroup>
    </inkml:traceGroup>
    <inkml:traceGroup>
      <inkml:annotationXML>
        <emma:emma xmlns:emma="http://www.w3.org/2003/04/emma" version="1.0">
          <emma:interpretation id="{A68C2B54-4F29-4C17-BC53-31345E5EFB12}" emma:medium="tactile" emma:mode="ink">
            <msink:context xmlns:msink="http://schemas.microsoft.com/ink/2010/main" type="paragraph" rotatedBoundingBox="4188,15251 31064,14312 31195,18060 4319,18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93566-4008-498E-97CD-8ED55038D2B9}" emma:medium="tactile" emma:mode="ink">
              <msink:context xmlns:msink="http://schemas.microsoft.com/ink/2010/main" type="line" rotatedBoundingBox="4188,15251 31064,14312 31131,16231 4255,17169"/>
            </emma:interpretation>
          </emma:emma>
        </inkml:annotationXML>
        <inkml:traceGroup>
          <inkml:annotationXML>
            <emma:emma xmlns:emma="http://www.w3.org/2003/04/emma" version="1.0">
              <emma:interpretation id="{E86E69E3-15FC-4BA0-9A83-2FDAC18C384B}" emma:medium="tactile" emma:mode="ink">
                <msink:context xmlns:msink="http://schemas.microsoft.com/ink/2010/main" type="inkWord" rotatedBoundingBox="4188,15251 7801,15125 7868,17043 4255,17169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66494.6435">3176 14969 691 0,'14'-12'61'0,"-14"4"-49"0,0 0-12 0,-5 0 0 0,1-3 148 0,-1 3 28 16,1-4 4-16,0 1 2 0,-1 3-74 0,5 0-16 15,5-8-2-15,-5 5-1 0,4-5-32 0,0 0-6 16,10 1-2-16,-1-5 0 0,0 1 2 0,5-1 0 16,-1-3 0-16,14 0 0 0,8-1-41 0,-4 1-10 15,-8-1 0-15,8 5 0 0,9-5 0 0,0 1 10 16,-5 7-10-16,0 1 10 0,1 3-2 0,-5 4-8 15,-4 8 12-15,-1 4-4 0,-3 8 1 0,-1 0 0 16,0 7 0-16,-8 5 0 0,-5-1 24 0,-4 4 5 16,4 1 1-16,-4 3 0 0,-5 0 2 0,-4 4 1 15,-4 0 0-15,-1 4 0 0,1 4-24 0,-9 0-5 0,-5 0-1 0,-8 0 0 16,9 4-12-16,-14-5 11 0,-4 1-11 0,-5 0 10 16,-8 0-10-16,4-4 0 0,5 0 0 0,-10-8 0 15,-3 1 0-15,8-5 0 0,4 0 0 0,1-7 0 16,-1-5 0-16,1-3 0 0,-1 0 0 0,5-5 0 15,0 1 0-15,-4-8 0 0,4 0 0 0,4-4 0 16,9-3-19-16,0-1 4 0,-4 0 1 0,13 0 0 16,4-4 5-16,4 5 1 0,-3 3 0 0,3 0 0 15,5 4 8-15,0 0 0 0,13 4 0 0,5 0 0 16,-9 7 0-16,4 1 0 0,9 4 10 0,0 3-10 16,-5 5 24-16,1-1 0 0,-1 4-1 0,5 1 0 15,0 7 9-15,-9-4 1 0,1-4 1 0,-1 8 0 16,4-4-9-16,-4 5-1 0,-4-9-1 0,4 0 0 15,5 0-13-15,0-3-2 0,-5-5-8 0,4 1 12 16,-8-5-12-16,13-3 0 0,9 0 0 0,-9-1 0 16,-9-3-21-16,9 0-7 0,8-4-2 15,1 4 0-15,0-4-200 0,-5 3-40 0</inkml:trace>
          <inkml:trace contextRef="#ctx0" brushRef="#br0" timeOffset="165977.957">3238 14781 954 0,'17'-11'42'0,"-17"11"9"0,-4-4-41 0,4-4-10 16,9 0 0-16,-5 4 0 0,1-4 32 0,-1 1 5 16,0 3 1-16,5-4 0 0,0 0-11 0,-5 4-3 15,-4-4 0-15,0 8 0 0,9-7 0 0,-5-1 0 16,-4 8 0-16,0 0 0 0,0 0 13 0,0 0 3 16,0 0 0-16,0 0 0 0,-8-4 6 0,8 4 2 15,0 0 0-15,0 0 0 0,-13 4 7 0,4 8 1 16,4-1 1-16,1 1 0 0,0 4-29 0,-5 3-7 15,-4 4-1-15,4 5 0 0,9 3 13 0,-13 4 3 16,-5 4 0-16,5 8 0 0,0 0 2 0,-5 11 1 16,-4 1 0-16,0 3 0 0,-4 4 2 0,9 1 1 15,-5-1 0-15,-5 0 0 0,-8 4 2 0,4-3 0 0,10-1 0 16,-6 0 0-16,-8 1-7 0,4-5-1 0,5-7 0 0,13 3 0 16,9-11-19-16,-14-8-4 0,-8 0-1 0,8-4 0 15,9-4-12-15,-4-4 8 0,0-7-8 0,0-1 0 16,8 1 0-16,1-8-15 0,0-5 2 0,-1-3 0 31,-3 4-40-31,8-8-8 0,0 0-2 0,4-12 0 16,-4-3-125-16,9-1-24 0,4-7-6 0,0-4-606 0</inkml:trace>
          <inkml:trace contextRef="#ctx0" brushRef="#br0" timeOffset="164836.5162">2330 14719 1263 0,'0'0'28'0,"0"0"5"0,0 0 2 0,0 0 1 0,-5 0-36 0,5 0 0 0,0 0 0 0,0 0 0 0,0 0 26 0,0 0-2 16,0 0 0-16,0 0 0 0,0 0 8 0,0 0 2 15,0 0 0-15,0 0 0 0,-8-4-10 0,3 0-1 16,1 4-1-16,4 0 0 0,0 0 10 0,0 0 1 16,-5-8 1-16,5 8 0 0,0 0 5 0,0 0 1 15,-4-4 0-15,4 4 0 0,0 0-22 0,0 0-4 16,0 0-1-16,0 0 0 0,-4 8-13 0,-1-4 0 16,1 4 0-16,-1 0 0 0,1 0 0 0,0-1 0 15,-5 5 0-15,0 4 0 0,5-1 0 0,-9 9 8 16,-1 3-8-16,1 8 0 0,-4 4 21 0,-1 4-1 15,-8 12-1-15,0 3 0 0,-1 8-3 0,-4 1-1 0,1 7 0 16,3-4 0-16,-3 4-3 0,3 0 0 0,-8 0 0 16,5-4 0-16,3 1-4 0,1-1 0 0,0-8-8 15,-1 1 12-15,1-5 7 0,4-7 1 0,0-4 0 0,0-1 0 16,0-7 1-16,5 0 1 0,4-7 0 0,-5-1 0 16,5-8-6-16,4-3 0 0,-4-5-1 0,9-3 0 15,-1-4 2-15,5-8 1 0,-9 8 0 0,9-8 0 16,0 0-8-16,0-8-2 0,0-8 0 0,5 1 0 15,4-9-8-15,-1-3 0 0,-3-4 0 0,8-4 0 16,0-4 0-16,5-8 8 0,-1 0-8 0,-4-8 0 16,9 1 0-16,-4-5 0 0,4-3 0 0,0 0 0 15,4-1 0-15,0 1 0 0,5-1 0 0,0 1 0 16,-1-8 0-16,1 7 0 0,0 5 0 0,0-1 0 16,-1-3 0-16,5 7 0 0,-4-3 0 0,0 11 0 15,-5-4 0-15,5 5 0 0,-5 3 0 0,0 0 0 0,5-4 0 16,-5 4 0-16,1 0 0 0,-5 0 0 0,4 4 0 0,0 4 0 15,1 4 0-15,-5-4 0 0,4 4 0 0,-8 7 0 16,-1 5 0-16,1 3 0 0,-10 1 0 0,6 7 0 16,-6 4 0-16,1 4 0 0,-9 0 0 0,0 0 0 15,9 8 0-15,-5-1 0 0,1 5 0 0,-5 0 0 16,-5 0 0-16,5-1 0 0,0 1 0 0,-4 4 0 16,-1-1 8-16,1 1-8 0,4 3 8 0,-4 1-8 15,-1-1 0-15,1 5 8 0,0-1-8 0,4 4 0 16,-5 1 9-16,1 3-9 0,-1 4 14 0,1 0-2 15,0 8 0-15,-1 0 0 0,-4 8 8 0,5-1 0 16,-5 9 1-16,1 3 0 0,-1 1 7 0,0 3 0 16,-4 0 1-16,0-3 0 0,-1-1-6 0,1 4-2 15,0 1 0-15,0-1 0 0,0 0-11 0,0-3-2 0,0-1-8 16,4-8 12-16,0 1-12 0,0-4 8 0,5-8-8 0,-1-4 0 16,1-4 0-16,0-8 8 0,4 0-8 0,-5-3 0 15,5-1 0-15,0-3 0 0,-4-1 0 0,4 1-10 31,0-5-18-31,0 1-4 0,-5-1-1 0,5 1 0 16,0-4-98-16,0-1-19 0,-4-3-4 0,4-8-526 0,0 0-106 0</inkml:trace>
          <inkml:trace contextRef="#ctx0" brushRef="#br0" timeOffset="165239.6408">1957 15620 1152 0,'0'0'102'0,"-9"-4"-82"16,0 0-20-16,0 0 0 0,9 4 66 0,0 0 9 15,-4-4 1-15,4 4 1 0,0 0-17 0,0 0-3 16,-4-8-1-16,4 1 0 0,0-1-26 0,0 0-6 15,4 0 0-15,-4 8-1 0,0 0-2 0,0 0 0 0,4-8 0 0,-4 8 0 16,5-11 7-16,-5 11 2 0,9-4 0 0,4 0 0 16,-4 0-6-16,-9 4-2 0,0 0 0 0,13 0 0 15,0-4-7-15,0 0-2 0,0 4 0 0,0-4 0 16,1 4-13-16,-14 0 0 0,0 0 0 0,13 0 0 16,0-4 0-16,-13 4 8 0,0 0 0 0,13-3 1 15,5-1-9-15,4 0 12 0,-9 0-12 0,9 0 12 16,-5-4-12-16,1 4 0 0,4-4 0 0,4 1 0 15,-4 3 0-15,0-4 0 0,0 0 0 0,0 4 0 16,0-4 0-16,0 1 0 0,0 3 0 0,-1 0 0 31,1 4-96-31,-4 0-16 0,0 4-2 0</inkml:trace>
          <inkml:trace contextRef="#ctx0" brushRef="#br0" timeOffset="167870.6688">4343 14738 230 0,'0'0'20'0,"5"-7"-20"16,-5-5 0-16,4 4 0 0,-4-4 160 0,5 5 28 15,-5-5 6-15,4 4 1 0,-4 8-95 0,4-12-18 16,1 5-4-16,-5-1-1 0,0 8-31 0,4-8-6 15,-4 0-2-15,0 8 0 0,5-8-1 0,-5 8 0 16,0 0 0-16,0 0 0 0,0 0 6 0,0 0 1 16,0 0 0-16,0 0 0 0,-5 16 6 0,5 7 2 15,-4 5 0-15,4 7 0 0,-9 4 12 0,-4 8 4 16,4 7 0-16,-4 5 0 0,-5 11 0 0,1 4 1 16,-1 0 0-16,1 0 0 0,4 0-10 0,-5-3-3 15,-8 3 0-15,8-12 0 0,1 0-27 0,3-7-5 0,-12-4-2 16,9-4 0-16,-1-8-22 0,0 0 0 0,5-4 0 15,0-4 0-15,-9-4 0 0,9-7-16 0,4-1 2 16,5-7 1 0,-9-1-52-16,0-3-11 0,13-8-1 0,0 0-1 15,0-11-162-15,0-5-32 0</inkml:trace>
          <inkml:trace contextRef="#ctx0" brushRef="#br0" timeOffset="169068.956">4102 15819 403 0,'0'0'36'0,"0"0"-36"15,-9 4 0-15,9-4 0 0,0 0 188 0,0 0 30 16,-17 0 6-16,17 0 2 0,0 0-137 0,0 0-27 16,-9 3-6-16,9-3 0 0,0 0-39 0,0 0-7 15,0 0-2-15,-9 4 0 0,1 0 20 0,8-4 3 0,0 0 1 0,0 0 0 16,-9 0 10-16,9 0 2 0,0 0 1 0,0 0 0 15,0 0 16-15,0 0 3 0,0 0 1 0,0 0 0 16,9 0-1-16,-9 0-1 0,0 0 0 0,0 0 0 16,21 0-7-16,-7 4-2 0,-1-4 0 0,0 4 0 15,0-4-10-15,5 4-1 0,4 0-1 0,0 0 0 16,-1 0-26-16,10 3-4 0,-4-3-2 0,8 0 0 16,-5-4-10-16,1 0 0 0,4 0 0 0,0 0 0 15,5 0 0-15,-1 0 0 0,1-4 0 0,4 0 0 31,-1-7-84-31,6 3-23 0,-10-4-4 0</inkml:trace>
          <inkml:trace contextRef="#ctx0" brushRef="#br0" timeOffset="168813.3705">4093 15807 345 0,'0'0'31'0,"0"0"-31"0,0 0 0 0,0 0 0 16,9 4 23-16,-9-4-2 0,0 0 0 0,0 0 0 16,13 4-21-16,-13-4 0 0,0 0 0 0,0 0 0 15,0 0 8-15,0 0-8 0,0 0 10 0,0 0-10 0,0 0 52 0,0 0 5 16,0 0 1-16,0 0 0 16,-8 0-18-16,8 0-4 0,0 0-1 0,0 0 0 0,0 0-15 0,0 0-4 15,-9 4 0-15,9-4 0 0,0 0-4 0,0 0 0 16,0 0-1-16,0 0-264 15,0 0-53-15</inkml:trace>
          <inkml:trace contextRef="#ctx0" brushRef="#br0" timeOffset="168596.8139">4234 15249 288 0,'-13'0'25'16,"-1"4"-25"-16,6 0 0 0,8-4 0 15,0 0 244-15,0 0 44 0,-5 12 9 0,5-12 2 16,0 0-196-16,0 0-39 0,0 0-8 0,0 0-2 0,13 4-43 16,5 0-11-16,-5 0 0 0,0-4 0 0,1 0 12 0,3 0 0 15,9-4 0-15,-4 0 0 0,0 0 28 0,5-4 5 16,3 4 2-16,-3 0 0 0,3-4-4 0,-3 1-1 15,3 3 0-15,1-4 0 0,-5 4-14 0,5 0-4 16,0-4 0-16,0 4 0 0,-10-3-15 0,6 7-9 16,-1-4 10-16,0 0-10 0,1 0 0 0,-1 0 0 15,0 0 0-15,-4 4 0 0,0-4 0 0,-4 0-13 16,-1 0 1-16,-3 1 0 16,3 3-37-16,-8-4-7 0,-9 4-2 0,0 0 0 15,0 0-14-15,0 0-4 0,4 7 0 0</inkml:trace>
          <inkml:trace contextRef="#ctx0" brushRef="#br0" timeOffset="168174.2091">4396 14711 1688 0,'-13'0'75'0,"4"0"15"0,0-4-72 0,1 4-18 15,-6 0 0-15,6 4 0 0,-5 0 36 0,4-4 4 16,0 4 1-16,5 0 0 0,4-4-28 0,0 0-5 16,-5 4-8-16,5-4 11 0,0 0-11 0,0 0 0 15,0 0 0-15,0 0-11 0,0 0 11 0,9 4 0 16,-9-4 0-16,9 4-8 0,4-1 8 0,0-3 16 15,0 0-4-15,5 4-1 0,-1-8 29 0,1 4 5 16,4-7 2-16,4 3 0 0,0 0-4 0,5 0-1 16,0-4 0-16,0 0 0 0,4 4-27 0,0-3-6 15,0-1-1-15,-4 4 0 0,-1 0-8 0,5-4 0 16,-4 0 0-16,4 5 8 0,-4-1-8 0,0 4 0 16,-1-4-10-16,1 0 10 15,-5-4-33-15,5 4-1 0,-9 0 0 0,4 0 0 16,-4 0-110-16,-4 1-23 0,-1-1-4 0</inkml:trace>
        </inkml:traceGroup>
        <inkml:traceGroup>
          <inkml:annotationXML>
            <emma:emma xmlns:emma="http://www.w3.org/2003/04/emma" version="1.0">
              <emma:interpretation id="{307775CC-3FC6-4FBF-BD68-B192B638CB1C}" emma:medium="tactile" emma:mode="ink">
                <msink:context xmlns:msink="http://schemas.microsoft.com/ink/2010/main" type="inkWord" rotatedBoundingBox="9564,15296 15094,15103 15142,16490 9612,16683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0587.5229">8121 14699 1422 0,'0'0'63'0,"-4"-11"13"0,-1-1-61 0,1 4-15 16,4 0 0-16,0 1 0 0,-5-5 0 0,5 4 0 16,5-4 0-16,-1 5 0 0,1-1 0 0,-1-4 9 15,5 4-1-15,-1-3 0 0,6-1-8 0,-6-4 0 16,1 5-12-16,0 3 12 0,0-4 0 0,4 4 0 16,-9-3 0-16,5 3 12 0,0 0 40 0,-9 8 8 15,0 0 1-15,0 0 1 0,0 0 30 0,0 0 7 16,0 0 1-16,0 0 0 0,0 0-45 0,0 0-9 15,0 0-2-15,9 16 0 0,-9 3-12 0,0 12-4 16,-5-3 0-16,1 11 0 0,-5 4 3 0,0 3 0 0,-4 5 0 16,0 4 0-16,0 3 10 0,0 1 3 0,-5-1 0 15,5 1 0-15,-5 3 0 0,1-7 1 0,4-5 0 16,0 1 0-16,-1 0-29 0,-3-8-5 0,8-4-2 16,-4 0 0-16,0-4-9 0,4-4 0 0,-4-4 0 0,4 1 0 31,-4-5-25-31,4-7-7 0,-4-1-2 0,4 1 0 15,0-8-119-15,1-1-24 0,-1-7-5 0,0 0-1 16,5-4-5-16,-5 1-2 0,0-9 0 0,0-4-495 0</inkml:trace>
          <inkml:trace contextRef="#ctx0" brushRef="#br0" timeOffset="170781.161">7866 15323 518 0,'0'0'23'0,"0"0"5"0,9-7-28 0,-4-1 0 0,-5 0 0 0,0 8 0 16,0 0 209-16,4-8 37 0,0 0 7 0,1 1 2 15,-1 3-138-15,5 0-27 0,0-4-6 0,0 4 0 0,4-4-35 0,4 4-6 16,5-3-2-16,4-1 0 15,1-4 3-15,8 4 0 0,-4-7 0 0,8 3 0 0,5 0-13 0,0-3-3 16,4 3 0-16,-4-7 0 0,0 3-17 0,0 0-11 16,-9 5 12-16,4-1-12 15,-4-4-18-15,-4 5-10 0,0-5-3 0,-5 4 0 16,-4 1-25-16,0-1-6 0,0 4-1 0,-9-4 0 16,-4 5-74-16,0-5-15 0</inkml:trace>
          <inkml:trace contextRef="#ctx0" brushRef="#br0" timeOffset="171057.5455">8704 14559 1699 0,'0'0'75'0,"0"0"16"0,0 0-73 16,0 0-18-16,0 0 0 0,9 4 0 0,0 4 73 0,4 0 11 0,-4 7 3 0,0 5 0 15,-1 3-34-15,1 8-6 0,0 0-2 0,-5 8 0 16,-4 4 3-16,5 4 0 0,-5 0 0 0,-5 4 0 15,1 3 4-15,0 1 2 0,-5-1 0 0,4 1 0 16,1-4-5-16,0-1-1 0,-1 1 0 0,1-8 0 16,0 0-32-16,-1 0-6 0,-4-8-2 0,1 0 0 15,-1-8-8-15,0 1 0 0,0-1 0 0,0-4 0 16,1-3-35-16,-1-1-5 0,-4-3-2 0,4 0 0 16,0-5-46-16,0 1-8 0,-4 0-3 0,5-5 0 15,-1 1-22-15,0-4-5 0,5 0-1 16,4-4 0-16,0 0-108 0,0 0-21 0</inkml:trace>
          <inkml:trace contextRef="#ctx0" brushRef="#br0" timeOffset="171608.0958">9332 14660 918 0,'0'0'40'0,"4"-3"9"0,5-1-39 0,-9 4-10 0,0 0 0 0,0 0 0 16,0 0 23-16,13 0 2 0,-8 0 1 0,-5 0 0 16,0 0-13-16,0 0-2 0,0 0-1 0,0 0 0 15,0 0-10-15,8 4 0 0,-8-4 0 0,0 0 0 16,9 7 0-16,-9-7 8 0,0 0-8 0,0 0 8 16,13 4 33-16,-13-4 7 0,0 0 0 0,0 0 1 15,0 0 35-15,0 0 8 0,0 0 0 0,0 0 1 16,0 0-5-16,0 0-2 0,9 0 0 0,-9 0 0 15,0 0-38-15,0 0-7 0,0 0-1 0,0 0-1 0,0 0-31 0,0 0-8 16,0 0 0-16,0 12 0 0,0 0 16 0,0-1-2 16,0 5 0-16,0 0 0 0,-4-1 10 0,4 5 1 15,-5 3 1-15,1 0 0 0,-1 5 1 0,5 3 0 16,-4 8 0-16,4 0 0 0,-4 8 7 0,-1-4 2 16,-3 3 0-16,3 1 0 0,1 0-2 0,-5 0 0 15,5 0 0-15,-1-1 0 0,1-7-17 0,-1 0-3 16,-3 0-1-16,3-7 0 0,1 3-13 0,-1-8 0 15,1-4 8-15,-5-3-8 16,5-4-18-16,-5-5-6 0,0 1-2 0,-4-4 0 16,9-4-140-16,-5 0-28 0,0-8-6 0,1-4-414 15,-1 0-83-15</inkml:trace>
          <inkml:trace contextRef="#ctx0" brushRef="#br0" timeOffset="171881.2867">9270 14906 1728 0,'0'0'153'0,"0"-8"-122"0,5 1-31 0,-1-1 0 16,1 0 47-16,3-4 3 0,1 4 1 0,9 1 0 0,-5-1-24 0,13-4-5 16,0 4-1-16,1-3 0 15,3-1-11-15,-3 0-2 0,8 4-8 0,0-3 12 16,0-1-12-16,-4 0 9 0,4 1-9 0,0-1 8 15,-4 4-8-15,-1 0 10 0,-3 1-10 0,-1 3 10 0,0-4-10 16,-4 0 0-16,0 4 0 0,-4 0 8 0,-5 0-8 0,0 4 0 16,0 0 0-16,0 4 0 15,-13-4-28-15,0 0-8 0,0 0-2 0,0 12-836 16</inkml:trace>
          <inkml:trace contextRef="#ctx0" brushRef="#br0" timeOffset="172280.6316">9354 15292 1450 0,'-13'16'64'0,"4"-4"14"0,4-1-62 0,1 1-16 16,0 0 0-16,-1 3 0 15,1 1 95-15,4-1 16 0,0 1 3 0,4 0 1 0,-4-9-29 0,9 9-6 16,0-4 0-16,4-4-1 0,0 3-44 0,9-7-9 16,0 4-2-16,0-4 0 0,0 0-9 0,4-4-3 15,9 0 0-15,-4-4 0 16,4 0-37-16,5 0-8 0,-5-4-2 0,0-3-943 16</inkml:trace>
          <inkml:trace contextRef="#ctx0" brushRef="#br0" timeOffset="172080.9015">9332 15027 1094 0,'0'0'97'0,"0"0"-77"16,0 0-20-16,0 0 0 0,0 0 156 0,0 0 28 15,0 0 6-15,9 8 1 0,8 0-115 0,1-4-22 0,8-4-5 0,0 0-1 16,9-8-19-16,1 4-4 0,3-4-1 0,9 0 0 16,-4 4-9-16,4-3-3 0,1-1 0 0,-5-4 0 15,-1 4-12-15,-3 0 0 0,-5 5 0 0,0-5 0 31,-9 4-27-31,-4 0-8 0,-4 4-1 0,-5 0-1 16,-13 0-42-16,0 0-8 0,0 0-1 0</inkml:trace>
          <inkml:trace contextRef="#ctx0" brushRef="#br0" timeOffset="173426.113">10499 14664 1209 0,'0'-7'108'0,"4"3"-87"16,1-8-21-16,-5 12 0 0,4-4 135 0,-4 4 22 15,4-8 5-15,-4 8 1 0,0 0-94 0,9-4-18 16,0 4-4-16,-9 0-1 0,0 0-24 0,9 8-5 16,-5 4-1-16,0 0 0 0,1 3 8 0,-5-3 0 15,0 7 1-15,0-3 0 0,-5 3 8 0,5-3 2 16,0-4 0-16,-4 7 0 0,0 1 5 0,-1 3 2 15,-3 1 0-15,3-1 0 0,-4 8 2 0,5 0 0 16,0 4 0-16,-5 1 0 0,-4 3 3 0,8 3 1 16,-3-3 0-16,3 4 0 0,-4-4-25 0,5 0-5 15,0-4-1-15,-1-3 0 0,1-1-9 0,-5-4-8 16,5-3 9-16,-5-5-9 0,4-3 0 0,1-1 0 16,0-7-11-16,-1 0 11 0,5-8-23 0,0 0 3 15,0 0 1-15,0 0 0 16,0 0-12-16,0 0-2 0,-8-4-1 0,3 0 0 15,-4-4-26-15,5 0-6 0,0-3-1 0,-1-5 0 16,5 1-5-16,-4-1 0 0,-5 0-1 0,0-3 0 16,0-1 12-16,5 1 2 0,-9-5 1 0,9 1 0 0,-5 0 40 0,4 3 8 0,-3-3 2 0,8-5 0 15,-5 1 24-15,10 0 4 0,-1 0 2 0,0-5 0 16,5 5 5-16,4-4 1 0,0 0 0 0,1-1 0 16,3-3-28-16,5 0 0 0,-4 0 0 0,8-4 0 15,5 0 0-15,-1 8-12 0,6-4 4 0,-1 4 8 16,4-4 0-16,5 3 18 0,0 13-2 0,0-1 0 15,0 9 12-15,-9 3 1 0,4 4 1 0,-4 8 0 16,-4 0-1-16,-5 7 0 0,5 1 0 0,-9 8 0 16,0-1-12-16,-5 8-2 0,-3-3-1 0,-1-1 0 0,-4 1 6 15,-5-1 2-15,-4 0 0 0,0 1 0 0,-4-5-10 0,-5 1-3 16,-4-1 0-16,-1-3 0 0,-7 0-9 0,-1-5 0 16,0 1 0-16,-9-4 8 0,5 0-8 0,-5-1 8 15,5-3-8-15,-5-4 8 0,9 0-8 0,-4 0 0 16,8-4 0-16,-4-3 0 0,5-1 0 0,3-4 8 15,6 4-8-15,-6-3 12 0,10-5-12 0,-5 4 10 16,5 1-10-16,4 3 10 0,4 0-10 0,-4 4 0 16,0 4 0-16,9-4 0 0,0 0-9 0,0 4 9 15,-5 0 0-15,9 8 0 0,-8 0 0 0,8 0 11 16,4 3 0-16,-4 5 0 0,1-4 5 0,-1 3 2 16,4 1 0-16,1-1 0 0,-1 1 18 0,1 4 4 0,0-1 1 15,-1 1 0-15,1 3-25 0,-1 0-4 0,-4 1-2 16,5 3 0-16,-1-7-10 0,-3 3 8 0,3 0-8 0,1 1 8 15,-10-1-8-15,10-3 0 0,-5 3 0 0,0-3 0 16,0-1 0-16,-4-3-17 0,0 3 4 0,4-3 1 31,-4-1-172-31,-5-3-33 0</inkml:trace>
          <inkml:trace contextRef="#ctx0" brushRef="#br0" timeOffset="173829.427">11780 14621 1900 0,'0'-15'84'0,"0"15"18"0,0 0-82 0,0-4-20 15,0-4 0-15,0 8 0 0,0 0 65 0,9-4 9 16,-9 4 2-16,0 0 0 0,8-4-54 0,-8 4-10 16,0 0-3-16,0 0 0 0,9 12-9 0,-4 0 0 0,-1-1 0 0,-4 9 0 15,4-1 10-15,-4 1 0 0,-4 11 0 0,0-4 0 16,-1 5 18-16,-4 3 3 0,1 4 1 0,-1 0 0 15,-4 0 8-15,0 0 3 0,4 4 0 0,-4-4 0 16,-1 0-10-16,1 0-1 0,0-4-1 0,4 0 0 16,1-4-19-16,3-4-3 0,-4-3-1 0,5-1 0 15,0-7-19-15,-1-1-4 0,1-3-1 0,4-4 0 32,-4 0-12-32,4-8-4 0,0 0 0 0,0 0 0 0,0 0-148 15,4-12-31-15,0-4-5 0</inkml:trace>
          <inkml:trace contextRef="#ctx0" brushRef="#br0" timeOffset="174332.5061">11723 15265 748 0,'0'0'67'0,"0"0"-54"15,0 0-13-15,0 0 0 0,0 0 197 0,0 0 37 16,0 0 7-16,9 8 2 0,-9-8-111 0,13 4-21 16,0 3-5-16,0-3-1 0,5-4-34 0,-1 4-7 0,10-4-2 0,-1-4 0 15,0 4-26-15,5-7-6 0,4 3-1 0,5 4 0 16,-1-4-21-16,5 0-8 0,-5 0 0 0,5 0 0 31,-4 4-154-31,4-4-37 0</inkml:trace>
          <inkml:trace contextRef="#ctx0" brushRef="#br0" timeOffset="173912.3359">11837 14754 1094 0,'0'0'97'0,"0"0"-77"0,-9-8-20 0,9 8 0 0,0 0 184 0,0 0 32 16,-4-4 8-16,4 4 0 0,0-7-116 0,0 7-23 15,4-8-5-15,9 0 0 0,0 0-44 0,5-4-9 16,4 5-2-16,4-5 0 0,1 4-13 0,8-4-4 15,0 5 0-15,0-5 0 0,4 4-8 0,-3 0 12 16,3 1-12-16,0-1 12 0,1 0-12 0,-9 0 0 16,-1 4 0-16,1 4 0 0,-9-4 0 0,0 0-11 15,-9 4 3-15,0 0 0 16,-4 0-23-16,-9 0-4 0,0 0-1 0,0 0 0 16,0 0-140-16,-9 4-29 0,1 4-6 0,-10 0-1 0</inkml:trace>
          <inkml:trace contextRef="#ctx0" brushRef="#br0" timeOffset="174153.8638">12048 14770 939 0,'-27'11'41'0,"18"-7"10"0,-4 8-41 0,0-4-10 0,0 0 0 0,-5 3 0 16,5-3 39-16,0 4 5 0,4-4 2 0,1 3 0 15,-1 1-46-15,4-4 0 0,-3 3-10 0,3-3 2 16,1 0 19-16,4-8 4 0,4 12 1 0,1-8 0 16,-1 3 19-16,9-3 4 0,-4 0 1 0,8 0 0 15,-3-4 33-15,8 4 7 0,0-8 2 0,-1 4 0 16,6-4-18-16,-1 4-4 0,0 0-1 0,5-4 0 15,0-3-23-15,0 7-4 0,-1-4 0 0,5 0-1 16,-4 0-19-16,0 4-4 0,-1-4-8 0,-8 0 12 16,0 0-38-16,-4 4-8 15,-9-4-2-15,4 4-782 0</inkml:trace>
          <inkml:trace contextRef="#ctx0" brushRef="#br0" timeOffset="169822.1176">6919 14555 403 0,'0'0'36'0,"0"0"-36"15,0 0 0-15,0 0 0 0,0 0 156 0,-5 4 25 16,1-8 5-16,0 4 1 0,-1 4-57 0,1 0-11 16,-1-4-3-16,5 0 0 0,-4 0-40 0,4 0-9 15,-9 0-2-15,9 0 0 0,0 0-10 0,0 0-3 16,0 0 0-16,0 0 0 0,0 0-20 0,0 0-4 0,0 0 0 0,0 0-1 15,0 0-11-15,0 0-3 0,0 0 0 0,13 8 0 16,1-4 7-16,3 0 2 0,-4-1 0 0,5 1 0 16,4-4 4-16,0 4 1 0,0-4 0 0,4 0 0 15,5 0-2-15,-5 0 0 0,5-4 0 0,0 4 0 16,4-7-4-16,4 3-1 0,-4-4 0 0,9 0 0 16,0 0-5-16,4 0-2 0,0 1 0 0,5-5 0 15,0 4-13-15,-5 0 0 0,0 1 0 0,-4-1 0 31,-4 0-99-31,-1 0-22 0,-8 0-5 0,-5 1-522 0,-4 3-104 0</inkml:trace>
          <inkml:trace contextRef="#ctx0" brushRef="#br0" timeOffset="170294.1278">7191 14641 1324 0,'0'0'118'0,"0"0"-94"16,0 0-24-16,0 0 0 0,0 0 109 0,0 0 18 16,9-4 3-16,4 0 1 0,-4-4-75 0,4 4-16 15,-5 4-2-15,6-3-1 0,-1 3-17 0,-4 0-4 16,4 3-1-16,-4 1 0 0,-1 4-15 0,-3 0 0 16,-1 4 0-16,5 3 0 0,-9 1 20 0,0 3-1 15,-5 9-1-15,1-1 0 0,0 8 24 0,-5 0 5 16,0 8 1-16,-4 8 0 0,-5-1 8 0,1 5 1 15,-1 7 1-15,1 1 0 0,-1-1-7 0,1-3-2 16,-1-1 0-16,5-3 0 0,-5-4-24 0,5-1-5 0,0-3 0 16,0-4-1-16,-5-4-19 0,5 0 0 0,0-4 8 0,4-4-8 31,0 0-23-31,1-3-8 0,-1-1-1 0,0-8-1 16,5-3-51-16,4-4-11 0,-5-1-1 0,10-3-1 15,-5-8-95-15,9 4-18 0,-1-8-4 0</inkml:trace>
        </inkml:traceGroup>
        <inkml:traceGroup>
          <inkml:annotationXML>
            <emma:emma xmlns:emma="http://www.w3.org/2003/04/emma" version="1.0">
              <emma:interpretation id="{3E7BB4D7-D761-4894-94A3-B9CD50B79F07}" emma:medium="tactile" emma:mode="ink">
                <msink:context xmlns:msink="http://schemas.microsoft.com/ink/2010/main" type="inkWord" rotatedBoundingBox="16490,15051 19255,14954 19307,16467 16542,16564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6396.8539">15018 14571 1609 0,'0'0'35'0,"0"0"7"0,0 0 2 0,0 0 2 0,4-4-37 0,-4 4-9 16,0-12 0-16,4 4 0 0,5 1 8 0,-9 7 0 15,5-8 0-15,-5 8 0 0,0 0 2 0,8-4 0 16,-8 4 0-16,0 0 0 0,0 0 31 0,0 0 7 15,0 8 0-15,0 7 1 0,0 5 13 0,0 3 2 16,-8 1 1-16,3 3 0 0,-4 8-23 0,5 4-5 0,-5 0-1 16,-4 4 0-16,0 0-7 0,-5 4-1 0,1-1-1 15,4-3 0-15,0 0-9 0,-1 0-2 0,-3-8 0 16,8-4 0-16,0 1 9 0,1-5 2 0,-1-4 0 0,4-3 0 16,-3-5-11-16,-1 1-1 0,4-8-1 0,1 0 0 15,4-8-14-15,0 0 0 0,0 0 0 0,0 0 0 16,-9-8 0-16,5 0 0 0,0-4 0 0,4-3 0 15,0-5 9-15,0-3-9 0,4-1 8 0,-4 1-8 16,9-8 0-16,-5-4 8 0,5 0-8 0,0-4 0 16,4 0 0-16,0 0 0 0,0 0 8 0,5-4-8 15,8 0 0-15,0 4 0 0,5-8 0 0,0 8 0 16,-1 0-12-16,1 4 12 0,0-4-10 0,-5 8 10 16,0-1 0-16,1 5 0 0,-1 0 0 0,-4 7 0 15,-4 1-12-15,-1 3 3 0,-4 5 1 0,1 7 0 16,-1-4 8-16,0 8 0 0,-4 0 0 0,-1 8 0 15,1 3 0-15,-4 5 0 0,3 3 0 0,-8 13 0 0,5-1-8 16,-5 8 0-16,-5 4 0 0,5 0 0 0,-8 3 19 0,3 1 4 16,-4 0 1-16,5-4 0 0,-5 0-16 0,5 0 9 15,-1-8-9-15,1 0 8 0,0 0 0 0,4-4 0 16,0-3 0-16,0-1 0 0,0-4-8 0,0-3 0 16,0-5 0-16,0 5 0 0,0-8 0 0,0-12 8 15,0 0-8-15,0 0 8 0,0 0 0 0,0 0 0 16,0 0 0-16,4-12 0 0,0 4 26 0,1-4 5 15,4-7 1-15,-5-1 0 0,0-3-23 0,5-4-4 16,0-5-1-16,0 1 0 0,4 0-1 0,0-8-1 16,0 0 0-16,5 0 0 0,-1-4-10 0,5-4 0 15,-4 1 0-15,4 3 8 0,8-4-8 0,1 4 0 0,-5-4 0 0,5 4 0 16,0 0 0-16,0 4-14 0,-5 0 5 16,0 12 1-16,1 0-12 0,-1 7-3 0,-4 5 0 15,-5-1 0 1,1 8-101-16,-5 0-20 0,0 8-4 0</inkml:trace>
          <inkml:trace contextRef="#ctx0" brushRef="#br0" timeOffset="177600.5237">16079 14906 288 0,'0'0'12'0,"0"0"4"0,0 0-16 0,0 0 0 16,0 0 0-16,0 0 0 0,0 0 176 0,0 0 33 15,0 0 7-15,0 0 0 0,0 0-142 0,0 0-29 16,0 0-5-16,0 0-2 0,0 0-10 0,0 0-1 16,0 0-1-16,5-8 0 0,-1 1 13 0,1 3 2 15,-5 4 1-15,4-8 0 0,-4 8 41 0,9-4 8 0,-5-4 1 0,-4 8 1 16,0 0-37-16,9-4-7 0,0-4-1 0,-9 8-1 16,0 0-18-16,0 0-3 0,0 0-1 0,0 0 0 15,8-3-25-15,-8 3 0 0,0 0 0 0,0 0 0 16,0 0 0-16,0 0 8 0,0 0-8 0,0 0 0 15,0 0 11-15,0 0-3 0,0 0-8 0,-4 7 12 16,-5 1 12-16,1-4 1 0,8-4 1 0,-5 4 0 16,-4 0-1-16,9-4 0 0,0 0 0 0,0 0 0 15,0 0-13-15,0 0-4 0,0 0 0 0,0 0 0 16,0 0 3-16,0 0 0 0,-4 8 0 0,4 3 0 16,0 1 17-16,-4 8 4 0,-1 3 1 0,1 4 0 15,-1 8 7-15,-3 4 2 0,-5 4 0 0,-1 8 0 16,1 0-12-16,-4 3-2 0,-1 1-1 0,5-4 0 15,-5-1-19-15,1-3-8 0,4 0 8 0,-5-4-8 16,5-8-11-16,0 0-7 0,4 0-2 0,0-15-771 16,5-1-154-16</inkml:trace>
          <inkml:trace contextRef="#ctx0" brushRef="#br0" timeOffset="177291.9254">16575 14376 1749 0,'-13'-12'77'0,"13"12"17"0,-4 0-75 0,4 0-19 0,0 0 0 0,-9 0 0 15,4-4 30-15,5 4 2 0,0 0 1 0,0 0 0 16,0 0-33-16,0 0 0 0,0 0 0 0,0 0 0 16,0 0 10-16,0 0-10 0,0 0 8 0,-8 4-8 15,-1 0 44-15,0 4 3 0,-4 0 1 0,4-1 0 16,-8 9 12-16,4 0 4 0,-9-1 0 0,0 5 0 15,-5 3-7-15,1 4-1 0,-5 1 0 0,1 3 0 16,3 4-32-16,-3 0-8 0,-6 0 0 0,6 0-1 16,3 4 7-16,-3-4 2 0,-1 0 0 0,5 1 0 15,4-1-16-15,0-4-8 0,0 0 10 0,0-4-10 16,0 1-10-16,9-5-8 0,0 0-2 0,-1-3 0 16,6-8-105-16,-1-1-22 0,9-11-4 15,0 0-520-15,0 0-104 0</inkml:trace>
          <inkml:trace contextRef="#ctx0" brushRef="#br0" timeOffset="176819.5871">15996 14399 403 0,'0'0'36'16,"0"0"-36"-16,0 0 0 0,0 0 0 0,0 0 172 0,0 0 28 0,0 0 6 0,9 4 1 15,-9-4-150-15,9 4-29 0,-9-4-7 0,8 0-1 16,-8 0 26-16,9 0 5 0,-9 0 1 0,9-4 0 16,-9 4 9-16,0 0 3 0,0 0 0 0,0 0 0 15,0 0 24-15,0 0 4 0,0 0 2 0,0 0 0 16,0 0-30-16,0 0-5 0,0 0-2 0,0 0 0 15,0 0-32-15,0 0-6 0,4 8-2 0,1 4 0 16,-1-1-1-16,1 1-1 0,-1 0 0 0,0-1 0 16,5 5 9-16,-5 7 3 0,1 1 0 0,4 3 0 15,-5 4 6-15,0 0 2 0,5 1 0 0,0-5 0 16,-5 4-5-16,1-4-1 0,3 1 0 0,-3-1 0 16,4-4-17-16,-1-3-3 0,-3-4-1 0,-1-1 0 15,1-3-8-15,-5 0-12 0,0-5 2 0,0-7 1 16,0 0-136-16,-5 4-27 15,-8-4-6-15,4-4-808 0</inkml:trace>
          <inkml:trace contextRef="#ctx0" brushRef="#br0" timeOffset="175370.4671">14074 14793 1465 0,'0'0'64'0,"0"0"15"0,-4-8-63 0,4 8-16 15,0 0 0-15,0 0 0 0,0 0 55 0,0 0 8 16,0 0 1-16,0 0 1 0,0 0-31 0,-9 12-6 15,1-4-2-15,3 11 0 0,-4-3-26 0,1 7 0 16,-1 5 0-16,-4 7 0 0,4 0 8 0,-4 4 2 16,4 0 1-16,-4 4 0 0,0 0-2 0,-1-1 0 15,1-3 0-15,0-3 0 0,4-5 14 0,-4-4 2 16,4-4 1-16,1-3 0 0,-1-4 9 0,0-5 1 16,5-3 1-16,4-8 0 0,0 0-12 0,-5 8-2 15,1-4-1-15,4-4 0 0,0 0-10 0,0 0-1 16,0-8-1-16,4 0 0 0,1-4-10 0,-1-7 8 15,5-1-8-15,0-3 8 0,4 0-8 0,0-9 10 0,5-3-10 16,-1-4 10-16,1 0 5 0,4 0 1 0,-1-4 0 16,10 1 0-16,-4-5 0 0,-1 4 0 0,0-4 0 0,5 0 0 15,0 0-16-15,-1 1 0 0,1-1 0 0,0 0 0 16,-1 4 0-16,-3 4 0 0,3 0 0 0,-8 0 0 16,5 0 0-16,-1 4 0 0,-4 4 0 0,0 4 0 15,-5 3-8-15,1 1 8 0,0 3 0 0,-1 5 0 16,-4-1-11-16,-4 8 11 0,4-3-10 0,-4 7 10 15,0 0-11-15,-9 4 11 0,0 0-12 0,9 8 12 16,-1 3-8-16,1 5 8 0,-5-1 0 0,1 5 0 16,-1-1 0-16,1 5 0 0,-5-1 0 0,-5 8 0 15,1 1 12-15,-1 3 4 0,1 4 0 0,0 0 0 16,-5 4 13-16,0 0 3 0,5-4 1 0,-5 3 0 16,0 1-9-16,0 0-3 0,1 0 0 0,3 0 0 15,1 0-12-15,-5 4-9 0,5-8 12 0,-5-4-12 16,5 0 0-16,-5-4 0 0,4 0 0 0,-3-3 0 0,3-5-17 15,1 0-4-15,-1-7-1 0,1 0 0 16,-5-1-98-16,5 1-20 0,0-8-4 0,-1 3-1 16,-8 1-67-16,9-4-14 0,-18 0-2 15,4-1-1-15</inkml:trace>
          <inkml:trace contextRef="#ctx0" brushRef="#br0" timeOffset="175583.5386">14202 14937 1555 0,'-18'0'68'0,"9"0"16"0,1-4-68 0,-6 1-16 0,1 3 0 0,4 0 0 16,1 0 76-16,8 0 12 0,0 0 3 0,0 0 0 16,0 0-42-16,0 0-8 0,0 0-1 0,13 0-1 15,9 0-39-15,-5 0 0 0,1 0 0 0,4 0 0 16,9 0 0-16,-1 0 0 0,1 0 0 0,0 0 8 31,4-4-41-31,0 0-8 0,-4 0-2 0,-1 0 0 0</inkml:trace>
        </inkml:traceGroup>
        <inkml:traceGroup>
          <inkml:annotationXML>
            <emma:emma xmlns:emma="http://www.w3.org/2003/04/emma" version="1.0">
              <emma:interpretation id="{8CEB7F08-2D44-4924-9085-1227EA15464B}" emma:medium="tactile" emma:mode="ink">
                <msink:context xmlns:msink="http://schemas.microsoft.com/ink/2010/main" type="inkWord" rotatedBoundingBox="20518,15091 23315,14993 23357,16191 20560,16289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9513.0809">19265 14489 1364 0,'0'-12'60'0,"0"4"13"0,0 1-58 0,0 3-15 16,0-4 0-16,0 4 0 0,4 0 22 0,-4 4 2 15,4-8 0-15,-4 8 0 0,0 0 12 0,0 0 4 0,0 0 0 0,0 0 0 16,0 0-10-16,0 0-2 0,0 0 0 0,0 0 0 15,0 0 0-15,0 0 0 0,0 0 0 0,5 12 0 16,-1 0 7-16,-4-1 1 0,0 5 0 0,5 0 0 16,-5 3 0-16,0 4 0 0,-5 1 0 0,1 3 0 15,4 0 0-15,-5 1 0 0,-3 3 0 0,3 0 0 16,-4 0 12-16,5 4 4 0,-9 4 0 0,4 4 0 16,-4 0-12-16,0 0-1 0,0 4-1 0,-5 0 0 15,1 0-12-15,-1-5-2 0,0 1-1 0,1-4 0 16,-1 0-11-16,-4-4-3 0,5-7 0 0,-5-5 0 15,4 1-9-15,1-5 12 0,-1 1-12 0,1-9 12 16,-1 1-36-16,-4-4-6 16,5-4-2-16,4 3 0 0,-5-3-33 0,5 0-7 0,0-4-2 15,13 0 0-15,-9 4-11 0,9-4-3 0,0 0 0 0,-9-4 0 16,0-4-20-16,9 1-5 0,-4-5-1 0</inkml:trace>
          <inkml:trace contextRef="#ctx0" brushRef="#br0" timeOffset="179026.3617">18159 14672 1094 0,'31'-15'48'0,"-23"11"11"0,-8-8-47 0,0 4-12 15,9 0 0-15,4 1 0 0,1-1 30 0,-1 0 4 16,0-4 1-16,0 4 0 0,0 1-3 0,0 3 0 16,-13 4 0-16,9-8 0 0,0 0-19 0,-9 8-4 15,0 0-1-15,0 0 0 0,0 0-8 0,0 0 0 16,0 0 0-16,0 0 0 0,-9 8 20 0,0 0 1 15,1 0 1-15,-1 7 0 0,-4 1 24 0,4 7 5 16,0 4 1-16,-4 5 0 0,4-1-8 0,-4 8-2 16,0 0 0-16,-5 4 0 0,-4 4 4 0,5-1 1 15,-14 5 0-15,5-4 0 0,4 7-15 0,-4-7-2 16,-1-4-1-16,1-4 0 0,4-8-14 0,0 1-3 16,9-5-1-16,-5-4 0 0,1-3 1 0,8-1 0 15,0-7 0-15,5-4 0 0,-1 0 0 0,5-8 1 16,0 0 0-16,0 0 0 0,0 0 5 0,0 0 1 0,0 0 0 15,5-16 0-15,4 4 1 0,-1-3 1 0,-8-1 0 16,9-3 0-16,0-5 19 0,0-3 3 0,4 0 1 16,-9-5 0-16,5-3-29 0,0-4-6 0,13 0-1 0,-9 0 0 15,0 0 0-15,0 0-8 0,9 0 12 0,0-4-4 16,0 4-8-16,-4-4 0 0,4 1 0 0,-1-1 0 16,1 0 0-16,-8 0 0 0,-6 4 0 0,1-4 0 15,13 4 8-15,-4 4-8 0,-14 4 0 0,5-1 8 16,4 1-8-16,-4 4 0 0,-1 4 0 0,6 3 0 15,-10 1-9-15,5 3 9 0,0 4-12 0,-1 4 12 16,-8 8-9-16,0 0 9 0,5 0 0 0,8 4-9 16,-4 0 9-16,4 4 0 0,-9 0 0 0,1 4 0 15,8 7 0-15,-4 1 0 0,-5 3 0 0,0 4 0 16,5 1 0-16,-5 3 0 0,-4 4 0 0,0 0 0 0,0 8 0 16,5-4 0-16,-1 8 0 0,1-4 0 0,-5-1 0 15,4-3 0-15,5 8 8 0,-5 0-8 0,-4 0 11 0,5 0-3 16,-1-4 0-16,-4 3 0 0,4 5-8 0,-4-8 0 15,-8-4 0-15,8 0 0 0,0-4 0 0,0-4 0 16,-5-7 0-16,1-5 0 0,4 1 0 0,0-5 0 16,0-3 11-16,-5-4-11 0,5-8 20 0,0 0-3 15,0 0 0-15,0 0 0 0,0 0 15 0,0 0 2 16,5-16 1-16,4 1 0 0,-1-9-11 0,1-3-3 16,0-4 0-16,8-4 0 0,1-4 8 0,0-4 2 15,-1-4 0-15,1 0 0 0,4 0-31 0,0-3 0 16,4-1 0-16,-4 4 0 0,4-4 0 0,0 5 0 0,5-5 0 15,0 0 0-15,0 0 0 0,-1 5 0 0,1 7 0 16,-5 0 0-16,5 4 0 0,-9-1 0 0,0 5 0 0,-5 8 0 16,1 7 0-16,-5 1 0 0,0-1 0 0,0 8 0 31,-4 0-32-31,-9 8-12 0,0 0-2 0,0 0-1 16,0 0-29-16,0 0-5 0,0 0-2 0,0 0-690 0,-4 12-139 0</inkml:trace>
          <inkml:trace contextRef="#ctx0" brushRef="#br0" timeOffset="180188.2654">19111 14801 1497 0,'-13'-16'133'0,"13"12"-106"0,-5-7-27 15,5 3 0-15,0-4 68 0,0 0 8 0,5 1 1 16,4-5 1-16,-1 4-10 0,1-7-3 0,4 3 0 15,1-3 0-15,-1-5-42 0,4 1-9 0,5 4-2 16,-4-5 0-16,4 1-12 0,4-5 9 16,-4 1-9-16,9 4 8 0,-1-1 12 0,1 5 3 0,0-1 0 0,-1-3 0 15,6 3 12-15,-6 5 2 0,5-1 1 0,5 5 0 16,-5 3-6-16,4-4-2 0,1 8 0 0,-5 0 0 16,0 4-14-16,0 0-2 0,-4 4-1 0,0 0 0 15,-1 8-1-15,-3-4 0 0,-1 7 0 0,-8 5 0 16,3-1-3-16,-3 1-1 0,-5 7 0 0,-4-4 0 15,-5 5-8-15,1-1 10 0,-10 0-10 0,1 4 10 16,-9-3 10-16,-5 3 1 0,-4 0 1 0,-4-4 0 16,-5 5-3-16,-4-1-1 0,0-4 0 0,-4 8 0 15,-5-7-6-15,4 3-2 0,-4-4 0 0,1-4 0 16,-6 1-2-16,5-1-8 0,1 1 12 0,-1-5-4 16,0-3-8-16,4-1 0 0,5-3-12 0,0 0 12 15,0-4-49-15,4-8-3 0,5 3 0 16,4-6 0-16,4-1-144 0,5-4-28 0,5 0-7 0,3 0-1 15</inkml:trace>
          <inkml:trace contextRef="#ctx0" brushRef="#br0" timeOffset="180454.8893">20239 14988 1443 0,'-9'-8'64'0,"9"8"13"0,-9 0-61 0,5 0-16 16,4 0 0-16,-9 0 0 0,0 0 79 0,9 0 13 16,0 0 2-16,0 0 1 0,0 0-60 0,0 0-12 15,0 0-3-15,9-11 0 0,0 3 5 0,4-4 1 16,-4 0 0-16,8 5 0 0,1-1 2 0,4-4 0 16,4 4 0-16,5-3 0 0,-5 3-9 0,5 0-2 15,-1 0 0-15,-3 4 0 0,-1 0-17 0,0 4 0 16,1-4 0-16,3 4 0 15,-8 0-28-15,5 0-10 0,-1 4-2 0</inkml:trace>
        </inkml:traceGroup>
        <inkml:traceGroup>
          <inkml:annotationXML>
            <emma:emma xmlns:emma="http://www.w3.org/2003/04/emma" version="1.0">
              <emma:interpretation id="{CA1A2932-2ADF-4F0B-801E-5C616BF0E39B}" emma:medium="tactile" emma:mode="ink">
                <msink:context xmlns:msink="http://schemas.microsoft.com/ink/2010/main" type="inkWord" rotatedBoundingBox="24030,14926 31077,14680 31115,15768 24068,16014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81987.6565">22375 14575 1123 0,'0'0'49'0,"0"-4"11"0,5-8-48 0,-1 0-12 0,0 1 0 0,1-1 0 16,-5 4 77-16,0 0 13 0,4-3 2 0,-4 11 1 15,0 0-21-15,0 0-5 0,0 0-1 0,0 0 0 16,-9-8-15-16,9 8-3 0,0 0-1 0,0 0 0 16,-13 0-29-16,4 4-6 0,-4 4 0 0,4-1-1 15,-4 1 1-15,0 8 1 0,0-1 0 0,4 5 0 0,-4-1-5 0,-5 5 0 16,5 3-8-16,0 0 12 0,-4 1-12 0,-1-1 0 15,9 0 8-15,-4 1-8 0,0-1 0 16,4 0 0-16,0 0 0 0,5-3 0 0,0-1 11 0,-1 5-1 16,1-1 0-16,8-4 0 0,1-3 10 0,-1-1 3 15,5-3 0-15,4-1 0 0,0-3-3 0,0-4-1 16,-4-4 0-16,9 0 0 0,-1-8-6 0,1 4-1 16,4-8 0-16,-5-4 0 0,5 5-2 0,0-9-1 15,0 4 0-15,0-3 0 0,0-5 7 0,0 1 2 16,0-1 0-16,0-3 0 0,0-1-2 0,0 1 0 15,0-4 0-15,-5-1 0 0,-4-3-16 0,5 0 10 16,-5 4-10-16,-4-1 8 0,-5 1-8 0,0 4 0 16,1-1 0-16,-10 1 0 0,1 7 10 0,0 1-10 0,-5 7 12 15,0-4-12-15,0 4 0 0,-4 1 0 0,-4 3 0 16,-1 0 0 0,1 4-32-16,-10 0-9 0,1 0-3 0,4 4 0 15,-4 0-128-15,-1 3-27 0,5 1-5 0</inkml:trace>
          <inkml:trace contextRef="#ctx0" brushRef="#br0" timeOffset="181226.9659">22165 14411 518 0,'0'-20'23'0,"-5"13"5"0,5-5-28 0,-4 0 0 0,4-3 0 0,0 3 0 15,0 0 260-15,0 0 48 0,4-3 8 0,-4 3 3 16,5 0-247-16,-5 5-48 0,0-5-11 0,0 12-1 16,0 0-12-16,0-12 8 0,-5 4-8 0,1-3 8 15,-1 3-8-15,1 0 0 0,0 0 0 0,-5 1-11 16,0 3 25-16,-4-4 5 0,0 4 1 0,0-4 0 15,-1 4-4-15,1 4-1 0,-4 0 0 0,4 0 0 16,-5 0-1-16,0 4 0 0,-8 0 0 0,4 4 0 16,-4 0 4-16,0 3 1 0,-1 1 0 0,-3 8 0 15,-1-1 11-15,0 1 2 0,-4 7 1 0,4 4 0 0,5 0-9 16,0 4-3-16,-1 0 0 0,5 4 0 16,-4 4-10-16,4-4-3 0,-4 4 0 0,4 0 0 15,0-4 12-15,4 4 3 0,-4-8 0 0,5 4 0 0,-1 0-12 16,5-4-3-16,4-4 0 0,1 5 0 0,3-5 0 15,1 0 0-15,4 0 0 0,0-4 0 0,4-3-8 0,1-1 0 16,3-3 0-16,6-5 8 0,-1 1-8 0,9 0 0 16,0-9 0-16,8 1-11 0,1 0 0 0,4 0 0 15,0-4 0-15,9-4 0 16,-9 0-137-16,5 0-28 0,-1-4-6 0,-4 0-1 16</inkml:trace>
          <inkml:trace contextRef="#ctx0" brushRef="#br0" timeOffset="181313.9259">22235 14828 691 0,'13'-19'30'0,"-4"11"7"0,-1-4-29 0,1 0-8 0,4 1 0 0,1 3 0 15,-1-4 0-15,0 4 0 0,-4 1 0 0</inkml:trace>
          <inkml:trace contextRef="#ctx0" brushRef="#br0" timeOffset="182829.7256">22915 14540 403 0,'4'-4'36'0,"1"-4"-36"16,-1 0 0-16,5 4 0 0,0-4 160 0,-1 1 26 0,5 3 5 0,-4-4 1 16,0 0-136-16,0 0-26 0,0 4-6 15,-1-3 0-15,-3 3 16 0,-1 0 3 0,0 0 1 0,-4 4 0 16,0 0 16-16,0 0 3 0,0 0 1 0,0 0 0 16,0 0-36-16,0 0-6 0,9 8-2 0,-4 3 0 15,-5 5-7-15,0 0-1 0,0 3-1 0,0 4 0 16,-9 5 13-16,4 3 2 0,1-4 1 0,-5 4 0 15,-4 1-3-15,0-5-1 0,4 0 0 0,0 4 0 16,-4-7 9-16,-4-1 3 0,4 5 0 0,-1-9 0 16,6 1-9-16,-1-5-2 0,-4-3 0 0,0 0 0 15,4-1-4-15,0-3-2 0,9-8 0 0,-4 4 0 16,-5 4-4-16,9-8-1 0,0 0 0 0,0 0 0 16,0 0-5-16,0 0 0 0,0 0-8 0,0 0 12 0,4-12-1 15,1 0-1-15,3-3 0 0,1-1 0 0,4 1 7 0,0-5 2 16,-8 1 0-16,8-1 0 15,5-3-8-15,-5-1-2 0,-9-3 0 0,5 4 0 16,4-5-1-16,-4-3 0 0,4 0 0 0,-4 0 0 16,0-4 0-16,8 3-8 0,1 1 12 0,-5 0-4 0,4 4-8 0,-3-5 0 15,3 5 0-15,5 0 0 0,0 7 0 0,-5 1-9 16,1 3 0-16,0 5 0 0,-1-1 0 0,-4 4 0 16,0 0 0-16,1 4 0 0,-6 4 9 0,-8 0 0 15,0 0 0-15,9 12 0 0,0 8 0 0,0-1 0 16,-5 1 0-16,-4 7 0 0,5 4 10 0,-5-4-2 15,-5 5-8-15,5 3 12 0,-4 0 1 0,-1 0 0 16,1 0 0-16,4-4 0 0,-4 0-13 0,-1 1 8 16,5-5-8-16,-4 0 0 0,4 0 9 0,-5-7-9 0,5-1 8 15,-4-7-8-15,4 4 0 0,-4-5 8 0,4 1-8 0,0-12 0 16,0 0 14-16,0 0-2 0,0 0-1 0,0 0 0 16,0 0-3-16,0 0 0 0,0 0 0 0,0 0 0 15,0 0 8-15,8-12 0 0,-3-3 1 0,-1-1 0 16,5-3-5-16,-5-1-2 0,5-3 0 0,0-1 0 15,0-3-10-15,4-4 0 0,-4-4 9 0,4 4-9 16,0-4 0-16,4 3 0 0,1-3 0 0,0 4 0 16,-5 4 0-16,4 3 0 0,-4 1 0 0,5 7 0 15,-9 1 0-15,0 7-8 0,-1 0 8 0,1 4-8 16,-9 4 8-16,0 0 0 0,0 0 0 0,4 16 0 16,5-1-11-16,-4 5 11 0,-1-1-13 0,0-3 5 15,-4 7 8-15,0 5 0 0,5-1 10 0,-10 4-10 16,5 0 0-16,0 1 0 0,-4-5 0 0,4 4 0 15,-4 4 0-15,4-4 0 0,-5-3 0 0,5 3 0 16,-4 0 0-16,4 0-18 0,0 1 4 0,0-1 1 16,0-4-91-16,0 4-19 0,-9-3-3 0,5-1-550 15,4-4-111-15</inkml:trace>
          <inkml:trace contextRef="#ctx0" brushRef="#br0" timeOffset="183445.1981">24051 14477 1659 0,'5'-15'73'0,"-1"11"16"0,-4-4-71 0,4 0-18 16,-4 8 0-16,0 0 0 16,5-8 63-16,-5 0 9 0,0 8 1 0,4-3 1 15,-4 3-42-15,0 0-8 0,0 0-1 0,0 0-1 16,0 0-22-16,0 0 0 0,0 0 0 0,0 0 8 16,0 11-8-16,0 5 0 0,0-1 0 0,0 1-8 15,-4 7 8-15,4 1 9 0,-5 3-1 0,5 0-8 16,0 1 16-16,-4 3-3 0,4 0-1 0,-4-4 0 15,-1 1 7-15,1-1 1 0,4 0 0 0,-5 5 0 0,1-9 26 0,0 4 6 16,-1 1 0-16,-4-9 1 0,5 4-23 0,0 1-5 16,-1-1-1-16,1-3 0 0,-1-5-12 0,1 1-4 15,4-4 0-15,-4-1 0 0,4-3-8 16,0-8 0-16,0 0 0 0,0 0 0 0,0 0 8 0,0 0 0 16,0 0 0-16,0 0 0 0,-5-8 5 0,1 1 1 15,-5-5 0-15,5-4 0 0,-1 5 6 0,1-9 2 16,-5 4 0-16,5 1 0 0,-1-1-8 0,1-3-2 15,0-1 0-15,-1 1 0 0,5-1 7 0,0-3 1 16,0-4 0-16,9-1 0 0,-5 1-20 0,1 4 0 16,4-5 0-16,4 1 0 0,0 0 0 0,0 3 0 15,0-3 0-15,5 0 0 0,4 3-12 0,4 1-7 16,0-1-1-16,1 1 0 0,3 4 20 0,6-5 0 16,-1 1 0-16,0-1 0 0,0 5-10 0,0 3 2 0,0 1 0 15,-4 3 0-15,-5 0 0 0,0 4 0 0,1 5 0 16,-1-1 0-16,-4 0 8 0,0 8 0 0,-9 0 0 0,5 3 0 15,-5 1 0-15,0 4 0 0,0 7 0 0,-9 1 0 16,5 3 0-16,-4 5 0 0,-5-1 0 0,-5 0 0 16,1 4 0-16,-9-3 0 0,4 3 8 0,-9 0-8 15,-4-4 8-15,-8 5-8 0,3-5 8 0,-8 0-8 16,0-3 0-16,-4-1 0 0,-5-4 0 0,4-3 0 16,-4 4-24-1,1-9-4-15,3 1 0 0,1-4 0 0,-1-4-129 0,-4 0-27 16,5-8-4-16</inkml:trace>
          <inkml:trace contextRef="#ctx0" brushRef="#br0" timeOffset="184535.048">24964 14021 1267 0,'0'0'112'0,"0"0"-89"15,4-8-23-15,9 4 0 0,-4-4 23 0,4 4 0 16,0 1 0-16,5 3 0 0,-5 0-23 0,5 0 8 16,-1 0-8-16,-4 0 0 0,0 3 0 0,-4-3 0 0,-9 0 0 15,0 0 0-15,9 4 8 0,-9-4-8 0,0 0 10 16,0 0-10-16,4 12 52 0,1 0 4 0,-5-4 0 15,0-1 1-15,0 5-5 0,0 0 0 0,-5-1-1 0,1 5 0 16,0 4-26-16,-1-5-5 0,-4 5 0 0,5 3-1 16,-5-3-11-16,5 11-8 0,-5-4 9 0,0 4-9 15,1 8 20-15,-1-4-1 0,0 0-1 0,-4 4 0 16,0 0 14-16,0 0 2 0,-1 4 1 0,6-4 0 16,-1-4-11-16,-4 4-1 0,0-3-1 0,-5-5 0 15,0 0-10-15,1 0-1 0,-1-4-1 0,5 1 0 16,0-9-10-16,4 1 0 0,-4-1 0 0,9-7 8 15,-1 0 5-15,1-5 1 0,4 1 0 0,0 4 0 0,0-12 2 16,0 0 0-16,0 0 0 0,0 8 0 16,0-8 12-16,0 0 2 0,0 0 1 0,0 0 0 15,0 0 5-15,0 0 0 0,0 0 1 0,0 0 0 16,0 0-17-16,0 0-3 0,0 0-1 0,0 0 0 0,0 0-6 0,0 0-2 16,0 0 0-16,0 0 0 0,0 0 4 0,13-8 0 15,0 0 0-15,0 0 0 0,1 4 5 0,-1 1 2 16,9-5 0-16,-5 0 0 0,1 0-19 0,4-4-14 15,4 1 2-15,0 3 1 0,5-4 11 0,0 4 0 16,-1-7 0-16,6 3-8 16,-6 0-20-16,1-3-3 0,0-1-1 0,-1 1-739 15,1-1-148-15</inkml:trace>
          <inkml:trace contextRef="#ctx0" brushRef="#br0" timeOffset="186237.8199">25609 14774 633 0,'0'0'56'0,"-9"0"-44"0,4 0-12 0,1 0 0 0,-5 3 102 0,5-3 18 15,4 0 4-15,0 0 1 0,0 0-89 0,0 0-17 16,0 0-4-16,-9 0-1 0,9 0-14 0,0 0 9 15,0 0-9-15,0 0 8 0,0-3 0 0,0 3 0 16,0 0 0-16,9-8 0 0,0 0 28 0,-1 4 4 16,1-4 2-16,-9 8 0 0,13 0 11 0,-13 0 3 15,9 0 0-15,-9 0 0 0,13 0-13 0,-4 0-3 16,4 0 0-16,-4 4 0 0,-9-4-15 0,13 4-3 16,0 0-1-16,5-4 0 0,-1 0-11 0,1 4-2 15,4-4-8-15,0 4 12 0,4-4-12 0,-4 0-15 16,4 0 3-16,-4-4 1 15,5 4-121-15,-1-4-25 0,31-12-5 0,-13 5-1 0</inkml:trace>
          <inkml:trace contextRef="#ctx0" brushRef="#br0" timeOffset="185732.3278">25565 14497 1983 0,'0'0'44'0,"0"0"8"0,0 0 3 0,0 0 1 0,0 0-45 0,0 0-11 0,8-4 0 0,-8 4 0 15,14 0 21-15,-1 0 3 0,0 0 0 0,0 0 0 0,0 0-24 0,0 0 0 16,9 0 0-16,0 4-8 16,0-8-24-16,0 4-5 0,0-4-1 0,4 4 0 0,1 0 15 0,-1-4 3 15,0 8 1-15,1-4 0 0,-1 0 19 0,-4-4 0 16,4 4 0-16,1 0 0 0,-1 0 0 0,0 0 9 15,1-4-9-15,-1 0 12 0,-8 4-12 0,3 0 0 16,1 0 0-16,-4-4 8 16,-1 0-36-16,-3 4-7 0,-1-7-1 0,-4 7-1 0</inkml:trace>
          <inkml:trace contextRef="#ctx0" brushRef="#br0" timeOffset="184952.2529">25692 14118 864 0,'0'0'76'0,"-4"-7"-60"0,4-1-16 0,-5 0 0 16,5 0 60-16,0 4 8 0,5-4 3 0,-5 8 0 16,4-7-11-16,5 3-1 0,0-4-1 0,-1 4 0 15,-8 4-66-15,9-4-14 0,4 0-2 0,-4 4-1 16,-9 0 25-16,13 0 0 0,-13 0 0 0,13 4-8 15,-4 4 44-15,0 0 10 0,-5 3 2 0,1 5 0 16,-5 0 36-16,0 3 7 0,0 1 1 0,0 7 1 16,-9 0-28-16,4 1-5 0,-3 7-2 0,-1 0 0 15,-4 4-30-15,0 0-5 0,-1 0-2 0,1 0 0 0,0 4-13 16,4-4-8-16,-8-4 8 0,4 0-8 0,4-4 0 0,0 4 0 16,0-8 0-16,1-7 0 0,3-1-16 0,5-3-7 15,-4-4-1-15,-1-1-1 16,1-3-15-16,4-8-2 0,0 0-1 0,0 0 0 15,0 0 12-15,-4-8 3 0,-5 1 0 0,0-5-743 0</inkml:trace>
          <inkml:trace contextRef="#ctx0" brushRef="#br0" timeOffset="185358.7456">25767 14177 1695 0,'0'0'75'0,"0"0"16"0,0 0-73 0,0 0-18 0,0 0 0 0,0 0 0 15,0 0 26-15,0 0 2 0,0 0 0 0,0 0 0 16,0 0-28-16,0 0-9 0,8-4 0 0,5 4 0 16,-13 0-19-16,9-4-4 0,0 0-1 0,0 0 0 15,0 4 12-15,-9 0 2 0,8-8 1 0,1 5 0 16,0-1 18-16,4 0 0 0,0 0 11 0,-4 0-11 0,9 0 24 0,-5 0-3 16,4 0 0-16,5 0 0 0,-4 0 16 0,8 4 3 15,-4-7 1-15,4-1 0 0,1 4-31 0,-1-4-10 16,5 4 0-16,-1-4 0 0,-3 5 8 0,-1-1-8 15,-4 0 0-15,0 4 0 0,-5-4 0 0,-3 4 0 16,-1-4 0-16,4 4 0 16,-4 0-36-16,1 0-8 0,-1 0-2 0</inkml:trace>
          <inkml:trace contextRef="#ctx0" brushRef="#br0" timeOffset="187237.9742">26811 14161 403 0,'0'0'36'0,"8"0"-36"0,6-4 0 0,-1 0 0 0,-4 4 195 0,8 0 32 16,-4-3 6-16,5 6 2 15,-1-3-147-15,-3 4-28 0,-1 0-7 0,0 0-1 16,-4 0-38-16,4 4-14 0,0 0 9 0,-9-1-9 15,-4-7 8-15,5 8-8 0,-1 4 8 0,-4 4-8 16,-4-1 37-16,-5 9 3 0,0 3 0 0,-4 4 0 16,-5 8 16-16,-3 4 3 0,-1 0 1 0,-5 4 0 15,-3 3-9-15,8-3-2 0,-5 4 0 0,5 0 0 16,0-9-24-16,5 5-5 0,4-8 0 0,-5 0-1 16,5-8-35-16,4-3-6 0,0-1-2 0,1-11-872 15</inkml:trace>
          <inkml:trace contextRef="#ctx0" brushRef="#br0" timeOffset="186828.5047">26653 14157 288 0,'0'0'25'0,"0"0"-25"0,0 0 0 0,0 0 0 15,-5-4 143-15,5 4 23 0,0 0 5 0,0 0 1 16,0 0-99-16,0 0-19 0,0 0-4 0,0 0-1 15,0 0-28-15,0 0-5 0,0 0-2 0,0 0 0 16,0 0 8-16,0 0 2 0,0 0 0 0,9-3 0 16,0-1 12-16,4 0 4 0,5-4 0 0,-1 4 0 15,1 0-20-15,-1-4-3 0,5 4-1 0,0-3 0 16,9-1 20-16,-5 4 3 0,5 0 1 0,4-4 0 16,0 0-13-16,0 5-3 0,0-5 0 0,-4 4 0 0,4 0-2 15,-4-4-1-15,0 4 0 0,-5 0 0 0,0 0-21 16,-4 1-10-16,4-1 1 0,-4 4 0 15,0 0-124-15,-4 0-25 0</inkml:trace>
          <inkml:trace contextRef="#ctx0" brushRef="#br0" timeOffset="188543.3259">27285 14699 1436 0,'0'0'64'0,"-9"0"12"0,9 0-60 0,0 0-16 15,-9 4 0-15,9-4 0 0,0 0 52 0,0 0 8 16,0 0 2-16,0 0 0 0,13 8-22 0,-4 0-5 15,13 4-1-15,0-8 0 0,9-1-19 0,8 1-4 16,5 0-1-16,4-4 0 16,5 0-37-16,-1 0-7 0,1 0-2 0,4 4-480 0,-4-4-97 15</inkml:trace>
          <inkml:trace contextRef="#ctx0" brushRef="#br0" timeOffset="187654.6977">27587 14189 460 0,'0'0'41'0,"0"0"-33"0,0 0-8 0,9 0 0 16,0 0 130-16,0 3 24 0,4 1 5 0,-4 0 1 15,-5-4-99-15,-4 0-19 0,0 0-4 0,4 16-1 16,-4-4-9-16,0-1-3 0,0 1 0 0,-4 4 0 0,-9 3 26 0,4 8 5 15,0 1 0-15,-4 3 1 0,-5 0-15 0,5 0-3 16,0 4-1-16,-4-3 0 0,3 3-10 0,-3 0-1 16,-1 0-1-16,5-8 0 0,0 4 1 0,0 1 0 15,0-9 0-15,0 4 0 0,-1-11-38 0,6-1-7 16,-1-3-2-16,4-4 0 16,-3 0-140-16,8-8-28 0,0 0-5 0,0 0-2 0</inkml:trace>
          <inkml:trace contextRef="#ctx0" brushRef="#br0" timeOffset="188295.9015">27618 14473 403 0,'0'0'36'0,"-9"0"-36"16,-4 4 0-16,4-4 0 0,0 4 86 0,9-4 10 0,-13-4 3 0,5 4 0 15,8 0-25-15,0 0-5 16,0 0-1-16,0 0 0 0,0 0 0 0,0 0 0 0,4-8 0 0,5 4 0 16,-1-3-27-16,6-1-5 0,-1 0-2 0,4 0 0 15,5 4 16-15,5-3 3 0,3-1 1 0,1 4 0 16,0-4-18-16,4 4-3 0,4-4-1 0,1 8 0 15,-5-4-22-15,4 1-10 0,-4-1 8 0,1 0-8 16,3 0 0-16,-4 4 0 0,0-4 0 0,-4 4 0 16,0 0-25-16,-1 4 2 0,-12-4 1 0,4 0 0 31,0 4-114-31,-5-4-22 0,18 0-5 0,-13 4-1 0</inkml:trace>
          <inkml:trace contextRef="#ctx0" brushRef="#br0" timeOffset="187981.7297">27750 14173 1742 0,'0'0'38'0,"8"-4"8"0,1-4 2 0,4 0 1 0,5 1-39 0,-1-1-10 0,1 0 0 0,4 0 0 16,4 0 45-16,1 1 7 0,-6-1 2 0,6 4 0 16,3-4-26-16,-3 0-4 0,8 1-2 0,-4-1 0 15,-1 4-22-15,5 0 8 0,1 0-8 0,-1-4 0 16,-9 4 0-16,5 0-20 0,-5 4 4 0,0 0 1 15,-4 0-32-15,0 4-6 0,-9 0-2 0,1 0-765 16</inkml:trace>
        </inkml:traceGroup>
      </inkml:traceGroup>
      <inkml:traceGroup>
        <inkml:annotationXML>
          <emma:emma xmlns:emma="http://www.w3.org/2003/04/emma" version="1.0">
            <emma:interpretation id="{0F81C4AF-8D20-4008-AF60-E692DFF96761}" emma:medium="tactile" emma:mode="ink">
              <msink:context xmlns:msink="http://schemas.microsoft.com/ink/2010/main" type="line" rotatedBoundingBox="9773,16940 20789,16878 20798,18437 9782,18499"/>
            </emma:interpretation>
          </emma:emma>
        </inkml:annotationXML>
        <inkml:traceGroup>
          <inkml:annotationXML>
            <emma:emma xmlns:emma="http://www.w3.org/2003/04/emma" version="1.0">
              <emma:interpretation id="{A1D1EA18-ACB3-4B11-AD46-E4FC93B539EE}" emma:medium="tactile" emma:mode="ink">
                <msink:context xmlns:msink="http://schemas.microsoft.com/ink/2010/main" type="inkWord" rotatedBoundingBox="9811,16991 13846,17092 13810,18552 9774,18451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89849.9768">7441 16513 1267 0,'0'0'112'0,"-4"-12"-89"16,4 4-23-16,0 1 0 0,0 7 50 0,-9-8 6 16,9 8 0-16,-5-8 1 0,5 8-15 0,0 0-3 0,0 0-1 0,0 0 0 15,0 0-24-15,0 0-5 0,0 0-1 0,0 0 0 16,0 0-8-16,0 0 0 0,0 0 0 0,0 0 0 15,0 0 22-15,-8 8 2 0,3 0 1 0,-4 3 0 16,1-3 32-16,3 8 7 0,5 7 0 0,0 4 1 16,-4 5-5-16,-1 7 0 0,-3 0-1 0,3 11 0 15,-3 5-7-15,-1 3 0 0,0 5-1 0,0-1 0 16,-4 4-21-16,0 1-4 0,4-9-1 0,0 1 0 16,1-5-15-16,-1-3-10 0,0-8 12 0,5-4-12 15,-5-4 9-15,4-4-9 0,1-3 0 0,-5-9 9 16,1 1-9-16,3-5 0 0,1-3 0 0,-1 3-11 31,-3-7-49-31,3 0-9 0,-4 4-3 0,1-4 0 0,-5 3-174 16,-1-7-35-16,-16 8-7 0,3-8-2 0</inkml:trace>
          <inkml:trace contextRef="#ctx0" brushRef="#br0" timeOffset="190268.6702">7125 16692 1278 0,'-9'-23'56'0,"9"11"12"0,-4-3-54 0,8-5-14 0,-4 1 0 0,9-1 0 16,0-3 26-16,0-1 2 0,4 1 1 0,9-4 0 15,0-1 0-15,4 1 0 0,0 0 0 0,5-1 0 16,0 5 3-16,-1 0 0 0,1 3 0 0,0 4 0 16,4-3-4-16,0 3-1 0,-4 5 0 0,4 3 0 15,4-4-2-15,-4 4 0 0,5 1 0 0,4 3 0 16,-5 0-3-16,5 4-1 0,-4 0 0 0,3 4 0 16,1-4-11-16,0 7-2 0,0 5-8 0,-4 0 12 15,-1 7-12-15,-8 1 0 0,-1 3 8 0,-8 5-8 0,-4 3 22 0,-9 0 2 16,-5 0 0-16,-4-4 0 15,-9 9 19-15,-4-5 4 0,-4 4 1 0,-10-4 0 16,-8 4 1-16,0-4 1 0,-4 1 0 0,-5-1 0 16,-4-4-22-16,-5 0-5 0,0 1-1 0,-8-5 0 15,4-3-22-15,0-1 0 0,0-3 0 0,4-1 0 16,0-7-50-16,5 0-5 0,4 0-1 0,0-4-623 16,9-1-125-16</inkml:trace>
          <inkml:trace contextRef="#ctx0" brushRef="#br0" timeOffset="191764.2803">8371 16521 964 0,'0'0'43'0,"0"0"9"0,0 0-42 0,4-4-10 0,1-4 0 0,-5 0 0 16,0 4 95-16,0 4 17 0,9-8 3 0,-9 1 1 0,4 3-62 15,-4 4-12-15,9-8-2 0,-9 8-1 0,0 0-30 0,0 0-9 16,0 0 0-16,0 0 0 0,0 0 16 0,0 0-3 15,0 0-1-15,0 0 0 0,0 0 15 0,0 0 2 16,0 0 1-16,4 12 0 0,-4-12 3 0,0 11 1 16,0 5 0-16,0 0 0 0,-4 3 4 0,4 4 1 15,-5 1 0-15,-3 3 0 0,3 8 2 0,-4 4 1 16,5 0 0-16,-5 8 0 0,5-4 0 0,-5 8 0 16,0 3 0-16,1 1 0 0,-1-4-13 0,0 3-2 15,0-7-1-15,5 0 0 0,-1-4-14 0,-3-4-4 16,-1-4 0-16,0-4 0 0,0-4-8 0,1-3 0 0,-1-5-12 15,0-3 12 1,-4-5-124-16,4 1-16 0,-4 0-4 0,9-4-1 16,-5-4-15-16,0-4-4 0,-17-4 0 0,26 4 0 0</inkml:trace>
          <inkml:trace contextRef="#ctx0" brushRef="#br0" timeOffset="192552.914">8283 16856 1036 0,'0'-19'92'0,"0"7"-73"0,-4 0-19 0,4-3 0 15,4-1 64-15,1-4 10 0,-1 1 2 0,5-1 0 16,0-3-40-16,4 0-7 0,0-5-1 0,4 1-1 0,5 4-14 0,-4-5-2 15,4 5-1-15,0 0 0 0,4-1 27 0,0 1 6 16,5-5 1-16,4 9 0 0,0-1 0 0,0 1 1 16,5-1 0-16,4 1 0 0,0-1-15 0,4 5-3 15,0-1-1-15,0 8 0 0,-4 1-26 0,-9 7 8 16,5-4-8-16,-9 8 0 0,-5 7 0 0,-4 1 0 16,-5 4 0-16,-3 3 0 0,-1 5 14 0,-9 3-2 15,-8 0-1-15,-1 4 0 0,-3 1 21 0,-6-1 5 16,-3 0 1-16,-5-4 0 0,-9 1-5 0,1-1-1 15,-6 0 0-15,1 0 0 0,-4 1-22 0,-1-5-10 0,5 1 8 16,-4-5-8-16,-1-3 0 0,5-1 0 16,0-3-12-16,4-4 12 0,5 0-10 0,0-1 10 0,-1-7 0 0,10 0-9 15,-5 0 9-15,9-4-13 0,-5 1 5 0,5-5 8 16,4 0-9-16,1-4 9 0,-1 4 0 0,4-3 0 16,5 3 0-16,0 0 0 0,0 8 0 0,0 0 0 15,0-8 8-15,0 8-8 0,0 0 11 0,0 0-11 16,0 0 13-16,0 0-4 0,0 0-1 0,0 0 0 15,14 8 10-15,-6 0 2 0,1 4 0 0,4-1 0 16,-4 5 10-16,4 0 2 0,-4-1 1 0,4 5 0 16,5-5 9-16,-5 5 2 0,9 3 0 0,-5-3 0 15,5-1-17-15,-4 5-3 0,4-1-1 0,-5 4 0 16,1-3 9-16,-1-5 1 0,-3 5 1 0,-1-1 0 16,4 0-34-16,-4 1 0 0,-4-5 0 0,0 1 0 15,0-1-19-15,4-3-10 0,0-1-3 16,0 1-754-16,5-4-151 0</inkml:trace>
          <inkml:trace contextRef="#ctx0" brushRef="#br0" timeOffset="192889.9839">9687 16778 831 0,'0'0'36'0,"5"-4"9"0,3-4-36 0,-3 1-9 0,-1-1 0 0,5 0 0 0,-5 0 39 15,1 0 5-15,-1 1 2 0,0 3 0 0,-4-8-4 0,0 12-1 16,0 0 0-16,0 0 0 0,0-4-6 0,0 4-2 15,0 0 0-15,0 0 0 0,0 0-3 0,0 0-1 16,-4-4 0-16,4 4 0 0,-9-4 7 0,5 4 0 16,-5 0 1-16,0 0 0 0,1 4 7 0,-1-4 2 15,0 4 0-15,0 0 0 0,0 0-5 0,-4 4-1 16,0-1 0-16,-4 1 0 0,3 4 0 0,-3 0 0 16,-1-1 0-16,1 5 0 0,-1 0-9 0,1 3-3 15,-1 4 0-15,1 1 0 0,8-1-8 0,-4 5-1 16,4 3-1-16,-4 0 0 0,4 0-9 0,-4 4-1 15,8-4-8-15,1 1 12 0,-5-5-12 0,9 4 0 16,5-4 8-16,3 1-8 0,-3-5 0 0,4-3 0 0,4-5 0 0,4 5 0 16,1-9 0-16,8-3 0 0,-4 0 0 15,4-8 0-15,1-4 0 0,3-4 0 0,6-3 0 0,-6-5-10 16,1 0 10-16,4-3 0 0,0-4 0 0,-4-1 0 16,4-7 0-16,-4 4 0 0,-5-5 0 0,5 5 0 15,-5-8 8-15,0 4 3 0,-4 4 1 0,0-1 0 16,-9-3 10-16,1 4 2 0,-10 3 1 0,0 1 0 15,-4 0 2-15,-4 3 0 0,-5 4 0 0,-8 1 0 16,-1-1-7-16,-4 5-2 0,0 3 0 0,-4 4 0 16,-5 0-10-16,5 4-8 0,0 0 12 0,-5 4-12 31,0 0-15-31,5 4-9 0,-5-1-3 0,5 1-684 0,-1 0-137 0</inkml:trace>
          <inkml:trace contextRef="#ctx0" brushRef="#br0" timeOffset="194031.8679">10473 16684 1976 0,'-18'-11'88'0,"14"7"17"0,-1-4-84 0,1-4-21 0,-1 5 0 0,5-5 0 16,5 4 23-16,4-4 0 15,-5 1 0-15,9-5 0 0,5 0-23 0,8 1 9 16,0-1-9-16,5-3 0 0,4-1 0 0,9 1 0 16,0-1 0-16,4 5 0 0,5 3 0 0,-5-4 0 0,0 1 0 0,-4 7 0 15,0 4 0-15,-9 0 0 0,-4 8 0 0,-5 0 0 16,0 4 0-16,-8 3 0 0,0 9 0 0,-10-1 0 16,1 5 17-16,-4-1 0 0,-5 8 0 0,-5-3 0 15,1-1 19-15,-5 4 3 0,-4-3 1 0,-5 3 0 16,-4-4-16-16,0 0-2 0,-4 5-1 0,-5-9 0 15,1 0-9-15,-5-3-1 0,-5-1-1 0,5 1 0 16,-5-5-10-16,5-3 0 0,0 0 0 0,5-4 0 16,3-4 0-16,5-1 0 0,0 1 0 0,5-4 0 15,8-4-11-15,9 4 3 0,0 0 0 0,0 0 0 16,-4-7-5-16,8-1-1 0,14 0 0 0,4 0 0 16,4-3 1-16,5-1 0 0,-1 8 0 0,10-4 0 15,4 8 13-15,-9 4 0 0,4 0 0 0,-8 4 0 16,0 7 0-16,-1 1-16 0,-8 0 4 0,-4 7 0 15,-5 0 12-15,-4 5 0 0,-5-1 0 0,-8 0 0 16,-1-3 10-16,-8 3 2 0,-9 4 0 0,-4-4 0 16,-9 5 11-16,-5-1 2 0,1-4 1 0,-9 4 0 0,-5-3-5 0,0-5-1 15,5 4 0-15,0-3 0 0,0-1-4 0,-1-3-2 16,5-5 0-16,5 1 0 0,-1-4-14 0,5-9 0 16,-4 1 0-16,4 0 0 15,4-8-89-15,5 4-15 0,-1-4-2 0,5 1-1 0</inkml:trace>
          <inkml:trace contextRef="#ctx0" brushRef="#br0" timeOffset="193294.5499">10494 16583 1796 0,'0'0'80'0,"0"0"16"0,0 0-77 0,0 0-19 0,0 0 0 0,0 0 0 15,0 0 69-15,0 0 11 0,0 0 1 0,0 0 1 16,0 0-52-16,0 8-10 0,5 4-3 0,-1-1 0 15,1-3-17-15,-1 8 0 0,0 3 0 0,5 1 0 16,-4 7 10-16,-1 4-10 0,0 4 8 0,-4 4-8 16,-4 0 28-16,4 4 0 0,-4 8 0 0,-1-4 0 15,1-1 14-15,-1 5 3 0,1-4 1 0,-5-4 0 16,5 0-27-16,-5-4-6 0,5-8-1 0,-5 0 0 16,0-4-23-16,5-3-5 0,-5-5 0 0,0-7-1 15,5-4-170-15,4-8-33 0</inkml:trace>
        </inkml:traceGroup>
        <inkml:traceGroup>
          <inkml:annotationXML>
            <emma:emma xmlns:emma="http://www.w3.org/2003/04/emma" version="1.0">
              <emma:interpretation id="{4F714DC5-15D8-4720-B7E8-AB274ED163BE}" emma:medium="tactile" emma:mode="ink">
                <msink:context xmlns:msink="http://schemas.microsoft.com/ink/2010/main" type="inkWord" rotatedBoundingBox="14300,17165 18459,17142 18465,18265 14306,1828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96948.2434">13982 16774 1728 0,'-8'-15'76'0,"8"7"16"0,0-4-73 0,0 4-19 0,0 8 0 0,0 0 0 16,8-4 76-16,1-3 11 0,-9 7 2 0,9 0 1 15,8 0-72-15,-3 3-18 0,3 5 0 0,-4 0 0 16,-4 0 0-16,0 7 0 0,0 1 0 0,-5 4 0 16,0-1 0-16,-8 1 0 0,0 7 0 0,-5 0 0 15,-4 0 13-15,0 5-1 0,-5 3 0 0,0 0 0 16,1 0 24-16,-1 4 4 0,-4 0 0 0,5-4 1 15,4 4-22-15,0-8-5 0,-1 0-1 0,1-3 0 16,0-1-13-16,9-7 8 0,-5-5-8 0,0-3 0 16,5-4 10-16,4-8-10 0,0 0 10 0,0 0-10 15,0 0 16-15,0 0-2 0,0 0-1 0,0 0 0 16,0-8-13-16,0-4 0 0,0 0 8 0,4-3-8 16,-4-1 38-16,0-7 5 0,0-1 1 0,4 1 0 0,-4-4-26 15,5-4-5-15,-1-8-1 0,1-4 0 0,3 4-12 16,1-8 0-16,4 4 0 0,1 0 0 0,3-4 0 0,5 0 0 15,0 1 0-15,4-1 0 0,1 4-16 0,3 4 0 16,5 4 0-16,-8 8 0 0,-5-1 16 0,0 13 0 16,-5 3 0-16,1 0 0 0,-1 4 0 0,1 5 0 15,-9 3 0-15,4 3 0 0,0 1 0 0,-4 8 0 16,-1 4 0-16,-3 3 0 0,4 5 0 0,-5 3 0 16,5 4 0-16,-5 0 0 0,-4 4 0 0,0 0 0 15,5-3 8-15,-5 3-8 0,0 0 0 0,0-4 0 16,0 4 8-16,0-4-8 0,0-3 0 0,4-1 9 15,-4 0-9-15,4-3 8 0,-4-1-8 0,5-7 8 0,-5-5-8 16,4 1 8-16,0 0-8 0,-4-1 0 0,0-11 0 0,0 0 0 16,0 0 8-16,0 0-8 0,0 0 0 0,0 0 8 15,0 0 0-15,0 0 0 0,5-7 0 0,4-5 0 16,-5-4 26-16,0-3 5 0,1-1 1 0,-1-3 0 16,1-4-31-16,3-1-9 0,-3 1 0 0,-1 0 0 15,9-4 13-15,0-1-4 0,-4-7-1 0,4 4 0 16,5 4-8-16,-5-4 0 0,9 0-12 0,-4 0 12 15,8 0-11-15,-4 0 11 0,4 7-8 0,0 5 8 16,1-1 0-16,-5 5 0 0,0 7 0 0,0 4-8 16,-5-3 8-16,1 11 0 0,-1 0 0 0,-8 0 0 15,4 11 0-15,-4-3 0 0,0 4 0 0,0 7 0 16,-1 5 0-16,-3-1 0 0,3 8 0 0,-3 5 0 16,-5-1 0-16,0 4 0 0,4 4 0 0,-4-4 0 15,-4 7 0-15,4-3 0 0,0 0 0 0,0 4 0 0,0-8 0 16,0 0 9-16,4-8-9 0,-4 4 0 0,0-4 0 15,0-3 0-15,0 3 0 0,-4-8 0 16,4 1-80-16,-5-5-19 0,10 1-4 0,-10-1-651 16,1-7-130-16</inkml:trace>
          <inkml:trace contextRef="#ctx0" brushRef="#br0" timeOffset="197364.8933">15772 16513 1843 0,'0'0'164'0,"0"-12"-132"0,0 0-32 0,0 1 0 15,0 11 39-15,0-12 1 0,0 4 0 0,0 8 0 16,0 0-16-16,0 0-4 0,0 0 0 0,-4 0 0 16,-9 0-20-16,0 0 0 0,-5 8 0 0,1 0 0 0,-5 4 0 0,-9-1 0 15,0 5 0-15,0 3-8 0,1 1 8 0,-1 3 0 16,0-3 0-16,-4 3 0 0,9 1 0 0,0 3 0 15,4-8 0-15,0 5 0 0,9-9 0 0,-1 5 8 16,6-1-8-16,8-3 0 0,0 0 0 0,4-5 9 16,5 1-9-16,4 0 0 0,4-1 15 0,10 1-4 15,-1 0-1-15,5-1 0 0,4 1 5 0,0 0 1 16,-4-4 0-16,-1 7 0 0,1-3 17 0,0 4 4 16,-5-1 1-16,-8 1 0 0,-1 3 10 0,-8 1 3 15,0 3 0-15,-5-3 0 0,-8-1-15 0,-5 8-2 16,-4-3-1-16,-9-1 0 0,-4 1 8 0,-5-1 2 15,0 0 0-15,-8 1 0 0,-5-1-43 0,0-3 0 16,-4-5-13-16,-1 1 3 16,-3 0-130-16,4-5-27 0,-1-3-5 0,5 4-531 0,1-4-106 15</inkml:trace>
          <inkml:trace contextRef="#ctx0" brushRef="#br0" timeOffset="194618.6019">11762 16380 1209 0,'0'0'108'0,"0"0"-87"0,0-8-21 0,0 1 0 0,-4 3 101 15,4 4 16-15,0 0 3 0,0 0 1 0,0 0-23 0,0 0-5 16,0 0-1-16,0 0 0 0,0 0-51 16,0 0-10-16,0 0-3 0,0 0 0 0,0 0-18 0,0 0-10 15,4 15 10-15,1-3-10 0,-5 4 19 0,4-5-3 16,1 5 0-16,-1 0 0 0,0-5 12 0,-4 1 3 16,5 0 0-16,-1-1 0 0,0 1 5 0,1 0 0 15,-1-1 1-15,-4 5 0 0,5 0-12 0,-5-1-2 16,0 5-1-16,0-1 0 0,-5 9-6 0,1 3 0 15,-1 0-1-15,-3 4 0 0,-1 4-2 0,0 0 0 16,0-4 0-16,1 8 0 0,-1-4 1 0,0-4 0 16,5 4 0-16,-5-4 0 0,4-4 9 0,-3 1 1 15,3-5 1-15,1-4 0 0,0 1-25 0,-1-5 0 16,1 1 0-16,4-1 0 0,-5-3 0 0,1-1 0 16,0-7 0-16,-1 4 0 0,1-4 0 0,-1 0 0 0,5-8 0 15,-4 11 0-15,4-11 12 0,-4 8-4 0,-5 4 0 16,0-8 0-16,0 0-8 0,5 3 0 0,4-7 0 0,0 0 0 15,-4 8 0-15,4-8 0 0,0 0 0 0,0 0 0 16,0 0 0-16,0 0-12 0,0 0 2 0,0 0 1 16,0 0 9-16,0 0 0 0,0 0 0 0,0 0 0 15,4 12 0-15,-4-12 12 0,0 0-2 0,0 0-1 16,0 0-9-16,0 0 0 0,0 0-10 0,0 0 10 16,0 0 0-16,0 0 0 0,0 0 8 0,0 0-8 15,0 0 14-15,0 0-4 0,0 0-1 0,0 0 0 16,0 0-9-16,9 8 0 0,-9-8 0 0,13 4 8 15,-4 3-8-15,4-3 8 0,0-4-8 0,0 0 8 16,5 4 3-16,-1-4 0 0,5 4 0 0,0-4 0 16,0 0-11-16,4-4 0 0,5 4 0 0,0-4 0 0,0 4-25 15,-1-4 2-15,5 4 1 0,-4-4 0 16,0 1-165-16,4-1-33 0,0 4-6 16,4-4-2-16</inkml:trace>
          <inkml:trace contextRef="#ctx0" brushRef="#br0" timeOffset="196001.6433">12517 17433 1450 0,'-18'8'64'0,"18"-8"14"0,-4 8-62 0,-5 0-16 15,9-8 0-15,0 0 0 16,-4 7 38-16,4-7 5 0,0 0 1 0,0 0 0 16,9 8-28-16,-1 0-4 0,6-8-2 0,-1 0 0 15,4 0-10-15,1 0 12 0,-1 0-12 0,5-4 12 16,-4 0 4-16,4 0 0 0,4 0 1 0,-4 1 0 15,0 3 19-15,0 0 4 0,0 0 1 0,0 3 0 16,0-3-6-16,0 4-2 0,4-4 0 0,0 0 0 16,5 0-16-16,0 0-3 0,-1 0-1 0,1-4 0 0,0 1-29 0,8-1-7 15,-4 0-1-15,1-4-859 16</inkml:trace>
          <inkml:trace contextRef="#ctx0" brushRef="#br0" timeOffset="195366.1028">12750 16681 1094 0,'-5'-4'97'0,"1"-4"-77"16,4 0-20-16,-5 0 0 0,5-3 121 0,0 3 21 16,0-4 4-16,0 0 1 0,0 5-45 0,5-5-9 15,-5 12-1-15,9-8-1 0,-5 0-51 0,-4 8-9 16,0 0-3-16,0 0 0 0,9-4-18 0,-9 4-10 0,8 4 10 0,1 8-10 16,-4 0 12-16,3 7-3 0,-8 1-1 0,5 7 0 15,-5 4 16-15,-5 4 2 0,1 4 1 0,0 4 0 16,-5 4-7-16,0 0-2 0,-4 3 0 0,-5 1 0 15,1-4 10-15,-1 4 1 0,1-5 1 0,-1 1 0 16,1-8-7-16,-1 0-2 0,5-8 0 0,0 5 0 16,0-9-21-16,4-4 0 0,-4-3-12 0,4-5 4 31,4 1-137-31,-3-8-27 0,3-4-6 0,5-4-1 0</inkml:trace>
          <inkml:trace contextRef="#ctx0" brushRef="#br0" timeOffset="195445.5543">12666 16677 1440 0,'0'0'128'0,"0"0"-103"16,-4-8-25-16,4 0 0 0,0 8 54 0,0-8 6 15,0-3 0-15,4 3 1 0,5 0-12 0,0 4-2 16,-1-4-1-16,6 0 0 0,-1 5-29 0,4-5-5 15,5-4-2-15,5 4 0 0,-1 0-10 0,9-3 0 16,5 3 0-16,3-4 0 0,1 4 12 0,0 1-2 16,4-5-1-16,1 8 0 0,-1-4 22 0,0 0 4 15,-4 1 1-15,0 3 0 0,0-4-14 0,-5 4-2 16,-4 4-1-16,0 0 0 0,1 0-8 0,-6 0-2 16,1 0 0-16,0 4 0 0,-5 0-9 0,0 0-11 15,-4 0 3-15,-9 3-618 0,1-7-123 16</inkml:trace>
          <inkml:trace contextRef="#ctx0" brushRef="#br0" timeOffset="195865.0527">12850 16794 345 0,'-17'11'15'0,"8"-7"4"0,-4 0-19 0,0 0 0 0,0 4 0 0,-1-4 0 15,14-4 192-15,0 0 36 0,0 0 6 0,-4 8 2 16,4-8-155-16,0 0-30 0,0 11-7 0,4-3 0 15,5 0-31-15,0-4-5 0,0 0-8 0,4 0 11 16,0-1 7-16,5-3 2 0,8 0 0 0,-4 0 0 16,9-3 43-16,-1-1 9 0,5 4 1 0,-4-8 1 15,4 4-14-15,0-4-2 0,0 4-1 0,1 0 0 0,-6 0-39 16,1 1-8-16,0-1-2 0,-5 0 0 0,0 0-18 16,-4 4-4-16,5-4-1 0,-6 4 0 15,-3 4-33-15,0-4-6 0,-1 0-2 0,-4 0 0 16,0 4-134-16,-4-4-27 0</inkml:trace>
        </inkml:traceGroup>
        <inkml:traceGroup>
          <inkml:annotationXML>
            <emma:emma xmlns:emma="http://www.w3.org/2003/04/emma" version="1.0">
              <emma:interpretation id="{C1075050-B20D-425D-A19C-0F0ACB58FF81}" emma:medium="tactile" emma:mode="ink">
                <msink:context xmlns:msink="http://schemas.microsoft.com/ink/2010/main" type="inkWord" rotatedBoundingBox="19905,16883 20789,16878 20798,18437 19914,18442"/>
              </emma:interpretation>
              <emma:one-of disjunction-type="recognition" id="oneOf39">
                <emma:interpretation id="interp43" emma:lang="" emma:confidence="1">
                  <emma:literal>?</emma:literal>
                </emma:interpretation>
                <emma:interpretation id="interp44" emma:lang="" emma:confidence="0">
                  <emma:literal>!</emma:literal>
                </emma:interpretation>
                <emma:interpretation id="interp45" emma:lang="" emma:confidence="0">
                  <emma:literal>7</emma:literal>
                </emma:interpretation>
                <emma:interpretation id="interp46" emma:lang="" emma:confidence="0">
                  <emma:literal>7.</emma:literal>
                </emma:interpretation>
                <emma:interpretation id="interp47" emma:lang="" emma:confidence="0">
                  <emma:literal>Q.</emma:literal>
                </emma:interpretation>
              </emma:one-of>
            </emma:emma>
          </inkml:annotationXML>
          <inkml:trace contextRef="#ctx0" brushRef="#br0" timeOffset="198030.4434">17242 16630 1810 0,'0'-16'80'0,"-4"5"17"0,-1-1-77 0,-3 0-20 0,3 0 0 0,5-3 0 15,0-1 76-15,0 5 12 0,0-5 3 0,9-4 0 16,0-3-55-16,4 0-12 0,-4-5-1 0,4 5-1 15,4-4-31-15,5 3-7 0,-4-3 0 0,4 0-1 16,0-1 1-16,4-3 1 0,5 8 0 0,-5-1 0 16,0 1 15-16,1 3 0 0,12 5 0 0,5-1 0 15,-4 8 0-15,-5 1 13 0,4-1-1 0,5 4 0 16,4 0-3-16,-4 4-1 0,-9 0 0 0,5 4 0 16,-1 4-8-16,-4 0 10 0,-13 3-10 0,5 5 10 15,-6-1 2-15,-3 5 0 0,0-1 0 0,-14 5 0 0,-8-1 18 0,4 5 4 16,-5 3 1-16,-8 4 0 0,-9 4 3 15,0 0 1-15,-4 4 0 0,0 4 0 0,-5-1-17 16,0-3-3-16,-4 0-1 0,-4 0 0 0,8 0-9 0,-4 0-1 16,-5 4-8-16,5-1 12 0,13-3-12 0,-4 0 0 15,-5 0 0-15,5 4 0 0,-5-4-14 0,5 4-6 16,8-8 0-16,-4 4-1 16,-8-4-127-16,12 0-26 0,5-8-5 0</inkml:trace>
          <inkml:trace contextRef="#ctx0" brushRef="#br0" timeOffset="198476.3314">17633 17636 2552 0,'0'0'113'0,"0"0"23"0,0 0-108 0,0 0-28 0,-14-4 0 0,14 4 0 16,0 0 40-16,0 0 2 15,0 0 1-15,0 0 0 16,0 0-60-16,0 0-12 0,-8 0-3 0,-1 0 0 16,-4 0 2-16,13 0 0 0,0 0 0 0,0 0 0 15,0 0-22-15,0 0-5 0,8-8-1 0,-8 8 0 0,0 0 42 0,0 0 16 16,0 0-11-16,9-7 11 0,0 3 0 0,-9 4 18 16,0 0-2-16,0 0-1 0,9-4-15 0,-9 4 0 15,0 0 0-15,0 0-688 16,-5-4-132-16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96585F-6113-4CD0-A2E8-F0ACCAE029A4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22:43.5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2B7C39-D948-4838-802D-E56A4AFA5712}" emma:medium="tactile" emma:mode="ink">
          <msink:context xmlns:msink="http://schemas.microsoft.com/ink/2010/main" type="writingRegion" rotatedBoundingBox="2046,743 31913,-294 32477,15937 2611,16975"/>
        </emma:interpretation>
      </emma:emma>
    </inkml:annotationXML>
    <inkml:traceGroup>
      <inkml:annotationXML>
        <emma:emma xmlns:emma="http://www.w3.org/2003/04/emma" version="1.0">
          <emma:interpretation id="{E1DF7675-DC44-40D8-B00B-EFF4E5CC23C4}" emma:medium="tactile" emma:mode="ink">
            <msink:context xmlns:msink="http://schemas.microsoft.com/ink/2010/main" type="paragraph" rotatedBoundingBox="2046,743 31913,-294 32050,3648 2183,4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F1D72B-6A0D-4226-9B42-E01907379482}" emma:medium="tactile" emma:mode="ink">
              <msink:context xmlns:msink="http://schemas.microsoft.com/ink/2010/main" type="line" rotatedBoundingBox="2046,743 31913,-294 31980,1630 2113,2668"/>
            </emma:interpretation>
          </emma:emma>
        </inkml:annotationXML>
        <inkml:traceGroup>
          <inkml:annotationXML>
            <emma:emma xmlns:emma="http://www.w3.org/2003/04/emma" version="1.0">
              <emma:interpretation id="{F93D3E72-AE64-40E9-B811-66D10D8468B2}" emma:medium="tactile" emma:mode="ink">
                <msink:context xmlns:msink="http://schemas.microsoft.com/ink/2010/main" type="inkWord" rotatedBoundingBox="2046,743 8237,528 8304,2453 2113,26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2598 814 748 0,'0'0'67'0,"0"0"-54"0,-9 0-13 0,9 0 0 0,0 0 114 0,0 0 20 16,0 0 4-16,0 0 1 0,0 0-41 0,0 0-8 0,13 11-2 0,-4-11 0 16,0-7-57-16,8 3-12 0,1 4-3 0,-1-8 0 15,5-4 8-15,0 1 0 0,5 3 1 0,-1-8 0 16,0 1-1-16,0-1-1 0,-8 0 0 0,4 5 0 16,0-9-3-16,0 1-1 0,-5-5 0 0,-3 5 0 15,3-1 9-15,-4 1 3 0,-4-1 0 0,0 1 0 16,0-1-7-16,-5 5 0 0,0-5-1 0,1 1 0 15,-5 3-9-15,0 0-2 0,-5-3 0 0,5 3 0 16,-4 1-12-16,-5 3 8 0,0-4-8 0,1 1 0 16,-1 3 8-16,-4 0-8 0,-5 5 0 0,1 3 0 15,-1-4 0-15,1 8 0 0,-1 0 0 0,0 8 0 16,1-8 12-16,-5 11-4 0,4 1-8 0,-4 0 12 16,5 7-2-16,-5-3-1 0,-4 0 0 0,4 3 0 0,0 8 10 0,0 1 1 15,4-1 1-15,-4 4 0 0,5 0-21 0,-1 8-16 16,1 0 2-16,4 0 1 0,-1 0 21 15,6 0 4-15,-1 0 0 0,4 0 1 0,1 0-13 16,0 0 8-16,4 4-8 0,0-4 0 0,0-4 9 0,4 0-9 16,5 1 8-16,4-9-8 0,-4-4 0 0,4 1-16 15,4-5 3-15,1-7 0 16,4 3-95-16,0-11-20 0,4 0-3 0,1-12-729 0</inkml:trace>
          <inkml:trace contextRef="#ctx0" brushRef="#br0" timeOffset="427.4634">3409 478 1382 0,'-17'0'123'0,"4"0"-99"0,13 0-24 0,0 0 0 16,-9 4 73-16,-4 0 10 0,-5 4 1 0,5-4 1 15,9 8-39-15,-10-1-8 0,-3 5-2 0,-1-4 0 16,10 7-24-16,-1 1-12 0,-4 3 10 0,0 0-10 16,-5 5 0-16,9-1 0 0,0 4 0 0,1-7 0 15,-6 11 0-15,6-4 8 0,3 4-8 0,5-4 0 16,0 0 24-16,0-3-2 0,5-5 0 0,-1 0 0 0,5 5 2 16,4-5 0-16,-4-3 0 0,8-1 0 0,10-3-12 15,-5-5-1-15,-5-7-1 0,5-4 0 16,0-4 1-16,4-7 0 0,5-1 0 0,-9 0 0 0,-4-7 7 15,3-1 2-15,10 5 0 0,-4-16 0 0,-10 3 10 0,1-3 2 16,4 0 1-16,-1 7 0 0,-3-7-5 16,-5 4-2-16,-4 0 0 0,0-1 0 0,4-3-2 0,-9 12 0 15,-12-13 0-15,3 9 0 0,5-4-6 0,-9 3-2 16,-8 9 0-16,-1-1 0 0,1 8-16 0,4-7 0 16,-5 3 0-16,0 4 0 0,-17 4 8 0,13-3-8 15,9 3 9-15,0 4-9 16,-4-4-39-16,-1 0-13 0,0 4-4 0,1 4-660 15,8 0-132-15</inkml:trace>
          <inkml:trace contextRef="#ctx0" brushRef="#br0" timeOffset="1316.2612">3874 498 172 0,'-13'0'8'0,"13"0"1"0,0-8-9 0,0 8 0 0,0-8 0 0,-4 0 0 15,-5 1 255-15,9 7 49 0,0 0 9 0,5-8 3 16,-14 0-198-16,4 0-39 0,5 8-8 0,0 0-2 16,0 0-33-16,0 0-6 0,5-8-2 0,4 5 0 0,4 3 7 0,-13 0 1 15,0 0 0-15,0 0 0 16,13 3-5-16,-13-3-1 0,0 0 0 0,4 8 0 0,-4 4 3 15,5 0 1-15,-1-1 0 0,-4 5 0 0,-4-4-10 0,-1 7-3 16,10 1 0-16,-5-1 0 0,-5 1-5 0,-4 3-2 16,9 0 0-16,0 1 0 0,9 3-6 15,-4-7 0-15,-10 3-8 0,10 0 12 0,3 1-12 0,-3 3 11 16,-14 0-11-16,5-3 10 0,4-1 0 0,0-3 0 16,0 3 0-16,-5-7 0 0,-4 3 0 0,1-11 0 15,8 4 0-15,-5-1 0 0,-3-3 7 0,3 0 2 16,5-8 0-16,0 0 0 0,0 0-5 0,0 0-1 15,0 0 0-15,0 0 0 0,0 0-1 0,0 0 0 16,-9-8 0-16,9 8 0 0,14-8 6 0,-10-3 1 16,-8-1 0-16,4-4 0 0,-5-3 4 0,10-1 1 15,-5-3 0-15,0 7 0 0,0-15-2 0,0 8 0 16,13-8 0-16,-5-1 0 0,1-3-12 0,0 4-2 16,13-12-8-16,4 12 12 0,5 0 0 0,-5 0-1 0,-13 3 0 15,14 1 0 1,12-4-35-16,-4 4-8 0,-8-1 0 0,3 5-1 15,5-4-63-15,1 3-13 0,-10 5-3 0,-4-1-931 0</inkml:trace>
          <inkml:trace contextRef="#ctx0" brushRef="#br0" timeOffset="1760.3876">4559 630 1440 0,'-9'-3'128'0,"5"-1"-103"16,4 4-25-16,0 0 0 0,8-4 104 0,-8 4 15 15,0 0 3-15,14-8 1 0,12-4-63 0,-8-3-12 16,-1-1-2-16,-4 4-1 0,9-7-29 0,-4-1-5 15,-1 5-2-15,-4-5 0 0,1 1-9 0,3-5 0 16,5-3 0-16,-4 8 8 0,-5-1-8 0,0-7 0 16,9 3 0-16,0 1 0 0,-9 3 21 0,0 1 3 15,-4-1 0-15,0 1 0 0,-1 3-3 0,-3-3 0 16,-10 7 0-16,5 0 0 0,5 1-8 0,-10 3-1 16,-3-4-1-16,-5 8 0 0,-5 0-11 0,5 4 0 15,-5 8 0-15,-8 4 8 0,-9-8-8 0,4 11 0 16,14-3 0-16,-10 12 0 0,-12-5 0 0,4 12 0 0,13-7 0 15,4 11 0-15,-8-8 0 0,4 12 0 0,0-8 0 16,4 8 0-16,10-4 0 0,-1 4 0 0,-4 0 0 0,4-11 0 16,9 7 0-16,0-4 0 0,0 0 0 0,0-4 0 15,4 5 0-15,5-13 0 0,9 5 8 0,-5-1-8 16,-4-11-62 0,8 3-14-16,14-3-4 0,-5-8 0 0</inkml:trace>
          <inkml:trace contextRef="#ctx0" brushRef="#br0" timeOffset="2372.3968">5151 342 1375 0,'0'0'60'0,"5"-8"14"0,3 4-59 0,-3-4-15 16,3 4 0-16,1 1 0 0,-4 3 96 0,3-4 16 15,-8 4 3-15,9 4 1 0,0-1-41 0,-5 5-8 16,5 4-2-16,0 4 0 0,-5 3-33 0,1 1-6 15,-5 7-2-15,0 4 0 0,0-4-9 0,0 12-3 16,0-11 0-16,0 3 0 0,0-4 0 0,0 0 0 16,0-3 0-16,0 3 0 0,-5-7 0 0,5-1 0 15,0-11 0-15,0 4 0 0,0-12 19 0,0 0 3 16,0 7 1-16,0-7 0 0,0 0 4 0,0 0 1 16,0 0 0-16,0 0 0 0,0 0-13 0,5-7-3 15,-5-5 0-15,8 4 0 0,-3-11 6 0,4-1 1 0,-5 1 0 0,5-5 0 16,4-3-23-16,0 0-8 0,5-1 0 0,-5 9 0 15,4-12 0-15,1 11 0 0,4-7 0 0,4 7 0 16,0 1 0-16,1 3 0 0,-1 5 0 0,0-1 0 16,1 8 0-16,-5 0 0 0,-5 8 0 0,5 4 0 15,-4 7 0-15,-1 1 0 0,-4 7 0 0,1-3 0 16,-6 7-8-16,1 4-8 0,0-3-2 0,-5 3 0 16,1-4 18-16,-5 0 0 0,0-7 0 0,0 3 0 15,0 5 0-15,0-9 0 0,-5 1 0 0,1-9 0 16,0 1 18-16,-1 4-2 0,1-9-1 0,4-7 0 15,0 0-15-15,0 0 0 0,0 0 0 0,0 0 0 0,0 0 9 0,0 0-1 16,0 0 0-16,-5-7 0 0,1-1-8 0,4-4 8 16,0-3-8-16,9-1 8 0,-5-4-8 15,9-7 0-15,-4 0 0 0,4 0 0 0,0-1 0 16,5 5 0-16,0-12 0 0,-1 11 0 0,1-3 0 0,-1 8 0 16,5-1 0-16,0 1 0 0,-4 7 0 0,-5 4 0 15,4-4 12-15,1 5-4 0,-5 7 2 0,0 3 0 16,9 13 0-16,-9-12 0 0,-4 4-10 0,4 0 0 15,5 11 0-15,-5-7 0 0,0 3 0 0,0 5 0 16,0 3 0-16,1 1 0 0,-6-5 0 0,6 5 0 16,-6-5 0-16,1 1 0 0,4-1 0 0,-4 1 0 15,0-5 0-15,0 5 0 16,-1-9-88-16,1 5-9 0,0-4-3 0</inkml:trace>
          <inkml:trace contextRef="#ctx0" brushRef="#br0" timeOffset="-2313.4262">9 342 345 0,'0'0'31'0,"0"0"-31"0,0-4 0 0,0 4 0 16,0-8 100-16,-9 0 13 0,9-3 3 0,0 11 1 15,0 0-17-15,9-4-4 0,-9 4-1 0,5-12 0 16,3 4-26-16,-3 0-5 0,-5 8 0 0,9-3-1 15,-1-5-1-15,-8 8 0 0,0 0 0 0,0 0 0 16,9 0-32-16,-9 0-6 0,0 0-2 0,0 0 0 16,9 0-2-16,-9 0-1 0,0 0 0 0,9 0 0 15,-9 0 2-15,13 4 1 0,-4 3 0 0,4 1 0 16,0-4-9-16,4 0-1 0,5 0-1 0,0 4 0 16,9-8 2-16,0-8 1 0,4 4 0 0,4 0 0 15,1 0 2-15,8-4 1 0,5-3 0 0,-5-1 0 16,9 4 13-16,0-7 2 0,-4-1 1 0,4 0 0 15,0 5-13-15,-13-1-4 0,4 0 0 0,-4 1 0 16,-5 3-6-16,1 4-2 0,-5-8 0 0,0 4 0 0,-4 8-8 16,4-11 8-16,-5 3-8 0,6 0 8 0,3 4-8 15,-4-3 0-15,0-5 0 0,0 4 0 0,0 4 0 0,1-4 0 16,3 1 0-16,-13-1 0 0,5 8 0 0,0-12 0 16,-5 4 0-16,-4 0 0 0,-9 5 0 0,0-1 0 15,1 0-11-15,-14 4 11 16,0 0-40-16,0 0-2 0,0 0-1 0,0 0 0 15,-14 11-153-15,1 1-32 0</inkml:trace>
          <inkml:trace contextRef="#ctx0" brushRef="#br0" timeOffset="-1807.8806">944 256 874 0,'0'0'39'0,"0"0"8"0,0 0-38 0,0 0-9 15,9-8 0-15,-5 8 0 0,-4 0 74 0,0 0 13 16,4-11 2-16,-4 11 1 0,0 0-50 0,0 0-9 16,0 0-3-16,0 0 0 0,0 0 12 0,0 0 1 15,0 0 1-15,-4 11 0 0,-9-3-3 0,4 4-1 16,-9 7 0-16,5-7 0 0,4 11-10 0,-8 1-1 15,4 3-1-15,-14 12 0 0,1 4 17 0,0 8 3 16,4 3 1-16,-4 5 0 0,4 7 11 0,-5 0 2 16,1 1 1-16,0-1 0 0,-1 0-13 0,1-7-2 15,4 3-1-15,0 1 0 0,5-13-13 0,3 1-2 16,-3 0-1-16,4-8 0 0,0-4-16 0,4-4-3 16,-9 4-1-16,9-16 0 0,-4 8-9 0,4-11 8 15,-4 3-8-15,5-7 8 0,3-1-8 0,-8-3 0 16,4-4-10-16,5 0 10 15,-5-4-57-15,9-4-6 0,0 0-1 0,0 0-598 0,0 0-120 16</inkml:trace>
          <inkml:trace contextRef="#ctx0" brushRef="#br0" timeOffset="-722.5891">2084-302 345 0,'5'-7'31'0,"-1"-5"-31"16,1 8 0-16,3 0 0 0,-3-8 116 0,-1 5 18 15,-4-5 3-15,0 12 1 0,9-8-48 0,-5 0-10 16,-4 8-1-16,0 0-1 0,0 0-15 0,0 0-3 16,0 0-1-16,0 0 0 0,0 0-19 0,0 0-3 15,-4-11-1-15,4 11 0 0,0 0 0 0,0 0 0 16,0 0 0-16,0 0 0 0,0 0-16 0,0 0-3 16,0 0-1-16,0 0 0 0,0 11 3 0,-4 5 0 15,-5 3 0-15,0 1 0 0,0-1 6 0,0 13 2 16,-8-1 0-16,8 12 0 0,0 0-3 0,1 11 0 15,-10 5 0-15,-4-1 0 0,0 9 8 0,0-1 0 16,-4 4 1-16,-5 8 0 0,9 4-14 0,-4 4-3 0,-5-4-1 16,5-1 0-16,0-10-5 0,4-1-1 0,-5-4 0 15,1-3 0-15,4-9-9 0,0 1 10 0,0-12-10 16,0 3 10-16,5-7-2 0,-1 0 0 0,1-7 0 0,3-1 0 16,-3-8 11-16,4 1 1 0,0-9 1 0,-1-3 0 15,10 4 0-15,-5-5 0 0,0-7 0 0,5 4 0 16,4-8-4-16,0 0-1 0,-9 0 0 0,9 0 0 15,0 0-5-15,0 0-2 0,0 0 0 0,9-16 0 16,0 1-9-16,-5-1 0 0,5-3 0 0,0-5 8 16,4-3-8-16,0 0 0 0,5-5 9 0,-1-3-9 15,5-4 0-15,-4 4 0 0,4 0 0 0,0 0 0 0,-1 0 0 16,6 4 0-16,-10 3 0 0,5 1 0 0,-4 4 0 16,4-1 0-16,0 5 0 0,-5-1 0 0,-4 5 0 0,5-1 0 15,-5 4 0-15,-4 5 0 0,0-1 0 0,-1 4-10 16,6 0 10-16,-6 8 0 0,-8-4-9 0,5 12 9 15,8-8 0-15,-4 11-9 0,-5 1 9 0,5 3 0 16,0 1 0-16,-1 3-8 0,1 4 8 0,4-7 0 16,-4 3 0-16,4 1-8 0,5-1 8 0,-14 1 0 15,5-1 0-15,0 0 0 0,4 5 0 0,-4-5 0 16,4 0 0-16,4 1 0 0,-12 7 0 0,8-11 0 16,5-1 0-16,-10 4 0 0,5 1-15 0,5-5-7 15,-5 1-2-15</inkml:trace>
        </inkml:traceGroup>
        <inkml:traceGroup>
          <inkml:annotationXML>
            <emma:emma xmlns:emma="http://www.w3.org/2003/04/emma" version="1.0">
              <emma:interpretation id="{AA493D2F-39DF-4A04-9C06-298D06D50BDC}" emma:medium="tactile" emma:mode="ink">
                <msink:context xmlns:msink="http://schemas.microsoft.com/ink/2010/main" type="inkWord" rotatedBoundingBox="9480,505 10308,476 10370,2261 9542,22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52.4257">8244-442 403 0,'0'0'17'0,"-4"-4"5"0,-1-4-22 0,1 1 0 16,-5 3 0-16,5-4 0 0,-1 0 231 0,1 0 41 15,-5 4 9-15,1-3 2 0,8-1-185 0,-5 0-37 16,1 0-7-16,-1 0-2 0,1 1-28 0,-5-1-7 0,5 0-1 0,-5 4 0 16,-4-4-6-16,4 4-2 0,5 0 0 15,-1 4 0-15,-8 0 14 0,4 4 2 0,-4-4 1 0,4 0 0 16,1 12 0-16,-1-8 0 0,-9 4 0 15,1 7 0-15,-5 1 14 0,-4 7 2 0,-1-3 1 16,-3 7 0-16,-1 8-3 0,0 0-1 0,-4 12 0 16,0 0 0-16,4 8-4 0,-4 7-1 0,0-4 0 0,0 9 0 15,4-1-13-15,-4 0-2 0,9 4-1 0,-1 1 0 16,1-5 19-16,4-4 3 0,9 9 1 0,0-9 0 16,8 0-20-16,5-7-4 0,0 0-1 0,5-1 0 15,4-11 27-15,8 4 6 0,1-4 0 0,8 0 1 16,-4 0-39-16,9-1-10 0,-1-6 0 0,5-1 0 15,-4-4 0-15,4 0 0 0,0-4 0 0,1-3 0 16,7-1-20-16,1-11-5 16,5 0-2-16,-1-9 0 0,9-3-110 0,0-3-23 15,0-9-4-15</inkml:trace>
        </inkml:traceGroup>
        <inkml:traceGroup>
          <inkml:annotationXML>
            <emma:emma xmlns:emma="http://www.w3.org/2003/04/emma" version="1.0">
              <emma:interpretation id="{4BC0EA81-F18B-4746-A013-D39E761991C1}" emma:medium="tactile" emma:mode="ink">
                <msink:context xmlns:msink="http://schemas.microsoft.com/ink/2010/main" type="inkWord" rotatedBoundingBox="10857,436 14441,312 14490,1726 10906,18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76.7495">9872-52 403 0,'0'0'36'0,"0"0"-36"0,0 0 0 0,0-8 0 0,0-3 149 0,0 3 23 15,0 0 5-15,0 0 1 0,0 0-63 0,0 4-13 16,0-7-2-16,-5 3-1 0,1-4-44 0,4 4-9 16,-4 8-2-16,-5-11 0 0,5 3-6 0,-5 0-2 15,0 0 0-15,0 4 0 0,-4-3 0 0,0 3 0 16,0-4 0-16,0 8 0 0,-5 0-8 0,0-8-1 15,1 8-1-15,-5 0 0 0,4 8-12 0,-4-8-2 16,-4 4-1-16,4 0 0 0,-4 7-11 0,-5-7 0 16,5 4 0-16,-5 4 0 0,9 3 21 0,-4 5-1 15,-5-12 0-15,0 7 0 0,-4 9-20 0,5-1 0 16,-5 1-12-16,4-1 4 0,-4 8 27 0,0-4 5 16,4 9 2-16,-4-9 0 0,0 4 0 0,4 4 0 15,-4 8 0-15,4-4 0 0,5 8-6 0,0-8 0 16,-1 8-1-16,5-5 0 0,9 1-19 0,0-4 0 15,4 0 0-15,0 0 0 0,5-4 0 0,13-3 0 0,4-5 0 16,5-4 0-16,3-3 0 0,10-5 0 0,4 1-11 16,5-8 11-16,-1-8-9 0,10-4 9 0,-6 0 0 15,14-4-9 1,0-7-125-16,-4-5-25 0,0 1-5 0,-5-1 0 0</inkml:trace>
          <inkml:trace contextRef="#ctx0" brushRef="#br0" timeOffset="4942.7315">10275 221 403 0,'0'0'36'0,"-4"-8"-36"0,4 0 0 15,-4 4 0-15,-1-3 265 0,1-1 47 0,4 8 8 0,-4-4 3 16,-1 0-194-16,-4 0-38 15,1 0-8-15,-1 4-2 0,0 0-53 0,0 0-10 16,-8 4-2-16,4 0-1 0,-5 4-15 0,0 0 0 16,1 3 0-16,-5 1 0 0,0 4 0 0,-4-1 8 0,-1 5-8 0,1 3 0 15,0 4 22-15,4 1-2 0,0-1 0 0,4 4 0 16,1 0-3-16,4 1-1 0,4-1 0 16,0 0 0-16,5 0-16 0,4-3 10 0,0-5-10 15,0 4 8-15,4-3-8 0,5-5 0 0,0-7 0 0,-1 0 0 16,10 3 0-16,-5-15 0 0,5 4 0 0,4-4 0 15,0 0 8-15,4-4-8 0,0-8 8 0,5 5-8 16,-5-13 12-16,5 5-4 0,0-5 0 0,4 1 0 16,0-5-8-16,-4-3 0 0,-1 7 0 0,1-19 0 15,-5 4 15-15,1-4 1 0,-5 0 0 0,-1-4 0 0,-3 0-1 16,0 4 0-16,-5 0 0 0,0 4 0 16,-9 4-7-16,-4 8-8 0,0 3 11 0,0 5-11 0,-8 3 12 15,-6 12-4-15,-3-8 0 0,-5 16-8 0,-9 0 0 16,-4 3-17-16,0 9 1 0,-5-1 1 15,1-3-105-15,0 11-22 0,-1 1-4 16</inkml:trace>
          <inkml:trace contextRef="#ctx0" brushRef="#br0" timeOffset="5663.6055">11034 178 403 0,'0'0'17'0,"0"0"5"0,0 0-22 0,0 0 0 15,0 0 0-15,0 0 0 0,0 0 212 0,0 0 37 16,0-8 8-16,0 0 2 0,0 8-161 0,5-7-32 16,-10-1-6-16,5 8-2 0,0 0-1 0,0-4 0 15,-4-8 0-15,4 12 0 0,-4-8-21 0,-5 8-5 16,0 0-1-16,0 0 0 0,-4 0-15 0,-4 8-3 15,4-4-1-15,-1 4 0 0,-8 0-11 0,5 3 10 16,-9-3-10-16,-1 8 10 0,5-4 0 0,5 7 0 16,-1-3 0-16,1 3 0 0,-1 5 9 0,1 7 1 15,-1-8 1-15,5 4 0 0,4 1-10 0,0-1-3 0,5-4 0 16,-1 5 0-16,5-9-8 0,0 5-11 0,9-5 3 16,0 1 0-16,-5-5 8 0,10 1 8 0,-1-12-8 15,4 0 11-15,1-4-11 0,-1-8 0 0,5 0 0 16,5 0 8-16,3-7-8 0,1-1 0 0,0 4 0 15,-5-11 0-15,5 3 0 0,-5-3 0 0,-4 4 0 0,4-9 0 16,-8 5 12-16,0-4 4 0,-1-1 1 0,-8 1 0 16,0 0 19-16,-5 3 4 0,5-3 1 0,-5 4 0 15,-4-1-15-15,-4 5-3 0,-1 7-1 0,-3-4 0 16,3 5-22-16,-4 3 0 0,-8 4 0 0,-1 4 0 16,-4 0-28-16,0 0-9 0,-4 8-3 15,0 3 0-15,-5-3-125 0,5 4-26 0,-40 7-5 16,22-3-583-16</inkml:trace>
          <inkml:trace contextRef="#ctx0" brushRef="#br0" timeOffset="6967.5791">11456 162 403 0,'0'0'36'0,"-9"4"-36"16,0 0 0-16,-4 4 0 0,0 0 113 0,0-4 16 15,4 4 3-15,9-8 1 0,0 0-40 0,0 0-8 16,0 0-1-16,0 0-1 0,0 0-16 0,0 0-3 16,9 0-1-16,-1 0 0 0,6-4-15 0,3 0-4 15,5-4 0-15,0 0 0 0,4-4 9 0,5 1 2 16,-5-5 0-16,5 4 0 0,0-7 14 0,-1 0 3 16,1-5 1-16,4 1 0 0,0 3-29 0,-4-7-7 15,4 0-1-15,-4 3 0 0,0-7-21 0,-1 0-5 16,1 7-1-16,0-7 0 0,-5 4-9 0,0-8 0 15,1 8 0-15,-10-5 8 0,-8 1 7 0,4 0 1 16,-8 0 0-16,3 7 0 0,1-7 4 0,0 4 0 16,-9 7 1-16,4-7 0 0,1 8-21 0,-1-1 0 15,-8-7 0-15,-1 7 8 0,5 9-8 0,0-9 12 16,-4 4-4-16,8 5 0 0,-4-1-8 0,5 4 0 0,-10-3 0 16,5 3 0-16,0-4 0 0,0 12 0 0,0-4 0 15,0 4-8-15,0 0 8 0,0 0 0 0,0 0-9 0,-4-4 9 16,4 4 0-16,0 0 0 0,-9-8 0 0,9 8 0 15,0 0 0-15,-4 0 0 0,-5-3 0 0,9 3 0 16,-9 0 0-16,0 3 0 0,1-3 0 0,-1 8 0 16,-4-4 0-16,8 4 0 0,-3 0 0 0,-1 3 0 15,0 1 0-15,-4 4 0 0,4-5 0 0,0 5 0 16,1 4 0-16,-1-1 0 0,0 1 0 0,5 3 0 16,-5 0 0-16,0 5 0 0,0 3 0 0,0 8 0 15,1 0 0-15,-1-4 8 0,-4 16-8 0,0-5 0 0,-1 13 15 0,1-1-3 16,0-3 0-16,-4 0 0 0,-1-1 11 0,0 1 1 15,1-1 1-15,-1-3 0 0,1 0-9 0,-1-8-3 16,5 7 0-16,-4-7 0 0,3 4-1 0,1-8-1 16,-4-4 0-16,8 0 0 0,-4 0-3 0,0-11-8 15,4-1 12-15,0-3-4 0,0-1 20 16,0 1 4-16,5-13 1 0,-5 5 0 0,1-8-17 0,3 0-3 16,5-4-1-16,-4 4 0 0,-5 4 0 0,9-8 0 15,0 0 0-15,0 0 0 0,-4-8-12 0,-5 8 0 16,0 0 0-16,9 0 0 0,0 0 9 0,0 0-1 15,-4-4 0-15,4 4 0 0,-5-8-8 0,5 8 0 16,-4-12 0-16,4 5 0 0,0-1 0 0,0-4 0 16,4 0 0-16,1 1 0 0,-1-1 0 0,0 0 0 0,10-7 0 15,-6-1 0-15,6-7-9 0,-1 4 9 0,4-9-12 0,1 1 12 16,4 0-10-16,4-8 10 0,-4 4-8 16,4-4 8-16,5 8-15 0,0-4 3 0,-1 3 0 15,6 5 0-15,-6 0-1 0,10 3 0 0,-5 5 0 0,0 0 0 16,4 3 13-16,-8 4 0 0,-9 4 0 0,4 1 10 15,-4 3-10-15,5 4 0 0,-1 0 0 0,0 0 0 16,-4 0-20 0,5 4-10-16,-1 3-2 0,-4 1 0 0,0 0 20 0,0 0 3 0,-5 4 1 0,-4-9 0 15,1 5 8-15,-1 0 0 0,-9 0 0 0,5 3 0 16,-5-7 0-16,-4-4 0 0,0 0 0 0,0 0 0 16,0 16 0-16,0-8 0 0,-4 3-9 0,-5-3 9 15,0 0 0-15,-4 0 0 0,-4 0 0 0,-5-1 0 0,0 5 0 16,0 4 0-16,-4-8 0 0,-1 3 0 0,-4-7 0 15,5 4 0-15,9 0 0 0,-10 0 0 0,1-5 0 16,4 5 0-16,0-8 0 0,5 4 0 0,-1-4 0 16,5 0 0-16,0 0 0 0,0 0 0 0,4 0 11 0,4 0-3 15,5 0-8-15,0 0 12 0,-8 4-12 0,8-4 0 16,0 0 0-16,0 0 0 0,0 0 29 0,0 0 0 16,0 0 0-16,4 12 0 0,5-8-29 0,-5 3-8 15,9 5-1-15,-4 4 0 0,4-1 9 0,0 5 11 16,5-5-3-16,-5 5 0 0,0-1 4 0,5 1 0 15,4 3 0-15,-5-3 0 0,1 3-12 0,4-3 0 16,4-1 0-16,0-3 0 16,1 3-54-16,3-7-6 0,1 0-2 0,0-4-1094 0</inkml:trace>
        </inkml:traceGroup>
        <inkml:traceGroup>
          <inkml:annotationXML>
            <emma:emma xmlns:emma="http://www.w3.org/2003/04/emma" version="1.0">
              <emma:interpretation id="{E8A74F87-E407-4961-AC02-D79D4F83B0DA}" emma:medium="tactile" emma:mode="ink">
                <msink:context xmlns:msink="http://schemas.microsoft.com/ink/2010/main" type="inkWord" rotatedBoundingBox="15049,521 15406,508 15460,2076 15104,208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32.2823">13009-473 748 0,'0'0'67'0,"0"-8"-54"0,4 0-13 0,-4 8 0 16,0-4 133-16,0 4 24 0,5-7 5 0,-5 7 1 15,0-8-57-15,8 0-11 0,-8 8-3 0,9-4 0 16,0 0-40-16,0 0-8 0,-1 0-1 0,6 4-1 16,-6-4-4-16,5 1-1 0,-4 3 0 0,4 0 0 15,1 0 8-15,-1 3 2 0,0 1 0 0,0 0 0 16,0 4-3-16,0 0 0 0,1 0 0 0,-6 3 0 16,10 9-11-16,-5 3-2 0,0 5-1 0,5 7 0 15,-5 4-4-15,0 7-1 0,0 13 0 0,0 3 0 16,-4 12 6-16,0-7 1 0,-5 3 0 0,1 4 0 15,-5 0 7-15,-5 0 1 0,1 0 1 0,-5 0 0 16,-4-7-5-16,0 3-2 0,-5-8 0 0,5 1 0 16,-4-5-15-16,-1-7-3 0,-4-4-1 0,0-1 0 0,5-3-15 15,-5 0 0-15,0-15 0 0,4-5 0 16,-4-4-97-16,0-11-23 0,-4-4-4 0,4-4-1047 16</inkml:trace>
        </inkml:traceGroup>
        <inkml:traceGroup>
          <inkml:annotationXML>
            <emma:emma xmlns:emma="http://www.w3.org/2003/04/emma" version="1.0">
              <emma:interpretation id="{73180D61-3B4D-4C1A-8986-31011D011DBE}" emma:medium="tactile" emma:mode="ink">
                <msink:context xmlns:msink="http://schemas.microsoft.com/ink/2010/main" type="inkWord" rotatedBoundingBox="17394,825 18164,798 18200,1836 17430,18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280.0286">16040-204 1195 0,'0'0'26'0,"0"0"6"0,0 0 0 0,0 0 2 0,0 0-34 0,0 0 0 0,0 0 0 0,0 0 0 15,5-8 28-15,-5 8 0 16,0 0-1-16,0 0 0 0,9-4-12 0,-9 4-3 15,0 0 0-15,0 0 0 0,0 0 10 0,0 0 2 0,0 0 0 0,0 0 0 16,0 0 17-16,0 0 4 0,0 0 1 0,0 0 0 16,-5-4-14-16,5 4-4 0,0 0 0 0,0 0 0 15,-4-4 0-15,-1 1-1 0,-3-1 0 0,3 0 0 16,-4 0-15-16,5 4-2 0,-5-4-1 0,0 4 0 16,1 0 2-16,-1-4 0 0,-4 4 0 0,4 0 0 15,-4 0-3-15,4-4-8 0,-4 4 12 0,0 0-4 16,0 4-8-16,-5 0 0 0,5-4 0 0,-5 4 0 15,5 0 0-15,-9 0 0 0,5 0 0 0,-1 3 0 16,1 1 0-16,-1 0 0 0,0 0 0 0,1 3 8 16,-1-7-8-16,5 4 0 0,-4 0 0 0,3 0 0 0,1 3 0 15,-4-3 8-15,-1 4-8 0,1 7 8 0,-5-11 21 16,4 8 4-16,1-1 1 0,-1 5 0 0,1-1-21 16,3 1-4-16,-3 7-1 0,4-7 0 0,0-1 2 0,-1 9 0 15,1-1 0-15,0 4 0 0,4-8 3 0,0 9 1 16,1-1 0-16,-1 8 0 0,5 0 21 0,-1-4 4 15,5 4 1-15,5 0 0 0,-1-4 11 0,0 4 2 16,9 4 1-16,1-4 0 0,3-12-22 0,5 8-4 16,4-4 0-16,5 1-1 0,0-13 9 0,4 5 3 15,4-5 0-15,1-3 0 0,-1-9-31 0,5-3-8 16,-4 0 0-16,8-8 0 16,5-3-22-16,-1-9-6 0,1 0 0 0,4 5-1 15,0-17-183-15,0 1-36 0</inkml:trace>
        </inkml:traceGroup>
        <inkml:traceGroup>
          <inkml:annotationXML>
            <emma:emma xmlns:emma="http://www.w3.org/2003/04/emma" version="1.0">
              <emma:interpretation id="{8BAE4DD0-954F-482B-B2F0-69EB38236E09}" emma:medium="tactile" emma:mode="ink">
                <msink:context xmlns:msink="http://schemas.microsoft.com/ink/2010/main" type="inkWord" rotatedBoundingBox="18828,720 22077,607 22116,1737 18868,185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573.3212">16927-126 864 0,'0'0'76'0,"0"0"-60"0,0-8-16 0,8 0 0 16,-8 4 63-16,5-7 9 0,-5 11 3 0,4-8 0 0,-4-4 10 0,0 12 3 16,0 0 0-16,0 0 0 0,0 0-20 0,0 0-3 15,0 0-1-15,0 0 0 0,0 0-26 0,0 0-6 16,0 0 0-16,0 0-1 0,0 0-18 0,0 0-3 15,0 0-1-15,0 0 0 0,0 16 22 0,0 3 4 16,-4 5 1-16,-1 3 0 0,5 4-4 0,-8 8 0 16,3 0 0-16,-8 8 0 0,4 0-6 0,0 3-2 15,-4-3 0-15,0 4 0 0,0 0 3 0,4-1 0 16,-4 1 0-16,4-4 0 0,1-8-27 0,3 4 0 16,5-4 0-16,-4-4 0 0,4-4 0 0,0-4 13 15,-5 1-3-15,5-5-1 0,0-3 13 0,0-5 2 16,0 1 1-16,0-5 0 0,0-3-1 0,0-8 0 15,0 0 0-15,0 0 0 0,0 0 0 0,0 0 0 16,0 0 0-16,0 0 0 0,0 0-13 0,0-8-3 0,5-3-8 16,-1-9 12-16,-4 5-12 0,0-5 0 0,9-7 8 15,-5 0-8-15,1-5 10 0,3 1-1 0,-8-4 0 0,5-4 0 16,4-4-9-16,-5 8 0 0,0-4 0 0,5 0-11 16,4-4 11-16,0 8-10 0,-4 0 10 0,4 4-10 15,1 0 10-15,-6 3 0 0,1 1 0 0,4 7 0 16,-4-7 0-16,0 4 0 0,0 3 0 0,-1 5 0 15,-3-13 0-15,4 17-8 0,-5-9 8 0,0 1-8 16,1-1-4-16,-1-3 0 0,0 3 0 0,1 5 0 16,-1-1 2-16,5 4 0 0,-9 1 0 0,9 3 0 0,-5-4 10 15,-4 12 0-15,9-8 0 0,-9 8 0 0,0 0 0 16,9 0 0-16,0-7 0 0,-9 7 0 0,0 0 0 16,8 7-13-16,5-7 1 0,-4 8 1 0,0 4 11 0,0-8 0 15,-5 11 0-15,9-3 0 0,-4 4 0 0,0 3 0 16,-5 1 0-16,1 3 0 0,3 1 0 0,-3-1 0 15,-1 4 0-15,1 1 0 0,-1 3 0 0,0 0 0 16,5 4 0-16,-4 0 0 0,-1 0 0 0,5 0 0 16,4 4 0-16,-4 0 0 0,-1-4 0 0,1 0 0 15,9 1 0-15,-5-9 0 0,4 4 0 0,-3-4 0 16,-6-3 0-16,10-1 0 0,-1-3 16 0,1-5-2 16,-9-3 0-16,0 0 0 0,8-5-5 0,-4 1-1 15,-13-8 0-15,9 4 0 0,-9-4 3 0,9 0 0 16,4-4 0-16,-13 4 0 0,-9-4 2 0,9-3 1 15,13-1 0-15,-4-4 0 0,-4 0 8 0,-1-3 2 0,9-5 0 16,0 1 0-16,0-5 4 0,5 1 2 0,-9-4 0 16,4-1 0-16,9 1 4 0,-9-12 1 0,0-4 0 0,0 8 0 15,5-4-22-15,-1 0-4 0,1 0-1 0,0 4 0 16,-5-4-8-16,0-4 0 0,4 8 0 0,1-4 0 16,-9 0 0-16,8 4-9 0,5 0 9 0,5 0-13 15,-6 7-12 1,6-7-3-16,-5 8 0 0,0 8 0 0,0-1-1 0,-5 4-1 15,-4 1 0-15,5 3 0 0,-1 12-52 0,-3-8-10 16,-14 8-3-16,0 0-660 0,0 0-132 0</inkml:trace>
          <inkml:trace contextRef="#ctx0" brushRef="#br0" timeOffset="16442.0962">18532-196 1393 0,'0'0'30'0,"0"0"6"0,0 0 2 0,0 0 2 0,9-8-32 0,-9-4-8 0,0 4 0 0,0 8 0 15,9-3 66-15,-9 3 11 0,0 0 3 0,0 0 0 16,0 0-29-16,0 0-6 0,0 0-1 0,0 0 0 16,0 0-15-16,0 0-3 0,0 0-1 0,-9 11 0 15,5 1 8-15,-5 0 2 0,5-5 0 0,-1 5 0 16,5 4-7-16,0 3 0 0,-9-3-1 0,9-1 0 15,5 9 11-15,-5-1 2 0,-5-3 1 0,1 3 0 16,8 1-17-16,-4-1-3 0,-4 8-1 0,-5 0 0 16,5 0 10-16,4 1 2 0,-5 3 0 0,1 4 0 15,-5 0-20-15,1 0-3 0,3-4-1 0,5 4 0 16,-9 0-8-16,5-8 8 0,0 0-8 0,4-3 8 16,4-1-8-16,-4-8 0 0,-4-7 0 0,4 4 0 0,0-5 0 15,0-11 0-15,-5 8 0 0,5-8-11 16,0 0-37-16,0 0-8 0,0 0-2 15,-4 4-653-15,-9-8-130 0</inkml:trace>
          <inkml:trace contextRef="#ctx0" brushRef="#br0" timeOffset="16876.4189">18409-282 860 0,'0'0'38'0,"0"0"8"16,0 0-37-16,0 0-9 0,9 0 0 0,4-4 0 16,-13 4 66-16,9-4 11 0,-9 4 3 0,13 0 0 15,5-8-13-15,-5 4-3 0,-13 4 0 0,13-3 0 16,0-1 2-16,1 4 0 0,-1-12 0 0,0 12 0 16,4-8 11-16,1 8 3 0,8-12 0 0,-4 9 0 0,0-1-18 0,4-8-3 15,10 4-1-15,-1 0 0 0,-9 1-14 0,9 3-4 16,5-4 0-16,-1 8 0 0,1-12-25 0,-5 12-6 15,-5-4-1-15,1 4 0 0,-5-4-8 0,-4 4 0 16,-4 0 0-16,-1 0 0 16,-3 0-41-16,-1 0-11 0,0 0-1 0,-13 0-1 15,0 0-22-15,9 0-5 0,-9 0-1 0,0 0 0 16,0 0-21-16,8 0-4 0,-8 0-1 0,0 0 0 0</inkml:trace>
          <inkml:trace contextRef="#ctx0" brushRef="#br0" timeOffset="17253.6702">18453 61 1191 0,'0'0'52'0,"0"0"12"16,0 0-51-16,0 0-13 0,9 0 0 0,-9 0 0 16,0 0 86-16,0 0 14 0,13 0 4 0,-4 0 0 15,-9 0-32-15,0 0-7 0,0 0-1 0,0 0 0 0,13 4-33 0,0 0-7 16,-13-4-2-16,0 0 0 0,14 4 22 0,-1 8 5 15,-5-12 1-15,6 0 0 0,-6 3-14 0,10-3-4 16,8 0 0-16,1 0 0 0,-10-3 0 0,14 3-1 16,4-8 0-16,4 4 0 0,-3 0-31 15,-1 0 8-15,4 0-8 0,1-4 0 16,3 4-167-16,-3 1-36 0</inkml:trace>
          <inkml:trace contextRef="#ctx0" brushRef="#br0" timeOffset="17918.4318">19585 57 403 0,'-4'0'17'0,"4"0"5"0,-9 0-22 0,5 0 0 0,-5 0 0 0,5 0 0 15,-5 4 211-15,0-4 37 0,0 0 8 0,5 0 2 16,-5 4-138-16,0-4-28 0,5 4-6 0,4-4-1 15,0 0-15-15,0 0-3 0,0 0-1 0,0 0 0 16,0 0 5-16,0 0 1 0,0 0 0 0,13 4 0 16,0-4-8-16,0 4 0 0,5-4-1 0,8-4 0 15,-4 4-17-15,5-4-3 0,3 4-1 0,1-4 0 16,-5 0-30-16,5-4-12 0,0 4 11 0,-1 1-11 16,-3-5-13-16,3 8-9 0,-3-8-2 0,3 4 0 15,1 0-147-15,0 0-29 16,4-4-7-16</inkml:trace>
        </inkml:traceGroup>
        <inkml:traceGroup>
          <inkml:annotationXML>
            <emma:emma xmlns:emma="http://www.w3.org/2003/04/emma" version="1.0">
              <emma:interpretation id="{7244FB8D-603A-4A62-B7C9-C06F4694F52E}" emma:medium="tactile" emma:mode="ink">
                <msink:context xmlns:msink="http://schemas.microsoft.com/ink/2010/main" type="inkWord" rotatedBoundingBox="23148,371 28497,185 28543,1506 23194,169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910.2201">21647-426 748 0,'0'0'67'0,"0"0"-54"0,-4-8-13 0,4 8 0 15,0-12 111-15,0 8 19 0,-4 0 4 0,4-7 1 16,-5 7-36-16,5 0-7 0,-4-8-2 0,-1 4 0 16,5 1-66-16,0 7-12 0,0 0-4 0,0 0 0 15,-4-4-8-15,-5-4 0 0,0 4 0 0,1 4 0 16,-1 0 0-16,-9 4-11 0,1 0 3 0,-5 0 0 15,0 0 8-15,-4 3 11 0,-1 1-3 0,1 4 0 16,0 0 27-16,-5 3 5 0,5-3 0 0,-5 7 1 0,9-7-2 16,-4 8-1-16,-1-9 0 0,5 13 0 0,5-17-25 15,-1 13-5-15,5-8 0 0,0 7-8 0,4-7 0 16,5 0 0-16,4-5 0 0,4 5 0 0,1 0 0 0,-1-4-19 16,9 3 3-16,0 1 0 0,9 0-4 0,4 3-1 15,10-3 0-15,-1 7 0 0,0 1 21 0,4-8 8 16,-4-1 0-16,-4 9 0 0,0-5-8 0,-5 1 0 15,-4 0 0-15,0-1 0 0,-4 5 0 0,-10-9 0 16,-3 5 0-16,-1-4 0 0,0-1 28 0,-8 1 4 16,-9 0 1-16,0 0 0 0,-5-1 15 0,1 1 4 15,-5-4 0-15,-9 3 0 0,0-3-33 0,1 4-7 16,-6-4 0-16,1 3-1 0,5 1-11 0,-1 0 8 16,0-4-8-16,1-1 8 0,8 5-24 0,0 0-6 15,0-12-1-15,4 8-601 0,5 3-120 0</inkml:trace>
          <inkml:trace contextRef="#ctx0" brushRef="#br0" timeOffset="19611.6766">22433-1 633 0,'0'0'56'0,"0"0"-44"0,4-8-12 0,0 4 0 15,-4 4 158-15,0-8 30 0,0 0 5 0,0 8 2 16,5-3-89-16,-5-5-18 0,-5-4-3 0,1 8-1 15,0 0-32-15,-1-4-6 0,1 5-2 0,-1-5 0 16,-3 4-28-16,3 4-7 0,-3-8-1 0,-1 8 0 16,0-4-8-16,0 4 8 0,0 0-8 0,-4-4 8 15,9 4-8-15,-5-4 0 0,0 4 0 0,1 0 0 16,-1 0 21-16,0 0-1 0,-4 0 0 0,0 4 0 16,0-4 16-16,-5 8 2 0,-4 0 1 0,0 4 0 15,0-1-19-15,0 9-4 0,-9-9-1 0,10 9 0 16,-6 7-15-16,1-7 0 0,4-1 0 0,4 9 0 15,5-9 0-15,0 0 0 0,4-7 0 0,5 4 0 16,0 3 0-16,4-7 0 0,0-4 0 0,4 3-10 16,0-7-2-16,9 4 0 0,1-8 0 0,3 0 0 0,1 0 12 15,8-8 0-15,5 1 0 0,-1-5 0 0,1 0 0 0,4 0 12 16,0-3-2-16,1-1-1 0,-10-3 9 0,5-5 2 16,4 1 0-16,-5 0 0 0,-3-1 12 0,3-3 2 15,-3 7 1-15,-1-3 0 0,-4 4-22 0,0 7-4 16,-5 4-1-16,1 4 0 0,-5 0 2 0,-13 4 0 15,9 8 0-15,-5 0 0 0,1 4-10 0,-1 7 0 16,0-3 9-16,-8 3-9 0,4 5 0 0,-4-5-10 16,4 1 1-16,0 3 0 15,0 0-146-15,0-7-29 0,8 11-5 0,-8-27-2 0</inkml:trace>
          <inkml:trace contextRef="#ctx0" brushRef="#br0" timeOffset="19963.6862">22845-403 1364 0,'0'0'60'0,"0"0"13"0,0 0-58 0,0 0-15 16,13 8 0-16,0-4 0 15,-13-4 48-15,9 0 6 0,4 4 2 0,0-4 0 0,1 0-21 0,8 0-4 16,-1 0-1-16,6 0 0 0,-1-4 11 16,5 0 3-16,4-4 0 0,4 4 0 0,1 0 14 0,-1 0 3 15,5-7 1-15,0 7 0 0,9 0-5 0,-5-4-1 16,0-4 0-16,5 5 0 0,-9 3-56 0,4-4-19 15,-4 0 0-15,-5 4 0 0,1-4 19 0,-9 8 0 16,4-11-8-16,-9 7-641 16,-4-4-128-16</inkml:trace>
          <inkml:trace contextRef="#ctx0" brushRef="#br0" timeOffset="20332.2447">23543-762 748 0,'-9'0'33'0,"9"0"7"0,0 0-32 0,0 0-8 0,0 0 0 0,0 0 0 15,0 0 106-15,0 0 19 0,13-8 4 0,-13 8 1 16,0 0-28-16,0 0-6 0,0 0 0 0,0 0-1 16,0 0-13-16,0 0-2 0,9 8-1 0,0 12 0 0,-1-12-23 0,-8 7-4 15,0 1 0-15,0 3-1 0,-4 1-9 0,-5 7-2 16,0-7 0-16,-4 11 0 0,0-4-7 0,0 8-1 16,0 8-1-16,-5 4 0 0,-4-8-21 15,5 8-10-15,-1-4 10 0,5 11-10 0,0-7 0 0,0-4 0 16,4 0 0-16,4 0 0 0,1-8 0 0,0-4 0 15,-1 0 0-15,5-7 0 16,-4-1-134-16,4-4-20 0</inkml:trace>
          <inkml:trace contextRef="#ctx0" brushRef="#br0" timeOffset="20663.1455">23643-83 1573 0,'0'0'69'0,"5"-12"15"0,-1 4-67 0,1 4-17 0,-1-7 0 0,-4 11 0 15,0 0 89-15,0 0 15 0,0 0 2 0,13-8 1 16,0 8-3-16,-13 0-1 0,0 0 0 0,9 8 0 16,-4 3-72-16,-1 5-15 0,-4 0-2 0,4 3-1 15,-4 5-13-15,0-1 0 0,-4 4 0 0,0-3 0 0,-5 3 0 0,4-4 0 16,5 8 0-16,0-11 0 16,-4 3-118-16,0-3-17 0,4-1-3 0</inkml:trace>
          <inkml:trace contextRef="#ctx0" brushRef="#br0" timeOffset="21234.0524">24398-364 1465 0,'0'0'32'0,"0"0"6"0,0 0 2 0,0 0 2 0,0 0-34 0,0 0-8 15,0 0 0-15,0 0 0 0,0 0 9 0,0 0 0 16,0 0 0-16,0 0 0 0,-4 0-9 0,-1-4 0 15,1 0 0-15,-5 4 0 0,0 0 0 0,-4 0 0 16,0 4 0-16,0 0 0 0,0 4 0 0,0 0 0 16,-5-1 0-16,5 5 0 0,4-8 40 0,0 12 5 15,1-5 2-15,-6 1 0 0,6 4-35 0,-1-5-12 16,9 5 9-16,-5 3-9 0,1 5 20 0,8-5 0 16,1 5-1-16,-1-5 0 0,-8 12 24 0,8-11 5 15,1 7 0-15,3-3 1 0,1 3 15 0,-9 0 4 16,0-3 0-16,0 3 0 0,0-4 0 0,-4 1 1 15,-5-5 0-15,-4 8 0 0,-5-11-21 0,-4 4-4 16,0-1 0-16,-4-3-1 0,-5-1-28 0,5 5-6 0,0-1-1 16,-1-7 0-1,-3 4-107-15,3-9-21 0,1 1-5 0,4-4-1 0</inkml:trace>
          <inkml:trace contextRef="#ctx0" brushRef="#br0" timeOffset="20815.1509">23942-524 1267 0,'0'0'112'0,"-9"-4"-89"15,9 4-23-15,0 0 0 0,0 0 148 0,0 0 24 0,0 0 6 16,0 0 1-16,0 0-121 0,-4 4-24 0,4-4-5 0,-5 12-906 15</inkml:trace>
          <inkml:trace contextRef="#ctx0" brushRef="#br0" timeOffset="-5.9639E8">24229 74 345 0,'0'0'31'16,"0"0"-31"-16,0 0 0 0,0 0 0 16,0 0 15-16,0 0-3 0,0 0-1 0,11-5 0 0</inkml:trace>
          <inkml:trace contextRef="#ctx0" brushRef="#br0" timeOffset="22349.6817">24789 7 403 0,'0'0'17'0,"-5"-8"5"0,-4 8-22 0,1-8 0 16,3 4 0-16,5 4 0 0,0 0 261 0,-4-4 48 16,-1 0 10-16,5 4 1 0,0 0-196 0,0 0-40 15,0 0-8-15,0 0-2 0,14 0-15 0,8 0-3 16,0 0-1-16,4 0 0 0,5 0-7 0,-1 4-2 15,5 0 0-15,9 8 0 0,-4-12-37 0,-5 4-9 16,4 0 0-16,1-4 0 16,-5 0-100-16,0 0-23 0,26-4-4 0,-17-8-717 0</inkml:trace>
          <inkml:trace contextRef="#ctx0" brushRef="#br0" timeOffset="22135.1827">25096-290 691 0,'0'0'61'0,"0"0"-49"16,8 0-12-16,-8 8 0 0,-4-8 131 0,0 4 23 15,-5 4 5-15,5-8 1 16,4 7-77-16,0 5-15 0,0-12-4 0,0 0 0 15,0 0 0-15,13 0 0 0,-5 0 0 0,6 0 0 0,-1 0 0 0,0 0 0 16,0-12 0-16,5 5 0 0,-1-1-51 0,1-4-13 16,-1 0 0-16,1 5 0 0,-1-5 0 0,1 4 0 15,-5-11 0-15,0-1 0 0,0 5 0 0,-4 3 0 16,-4-8 0-16,3 1 0 0,-3-1 29 0,-1 1 3 16,-4-1 1-16,5-3 0 0,-5 0-17 0,0 3-3 15,-5-7-1-15,5 3 0 0,-9 1 6 0,1 0 1 16,-1 3 0-16,-4 1 0 0,-1-1-19 0,1 1 0 15,-4 11 0-15,4-4 0 0,-5 4 0 0,5 8 0 16,0-8 0-16,0 5 0 0,-1 6 0 0,6-3 0 16,-6 8-13-16,6-8 5 0,-1 8 8 0,5 4 9 15,-1-4-1-15,-4 3-8 0,9 1 0 0,0 4-9 16,0-1-1-16,0 1 0 0,0 3 10 0,0 1 0 0,0-1 10 16,0 9-10-16,0-9 16 0,-4 4-2 0,4 1-1 15,-9 7 0-15,5 0-13 0,-5 4-10 0,0 8 2 16,1 4 0-16,-6 0 57 0,6 4 12 0,-6 3 3 0,6 5 0 15,-6-1-26-15,1-3-5 0,5-1-1 0,-6-3 0 16,10 0 0-16,-9-5 0 0,4 5 0 0,0-8 0 16,1-8-32-16,3-4 0 0,-8 1 0 0,9-1 0 15,-1-12-9-15,1 1 1 0,-9-9 0 0,4 5 0 16,0-4-37-16,0-8-7 16,9-4-2-16,-8 0-687 0,-6 0-138 0</inkml:trace>
          <inkml:trace contextRef="#ctx0" brushRef="#br0" timeOffset="22545.9691">25644-192 1728 0,'0'0'76'0,"0"0"16"0,0 0-73 0,0 0-19 0,0 0 0 0,0 0 0 15,0 0 106-15,0 0 18 0,0 0 3 0,-4 11 1 16,-1 5-103-16,-3-4-25 0,-1 3 0 0,4 9 0 16,-3-1 11-16,3 0-3 0,5 5-8 0,0-5 12 0,-4 1-12 15,-1-1 0-15,5 0-9 0,-4-3 9 16,0-1-128-16,4 1-20 0,0-5-4 0</inkml:trace>
          <inkml:trace contextRef="#ctx0" brushRef="#br0" timeOffset="22719.9516">25837-551 1612 0,'0'0'72'0,"-9"-8"14"0,9 8-69 0,0 0-17 16,0-8 0-16,0 8 0 0,0 0 48 0,0 0 5 16,0 0 2-16,0 0-566 15,0 0-113-15</inkml:trace>
          <inkml:trace contextRef="#ctx0" brushRef="#br0" timeOffset="23244.8037">26342-270 1148 0,'0'0'51'0,"0"0"10"0,8 0-49 0,-8 0-12 15,9-8 0-15,-9 8 0 0,0 0 80 0,0 0 14 16,0 0 2-16,0 0 1 0,5-8 2 0,-5 8 0 15,4-4 0-15,-4 4 0 0,0 0-56 0,0 0-11 16,0 0-3-16,0 0 0 0,0 0 28 0,0 0 6 16,-4-8 1-16,-10 4 0 0,10 1-64 0,-9 3-16 15,0 0-2-15,4 3 0 0,0 1 9 0,-4 4 9 16,-5-8-13-16,1 8 5 0,-1 4 8 0,-4-1-8 16,5 5 8-16,-9 3-8 0,4 1 8 0,0 7 0 15,4 4 0-15,1-7 0 16,-1-1-30-16,5 5-4 0,4-9-1 0,0 4 0 0,9-3 55 15,-4-4 10-15,4-1 2 0,0 1 1 0,9-12-23 0,-5 0-10 16,9-1 8-16,0 1-8 0,5-8 20 0,0 1-2 16,-1-1 0-16,5 0 0 0,0-8-3 0,0 4-1 15,-5-7 0-15,1-1 0 0,0 0-14 0,3 5 0 16,1-17-9-16,5 5 9 0,-10 0 21 0,5-1 11 16,0-3 1-16,-4 7 1 15,4 1-54-15,-14 7-12 0,6 1-1 0,-6 7-1 0,-8 4 58 0,0 0 12 0,0 0 3 0,0 0 0 16,0 7-11-16,0 13-3 0,-8-8 0 0,-1 7 0 15,-4 8-38-15,-1-7-8 0,6 7-2 0,-1 1 0 32,-4 3-65-32,0-12-14 0,8 9-2 0,-4 3-830 0</inkml:trace>
        </inkml:traceGroup>
        <inkml:traceGroup>
          <inkml:annotationXML>
            <emma:emma xmlns:emma="http://www.w3.org/2003/04/emma" version="1.0">
              <emma:interpretation id="{A64D80C3-9A3A-4319-B93C-5CFCAE442107}" emma:medium="tactile" emma:mode="ink">
                <msink:context xmlns:msink="http://schemas.microsoft.com/ink/2010/main" type="inkWord" rotatedBoundingBox="28951,257 31929,153 31974,1463 28997,156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944.2662">29483-309 1497 0,'13'-20'66'0,"-13"20"14"0,0 0-64 0,0 0-16 0,0 0 0 0,0 0 0 16,0 0 106-16,0 0 18 0,0 4 3 0,0 12 1 16,-4-5-110-16,-1 5-18 0,1-4-11 0,0 7 2 15,-1-3 9-15,1-1 12 0,-1 1-2 0,10-4-1 16,-1-1-19-16,1-3-4 0,-5-8-1 0,0 0 0 16,13 0 24-16,-4 8 5 0,-9-8 1 0,13 0 0 15,-9-8-15-15,9 4 0 0,5-4 0 0,-5 1 0 16,-4-5 0-16,-5 4 0 0,5 0 0 0,0 1 0 15,-1-1 44-15,6-4 7 0,-1 8 1 0,0-11 0 16,0-1-16-16,9-4-2 0,-4 5-1 0,3 3 0 16,1-3-10-16,-4 11-3 0,0-4 0 0,-1 4 0 15,1 4-20-15,-5 0 0 0,0 0 0 0,-4 12 8 16,4-8-8-16,-4 11 0 0,-5 5 0 0,5-1 0 16,-5 1 16-16,-4 3 6 0,0 8 1 0,0 0 0 15,-4 8-42-15,-1-7-8 0,1 3-1 16,-5 4-1-16,-4 0 20 0,-4-8 9 0,3 4-8 0,-8 4 8 15,1-8-30-15,-1 0-1 0,0 1 0 0,-5-1 0 0,1 0 31 0,0-4 0 16,-5-3 0-16,5-5 0 0,-5 1 25 0,5 3 11 16,4-15 3-16,4 7 0 0,-8 1-19 0,8-12-3 15,5 0-1-15,0 0 0 0,0-4 23 0,0 0 4 16,8-4 1-16,-4-4 0 0,5-4 12 0,4 5 4 16,0-5 0-16,0-4 0 0,9 1-22 0,4-5-4 15,5 1-1-15,3-1 0 0,10-3-33 0,4 3 0 16,5 1-15-16,4-12 5 15,0 11-87-15,4-7-18 0,4 3-3 0,5 1-654 0,0 4-132 0</inkml:trace>
          <inkml:trace contextRef="#ctx0" brushRef="#br0" timeOffset="25741.6918">28645-216 1666 0,'0'0'36'0,"0"0"8"0,0 0 2 0,0 0 2 0,0 0-39 0,0 0-9 16,0 0 0-16,4 12 0 0,-4-4 64 0,0 3 10 15,0 1 2-15,0 4 1 0,0-1-7 0,-4 1-2 16,4 3 0-16,-4-7 0 0,4 4-68 0,0 3 0 16,-5-7-10-16,5 4 0 15,-4-5-35-15,4 9-7 0,0-16-2 0,0 11-849 0</inkml:trace>
          <inkml:trace contextRef="#ctx0" brushRef="#br0" timeOffset="25886.8161">28956-442 1728 0,'18'-4'76'0,"-18"4"16"0,0 0-73 0,0 0-19 0,0 0 0 0,0 0 0 15,-9-4 89-15,5 0 15 0,-9 4 2 0,13 0 1 32,0 0-171-32,0 0-35 0,-13 4-6 0,13-4-2 0</inkml:trace>
          <inkml:trace contextRef="#ctx0" brushRef="#br0" timeOffset="26149.3188">29158-461 1152 0,'31'-4'102'0,"-22"0"-82"15,-9 4-20-15,9 0 0 0,-9 0 81 0,13-4 12 16,0-4 3-16,0 8 0 0,-4 0 26 0,0-4 6 16,-1 4 0-16,6-4 1 0,-1 0-68 0,0 4-13 15,-4 0-4-15,4 0 0 0,0 0-27 0,-4 0-5 16,-9 0-2-16,13-7 0 0,0 3-24 0,0 0-5 16,0 4-1-16,1-4-607 0,-6 0-121 15</inkml:trace>
          <inkml:trace contextRef="#ctx0" brushRef="#br0" timeOffset="26456.4224">29364-734 172 0,'14'0'16'0,"-6"0"-16"0,-8 0 0 0,0 0 0 15,0 0 272-15,0 0 51 0,9 0 10 0,-9 0 3 16,0 0-192-16,0 0-39 0,0 0-7 0,0 0-2 16,-4 11 4-16,-1 1 1 0,1 4 0 0,4 3 0 15,4-3-59-15,-4 7-12 0,-4 4-2 0,4 5-1 16,-4-1-27-16,-5 0 0 0,-4 4 0 0,0 16 0 0,-1-4 0 16,6-1 0-16,-6 1 0 0,-3-4 0 15,4 0-48-15,0 0-14 0,-1-8-3 16,1 0-544-16,0-4-109 0</inkml:trace>
          <inkml:trace contextRef="#ctx0" brushRef="#br0" timeOffset="24098.0915">27026-664 691 0,'0'0'30'0,"-4"-8"7"0,-1 0-29 0,5-4-8 16,0 5 0-16,0 3 0 0,0-8 180 0,0 4 36 16,5-3 6-16,-1 3 2 0,0-4-103 0,1 4-20 15,-1-7-4-15,5 11-1 0,0-12-51 0,0 8-10 16,-9 8-3-16,8 4 0 0,1-4 3 0,0 4 0 16,-9-4 0-16,0 0 0 0,4 16-19 0,-4-8-3 15,0 3-1-15,5 9 0 16,-10-1 4-16,5 1 1 0,-4 3 0 0,0 1 0 0,-1 3-17 0,-4 4 0 15,5-4 0-15,0 5 0 0,-5-5 0 0,9 12 0 16,-5-12 0-16,-3 12 0 0,-1-4 0 0,0 0 0 16,0 0 0-16,-4 4 0 0,0-3 0 0,4-5 0 15,5 4 0-15,-1 0 0 0,-8-12 0 0,9 1 0 16,-1-1 0-16,1-3 0 0,-9-5 34 0,4 5 3 16,9-12 1-16,-4 3 0 0,-1-3-10 0,1 4-1 0,4-12-1 15,0 0 0-15,0 0-26 0,0 0 0 0,0 0 0 16,0 0 0-16,0 0 0 0,0 0 0 0,0-12 0 0,4 4 0 15,1-7 0-15,-1-1 0 0,5 0 0 0,4-3 0 16,-9-4 56-16,10 3 7 0,-1-7 1 0,4 7 0 16,1-7-103-1,-1 7-20-15,5 1-4 0,-4-1-1 0,4 1 52 0,0 3 12 0,0 5 0 0,0-1 0 16,-5 4 0-16,5-4 0 0,-9 9 0 0,1 3 0 16,3 3 0-16,-8 1 0 0,0 4 0 0,-1-4 0 15,1 4 0-15,-4 4 0 0,-5-12 0 0,4 15 0 16,-8-7-14-16,-1 8 0 0,5-1 0 0,-4 1 0 15,-5-5 14-15,-4 1 0 0,4 0 0 0,-4 3 0 0,4-7-10 16,-8 8 1-16,-1-1 0 0,-4-11 0 16,0 8-107-16,-9 0-20 0,-8-4-5 0,-1 3-755 15</inkml:trace>
          <inkml:trace contextRef="#ctx0" brushRef="#br0" timeOffset="24755.4347">27526-212 806 0,'35'0'36'0,"-35"0"7"0,0 0-35 0,0 0-8 16,0 0 0-16,0 0 0 0,0 0 53 0,0 0 9 15,0 0 2-15,0 0 0 0,0 0 51 0,0 0 10 16,0 0 3-16,0 0 0 0,0 0-52 0,0 0-9 15,9-4-3-15,-9 4 0 0,0 0 0 0,0 0 0 16,0 0 0-16,0 0 0 0,0 0-4 0,0 0 0 16,0 12-1-16,0 0 0 0,0 3-43 0,0 5-16 15,4-1 11-15,-4 1-11 0,0-1 0 0,-4 5 0 16,4-5 0-16,-9 1 0 0,5-1 0 0,0-3 0 16,-1 3 0-16,1-11 0 15,-1 8-45-15,5-16-15 0,0 0-4 0,-4 11-546 0,0-3-110 16</inkml:trace>
          <inkml:trace contextRef="#ctx0" brushRef="#br0" timeOffset="24919.3691">27728-653 1555 0,'18'-7'138'0,"-18"7"-110"16,4-4-28-16,0-8 0 0,-4 12 93 0,0 0 14 16,5-4 2-16,-5 4 1 0,0 0-45 0,0 0-9 15,0 0-1-15,4 8-1 16,1 4-106-16,-1-1-20 0,-4 5-5 0</inkml:trace>
          <inkml:trace contextRef="#ctx0" brushRef="#br0" timeOffset="25517.4817">28031-52 1958 0,'0'0'43'0,"0"0"9"0,0 0 1 0,0 0 3 0,0 0-45 0,0 0-11 0,0 0 0 0,0 0 0 16,4-8 53-16,5 0 9 0,0-3 2 0,-1-1 0 16,1-4-49-16,9-3-15 0,4-1 8 0,-5 5-8 15,1-5 0-15,4-3 0 16,-9 0 0-16,9-1 0 0,-5-7 0 0,5 4 0 15,-4-8 0-15,4 3 0 0,4-3-9 0,-8 4 9 0,-10 0-8 0,6 4 8 16,-10-1 0-16,5 1 0 0,0 4 0 0,4-5-8 16,-9 5 8-16,5-1 0 0,-5 5 0 0,-4-1 0 15,0 9 0-15,5-9 0 0,3 9 0 0,1 3 0 0,-9-4 0 16,5 4 0-16,-1-3 0 0,0 7-8 0,5 0 8 16,-4 4 0-16,-1 0 0 0,0 0 0 0,1 0 0 0,-1 0 0 15,-4 0 0-15,0 0 0 16,0 0 0-16,0 0 9 0,0 0-9 0,-9 8 0 0,9-8 10 0,-4 11-10 15,-5-3 8-15,9-8-8 0,-4 12 0 0,-5-8 0 16,9-4 0-16,-9 15 0 0,9-15 0 0,0 4 0 16,0-4 0-16,0 16 0 0,0-16 0 0,-4 8 0 15,-1 3 0-15,10-3 0 0,-1 4 0 0,1-8 0 16,-5-4 0-16,0 11 0 0,4 1-10 0,0-4 10 16,-4 4 0-16,0 7-9 0,0-11 9 0,0 4 0 15,5 7 10-15,-5-7-10 0,4 3 0 0,-4-3 0 16,0 4 0-16,5 3 0 0,-10 1 0 0,5-1 0 0,0 1 0 15,0-1 0-15,-4 5 0 0,4-1 9 0,-9 0 1 16,5-3 0-16,-1-1-10 0,-4 1 0 0,5 7 0 0,0-11 8 16,-1 3-8-16,5 1 10 0,-4-1-10 0,4 5 10 15,0 3-10-15,0-8 0 0,0 1 0 0,4-1 0 16,-4 1-16-16,5-1 5 0,-1-3 1 0,0 4-643 16,5-9-129-16</inkml:trace>
          <inkml:trace contextRef="#ctx0" brushRef="#br0" timeOffset="28415.5137">28241-395 1036 0,'44'-12'23'0,"-35"8"5"0,0 0 0 0,0-3 1 0,-1-1-29 0,5 4 0 0,-4-8 0 0,0 8 0 15,-13-7 57-15,8 3 6 0,5-4 1 0,-5 4 0 16,-4-3-8-16,-4-1 0 0,8 0-1 0,1 4 0 16,-5 1-31-16,0-9-7 0,-14 4-1 0,14 1 0 15,5 3-16-15,-1-4 0 0,-8 4-13 0,4 0 5 16,4 5 8-16,1-13 0 0,-5 12 0 0,0-12 0 16,4 9 0-16,0-5 0 0,1 4 0 0,-1 4 0 15,-8-11 0-15,-1 11 0 0,1-12 0 0,4 4 0 16,-4 1 0-16,4 3 0 0,-5 0 0 0,5 4 0 0,0-7 29 15,0 11 8-15,-9-8 2 0,9 8 0 0,0 0-11 16,-4-12-3-16,-5 12 0 0,9 0 0 0,0 0-25 0,-9-4 0 16,1 4 0-16,8 0 0 0,-5 0 0 0,-3 0 0 15,-1 4 0-15,0 8 0 0,5-4 0 0,-5 3 0 16,0-3 0-16,0 8 0 0,5-1 0 0,0 5 0 16,-1-1 0-16,5 5 0 0,0-1 0 0,5 4 0 15,-1 5 0-15,0-9-763 16</inkml:trace>
        </inkml:traceGroup>
      </inkml:traceGroup>
      <inkml:traceGroup>
        <inkml:annotationXML>
          <emma:emma xmlns:emma="http://www.w3.org/2003/04/emma" version="1.0">
            <emma:interpretation id="{BD937E72-C019-40CB-9C71-9A55AE8D58C2}" emma:medium="tactile" emma:mode="ink">
              <msink:context xmlns:msink="http://schemas.microsoft.com/ink/2010/main" type="line" rotatedBoundingBox="3123,3012 18154,2163 18252,3901 3221,4750"/>
            </emma:interpretation>
          </emma:emma>
        </inkml:annotationXML>
        <inkml:traceGroup>
          <inkml:annotationXML>
            <emma:emma xmlns:emma="http://www.w3.org/2003/04/emma" version="1.0">
              <emma:interpretation id="{62AE5455-BD9B-46AA-BB22-FF13B8D99EAB}" emma:medium="tactile" emma:mode="ink">
                <msink:context xmlns:msink="http://schemas.microsoft.com/ink/2010/main" type="inkWord" rotatedBoundingBox="3131,3143 4017,3093 4079,4184 3192,423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920.5255">1141 2729 691 0,'0'0'61'0,"0"0"-49"16,0 0-12-16,0 0 0 0,0 0 67 0,0 0 10 15,-4 7 3-15,-5 5 0 0,9-12-43 0,0 8-8 16,-4 4-1-16,-1-1-1 0,5 1-6 0,-4 0-1 16,4-1 0-16,0 5 0 0,0 0 13 0,-5 3 3 15,5-3 0-15,0 3 0 0,0 1 8 0,0-5 1 16,5 1 1-16,-1 3 0 0,-4 1-10 0,5 3-1 16,-1 1-1-16,5-1 0 0,0-3-19 0,4-1-4 15,-13-3-1-15,8-1 0 0,-3 1-10 0,4-4 8 16,-1-5-8-16,-3-3 8 0,-5-4 14 0,0 0 2 0,13 4 1 15,-4-4 0-15,8-8 5 0,-8 1 1 0,4-1 0 0,0-4 0 16,9-4-22-16,-4 1-9 0,-5-1 8 0,9-3-8 16,0-9 0-16,4 5 0 0,1-4 8 0,-1-1-8 15,5 1 8-15,-1-4 0 0,-3 4 0 0,3-5 0 16,-3-3 13-16,-1 4 3 0,0 4 0 0,1 3 0 16,-1-3 4-16,-4 8 2 0,4-1 0 0,-4 5 0 15,0 3-7-15,0 4-2 0,0 0 0 0,-4 4 0 16,3 4-13-16,1 0-8 0,-8 8 10 0,3 0-10 15,1 8 0-15,-1-5 8 0,-4 5-8 0,-4-1 0 16,-4 5 0-16,-1-1 9 0,-4 5-9 0,-9-5 8 0,0 5 11 16,1-1 1-16,-6 1 1 0,-3-1 0 15,-1 4-5-15,-4-3 0 0,0-5-1 0,-4 5 0 0,4-1-3 0,-4-4-1 16,0 1 0-16,4-4 0 0,-5-5-3 0,1 1-8 16,4-4 12-16,0 3-4 0,0-11-8 0,0 4 0 15,-4-4 0-15,4-4 0 16,4-3-143-16,1-1-30 0</inkml:trace>
          <inkml:trace contextRef="#ctx0" brushRef="#br0" timeOffset="30077.6785">1685 2054 1382 0,'-4'4'123'16,"4"-8"-99"-16,-9 4-24 0,0 0 0 0,5 0 92 0,-5 4 12 0,5-4 4 0,4 0 0 15,0 0-69-15,0 0-14 0,0 0-2 0,0 0-561 16,0 0-112-16</inkml:trace>
        </inkml:traceGroup>
        <inkml:traceGroup>
          <inkml:annotationXML>
            <emma:emma xmlns:emma="http://www.w3.org/2003/04/emma" version="1.0">
              <emma:interpretation id="{7D161BD1-BAB6-4831-9B38-1E6836EBE00B}" emma:medium="tactile" emma:mode="ink">
                <msink:context xmlns:msink="http://schemas.microsoft.com/ink/2010/main" type="inkWord" rotatedBoundingBox="6208,2973 9392,2794 9482,4396 6299,457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2913.8103">5936 2323 806 0,'0'0'36'0,"0"-12"7"0,-4 4-35 0,4-7-8 16,0-1 0-16,4 1 0 0,1-1 144 0,4 0 26 15,4-3 6-15,0-4 0 0,9-1-92 0,0 1-20 16,4 3-3-16,0-3-1 0,10-4-11 0,-1 3-2 16,4 1-1-16,1 3 0 0,-5 1-6 0,4-5-2 0,1 1 0 15,-5 7 0-15,0 1-16 0,0 3-3 0,-4 0-1 0,4 9 0 16,-4-1-10-16,-1 8-8 0,1-1 9 0,-5 5-9 16,1 0 12-16,-1 8-4 0,-4 3-8 15,-5 1 12-15,-8-1 7 0,0 5 1 0,0-1 0 0,-9 4 0 16,0 4 13-16,0-3 3 0,0 3 1 0,-5 0 0 15,-8 4-10-15,0-4-3 0,-5 1 0 0,-3-1 0 16,-6 4 8-16,-4-4 0 0,-4 0 1 0,0-3 0 16,0 3-33-16,-4-4 0 0,4 0-10 0,-9-3 10 15,4-1-14-15,-4-3 5 0,1-1 1 0,7 1 0 16,-3-9-25-16,8 1-5 16,5 0-1-16,0-4-1001 0</inkml:trace>
          <inkml:trace contextRef="#ctx0" brushRef="#br0" timeOffset="33240.3269">6972 2467 345 0,'0'0'15'0,"0"0"4"0,0 0-19 0,0 0 0 0,0 0 0 0,0 0 0 16,-9 8 338-16,9-8 64 0,0 0 13 0,0 0 2 15,0 0-256-15,0 0-51 0,13 4-10 0,0 4-3 16,5-8-49-16,4 0-11 0,4-4-1 0,9 0-1 16,5 0-25-16,4-8-10 0,4 1 8 0,5-1-8 15,-14 0-143-15,9 4-33 0</inkml:trace>
          <inkml:trace contextRef="#ctx0" brushRef="#br0" timeOffset="31813.385">4392 2331 1436 0,'-9'-4'32'0,"1"-4"6"0,8 0 2 0,0 8 0 0,0 0-32 0,0-8-8 0,-9-3 0 0,9 3 0 16,9 4 66-16,-5 0 12 0,-8-4 2 0,4 8 1 16,0 0-51-16,4 0-10 0,-4 0-3 0,0 0 0 15,0 0-17-15,0 0 0 0,4-7 0 0,-4 7 0 16,0 0 8-16,0 0-8 0,0 0 12 0,5 23-12 16,-10-4 30-16,5 9-1 0,-8 3 0 0,3 8 0 15,5 8 1-15,-9 0 0 0,-4-1 0 0,0 5 0 16,9-4-22-16,-9 4-8 0,-5-5 0 0,0 1 9 15,1 0-9-15,8-4 0 0,0-8 9 0,1-4-9 16,-6-4 0-16,6 1 0 0,3-9 0 0,1-3 0 16,-1-8 0-16,5-8 8 0,0 0-8 0,0 0 0 15,9 7 8-15,-9-7-8 0,0 0 10 0,13 0-10 16,5-3 12-16,-5-5-4 0,-13 0-8 0,5 0 12 0,3-7-4 16,-3-1 0-16,-1-4-8 0,-4 1 12 0,4-4-1 15,1-5-1-15,-1 1 0 0,5-8 0 0,-13 4-1 0,12-8 0 16,6 0 0-16,-1 0 0 0,-5-8-9 0,10-8 0 15,0 1 0-15,4-1 8 0,4 4-8 0,-9 1 0 16,-3-1 0-16,3 8 0 0,9 8 0 0,-4 0 0 16,-13 4 0-16,0-1 0 0,8 9 0 0,-8 4 0 15,0 3 0-15,-9 4 0 0,0 4 0 0,0 8 0 16,4-7-8-16,-4 7 8 0,-8-8 0 0,8 8 0 16,0 0 0-16,0 0 0 0,0 0 0 0,0 0-9 15,4 12 9-15,9 3 0 0,5 5-10 0,-5 3 10 16,-4 0-8-16,4 9 8 0,9 3 0 0,0 0 0 0,-9 0 0 15,9 12 0-15,4 3-12 0,0 5 4 0,1 4 0 16,-5 3 0-16,-5-7 8 0,5 7 0 0,-4-4 0 16,-1-3 0-16,-12 4 0 0,3-9 0 0,-3 1 0 15,-1-8 0-15,1 0 0 0,-5-4-8 0,-5-4 8 0,5-4-8 16,5-8 8-16,-1-3 0 0,-8-8 0 0,4-1 0 16,-5-3 0-16,5-8 0 0,0 0 8 0,0 0-8 15,0 0 15-15,0-12-2 0,5 1 0 0,-5-9 0 16,0 1 13-16,0-5 2 0,8-3 1 0,1-4 0 15,0-4 11-15,-5 0 3 0,5-4 0 0,4-4 0 16,0 4-13-16,-4-4-2 0,4-8-1 0,1 4 0 16,3-7-9-16,5-5-2 0,0-3 0 0,4-1 0 15,1 5-7-15,-1-1-1 0,5 5-8 0,4-1 12 0,0 5-12 16,0-1 0-16,-4 4 0 0,4 0 0 0,0 4 0 0,4 1 0 16,-8 3-9-16,0 7 9 0,-9 9 0 0,4 0 0 15,-8 7 0-15,-5 0 0 16,0 9-22-16,-4 7-5 0,-9 0-1 0,0 0 0 15,8 3-192-15,-8-3-38 0</inkml:trace>
          <inkml:trace contextRef="#ctx0" brushRef="#br0" timeOffset="32514.3691">6138 2101 979 0,'0'0'43'0,"0"0"9"0,0 0-41 0,0 0-11 0,0 0 0 15,5-8 0-15,-5 8 90 0,0 0 16 0,4-8 3 0,-4 8 1 16,9-4-23-16,-9 4-5 0,0 0-1 0,0 0 0 16,0 0-24-16,0 0-5 0,0 0 0 0,0 0-1 15,0 0-6-15,0 0-1 0,0 8 0 0,-5 4 0 16,-3 11-12-16,-1-3-4 0,0 3 0 0,0 4 0 16,-4 8-12-16,0 4-4 0,4 0 0 0,-4 4 0 15,4 12 13-15,1-4 3 0,-6 7 0 0,6 1 0 16,-1-1-16-16,-4 4-4 0,-1-7 0 0,1 4 0 15,9-5 0-15,-5 1 0 0,-8-5 0 0,8 1 0 16,-4-4 8-16,4 0 2 0,-4 0 0 0,0-8 0 16,-5 0-18-16,5-4 0 0,-5-4 0 0,5 0 0 15,0-11 0-15,0 3 13 0,4-7-1 0,0-1 0 16,1-3-28-16,3-4-5 0,-4-1-2 0,9-7 0 16,0 0-171-16,0 0-34 15</inkml:trace>
        </inkml:traceGroup>
        <inkml:traceGroup>
          <inkml:annotationXML>
            <emma:emma xmlns:emma="http://www.w3.org/2003/04/emma" version="1.0">
              <emma:interpretation id="{490F8325-FA9E-44F6-B0E9-54B0B93E0BE0}" emma:medium="tactile" emma:mode="ink">
                <msink:context xmlns:msink="http://schemas.microsoft.com/ink/2010/main" type="inkWord" rotatedBoundingBox="10187,2613 14722,2357 14798,3698 10263,395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4003.1582">8994 1855 979 0,'0'0'87'0,"-4"-12"-70"15,-5 8-17-15,5 1 0 0,-5-9 83 0,5 4 13 16,-5 4 2-16,5 0 1 0,-5 4-57 0,0 0-11 15,0-4-3-15,0 8 0 0,1 0-16 0,-1-4-3 16,-4 0-1-16,0 0 0 0,-1 8 0 0,-3-4 0 16,4 0 0-16,-9 4 0 0,4-1 15 0,-4 5 2 0,0-4 1 0,0 4 0 15,-4 3 32-15,0 1 6 0,-5 7 2 16,0-3 0-16,1 11-4 0,-1-12-1 0,0 9 0 0,0 3 0 16,1-4-2-16,-5 12-1 0,0-8 0 15,4 4 0-15,-4 4-45 0,8 0-13 0,-3-4 0 16,8 1 8-16,0 6-8 0,0-3 12 0,9-3-4 15,8 3 0-15,1 0-8 0,8-4 0 0,-4 0 0 0,9 0 8 16,0-8-8-16,4 0 0 0,0-3-8 0,5 3 8 16,4-7-9-16,8-1 9 0,1 1-10 0,4-9 10 15,5-3-33 1,8 0-1-16,9-12 0 0,4 0-615 0,1-4-123 0</inkml:trace>
          <inkml:trace contextRef="#ctx0" brushRef="#br0" timeOffset="34413.5032">9560 2370 979 0,'0'0'87'0,"0"0"-70"16,0 0-17-16,0 0 0 0,0 0 112 0,0 0 18 16,0 0 4-16,0 0 1 0,0 0-87 0,0 0-18 15,0 0-3-15,0 0-1 0,0 0-26 0,0 0 8 16,0-4-8-16,0-4 0 0,-4 0 0 0,0 0 0 16,-1 1 0-16,1 3 0 0,-5 0 0 0,-4 0 15 15,0 4-4-15,-5 4-1 0,-4 0 36 0,0 7 7 16,9 1 2-16,-9 0 0 0,-4 7-21 0,4 1-4 15,-4 3-1-15,4 1 0 0,0 7-5 0,4-4-2 16,1 0 0-16,3 1 0 0,6-5-22 0,3 1 8 16,5-5-8-16,0 1 0 0,0-5 0 0,9-3 0 0,0 0 0 15,4-1 8-15,5-7 1 0,-1 0 1 16,5-4 0-16,0-4 0 0,-9 0-10 0,5-7 0 0,8-1 0 16,0 0 0-16,1 0 0 0,-1-3 0 0,0-5 0 0,1 1 0 15,-1-5 0-15,0 5 0 0,-4-4 0 16,-4-5-11-16,-1 5 27 0,1-4 6 0,-1-1 1 0,-3 1 0 15,-6-4 0-15,-3 3 0 0,-1 1 0 0,-4 4 0 16,-4 3-15-16,-1 5-8 0,-3 3 8 0,-10 4-8 16,0 8 0-16,-3 0 0 0,-6 0 0 0,1 4-12 15,-5 8-3-15,0 3-1 0,5-3 0 0,-5 4 0 16,5-1-33-16,0 5-7 16,-5-1-2-16</inkml:trace>
          <inkml:trace contextRef="#ctx0" brushRef="#br0" timeOffset="35045.0839">10074 2124 1382 0,'0'0'123'0,"0"0"-99"15,0 0-24-15,17 0 0 0,5 4 102 0,-9 0 15 16,5 0 3-16,-5 4 1 0,0-5-44 0,5 5-9 15,-5 4-1-15,0 0-1 0,-4 7-46 0,4-3-10 16,-4 7-2-16,-5 1 0 0,1-1-8 0,-5 4 0 16,0 1 0-16,0-1 0 0,-5-4 0 0,1 8 0 15,-1-7 0-15,-3-1 8 0,-1-3 2 0,0-1 0 0,0-3 0 16,1-4 0-16,3-1 26 0,-4 1 6 16,1-8 1-16,3 0 0 0,5-4 9 0,0 0 1 0,0 0 1 0,0 0 0 15,0 0-26-15,-9-4-4 0,9 0-2 0,0-12 0 16,0 5-14-16,9-5-8 0,0-3 10 0,4-5-10 15,0 1 0-15,5-1 0 0,-1-7 0 0,5 4 0 16,0-4 0-16,5 3 0 0,-5 5 0 0,4-4 0 16,0 3 0-16,0 5 0 0,-4 3 0 0,5 1 0 15,-5-1 0-15,0 8 0 0,0-4 0 0,-1 9 0 16,-7 3 0-16,3 3 0 0,10 5-8 0,-10 0 8 16,-4 4 0-16,0 7-10 0,5 1 10 0,-5 7-8 15,-4 0 8-15,0-3 0 0,-5 7-9 0,-4-4 9 16,-4 4 0-16,-1 1 0 0,-4-9 0 0,5 8 0 0,-5-7 0 15,1-5 0-15,-1 1 0 0,-4-5 0 0,8 1 0 16,-4-4 0-16,1-9 0 0,-1 5 0 0,5-4 8 0,4-4-8 16,0 0 0-16,0 0 8 0,-9-4-8 0,9-7 8 15,0-1-8-15,4-4 8 0,5-7-8 0,0-1 0 16,-5-3 0-16,9-4 8 0,0 4-8 0,5-5 0 16,4 1 0-16,0-4 0 0,0 4 0 0,0 0 0 15,4 0 0-15,5 3 0 0,-1 5 0 0,1-1 0 16,0 9 0-16,0-1 0 0,-9 5 0 0,4 3 8 15,-9 4-8-15,-3 4 12 0,-1 4-12 0,-5 0 0 16,-8-4 0-16,9 15 8 0,0 1-8 0,-5 3 0 16,1 5 0-16,-5-1 0 0,4 4 0 0,-4-3-11 15,-4 3 11-15,4-3-8 16,0-1-35-16,-5-4-6 0,5 1-2 0,0 3-682 0,-4 5-137 16</inkml:trace>
          <inkml:trace contextRef="#ctx0" brushRef="#br0" timeOffset="35602.3402">11368 2101 748 0,'0'0'33'0,"9"-8"7"0,-5 0-32 0,5-4-8 16,4 5 0-16,-4-1 0 0,-5 0 260 0,5 0 51 15,0 4 9-15,-9 4 3 0,0 0-217 0,0 0-43 16,0 0-9-16,4 16-2 0,-4 3-38 0,0 1-14 16,-9 3 9-16,1 5-9 0,-6 3 12 0,1 4-4 15,0 0 0-15,0 4 0 0,0 0 4 0,8 0 0 16,-8 4 0-16,4 0 0 0,1 0 4 0,3-4 0 16,1-4 1-16,-5-4 0 0,0-4 11 0,5-3 3 15,4-1 0-15,-4-3 0 0,4-5 9 0,-5-3 3 16,1-4 0-16,4-8 0 0,0 0-15 0,0 0-4 15,0 0 0-15,0 0 0 0,0 0-3 0,0 0-1 16,0 0 0-16,-9-4 0 0,5-4-8 0,-1 0-3 16,-4 4 0-16,5-11 0 0,-5-1-9 0,5 0 0 15,0-7 0-15,4 4 8 0,-5-13-8 0,1 9 0 16,8-12 0-16,1 8 0 0,-1-5 0 0,5 1 0 16,-1 0 0-16,10-4 0 0,0-4-10 0,-1 4 10 15,5 4-13-15,4-5 5 0,5 5 8 0,0 4 11 0,4 4-3 16,0-5 0-1,0 9-29-15,5 3-7 0,-1 1 0 0,-4 3-1 0,0 4 29 0,-4 0 0 0,0 4 0 0,-5 4 0 16,-8 0-8-16,-1 4 8 0,1 0 0 0,-5 4-9 16,0 0 9-16,-9 3 0 0,-4 1 0 0,0 8 0 15,-4-5 0-15,0 5 0 0,-10-1 0 0,1 5 0 16,-9-5 0-16,0 8 0 0,-4-3 0 0,-5 3 0 16,-4 0 0-16,5 1 0 0,-10-9 0 0,5 1 0 15,-5-1-60-15,10-7-8 0,3 0 0 16,5-1-658-16,1-7-131 0</inkml:trace>
          <inkml:trace contextRef="#ctx0" brushRef="#br0" timeOffset="35813.6449">12311 1321 1951 0,'0'0'43'0,"0"0"9"0,0 0 1 0,0 0 2 0,0 0-44 0,0 0-11 16,9 8 0-16,-5-1 0 0,1 9 70 0,-1 3 12 15,0 5 2-15,-4 7 1 0,-4 4-42 0,0 8-9 16,-5 0-2-16,0 12 0 0,-8-5 10 0,3 9 2 16,-7-1 0-16,-1 9 0 0,0-5-21 0,0 0-4 15,0-3-1-15,4 3 0 0,-4 1-3 0,5-9-1 16,-5-3 0-16,4 3 0 0,1-7-14 0,4 4-12 0,-1-4 3 15,6-8-770-15,-1-8-153 0</inkml:trace>
          <inkml:trace contextRef="#ctx0" brushRef="#br0" timeOffset="36178.8147">12373 2202 1594 0,'0'0'35'0,"0"0"7"0,0 0 2 0,0 0 1 0,0 16-36 15,-5-5-9-15,5 9 0 0,0-1 0 16,0-11 53-16,5 4 9 0,-1-4 2 0,5-1 0 0,-5 5-32 0,9-4-5 16,5-8-2-16,-1 0 0 0,1 0-11 0,4-8-2 15,0 4-1-15,4-7 0 0,0-9 5 0,-4 8 0 16,0-7 1-16,0-1 0 0,0 1 3 0,-9-5 1 16,5 5 0-16,-9-1 0 0,-1 1 24 0,-3-1 5 15,-1 1 1-15,-4 3 0 0,-4-3-17 0,-1-1-3 16,1 1-1-16,0 3 0 0,-5 5-1 0,5 3 0 15,-5-4 0-15,0 4 0 0,0 4-29 0,0 1 0 16,1 6 0-16,-5-3 0 0,-5 8 0 0,5 0-15 16,-5 8 3-16,1-1 1 0,-1 5 19 0,1-1 3 15,-1 5 1-15,-4 3 0 0,5 4-12 0,-5-8 0 16,4 9 0-16,1 3 0 0,-1 0 0 0,5-4 0 16,0-4 0-16,4 1 0 15,4 3-24-15,5 0-6 0,0-8-2 0,5 5 0 16,8-9 0-16,0 1-1 0,0-9 0 0,9-3-651 0,5-8-129 0</inkml:trace>
        </inkml:traceGroup>
        <inkml:traceGroup>
          <inkml:annotationXML>
            <emma:emma xmlns:emma="http://www.w3.org/2003/04/emma" version="1.0">
              <emma:interpretation id="{F3FAAF8A-40CB-4061-AB65-D3B10F676B79}" emma:medium="tactile" emma:mode="ink">
                <msink:context xmlns:msink="http://schemas.microsoft.com/ink/2010/main" type="inkWord" rotatedBoundingBox="15153,2393 16573,2313 16648,3650 15228,3731"/>
              </emma:interpretation>
            </emma:emma>
          </inkml:annotationXML>
          <inkml:trace contextRef="#ctx0" brushRef="#br0" timeOffset="36443.8388">13118 1878 1638 0,'-4'-11'72'0,"4"11"16"16,0 0-71-16,0 0-17 0,0 0 0 0,0 0 0 0,0 0 99 0,0 0 16 15,0 0 3-15,9-8 1 0,0-4-47 0,4 4-8 16,4 5-3-16,1-9 0 0,4 8-29 0,4-4-7 16,0-4-1-16,14 5 0 0,-5 3-24 0,0 0 0 15,0 0 0-15,5-4 0 0,-1 8 16 0,1-8-3 16,-1 4 0-16,1 1 0 15,-5-1-113-15,0 0-22 0,-4 0-5 0,-1 0-513 16,1-4-102-16</inkml:trace>
          <inkml:trace contextRef="#ctx0" brushRef="#br0" timeOffset="36772.0552">13802 1313 1378 0,'0'0'61'0,"0"0"13"0,0-4-59 0,0 4-15 0,0-12 0 0,0 12 0 16,0 0 132-16,0 0 23 0,0 0 5 0,0 0 0 16,0 0-72-16,0 0-16 0,-9 8-2 0,5 4-1 15,-1 3-8-15,-3 5-1 0,-6 3-1 0,6 9 0 16,-6 3 4-16,-3 4 1 0,4 7 0 0,-9 9 0 15,4 0-36-15,-4 3-8 0,-4 5 0 0,4 15-1 16,-4-16 1-16,-1 4 0 0,5 0 0 0,1 1 0 16,-1-1-12-16,4-7-8 0,5-1 12 0,0-3-12 15,0-1 0-15,4-3 0 0,-4-8-10 0,4 0 10 16,0-8-118-16,5-4-16 16,-5-11-3-16,5-5-963 0</inkml:trace>
          <inkml:trace contextRef="#ctx0" brushRef="#br0" timeOffset="37241.1573">13869 2222 1494 0,'0'0'66'0,"0"0"14"0,0 0-64 0,0 0-16 0,13 3 0 0,-4 1 0 15,4-4 98-15,4 4 17 0,1 0 3 0,-1-4 1 16,5-4-56-16,9 0-11 0,0 0-3 0,-1 1 0 16,6-1-23-16,3-8-5 0,1 0-1 0,-1 4 0 15,1-3-6-15,-10-1-2 0,1 0 0 0,0 5 0 16,-1-13-1-16,-8 4-1 0,0 1 0 0,-4 3 0 15,-5-3 13-15,4 3 2 0,-8-12 1 0,4 9 0 16,-4-1 11-16,0-3 3 0,-5-1 0 0,5 5 0 16,-4-1-23-16,-5-3-4 0,4 7-1 0,-4 4 0 15,-4-4-3-15,-1 1-1 0,-4 3 0 0,5 4 0 0,-9 4-8 16,-5-8 0-16,1 4 0 0,-1 4 0 0,-4 12 0 16,0-8-11-16,-4 4 3 0,-5 3 0 0,5 5 8 15,0 0 0-15,-5 7 0 0,5 4 0 0,-1 1 0 16,5 3 12-16,0 4-2 0,5-4-1 0,-1 8 0 0,14-4 0 15,-1 0 0-15,5 4 0 0,0-4-9 0,5 4 0 16,-1 0 0-16,5 0 0 0,4 0 0 0,0 0 0 16,9-7 0-16,5-1 0 15,-5 0-100-15,13-12-18 0,-5 1-4 0,10-8-907 0</inkml:trace>
        </inkml:traceGroup>
        <inkml:traceGroup>
          <inkml:annotationXML>
            <emma:emma xmlns:emma="http://www.w3.org/2003/04/emma" version="1.0">
              <emma:interpretation id="{D1B694B3-C193-44B8-8BDE-5D9F0397C87A}" emma:medium="tactile" emma:mode="ink">
                <msink:context xmlns:msink="http://schemas.microsoft.com/ink/2010/main" type="inkWord" rotatedBoundingBox="18127,3281 18217,3275 18223,3370 18132,3376"/>
              </emma:interpretation>
              <emma:one-of disjunction-type="recognition" id="oneOf11">
                <emma:interpretation id="interp11" emma:lang="" emma:confidence="0">
                  <emma:literal>\</emma:literal>
                </emma:interpretation>
                <emma:interpretation id="interp12" emma:lang="" emma:confidence="0">
                  <emma:literal>h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y</emma:literal>
                </emma:interpretation>
                <emma:interpretation id="interp1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7921.5442">16058 2225 1911 0,'0'0'84'0,"0"0"19"0,0 0-83 0,0 0-20 0,0 0 0 0,0 0 0 16,0 0 82-16,9 8 12 0,-1-4 2 0,1 0 1 15,0 0-54-15,0 4-11 0,-9-8-3 0,4 4 0 16,1 7 2-16,-5-11 0 0,4 8 0 0,-4-8 0 31,0 0-48-31,-4 12-10 0,4-12-1 0,0 0-1 0,0 0 48 0,0 0 9 0,-5 8 3 0,5-8 0 16,-4 7-8-16,4-7-2 0,0 0 0 0,0 0 0 15,-9 0 28-15,9 0 6 0,-4-3 1 0,4 3 0 16,0 0-5-16,0 0-1 0,0-8 0 0,0 4 0 16,8 0-32-16,-3-4-6 0,4 4-2 0,-5 0 0 15,5-3-10-15,-1 3 0 0,-3 4 0 0,-5 0 0 16,0 0 0-16,0 0-12 0,0 0 2 0,0 0 1 16,0 15-110-16,9 1-21 0,-5-1-5 0,0-3-1018 15</inkml:trace>
        </inkml:traceGroup>
      </inkml:traceGroup>
    </inkml:traceGroup>
    <inkml:traceGroup>
      <inkml:annotationXML>
        <emma:emma xmlns:emma="http://www.w3.org/2003/04/emma" version="1.0">
          <emma:interpretation id="{45C9A7F2-F9A4-43A2-9082-CE9B242A7893}" emma:medium="tactile" emma:mode="ink">
            <msink:context xmlns:msink="http://schemas.microsoft.com/ink/2010/main" type="paragraph" rotatedBoundingBox="3587,6891 27280,4624 27495,6881 3803,91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342138-B307-4739-BBF8-C950AF05447F}" emma:medium="tactile" emma:mode="ink">
              <msink:context xmlns:msink="http://schemas.microsoft.com/ink/2010/main" type="line" rotatedBoundingBox="3587,6891 27280,4624 27495,6881 3803,9147"/>
            </emma:interpretation>
          </emma:emma>
        </inkml:annotationXML>
        <inkml:traceGroup>
          <inkml:annotationXML>
            <emma:emma xmlns:emma="http://www.w3.org/2003/04/emma" version="1.0">
              <emma:interpretation id="{203CDA1C-F553-4702-BFFC-50DCC5B45FEC}" emma:medium="tactile" emma:mode="ink">
                <msink:context xmlns:msink="http://schemas.microsoft.com/ink/2010/main" type="inkWord" rotatedBoundingBox="3623,7272 6990,6950 7169,8825 3803,914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39932.7987">1962 7229 921 0,'0'0'40'0,"0"0"10"0,0 0-40 0,0 0-10 0,0 0 0 0,0 0 0 16,0 0 103-16,0-8 18 0,4 0 4 0,0 1 1 15,10-1-29-15,-6 0-5 0,10 0-2 0,-9 4 0 16,-1 0 1-16,6 0 0 0,-1 1 0 0,4-5 0 16,-4 4-54-16,9 0-10 0,0-4-3 0,9 0 0 15,-9 1-13-15,4-1-3 0,1 0-8 0,3 4 12 16,-3-4-76-16,3 0-16 15,-8 1-4-15,5-1-782 0</inkml:trace>
          <inkml:trace contextRef="#ctx0" brushRef="#br0" timeOffset="140420.8545">3107 6780 1036 0,'0'0'92'0,"0"0"-73"16,0-7-19-16,0-5 0 0,-5 4 120 0,5-4 20 15,9 5 4-15,-5-1 0 0,5-4-62 0,-4 0-13 16,12 5-2-16,-4-1-1 0,0 4-25 0,-4 0-5 16,-4 0 0-16,8 8-1 0,0 0-21 0,0 4-4 15,-13 3-1-15,5 5 0 0,3 0 0 0,-3 7 0 16,-1 0 0-16,-4 5 0 0,0 3 8 0,4 4 2 15,5 0 0-15,-9-4 0 0,-13 1-7 0,9-5-2 16,4 0 0-16,-5 0 0 0,1 1 10 0,-5-1 1 0,0-7 1 16,1-1 0-16,3-3-1 0,1-5 0 0,-9-3 0 15,8 0 0-15,5-8-3 0,0 0-1 0,0 0 0 0,0 0 0 16,0 0 6-16,-4-8 1 0,8-4 0 0,-4-7 0 16,-4-1-11-16,8-3-1 0,9-12-1 0,1 4 0 15,-10-4 1-15,9-4 0 0,9-4 0 0,9 0 0 16,-1-4-12-16,-3 4-11 0,-5 0 3 0,4 4 0 15,14 0 8-15,-14 8 16 0,-9 0-4 0,5 4-1 16,5 3-11-16,-5 9-17 0,0 3 4 0,-5 8 1 0,-8 8 12 0,4 4 0 16,5 7 0-16,-10 1 0 15,-3 7 0-15,-1 5 0 0,5 3 0 0,-5 4 0 0,-4-4 10 0,0 8-10 16,0-4 8-16,5 4-8 0,-1-4 9 16,-4 4-9-16,0 0 10 0,4-4-10 0,1-3 0 0,4-1 0 15,-5-4 0-15,0 0-10 16,5 1-145-16,-4-9-29 0</inkml:trace>
          <inkml:trace contextRef="#ctx0" brushRef="#br0" timeOffset="139587.4683">2098 6738 1191 0,'0'0'26'0,"0"0"6"0,-5 7 0 0,-4-3 2 0,1 4-34 0,-6 0 0 0,6 0 0 0,3 7 0 16,1-7 44-16,4 4 3 0,-9-1 0 0,5 5 0 15,-5 0-23-15,5-1-4 0,-5 9 0 0,9-5-1 16,0 5 20-16,-9-1 4 0,5 8 1 0,-1 0 0 15,1 8 17-15,0 0 4 0,-1 8 1 0,-4 4 0 16,1 0-30-16,-1 7-5 0,-4-3-2 0,-5 3 0 16,1 1-2-16,-1-5-1 0,0 1 0 0,1-1 0 0,-1-7-17 15,1-4-9-15,4-4 10 0,-5-4-10 0,5-4 14 16,4-7-3-16,-4-9-1 0,4 1 0 0,0-4 22 0,5-5 5 16,0-7 1-16,4 0 0 0,-5-3 2 0,1-5 0 15,4-8 0-15,-4-3 0 0,4-9-12 0,0-3-3 16,4 0 0-16,0-8 0 0,1-4-10 0,3 0-3 15,1-7 0-15,4 3 0 0,1-4-4 0,-1 0 0 16,4-7-8-16,1 3 12 0,-5-3-12 0,5-1 0 16,-1 1 0-16,1-1 0 0,-1-3 0 0,5 3 0 15,0 1 0-15,-4 3 0 0,4-3 0 0,4 7 0 16,-13-4 0-16,13 1 0 0,1-1 0 0,-1 1 0 16,0 7-12-16,-4-4 12 0,5 8-8 0,-5 0 8 15,-1 0 0-15,1 8 0 0,0 8 0 0,-4 4 0 16,-1-1 0-16,-3 5 0 0,-1 3 0 0,-4 8 0 15,-1-3 0-15,-3 3 0 0,-5 8-9 0,0 0 9 0,0 0 0 0,8 15-9 16,1 1 9-16,0 4 0 0,0 7-9 16,-5 4 9-16,-4 4 0 0,5 4-9 0,-5 12 9 15,4 3 0-15,0 5-8 0,1-1 8 0,-1 9 0 0,5-5 0 16,0 1 0-16,-5 3 0 0,5 0 0 0,0 0 0 16,-1 1 0-16,1-5 0 0,0 1 9 0,0-5-9 15,-1-7 14-15,1-1-2 0,0 1-1 0,-5-4 0 16,-4 0-11-16,5-4 0 0,-5 0 0 0,0-8 0 15,-5 0 0-15,1-4 0 0,4-4 0 0,-4 1 8 16,-5-9-144-16,0 1-28 16,0-5-7-16</inkml:trace>
          <inkml:trace contextRef="#ctx0" brushRef="#br0" timeOffset="141292.7554">4186 6562 792 0,'-9'-16'35'0,"5"13"7"0,4-5-34 0,0-4-8 15,0 8 0-15,0-4 0 0,-5 1 107 0,5 7 19 16,0 0 4-16,0 0 1 0,0 0-27 0,0 0-4 15,0 0-2-15,0 0 0 0,5 15-28 0,-1 1-6 16,-8-1 0-16,8 5-1 0,5 3-24 0,0 1-5 0,-9-1-1 16,4 4 0-16,0-3-13 0,5 3-2 0,-9-4-1 0,5 1 0 15,3-5-17-15,1 5 0 0,0-9 0 0,0 1 0 16,0-4 12-16,-1-5-4 0,5 1 0 0,-4-4-8 16,4 0 20-16,-4-8-2 0,4 4-1 0,0-8 0 15,1 1 5-15,-6-1 1 0,1-4 0 0,4 0 0 16,1-3 0-16,-1-5 0 0,0 5 0 0,0-5 0 15,-4 1-7-15,4-5-2 0,0 5 0 0,-4-1 0 16,0 5-14-16,4-1 11 0,0 4-11 0,0 1 10 16,5 7-10-16,-5 4 0 0,0 4 0 0,0 3 0 15,5 9 0-15,-1 7 0 0,-8 5 0 0,0 11 0 0,4 8 0 16,-4 7 0-16,-9 1 0 0,0 7 0 0,-9 8 0 16,-4 1 0-16,0 3-9 0,-9-4 9 0,-5-4 0 15,1 0 0-15,0-3 0 0,-1-5 9 0,-8 1-9 16,5-5 0-16,-1-3 9 0,0-4-9 0,0-8 26 0,1-8 1 15,3-4 0-15,1-3 0 0,0-5 11 0,4-7 2 16,0-4 1-16,0-8 0 0,9-4 1 0,-5-4 0 16,10-4 0-16,3-7 0 0,10-12-18 0,8-4-3 15,0-8-1-15,13-12 0 0,9-3-20 0,5-9 0 16,8 5 0-16,5-4 0 0,-1 3-8 0,10-3 0 16,-1 4 0-16,5-1 0 15,4 1-75-15,5 7-14 0,-5 1-3 0,0 3-1 16,-4 4-115-16,0 4-24 0</inkml:trace>
        </inkml:traceGroup>
        <inkml:traceGroup>
          <inkml:annotationXML>
            <emma:emma xmlns:emma="http://www.w3.org/2003/04/emma" version="1.0">
              <emma:interpretation id="{385B24AE-17EF-4BA2-932F-612BCAC39A42}" emma:medium="tactile" emma:mode="ink">
                <msink:context xmlns:msink="http://schemas.microsoft.com/ink/2010/main" type="inkWord" rotatedBoundingBox="8679,6667 14422,6118 14570,7661 8826,821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42977.8843">7963 6137 1324 0,'0'0'59'0,"-8"-4"12"0,-1 0-57 0,0 4-14 0,9 0 0 0,-4 0 0 16,4 0 109-16,-9 4 19 0,0 0 4 0,9-4 1 0,0 0-96 16,0 0-19-16,0 12-4 0,-4-1-1 0,4 5-13 0,4 0 0 15,-4-1 0-15,5 5 0 0,-1-1 0 0,5 5 0 16,-5-1-8-16,5 4 8 0,-5 1 0 0,1-1 0 15,-1 0 11-15,0 4-11 0,1-3 24 0,-1 3-1 16,-4-4-1-16,0-3 0 0,0 3 15 0,-4-4 3 16,-1-3 1-16,1-1 0 0,0-3 0 15,-1-1 0-15,-4 1 0 0,5-4 0 0,4-12-2 0,-4 8-1 16,4-8 0-16,-9 3 0 0,0-3-4 0,9 0-1 16,0 0 0-16,-4-3 0 0,-1-9 7 0,1 4 2 15,4-8 0-15,0 1 0 0,4-5-10 0,5 1-1 16,-4-8-1-16,8-5 0 0,-5 5-19 0,6-4-11 15,-1-4 12-15,4-4-12 0,1 4 10 0,4 0-10 16,-5-1 8-16,5 1-8 0,0-4 0 0,5 4 0 16,-1 0-9-16,0 4 9 15,1 0-48-15,-1 3-4 0,5 5 0 0,-5-4 0 16,-4 3-172-16,4 5-36 0</inkml:trace>
          <inkml:trace contextRef="#ctx0" brushRef="#br0" timeOffset="143281.3203">8929 6192 1839 0,'8'-12'40'0,"-8"12"9"0,5-4 2 0,-5 4 1 0,0 0-42 0,0 0-10 15,0 0 0-15,0 0 0 0,-5-4 64 0,5 4 12 16,-4-4 1-16,-5 4 1 0,0 0-34 0,1 0-6 15,-10 8-2-15,5 0 0 0,-5 3-28 0,-4 5-8 16,5 0 0-16,-1 7 0 0,1 4-13 0,-1 1-4 16,1 7-1-16,-1-8 0 0,5 0 5 0,0 1 1 15,4-1 0-15,5 0 0 0,-1-3 12 0,1-1 15 16,4-7-3-16,4-1-1 0,1-3-11 0,-1-4 0 16,0-4 0-16,10 0 0 0,-1-4 19 0,0-8-2 15,4 0 0-15,5-4 0 0,0-3 10 0,0-1 1 16,0-3 1-16,0-1 0 0,-4 1-13 0,-1-1-4 15,1-3 0-15,-5-1 0 0,0 1 12 0,0-1 1 16,-4 1 1-16,-5 0 0 0,1 3-14 0,-5 1-4 16,0 7 0-16,-5-4 0 0,1 9-8 0,0-1 8 15,-5 0-8-15,-4 0 8 0,0 8-8 0,-1 0-11 16,-8 0 3-16,1 4 0 16,-1 0-132-16,0 0-25 0,-5 4-6 0</inkml:trace>
          <inkml:trace contextRef="#ctx0" brushRef="#br0" timeOffset="142334.4291">6994 6114 1566 0,'0'0'34'0,"0"0"7"0,0 0 2 0,0 0 1 0,0-8-35 0,4 0-9 0,-4 0 0 0,0 8 0 16,0-8 63-16,0 8 10 0,0 0 3 0,0 0 0 0,0 0-21 0,0 0-4 16,0 0-1-16,0 0 0 0,0 0-34 0,0 0-6 15,0 0-2-15,0 8 0 0,-4 8-8 0,-1-1 10 16,5 5-10-16,-4 3 10 0,4 8 6 0,0 5 0 15,-4 3 1-15,4 3 0 0,0 5-17 0,0 4 8 16,0 4-8-16,0-5 0 0,0-3 33 0,-5 4 0 16,-4-4 0-16,1-1 0 0,-1 1-17 0,0-4-3 15,0-4-1-15,-4 0 0 0,0-4 6 0,0-4 1 16,0 4 0-16,0-7 0 0,-5-1 11 0,5-4 2 16,0-3 1-16,0-1 0 0,-5 1-33 0,9-4 0 15,0-5 0-15,5-3 0 0,-5 0 0 0,9-8 0 16,0 0 0-16,0 0 0 0,0 0 13 0,0 0-4 15,-4-8-1-15,4-4 0 0,0 1 0 0,0-5 0 16,0-7 0-16,0 3 0 0,-5-3-8 0,5-5 12 16,5 1-12-16,-5-8 12 0,0-4-12 0,4 0 0 15,1 0 0-15,-1-4 0 0,0 4 0 0,5-4 0 16,-4 0 0-16,3-3 0 0,6-5 0 0,-6 4-9 0,5-4 9 16,1 1-10-16,3-1 2 0,1 0 0 0,-1 4 0 15,1-3 0-15,4 3-5 0,0 0-1 0,0-4 0 0,4 9 0 16,0-5 14-16,5 4 0 0,0 8-10 0,4-4 10 15,-4 0-9-15,8 8 9 0,0 3-12 0,1 9 12 16,-1-1 0-16,-3 9 12 0,7 3 0 0,-3 4 0 16,-5 4-34-16,0 8-7 15,-9 3-2-15,1 5 0 0,-10 4 19 0,1-1 12 0,-5 8-13 0,-4 5 5 16,-9-1 8-16,-5 4 0 0,1-4 0 0,-9 4 0 0,-5-4 0 16,1 4 8-16,-10 4-8 0,5-7 0 0,-8-5 0 0,3 0 9 15,6 0-9-15,-6 1 0 0,1-5 0 0,-5 4 0 16,0-7 0-16,5-1 0 0,0-3 0 0,-1 0 0 15,1-5 0-15,4-3 0 16,5 0-23-16,-1-4-5 0,9 0 0 0,1-4-653 16,-6 0-131-16</inkml:trace>
          <inkml:trace contextRef="#ctx0" brushRef="#br0" timeOffset="143911.4529">9521 5365 1440 0,'0'0'128'0,"-5"-12"-103"16,5 0-25-16,0 5 0 0,0 7 108 0,0 0 17 16,0 0 3-16,0 0 1 0,0 0-45 0,0 0-10 15,0 0-2-15,0 0 0 0,5 15-31 0,4 1-6 16,-5-1-2-16,5 9 0 0,-9 7-23 0,0 4-10 16,4 12 8-16,-4 0-8 0,0 7 21 0,0 5-1 15,0 3 0-15,0 5 0 0,-4-1 11 0,-5 4 1 16,5-4 1-16,-5 1 0 0,0-9-20 0,0 1-4 15,1-5-1-15,-1-7 0 0,0 4 8 0,0-5 0 16,0-7 1-16,1-3 0 0,-1-5 0 0,0 0 0 0,9-8 0 0,0-3 0 16,-4-8 3-16,-1-1 1 15,5-3 0-15,0-8 0 0,0 0-6 0,0 0-2 16,0 0 0-16,0 0 0 0,0 0 3 0,0 0 0 0,5-4 0 0,-5-8 0 16,-5-3-7-16,1-1-1 0,8 1 0 15,1 3 0-15,4 0-8 0,4 1 0 0,-5 3 0 0,1-4 0 16,0 0 0-16,0 5 0 0,4-1 0 0,0 0 0 15,0 0 0-15,0-4-17 0,-4 5 4 0,4-5 1 16,1 4 12-16,3-4-9 0,-4 9 9 0,5-5-8 16,-5 0-4-16,4-4 0 0,1 1 0 0,4-1 0 15,-4 0-4-15,-1 0 0 0,-4 1-1 0,5 3 0 16,-1 0 17-16,5-4 0 0,-9 1-8 0,5 3 8 16,-5 4 0-16,0 4 12 0,0-4-1 0,1 4-1 15,-6 0-10-15,-8 0-11 0,0 0 3 0,5 8 0 16,4 0 8-16,-9 3 0 0,0 1 0 0,0 4 8 15,-5-5-8-15,1 1 0 0,-1 8 0 0,1-5 0 0,0 5 0 16,-1-1 0-16,1-3 0 0,-5 3 0 0,0-3 0 0,1 3 0 16,-6-3 0-16,1 0 0 0,0-1 0 0,-5 1 0 15,1-1 0-15,-5 1 8 0,0 0-8 0,-4-5 0 16,-1 1 0-16,-3 0 0 16,-5-4-36-16,0-1-3 0,-5-3 0 0,1 4 0 15,8-4-117-15,-4-4-23 0,0 0-5 0</inkml:trace>
          <inkml:trace contextRef="#ctx0" brushRef="#br0" timeOffset="144340.5089">10166 5400 1551 0,'4'-16'68'0,"-4"12"16"0,5-7-68 0,-1 3-16 16,-4 4 0-16,4 0 0 0,5 0 90 0,0 0 14 15,-9 4 4-15,4 0 0 0,1 4-42 0,3 4-8 16,-3 0-2-16,4 7 0 0,-5 1-13 0,5 4-3 16,0 3-1-16,4 8 0 0,-5 8-21 0,6 4-4 15,-1 4-1-15,0 4 0 0,0-1-1 0,-4 5 0 16,4 3 0-16,-4 5 0 0,0-9-12 0,-5 5 9 15,-4-1-9-15,0-3 8 0,0-4-8 0,0 3 0 16,0 1 0-16,0-8-712 16,-4-5-134-16</inkml:trace>
          <inkml:trace contextRef="#ctx0" brushRef="#br0" timeOffset="144744.3979">10723 6305 1209 0,'0'0'108'0,"0"0"-87"0,0 0-21 0,0 0 0 16,4 0 87-16,10-8 13 0,-6-4 2 0,1 4 1 15,4 4-26-15,-4-3-5 0,0-5 0 0,8-4-1 16,1 1-15-16,-1-5-2 0,5 5-1 0,-4-5 0 16,-1-3-42-16,5-1-11 0,-8-3 0 0,3 4 0 15,-4-5 12-15,0 1 0 0,-4-4 0 0,0 4 0 16,0-1 15-16,-5 1 3 0,-4 4 1 0,0 3 0 15,-4 1 10-15,-1 3 3 0,-3 4 0 0,-6 1 0 16,1 3-5-16,0 4-1 0,-9 4 0 0,0 4 0 16,0 4-30-16,0 3-8 0,-4 5 0 0,8 3 0 0,5-3 0 15,-4 7 0-15,4 1 0 0,4 3 0 0,-9-4 0 16,5 5 0-16,4-1-12 0,1 4 4 0,3-3 8 16,-4 3 0-16,5 0 0 0,4 0-8 0,0 0-5 0,9-3-1 15,0-1 0-15,-1 0 0 16,6 1-177-16,-1-5-35 0,17 16-7 0,1-27-2 0</inkml:trace>
          <inkml:trace contextRef="#ctx0" brushRef="#br0" timeOffset="145239.5206">11561 5887 2026 0,'0'0'90'0,"0"0"18"0,0 0-86 0,4 8-22 0,1 4 0 0,-1 3 0 15,0 1 55-15,1 4 6 0,-5-5 2 0,4 5 0 16,1 3-43-16,3-3-9 0,-8-1-2 0,5 1 0 16,-5-1-1-16,0 4 0 0,0 1 0 0,-5-5 0 15,1 1 0-15,0-1 0 0,4-3 0 0,0-4 0 16,-5-5 26-16,5-7 5 0,-4 12 1 0,4-12 0 16,0 0-23-16,0 0-4 0,-5 0-1 0,5 0 0 15,0 0-2-15,-8-4-1 0,-1-4 0 0,0 1 0 16,9-9-1-16,0 0 0 0,0 1 0 0,0-5 0 15,9 1 22-15,4-1 4 0,-4-3 1 0,13 0 0 16,-5-1-22-16,5 5-4 0,5-5-1 0,-5 9 0 16,4-1-8-16,0 8 0 0,-4 0 0 0,0 5 0 0,-4-1 0 15,-1 8-11-15,1-1 3 0,-1 5 0 0,-4 0 8 16,5 4-10-16,-5 3 10 0,5 5-10 0,-1-1 10 16,-4 1 0-16,1 7-9 0,-1 4 9 0,0-3 0 0,4 3 0 15,-3-4 0-15,-6 4 0 0,6 4 0 0,-6-15 0 16,1-1 14-16,0 1-4 0,-5-1-10 0,1 1 0 15,-1-4 0-15,-4-5 0 0,0 1 0 0,0-12 0 16,-4 8-9-16,4-8 9 0,0 0 0 0,0 0 8 16,0 0-8-16,0 0 12 0,-9 0-12 0,9 0 11 15,-9-4-11-15,5-4 10 0,-1-8-10 0,5 1 0 16,0-1 0-16,5 1 0 0,3-5 9 0,1 1-9 16,4-1 10-16,1 1-10 0,-1-1 11 0,0 1-11 15,4-1 12-15,10 5-12 0,-5-5 0 0,4 8 0 0,-4 1 0 16,4-1 0-16,1 4 0 0,-5 0 0 0,-1 8 0 15,-3 0 0-15,0 0 0 0,-1 8 0 0,-4 0-12 0,0 4 3 16,1-1 9-16,-6 5 0 0,1 0 0 0,0 3 0 16,-5-3-8-16,-4 3 8 0,5 1-8 0,-5 3 8 15,4 0-134 1,0 5-22-16,1-5-4 0</inkml:trace>
        </inkml:traceGroup>
        <inkml:traceGroup>
          <inkml:annotationXML>
            <emma:emma xmlns:emma="http://www.w3.org/2003/04/emma" version="1.0">
              <emma:interpretation id="{B011B95F-F615-41DF-A785-F9A25B20B05A}" emma:medium="tactile" emma:mode="ink">
                <msink:context xmlns:msink="http://schemas.microsoft.com/ink/2010/main" type="inkWord" rotatedBoundingBox="16562,5649 19412,5377 19606,7410 16757,768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46626.0838">14628 5209 979 0,'0'0'43'0,"0"0"9"0,0 0-41 0,8-8-11 0,-3-4 0 0,4 5 0 15,-1 3 148-15,6 0 28 0,-6-4 6 0,5 0 1 16,-4 0-107-16,4 4-20 0,5 4-5 0,-9-3-1 16,-9 3 46-16,13-4 10 0,9 4 2 0,0 0 0 15,0 0-98-15,8 4-19 0,1-1-4 0,9 1-1 0,-1 0 43 0,9 0 9 16,-4 4 2-16,9 0 0 0,4-4-12 0,0-4-1 16,4 0-1-16,5 0 0 0,4 0 0 0,-4-4 0 15,0 0 0-15,0 4 0 0,-9-8-14 0,0 4-4 16,-4-4 0-16,-5 1 0 0,-4-1-8 15,0-4-14-15,-5 4 3 0,0 0 1 16,-3 1-30-16,-10-1-5 0,-9 0-2 16,1-4-1009-16</inkml:trace>
          <inkml:trace contextRef="#ctx0" brushRef="#br0" timeOffset="147072.6715">15720 5174 1450 0,'0'0'64'0,"0"0"14"0,0 0-62 0,0 0-16 0,0 0 0 0,0 0 0 16,0 0 35-16,0 0 4 0,0 0 1 0,0 0 0 15,0 0-32-15,0 0-8 0,0 0 0 0,9 8 0 16,-9-8 0-16,4 7 8 0,-4-7-8 0,5 12 8 16,-1 0 35-16,0 3 7 0,1-3 2 0,-1 4 0 0,1-5-8 0,-1 5 0 15,5-4-1-15,-5 3 0 0,5 5 1 0,-5-5 1 16,1 5 0-16,-5-1 0 0,4 5-4 0,0-1-1 15,-4 4 0-15,0 12 0 0,-4 4-9 0,0 8-3 16,-5 0 0-16,0 3 0 0,-4 5 23 0,4 3 4 16,-4 1 1-16,0-5 0 0,-5-3-10 0,1-1-2 15,4-3 0-15,-1 0 0 0,-3-1-25 0,8-7-6 16,-4-8-1-16,9 0 0 0,-5 1-3 0,0-9-1 16,0-4 0-16,5 1 0 0,-5-5-8 0,5-3 0 15,-1-5 0-15,1 1 0 0,4 0 0 0,-4 0 0 16,-1-5 0-16,1 1 0 0,-5-4-14 0,5 4-5 15,-1 0-1-15,-4-1-794 16,1-7-159-16</inkml:trace>
          <inkml:trace contextRef="#ctx0" brushRef="#br0" timeOffset="146184.8233">14772 5205 748 0,'0'0'67'0,"0"0"-54"0,0 0-13 0,-4-8 0 15,4 8 244-15,0 0 45 0,-9 0 10 0,9 0 1 16,0 0-187-16,0 0-37 0,-9 4-8 0,1 4-2 16,-1 0-36-16,5 7-7 0,4-3-2 0,-9 0 0 15,4 7 6-15,5-3 1 0,-4 3 0 0,8 1 0 16,1 11-28-16,-1-4 0 0,1 1 8 0,-1 7-8 15,5 0 0-15,-5 4 0 0,5 4 0 0,-5 3 8 16,5 9 9-16,-5 4 2 0,1-5 0 0,-5 5 0 16,0-5 12-16,-5 5 2 0,-3-5 1 0,3 1 0 15,-4 7-6-15,1-7-2 0,3-8 0 0,-3-1 0 16,-1 1-10-16,4-4-3 0,-3-4 0 0,3-4 0 0,1-4-13 16,-5-7 8-16,9-1-8 0,0-7 0 0,-4-4 0 15,4-1 0-15,0-11-8 0,0 0 8 16,0 0-122-16,0 0-18 0,-5-11-3 0,5-5-858 15</inkml:trace>
          <inkml:trace contextRef="#ctx0" brushRef="#br0" timeOffset="149237.7563">17317 4390 172 0,'0'0'16'0,"0"0"-16"15,0 0 0-15,0 0 0 0,0 0 175 0,0 0 32 16,0 0 6-16,0 0 2 0,0 0-112 0,0 0-23 16,9-8-4-16,-9 8 0 0,0 0-35 0,0 0-6 15,0 0-2-15,9 0 0 0,-1-4-33 0,-3-4 0 16,-5 8 0-16,0 0 0 0,0 0 0 0,0 0 0 0,0 0 0 0,0 0 0 16,0 0 0-16,0 0 12 0,0 0-3 15,0 0 0-15,0 0 9 0,0 0 2 0,0 0 0 16,0 0 0-16,0 0 16 0,0 0 3 0,0 0 1 0,0 0 0 15,0 0-8-15,0 0-2 0,0 0 0 16,0 0 0-16,0 0-18 0,0 0-4 0,0 0-8 0,0 0 12 16,0 0-12-16,0 0 0 0,0 0 0 0,0 0 0 15,-5 8 0-15,5-8 0 0,0 0 0 0,-8 8 0 16,-6 4 0-16,6-1 0 0,-1 1 0 0,0 4 0 16,-4-1 20-16,-5 5 7 0,1-5 1 0,-5 9 1 15,-4-1-9-15,-5-3-3 0,0 3 0 0,-4 0 0 16,0-3-17-16,0-1 0 0,-5-3 8 0,1 0-8 15,4-1 0-15,0-3 0 0,4-4 0 0,5 3 0 0,4 1 0 16,4 0 0-16,1-8-10 0,-1 4 10 16,9-5-36-16,1 1 0 0,8-4 0 0,0 0 0 15,0 0-6-15,0 0-1 0,13 4 0 0,4-4 0 0</inkml:trace>
          <inkml:trace contextRef="#ctx0" brushRef="#br0" timeOffset="147535.7249">17273 4331 1177 0,'0'0'52'0,"0"0"11"0,0 0-51 0,0 0-12 0,0 0 0 0,0 0 0 16,9-4 112-16,-9 4 19 0,0 0 4 0,0 0 1 15,0 0-39-15,-4 12-7 0,-5 0-2 0,0 0 0 16,-4 7-30-16,0 4-6 0,-5 1-2 0,1 3 0 16,-5 0-19-16,-5 1-4 0,1-1-1 0,0 0 0 31,-1 1-118-31,-3-5-24 0,-5 4-5 0</inkml:trace>
        </inkml:traceGroup>
        <inkml:traceGroup>
          <inkml:annotationXML>
            <emma:emma xmlns:emma="http://www.w3.org/2003/04/emma" version="1.0">
              <emma:interpretation id="{21C69980-6603-43EE-A84A-630828E439C0}" emma:medium="tactile" emma:mode="ink">
                <msink:context xmlns:msink="http://schemas.microsoft.com/ink/2010/main" type="inkWord" rotatedBoundingBox="20892,5807 22365,5666 22479,6858 21006,699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50184.202">18989 5170 518 0,'0'0'46'0,"0"0"-37"15,0 0-9-15,0 0 0 0,0 0 203 0,0 0 38 16,0 0 8-16,0 0 2 0,0 0-119 0,0 0-23 16,0 0-5-16,0 0 0 0,0 0-66 0,0 0-13 15,-5 12-2-15,-4 7-1 0,5 4 17 0,-5 1 3 16,0 3 1-16,-4 4 0 0,-4 4-28 0,8-3-6 16,5 3-1-16,-1 0 0 0,-4 0-8 0,9 0 8 15,5 0-8-15,4-4 8 0,4-7-8 0,-4-1 0 0,-1-7 0 16,10-1-618-1,-1 1-116-15</inkml:trace>
          <inkml:trace contextRef="#ctx0" brushRef="#br0" timeOffset="150327.7502">19357 4714 1958 0,'0'0'174'0,"-9"-8"-139"0,5 4-35 0,4 4 0 15,0 0 22-15,0 0-2 0,0 0-1 0,0 0 0 16,0 0-110-16,0 0-21 0</inkml:trace>
          <inkml:trace contextRef="#ctx0" brushRef="#br0" timeOffset="150712.3176">19625 5365 1796 0,'0'0'80'0,"9"-4"16"0,4 4-77 0,0 4-19 15,0 0 0-15,0 4 0 0,0-1 30 0,0 5 2 16,-4 0 1-16,4-1 0 0,-4 9 5 0,0-1 1 16,0 1 0-16,-5-1 0 0,1-3-28 0,-5 4-11 15,0-1 8-15,0-3-8 0,0-1 0 0,-5-7 0 0,5-8 0 16,-4 8 0-16,-5 0 0 0,5-1 0 0,-1-3 0 0,5-4 0 15,0 0 0-15,0 0 8 0,0 0-8 0,0 0 0 16,0-11 24-16,0-1 0 0,9-4 0 0,0 1 0 16,4-1 1-16,0-3 0 0,5 3 0 0,4-7 0 15,0-1-5-15,-1-3-2 16,6 7 0-16,3-3 0 0,1 4 11 0,0 3 3 0,-5 0 0 0,1 5 0 16,-1 3 3-16,0 4 1 0,-4 4 0 0,-4 4 0 15,-5 4-13-15,-4 7-3 0,4 1 0 0,4 7 0 16,-4 8-20-16,1 1-10 0,-1 3 1 0,0 0 0 15,5 0 17-15,-1 4 4 0,1 4 1 0,4-4 0 16,-1 0-114-16,6-8-23 16,-1 4-5-16,-4-15-1 0</inkml:trace>
        </inkml:traceGroup>
        <inkml:traceGroup>
          <inkml:annotationXML>
            <emma:emma xmlns:emma="http://www.w3.org/2003/04/emma" version="1.0">
              <emma:interpretation id="{B97DA487-2B0F-4373-97D7-13B14248068B}" emma:medium="tactile" emma:mode="ink">
                <msink:context xmlns:msink="http://schemas.microsoft.com/ink/2010/main" type="inkWord" rotatedBoundingBox="24578,5650 27352,5384 27488,6806 24714,707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53254.7893">24249 4636 1036 0,'0'0'23'16,"0"0"5"-16,0 0 0 0,0 0 1 0,0 0-29 0,0 0 0 0,0 0 0 0,0 0 0 15,0 0 57-15,0 0 6 0,0-4 1 0,9-4 0 16,-1 4 0-16,-8 4 0 0,0 0 0 0,0 0 0 16,14-4-52-16,-6 4-12 0,-8 0 0 0,0 0 0 0,0 0 39 15,9 4 5-15,0 0 0 0,-9-4 1 0,0 0-21 0,0 0-4 16,0 12 0-16,-4-5-1 0,4 1 33 0,0-8 8 15,-9 8 0-15,9 4 1 0,-5 3-46 0,1-3-15 16,-5-4 8-16,5 7-8 0,4 1 44 0,-9 0 4 16,5-1 2-16,-5 9 0 0,5 3-29 0,-1 0-5 15,5 8-2-15,-4 4 0 0,-1 0 6 0,1 8 0 16,-5 4 1-16,-4 3 0 0,-4 1-6 0,-1-4-2 16,0 3 0-16,1 1 0 0,-1-1 2 0,5 1 0 15,-4 0 0-15,-1-1 0 0,5-11 15 0,0 0 3 16,-5 0 1-16,1-4 0 0,3-4-21 0,6-8-4 15,-5 5-1-15,-1-5 0 0,6-12-8 0,-1 1 8 16,0-8-8-16,0 0 8 0,1-1-17 0,3 1-4 16,5-8-1-16,0 0 0 15,0 0-57-15,0 0-11 0,5-12-2 0,-1-3-1 16,5-1-10-16,-5-3-1 0,0-1-1 0,10-7 0 0</inkml:trace>
          <inkml:trace contextRef="#ctx0" brushRef="#br0" timeOffset="151796.7358">22827 4655 1422 0,'44'-12'63'0,"-31"8"13"0,-13 4-61 0,0 0-15 16,0-7 0-16,0 7 0 0,0 0 91 0,0 0 15 15,0 0 3-15,0 0 1 0,-4 11-42 0,0 5-8 16,-1 7-1-16,1 9-1 0,0-1-40 0,-5 12-8 16,0 3-2-16,-4 13 0 0,4-1 13 0,-8 5 3 15,3 3 0-15,-3 4 0 0,-1 1-4 0,5-5-1 16,0 0 0-16,0 0 0 0,0-3-19 0,8-9 0 16,-4-7 0-16,5 0 0 0,0-4-8 0,-1-4 8 15,1-4 0-15,4-4-9 0,-4-7 9 0,4-1 0 16,-5-3 0-16,5-1 0 0,-4-11 49 0,4 0 12 15,0-1 3-15,0-7 0 0,0 0-32 0,0 0-5 16,-5 4-2-16,5-4 0 0,-8-8-5 0,3-3 0 0,1-5-1 16,-1 1 0-16,1-5-19 0,0-7 10 0,-1-8-10 0,5 0 8 15,-4 0 7-15,4-8 1 0,9 0 0 0,-5 0 0 16,0 0-26-16,1-4-5 0,-1-4-1 0,5-3 0 16,0 3 16-16,4-3 0 0,0-1 0 0,0 0 0 15,9 5 8-15,-4-1 7 0,4 0 1 0,0 1 1 16,0 11-33-16,-5 0-8 0,5 0 0 0,-4 3-1 15,-5 1 25-15,0 8 0 0,-4 0 0 0,-1-1 0 16,-3 9 15-16,-1-1 8 0,1 1 1 0,3 3 1 16,1 1-44-16,0 7-9 0,-9 8-1 15,0-8-1-15,9-4 30 0,-1 5 0 0,-8 7-8 0,0 0 8 0,9-4 0 16,0 4-11-16,0 0 11 0,4 4-10 0,-9 0 37 0,9 3 7 16,-4 5 2-16,0 4 0 15,4-5-60-15,0 5-12 0,1 3-3 0,-1 1 0 0,-5 3 63 0,1 5 12 16,4-1 2-16,-4 12 1 0,0-4-31 0,-5 12-8 15,-4 0 0-15,5 3 0 0,-1 1 0 0,1 0 0 16,-5 3 0-16,0-3 0 0,0 0 0 0,4-4 0 16,0-5 0-16,1 1 0 0,-5 0 0 0,8-4 0 15,-3-8 0-15,4 5 0 0,-5-5 0 0,0-4 0 16,5-7 0-16,0-1 0 0,0-3-12 0,-5-5-3 16,5 1-1-16,0-4 0 0,-1 0 26 0,-8-8 5 15,5 4 1-15,8-1 0 0,-4-3-16 0,4-3 0 16,-4-1 0-16,4-4 0 0,-4-4 54 0,4-3 8 0,4-1 2 15,-4-4 0-15,-4-3-52 0,9-4-12 0,-1-1 0 0,5-3 0 16,-9-4 0-16,9-4 0 0,0 0 0 0,5-4 0 16,-5-4 0-16,4 1 0 0,0-1 0 0,5-4 0 15,4 0 0-15,0 1 0 0,-9-1 0 0,1 0 0 16,-1 8 0-16,0 4 0 0,-4 4 0 0,-8 0 0 16,-1 0-18-1,0 4-6-15,4 0-2 0,-8 3 0 0,-4 5-81 16,-1 4-16-16,0-1-3 0,1 4-623 0,-5 1-125 0</inkml:trace>
          <inkml:trace contextRef="#ctx0" brushRef="#br0" timeOffset="153706.1351">24266 4749 1440 0,'-4'-12'128'0,"4"0"-103"16,0-3-25-16,9-1 0 0,-5 0 48 0,9 1 4 15,1 3 0-15,3 0 1 0,5 5-19 0,-4-5-4 16,4 4-1-16,4 0 0 0,0 4 1 0,5 1 0 15,0-5 0-15,-1 0 0 0,1 4-2 0,4-4 0 16,0-3 0-16,5 3 0 0,-5 4-19 0,4 0-9 16,10 0 8-16,3 0-8 0,-4 4 39 0,-4-4 2 15,-4 4 1-15,-5 0 0 0,0 4-17 0,-4 4-3 16,-5-4-1-16,0 4 0 0,-4-1-9 0,0 5-3 16,5-4 0-16,-10 4 0 0,1-1-9 0,-1 5-11 15,5 3 3-15,-4 1 0 0,-5-1 8 0,0 5 0 16,-9-1 0-16,1 1 0 0,-5-5 0 0,-5 8 0 15,-12-3 0-15,-1 7 0 0,-8-4 49 0,-5 1 12 16,-13-5 3-16,-4 0 0 0,-9-3-45 0,-4-1-9 16,-9 5-2-16,-1-5 0 0,6 1-8 0,3-5 10 15,5 1-10-15,0 0 10 0,4-1-10 0,9-3 0 16,9 0-10-16,0-5 10 16,9 5-96-16,4-4-14 0,0 0-2 0,5 0-1 0</inkml:trace>
        </inkml:traceGroup>
      </inkml:traceGroup>
    </inkml:traceGroup>
    <inkml:traceGroup>
      <inkml:annotationXML>
        <emma:emma xmlns:emma="http://www.w3.org/2003/04/emma" version="1.0">
          <emma:interpretation id="{A8B74066-F89A-4D92-A843-DE1EB179979F}" emma:medium="tactile" emma:mode="ink">
            <msink:context xmlns:msink="http://schemas.microsoft.com/ink/2010/main" type="paragraph" rotatedBoundingBox="7781,9798 21098,8692 21305,11190 7989,122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98D8B1-BB81-4E24-8155-2BD24973CE09}" emma:medium="tactile" emma:mode="ink">
              <msink:context xmlns:msink="http://schemas.microsoft.com/ink/2010/main" type="line" rotatedBoundingBox="7781,9798 21098,8692 21305,11190 7989,12297"/>
            </emma:interpretation>
          </emma:emma>
        </inkml:annotationXML>
        <inkml:traceGroup>
          <inkml:annotationXML>
            <emma:emma xmlns:emma="http://www.w3.org/2003/04/emma" version="1.0">
              <emma:interpretation id="{856088D2-319A-4C1C-82CB-DF2E43F9208C}" emma:medium="tactile" emma:mode="ink">
                <msink:context xmlns:msink="http://schemas.microsoft.com/ink/2010/main" type="inkWord" rotatedBoundingBox="7839,10496 9509,10357 9644,11975 7974,1211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56215.4425">6147 9467 1036 0,'0'0'46'0,"0"0"10"0,0 0-45 0,0-7-11 0,0 3 0 0,0 0 0 16,0 4 68-16,0-4 12 0,0 4 3 0,0 0 0 16,0 0-51-16,0 0-11 0,0 0-1 0,9-4-1 15,-9 4 21-15,0 0 4 0,0 0 0 0,4 0 1 16,5 4-10-16,-9-4-3 0,0 0 0 0,4 8 0 15,1 0 32-15,-1 3 5 0,-4 1 2 0,0 7 0 16,5 5-12-16,-5 7-3 0,0 0 0 0,0 12 0 16,0 8-16-16,-5 3-4 0,5 13-1 0,-4 7 0 15,-5-4-1-15,-4 4 0 0,0 4 0 0,-5 8 0 0,5-8 2 16,-5-4 0-16,1 0 0 0,4-4 0 0,0-7-19 16,4-5-3-16,-9-3-1 0,5-5 0 0,0-3-13 0,0 0 8 15,0-8-8-15,4 0 0 0,-4-8 0 0,8-3 0 16,-4-5 0-16,1-4 0 0,-1 1 0 0,5-8-13 15,-1-5 1-15,5-7 0 16,0 0-43-16,0 0-8 0,-4-3-1 0,-1-9-647 16,10-4-129-16</inkml:trace>
          <inkml:trace contextRef="#ctx0" brushRef="#br0" timeOffset="157065.7062">6941 9522 990 0,'0'0'44'0,"0"0"8"16,9-4-41-16,0 0-11 0,-5 4 0 0,-4 0 0 16,0 0 88-16,4-8 16 0,5 5 4 0,-9 3 0 0,0 0-39 0,0 0-7 15,0 0-2-15,0 0 0 0,0 0-8 0,5-4-1 16,-5 4-1-16,0 0 0 0,0 0-18 0,0 0-3 16,8 0-1-16,-8 0 0 0,9 4 2 0,-9-4 0 15,5 3 0-15,-5 9 0 0,0 4 10 0,0-1 1 16,-5 9 1-16,5-1 0 15,-4 8-3-15,-1 4-1 0,1 8 0 0,-5 4 0 0,-4 4-6 0,0 7 0 16,0 1-1-16,-5 7 0 0,1 0 3 0,-1 5 1 16,-4-1 0-16,0 4 0 0,0-4-2 0,5-4 0 15,-1-3 0-15,1-1 0 0,-1-3-8 0,1-5-1 16,-5-3-1-16,0-4 0 0,0 0-23 0,4-8 8 16,-4 0-8-16,5 0 0 15,-5-8-32-15,4-8-10 0,5-3-2 0,0-5-1 16,0-3-114-16,0-8-22 0,4-4-5 0</inkml:trace>
          <inkml:trace contextRef="#ctx0" brushRef="#br0" timeOffset="156671.0266">5923 9444 1036 0,'0'0'92'0,"0"0"-73"16,13 0-19-16,-4-4 0 0,4 0 120 0,1 4 20 15,3-4 4-15,1 4 0 0,8-4-65 0,-4 1-14 16,9-1-2-16,4 4-1 0,0 0-21 0,4-4-4 15,1 0-1-15,8 0 0 0,5-4-14 0,-5 0-3 16,9 4-1-16,9-3 0 0,0-1 2 0,4 4 1 16,0-4 0-16,5 8 0 0,-10-4 2 0,1 0 0 15,-4 4 0-15,-1 0 0 0,-8 0-15 0,-5 0-8 16,-4 4 10-16,0-4-10 0,-5 4 0 0,-4-4 8 16,-8 0-8-16,-1 0 0 0,-4 0 0 0,0 0 0 15,0 0 0-15,-9 0 0 16,-4 0-117-16,-9 0-27 0,0 0-4 0</inkml:trace>
        </inkml:traceGroup>
        <inkml:traceGroup>
          <inkml:annotationXML>
            <emma:emma xmlns:emma="http://www.w3.org/2003/04/emma" version="1.0">
              <emma:interpretation id="{8D601235-7BA4-4848-A549-81EBCC4EC8DC}" emma:medium="tactile" emma:mode="ink">
                <msink:context xmlns:msink="http://schemas.microsoft.com/ink/2010/main" type="inkWord" rotatedBoundingBox="10074,9608 12379,9416 12587,11915 10282,1210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60948.7699">10280 9042 1407 0,'13'-11'31'0,"-9"3"6"0,-4 4 2 0,9-4 1 0,-4 4-32 0,3-4-8 15,-3 5 0-15,-1-1 0 0,5 0 59 0,0 0 10 16,-5 0 3-16,-4 4 0 0,0 0-29 0,0 0-6 16,0 0-1-16,9 0 0 0,-9 0-18 0,0 0-4 0,0 0-1 0,4 12 0 15,-8-5 14-15,-1 9 2 0,-8 0 1 0,0 3 0 16,-9 5-2-16,-9 3 0 0,-8 4 0 0,-5 8 0 15,-4 0-5-15,-9 4-2 0,0 0 0 0,-5 4 0 16,1-1-7-16,-5 1-2 0,0 0 0 0,1 0 0 16,-1-8 8-16,4 0 2 15,-4 0 0-15,5 0 0 0,4-4-22 0,0-4 0 0,4 0 0 0,5-3 0 16,4-5 0-16,0 0 0 0,5-7 8 0,-1 0-8 16,5-1 0-16,5-3-18 0,-1 0 3 0,0-5 1 15,0-3 14-15,5 4 16 0,9-8-3 0,-5 4-1 16,4 0-12-16,5-4 0 0,0 0 8 0,8 0-8 15,5 0 0-15,0 0 11 0,0 0-11 0,0 0 10 16,0 0-10-16,0 0 8 0,0 0-8 0,0 0 8 16,0 0 0-16,9 0 0 0,0-4 0 0,4 0 0 0,-4 4 6 15,4 4 1-15,0-4 0 0,0 8 0 0,0-4 13 0,1 0 2 16,3 3 1-16,-4 1 0 0,5 0-23 0,-1 4-8 16,1-5 0-16,4 5 0 0,-5 0 13 0,5 0-3 15,-4 3-1-15,8-3 0 0,1 3 0 0,-1 1 0 16,5 4 0-16,4-1 0 0,0-3 0 0,4 3 0 15,1 1 0-15,4-1 0 0,4 1-9 0,0 3 0 16,-4 0 9-16,4 5-9 0,1-5 13 0,-6 1-1 16,-3-1-1-16,4 4 0 0,-5-3-2 0,1 3 0 15,-1-8 0-15,1 5 0 0,-5-5-9 0,0 1 0 16,0-1 0-16,-9-3 8 0,1-4-8 0,-5-1 0 16,-5-3 9-16,-4 0-9 0,1 0 10 0,-14-8-2 0,13 4-8 0,-13-4 12 31,0 0-34-31,0 0-7 0,0 0-2 0,0 0 0 15,0 0-26-15,-5-4-6 0,1-4-1 0,-5 4 0 16,0-4-79-16,1 4-16 0,-6 0-3 0</inkml:trace>
          <inkml:trace contextRef="#ctx0" brushRef="#br0" timeOffset="161544.1214">8472 10450 576 0,'0'0'51'0,"0"0"-41"0,0 0-10 0,0 0 0 16,5-8 136-16,-5 8 24 0,0 0 6 0,0 0 1 15,0 0-43-15,0-7-8 0,0 7-1 0,0 0-1 16,0 0-24-16,0 0-5 0,0 0-1 0,0 0 0 16,0 0-22-16,0 0-5 0,8-4-1 0,1 0 0 15,0 4-16-15,0 0-4 0,0 0-1 0,4 4 0 16,-5 0-8-16,10-1-2 0,-5-3 0 0,5 8 0 16,4-4-1-16,0 0 0 0,4 4 0 0,0 0 0 15,1-1 5-15,8 5 1 0,0-4 0 0,4 8 0 16,1-5-8-16,-1 1-2 0,5 4 0 0,0-1 0 15,0 5 16-15,0-1 4 0,0-3 0 0,8 7 0 16,-3-3-40-16,-1-1 0 0,-4 5 0 0,4-5-12 16,0 1 21-16,0-5 4 0,-8 1 1 0,4 3 0 0,-9-3-14 15,-4-4 0-15,-5-1 0 0,0 1 0 0,1 0 0 16,-10-1 0-16,1-3 0 0,-1 4 0 0,-8-4 0 0,4-1-10 16,-4-3 2-16,4 0 0 15,-4 0-48-15,-9-4-8 0,9 0-3 0,-9 0 0 16,0 0-105-16,0 0-20 0,8 0-5 0</inkml:trace>
          <inkml:trace contextRef="#ctx0" brushRef="#br0" timeOffset="159806.6662">8415 8606 662 0,'0'0'29'0,"0"0"7"15,0 0-36-15,0 0 0 0,0-12 0 0,0 4 0 0,5 0 44 0,-5 8 3 16,4-8 0-16,-4 1 0 0,0-1-23 0,0 0-4 15,0 8 0-15,0 0-1 0,4-4 1 0,-4 4 0 16,0-8 0-16,0 8 0 0,0 0 14 0,0 0 3 16,9-7 1-16,-9 7 0 0,5-4-6 0,-5 4 0 15,0 0-1-15,0 0 0 0,0 0 18 0,0 0 4 16,0 0 1-16,0 0 0 0,0-8-10 0,0 8-1 16,0 0-1-16,0 0 0 0,0 0-18 0,0 0-3 15,0 0-1-15,0 0 0 0,0 0-6 0,0 0-2 16,0 0 0-16,0 0 0 0,0 0 3 0,0 0 0 15,0 0 0-15,0 0 0 0,0 0 5 0,0 0 0 16,0 0 1-16,0 0 0 0,0 0-1 0,-5 12 0 16,-8-1 0-16,4 5 0 0,-4 3 8 0,0 1 0 15,-5-1 1-15,1 5 0 0,-5-1-3 0,0 1-1 16,-4-1 0-16,-1 4 0 0,1-3-12 0,-5 3-2 0,1-4-1 0,3-3 0 16,10-1-10-16,-1 1 8 0,1-5-8 15,3 1 8-15,6-4-8 0,-1-1 0 0,0-3 0 0,0-4-11 31,5 4-32-31,4-8-6 0,0 0-2 0,0 0-837 0</inkml:trace>
          <inkml:trace contextRef="#ctx0" brushRef="#br0" timeOffset="157632.3415">8402 8563 518 0,'0'0'23'0,"0"0"5"0,0 0-28 0,0 0 0 0,9-8 0 0,-5 4 0 16,-4 4 152-16,9-8 24 0,-5 0 6 0,-4 8 1 15,5-4-78-15,-5 4-15 0,0 0-3 0,0 0-1 16,0 0 6-16,0 0 2 0,0 0 0 0,0 0 0 16,0 8-34-16,-5 8-6 0,5-1-2 0,-4 5 0 15,-9 3-21-15,4 5-5 0,0-1-1 0,-4 0 0 16,4 4-25-16,-4 5 0 0,0-5-12 0,0 0-916 15</inkml:trace>
        </inkml:traceGroup>
        <inkml:traceGroup>
          <inkml:annotationXML>
            <emma:emma xmlns:emma="http://www.w3.org/2003/04/emma" version="1.0">
              <emma:interpretation id="{834D9512-A90E-4FE7-B8A5-CF6A262DD5D7}" emma:medium="tactile" emma:mode="ink">
                <msink:context xmlns:msink="http://schemas.microsoft.com/ink/2010/main" type="inkWord" rotatedBoundingBox="13623,10148 17608,9816 17708,11019 13723,1135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17100.9212">12737 9132 518 0,'0'0'46'0,"0"0"-37"0,0 0-9 0,0 0 0 0,0 0 130 0,-5 0 24 15,-3-4 5-15,3 0 1 0,1 0-54 0,4 4-10 16,0 0-3-16,-5-4 0 0,5 4-23 0,-4-7-5 16,0-1-1-16,-1 0 0 0,-4 0-12 0,5 0-2 15,4 8-1-15,0-3 0 0,-9-5-1 0,5 0 0 16,0 4 0-16,-5-4 0 0,4 0-7 0,-3 5-1 15,-1-1-1-15,0-4 0 0,5 8-12 0,-9-4-3 16,4 0 0-16,0 4 0 0,-4 0-11 0,-5 0-2 16,5 0-1-16,-4 0 0 0,-10 0-10 0,5 0 0 15,0 4 9-15,-4 0-9 0,0 4 0 0,-1-1 8 16,1-3-8-16,-5 8 0 0,5-4 0 0,0 4 9 16,-5-1-9-16,5 1 0 0,4 0 0 0,0-1 0 15,0 5 0-15,0 0 0 0,-9-5 0 0,9 5 13 16,-4-1-4-16,4 5-1 0,-4-4-8 0,-1 3 0 15,1 1 0-15,4 3 0 0,-9-4 10 0,9 5-10 16,-4-1 12-16,4 1-12 0,0 3 16 0,5-4-4 0,-5 1-1 0,4 3 0 16,1 0 1-16,-1 1 1 0,5 3 0 0,0-4 0 15,0 4 2-15,-1 1 0 0,6 3 0 0,-1-4 0 16,0 8-15-16,5-4 0 0,-1 0 0 0,5 0 0 16,0 0 0-16,5 0 8 0,-5-4-8 0,13 5 12 15,0-5-12-15,0 0 9 0,5 0-9 0,4-4 8 16,4 1 4-16,0-5 1 0,5 1 0 0,4-5 0 15,5-3-5-15,4-5-8 0,-1-3 11 0,1 0-11 16,0-8 0-16,4-8-12 0,1 0 0 0,-1-7 0 16,0-1-56-16,0-3-10 0,1-5-2 0,3 1-971 15</inkml:trace>
          <inkml:trace contextRef="#ctx0" brushRef="#br0" timeOffset="218069.4865">12908 9366 115 0,'-5'-16'10'0,"1"9"-10"0,4-5 0 0,-4 0 0 15,-1 1 292-15,5-1 57 0,0-4 11 0,0 1 3 16,0 3-215-16,5 0-42 0,-1 4-9 0,0 1-1 16,1-1-41-16,-5 8-8 0,0 0-2 0,0 0 0 15,0 0-7-15,0 0-2 0,0 0 0 0,0 0 0 0,0 0-14 16,9 12-3-16,-5 3-1 0,0-3 0 0,-4 3-5 0,-4-3-1 16,4 4 0-16,-4-1 0 0,-1 1 12 0,1 0 1 15,-1-1 1-15,-3 5 0 0,8-1-26 0,-5 5 0 16,-3 3 0-16,3 0 0 0,1 0 12 0,-5 9-4 15,5-1 0-15,-5 4 0 0,4 4 4 0,-3-4 0 16,3 7 0-16,-8-3 0 0,4-4 4 0,1 0 2 16,-1 0 0-16,4-4 0 0,-3-7 13 0,-1 3 2 15,4-8 1-15,-3 1 0 0,-5-5-18 0,8 1-4 16,-4-13-1-16,5 5 0 0,0-4 1 0,4-8 1 16,0 0 0-16,0 0 0 0,0 0-3 0,-9-4-1 15,0-4 0-15,5-4 0 0,-1 1-9 0,10-9 10 16,-1 1-10-16,0-5 10 0,5-3-10 0,0-4 0 15,4-4 0-15,0-4 0 0,-4 0 0 0,4 0 0 16,9 0 0-16,0-8 0 0,-4 0 16 0,4 0 2 0,0 1 0 16,-1-1 0-1,-3 4-40-15,0-4-8 0,-5 8-2 0,4 0 0 0,-4-4 32 0,1 8 13 0,-1-4-1 0,0 4 0 16,0 4-12-16,0 4 0 0,0-1 0 0,-4 5 0 16,4-4 0-16,-4 7 0 0,0 4 0 0,0 1 0 15,-1 3-12-15,-3-3 2 0,4 7 0 0,-5 0 0 16,0 0 10-16,-4 8 0 0,0 0 0 0,0 0 0 15,0 0 0-15,0 0 0 0,0 0 0 0,9 12 8 0,0 0-8 0,-5 7 0 16,1-3-8-16,-5 7 8 16,4 4-9-16,0 8 9 0,1-3-10 0,4 7 10 15,-5 0 0-15,0 4-9 0,1-1 9 0,4 9 0 0,-5 0 0 16,5 3-8-16,-5 1 8 0,0-4 0 0,5-4 0 16,-4 3 0-16,-1-7 0 0,0-4 8 0,1-8 3 0,-1 0 1 15,1-3 0-15,3-9 0 0,-3 1 7 0,-1-9 1 16,5-3 1-16,0 0 0 0,-1-4 9 0,1 0 2 15,0-8 0-15,4-4 0 0,5 0 3 0,-5-7 1 16,4-1 0-16,1-3 0 0,-5-9-19 0,0 1-3 16,5-4-1-16,4-4 0 0,-5 0-1 0,10-4 0 15,-10 4 0-15,5 0 0 0,0-4-12 0,-4 0 0 16,-1 3 0-16,5-3 0 0,0 4 0 0,0 0 0 16,-4 0 0-16,-1 0 0 0,1 0-8 0,4 0 8 15,-5-8 0-15,5 8 0 16,0-4-31-16,-4 8 1 0,3-4 0 0,-3 7 0 15,4-3-94-15,-4 4-20 0,-1 7-3 0,1 1-625 0,4 3-126 16</inkml:trace>
          <inkml:trace contextRef="#ctx0" brushRef="#br0" timeOffset="218726.1729">14360 9140 1324 0,'-9'-16'59'0,"9"12"12"0,5-3-57 0,-5-1-14 15,0 4 0-15,0 0 0 0,4 0 188 0,-4 4 34 16,0 0 7-16,0 0 2 0,0 0-137 0,0 0-27 15,0 0-6-15,0 0-1 0,0 0-16 0,-9 4-3 16,0 8-1-16,5 3 0 0,-5 5-25 0,1-1-6 16,-1 5-1-16,0 3 0 0,0 0 7 0,0 4 1 15,5 1 0-15,-5 3 0 0,1 0 12 0,-1 4 4 16,4 4 0-16,-3-4 0 0,-1 4-20 0,0-4-3 0,5 0-1 0,-10 4 0 16,1-8-8-16,5 0 0 0,-1 0 0 0,-4-4 0 15,-1-4 0-15,6 1-11 0,-1-9 3 0,-4 1 0 16,0-1-155-16,-1-3-30 0,-3-1-7 0,4-3-807 15</inkml:trace>
          <inkml:trace contextRef="#ctx0" brushRef="#br0" timeOffset="219175.2925">14189 9409 759 0,'-31'12'33'0,"22"-8"8"0,1-1-33 0,-1 1-8 0,4-4 0 0,5 0 0 0,0 0 106 0,0 0 19 16,-8 4 4-16,8-4 1 0,0 0-29 0,0 0-5 15,0 0-2-15,0 0 0 0,0 0-25 0,0 0-5 16,0 0 0-16,0 0-1 0,0 0-15 0,0 0-2 16,0 0-1-16,0 0 0 0,8 0 5 0,6 0 1 15,3-4 0-15,1 8 0 0,-1-4 1 0,10 0 0 16,-5-4 0-16,4 4 0 0,-4 0-6 0,4 0-1 16,5 0 0-16,-5-4 0 0,1 4-36 0,-1 0-9 15,0-3 0-15,0 6 0 16,5-3-121-16,-4 0-27 0,-1 0-4 0,5 0-2 0</inkml:trace>
          <inkml:trace contextRef="#ctx0" brushRef="#br0" timeOffset="218892.3876">14334 8996 1094 0,'0'0'97'0,"4"-8"-77"16,-4 4-20-16,4-4 0 0,5 4 166 0,0 0 30 16,0-4 5-16,4 5 2 0,-4-5-91 0,4 4-19 15,4-4-3-15,1 4-1 0,0 0-33 0,3 0-6 16,1-3-2-16,0 3 0 0,5 0-19 0,-1-4-4 15,5 4-1-15,-5-4 0 0,5 4-3 0,-5 0-1 16,0 1 0-16,1-1 0 0,-1 0-20 0,5 4 9 16,-1-8-9-16,-3 4 0 0,-1 4 0 0,5-4 0 15,0 4 0-15,-1 0 0 16,-3-4-20-16,-1 4-8 0,-9 0-2 0,5 0 0 16,-4 0-75-16,-5 4-15 0,-4 0-4 0,-9-4-505 0,0 0-102 0</inkml:trace>
          <inkml:trace contextRef="#ctx0" brushRef="#br0" timeOffset="219460.3948">15163 9401 1594 0,'0'0'71'0,"0"0"14"0,-4 4-68 0,-5 0-17 0,4 0 0 0,-3 0 0 15,3 0 106-15,5-4 18 0,0 0 3 0,0 0 1 16,0 0-38-16,0 0-7 0,0 0-2 0,0 0 0 16,0 0-24-16,5 7-5 0,3-3 0 0,1 4-1 15,4-8 1-15,5 0 0 0,4 4 0 0,0-4 0 0,4-4-42 16,5 4-10-16,-1-4 0 0,1 0 0 0,4 0 0 0,-4 4 0 15,4-3-10-15,5-1 10 16,-5 0-106-16,0 0-15 0,0 0-3 0</inkml:trace>
        </inkml:traceGroup>
        <inkml:traceGroup>
          <inkml:annotationXML>
            <emma:emma xmlns:emma="http://www.w3.org/2003/04/emma" version="1.0">
              <emma:interpretation id="{8B732D2E-9D95-45CA-95C7-F8004840BC59}" emma:medium="tactile" emma:mode="ink">
                <msink:context xmlns:msink="http://schemas.microsoft.com/ink/2010/main" type="inkWord" rotatedBoundingBox="18379,9726 21164,9494 21261,10655 18476,10887"/>
              </emma:interpretation>
              <emma:one-of disjunction-type="recognition" id="oneOf20">
                <emma:interpretation id="interp24" emma:lang="" emma:confidence="0">
                  <emma:literal>-T</emma:literal>
                </emma:interpretation>
                <emma:interpretation id="interp25" emma:lang="" emma:confidence="0">
                  <emma:literal>- T</emma:literal>
                </emma:interpretation>
                <emma:interpretation id="interp26" emma:lang="" emma:confidence="0">
                  <emma:literal>_ T</emma:literal>
                </emma:interpretation>
                <emma:interpretation id="interp27" emma:lang="" emma:confidence="0">
                  <emma:literal>IT</emma:literal>
                </emma:interpretation>
                <emma:interpretation id="interp28" emma:lang="" emma:confidence="0">
                  <emma:literal>. T</emma:literal>
                </emma:interpretation>
              </emma:one-of>
            </emma:emma>
          </inkml:annotationXML>
          <inkml:trace contextRef="#ctx0" brushRef="#br0" timeOffset="224329.5596">17580 9179 806 0,'0'0'72'0,"0"0"-58"0,0 0-14 0,0 0 0 15,9 0 95-15,-9 0 16 0,0 0 3 0,0 0 1 16,0 0-35-16,0 0-6 0,9-4-2 0,-9 4 0 16,0 0-24-16,9-8-4 0,8 8-2 0,1-8 0 15,-1 4 2-15,1 1 1 0,-5-1 0 0,9-4 0 16,-5 4-9-16,5-4-1 0,-4 0-1 0,4 4 0 15,4 1-18-15,1 3-4 0,-6-4-1 0,1 0 0 16,0 0-139-16,5 4-28 0</inkml:trace>
          <inkml:trace contextRef="#ctx0" brushRef="#br0" timeOffset="224753.1519">18414 8754 1681 0,'-9'-16'74'0,"9"16"16"0,4-8-72 0,-8 1-18 15,0 3 0-15,4 4 0 0,0 0 39 0,0 0 4 16,-9-8 1-16,5 4 0 0,-10-4-29 0,14 8-6 16,0 0-1-16,0 0 0 0,-4 0-8 0,4 0 0 0,0 0 0 15,0 0 0-15,-9-4 0 0,9 4 8 0,0 0-8 0,0 0 8 16,0 0 26-16,0 0 5 0,0 0 1 0,13 4 0 16,5-4-23-16,-5 4-4 0,0 0-1 0,0 0 0 15,9-4 2-15,5 0 0 0,-10-4 0 0,5 8 0 16,4-8-4-16,5 4-1 0,4-4 0 0,0 0 0 15,-4 0-9-15,9 0 0 0,3-3 9 0,6 3-9 16,-10-8 9-16,-4 8-9 0,5-4 12 0,-5 0-12 16,0 5-22-1,-9-1-11-15,-4 0-3 0,-4 0 0 0,-1 0-45 16,1 0-10-16,-9 0-1 0,-1 4-1 0</inkml:trace>
          <inkml:trace contextRef="#ctx0" brushRef="#br0" timeOffset="224991.9623">18712 8765 1558 0,'0'0'69'0,"0"0"15"0,13 12-68 0,-4 0-16 15,-9 3 0-15,9 9 0 0,0-1 72 0,-1 1 10 16,1 7 2-16,-4 0 1 0,-1 4-22 0,5 0-5 15,0 4-1-15,-5 0 0 0,-13 0-4 0,9 0-1 16,9 0 0-16,-5 0 0 0,-12 4-41 0,3-4-11 16,-4 0 0-16,5-4 0 15,4 4-25-15,-9-4-7 0,-4 0-2 0,4 1 0 16,9-1-107-16,-8-4-22 0,-10 0-4 0</inkml:trace>
          <inkml:trace contextRef="#ctx0" brushRef="#br0" timeOffset="220238.0986">17089 8715 1220 0,'0'0'27'0,"0"0"5"0,0-8 2 0,0 0 0 0,0 8-34 0,0-12 0 16,0 5 0-16,-4 3 0 0,-5-4 134 0,0 4 20 15,0 0 4-15,-4 0 1 0,-5 0-75 0,-3 4-16 16,-1 0-2-16,0 0-1 0,-5 4-52 0,-3 0-13 16,3 0 0-16,-3 4 0 0,-1 0 9 0,0-1-1 15,-4 5 0-15,4-4 0 0,1 4-8 0,3-1 0 0,5 1 9 0,0 0-9 16,1 3 0-16,3-3 9 0,5 0-9 0,4-1 0 15,5 1 0-15,-1 0 0 0,1 0 0 0,4-1 0 0,4 1 0 16,5 0 0-16,0-1 0 0,4 5 0 16,0 0 0-16,5-1-12 0,-1 1 12 0,1 3-12 15,-1 1 12-15,5-1 0 0,0 1 0 0,5 3 0 16,-10 4 0-16,5-3 0 0,-4-5 0 0,-1 9 0 16,1-9 0-16,-5 1 0 0,0 3 0 0,-4-7 0 15,-5 3 23-15,-4-3-3 0,-4-1 0 0,-1-3 0 16,-3 4 13-16,-6-5 3 0,-3 1 0 0,-1 0 0 0,-4-1-13 15,-4-3-3-15,4 4 0 0,-4 0 0 16,0-1-10-16,-5-3-2 0,4 4-8 0,-3-4 12 0,-5 3-26 0,4 1-6 16,0 0 0-16,1-4-1 15,-1-5-174-15,4 5-34 0,1-4-7 0</inkml:trace>
          <inkml:trace contextRef="#ctx0" brushRef="#br0" timeOffset="224039.8707">17598 8847 979 0,'13'-4'87'0,"-4"-7"-70"0,-9 3-17 0,4 0 0 15,9 0 83-15,-8 1 13 0,-5-1 2 0,0 8 1 16,0 0-57-16,0 0-11 0,0 0-3 0,0 0 0 16,-5-8 7-16,5 8 1 0,0 0 0 0,0 0 0 15,-4-8-15-15,4 8-2 0,0 0-1 0,0 0 0 16,0 0-8-16,0 0-2 0,0 0 0 0,9 8 0 0,-1 4 8 16,-3 3 2-16,-14 5 0 0,9-1 0 0,0 9 8 15,-4 3 2-15,-5 4 0 0,-9 4 0 16,1 4-12-16,4 4-1 0,4 3-1 0,-4-3 0 0,-14 4 3 15,10-4 1-15,8-5 0 0,-4-3 0 0,-9 0 1 16,0-7 0-16,9-1 0 0,0 0 0 0,0-4-7 0,-5-3-2 16,-4-5 0-16,9 1 0 0,9-1-2 0,-5-7-8 15,0-4 12-15,0-4-4 0,9-4 1 0,0 0 0 16,0 0 0-16,0 0 0 0,-4-4 9 0,4 4 2 16,4-16 0-16,1 1 0 0,-5-1 9 0,4-7 3 15,0-5 0-15,10 5 0 0,-6-4-12 0,5-5-1 16,-4 1-1-16,9-4 0 0,4 0-18 0,0 0 10 15,-5-8-10-15,5 0 8 0,0 0-8 0,0 4 0 16,-4-4 0-16,-1 0 0 0,9 0 0 0,-4 1-9 16,5 3 9-16,-10 0-13 0,-4 0 13 0,5 3-11 15,4 5 11-15,0 0-10 0,-9 0 10 0,5 4-13 16,-1-1 5-16,1 5 8 0,-1-1-23 0,1 9 3 0,-14 3 1 16,9 0 0-16,5 1 10 0,-9 3 9 0,-1 0-13 0,-3 4 5 15,-5 4 8-15,0 0 0 0,0 0-9 0,0 0 9 16,0 12-10-16,0 4 10 0,9-1-13 0,-9 9 5 15,0-1 8-15,0 8-8 0,4-4 8 0,0 12-8 16,-4 0 8-16,0 0-10 0,0 8 10 0,5 0-10 16,3 0 10-16,-3 4 0 0,-5-5 0 0,0 1 0 15,0-4 12-15,0 0-1 0,4-4-1 0,1 0 0 16,-1-8-2-16,0 0-8 0,1-3 12 0,-5-1-4 16,-5-4 4-16,5 1 0 0,0-5 0 0,0-3 0 15,-4-1-133-15,-5-7-27 0,9 0-4 0,0-8-694 16</inkml:trace>
        </inkml:traceGroup>
      </inkml:traceGroup>
    </inkml:traceGroup>
    <inkml:traceGroup>
      <inkml:annotationXML>
        <emma:emma xmlns:emma="http://www.w3.org/2003/04/emma" version="1.0">
          <emma:interpretation id="{8F458E77-0AC4-415E-A3D3-57C60A424C44}" emma:medium="tactile" emma:mode="ink">
            <msink:context xmlns:msink="http://schemas.microsoft.com/ink/2010/main" type="paragraph" rotatedBoundingBox="2750,13707 29629,12775 29742,16033 2863,169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8659C-3B25-4DC3-AAD2-737A1D448A7C}" emma:medium="tactile" emma:mode="ink">
              <msink:context xmlns:msink="http://schemas.microsoft.com/ink/2010/main" type="line" rotatedBoundingBox="2750,13707 29629,12775 29696,14689 2816,15621"/>
            </emma:interpretation>
          </emma:emma>
        </inkml:annotationXML>
        <inkml:traceGroup>
          <inkml:annotationXML>
            <emma:emma xmlns:emma="http://www.w3.org/2003/04/emma" version="1.0">
              <emma:interpretation id="{A65F7DBE-5A0F-4596-80B0-FA9CD2C257F2}" emma:medium="tactile" emma:mode="ink">
                <msink:context xmlns:msink="http://schemas.microsoft.com/ink/2010/main" type="inkWord" rotatedBoundingBox="2765,14145 5874,14038 5925,15513 2816,1562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.59223E6">948 13562 460 0,'-4'0'41'0,"4"0"-33"16,-5-8-8-16,5-3 0 0,0 3 60 0,-4-4 11 15,8 1 1-15,-4 3 1 0,0-8-3 0,0 8-1 16,0-3 0-16,5-1 0 0,-1 0-29 0,-4 4-5 16,5-3-2-16,-1-1 0 0,0 4 3 0,-4 0 0 15,5 1 0-15,-1-1 0 0,5 0 12 0,-9 4 4 16,0-4 0-16,0 8 0 0,0-4-13 0,0-3-3 15,0 7 0-15,0 0 0 0,0 0-12 0,0-4-4 16,4 0 0-16,-4 4 0 0,0 0 2 0,0 0 0 16,0 0 0-16,0 0 0 0,0 0-6 0,0 0 0 15,0 0-1-15,0 0 0 0,0 0 3 0,0 0 1 16,0 0 0-16,0 8 0 0,-4 3 4 0,4 5 1 16,0 0 0-16,0 7 0 0,-13 0-2 0,8 1 0 0,1-1 0 0,0 4 0 15,-5 9-6-15,4-5-2 16,1 4 0-16,4 0 0 0,-9 0-2 0,0 4 0 15,5-4 0-15,-5 4 0 0,9-4 0 0,-9 0-1 0,5 4 0 0,0-4 0 16,-1 0 3-16,1 1 1 0,0 3 0 0,-1-4 0 16,5 0 0-16,0-4 0 0,0 4 0 0,0-8 0 15,0 5-3-15,5-5 0 0,-10 0 0 0,5-3 0 16,-4 3 10-16,4-8 2 0,0 5 0 0,-5-5 0 16,5 1-4-16,-8-5 0 0,3 1 0 0,1 0 0 15,-1-5-8-15,1 1-1 0,0-4-1 0,4 3 0 16,-9-3-10-16,9-8 8 0,0 0-8 0,-4 8 8 15,4-8 3-15,-5 4 0 0,5-4 0 0,0 0 0 0,0 0-23 16,-9 4-5-16,9-4-1 0,-4 4 0 16,-5 0-41-16,5 0-8 0,-5-1-1 0,9-3-1 15,0 0-149-15,-9 0-30 0</inkml:trace>
          <inkml:trace contextRef="#ctx0" brushRef="#br0" timeOffset="1.59281E6">716 13527 946 0,'-5'-19'42'0,"5"11"9"0,0-4-41 0,0 0-10 0,5-3 0 0,3 3 0 15,1-7 92-15,0 3 16 0,4-3 3 0,-4 3 1 16,4-4-29-16,0 5-6 0,0-1-1 0,1 1 0 15,3-5-32-15,-4 8-8 0,0-3 0 0,5-1-1 16,-1 1-25-16,-3 3-10 0,3-4 8 0,1 9-8 16,4-9 8-16,-5 4-8 0,10 1 0 0,-14-1 8 0,9 4-8 0,0 4 0 15,4-4 0-15,0 4 8 0,1 1-8 0,-1 3 0 16,5 0 0-16,-1 3 0 0,-8 1 0 0,5 8 8 16,-1-4-8-16,-4 4 8 0,4-5-8 0,0 9 0 15,-8 0 0-15,4-1 8 0,-9 1 0 0,0 3 0 16,0-3 0-16,-4 3 0 0,-9 5 12 0,0-5 1 15,-4-3 1-15,-1 3 0 0,1 1 12 0,-18 3 2 16,9-3 1-16,-5-1 0 0,-4 1-11 0,5 3-2 16,-5-3-1-16,0-1 0 0,9-3-12 0,-18-1-3 15,0 5 0-15,5 3 0 0,0-3-8 0,-5-1 8 16,0 1-8-16,1-1 8 0,-5 1-8 0,4-5-16 0,5-3 4 16,-5 4 1-16,0-9 11 0,0 1 16 0,9-4-4 0,-4 0-1 15,9-4-11-15,-5-4 0 0,4 0-10 16,9 0 10-1,1-4-47-15,3 1-3 0,1-1-1 0,8 0-556 0,5-4-111 0</inkml:trace>
          <inkml:trace contextRef="#ctx0" brushRef="#br0" timeOffset="1.59366E6">1466 13851 518 0,'0'0'46'0,"0"-8"-37"0,4-4-9 0,-4 4 0 16,0-3 135-16,0 3 25 0,5-4 4 0,-5 1 2 16,0-1-58-16,0 0-12 0,0 4-3 0,4 1 0 0,-4-1-26 0,0 8-6 15,0 0-1-15,0 0 0 16,0 0-24-16,0 0-6 0,0 0-1 0,9 4 0 0,0 3-16 0,-1 5-3 16,1 0-1-16,-5 3 0 0,10 1 2 0,-14 4 0 15,8 3 0-15,-3-4 0 0,4 1 0 0,-5 3 0 16,5 1 0-16,-5-1 0 0,1 1 3 0,-1 3 1 15,0-4 0-15,1 1 0 0,-5-1-3 0,4 0-1 16,-4 1 0-16,-4-5 0 0,4 1 7 0,0-1 2 16,-5-3 0-16,5 0 0 0,-4-1-12 0,0 1-8 15,-1-8 12-15,5 3-12 0,-4-3 12 0,4-8-4 16,0 0 0-16,0 0-8 0,0 0 16 0,0 0-3 16,0 0-1-16,0 0 0 0,0 0 6 0,0 0 1 15,0-8 0-15,-5-3 0 0,1-1-3 0,4 4 0 16,0 0 0-16,0-3 0 0,4-1 1 0,-4-8 0 0,0 5 0 15,5-5 0-15,-5 1-6 0,4-5-2 0,5 5 0 0,0-8 0 16,-5 3-9-16,0-3 10 0,5 0-10 0,0-1 10 16,0 1-10-16,4-4 0 0,-4 3 0 0,4-3 0 15,0 4 0-15,0-4 0 0,5 0 0 0,-5-1 0 16,4 1 0-16,5 4 0 0,-8 0 0 0,12 3 0 31,-4 1-36-31,4-1 0 0,5 5 0 0,-5-1-644 0,5 1-128 0</inkml:trace>
          <inkml:trace contextRef="#ctx0" brushRef="#br0" timeOffset="1.59415E6">2585 13535 1371 0,'-22'0'30'0,"13"0"6"0,0 0 2 0,-4 4 1 0,0 4-31 0,0-1-8 15,-5-3 0-15,5 4 0 0,0 4 0 0,-5 0 0 16,1-1 0-16,-1 1 8 0,5 0-8 0,0-1 0 16,-9 5-11-16,9-1 11 0,0 1 0 0,-1 4 0 15,1-1 13-15,4 1-4 0,1-1 8 0,3 4 2 16,-4 1 0-16,1-1 0 0,3 1 1 0,1 3 0 15,4-8 0-15,-4 5 0 0,4-1-4 0,0-3 0 16,4-1 0-16,0 1 0 0,1-9-6 0,-5 5-2 0,0-4 0 0,4-1 0 16,0-3-8-16,-4-8 12 0,0 0-12 0,9 4 12 15,-9-4 5-15,13 0 2 0,-4-4 0 16,0 0 0-16,4 0-1 0,0 1 0 0,-4-5 0 0,4-4 0 16,-4 4-4-16,0-3-1 0,4 3 0 0,-4-4 0 15,-1 0-3-15,1-3-1 0,-4 3 0 0,3-4 0 16,-3 1 3-16,-1-1 1 0,-8-3 0 0,4 3 0 15,4 1 6-15,1-1 1 0,-10-4 0 0,1 5 0 16,-1-1-5-16,-3 5-1 0,3-5 0 0,-4 8 0 16,5-4-14-16,0 5 0 0,-5 3 8 0,9 4-8 15,0 0-36-15,-9 4-11 0,5-4-1 0,-5 4-804 16</inkml:trace>
          <inkml:trace contextRef="#ctx0" brushRef="#br0" timeOffset="1.59605E6">2427 13613 403 0,'0'0'36'0,"0"0"-36"15,0 0 0-15,0 0 0 0,0 0 85 0,0 0 11 16,0 0 1-16,0 0 1 0,0 0-34 0,0 0-8 16,0 0 0-16,0 0-1 0,0 0-17 0,0 0-3 15,0 0-1-15,0 0 0 0,0 0-6 0,0 0-2 16,0 0 0-16,0 0 0 0,0 0 3 0,0 0 1 15,0 0 0-15,0 0 0 0,4-8-12 0,-4 8-2 16,0 0-1-16,0 0 0 0,0 0-7 0,0 0-8 16,0 0 11-16,0 0-11 0,-9-4 8 0,9 4-8 15,0 0 0-15,0 0 0 0,-9 4 10 0,1 4-10 0,3 0 8 16,-3-1-8-16,-1-3 11 0,0 4-3 0,0 4-8 0,0-4 12 16,1 3-1-16,3 1-1 0,-3 0 0 0,-1-1 0 15,0-3 5-15,0 4 1 0,9 0 0 0,-9-5 0 16,5 5 0-16,0-4 0 0,-1 0 0 0,1 3 0 15,-1-3-16-15,5-8 0 0,-4 12 8 0,4-12-8 16,-4 8 0-16,-1 3 9 0,5-3-9 0,0 4 8 16,0-4 4-16,0-8 0 0,0 0 0 0,0 11 0 15,5 1 0-15,-5 0 0 0,0-12 0 0,0 8 0 16,0-8-1-16,4 11 0 0,-4-11 0 0,0 12 0 16,0 0 10-16,0-12 3 0,0 0 0 0,4 8 0 15,-4-8-24-15,0 11 0 0,0-11 0 0,5 8 8 16,-5-8 8-16,0 0 3 0,0 0 0 0,4 12 0 15,-4-12 1-15,0 0 0 0,0 0 0 0,5 8 0 0,-5-8-4 0,0 0-1 16,0 0 0-16,0 0 0 0,8 7-3 0,-8-7-1 16,0 0 0-16,0 0 0 0,0 0-11 0,9 8 0 15,-9-8-12-15,9 4 12 0,-9-4 0 0,0 0 0 16,0 0 0-16,0 0 0 0,0 0 0 0,0 0 0 16,0 0 11-16,4 12-11 0,-4-12 0 0,0 0 0 15,0 0 0-15,9 8 0 0,-9-8 0 0,0 0 12 16,0 0-3-16,0 0-1 0,0 0-8 0,0 0 0 15,9 0 0-15,0 0 8 0,-9 0-8 0,0 0 0 16,4-4-12-16,-4 4 12 0,13-4 0 0,-4 0 0 16,-9 4 0-16,9-4 0 0,4 0 0 0,-4 4 0 0,-9 0 0 15,8-4 0-15,1 0 0 0,-9 4 0 0,5-8 0 16,-5 8 0-16,4-3 0 0,0-5 8 0,5 0-8 0,-4 0 0 16,-5 0 0-16,0 1 0 0,4-5 0 0,0 4 0 15,5-4 0-15,-9 5 0 0,5-5 0 0,-1 4 0 16,5-4 0-16,-5-3 0 0,0 3 0 0,1-4 0 15,4 5 0-15,-5-1 0 0,0-4 0 0,1 1 0 16,4 3 0-16,-5 0 0 0,-4 1 0 0,4-1 0 16,-4 4 0-16,0-3 8 0,0 3-8 0,0 8 8 15,-4-8-8-15,0 0 0 0,-1 0 0 0,-4 4 0 16,5 4 0-16,-5-3 0 0,-4-1 0 0,4 4 0 16,-4-4 0-16,4 4 0 0,-4 0 0 0,0 0 0 15,4 4-48-15,9-4-3 0,-9 0 0 0,9 0 0 16,-4 0-37-16,4 0-7 0</inkml:trace>
          <inkml:trace contextRef="#ctx0" brushRef="#br0" timeOffset="1.59463E6">3015 13679 345 0,'0'0'31'0,"8"-8"-31"0,-8-3 0 0,5 3 0 16,-1 0 201-16,-4 4 35 0,-4-4 6 0,-1 1 2 15,1-1-88-15,0 4-18 0,4 4-3 0,-5-4-1 16,-4 0-65-16,1 4-13 0,3 0-2 0,-4 4-1 16,-4 0-38-16,5 4-15 0,-6-4 11 0,-3 3-11 15,4-3 8-15,-1 8-8 0,1 0 0 0,-4 3 0 16,4 1 8-16,-5-1-8 0,5 5 0 0,0 3 0 15,-5 1 12-15,5-5-4 0,-5 9-8 0,5-5 12 16,0 0 1-16,9-3 0 0,-5 3 0 0,0-3 0 16,5-1-3-16,-1-3-1 0,5-1 0 0,5 1 0 15,4-4-9-15,-1-1 0 0,1 1 0 0,4-8 8 16,0 4-8-16,5-8 0 0,-5-4 0 0,9 0 0 16,-4-4 0-16,4-3 8 0,0 3-8 0,-1-4 0 0,-3 0 0 15,4-3 8-15,0-5-8 0,-5 5 0 0,-3-5 9 16,-1-3-9-16,0-5 10 0,0 5-10 0,-9 0 10 15,5-1-10-15,-4 1 10 0,-1 3-10 0,-4 1 10 0,0 3-10 16,0 1 10-16,-4 3-10 0,-1 0 13 0,-4 1-3 16,1-1-1-16,-1 4 0 0,0 4-9 0,0 0 0 15,1 4 0-15,-6 0 0 16,6 4-94-16,-1 4-14 0,0 0-4 0</inkml:trace>
          <inkml:trace contextRef="#ctx0" brushRef="#br0" timeOffset="1.59735E6">3405 13827 1018 0,'22'0'45'0,"-13"0"10"0,-1 4-44 0,-3 0-11 15,-5-4 0-15,13 4 0 0,9 0 95 0,-9-4 17 16,0 0 3-16,0 0 1 0,5 0-35 0,0 0-6 15,-1 0-2-15,-4 0 0 0,0-4-30 0,5 0-7 16,4 0 0-16,-5-4-1 0,-3 5-24 0,8-1-11 16,4-4 10-16,0 4-10 15,-4-4-30-15,4 4-12 0,1-7-2 0</inkml:trace>
          <inkml:trace contextRef="#ctx0" brushRef="#br0" timeOffset="1.5971E6">3651 13496 345 0,'-13'8'31'0,"13"-8"-31"0,0 0 0 0,-9 11 0 16,-9-7 103-16,9 0 14 0,9-4 3 0,0 0 1 15,0 0-31-15,0 0-6 0,0 0-2 0,0 0 0 16,14 8-27-16,-14-8-6 0,0 0-1 0,8-8 0 16,10 4 5-16,-1-3 1 0,-3-5 0 0,-1 0 0 15,4-3 2-15,1-1 0 0,-1 0 0 0,-8 5 0 16,0-5-22-16,4 0-4 0,0-3-1 0,0 7 0 16,-13-3-14-16,5-5-3 0,-1 5-1 0,1-1 0 15,-1 0-3-15,-4-3 0 0,0 3 0 0,-4 1 0 16,8-1-8-16,-4-3 0 0,-9 3-12 0,0 0 12 15,9-3 0-15,-4 3 0 0,0-3 12 0,-5 7-4 16,0-7-8-16,5 3-14 0,4 4 3 0,-5-3 1 0,-3 3 10 16,-1 0 11-16,4 4-3 0,1 1 0 0,0 3-8 15,-1-4-14-15,5 8 3 0,0 0 1 0,0 0 10 0,0 0 0 16,-4-4 0-16,4 4-8 0,0 0 8 0,0 0 0 16,0 0 0-16,0 0 8 0,0 0-8 0,0 0 0 15,0 0-8-15,0 0 8 0,-13 12 0 0,4-8 0 16,9-4 9-16,-4 15-9 0,-10-3 0 0,6 0 0 15,3 3 0-15,1 1 0 0,4-1 12 0,-5 5-2 16,-3-1 0-16,8 5 0 0,8-5 11 0,-8 5 3 16,0-1 0-16,-4 1 0 0,8 3 0 0,1 0 1 15,-5 4 0-15,0 1 0 0,0 3-1 0,0 0-1 16,0 4 0-16,0 4 0 0,-9-4 1 0,5 0 1 16,4 3 0-16,0-3 0 0,-5 0 0 0,1-3 0 15,-5-1 0-15,9-4 0 0,5 0-9 0,-10-4-3 0,-8 1 0 16,9-1 0-16,4-8-13 0,0 5 11 0,-9-5-11 0,4 1 10 15,1-1-10-15,-5-3 0 0,9-4 0 0,-9 3 8 32,1-3-40-32,-1 0-9 0,13-1-2 0,-4-3 0 15,-4-4-177-15,4-4-35 0</inkml:trace>
        </inkml:traceGroup>
        <inkml:traceGroup>
          <inkml:annotationXML>
            <emma:emma xmlns:emma="http://www.w3.org/2003/04/emma" version="1.0">
              <emma:interpretation id="{E6DDF13B-517D-4CD5-BCEC-F5C8E0E66116}" emma:medium="tactile" emma:mode="ink">
                <msink:context xmlns:msink="http://schemas.microsoft.com/ink/2010/main" type="inkWord" rotatedBoundingBox="7870,13831 8471,13810 8504,14781 7904,14802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.59878E6">6011 13398 518 0,'0'0'46'0,"0"-7"-37"0,0-5-9 0,0 4 0 15,0 8 132-15,0-8 25 0,0 1 5 0,0-1 1 16,0 8-79-16,4-8-15 0,-4 8-3 0,0 0-1 16,0 0-41-16,0 0-8 0,-4-8-1 0,4 8-1 15,-4 0-14-15,4 0 11 0,0 0-11 0,0 0 10 0,-9 0-10 0,0 4 0 16,0 0 0-16,9-4 8 0,-4 8 5 0,-5 3 1 16,0-3 0-16,1 4 0 0,-1 0 2 0,0 3 0 15,-4-3 0-15,4 7 0 0,5-3 3 0,-5 4 1 16,0-5 0-16,0 5 0 0,1-5-12 0,3 5-8 15,1-1 12-15,-5 1-12 0,-4-9 10 0,4 9-10 16,18-5 8-16,-5 1-8 0,1 0 0 0,-1-5 8 16,-4 1-8-16,4 0 0 0,1-4 0 0,-5-8 8 15,0 0-8-15,9 7 0 0,4 1 13 0,-13-8-2 16,0 0-1-16,9 0 0 0,4-4 2 0,0 0 1 16,0-3 0-16,0-5 0 0,5 0 3 0,-5 0 0 15,4 1 0-15,-3-5 0 0,3-3-16 0,5 3 0 16,0-3 8-16,-4-1-8 0,4 1 0 0,0-5 0 0,4 5 0 15,-9-1 0-15,5 5 0 0,0-5 12 0,-4 8-3 16,4-3-1-16,-5 7 7 0,1-4 1 16,-1 5 0-16,-3 3 0 0,-1 0-7 0,0 4-1 0,4 0 0 0,-8 8 0 15,4-1-8-15,-4 1 0 0,0 4 0 0,-5 3 8 16,5 1-8-16,-5 0 0 0,-4-1 0 0,5 1 0 16,-5 3 12-16,0-3 0 0,-5 0 0 15,5-5 0-15,-8 5 13 0,3-1 3 0,-3-3 1 0,-1 0 0 16,0-1 2-16,0 1 0 0,-4 0 0 0,0-8 0 15,0 4-9-15,0-1-2 0,-5 1 0 0,5-4 0 16,-5 4-8-16,1 0-1 0,-5-1-1 0,0-3 0 16,0 0-10-16,0 0 10 0,-4 4-10 0,-1-4 10 15,10 0-10-15,-5 0 0 0,0-4 0 0,4 0 0 16,5 0 0-16,-4 0 0 0,-1 0 0 0,1-4 0 16,3 4-23-16,1-4-9 0,-4-4-3 0,4 0-625 15,4 0-126-15</inkml:trace>
          <inkml:trace contextRef="#ctx0" brushRef="#br0" timeOffset="1.59895E6">6217 12798 403 0,'0'0'17'0,"-9"-8"5"0,5 0-22 0,-5 0 0 0,1 5 0 0,-1-1 0 15,9 4 320-15,-9-4 60 0,0 4 12 0,9 0 3 16,-9 4-308-16,1 0-62 0,3 3-12 0,-3 1-2 31,3 4-126-31,1 3-25 0,-1 9-4 0,5-24-2 0</inkml:trace>
        </inkml:traceGroup>
        <inkml:traceGroup>
          <inkml:annotationXML>
            <emma:emma xmlns:emma="http://www.w3.org/2003/04/emma" version="1.0">
              <emma:interpretation id="{A270EB7F-28F5-46BE-B9DF-DBE97F4FDAFC}" emma:medium="tactile" emma:mode="ink">
                <msink:context xmlns:msink="http://schemas.microsoft.com/ink/2010/main" type="inkWord" rotatedBoundingBox="9729,13465 14150,13312 14205,14905 9785,1505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.6003E6">8174 12583 633 0,'0'-11'56'0,"0"-9"-44"15,-4-3-12-15,4 3 0 0,4-3 52 0,5 3 8 16,-5 5 1-16,9-1 1 0,0 1 17 0,1 7 3 16,-1 0 1-16,0 0 0 0,0 4-31 0,0 0-5 15,-13 4-2-15,0 0 0 0,9 12-25 0,-9-12-4 0,4 12-2 16,-4 3 0-16,0-3 10 0,-4 8 3 15,-5-1 0-15,5 1 0 0,-9 3 4 0,4 0 1 16,-4 5 0-16,0 3 0 0,-1 0-2 0,1 4 0 0,0 0 0 16,0 4 0-16,0 4 6 0,0 0 2 0,-1 4 0 15,6 7 0-15,-1-3-9 0,5 4-1 16,-5-8-1-16,4 3 0 0,1-3 8 0,0 0 1 0,-5-4 1 0,0 0 0 16,5-4-20-16,-1 4-4 0,-8-4-1 0,4 0 0 15,1-4-12-15,3 0 9 0,5-4-9 0,-4 0 8 16,-1-4-16-16,1-3-4 0,0-1-1 0,-1-3 0 31,1-5-137-31,-1-3-27 0,-3 7-6 0,8-19-1 0</inkml:trace>
          <inkml:trace contextRef="#ctx0" brushRef="#br0" timeOffset="1.60058E6">8402 13574 1094 0,'0'0'97'0,"0"0"-77"15,0 0-20-15,0 0 0 0,0 0 43 0,0 0 5 16,0 0 0-16,0 0 1 0,9-4-7 0,-5 0-2 16,9 0 0-16,-4 0 0 0,4 0-16 0,5 1-3 15,-1-5-1-15,5 0 0 0,0-4 10 0,0 4 2 16,5 1 0-16,-1-5 0 0,0 4 24 0,1-4 4 16,-1 5 2-16,0-5 0 0,-4 0-31 0,0 1-7 15,-4-1 0-15,-1 0-1 0,-4 0 14 0,1 1 3 16,-6-1 1-16,1 0 0 0,-9 1-26 0,4-1-6 15,-8 0-1-15,4 1 0 0,-4-1 0 0,-1 4-8 0,-3-4 12 0,-1 5-4 16,0-1-8-16,0 4 0 16,-4 0 0-16,0 0 0 0,4 4 0 0,0 0 0 15,-4 0 0-15,0 8 0 0,0-4 0 0,0 4 0 16,4-1 0-16,-4 9 0 0,0-4 0 0,-5 7 0 0,9 1 0 0,-4-1 0 16,-4 5-8-16,3-5 8 0,6 4 0 0,-1-3 0 15,0-1 0-15,0 1 0 0,5-1 0 16,-1 1 0-16,5-4 0 0,0 3 0 0,0-7 0 0,5 7 0 31,8-7-34-31,0 0-6 0,5-1 0 0,-1-7-852 0</inkml:trace>
          <inkml:trace contextRef="#ctx0" brushRef="#br0" timeOffset="1.59982E6">7687 13161 230 0,'0'0'20'0,"0"0"-20"15,4 0 0-15,5-4 0 0,0 0 149 0,4 0 26 16,-9 0 5-16,5 0 0 0,0 4-64 0,0-4-14 15,4 4-2-15,-4 0-1 0,0 0-35 0,-1 0-8 0,1 0 0 0,0 0-1 16,4 0-20-16,0 0-4 0,0 0-1 0,9 0 0 16,-4 0 0-16,4-4 0 0,0 0 0 0,4 4 0 15,0-4-12-15,1 1-2 0,8-5-1 0,0 4 0 16,0 4-4-16,4-4-1 0,-3 0 0 0,3-4 0 16,-4 0-10-16,-4 1 8 0,4-1-8 0,-4 0 8 15,-1 0-8-15,1 0 0 0,-9-3 0 0,4-1 8 16,-4 0-8-16,-4 5-14 0,-1-1 3 0,1 0 1 15,-5 4-36 1,0 4-7-16,-8-4-2 0,-5 4-658 0</inkml:trace>
          <inkml:trace contextRef="#ctx0" brushRef="#br0" timeOffset="1.60111E6">9499 13266 979 0,'4'-8'87'0,"5"0"-70"16,0 0-17-16,0-3 0 0,4 3 41 0,-9 0 5 15,5 0 1-15,-9 8 0 0,0 0 13 0,0 0 2 16,-4-4 1-16,-1 1 0 0,-4-5-26 0,1 4-5 16,-6 4 0-16,1-4-1 0,-4 4 21 0,-1 0 5 15,-4 4 1-15,0 0 0 0,5 0 0 0,-1 0 0 16,-4-1 0-16,-4 5 0 0,4 0-10 0,-4 0-3 16,8-4 0-16,-8 7 0 0,8 1-21 0,-4 4-4 15,0-1 0-15,5 5-1 0,-1-1-19 0,1 5 8 16,-1-1-8-16,1 4 0 0,4 1 0 0,-5-1 0 15,5 4 0-15,0-3 0 0,4-5 0 0,0 4 0 16,5-3 0-16,-1-5 0 0,5 1 0 0,0-1 0 16,5-3 0-16,-5-5 0 0,8 1 0 0,1-4 0 0,-9-8 0 15,13 4-9-15,1-4 9 0,3-4 0 0,5 0 0 16,4-8 0-16,5-3 0 0,0-1 0 16,8-7 0-16,-8 3-8 0,4 1 8 0,0-5 0 0,0-3 0 0,5-4-8 15,-5 0 8-15,4-8-10 0,-4-4 10 0,1 0-10 16,-6-4 10-16,1-4 0 0,-5-3 0 0,1-9 0 15,-1 5 0-15,-4-5 8 0,4 5-8 0,1-4 0 16,-6 7 0-16,6 0 0 0,-5 5 0 0,0 7-8 16,0 4 8-16,0 8-13 0,-9-1 5 0,4 9 8 15,-8 7-8-15,4 1 8 0,-4 3 0 0,-5 4 0 16,-4 4 0-16,0 4 10 0,0 0-1 0,0 0 0 16,0 0-1-16,-13 12 0 0,4-4 0 0,-4 11 0 0,0 1-8 15,-4 3 0-15,-1 5 9 0,0 7-9 0,1-4 12 0,-5 8-1 16,0 4-1-16,0 4 0 0,5 3 1 0,-10 1 0 15,10-4 0-15,-5 0 0 0,4-1-11 0,1 1 10 16,-1-4-10-16,5 4 10 0,0-8-10 0,0 4 0 16,-1-8 0-16,1 4 0 15,5-4-19-15,-1 0-9 0,0-4-1 0,0-3-615 16,5-5-124-16</inkml:trace>
          <inkml:trace contextRef="#ctx0" brushRef="#br0" timeOffset="1.60135E6">10113 13305 1670 0,'-9'0'148'0,"5"0"-118"0,-5 4-30 0,0 0 0 16,1 3 64-16,-1 1 6 0,4 0 2 0,1 8 0 16,0-5-30-16,4 9-6 0,-9-1 0 0,5 1-1 15,4-1-35-15,-9 5 0 0,4-1 0 0,-3 4 0 16,3-3 0-16,1-1 0 0,-1 1 0 0,1-1-12 15,4-7-18-15,4-1-3 16,-4 1-1-16,5-5-548 0,-1-3-110 0</inkml:trace>
          <inkml:trace contextRef="#ctx0" brushRef="#br0" timeOffset="1.60146E6">10328 12989 1638 0,'-9'-16'36'0,"5"9"7"0,-5-5 1 0,0 8 3 0,1-4-38 0,-1 4-9 15,4 0 0-15,5 4 0 0,0 0 0 0,-4 4 8 16,-5 0-8-16,9 4 8 0</inkml:trace>
          <inkml:trace contextRef="#ctx0" brushRef="#br0" timeOffset="1.602E6">10771 13266 806 0,'0'0'72'0,"0"0"-58"0,0 0-14 0,0 0 0 16,0 0 88-16,0 0 16 0,0 0 2 0,0 0 1 15,0 0-3-15,0 8 0 0,-13-1 0 0,4 5 0 16,5-4-57-16,0 4-12 0,-14 3-3 0,5 5 0 16,-5-1-4-16,1 5-2 0,-1 3 0 0,1 0 0 15,-5 4-16-15,4-3-10 0,1-1 12 0,8 4-12 16,-4 0 19-16,-1 1-3 0,6-5-1 0,3-4 0 15,5 1-7-15,0-5 0 0,0 1-8 0,5-9 12 16,3 1-12-16,6-4 0 0,-1 0 8 0,0-8-8 16,9 0 14-16,0-8 0 0,4 0 0 0,0-4 0 15,-8-3 17-15,4-5 3 0,0 1 1 0,-5-1 0 16,1-3-2-16,-5-1 0 0,0 1 0 0,0 0 0 16,-4-1-1-16,-4 1 0 0,-5 0 0 0,0-1 0 15,-5 1-15-15,-4-1-3 0,-4 9-1 0,5 3 0 16,3 0-13-16,-4 5 0 0,1-1 0 0,-6 4 0 0,-3 0 0 15,-1 4 0-15,1 4 0 0,-10 4 0 16,1-1-38-16,0 5-10 0,4 0-3 0,0 3-938 16</inkml:trace>
          <inkml:trace contextRef="#ctx0" brushRef="#br0" timeOffset="1.60219E6">11153 13278 1094 0,'0'0'97'0,"0"0"-77"0,0 0-20 0,0 0 0 16,9 7 75-16,-5 1 11 0,-4 4 2 0,4 0 1 15,-4 3-68-15,0 1-13 0,0 7-8 0,0 1 8 16,0-1 4-16,0 8 2 0,0-4 0 0,0 1 0 15,0-1 11-15,0 4 3 0,5-3 0 0,-1-5 0 16,-4 0-7-16,9 1-1 0,0-5 0 0,0-3 0 16,-1-5 13-16,1-3 3 0,0-4 0 0,0 0 0 15,4-8 31-15,0 0 6 0,0-11 2 0,0 3 0 16,5-4-10-16,-5-3-1 0,0-1-1 0,0-3 0 16,-4 0-7-16,4-5 0 0,-4-3-1 0,4 0 0 15,5 0-42-15,-5-4-13 0,-4 3 8 0,4 5-8 16,0-4-28-16,-4 4-10 15,0 7-2-15,-1 1-672 0,-3 7-136 0</inkml:trace>
          <inkml:trace contextRef="#ctx0" brushRef="#br0" timeOffset="1.60265E6">12061 13118 1612 0,'9'-12'72'0,"-5"4"14"0,5 0-69 0,0 4-17 0,0-3 0 0,-5 3 0 15,0-8 0-15,-4 4-17 0,0 8 3 0,0 0 1 16,0 0 25-16,0 0 4 0,0 0 2 0,-8 0 0 16,-6 4-18-16,-3 0 10 0,-1 4-10 0,-8 4 8 15,0-5 5-15,4 9 1 0,-9 0 0 0,9 3 0 16,-4 1-14-16,4-5 8 0,0 1-8 0,4-1 0 16,1 5 0-16,-1-1 0 0,5-3 0 0,9 0 0 15,-5-1 0-15,9 1 0 0,0-1 0 0,0 1 0 16,9-4 0-16,4 3 0 0,-4-3 0 0,8 0 0 15,-4-1 11-15,5 1-11 0,4 4 12 0,-5-1-12 16,1 1 34-16,4-1 0 0,-9 1 0 0,0 4 0 0,0-1 12 16,-8 1 2-16,-1 3 1 0,-4-4 0 0,-4 9-23 15,-5-5-5-15,0 0-1 0,0 5 0 0,-4-5-7 16,0 1-1-16,-4-5-1 0,-1 4 0 0,0-3-11 16,1-1-11-16,-1-3 3 0,-4-4-621 15,-4-1-124-15</inkml:trace>
        </inkml:traceGroup>
        <inkml:traceGroup>
          <inkml:annotationXML>
            <emma:emma xmlns:emma="http://www.w3.org/2003/04/emma" version="1.0">
              <emma:interpretation id="{D3B6598E-E98A-446B-B2CC-B4C74807D3FE}" emma:medium="tactile" emma:mode="ink">
                <msink:context xmlns:msink="http://schemas.microsoft.com/ink/2010/main" type="inkWord" rotatedBoundingBox="15591,13763 18373,13666 18413,14831 15632,14927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.60452E6">14654 13336 1566 0,'4'-16'69'0,"5"9"15"15,-4-5-68-15,3 4-16 0,1-4 0 0,4 5 0 16,0-1 77-16,-4 4 12 0,4 4 3 0,5 0 0 16,-9 0-39-16,4 4-7 0,-4 0-2 0,4 7 0 0,4 1-32 0,-4 0-12 15,-8 7 9-15,-1 1-9 0,1-1 13 0,-1 5-2 16,-8 3-1-16,-1 0 0 0,-4 1 8 0,-4-5 2 16,5 4 0-16,-6-3 0 0,6-1 0 0,-1 1 0 15,-4-5 0-15,4 0 0 0,-4 1-10 0,0-8-2 16,4 3 0-16,0-3 0 0,0-4-8 0,9-8 12 15,0 0-12-15,0 0 12 0,0 0-12 0,0 0 10 16,0 0-10-16,0 0 10 0,0-8 0 0,5-4 0 16,3 1 0-16,6-5 0 0,-1-4-10 0,4-3 0 15,1 4 0-15,4-1 0 0,4 1 0 0,0-5 0 16,5 1 0-16,4-1 0 0,-4 1 8 0,4 0-8 16,-4 3 8-16,-1-3-8 0,-3 7 0 0,-5 1 0 15,0 3 0-15,-5 4 0 0,1 0 0 0,-5 8 0 16,-13 0 0-16,0 0 0 0,9 4 0 0,-1 8 0 15,-3 0 8-15,-1 3-8 0,-4 1 0 0,0 3 0 16,-4 5 0-16,4 3 0 0,-5-4-24 0,1 5 4 0,0 3 0 16,-1 0 0-1,5 0-140-15,-4 0-27 0,-9 24-5 0,4-12-2 0</inkml:trace>
          <inkml:trace contextRef="#ctx0" brushRef="#br0" timeOffset="1.60406E6">14202 13289 115 0,'0'0'10'0,"0"0"-10"0,4-4 0 0,-4 4 0 16,0 0 222-16,5-4 42 0,-5 4 9 0,0 0 2 15,4-7-147-15,-4 7-28 0,5-8-7 0,-5 0-1 16,0 4-38-16,0 4-8 0,-5-8-2 0,1 1 0 16,4-1-7-16,0 8-1 0,-5-4-1 0,1-4 0 15,0 0-11-15,4 8-3 0,-9-4 0 0,0 0 0 16,9 4-10-16,-9-3-3 0,-4 3 0 0,4 3 0 16,-8-3-8-16,4 4 0 0,4 0 0 0,0 4 0 15,-8 0 0-15,-1 0 0 0,-4-1 0 0,0 5 0 16,-4 0 0-16,0 7 0 0,-5 1 0 0,0 3 0 15,0 5 0-15,1-1 0 0,-1 8 8 0,0 0-8 16,1 0 8-16,-1 0-8 0,0 0 8 0,5 0-8 16,4 4 0-16,0-7 0 0,9-1 0 0,-5 0 0 15,9 0 0-15,1-7 8 0,-1-1-8 0,9-4 0 16,-4 1 0-16,8-8 0 0,5-5 0 0,4 1 0 0,0-8 0 16,5 0 0-16,4-8 0 0,4 5 0 0,0-9 9 15,5 0-9-15,4-7 10 0,0-5-10 0,0 1 18 0,5-8-2 16,-5-4-1-16,0-1 0 0,4 1 16 15,1-4 3-15,-5-3 1 0,-4-5 0 0,4 4-25 0,0 4-10 16,-4 0 8-16,-5 4-8 0,-4 4 10 0,0 7-10 16,-9 5 12-16,0 3-12 0,-4 4 20 0,0 5-2 15,-9 7-1-15,0 0 0 0,0 0 8 0,0 0 2 16,-9 15 0-16,0 5 0 0,0-1-27 0,1 5 0 16,-6 3 0-16,-3 4 0 0,-1 0 0 0,5 0 0 15,0-3 0-15,4 3 0 0,-4-4 0 0,4 4 0 0,0-3 0 0,5 3 0 31,0-4-28-31,-1-3-12 0,5-1-1 0,-4 0-917 0</inkml:trace>
          <inkml:trace contextRef="#ctx0" brushRef="#br0" timeOffset="1.60507E6">16084 13402 1324 0,'0'-15'118'0,"0"7"-94"0,0-4-24 0,-4-3 0 0,-5 3 77 0,0-4 11 15,-4 1 3-15,4-1 0 0,-4 1 9 0,4 3 3 16,1-4 0-16,-6 5 0 0,1 3-78 0,0-4-15 15,4 0-10-15,1 8 12 0,-6-3-12 0,1 3 0 16,0 0 0-16,0 4 0 0,0 0 0 0,-5 0 0 16,5 8 8-16,-4-1-8 0,-1 1 0 0,5 4 0 15,-5 4-14-15,5 3 5 0,-4 4 9 0,-1 5 11 16,0 3-3-16,1 0 0 0,-1 8-8 0,5-4 0 16,-4-4 0-16,3 1 0 0,6-1 0 0,-1-4 0 0,5 0 0 15,4-3 0-15,0-5 0 0,0-3 0 16,4-1 0-16,0-3 0 0,5-4 0 0,4 0 0 0,0-4 0 0,5-8 0 15,0 0 0-15,-1-4 0 0,1-4 0 0,-1-3 0 16,5-1 0-16,0-3 13 0,-4-9-3 0,4 5-1 16,-5-4 4-16,5-1 1 0,-4-11 0 0,4 0 0 15,-1 0-1-15,-3-7 0 0,4-1 0 0,0-4 0 16,4 0 5-16,1-7 1 0,-6-1 0 0,-3 1 0 16,4 7-19-16,-5 4 0 0,1-3 0 0,0 7 0 15,4 4 0-15,-1 4 0 0,-3 0 8 0,0 3-8 16,-1 5 0-16,-4 8 0 0,-4 7 0 0,0 0 0 0,-5 4 0 15,1 1 0-15,-5 7 0 0,0 0 0 16,0 0 0-16,-14 11 0 0,1 5 0 0,-4 3 0 16,-1 5 0-16,1 7 0 0,-1 0 0 0,1 8 0 15,-5 4 0-15,0 4 0 0,0 8 0 0,0-5 0 0,0 5 0 16,4-1 0-16,1 1 0 0,4-4 0 0,-1 3 0 16,6 1 0-16,-1-4 0 0,9 3 0 0,0-3 0 0,0-4 0 15,4-4 0-15,1 0 0 16,3-8-107-16,1 0-18 0,4-4-4 0</inkml:trace>
        </inkml:traceGroup>
        <inkml:traceGroup>
          <inkml:annotationXML>
            <emma:emma xmlns:emma="http://www.w3.org/2003/04/emma" version="1.0">
              <emma:interpretation id="{1AE55172-E07A-49A1-A241-950AACBD4B1D}" emma:medium="tactile" emma:mode="ink">
                <msink:context xmlns:msink="http://schemas.microsoft.com/ink/2010/main" type="inkWord" rotatedBoundingBox="20356,13376 21325,13342 21367,14550 20398,1458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.61334E6">18796 12373 1360 0,'-31'-20'60'0,"22"16"13"0,0-3-58 0,1-1-15 0,-1 0 0 0,0 0 0 16,-4 4 64-16,4-4 11 0,9 8 1 0,0 0 1 15,0 0-32-15,0 0-6 0,0 0-2 0,0 0 0 16,0 0-27-16,0 0-10 0,0 0 0 0,9 8 9 15,0 0-9-15,-1-4-9 0,-8-4 9 0,0 12-13 16,9-1-58-16,0-3-11 0,-9-8-2 0,0 12-612 16</inkml:trace>
          <inkml:trace contextRef="#ctx0" brushRef="#br0" timeOffset="1.61279E6">18409 13028 172 0,'0'0'16'0,"0"0"-16"15,0 0 0-15,0 0 0 0,0 0 36 0,0 0 5 16,0 0 1-16,0 0 0 0,0 0-24 0,0 0-5 16,0 0-1-16,0 0 0 0,9 0 4 0,-9 0 1 15,0 0 0-15,0 0 0 0,13 4 17 0,-13-4 3 0,0 0 1 0,0 0 0 16,0 0 3-16,0 0 1 0,0 0 0 0,0 0 0 16,0 0-11-16,0 0-3 0,0 0 0 0,0 0 0 15,0 0 7-15,0 0 1 0,0 0 0 0,0 0 0 16,0 0-20-16,0 0-3 0,0 0-1 0,0 0 0 15,0 0 15-15,0 0 2 0,0 0 1 0,0 0 0 16,5-8 3-16,-5 8 1 0,0 0 0 0,0 0 0 16,0 0-2-16,0 0 0 0,0 0 0 0,0 0 0 15,0 0-19-15,0 0-4 0,0 0-1 0,0 0 0 16,0 0-8-16,0 0 10 0,0 0-10 0,0 0 10 16,0 0 1-16,0 0 0 0,0 0 0 0,0 0 0 15,0 0-3-15,0 0 0 0,0 0 0 0,0 0 0 16,4-8 20-16,-4 8 3 0,0 0 1 0,0 0 0 0,0 0-32 0,0 0 0 15,0 0 0-15,0 0 0 16,-4-4 0-16,4 4 0 0,0 0 0 0,0 0 0 0,0 0 12 0,0 0-3 16,0 0-1-16,0 0 0 0,0 0-8 0,0 0 8 15,0 0-8-15,0 0 8 0,0 0 0 0,0 0 0 16,0 0 0-16,0 0 0 0,0 0-8 0,0 0 8 16,0 0-8-16,-5 4 8 0,-8 0 0 0,4 4 0 15,9-8 0-15,-4 8 0 0,-9 0 19 0,4 3 3 16,0-3 1-16,5 4 0 0,-5-1-31 0,5-3 8 15,-5 4-8-15,9 0 0 0,0-1 9 0,0 1-1 16,-9 0 0-16,5-1 0 0,4 5-8 0,0-4 0 16,-4 7 9-16,4-3-9 0,-5-1 12 0,1 1-3 15,8 4 0-15,-4-5 0 0,-4-3-9 0,4 3 0 16,4-3 0-16,1 4 8 0,-1-5 0 0,0 1 0 0,1-4 0 16,-1 4 0-16,5-5 1 0,0 1 0 0,-9 0 0 15,0-8 0-15,8 4 13 0,1 0 2 0,-9-4 1 0,0 0 0 16,0 0-25-16,13 4 0 0,-4-4 0 0,-9 0 0 15,0 0-8-15,13-4-1 0,5 0 0 0,-5 0 0 16,-4 0 9-16,0-4 0 0,4 1 0 0,4-5 0 16,1 0 8-16,-5 0-8 0,-4-3 8 0,8 3-8 15,10-3 0-15,-10-1 9 0,-4 0-9 0,9-3 0 16,9-1 12-16,-5 1-12 0,1-5 12 0,-5 9-12 16,-1-5 9-16,6 1-9 0,-1 3 0 0,0 1 9 15,-8 3-9-15,8 0 0 0,5 1 0 0,-5 3 0 16,-4-4 0-16,0 4 0 0,-4 4 0 0,8-3 0 0,-8 3 8 15,4 0-8-15,-9 4 8 0,9 0-8 0,-9-4 0 0,4 4 0 16,-3 0-12-16,3 4 12 0,1-4 0 0,-5 4 0 16,0 0 0-16,0 3 0 0,-4 1 0 0,4 0 0 15,-4 0 0-15,0 3 0 0,-1 1 0 0,-3 4 0 16,4-1 0-16,-9 1 0 0,4 3 0 0,-4 1-11 16,0 3 11-16,-9-3-8 0,0-1 8 0,1 5 0 15,-6-1 0-15,1-3 0 0,-4 3 24 0,-1-3 0 16,1-5 0-16,-5 1 0 0,0 3 16 0,0-3 3 15,0-1 1-15,0 1 0 0,-4-4-16 0,-1-4-4 16,5-1 0-16,0 1 0 0,5 0 5 0,-1-4 1 16,1 0 0-16,-1 0 0 0,9-4-30 0,-4-4 8 0,-4 0-8 15,4 0 0-15,13 4 0 0,-9-8 0 0,-9-4 0 16,5 1 0-16,0-5 0 0,4 1 0 0,-4-1 0 0,0-4 0 31,0 5-116-31,4-5-25 0,5 5-6 0,-1-5-500 0,-4 5-100 0</inkml:trace>
        </inkml:traceGroup>
        <inkml:traceGroup>
          <inkml:annotationXML>
            <emma:emma xmlns:emma="http://www.w3.org/2003/04/emma" version="1.0">
              <emma:interpretation id="{AD8B52F2-5FC6-43DD-8AFB-2A4F139051B0}" emma:medium="tactile" emma:mode="ink">
                <msink:context xmlns:msink="http://schemas.microsoft.com/ink/2010/main" type="inkWord" rotatedBoundingBox="23488,13151 29635,12938 29688,14468 23541,1468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.6373E6">23380 13141 172 0,'0'-12'16'0,"5"5"-16"0,-1-1 0 0,0 0 0 16,-4 0 173-16,5-4 32 0,-1 5 7 0,1-5 0 15,-1 0-51-15,0 1-10 0,1-1-3 0,-1 4 0 16,5 0-40-16,-9 8-8 0,0 0-1 0,0 0-1 16,0 0-35-16,0 0-7 0,0 12-2 0,-4 0 0 0,-1 7-43 0,1 1-11 15,-5-1 0-15,5 5 0 0,-1-5 0 0,-4 4 0 16,9 1 0-16,-4-1 0 0,0 1 0 0,4-5 0 16,4 5 0-16,-4-5 0 0,4 1 0 0,5-5 0 15,-4 1 0-15,3-5 8 16,1-3-40-16,4 4-8 0,0-8-1 0,-4 0-535 15,-9-4-106-15</inkml:trace>
          <inkml:trace contextRef="#ctx0" brushRef="#br0" timeOffset="1.63736E6">23591 12778 1465 0,'-5'-23'64'0,"5"11"15"0,0 1-63 0,0-5-16 0,5 0 0 0,-5 5 0 16,9 3 48-16,-1 0 6 0,-8 8 2 0,14-4 0 31,-1 4-69-31,4 0-14 0,10 0-2 0,-1 8-1 0</inkml:trace>
          <inkml:trace contextRef="#ctx0" brushRef="#br0" timeOffset="1.63757E6">23959 12677 1735 0,'5'-8'38'0,"-1"0"8"0,1-3 2 0,-1 3 0 0,5 0-38 0,-1 0-10 0,1-3 0 0,4 7 0 16,5 0 35-16,4 4 5 0,0 0 0 0,4 0 1 15,0 4-33-15,10 0-8 0,3-1 0 0,5 1 0 0,0-4 0 0,0 0 0 16,0 0 0-16,-1-4 8 16,-3 4-8-16,-1-3 0 0,-4 3 0 0,1-4 8 0,-6 0-8 0,1 0 0 15,-5 4 0-15,5-4 8 0,-9 0-8 0,0 0 0 16,0 4 0-16,0-4 8 0,-5 4-25 0,-3 0-6 15,-14 0-1-15,8 4-528 16,-8-4-105-16</inkml:trace>
          <inkml:trace contextRef="#ctx0" brushRef="#br0" timeOffset="1.63616E6">21871 12958 403 0,'0'0'36'0,"0"0"-36"16,0-8 0-16,0 0 0 0,0 0 85 0,4 1 11 15,-4-1 1-15,5 0 1 0,-5 8-25 0,0 0-5 16,0 0 0-16,0 0-1 0,0 0-27 0,0-16-4 0,0 16-2 16,0 0 0-16,4-11-10 0,-4 11-3 15,0 0 0-15,0 0 0 0,0 0 2 0,0 0 0 0,0 0 0 16,0 0 0-16,0 0 3 0,0 0 1 0,0 0 0 0,0 0 0 15,-9-8-3-15,5 4-1 0,4 4 0 0,-13-4 0 16,4 4 5-16,0 4 2 0,1 0 0 0,-1 0 0 16,-4 4-10-16,-1-1-1 0,6-3-1 0,-5 4 0 15,-1 0 1-15,-3 4 0 0,-5-5 0 0,4 5 0 16,5 0 5-16,-4-1 2 0,-5 5 0 0,4-4 0 16,1 3-12-16,-1-3-2 0,0 4-1 0,-3-1 0 15,3 1 1-15,0-1 0 0,5 5 0 0,0-1 0 16,9 5 1-16,-1-5 1 0,1 1 0 0,0 3 0 15,-1 1-6-15,1 3-8 0,-1-4 11 0,5 1-11 16,0-1 24-16,-4 4-1 0,8-3-1 0,5 3 0 16,-4 0-22-16,-1-7 0 0,0 3 0 0,5-3 0 15,0-5 0-15,4 5 0 0,5-4 0 0,-1-1-8 0,1-3 16 16,4 0 3-16,0-9 1 0,0 1 0 0,-1 0-12 0,1-8 0 16,0-3 0-16,5-1 0 0,-10 0 10 0,5-8 0 15,0 1 0-15,-4-5 0 0,-1-3 6 0,1-1 2 16,-5-3 0-16,4 4 0 0,-3-5 6 0,-1-3 0 15,0 4 1-15,4-4 0 0,-8 0-10 0,4 3-3 16,-4 1 0-16,0 4 0 0,-5-5-12 0,1 5 8 16,-1-1-8-16,-8 1 0 0,4 4 10 0,-5-1-10 15,1 1 10-15,-5 3-10 0,0 4 0 0,1 1 0 16,-6-1 0-16,6 4 0 0,-5 0-18 0,4 0-3 16,-4 5-1-16,4-1 0 15,-4 4-32-15,4 4-6 0,4 3-2 0,1 1-562 0,-5 8-113 0</inkml:trace>
          <inkml:trace contextRef="#ctx0" brushRef="#br0" timeOffset="1.63691E6">22485 12915 1231 0,'0'-24'54'0,"5"13"12"16,-1 3-53-16,-4 0-13 0,4 0 0 0,5 4 0 0,-9 4 77 0,9-3 13 15,-9 3 2-15,0 0 1 0,9 3-65 0,0 1-12 16,-9-4-4-16,8 16 0 0,-3 3-12 0,-1 1 0 16,0 7 0-16,1 4 0 0,-5 5 14 0,0 3 0 15,-5-8 0-15,1 4 0 0,0-4 9 0,-1 0 1 16,-3 4 1-16,-1-7 0 0,0-5 10 0,0 0 1 15,0-3 1-15,1-4 0 0,-1-1 3 0,4-3 0 16,-3 0 0-16,3-5 0 0,5-7-6 0,0 0-1 16,0 0 0-16,0 0 0 0,0 0-2 0,0 0-1 15,0-7 0-15,-4-1 0 0,8 0-22 0,-4-4-8 16,5-3 0-16,3-5 9 0,-3 1-9 0,4-1 8 16,-1-3-8-16,6-1 8 0,-1-3-8 0,4 0 0 15,1-1 0-15,-1 1 0 0,5 4 0 0,-4-5 0 0,4 1 0 16,0 4 0-16,0 3 0 0,0 1 0 15,4 3 0-15,-9 4 8 0,5 1-8 0,-4 7 0 16,0 8 0-16,-5 0 0 0,0 3 0 0,0 1 0 0,-4 12 0 0,0-1 0 16,-1 1 0-16,1-1-12 0,-5 9 4 0,1-5 8 15,-5 4-9-15,4-3 9 0,-8-1 0 0,4 0 0 16,0-3 0-16,-5-4 0 0,1-1 0 0,0-3 0 16,-5 0 0-16,0-5 0 0,5 1 0 0,4-8 0 15,-5 8 0-15,1-4 9 0,-5-4-9 0,0 0 12 16,5-4-12-16,0 0 0 0,4 4 0 0,-5-8 0 15,5-3 9-15,0-1-9 0,5 0 10 0,3-3-10 16,-3-1 8-16,-1-4-8 0,5-3 0 0,0 4 9 0,4-5-9 0,4-3 0 16,-3 0 0-16,8-1 0 0,0 1 8 0,-5 4-8 15,1 7 8-15,4-4-8 0,-5 9 0 0,1 3 0 16,-1-4-14-16,-4 8 5 0,-4 8 9 0,4 4-10 16,-4 0 10-16,0 7-10 0,-5 5 10 0,1 3 0 15,3 5-9-15,-3 3 9 0,-5 0 0 0,4 0 0 16,-4 4 0-16,0 0 0 0,0 1-17 0,5-1 1 15,-10 0 0-15,5 0 0 16,0 4-168-16,0-8-34 0</inkml:trace>
          <inkml:trace contextRef="#ctx0" brushRef="#br0" timeOffset="1.63801E6">24420 12197 1267 0,'0'0'28'0,"9"0"5"0,0-8 2 0,4-3 1 0,0 3-36 0,0 4 0 0,-4 0 0 0,0 0 0 16,-9 4 109-16,0 0 15 0,0 0 4 0,8 12 0 15,-3 0-52-15,-1 7-9 0,-4 8-3 0,-4 5 0 16,-1 7-26-16,-3 4-6 0,-1 3 0 0,-4 5-1 16,0 0 17-16,-5 3 3 0,0 5 1 0,1 3 0 15,-1-3-23-15,-4 3-4 0,0 4-1 0,1 1 0 16,3-5-14-16,5-3-10 0,-5-5 12 0,1 1-12 15,4-4 0-15,-1-5 0 0,-3-3 0 0,4-4-12 16,4-4-113 0,0-3-23-16</inkml:trace>
          <inkml:trace contextRef="#ctx0" brushRef="#br0" timeOffset="1.63838E6">25548 11952 1267 0,'0'0'28'0,"0"0"5"0,0 0 2 0,0 0 1 16,0 0-36-16,0 0 0 0,0 0 0 0,0 11 0 15,0 5 109-15,0 3 15 0,-9 5 4 0,-4 3 0 16,-9 4-52-16,0 0-9 0,0 8-3 0,-4 4 0 0,-1 4 3 0,-4 8 0 16,5-8 0-16,4 7 0 0,0-3-23 0,0 0-4 15,5-5 0-15,-1 5-1 0,5 0-19 0,-4-1-4 16,8-3-1-16,-4 4 0 0,4-4-15 0,-4 3 0 15,8-7-12-15,1 0 12 0,-1 0-10 0,1-8 10 16,4-4-8-16,0-3 8 16,0-1-172-16,4-4-28 0,1-3-7 0,4-4-1 0</inkml:trace>
          <inkml:trace contextRef="#ctx0" brushRef="#br0" timeOffset="1.63808E6">25179 12498 1681 0,'9'-12'36'0,"0"4"8"0,4-4 2 0,-4 5 2 0,4-1-38 0,0 0-10 16,-4 4 0-16,-1 0 0 0,-8 4 47 0,9 0 7 16,4 0 2-16,-13 0 0 0,0 0-40 0,13 4-8 15,1 4-8-15,3 0 11 0,-4-4-11 0,5 3 0 0,-1 1 0 0,1 0 8 16,0-4-25-16,4 4-6 0,-1-4-1 0,1-1 0 31,-4-3-140-31,-1 0-29 0,23-3-6 0,-9-1-1 0</inkml:trace>
          <inkml:trace contextRef="#ctx0" brushRef="#br0" timeOffset="1.63897E6">25512 13036 806 0,'0'0'72'0,"0"0"-58"0,0 0-14 0,0 0 0 16,0 0 136-16,0 0 25 0,14 4 5 0,-1-4 1 15,4-4-59-15,1 4-12 0,-5 0-3 0,9 0 0 16,0 0-33-16,0 0-8 0,4 0 0 0,5 0-1 15,0 0-19-15,-1 0-3 0,-3-4-1 0,3 4 0 16,1-4-28-16,-5 0-12 0,5-4 1 0,-5 0 0 16,1 1 11-16,-1-5 0 0,0 0 8 0,5 1-8 15,-9-1 0-15,0-4 0 0,-4-3-12 0,-1 3 4 16,1 1-24-16,-1-5-4 0,-8 1 0 0,0-5-1 16,4-3 4-16,-9 3 1 0,1 1 0 15,-5 4 0-15,-5-1 20 0,5 1 12 0,-4 3-12 0,-5 4 12 16,-4 1 11-16,0 7 9 0,-5-4 1 0,-4 8 1 0,0 0-2 15,0 0 0-15,-4 8 0 0,4-1 0 0,-4 5-5 0,4 0-2 16,-4 3 0-16,4 5 0 0,-5-1 17 0,5 1 3 16,5 3 1-16,-5 5 0 0,0-1-18 0,4 0-3 15,5 1-1-15,-4 3 0 0,4 0 32 0,-1-4 7 16,1 1 1-16,0 3 0 0,4-4-36 0,5 0-6 16,-5 1-2-16,9-1 0 0,0-4-8 0,5 1 8 15,3-1-8-15,1-3 8 0,9-1-8 0,4 1-17 16,-5-5 4-16,9 1-998 0</inkml:trace>
          <inkml:trace contextRef="#ctx0" brushRef="#br0" timeOffset="1.63959E6">27048 12888 1566 0,'9'-24'34'0,"-5"12"7"0,1 1 2 0,3-5 1 0,-3 4-35 0,8-3-9 0,-9-1 0 0,5 5 0 16,0-1 28-16,-5 0 3 0,1 0 1 0,-1 5 0 16,-4-1-1-16,0 0 0 0,-4-4 0 0,-5 5 0 0,4 3-3 0,-3 0-1 15,-1 0 0-15,-4 0 0 0,0 4 9 0,-5 0 1 16,-4 0 1-16,0 4 0 0,-4 0-21 0,8 4-4 15,-8 3-1-15,4 5 0 0,-13-1 2 0,4 5 0 16,0-1 0-16,1 1 0 0,-5 7-4 0,8 4-1 16,1-3 0-16,4 3 0 0,-4 8-9 0,8-4 0 15,5-4 9-15,0 0-9 0,9-3 0 0,-5-1 8 16,9-4-8-16,0-3 0 0,9-1 0 0,-5-3 9 16,5-4-9-16,4-1 0 0,4-3 14 0,5 0-4 15,9-8-1-15,0 0 0 0,-1-8-1 0,1 0 0 16,0-3 0-16,-5-5 0 0,9-3 0 0,-4-9 0 15,4 1 0-15,-4-12 0 0,0 0 12 0,4-8 3 16,-5-3 0-16,1-5 0 0,0-4-12 0,-1 1-3 16,6-4 0-16,-6-1 0 0,5-3-8 0,0 0 0 0,1-1 0 15,-1 13 0-15,-5 7 0 0,1 4-9 0,-5 0 9 0,-4 8-13 16,0 0 13-16,0 11-12 0,-9 1 12 0,-4 11-12 16,4 1 12-16,-4 7-11 0,-5 0 11 0,-4 4-10 31,0 0-21-31,0 15-4 0,-8 5-1 0,-10 7 0 0,1 4 50 0,-1 5 10 0,1 10 1 0,-5 5 1 15,4 4-26-15,0-1 0 0,1 5 0 0,-1-1 0 16,5 5 0-16,0 3 8 0,0 8-8 0,4-4 0 16,5 8 8-16,-1 0-8 0,-3-8 0 0,8 1 8 15,-5-5-8-15,5 0-16 0,0-3 4 0,5-5-663 16,-5-7-133-16</inkml:trace>
        </inkml:traceGroup>
      </inkml:traceGroup>
      <inkml:traceGroup>
        <inkml:annotationXML>
          <emma:emma xmlns:emma="http://www.w3.org/2003/04/emma" version="1.0">
            <emma:interpretation id="{16A4C39B-98E8-4DA0-8D5F-A30F6962F8B6}" emma:medium="tactile" emma:mode="ink">
              <msink:context xmlns:msink="http://schemas.microsoft.com/ink/2010/main" type="line" rotatedBoundingBox="25572,14925 29334,14966 29320,16219 25559,16178"/>
            </emma:interpretation>
          </emma:emma>
        </inkml:annotationXML>
        <inkml:traceGroup>
          <inkml:annotationXML>
            <emma:emma xmlns:emma="http://www.w3.org/2003/04/emma" version="1.0">
              <emma:interpretation id="{84BEA144-1EE0-4FF0-A9CC-C432FFE69FD9}" emma:medium="tactile" emma:mode="ink">
                <msink:context xmlns:msink="http://schemas.microsoft.com/ink/2010/main" type="inkWord" rotatedBoundingBox="25572,14925 26246,14932 26232,16185 25559,1617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.64094E6">23534 13964 1209 0,'4'-24'53'0,"1"17"12"0,-1-5-52 0,0 0-13 0,1 1 0 0,4 3 0 16,-5 0 60-16,0 0 8 0,1 4 3 0,-5 4 0 15,0 0-27-15,0 0-4 0,0 0-2 0,0 0 0 0,0 0-16 0,0 0-3 16,8 12-1-16,-3 0 0 0,4 3-8 0,-5 9-2 16,5-1 0-16,-5 8 0 0,1 8 23 0,-1 0 4 15,-8 8 1-15,4 0 0 0,-5 7 0 0,5 1 0 16,-4 4 0-16,-1-1 0 0,1 1 3 0,0-1 1 16,-1 1 0-16,-4-1 0 0,5-3-13 0,-5 3-3 15,-4-7 0-15,4 0 0 0,5-5-16 0,0 1-8 16,-5-12 8-16,4 0-8 0,-8-3 15 0,9-5-3 15,-5-8 0-15,5 1 0 0,-1-8 1 0,5-1 0 16,-4-7 0-16,4-4 0 0,0 0 0 0,0 0 0 16,0 0 0-16,0 0 0 0,4-8-1 0,1-3-1 15,3-9 0-15,1-3 0 0,0-5-3 0,4-7 0 0,-4-4 0 16,4-4 0-16,9 1-8 0,0 3 0 0,0-8 0 16,4 8 0-16,1-4 0 0,3 8 0 0,-3 4 0 0,-1 3 0 15,-4 1 0-15,4 4 0 0,-8 3 0 0,4 4 0 16,-5 1 0-16,5 7 0 0,-9 0 0 0,5 8 0 15,-5 0 0-15,0 8 0 0,0 0 0 0,1 4 0 16,-1 3 0-16,-5 5 0 0,1-1 0 0,0 8 0 16,0-3 0-16,-5-1 0 0,5 5 0 0,0 3 0 15,0-4 0-15,-1-4 0 0,-3-3 0 0,3-1 0 16,1-3 0-16,4 4 0 0,1-9 0 0,-1 1 0 16,0 4-112-1,4-9-27-15,-3 5-5 0</inkml:trace>
        </inkml:traceGroup>
        <inkml:traceGroup>
          <inkml:annotationXML>
            <emma:emma xmlns:emma="http://www.w3.org/2003/04/emma" version="1.0">
              <emma:interpretation id="{CAD04402-FA8A-457A-8CFD-B73A91D49BCA}" emma:medium="tactile" emma:mode="ink">
                <msink:context xmlns:msink="http://schemas.microsoft.com/ink/2010/main" type="inkWord" rotatedBoundingBox="26577,15311 29330,15341 29322,16046 26570,16016"/>
              </emma:interpretation>
              <emma:one-of disjunction-type="recognition" id="oneOf28">
                <emma:interpretation id="interp36" emma:lang="" emma:confidence="1">
                  <emma:literal>ere.</emma:literal>
                </emma:interpretation>
                <emma:interpretation id="interp37" emma:lang="" emma:confidence="0">
                  <emma:literal>ere,</emma:literal>
                </emma:interpretation>
                <emma:interpretation id="interp38" emma:lang="" emma:confidence="0">
                  <emma:literal>eve.</emma:literal>
                </emma:interpretation>
                <emma:interpretation id="interp39" emma:lang="" emma:confidence="0">
                  <emma:literal>ire.</emma:literal>
                </emma:interpretation>
                <emma:interpretation id="interp40" emma:lang="" emma:confidence="0">
                  <emma:literal>ore.</emma:literal>
                </emma:interpretation>
              </emma:one-of>
            </emma:emma>
          </inkml:annotationXML>
          <inkml:trace contextRef="#ctx0" brushRef="#br0" timeOffset="1.64138E6">24538 14717 1036 0,'0'0'46'0,"5"-8"10"0,4 0-45 0,-1 0-11 15,6 0 0-15,-1 1 0 0,4-1 110 0,-4 4 20 16,9-4 4-16,-4 4 1 0,4 0-70 0,0-4-13 15,-5 1-4-15,5 3 0 0,-4-4-19 0,4-4-4 16,0 4-1-16,-5 1 0 0,1-5 4 0,-1 0 0 16,-3-3 0-16,3 3 0 0,-4-4 9 0,0 1 3 15,-4-1 0-15,0 1 0 0,0-5-23 0,0 1-4 16,-5 3-1-16,0-4 0 0,1 1-4 0,-5-1-8 0,0 5 11 0,-5-1-11 16,1 1 8-16,-5 7-8 0,5 0 0 15,-9 4 0-15,-1 0 0 0,-8 4 0 0,5 4 0 0,-1 0 0 16,-8 8 13-16,0 3-4 0,-1 1-1 15,-3 3 0-15,-1 9 2 0,5-1 0 0,-1 4 0 0,-3 0 0 16,3 1-10-16,5 3 10 0,5 0-10 0,-1 0 10 16,1-4-10-16,8 4 12 0,0 0-12 0,5-3 12 15,-1-5 2-15,10-4 1 0,-1 1 0 0,5-1 0 16,0-7-106 0,4-1-21-16,0-3-4 0</inkml:trace>
          <inkml:trace contextRef="#ctx0" brushRef="#br0" timeOffset="1.64155E6">25302 14408 1555 0,'0'0'68'0,"0"0"16"0,-5 0-68 0,5 0-16 16,-4 8 0-16,0 4 0 0,-1 4 81 0,5 3 13 16,-8 1 2-16,8 3 1 0,-5 4-33 0,1 4-8 15,-1-3 0-15,1 3-1 0,-5 4-11 0,5-4-3 16,-1 8 0-16,5-8 0 0,-4-3-41 0,0-5 0 15,-1 1 0-15,1-9 0 0,0 1 0 0,4-5 16 16,0-3 0-16,0-8-1 0,0 0-15 0,0 0 9 16,0 0-9-16,0 0 8 0,4-11 36 0,0-5 6 15,5-4 2-15,0-3 0 0,4-4-27 0,5-4-5 0,-1-1 0 16,14 1-1-16,4-4-6 0,0 4-1 0,-4-4 0 16,8 0 0-16,-4 3-12 0,9 1 0 0,0 4 0 15,0 0 0 1,0 3-68-16,0 1-19 0,-5 3-4 0,1 5-625 0,4-1-124 0</inkml:trace>
          <inkml:trace contextRef="#ctx0" brushRef="#br0" timeOffset="1.64195E6">26140 14561 864 0,'17'15'38'0,"-8"-7"8"0,4-4-37 0,0 0-9 0,1 4 0 0,-1-5 0 15,9 1 129-15,0 0 24 0,-5-4 5 0,5 0 1 16,0-4-63-16,-4 0-13 0,-1-7-3 0,1 3 0 0,-5-4-14 0,4 1-3 16,-3-5-1-16,-6 0 0 0,6-3-10 0,-6-1-1 15,-3 1-1-15,4-1 0 0,-5-3-11 0,-4 3-3 16,-4-3 0-16,4 4 0 0,-5-1-19 0,1 4-4 16,-5 1-1-16,0 3 0 0,-4 4-2 0,0-3-1 15,0 3 0-15,-9 8 0 0,0 0 9 0,-9 8 2 16,5-4 0-16,-5 7 0 0,0 5 2 0,-4 7 1 15,5 5 0-15,-6 3 0 0,6 0-23 0,3 8 0 16,1-8 0-16,9 4 0 0,-1 4 0 0,5-8 0 16,4 5 0-16,5-5 0 0,4 4 11 0,4-4-3 15,0 0 0-15,5-3 0 0,9-1-8 0,8 0-11 16,0-3 3-16,1-1 0 16,8 0-98-16,0-3-19 0,9-8-4 0,-5-1-1 0</inkml:trace>
          <inkml:trace contextRef="#ctx0" brushRef="#br0" timeOffset="1.64206E6">27254 14927 2343 0,'0'0'104'0,"0"0"21"0,0 0-100 0,0 0-25 0,0 0 0 0,0 0 0 15,0 0 28-15,0 0 0 0,0 12 0 0,-4 0 0 16,4-1-116-16,-5 1-22 0,1-4-5 0,0 0-1 15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5:14.5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B6D27D-1DC4-4CB0-AE22-EC081D2E2C4A}" emma:medium="tactile" emma:mode="ink">
          <msink:context xmlns:msink="http://schemas.microsoft.com/ink/2010/main" type="writingRegion" rotatedBoundingBox="28033,5497 32376,5049 32493,6183 28150,6631"/>
        </emma:interpretation>
      </emma:emma>
    </inkml:annotationXML>
    <inkml:traceGroup>
      <inkml:annotationXML>
        <emma:emma xmlns:emma="http://www.w3.org/2003/04/emma" version="1.0">
          <emma:interpretation id="{C0D79F88-3950-42FC-8B43-D2D922798A13}" emma:medium="tactile" emma:mode="ink">
            <msink:context xmlns:msink="http://schemas.microsoft.com/ink/2010/main" type="paragraph" rotatedBoundingBox="28033,5497 32376,5049 32493,6183 28150,6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357E75-6BA2-4AD8-A512-19AC52B29115}" emma:medium="tactile" emma:mode="ink">
              <msink:context xmlns:msink="http://schemas.microsoft.com/ink/2010/main" type="line" rotatedBoundingBox="28033,5497 32376,5049 32493,6183 28150,6631"/>
            </emma:interpretation>
          </emma:emma>
        </inkml:annotationXML>
        <inkml:traceGroup>
          <inkml:annotationXML>
            <emma:emma xmlns:emma="http://www.w3.org/2003/04/emma" version="1.0">
              <emma:interpretation id="{7EB69BBE-C430-446A-9F3D-C94E168D4D24}" emma:medium="tactile" emma:mode="ink">
                <msink:context xmlns:msink="http://schemas.microsoft.com/ink/2010/main" type="inkWord" rotatedBoundingBox="28033,5497 31346,5155 31463,6289 28150,66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1834-394 979 0,'4'-23'43'0,"1"15"9"0,-5 0-41 0,4-4-11 15,0-3 0-15,1 7 0 0,-5 8 56 0,0-8 8 16,4 0 3-16,-4 1 0 0,5 3-9 0,-5 4-2 16,0 0 0-16,0 0 0 0,0 0-6 0,0 0-2 15,0 0 0-15,0 0 0 0,0 0-19 0,0 0-4 0,0 0-1 0,0 0 0 16,0 0 7-16,0 8 1 0,-5-1 0 0,5 5 0 15,0-12-16-15,0 12-2 0,-4 3-1 0,4 5 0 16,-5-1 12-16,1 5 3 0,4 3 0 0,-9 0 0 16,1 12-8-16,-6 0-2 0,1 0 0 0,0 4 0 15,-5 0-2-15,1 4 0 0,-5 0 0 0,4 7 0 16,-3-3-5-16,7 4-2 0,-3-1 0 0,4 1 0 16,-1-4-9-16,1-5 0 0,9 1 0 0,-5 0 0 15,0-4 0-15,-4-8 0 0,4 0 0 0,5-4-11 31,0 0-106-31,-5-3-22 0,0-9-4 0,0 1-1 0</inkml:trace>
          <inkml:trace contextRef="#ctx0" brushRef="#br0" timeOffset="-390.208">1408-47 864 0,'0'0'38'0,"-8"0"8"0,3 0-37 0,-4-4-9 16,1 8 0-16,8-4 0 0,0 0 119 0,-9 0 21 15,9 0 5-15,-9 4 1 0,5 4-63 0,4-8-13 0,0 0-2 0,0 0-1 16,0 0-14-16,0 0-2 0,4 8-1 0,5 0 0 15,0-1-11-15,4-3-3 0,4 0 0 0,5 0 0 16,9-4-6-16,0 4-2 0,-1-8 0 0,6 4 0 16,-1-4-9-16,0 0-3 0,0 0 0 0,0 0 0 15,0 4-16-15,-4 0 8 0,-1 0-8 0,1-3 0 16,-9-1 0-16,4 0 0 0,-8 0 0 0,4 0-9 16,-5 4-11-16,1-4-3 0,-5-4 0 0,-4 8 0 31,-9 0-54-31,9-4-11 0,-1 0-3 0,-8 4-711 0</inkml:trace>
          <inkml:trace contextRef="#ctx0" brushRef="#br0" timeOffset="286.0486">1847 476 1324 0,'0'0'118'0,"0"0"-94"15,4-8-24-15,1 0 0 0,-5 8 28 0,0-8 0 16,0 8 1-16,0 0 0 0,4-7 59 0,-4 7 11 16,0 0 2-16,0 0 1 0,0 0-72 0,5 15-14 15,-5-3-4-15,-5 0 0 0,5 7 2 0,-4 1 0 16,4-1 0-16,-9 1 0 0,5-5-1 0,4 5 0 0,-9-5 0 0,9 1 0 15,-4-4-13-15,-1-5 0 0,5 1 0 0,0-8 0 32,0 0-137-32,0 0-24 0,0 0-5 0,0 0-1 0</inkml:trace>
          <inkml:trace contextRef="#ctx0" brushRef="#br0" timeOffset="853.6596">2584 51 403 0,'0'0'17'0,"0"0"5"0,0 0-22 0,0-8 0 15,-4 0 0-15,4 8 0 0,-9-4 258 0,0 0 47 0,9 4 10 0,-9-4 1 16,1 4-190-16,-1 0-38 0,0 0-8 0,0 4-2 16,1 0-55-16,-1 0-11 0,-4 4-3 0,8-4 0 15,-4 0-1-15,5 4-8 0,-5-1 12 0,1-3-4 16,-1 4 2-16,4 0 0 0,5 0 0 0,-8 3 0 16,3 1 0-16,1 0 0 0,-1-1 0 0,5 5 0 15,-4-4-10-15,4 3 0 0,-4 1 0 0,4 3 0 16,0 1 0-16,0-1-9 0,0-3 9 0,-5 0 0 15,5-1 0-15,-4 5 0 0,-1-1 0 0,1-3 0 16,0-1 0-16,-1-3 0 0,-3 4 0 0,-1-1 0 16,-4-7 20-16,-1 4 2 0,1 0 0 0,0 3 0 15,-4-3 2-15,-1-4 1 0,0 3 0 0,1-3 0 16,-1 0-5-16,1 4-2 0,-1-5 0 0,5 1 0 16,0 0-18-16,-5-4-17 0,5 4 3 0,0-4-625 15,-4-4-125-15</inkml:trace>
          <inkml:trace contextRef="#ctx0" brushRef="#br0" timeOffset="418.5971">2110 109 1450 0,'0'0'64'0,"0"0"14"0,0 0-62 0,0 0-16 0,0 0 0 0,0 0 0 16,0 0 48-16,0 0 6 0,0 0 2 0,-8 0 0 0</inkml:trace>
          <inkml:trace contextRef="#ctx0" brushRef="#br0" timeOffset="1419.6192">2602-55 1497 0,'0'0'133'0,"0"0"-106"0,0 0-27 0,0 0 0 16,0 0 61-16,8 0 7 0,6 0 2 0,-6 0 0 16,6 0-25-16,-1 0-5 0,4 0 0 0,1-3-1 15,-5-5-17-15,5 0-3 0,-1 4-1 0,1-4 0 16,-1-3 0-16,1-1 0 0,-5 0 0 0,0 0 0 15,0-3-18-15,-4-1 0 0,0 1 0 0,0-5 0 16,-1 1 14-16,1-1-4 0,4-3-1 0,-4 3 0 16,0 1-9-16,0-1 8 0,-1 5-8 0,1-1 8 15,0-3-8-15,0-5 8 0,-1 5-8 0,1-1 8 16,0 5-8-16,-5 3 0 0,1-4 0 0,-1 5 8 16,1-1-8-16,-5 12 0 0,0 0 0 0,0-12 8 15,-5 4-8-15,5 8 0 0,0 0 0 0,0 0 0 16,-9-4 0-16,5 1-11 0,4 3 3 0,-13 3 0 15,4 1 8-15,-4 4 0 0,4-4 0 0,0 8 0 0,1-4 0 16,-1-1 0-16,0 5 0 0,-4 4 0 0,8-1 0 0,-3 1 0 16,-5 3 0-16,-1-7 0 0,10 4 0 15,-5 3 0-15,0 1 0 0,1-1 0 0,-1 1 12 0,0 3 5 16,5-3 1-16,-5 7 0 0,0-4 0 0,0 8 0 16,5 1 0-16,0-1 0 0,-5 8-4 0,4 0-1 15,-3 0 0-15,3 0 0 0,1 4-13 0,0 4 11 16,-10-1-11-16,10 1 10 0,-5-4-10 0,0-4 0 15,1 0 0-15,-5-4 8 0,-1-4-18 0,1 1-4 16,0-9-1-16,-5-4 0 16,1 1-33-16,-1-4-8 0,1-5 0 0,-1 1-567 15,5-4-113-15</inkml:trace>
          <inkml:trace contextRef="#ctx0" brushRef="#br0" timeOffset="1634.0029">2501 300 1713 0,'0'0'37'0,"13"0"8"0,0-7 2 0,0 3 2 15,5 0-39-15,-5 0-10 0,5 0 0 0,-1 0 0 16,1 4 46-16,-1-4 7 0,5-4 2 0,-4 4 0 15,-1 1-55-15,1 3 0 0,-5 0-13 0,4-4-548 16,-3-4-110-16</inkml:trace>
          <inkml:trace contextRef="#ctx0" brushRef="#br0" timeOffset="1827.5831">3027 234 1573 0,'0'0'69'0,"0"0"15"0,13 8-67 0,-4 4-17 16,-4-5 0-16,-1 5 0 0,5-4 104 0,-5 4 18 0,5-5 3 0,-5 5 1 16,-4 4-50-16,5-5-9 0,-5 5-3 0,0-4 0 15,-5-1-48-15,1 1-16 0,0 0 10 16,-1-4-10 0,1-1-24-16,-5 1-11 0,0-4-1 0,0-4-937 0</inkml:trace>
          <inkml:trace contextRef="#ctx0" brushRef="#br0" timeOffset="-1472.9237">632 27 115 0,'0'0'10'0,"0"0"-10"15,0 0 0-15,0 0 0 16,0 0 184-16,0 0 34 0,0 0 7 0,0 0 2 0,0-7-117 0,-5-1-23 16,5 0-5-16,0 8-1 0,0 0-25 0,0 0-6 15,0 0-1-15,-8-4 0 0,-6 8-26 0,10-4-6 16,-5 0-1-16,5 4 0 0,-5-4-8 0,0 4-8 15,1-4 12-15,3 8-12 0,-8-5 10 0,4 5-10 16,-4 0 8-16,4 0-8 0,1-4 0 0,-1 7 8 16,0-3-8-16,-4 4 0 0,0 0 0 0,4-1 8 15,-4 1-8-15,0 0 0 0,4-4 18 0,-4 3-2 16,4-3 0-16,-4 4 0 0,4-8-16 0,0 7 0 0,5-3 0 16,-1 0 0-16,5-8 0 0,-4 8 0 0,4 0 0 15,0-8 0-15,0 7 0 0,4 1-9 0,-4 4 1 0,5-4 0 16,-5-8 8-16,9 4 0 0,-1 3 0 15,-3 5-8-15,4 0 8 0,-1-1 0 0,5 1 0 0,-4 0-8 16,0 0 8-16,0 7 0 0,4-3 0 0,-4 3-8 16,-1-3 8-16,-3-1 0 0,4 1 0 0,-5 0-8 15,-4-1 8-15,0 5 0 0,0-9 0 0,-4 5 0 16,-10 0 0-16,6-1 8 0,-10-3-8 0,5 3 11 16,-9-3 23-16,5 0 5 0,-10 3 1 0,1-3 0 15,-5-4 1-15,0 4 1 0,5-1 0 0,0 1 0 16,-5 0-25-16,0-1-5 0,5-3 0 0,0 4-1 15,4-4-11-15,0 0 0 0,4-1 0 0,5 5 0 16,-4 0-58-16,8-4-7 16,0-1-2-16</inkml:trace>
          <inkml:trace contextRef="#ctx0" brushRef="#br0" timeOffset="-749.4517">921 468 230 0,'0'0'20'0,"5"-4"-20"0,4 0 0 0,-5 0 0 16,5 0 125-16,-1-3 21 0,1 3 4 0,4-4 1 15,1 0-95-15,-1 0-20 0,0 4-3 0,0-3-1 16,0-1-1-16,-4-4-1 0,4 4 0 0,-4-3 0 16,0 3 10-16,-1 4 1 0,1-4 1 0,-9 8 0 15,5-8-5-15,-1 1-1 0,-4 7 0 0,0 0 0 16,0 0-4-16,0 0 0 0,0-8-1 0,0 8 0 15,0 0-5-15,0 0-1 0,-4-4 0 0,-1 0 0 16,-4 0 6-16,9 4 1 0,-4-8 0 0,4 8 0 16,0 0-3-16,-9 0 0 0,1-4 0 0,-1 4 0 15,9 0-5-15,-5-4 0 0,-3 1-1 0,-1 3 0 16,9 0-6-16,-13 0-1 0,4-4 0 0,0 4 0 16,-4 0-8-16,4-4-8 0,0 4 9 0,-4 0-9 0,0 4 0 15,4 0 8-15,-4-1-8 0,0 1 0 0,-5 8 0 0,5-4 0 16,-4 4 0-16,-5-1 0 0,0 5 0 0,0-1 0 15,0 5 0-15,4-1 0 0,-4 5-8 0,5-5 8 16,-1 9 0-16,5-9 0 0,4 1-8 0,1-1 8 16,-1 1 0-16,0-5 0 0,5 1 0 0,4-1 0 15,0-3 0-15,4-4 0 0,5 4 0 0,0-5 0 16,-1-3 0-16,6 0 0 0,-1-4 0 0,0 0 0 16,4-8 0-16,5 5 0 0,0-1 0 0,0-4 0 15,-4-4 12-15,-1 0-3 0,1 1-9 0,4-5 0 16,-5 1 0-16,-3-1 8 0,3-4-8 0,-4 5 0 0,-4-5 0 15,4-3 0-15,-4 0 8 0,0 3-8 0,4 1 8 0,-4-1-8 16,4 1 0-16,-4 7 0 0,-1 0 0 16,-3 4 0-16,4 1 0 0,-1 3 0 0,-8 4 0 0,0 0 0 15,0 0-10-15,9 7 10 0,-4 1 0 0,3 8-9 16,-8-1 9-16,5 5 0 0,-10 3 0 0,5 5-8 16,0-1 8-16,-4 0 0 0,4-3 0 0,0 3 0 15,0-4 0-15,0 1-13 0,0-5 5 0,4 1-539 16,-4-5-107-16</inkml:trace>
          <inkml:trace contextRef="#ctx0" brushRef="#br0" timeOffset="2011.0901">3264-27 1674 0,'0'0'74'0,"0"-8"15"15,0-4-71-15,-4 8-18 0,4 4 0 0,0 0 0 0,-9-7 53 0,5-1 7 16,4 0 2-16,0 8 0 0,0 0-62 0,0 0-23 15,0 0 1-15,0 0-799 16</inkml:trace>
        </inkml:traceGroup>
        <inkml:traceGroup>
          <inkml:annotationXML>
            <emma:emma xmlns:emma="http://www.w3.org/2003/04/emma" version="1.0">
              <emma:interpretation id="{4286B804-25C8-4B51-A8D9-7EFBEA0DF26A}" emma:medium="tactile" emma:mode="ink">
                <msink:context xmlns:msink="http://schemas.microsoft.com/ink/2010/main" type="inkWord" rotatedBoundingBox="31448,5724 32435,5622 32482,6072 31494,6174"/>
              </emma:interpretation>
              <emma:one-of disjunction-type="recognition" id="oneOf1">
                <emma:interpretation id="interp1" emma:lang="" emma:confidence="0">
                  <emma:literal>is</emma:literal>
                </emma:interpretation>
                <emma:interpretation id="interp2" emma:lang="" emma:confidence="0">
                  <emma:literal>as</emma:literal>
                </emma:interpretation>
                <emma:interpretation id="interp3" emma:lang="" emma:confidence="0">
                  <emma:literal>es</emma:literal>
                </emma:interpretation>
                <emma:interpretation id="interp4" emma:lang="" emma:confidence="0">
                  <emma:literal>us</emma:literal>
                </emma:interpretation>
                <emma:interpretation id="interp5" emma:lang="" emma:confidence="0">
                  <emma:literal>Is</emma:literal>
                </emma:interpretation>
              </emma:one-of>
            </emma:emma>
          </inkml:annotationXML>
          <inkml:trace contextRef="#ctx0" brushRef="#br0" timeOffset="2672.1268">3343 300 748 0,'13'-19'33'0,"0"11"7"0,-4-4-32 0,4 5-8 0,-4-5 0 0,4-4 0 16,1 1 88-16,-1-1 16 0,0 4 4 0,0-3 0 16,0 3-22-16,0-4-4 0,-4 5-1 0,0-5 0 15,-5 1-7-15,5-5-2 0,0 4 0 0,0-3 0 16,-1 7-39-16,1 1-8 0,4-5-1 0,-4 0-1 15,4 1-7-15,-4 3 0 0,0 0-1 0,0 1 0 16,-1 3-6-16,1-4-1 0,-5 4 0 0,5 4 0 16,-4-3-8-16,-5 7 0 0,0 0 0 0,0 0 0 15,0 0 0-15,0 0 0 0,0 0 0 0,-9 4 0 16,-4-1 0-16,4 1 0 0,-4 0 0 0,0 0 0 16,-5 4 0-16,5 0 0 0,-9 3 0 0,0 1 0 15,0 4 0-15,0-1 0 0,0 1 0 0,0 3 0 0,5 1 14 16,-1-1-2-16,1 5-1 0,3-1 0 0,6 1 11 15,3-1 2-15,1 4 1 0,4-3 0 16,0-5 2-16,9-3 0 0,-1 3 0 0,6 1 0 0,-1-1-4 16,9-7-1-16,0 0 0 0,0-1 0 0,0-3-2 15,-1 0-1-15,6 0 0 0,-1-4 0 0,0-8 4 16,1 4 1-16,-5-4 0 0,0 0 0 0,8-8 2 0,-3 5 1 16,3-5 0-16,-3-8 0 0,3 1-19 0,1-5-8 15,4-3 0-15,0 4 8 0,0-5-8 0,5 5 0 16,-1 0 9-16,5-1-9 0,-4 5 13 0,-1-1-1 15,-8 5-1-15,0 3 0 0,-1 0-11 0,-8 4 0 16,-9 1 0-16,1 3 8 0,-1 0-20 0,0 4-5 16,-13 0-1-16,0 0 0 0,0 0 18 0,4 12-10 15,1-1 10-15,-5 1-8 0,0 4 8 0,0-5-10 0,-5 5 10 16,5-1-10-16,-4-3 10 0,-5 4 8 0,-4-1-8 16,4 1 11-16,-8 0-11 0,-5-1 0 0,-5 1 0 15,-3-1 0-15,-1-3 8 0,0-4 2 0,-4 0 1 0,0-4 0 16,0 7 3-16,4-3 1 0,-4 0 0 0,4-4 0 15,1-4-15-15,-1-4 8 0,0 4-8 0,-4 0 0 32,5-8-25-32,-10 4-11 0,5-4-3 0,0 1 0 15,0-5-165-15,0 4-32 0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3:53:51.05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ED027-C04D-4A5D-99FD-2271283EE83F}" emma:medium="tactile" emma:mode="ink">
          <msink:context xmlns:msink="http://schemas.microsoft.com/ink/2010/main" type="writingRegion" rotatedBoundingBox="14714,18046 14841,18046 14841,18128 14714,18128"/>
        </emma:interpretation>
      </emma:emma>
    </inkml:annotationXML>
    <inkml:traceGroup>
      <inkml:annotationXML>
        <emma:emma xmlns:emma="http://www.w3.org/2003/04/emma" version="1.0">
          <emma:interpretation id="{A39E7699-34B8-48A5-B796-15A3D9A599CC}" emma:medium="tactile" emma:mode="ink">
            <msink:context xmlns:msink="http://schemas.microsoft.com/ink/2010/main" type="paragraph" rotatedBoundingBox="14714,18046 14841,18046 14841,18128 14714,18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C5535A-C202-4E5E-B269-C8F714009B84}" emma:medium="tactile" emma:mode="ink">
              <msink:context xmlns:msink="http://schemas.microsoft.com/ink/2010/main" type="line" rotatedBoundingBox="14714,18046 14841,18046 14841,18128 14714,18128"/>
            </emma:interpretation>
          </emma:emma>
        </inkml:annotationXML>
        <inkml:traceGroup>
          <inkml:annotationXML>
            <emma:emma xmlns:emma="http://www.w3.org/2003/04/emma" version="1.0">
              <emma:interpretation id="{C149A1DB-2BE0-4A75-A752-D5CA3E503077}" emma:medium="tactile" emma:mode="ink">
                <msink:context xmlns:msink="http://schemas.microsoft.com/ink/2010/main" type="inkWord" rotatedBoundingBox="14714,18046 14841,18046 14841,18128 14714,18128"/>
              </emma:interpretation>
            </emma:emma>
          </inkml:annotationXML>
          <inkml:trace contextRef="#ctx0" brushRef="#br0">127 54 1036 0,'0'0'92'0,"-9"4"-73"0,0 7-19 0,-4-7 0 16,0 4 84-16,0-8 14 0,4 0 2 0,0 0 1 15,-4 0-53-15,9 0-12 0,-5-8-1 0,5 4-1 16,-1-3-16-16,1-1-3 0,-1-4-1 0,1 4 0 16,0 0-14-16,4 1 0 0,0-1 8 0,0 0-8 15,0 8 0-15,0 0 0 0,0 0 8 0,0 0-8 16,0 0 0-16,0 0 0 0,0 0 0 0,0 0 0 16,0 0 0-16,0 0-16 0,0 0 3 0,0 0 1 15,8 0-18 1,1 0-3-16,-9 0-1 0,9-4-618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F5FF4F-1AD7-41F5-846F-12475A44F216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0:14.6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F73559-B55B-43F9-A637-243AD70BB693}" emma:medium="tactile" emma:mode="ink">
          <msink:context xmlns:msink="http://schemas.microsoft.com/ink/2010/main" type="writingRegion" rotatedBoundingBox="3412,936 26833,-270 27302,8826 3881,10033"/>
        </emma:interpretation>
      </emma:emma>
    </inkml:annotationXML>
    <inkml:traceGroup>
      <inkml:annotationXML>
        <emma:emma xmlns:emma="http://www.w3.org/2003/04/emma" version="1.0">
          <emma:interpretation id="{C375A143-37C3-4869-BEFD-9DE7F27314D4}" emma:medium="tactile" emma:mode="ink">
            <msink:context xmlns:msink="http://schemas.microsoft.com/ink/2010/main" type="paragraph" rotatedBoundingBox="3416,723 26884,74 26930,1721 3462,2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236699-F564-4DD4-B6C1-1395D9E505A1}" emma:medium="tactile" emma:mode="ink">
              <msink:context xmlns:msink="http://schemas.microsoft.com/ink/2010/main" type="line" rotatedBoundingBox="3416,723 26884,74 26930,1721 3462,2370"/>
            </emma:interpretation>
          </emma:emma>
        </inkml:annotationXML>
        <inkml:traceGroup>
          <inkml:annotationXML>
            <emma:emma xmlns:emma="http://www.w3.org/2003/04/emma" version="1.0">
              <emma:interpretation id="{F0DD8DDD-A8FA-4536-B5B9-C94E6C8C7F23}" emma:medium="tactile" emma:mode="ink">
                <msink:context xmlns:msink="http://schemas.microsoft.com/ink/2010/main" type="inkWord" rotatedBoundingBox="3427,1109 5486,1052 5517,2151 3457,22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1610 897 979 0,'0'0'43'0,"0"0"9"0,0 0-41 0,0 0-11 0,0 0 0 0,9 0 0 16,0 8 87-16,-1-4 15 0,6 0 3 0,-1 0 1 16,4-4-26-16,1 0-6 0,-5 0-1 0,9-4 0 15,0 0-8-15,0-4-1 0,4-3-1 0,0-1 0 16,1 0-11-16,-5 0-3 0,0-7 0 0,0-1 0 15,-9 1-23-15,4-8-5 0,-4-1-1 0,1 5 0 16,3-4 0-16,-4 7 0 0,-4-11 0 0,0 8 0 0,4-5 2 16,-4 5 0-16,-5-4 0 0,1 3 0 0,-1-3-22 15,0 3 0-15,-8 5 0 0,4-1 8 0,0 5-8 0,-4-1 0 16,-1 5-11-16,-4-5 11 0,1 12 0 0,-1-8 12 16,0 1-1-16,0 7 0 0,1 4-11 0,-1 4 0 15,-4 0 0-15,-5 3 0 0,0 5 0 0,1 8 0 16,-1-9-12-16,-4 17 12 0,1-5 0 0,3 8 0 15,-4 0 9-15,4 8-1 0,5-7-8 0,0 7 11 16,4-4-11-16,1 4 12 0,-1-12-1 0,4 4 0 16,10 0 0-16,-1 4 0 0,1-15 5 0,8 3 2 15,0-3 0-15,4 3 0 0,-3-3-7 0,3-1-2 16,10 1 0-16,-6-9 0 0,6 1 4 0,-1 4 1 16,-4-8 0-16,4-1 0 15,5-3-134-15,4-4-26 0</inkml:trace>
          <inkml:trace contextRef="#ctx0" brushRef="#br0" timeOffset="-565.0355">0 285 460 0,'17'-19'20'0,"-17"11"5"0,0-4-25 0,5 4 0 15,-1-3 0-15,-4 3 0 0,0-8 147 0,5 4 24 16,-1 5 5-16,0-1 0 0,-4 0-70 0,0 8-14 16,0 0-4-16,5-8 0 0,-5 8-24 0,0 0-4 15,0 0-2-15,0 0 0 0,0-8-10 0,0 8-1 0,0 0-1 16,4-7 0-16,-4 7-10 0,5-8-1 0,-1 4-1 16,-4 4 0-16,0-8-10 0,4 0-3 0,5 4 0 15,0 4 0-15,4-7 1 0,-9 3 0 0,10 0 0 0,-6 0 0 16,6-4-4-16,-1 4-1 0,-5 4 0 0,6 0 0 15,-1 0-4-15,4 12-1 0,-3-4 0 16,-1 7 0-16,4 1-12 0,1 7 0 0,-1 9 0 0,1-1 0 16,4 8 0-16,-13 4 0 0,8 3 0 0,1 9 0 15,-1 0 16-15,1 3-4 0,-1-7 0 0,-8 3 0 16,9 1-1-16,-5 0-1 0,0-12 0 0,-4 3 0 16,4-3 2-16,0-4 0 0,0 0 0 0,-4-11 0 15,4 3 0-15,-8-8 0 0,3 1 0 0,1-5 0 16,-5 1 7-16,1-1 1 0,-1-15 1 0,5 4 0 15,-9 0-1-15,4-5 0 0,-4-3 0 0,0 0 0 0,5 0-10 16,4-3-2-16,-5-5-8 0,0-4 12 0,5 0-12 16,-4-3 8-16,-1-1-8 0,0-3 0 0,5-9 8 15,0 1-8-15,-9 0 0 0,0-4 9 0,9-1-9 0,-5-3 0 16,5-4 0-16,-5 0 0 0,1 0 0 0,3 4 0 16,1-4 0-16,0-4 8 0,-5 4-8 0,1 8 0 15,3 0 0-15,-8 0 0 0,9-1 0 0,-4 9 0 16,3-12 0-16,1 12 0 0,-4-9-12 0,3 9 12 15,1 3-12-15,4 9 12 0,-4-9-12 0,0 9 12 16,-5 3-12-16,5-4 12 0,0 4-12 0,-9 8 12 16,0 0-12-16,9 4 12 0,-9-4-12 0,13 8 12 15,0 8-10-15,0 3 10 0,-4-3-8 0,0 7 8 16,4 8 0-16,-5 0-9 0,1 5 9 0,0-5 0 16,4 8 0-16,-13 0 0 0,13 0 0 0,-4 0 0 15,-4-4 0-15,3 0 0 0,5 0 0 0,-4 0 16 0,0-4-3 16,0 4 0-16,0-11-13 0,-1-1-12 0,5-3 3 15,-4-5 0-15,0 5 9 0,0-8 0 0,0-1 10 16,-1-7-10-16,1 0 16 0,0-4-4 0,0 0 0 0,-5-8 0 16,5 0 14-16,4-7 2 0,-9 3 1 0,5-7 0 15,0-5 5-15,4-3 1 0,-9-12 0 0,5 0 0 16,0 0-12-16,4-8-3 0,5 0 0 0,-1-3 0 16,1 3-8-16,4 0-1 0,0 0-1 0,4 0 0 15,-8 1-10-15,8 3 0 0,-9 4 0 0,5 0-11 16,5 4 11-16,-10 3 0 0,1 5 0 0,-1 0 0 0,1 4 0 15,-9 3-10-15,-1 4 10 0,1 5-13 16,0-1-82-16,-5 4-16 0,1 0-3 0,-5 8-650 16,0 0-129-16</inkml:trace>
        </inkml:traceGroup>
        <inkml:traceGroup>
          <inkml:annotationXML>
            <emma:emma xmlns:emma="http://www.w3.org/2003/04/emma" version="1.0">
              <emma:interpretation id="{C3EEDAC3-50E5-4A81-93AC-774E8E11151B}" emma:medium="tactile" emma:mode="ink">
                <msink:context xmlns:msink="http://schemas.microsoft.com/ink/2010/main" type="inkWord" rotatedBoundingBox="7568,704 9749,644 9782,1853 7601,191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91.2384">5102 433 1152 0,'0'0'102'0,"0"0"-82"0,0 0-20 0,0 12 0 0,0 0 68 0,5-5 8 16,-5 5 3-16,0 0 0 0,4 0 37 0,0 3 8 15,1 1 2-15,-1-1 0 0,-4 5-38 0,9-1-7 16,-5-7-1-16,-4 8-1 0,0-9-29 0,0 13-6 16,5-17 0-16,-1 9-1 0,-4 0-20 0,0-16-4 15,5 7-1-15,-1 5 0 0,-4-12-18 0,9 8 0 16,-9-8-13-16,0 0-694 16,0 0-138-16</inkml:trace>
          <inkml:trace contextRef="#ctx0" brushRef="#br0" timeOffset="1626.9081">5409-3 1994 0,'0'-20'88'0,"0"12"19"0,-4 0-86 0,0 1-21 0,4 7 0 0,0 0 0 16,0 0 21-16,0 0 0 0,0 0 0 0,0 0-625 15,0 0-124-15</inkml:trace>
          <inkml:trace contextRef="#ctx0" brushRef="#br0" timeOffset="1935.9901">5853-128 1209 0,'17'-28'53'0,"-8"13"12"0,0-1-52 0,-1 1-13 15,6 7 0-15,-6 4 0 0,-3-4 98 0,-5 8 17 16,0 0 3-16,4 12 1 0,-4 3-27 0,-4 9-4 16,4 11-2-16,-9-8 0 0,5 12-11 0,-5 0-3 15,4 4 0-15,-3 0 0 0,-1 4 3 0,0 3 0 16,5-7 0-16,4 4 0 0,-9 0-35 0,9 0-6 16,0 0-2-16,4-5 0 0,-4 1 1 0,5 0 0 15,-1-4 0-15,0 0 0 0,1-8-25 0,-1 1-8 16,-4-5 0-16,9 4 0 0,-9-11 0 0,4-5 0 15,-4 1 0-15,-4-1 0 16,4-3-132-16,0 0-34 0,0-12-6 0</inkml:trace>
          <inkml:trace contextRef="#ctx0" brushRef="#br0" timeOffset="2200.9996">6243-354 1890 0,'4'-28'84'0,"1"20"16"0,4 1-80 0,-5-1-20 0,5-4 0 0,-1 8 0 0,-8 4 59 0,0 0 7 15,0 0 2-15,9 16 0 0,0-4-16 0,-5 11-2 16,1 0-1-16,-1 12 0 0,1 1 0 0,-5 3 0 16,0 3 0-16,4 5 0 0,-4-8-6 15,-4 4-2-15,8 0 0 0,-4-4 0 0,0-4-5 0,0 0 0 16,0 0-1-16,4 4 0 0,-4-8-22 0,5 5-4 15,-5-1-1-15,4 0 0 0,-4 0-8 0,0-4-9 16,-4 0 9-16,4-3-13 16,-5 3-102-16,1-4-20 0,0 0-4 15,-1-7-949-15</inkml:trace>
          <inkml:trace contextRef="#ctx0" brushRef="#br0" timeOffset="1207.7479">4207 211 979 0,'0'0'87'0,"0"-4"-70"0,-4-4-17 0,0 0 0 16,4 5 57-16,0 3 8 0,-5-8 2 0,5 8 0 15,0 0 29-15,0 0 7 0,0 0 1 0,-9 8 0 16,1-5-59-16,-1 13-11 0,4 4-2 0,1 11-1 15,0-4-5-15,4 4-1 0,0 4 0 0,0 8 0 16,4 4-13-16,0-12-4 0,1 8 0 0,4-4 0 16,4-4-8-16,-4 0 0 0,-1-7 0 0,5-5 0 15,-4-4 11-15,0-3 0 0,0 0 0 0,0-16 0 0,4 4 20 0,-4-4 4 16,-1-4 1-16,5-4 0 0,1-4 0 0,-1-7 1 16,0-1 0-16,4 1 0 0,-3-13-19 0,-6 5-4 15,-3 4-1-15,4-8 0 0,-5-1-5 0,5 1-8 16,-5 0 11-16,5 8-11 0,-5-13 0 0,5 5 0 15,-5 8 0-15,5 3 0 0,-4 9 18 0,-1 7-3 16,-4 4-1-16,9 8 0 0,0 3-28 0,-1 9-6 16,-3 7 0-16,3-4-1 0,1 5 21 0,4 3 0 15,-4 0-9-15,0 0 9 0,0-7 0 0,0-1 0 16,4 1 0-16,-5-1 0 0,1-11 0 0,0-1 0 16,0-3 0-16,0-4 0 0,-9-4 28 0,8-4 2 15,5-8 1-15,-4 1 0 0,0-5 18 0,4-3 4 16,-4-5 1-16,0 1 0 0,4-8-22 0,-4-1-4 15,-1 1 0-15,6 0-1 0,-6 0-27 0,6 0 0 0,-1-4 0 16,4 7 0-16,1-7 0 0,-1 4 0 0,5 0 0 16,5 3 0-1,-5-3-84-15,0 4-23 0,-1 8-4 0,1-5-921 0</inkml:trace>
        </inkml:traceGroup>
        <inkml:traceGroup>
          <inkml:annotationXML>
            <emma:emma xmlns:emma="http://www.w3.org/2003/04/emma" version="1.0">
              <emma:interpretation id="{420DCD48-63B7-467C-921D-C9ABB5BAC4C2}" emma:medium="tactile" emma:mode="ink">
                <msink:context xmlns:msink="http://schemas.microsoft.com/ink/2010/main" type="inkWord" rotatedBoundingBox="12283,478 18265,313 18298,1508 12316,16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64.8721">9994 102 1324 0,'0'0'118'0,"0"0"-94"0,0 0-24 0,0 0 0 15,0 0 99-15,0 0 15 0,0 0 3 0,-4 4 1 16,-5 3-51-16,0 5-11 0,-4 4-1 0,0-1-1 16,4 5-22-16,0 3-4 0,-4 5 0 0,4 3-1 15,1-4-12-15,-1 4-3 0,4-3 0 0,1 3 0 16,0-4 4-16,4 4 0 0,4-7 0 0,0 3 0 16,1-4 3-16,-1-3 1 0,5-1 0 0,0-11 0 15,8 4 5-15,-8-4 2 0,0-4 0 0,4-4 0 0,5-4 17 0,-1-4 3 16,-4-4 1-16,5-3 0 0,-1 3-38 15,1-8-10-15,-1-3 0 0,5 0 0 0,-4 3 11 0,0-11-3 16,-1-4 0-16,1 0 0 0,-5 3-8 16,0 1 8-16,-4 0-8 0,-1 4 8 0,-3-4-8 0,-5 7 0 15,0 5 0-15,-5-1 0 0,5 1 0 0,-4 7 0 16,-5-4 0-16,-4 13 0 0,0-9 0 0,-5 8 0 16,5 0 0-16,-4 8-11 15,-1 0-22-15,-4 8-5 0,0-5-1 0,0 5-683 16,0 7-137-16</inkml:trace>
          <inkml:trace contextRef="#ctx0" brushRef="#br0" timeOffset="3419.8046">8853-503 403 0,'0'0'36'0,"0"-11"-36"15,0-1 0-15,0 4 0 0,0-4 214 0,0 1 36 16,5 3 7-16,4 4 2 0,-9 4-140 0,0-12-28 0,8 5-6 16,-8 7-1-16,9 0-25 0,-9 0-6 15,9 0-1-15,0 11 0 0,-1 1-30 0,1 7-6 0,0 9-2 16,0 7 0-16,0 8-5 0,-1 7-1 0,-3 1 0 16,-1 12 0-16,-4-1 28 0,0 4 4 0,0 1 2 15,-4 3 0-15,-1-16-14 0,-3 5-4 0,-1-5 0 0,0-3 0 16,-4 0 6-16,8-8 1 0,-3-4 0 15,3-4 0-15,1-4-18 0,0-4-3 0,-1-3-1 0,1-5 0 16,4-7 1-16,0 0 0 0,0-1 0 0,0-3 0 16,0-8-10-16,0 0 10 0,0 0-10 0,0 0 10 15,0 0-2-15,9-4 0 0,-1-4 0 0,1 1 0 16,0-5-8-16,0 0 0 0,-1-3 0 0,1-1 0 16,-4 0 11-16,3-3-3 0,1-5-8 0,0 1 12 15,-5-8-12-15,5 4-8 0,0-1 8 0,4-7-13 0,-4 4 35 16,4-4 7-16,0 0 2 0,0 0 0 0,0 4-40 0,9-1-8 15,-8 5-2-15,7 0 0 0,-3 7 19 16,0 1-8-16,-1-1 8 0,1 9 0 0,-5 3 0 0,4 4 0 16,-3 4 0-16,-1 4 0 0,0 4 0 0,0 7-12 15,5 5 3-15,-10 3 0 0,1-3 9 0,4 11 0 16,-4-8 0-16,4 4 0 0,0 8 21 0,-13-7 7 16,5-1 0-16,-5 0 1 0,9 5-17 0,-9-1-3 15,-5-4-1-15,10-4 0 0,3 1-8 0,1-5 0 16,0 1 0-16,0 3 0 15,4-3-25-15,-4 7-1 0,-5-11 0 0,5 3-702 16,-1 1-140-16</inkml:trace>
          <inkml:trace contextRef="#ctx0" brushRef="#br0" timeOffset="4269.0219">10700 51 864 0,'0'0'76'0,"0"-12"-60"0,-4 1-16 0,4 3 0 16,0 8 181-16,0 0 34 0,0 0 6 0,0 0 2 16,0 0-99-16,-4 8-20 0,-5 3-4 0,5 5-1 15,-1 4-66-15,-4-1-13 0,1 8-2 0,3-3-1 16,1-1 3-16,4 4 0 0,-5-3 0 0,5 3 0 16,0-4 6-16,5 5 2 0,-5-13 0 0,4 1 0 0,1 0-13 15,-5-5-3-15,8-3 0 0,-8-8 0 16,9 4 32-16,4-4 5 0,-4-4 2 0,4-4 0 0,0-3-23 0,-4-1-4 15,-4-4 0-15,3 1-1 0,1-9-12 0,4 5-3 16,-8-12 0-16,8 7 0 0,4-3-8 0,-3 3 0 16,3 5 0-16,-4-8 0 0,0 15 0 0,1-4 0 15,3 5 0-15,-8 7 0 0,4 0 0 0,-13 4 0 16,9 8 8-16,4 0-8 0,-4 11 0 0,0-11-11 16,-1 11 3-16,1-3 0 0,-5-1 8 0,5 1 0 15,-4 4 0-15,-1-9 0 0,0 1 0 0,5 0 0 16,-4-5 0-16,-5-7 0 0,0 0 0 0,8 8 11 0,-8-8-3 0,9 0 0 0,0 0 20 15,4-8 3 1,0 5 1-16,-4-5 0 0,4-4-32 0,5 0 0 16,-5-3 0-16,9 3 0 0,-5-4 11 0,5-3-11 15,-4 3 12-15,-1-3-12 0,1-4 8 0,4 3-8 0,-9 1 0 0,9-1 0 16,-9 1 0-16,5-5 0 0,-5 5 0 16,-4-1 0-16,4 1 0 0,-4 3 0 0,-1 0-13 15,-8 5 5 1,5-5-148-16,-5 12-28 0,0 4-7 0,13-8-1 0</inkml:trace>
          <inkml:trace contextRef="#ctx0" brushRef="#br0" timeOffset="5071.7144">11692 297 1191 0,'0'0'26'0,"0"0"6"0,0 0 0 0,0 0 2 0,0 0-34 0,0 0 0 16,13 0 0-16,0 0 0 0,-4 0 64 0,4-8 7 16,0 4 1-16,5 0 0 0,0 0-24 0,-1-7-5 15,1 3-1-15,4-4 0 0,4 4-6 0,-4-7-2 16,4-1 0-16,-4 0 0 0,0 1 2 0,0-1 0 15,4 8 0-15,-4-11 0 0,-4-1-23 0,-5 5-4 16,4-1-1-16,-3-3 0 0,-6-1 4 0,-3 5 0 16,-1-1 0-16,1 1 0 0,-5 7-4 0,-5-8 0 15,-4 4 0-15,1 1 0 0,-1 11 14 0,0-12 2 16,-8 4 1-16,3 8 0 0,-8 0-3 0,5 0-1 16,-5 8 0-16,4 4 0 0,-4-1 12 0,5 5 3 15,-5 0 0-15,0 3 0 0,4 1-16 0,5 7-4 16,-4-4 0-16,4 8 0 0,4-3-5 0,0-1-2 0,0 0 0 15,5 1 0-15,4-5-9 0,0 8 10 0,-4-3-10 16,8-1 10-16,0 4-10 0,1-11 0 0,3 7 0 0,1-4-701 16,0-3-135-16</inkml:trace>
          <inkml:trace contextRef="#ctx0" brushRef="#br0" timeOffset="5385.9969">12530-3 1612 0,'0'0'144'0,"0"0"-116"16,0 0-28-16,9 11 0 0,0-3 69 0,-5 8 8 15,0 3 2-15,1 5 0 0,3-5-1 0,-8 0 0 16,5 9 0-16,-5 3 0 0,0-4-40 0,0 1-8 16,0 3-2-16,0-4 0 0,-5 0-12 0,10 1-2 15,-5-5-1-15,4-3 0 0,-4-1 26 0,5 1 5 16,-1-13 0-16,5 5 1 0,-5 0-19 0,5-8-4 15,0 0-1-15,4-1 0 0,0-6 18 0,0-1 3 16,0-4 1-16,5 0 0 0,-1-4-14 0,1-3-2 16,-5 3-1-16,9-15 0 0,0-1 10 0,0 1 1 15,0-4 1-15,4 0 0 0,1 0-25 0,3-1-5 16,-3-3 0-16,3 8-8 0,-3-12 8 0,-1 4-8 16,0 4 0-16,1-4 0 15,-1 11-48-15,0 5-14 0,-8-9-2 0,4 17-780 0,-5-1-155 16</inkml:trace>
          <inkml:trace contextRef="#ctx0" brushRef="#br0" timeOffset="5690.4811">13271 285 1324 0,'9'-4'118'16,"0"0"-94"-16,9-4-24 0,-1 5 0 15,5-5 137-15,4 0 23 0,-4 0 5 0,5 4 1 0,-1-11-60 16,0 3-12-16,5-4-2 0,0 5-1 0,-5-5-67 0,0 0-14 15,1-3-2-15,-5 3-8 16,-5 1 12-16,5-5-4 0,-9-3 0 0,0 3-8 0,-8 9 13 16,4-9-4-16,-5 1-1 0,-4-1 0 0,-4 5 29 0,-1 3 6 15,-8 0 1-15,4 4 0 0,-8 5-16 0,-1 3-4 16,1 0 0-16,-1 11 0 0,-8-7-12 0,4 12-4 16,-5-5 0-16,1 9 0 0,4-1-8 0,5 9 0 15,-5-13 0-15,4 9 0 0,1 3 0 0,3-8 0 16,1 5 0-16,9-1 0 0,-1 1 0 0,5-1 0 15,5-3 0-15,-1 3 0 0,1 4-25 0,3-7 2 16,-3 3 1-16,4-3-733 16,-1-5-146-16</inkml:trace>
          <inkml:trace contextRef="#ctx0" brushRef="#br0" timeOffset="6004.0172">14066-113 2077 0,'4'-19'45'0,"-4"19"10"0,0 0 1 0,0 0 4 0,13 4-48 0,-4 0-12 0,0 3 0 0,-5 9 0 16,0 4 60-16,1-1 11 0,8 12 1 0,0-7 1 15,-4 11-6-15,0-12-2 0,-1 8 0 0,1 0 0 16,-4-3-35-16,-1-1-7 0,0 4-2 0,1-3 0 16,-1-5 18-16,-4-4 3 0,0-3 1 0,0 0 0 15,0-1-5-15,0-7-1 0,0-8 0 0,0 0 0 16,0 8-18-16,0-8-4 0,0 0-1 0,0 0 0 15,5-4 4-15,-1-8 1 0,0 1 0 0,1 3 0 16,3-12 9-16,6 1 3 0,-1-1 0 0,4-7 0 0,5-4-23 0,5 3-8 16,3-7 0-16,1 4 0 0,0-4 0 0,4 4 8 15,0 0-8-15,0-8 0 16,0 8-25-16,5-1-8 0,-5 9-2 16,4-4 0-16,-4 7-61 0,-8 8-13 0,3 1-3 0,1 3 0 15,0 0-104-15,-1 4-20 0</inkml:trace>
        </inkml:traceGroup>
        <inkml:traceGroup>
          <inkml:annotationXML>
            <emma:emma xmlns:emma="http://www.w3.org/2003/04/emma" version="1.0">
              <emma:interpretation id="{36B6779D-0C8C-4241-A8CA-52641367DA87}" emma:medium="tactile" emma:mode="ink">
                <msink:context xmlns:msink="http://schemas.microsoft.com/ink/2010/main" type="inkWord" rotatedBoundingBox="20536,594 22332,544 22361,1568 20565,161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935.2125">18075-339 1422 0,'5'-19'31'0,"-1"3"6"0,1 4 2 0,-1-3 1 0,0-1-32 0,1-3-8 16,-5 11 0-16,0-8 0 0,4 1 61 0,1 7 11 15,-1-4 1-15,-4 12 1 0,0 0-55 0,0 0-11 16,0 0-8-16,-13-4 9 0,0 8-9 0,-9 0 0 0,4 4 0 0,-4 0 0 16,0 3 0-16,-4 1 0 0,4 4 10 0,0 3-10 15,0 1 18-15,0 7-3 0,5 4-1 0,-5 0 0 16,9 1 8-16,-1 3 2 0,6 0 0 15,-1 0 0-15,9 0 2 0,0-4 1 0,4 4 0 16,5-11 0-16,0 3-6 0,4 0-1 0,0-7 0 0,5-1 0 16,-5 1 18-16,4-1 3 0,-3-3 1 0,3-1 0 15,-4 1-5-15,0-4-1 0,-4 3 0 0,-4 1 0 16,-1-4-4-16,-4-1 0 0,0 1-1 0,0 0 0 16,-9 3-3-16,0-3-1 0,1 0 0 0,-1 3 0 15,0-7-19-15,0 4-8 0,1-4 8 0,-1 3-8 16,4 1 0-16,-3 0 0 0,-1-1 0 0,0 1 0 15,-4-4-22-15,0 4-10 0,4-5-1 16,-4 5-1-16,-5-4-124 0,5 4-25 0,-4-5-5 16</inkml:trace>
          <inkml:trace contextRef="#ctx0" brushRef="#br0" timeOffset="11375.5191">18383 160 1796 0,'17'-8'80'0,"-17"8"16"0,13 0-77 0,0 0-19 16,1 0 0-16,3-7 0 0,1 7 29 0,-1-4 3 0,5 0 0 0,0 0 0 15,4-8 6-15,1 4 2 0,4 1 0 0,-1-1 0 16,1-4-23-16,0 1-4 0,-5-5-1 0,5 4 0 15,-5-3-3-15,0-1-1 0,-8 8 0 0,-1-11 0 16,-3-1-8-16,3 5 8 0,-8-1-8 0,0-3 8 16,-5 3-8-16,-4-4 0 0,0 1 0 0,0-1 0 15,-4 1 0-15,-1-1 15 0,-3 1-3 0,-1-1 0 16,4 9-12-16,-8-1 0 0,4 0 0 0,-4 5 0 16,4 3 0-16,1-8 0 0,-5 4 8 0,-1 8-8 15,1 0 0-15,0 4 0 0,-9 4 0 0,0 4 0 16,0 3 19-16,-4 1 1 0,0 7 0 0,4 8 0 15,-5 4 0-15,1 4 0 0,4 0 0 0,-4 0 0 16,4 0-7-16,4 0-1 0,-4 0 0 0,5-4 0 16,4 4 16-16,4-7 4 0,0 3 0 0,0-8 0 0,9 4-20 15,0-3-3-15,0-1-1 0,5-4 0 0,3 5-8 0,10-9 0 16,4 1 0-16,4-1 0 0,9 1 0 0,14-9 0 16,8 1 0-16,4 4-746 15,1-9-147-15</inkml:trace>
          <inkml:trace contextRef="#ctx0" brushRef="#br0" timeOffset="10469.5542">17154-183 709 0,'40'-4'15'0,"-40"4"3"0,0 0 1 0,0 0 2 0,8-8-21 0,-8 1 0 16,0-5 0-16,-4 4 0 0,4-4 76 0,0 5 10 15,0-5 2-15,0 4 1 0,-4-7-13 0,4-1-2 16,0 8-1-16,0 0 0 0,0 1-17 0,0 7-3 16,0 0-1-16,0 0 0 0,0 0-16 0,0 0-3 15,0 0-1-15,0 0 0 0,0 0-6 0,0 15-2 16,-9-3 0-16,4 15 0 0,-3-11-8 0,3 15-3 16,1-4 0-16,-5 4 0 0,0-3 1 0,1 7 0 15,8 8 0-15,-5-4 0 0,1-8-22 0,-1 0-5 16,1 0-1-16,4 0 0 0,4-3 47 0,-4-1 10 15,0-4 1-15,5 5 1 0,4-9-18 0,-5 1-4 16,5-1-1-16,-5-7 0 0,5 0-8 0,-5-1-2 16,1-3 0-16,3 0 0 0,-8-8 3 0,0 0 0 15,9 4 0-15,-9-4 0 0,0 0 0 0,9 0 0 16,4 0 0-16,0-4 0 0,-4 0-4 0,4 0-1 16,-4-4 0-16,0 1 0 0,8-1 6 0,-8-8 0 0,0 1 1 0,4-1 0 15,9-4 11-15,-9 1 3 0,-4-4 0 0,4-5 0 16,5 1-7-16,-5 0-2 0,-4-4 0 0,-5-8 0 15,0 0-12-15,5 0-2 0,4-4-8 0,5 0 12 16,-5 0-12-16,0 4 8 0,5 4-8 0,-1 0 0 16,-4 3 0-16,5 5 0 0,-9 8-13 0,4 3 4 15,0 0-43 1,-9 5-9-16,-4 7-2 0,0 4-615 0,0 0-123 0</inkml:trace>
        </inkml:traceGroup>
        <inkml:traceGroup>
          <inkml:annotationXML>
            <emma:emma xmlns:emma="http://www.w3.org/2003/04/emma" version="1.0">
              <emma:interpretation id="{B15A7B4E-ED9E-4FB4-9A6D-51C8C4488F48}" emma:medium="tactile" emma:mode="ink">
                <msink:context xmlns:msink="http://schemas.microsoft.com/ink/2010/main" type="inkWord" rotatedBoundingBox="24748,234 26887,175 26930,1721 24791,178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571.9767">22077-705 1209 0,'0'0'53'15,"0"-8"12"-15,4-4-52 0,0 4-13 0,1 0 0 0,-5 8 0 16,0-7 67-16,0 7 10 0,0 0 3 0,0 0 0 0,-5 7-15 0,1 1-2 16,-5 12-1-16,-4-1 0 0,-4 5-9 0,3 3-1 15,-3 8-1-15,-1 4 0 0,1 4-29 0,-5 19-6 16,0 1 0-16,-4 7-1 0,4 0 45 0,0-4 8 16,-9 1 3-16,5-1 0 0,-1-4-11 15,5 1-3-15,-4-5 0 0,4 5 0 0,0-5-45 0,0 1-12 16,0-5 0-16,14-7 0 0,-1-8 0 0,0 8 0 15,0-4 0-15,-4-4 0 16,0-8-28-16,0 0-8 0,0-4-2 0,-5 5-656 16,5-13-131-16</inkml:trace>
          <inkml:trace contextRef="#ctx0" brushRef="#br0" timeOffset="12282.0135">21432-93 1036 0,'-18'0'23'0,"9"-4"5"0,5 4 0 0,0-4 1 0,-10 4-29 0,6 0 0 15,3 0 0-15,-8 4 0 0,4-4 57 0,1 0 6 16,3 0 1-16,5 0 0 0,0 0 0 0,0 0 0 15,0 0 0-15,0 0 0 0,0 0 0 0,0 0 0 16,9 8 0-16,4-4 0 0,9 0 0 0,4-1 0 16,5-3 0-16,4-3 0 0,0 3 0 0,9 0 0 15,0-4 0-15,4-4 0 0,1 4 0 0,3 0 0 16,1-8 0-16,4 8 0 0,4-11-52 0,-4 11-12 16,-4-12 0-16,0 12 0 0,-1-11 0 0,-8 3 0 15,-9 8 0-15,0-4 0 0,-8-3 0 0,-1 7 0 16,-4 0 0-16,-9 4-714 15,-13 0-146-15</inkml:trace>
          <inkml:trace contextRef="#ctx0" brushRef="#br0" timeOffset="13288.7967">22805-834 230 0,'0'0'10'0,"-4"-4"2"0,8-8-12 0,-4 12 0 0,0 0 0 0,0 0 0 16,-4-8 239-16,8-3 45 0,5 7 8 0,-9 4 3 15,0 0-158-15,0 0-31 0,0 0-6 0,0 0-2 0,0 0-60 0,0 0-12 16,0 15-2-16,4 5-1 0,-4-1 33 0,0-3 6 16,-4 15 2-16,4-3 0 0,-5 3-20 15,1 8-4-15,-5 0-1 0,0 8 0 0,1-5-11 0,3 9-3 16,-8 8 0-16,0-1 0 0,-5 1 3 16,1 3 0-16,-9 4 0 0,4 1 0 0,0-9-4 0,0 1-1 15,-5-9 0-15,5 5 0 0,-4-8 7 0,4-4 2 16,0-4 0-16,0 0 0 0,0-8-32 0,5-4 0 15,-5-4 0-15,4-7 0 0,10 4 16 0,-6-13-4 16,6 5 0-16,-1-8 0 0,9-4-1 0,0 0-1 16,0 0 0-16,0 0 0 0,4-12-10 0,1 1 12 15,8-9-12-15,0-3 12 0,0 3-12 0,5-3 0 16,4-5 0-16,0 5 0 0,4 4 0 0,-4-1 0 16,4 1-9-16,-4 3 9 0,4 4 0 0,-4 4-8 15,-4 8 8-15,-1-7 0 0,1 14-11 0,0-7 11 16,3 8-10-16,-3 4 10 0,-5 0 0 0,5-1 0 0,-1 5 0 15,-4 0 0-15,5-5 0 0,0 1 0 16,-1 4 0-16,1-5 0 0,4-3 0 0,-1 4 0 0,-3-12 0 0,4 0-9 16,4 0 9-16,5 0 0 0,-5-12 10 0,1 4-10 15,3-3 0-15,-3 3 0 0,-1-8 0 0,0-3 0 16,1 3 0-16,-1-7 0 0,-4-1 0 0,4 1 0 16,1-8 0-16,-1 3 0 0,0-7 0 0,-4 4 0 15,0-4 0-15,-4 8 0 0,-1-4 8 0,-4-1-8 16,1 13 0-16,-6-1 0 0,-3 5 0 0,-5 7 0 15,0-8 0-15,0 16-8 0,-13-4 8 0,-1-3 0 16,-3 3-10-16,-5 15 10 0,-4-7-8 0,-1 12 8 16,-3 3 0-16,3 1-10 0,-4 3 10 0,1 5 0 15,3-1 0-15,1 0 0 0,0 4 0 0,4 1 0 0,0-1 0 16,9 0 8-16,0-4-8 0,4 8 0 0,4-3 13 16,10-1-3-16,-5-4-1 0,4 4 0 0,9-3-9 0,1 3 10 15,7 0-10-15,6 4 10 0,-1-12-10 0,9 5 0 16,0-5 9-16,9 1-9 15,4-5-75-15,5 1-19 0,9-5-4 0,-14-3-1 0</inkml:trace>
          <inkml:trace contextRef="#ctx0" brushRef="#br0" timeOffset="-5.98042E8">22864 64 345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3CC334D4-7A75-41FB-BF46-FD92367BD1EB}" emma:medium="tactile" emma:mode="ink">
            <msink:context xmlns:msink="http://schemas.microsoft.com/ink/2010/main" type="paragraph" rotatedBoundingBox="3901,2779 24657,1709 24755,3602 3999,4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54BBD6-FD15-4ACF-8317-7E5AD3A8D669}" emma:medium="tactile" emma:mode="ink">
              <msink:context xmlns:msink="http://schemas.microsoft.com/ink/2010/main" type="line" rotatedBoundingBox="3901,2779 24657,1709 24755,3602 3999,4672"/>
            </emma:interpretation>
          </emma:emma>
        </inkml:annotationXML>
        <inkml:traceGroup>
          <inkml:annotationXML>
            <emma:emma xmlns:emma="http://www.w3.org/2003/04/emma" version="1.0">
              <emma:interpretation id="{5C0D80FE-BA6C-486F-B80D-5FACD71C3534}" emma:medium="tactile" emma:mode="ink">
                <msink:context xmlns:msink="http://schemas.microsoft.com/ink/2010/main" type="inkWord" rotatedBoundingBox="3901,2779 9374,2496 9472,4390 3999,467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763.0601">1220 1794 1062 0,'0'0'23'0,"0"0"5"0,0 0 0 0,0 0 3 0,0 0-31 0,0 0 0 0,8-7 0 0,-8 7 0 15,0 0 86-15,9 3 11 0,-4 1 3 0,3 12 0 16,-3 3-32-16,-5 9-7 0,4 7-1 0,-4 8 0 15,0 4-3-15,-4-1-1 0,-9 9 0 0,4 11 0 16,-4 4 4-16,-5 8 0 0,0 8 0 0,-3 8 0 16,-6-1-29-16,1 5-6 0,0 3-1 0,-1-7 0 15,-3-4 7-15,-1-9 1 0,0-3 0 0,0-7 0 16,5-5-20-16,0-8-3 0,-5-7-1 0,9-4 0 16,0-4-8-16,9 0 0 0,0-8 0 0,4-8 0 15,5-7-107-15,4-5-23 16,4-7-5-16,-4-8-745 0</inkml:trace>
          <inkml:trace contextRef="#ctx0" brushRef="#br0" timeOffset="14433.2397">548 2527 633 0,'0'0'56'0,"-4"-3"-44"0,-5-1-12 0,5 0 0 15,4 4 115-15,-9-4 21 0,5 0 4 0,4 4 0 16,-9 4-20-16,9-4-5 0,0 0-1 0,0 0 0 15,0 0-54-15,0 0-10 0,0 0-2 0,0 0-1 16,0 0-9-16,13 4-2 0,0 4 0 0,5-8 0 16,-1 3-5-16,5-3-2 0,-4-3 0 0,17 3 0 15,-9-8-13-15,14 8-4 0,4-8 0 0,-5 0 0 16,9 0-12-16,1-7 8 0,3 3-8 0,-12-4 0 16,4 5 0-16,-1-5 8 0,6 4-8 0,-1-3 0 15,-4 3 0-15,-5 0 9 0,1 1-9 0,-5 3 8 0,0-4-8 16,-4 4 0-16,-9 1 0 0,4 3 0 15,0 0-32-15,1-4-9 0,-5 0-2 16,-1 4 0-16,6-3-33 0,-5 3-8 0,0-4 0 16</inkml:trace>
          <inkml:trace contextRef="#ctx0" brushRef="#br0" timeOffset="15453.4798">1983 1673 1177 0,'0'0'52'0,"4"-11"11"0,5-1-51 0,-4 4-12 16,-5 8 0-16,0 0 0 0,0-8 73 0,0 8 12 16,0 0 3-16,0 0 0 0,0 0-32 0,4 8-7 15,0 4-1-15,-8 4 0 0,0 3-10 0,-1 8-2 0,5 12-1 16,-9 4 0-16,5 4-7 0,-9 4 0 0,8 3-1 0,-8 5 0 16,4-1 15-16,1 9 3 0,-5 3 1 0,-1 4 0 15,1 0-18-15,-4-4-3 0,-1 0-1 0,-4 4 0 16,0 1-3-16,0-5-1 0,0 4 0 0,5-8 0 15,-9-7-7-15,8-5-1 0,-4 1-1 0,0-4 0 16,5-9-3-16,-1-3 0 0,0-7 0 0,10-9 0 16,-5-7 4-16,-1-5 1 0,6-3 0 0,3-4 0 15,-4-4 3-15,5-4 0 0,0-4 0 0,-1-7 0 16,5-5-6-16,5-7-1 0,-1-4 0 0,5 3 0 16,4-7-9-16,0 0 0 0,9-8 0 0,0 4 0 15,0 8 0-15,4-4 0 0,1 0 0 0,-1 12 0 16,0-1-10-16,-4 9 10 0,0 3 0 0,0 0-9 0,0 12 9 15,0 0 0-15,0 0-9 0,0 8 9 0,-5 0 0 16,5 3-9-16,-4 1 9 0,4 12 0 0,0-13 0 0,0 5 0 16,4-1 0-16,-4 1 0 0,0 0 0 0,0-5 0 15,4 5 0-15,0-4 0 0,-4-8 0 0,0 3 0 16,5-7 0-16,3 0 0 0,-3-4 0 0,3 1 0 16,-8-1 0-16,5-8 0 0,8-8 0 0,-5 5 8 15,-3-1-8-15,-1-3 0 0,-4-5 8 0,0 5-8 16,-5-8 0-16,1-1 0 0,-5-3 8 0,0 0-8 15,-4 0 0-15,-4-4 9 0,-1 3-9 0,-4 1 0 16,4 0 9-16,1 4-9 0,-1 3 16 0,0 5-2 16,-8 3 0-16,4 4 0 0,0 12-26 0,0 0-6 15,-9-3-1-15,1 6 0 0,-6 5 19 0,1 8-8 16,0-1 8-16,-5 5 0 0,5 7-9 0,-4 1 9 16,-1 3 0-16,1 0-9 0,4 0 9 0,-5 4 0 15,9-4 0-15,-4 5 0 0,9-1 0 0,-5 8 0 0,4-8 0 16,5 4 0-16,0-8 0 0,0 0 0 0,0 0 0 15,9 0 0-15,0 1 0 0,4-5-8 0,-4-4 8 0,4 1 0 32,9-5-119-32,-4-3-18 0,-1-4-4 0,5-1-773 0</inkml:trace>
          <inkml:trace contextRef="#ctx0" brushRef="#br0" timeOffset="15754.4457">3251 2555 1440 0,'0'0'128'0,"0"0"-103"15,0 0-25-15,0 11 0 0,-4 5 102 0,-5 4 15 16,4-1 3-16,1 4 1 0,0 9-50 0,-5-1-11 16,-4 8-1-16,4 0-1 0,0-4-29 0,0 0-5 15,1 0-2-15,-1-4 0 0,4 4-10 0,5-7-1 16,0 3-1-16,-4-8 0 0,0 1-10 0,8-5 10 16,0-3-10-16,5-4 10 0,-9-12-2 0,0 0 0 15,13 0 0-15,9-4 0 0,5 0 2 0,-1-4 0 16,0 0 0-16,1-4 0 0,-1-11 2 0,0 0 1 15,-4-1 0-15,0 1 0 0,-4-1-13 0,-1-3 8 16,-4 0-8-16,-4 3 0 0,-5-3 18 0,1 12-2 16,-10-9-1-16,1 5 0 0,-5 3 9 0,1 4 1 15,-6 1 1-15,1 3 0 0,-9 0-26 0,0 8 0 16,0 0 0-16,5 8 0 0,4-4 0 0,0 4 0 16,-9 7 0-16,4 1 0 15,5 3-141-15,-5 9-27 0,-4-5-6 0</inkml:trace>
          <inkml:trace contextRef="#ctx0" brushRef="#br0" timeOffset="16083.6602">3716 2570 806 0,'0'0'72'0,"13"-7"-58"0,0-1-14 0,0 0 0 0,5 8 173 0,0 0 32 16,-5 0 7-16,4 4 0 0,-4 8-102 0,5 3-21 15,-5 5-4-15,0 3-1 0,0 4-27 0,-4 1-5 16,0 3-2-16,0 0 0 0,0 4-14 0,-5-4-2 16,0 1-1-16,-4-5 0 0,-4 4 2 0,4-4 0 15,4 1 0-15,-4-9 0 0,5 1-3 0,-1-5 0 16,-4 1 0-16,9-4 0 0,-5-5-9 0,5-3-3 16,-9-4 0-16,0 0 0 0,9 0 7 0,4-4 1 15,-9-7 0-15,5-1 0 0,-4-8 6 0,3 1 2 16,-3-4 0-16,3-9 0 0,6 1-22 0,-6 0-4 15,6-4-1-15,-1 0 0 0,4 0 0 0,1-4 0 16,4 0 0-16,-5 0 0 0,5 0-21 0,0 4-5 16,4 7-1-16,-4-3 0 15,0 8-171-15,0 3-35 0,0 1-6 0,-9 7-2 0</inkml:trace>
          <inkml:trace contextRef="#ctx0" brushRef="#br0" timeOffset="16398.7944">4506 2800 1152 0,'0'0'102'0,"0"0"-82"0,17 4-20 0,1-4 0 15,-1 0 109-15,5-4 18 0,0-3 3 0,0 3 1 16,0-8-41-16,4 0-8 0,-4 1-2 0,0-1 0 16,0 0-38-16,0-3-8 0,-4-5-2 0,-5 5 0 15,4-5-32-15,-8-3 0 0,0-1-12 0,0 1 3 16,-1-1 34-16,-3 5 7 0,-5-8 2 0,0 3 0 0,0-3 0 15,-5 4 0-15,5-1 0 0,-4 9 0 16,-5-1-14-16,1 4-4 0,-6 1 0 0,6 3 0 0,-6 4-3 0,1 4-1 16,-9 4 0-16,5 0 0 0,-1 11-12 0,-4 1 0 15,-4 7 0-15,0 5 0 0,-1 11 0 16,10-4 9-16,-1 4-9 0,1 4 8 0,-1-4-8 0,5 0 0 16,4-4 0-16,9 0 8 0,-4 0-8 0,4 0 0 15,4-4 0-15,5 0 0 16,4 4-32-16,-4-3-3 0,4-9 0 0,0 0-978 0</inkml:trace>
          <inkml:trace contextRef="#ctx0" brushRef="#br0" timeOffset="16910.6311">5133 2465 403 0,'0'0'17'0,"0"0"5"0,0 0-22 0,0 0 0 0,0 0 0 0,0 0 0 16,4 8 340-16,5 4 63 0,0 3 13 0,0 5 2 15,-5 7-267-15,5-8-54 0,0 9-10 0,-1-1-3 16,1 4-36-16,-4 0-7 0,-1 1-1 0,0-1-1 16,5-4-29-16,-4 4-10 0,-5-7 0 0,0-1 9 15,0-3 9-15,4-1 2 0,-4 1 0 0,4-5 0 16,-4-7 0-16,5 0 0 0,-5-8 0 0,0 0 0 16,0 0-11-16,0 0-1 0,4-12-8 0,5-7 12 15,-5-1 0-15,5-3-1 0,0-5 0 0,0-3 0 16,-1-4-11-16,10 4 0 0,-1-8 0 0,5 4 0 15,-4-4 0-15,-1 0 0 0,5 8 9 0,0-1-1 16,5 5-8-16,3 8 0 0,-3 3-8 0,-1 4 8 0,0 1 0 16,-4 3 8-16,-4 8 0 0,-1 8 0 0,-3 3-8 15,3 5 0-15,-8 3 0 0,0 5 0 0,-5 3 0 0,5 4 11 16,-9 1-11-16,0-5 12 0,4 4 4 0,-4 0 2 16,0-11 0-16,-4 3 0 0,4 1 0 0,0-1 0 15,0-4 0-15,0-3 0 0,4 4-8 0,1-17-2 16,-1 9 0-16,-4-12 0 0,0 0-8 0,0 0 8 15,9 0-8-15,0 0 8 0,-5-8-8 0,5 1 8 16,-1-5-8-16,1-8 8 0,4-7-8 0,1 4 0 16,-1-9 0-16,0 5 0 0,4-4 0 0,1 0 0 15,-5 0 0-15,5 3 0 0,-1 5 0 0,1 7 0 16,-9 5-9-16,4 3 9 0,-4 8 0 0,-1 8 0 16,1 3 11-16,0 5-11 0,0 7 0 0,-1 5 0 15,1-1 0-15,-4 4 0 0,3 4 0 0,-3-4 0 0,-10 4 0 16,10 4 0-1,-1 0-44-15,5 0-15 0,-9 8-3 0,4-8-1128 0</inkml:trace>
        </inkml:traceGroup>
        <inkml:traceGroup>
          <inkml:annotationXML>
            <emma:emma xmlns:emma="http://www.w3.org/2003/04/emma" version="1.0">
              <emma:interpretation id="{85D6EC41-C6F1-4874-A527-7FFFAE103E1F}" emma:medium="tactile" emma:mode="ink">
                <msink:context xmlns:msink="http://schemas.microsoft.com/ink/2010/main" type="inkWord" rotatedBoundingBox="11480,2415 12914,2341 13003,4059 11568,413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605.6844">8682 1467 345 0,'0'0'15'0,"0"-12"4"0,-4 0-19 0,4 1 0 0,0-1 0 16,0-4 0-16,4 5 181 0,1-1 33 0,-1-4 6 0,0 1 2 15,1 7-86-15,-5-4-16 0,4 8-4 0,5-3-1 16,-5 3-33-16,-4 4-6 0,0 0-2 0,0 0 0 16,5 7-34-16,-1 13-8 0,1-1 0 0,-5 13-1 15,-5 7 5-15,1-4 0 0,4 12 1 0,-9 7 0 16,5 1 1-16,-5 11 0 0,-4 8 0 0,0 8 0 15,-9-4-7-15,0 4-2 0,0 4 0 0,0 3 0 16,0-3-10-16,0 0-3 0,0-8 0 0,4 0 0 16,5-8-8-16,0-7-8 0,-4-1 9 0,8 0-9 15,-4-15 0-15,4 0 0 0,0-4 0 0,5 0 0 16,-5-8-103-16,5-4-26 0,-1-8-6 16,5-3-789-16</inkml:trace>
          <inkml:trace contextRef="#ctx0" brushRef="#br0" timeOffset="18244.1823">8156 2157 345 0,'-9'0'15'0,"5"0"4"0,-1 0-19 0,1-4 0 0,-5-4 0 0,5 4 0 16,-9 0 182-16,8 1 33 0,1-5 6 0,-5 4 2 16,5 4-87-16,4 0-18 0,0 0-3 0,0 0-1 15,0 0-39-15,0 0-8 0,0 0-2 0,0 0 0 16,17 4-30-16,5 4-7 0,0-5 0 0,4 5-1 15,5-4 0-15,0 0 0 0,4 0 0 0,0-4 0 16,0 0-2-16,5 4 0 0,8-8 0 0,0 4 0 16,-4-8-12-16,4 4-2 0,-4-4-1 0,9 5 0 15,-5-9-10-15,-4 4 8 0,0 0-8 0,-5 0 8 16,-4 1-20-16,-4 3-4 0,0 0 0 0,-5 0-1 16,0-4-139-16,-8 8-27 0</inkml:trace>
          <inkml:trace contextRef="#ctx0" brushRef="#br0" timeOffset="18996.4008">9222 2551 1645 0,'0'0'72'0,"4"-4"16"0,1-4-70 0,-5 8-18 16,0 0 0-16,0 0 0 0,0 0 49 0,0 0 7 15,0 0 0-15,0 12 1 0,-5 3-37 0,1 1-7 16,4 7-1-16,-4 1-1 0,-1 3-11 0,1 0 0 15,-1 1 0-15,5-1 0 0,-4 0 0 0,8-3 0 16,-4-1 0-16,5 1 0 0,4-9 0 0,-1 1 0 0,1-8 0 0,0-5 0 16,8 9 8-16,-3-12 0 0,3-4 0 0,5-4 0 15,-4 1 14-15,-1-9 2 0,10 0 1 0,-1-3 0 16,0-1 7-16,0-3 0 0,-4-4 1 16,0-1 0-16,-8 1 2 0,3 4 0 0,-8-1 0 0,-5-3 0 15,1-4-23-15,-5 4-4 0,-5-1 0 0,-8 5-8 16,0-1 16-16,0 1-3 0,-5-4-1 0,1 7 0 15,-1 9-4-15,1-1 0 0,-5 0-8 0,8 8 12 16,14 4-12-16,-8-8-10 0,-5 8 2 0,-5 0 0 16,0 4-153-16,-4 8-31 15</inkml:trace>
        </inkml:traceGroup>
        <inkml:traceGroup>
          <inkml:annotationXML>
            <emma:emma xmlns:emma="http://www.w3.org/2003/04/emma" version="1.0">
              <emma:interpretation id="{2BADF60A-94E6-43A6-95BF-D7531F634E85}" emma:medium="tactile" emma:mode="ink">
                <msink:context xmlns:msink="http://schemas.microsoft.com/ink/2010/main" type="inkWord" rotatedBoundingBox="14992,2618 18926,2415 18991,3689 15057,389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069.4222">11727 2013 172 0,'0'-8'16'0,"9"0"-16"0,-5 0 0 0,5-3 0 16,-5-5 216-16,-4 4 41 0,5-3 8 0,-5-1 2 15,0 1-135-15,4-1-28 0,-4 0-4 0,5 5-2 16,-1-1-36-16,0 8-7 0,1-8-2 0,-5 12 0 15,0 0-1-15,0 0 0 0,0 0 0 0,4 12 0 16,1 4-21-16,-1 3-5 0,-4-3-1 0,0 7 0 16,0 8 3-16,0 1 0 0,0 3 0 0,0 4 0 15,0 3-4-15,0 1 0 0,-4 4 0 0,-1 8 0 16,5-1 26-16,-4 1 5 0,-5 0 1 0,5-1 0 16,-1-3-7-16,-4 0-1 0,1-5 0 0,-1-3 0 0,0-4-21 15,0-15-5-15,1-5-1 0,-1 1 0 0,0-1 11 16,5-7 3-16,-5 0 0 0,0-5 0 0,5 1-19 15,-1 4-3-15,5-12-1 0,0 0 0 0,0 0-12 0,-8-4 0 16,-1-4 0-16,4 0 0 0,1-3 0 0,0-5-16 16,-1 0 3-16,1-3 1 15,4-4-22-15,-5-1-4 0,5-3-1 0,5-4 0 16,-1-4 17-16,1-4 3 0,-1-4 1 0,5 0 0 0,0 0 9 0,4-4 9 16,-5 0-13-16,6 0 5 15,-1 1-20-15,0 3-4 0,0-4-1 0,0 4 0 0,5 0 33 0,-1 0 0 16,1 4 0-16,-1-11 0 0,5 3 0 0,0 4 0 15,0 4 0-15,5 0 0 0,-1 0-12 0,5 8 4 16,-1-8 8-16,5 8-13 0,5-1 13 0,-5 5 0 16,0 11 0-16,-4-3 10 0,0 7-10 0,-5 8 0 15,-4 0 0-15,-5 4 0 0,1 8 0 0,-1 4 0 0,1 0 0 16,-9 7 0-16,0 5 13 0,-5 3 4 0,-4 4 1 16,0 0 0-16,-4 4-29 0,-10 0-5 0,1 1-2 15,0 3 0-15,-4-8 18 0,-5 4 0 0,0-4 8 0,-9 4-8 16,0-4 8-16,1-7-8 0,-1-1 0 0,0 0 0 15,0 1 0-15,-4-1-12 0,5-3 1 0,-1-1 0 16,5-3-105 0,-1-1-22-16,5 1-4 0,0-4-466 0,5-1-92 0</inkml:trace>
          <inkml:trace contextRef="#ctx0" brushRef="#br0" timeOffset="20453.0183">12539 1833 1681 0,'0'0'36'0,"4"-7"8"0,5-5 2 0,4 4 2 0,0 8-38 0,0 4-10 16,1 0 0-16,-1 8 0 0,-5-1 79 0,1 1 13 16,4 7 4-16,-4 5 0 0,-4-1-51 0,-1 5-9 15,-4-1-3-15,4 0 0 0,-4 4 5 0,0-3 1 16,5-1 0-16,-5 4 0 0,0 0-13 0,0-3-2 15,0-1-1-15,0 0 0 0,0 4 8 0,0-11 1 16,0-5 1-16,0 1 0 0,0-4-16 0,0 3-3 16,0-3-1-16,0-4 0 0,0-8 5 0,0 0 1 0,0 0 0 15,0 0 0-15,0 0 8 0,0 0 1 0,9 8 1 0,-9-8 0 16,0 0-15-16,0 0-3 0,0 0-1 0,4-8 0 16,0-4 6-16,1 0 0 0,-1 1 1 0,0-1 0 15,1-7-8-15,4-1-1 0,-1 1-8 0,1-1 12 16,0-3 2-16,0-1 0 0,4-3 0 0,4 4 0 15,5-5-14-15,5-3 0 0,-1 0 0 0,0 0 0 16,5-4 0-16,-5 3 0 0,1 5 0 0,3 0 0 16,-3 3-161-16,-1 5-35 15,-4 7-8-15,4 4-871 0</inkml:trace>
          <inkml:trace contextRef="#ctx0" brushRef="#br0" timeOffset="20774.0674">13412 1896 1382 0,'0'0'123'0,"0"0"-99"16,0 0-24-16,0 0 0 0,0 0 104 0,0 0 15 16,-5 11 3-16,-3 5 1 0,-6 4-54 0,6-1-10 15,3 1-3-15,-3 3 0 0,-10 4-39 0,9-3-8 16,0-1-1-16,1 4-8 0,-1 1 11 0,5-5-11 16,-1-4 10-16,5 1-10 0,0-1 9 0,0-7-9 15,0 0 8-15,5-4-8 0,3 3 12 0,1-11-4 16,0 0 0-16,4 0 0 0,-4 0 0 0,4 0 0 15,-4-11 0-15,4-1 0 0,4 0 10 0,1 1 2 16,4-5 0-16,4-4 0 0,-4 5-20 0,0-5 0 16,4 1-13-16,-4-5 5 0,0 5 46 0,-4-4 10 15,-1 3 1-15,-3-3 1 0,-1 3-14 0,-9 1-2 0,1-1-1 16,-1 5 0-16,-4 3-33 0,-4 4 0 0,-5-4 0 16,0 5 0-16,-9 3-13 0,1 4-3 0,-1 0-1 0,-12 4 0 15,-1 7-7-15,5 1 0 0,-1 4-1 0,-3 3-677 16,-1 1-135-16</inkml:trace>
          <inkml:trace contextRef="#ctx0" brushRef="#br0" timeOffset="21221.63">14109 1724 1555 0,'0'0'138'0,"0"0"-110"16,0 0-28-16,9 12 0 0,0 3 42 0,-5 5 3 16,1-1 1-16,-1 5 0 0,-4 7 16 0,0-8 3 15,0 9 1-15,0-1 0 0,0 8-2 0,0-12 0 16,0 4 0-16,-4 0 0 0,8 1-24 0,-4-1-6 16,0-4-1-16,0-3 0 0,0-1-1 0,4-4-1 15,-4-3 0-15,9-4 0 0,-9 3 26 0,5-7 6 16,-5-8 1-16,13 4 0 0,-4 0-52 0,-1-4-12 15,1 0 0-15,4-8 0 0,-4 4 54 0,4-7 8 16,0-5 2-16,-4 0 0 0,4 1-52 0,0-1-12 16,1-3 0-16,3-1 0 0,-4 5 32 0,5-13 4 15,-5 9 1-15,5-5 0 0,-5 5-27 0,9-5-10 16,-5-3 0-16,5 4 9 0,-4-1-9 0,4-3 0 16,4 0 0-16,9 3 0 15,0 1-87-15,5 4-13 0,-1-1-2 0,-4 1-1 16,-8 7-121-16,-1-4-25 0,-4 8-5 0,0 5-1 0</inkml:trace>
          <inkml:trace contextRef="#ctx0" brushRef="#br0" timeOffset="21470.6989">14759 2153 979 0,'17'4'87'16,"1"4"-70"-16,-1-4-17 0,5 3 0 15,0-3 83-15,0 0 13 0,4 0 2 0,5-4 1 0,-4 0 22 0,-1-8 5 16,0 4 1-16,0-3 0 0,1-5-51 0,-5 4-9 15,0-4-3-15,0 1 0 0,0-1 1 0,-5-7 0 16,-4 3 0-16,0 0 0 0,5-3-26 0,-5-1-6 16,-8 5-1-16,-1-1 0 0,-4 1 10 0,0-5 2 15,0 1 0-15,-4 7 0 16,4 0-23-16,-9 4-4 0,4-3-1 0,-3 3 0 0,-6 4 1 0,1 0 0 16,0 4 0-16,-13 0 0 0,4 8-17 0,-4 0 0 15,-1 3-11-15,5 1 11 0,-4 4 0 0,0 3 0 16,4 1 8-16,0 3-8 0,4 4 0 0,1 1 0 15,3-1 0-15,6 8 0 0,3-15 0 0,5 3 0 16,5 0 0-16,3 1 0 0,6-1 24 0,8-3-2 0,4 3 0 0,0-3 0 16,5 3-22-16,4-4-15 15,5-3 3-15,21 7 0 16,5-11-204-16,-9 0-40 0,101 11-8 0,-49-11-1 0</inkml:trace>
        </inkml:traceGroup>
        <inkml:traceGroup>
          <inkml:annotationXML>
            <emma:emma xmlns:emma="http://www.w3.org/2003/04/emma" version="1.0">
              <emma:interpretation id="{C10433C3-A5B3-4FA3-B391-B1BC35862694}" emma:medium="tactile" emma:mode="ink">
                <msink:context xmlns:msink="http://schemas.microsoft.com/ink/2010/main" type="inkWord" rotatedBoundingBox="21553,2048 24667,1888 24751,3517 21637,367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720.1751">19150 1338 766 0,'14'-39'34'0,"-10"27"7"0,5-7-33 0,-1-1-8 15,-3-3 0-15,8 3 0 0,-9 5 113 0,1 3 21 16,-1 4 4-16,-4 8 1 0,0 0-9 0,0 0-2 16,-4 12 0-16,-5 8 0 0,-4 3-60 0,0 4-12 15,0 1-2-15,-5 11-1 0,-4 3-9 0,0 9-3 16,0-4 0-16,0 15 0 0,0-7-5 0,5 7-2 16,-5 1 0-16,4 3 0 0,5 0 19 0,-9-3 4 15,5-1 1-15,-5 0 0 0,4-3-26 0,-4-4-6 16,5-1-1-16,-5-3 0 0,0 0-25 0,4-1 0 0,-8-7 0 15,4 4 0 1,-4-4-42-16,4-8-14 0,0-4-2 0,0-4-643 0,4-3-129 0</inkml:trace>
          <inkml:trace contextRef="#ctx0" brushRef="#br0" timeOffset="22394.6535">18207 1915 230 0,'0'0'10'0,"-4"0"2"0,-5 0-12 0,0 0 0 0,0 0 0 0,1 0 0 16,8 0 258-16,0 0 49 0,0 0 9 0,0 0 3 15,0 0-183-15,0 0-36 0,0 0-7 0,8 4-1 16,6-4-3-16,3 4 0 0,5-4 0 0,4 0 0 15,5-4-20-15,9 0-4 0,3 0-1 16,-3-3 0-16,4-1-25 0,4-8-6 0,13 4-1 0,1-3 0 16,-1-1-4-16,10 5-2 0,-1-9 0 0,22 1 0 15,-13 3-26-15,0 0-16 0,-9 1 3 0,0-1 0 16,-4 8 32-16,-9-3 6 0,-9 7 2 0,1 4 0 16,-14-8-43-1,-9 8-9-15,-4 0-2 0,-9 8 0 0,0-8-195 0,-13 0-39 16,-9 19-8-16,-8 5-2 0</inkml:trace>
          <inkml:trace contextRef="#ctx0" brushRef="#br0" timeOffset="23443.1665">19962 921 1382 0,'0'0'123'0,"4"-8"-99"0,5 0-24 0,0 0 0 0,0 1 31 0,-5 3 1 16,-4 4 0-16,0 0 0 0,0 0 25 0,0 0 6 15,0 0 1-15,0 0 0 0,0 7-10 0,0 9-2 16,-4 0 0-16,-1 7 0 0,1 0-26 0,0 5-6 16,-5 3 0-16,4 4-1 0,5 8 17 0,-4 8 3 15,-5-5 1-15,5 9 0 0,-9 0 0 0,4-1 0 16,-4 9 0-16,0 3 0 0,-1-4-14 0,1 1-2 16,-4 3-1-16,4 0 0 0,-5-7-12 0,5-1-3 15,-5-7 0-15,1-4 0 0,-5 0-8 0,-5-5 0 16,10-6 0-16,-5 3 0 0,0-16 18 0,5-4 11 15,-1 1 3-15,5-1 0 0,0-11-20 0,4 0-3 0,0-4-1 16,5-4 0-16,4 0-8 0,0 0 8 0,0-8-8 16,4-11 8-16,0-1 0 0,10-3 0 0,3-5 0 15,1 5 0-15,4-8-8 0,0 0-11 0,4 3 3 16,5-3 0-16,-5 8 8 0,5-4 0 0,-1 3 0 0,1 9 0 31,-5 3-27-31,1 4-3 0,-1 8-1 0,0 4 0 0,1 8 47 0,-5-1 8 0,0 5 3 0,0 3 0 16,-1-3-27-16,-3 0 0 0,0 3 0 0,4 4 0 15,-5-7 0-15,5 0 0 0,0-5 0 0,4-3 0 16,-4 0 0-16,0-4 0 0,4 0 0 0,5-4 0 0,-5-4 0 16,5 4 0-16,-4-8 0 0,3 0 0 0,1-3 0 15,4 3 0-15,5-8 0 0,3 4 0 0,1-3 0 0,0-1 0 16,0-3 0-16,4 3 0 0,-13-3 0 0,5 3 0 16,-1-3 0-16,-4-1 0 0,-4 1 8 0,-5 3-8 15,-4-3 8-15,-4 3-8 0,0 0 12 0,-10-3-4 16,-3 3 0-16,-1 5 0 0,-4 7-8 0,-4-4 0 15,-9 0 0-15,-1 4 0 0,-3-8 0 0,-1 9 0 16,-8-1 0-16,0 4 0 0,-1 0 0 0,-3 4 0 16,3-1 0-16,1 5 0 0,-5 4 0 0,5 4 0 15,0-1 0-15,-5 12 0 0,9 1 0 0,-4-1 0 16,4 4 10-16,4 0-10 0,-4 1 13 0,13-1-4 16,-4-8-1-16,13 1 0 15,-4 3 20-15,-1 0 3 0,5 0 1 0,5 9 0 0,-1-13-20 0,5 4-3 0,0 1-1 16,8 7 0-16,1-12-8 0,8 0 0 0,1-3 0 15,8-1 0-15,8-3 0 0,1 0 0 16,9-5 0-16,8 1 0 16,5-8-158-16,4-4-34 0,71-4-6 0,-23-12-2 0</inkml:trace>
        </inkml:traceGroup>
      </inkml:traceGroup>
    </inkml:traceGroup>
    <inkml:traceGroup>
      <inkml:annotationXML>
        <emma:emma xmlns:emma="http://www.w3.org/2003/04/emma" version="1.0">
          <emma:interpretation id="{CFA08344-CBCD-44DE-8011-343D18F43010}" emma:medium="tactile" emma:mode="ink">
            <msink:context xmlns:msink="http://schemas.microsoft.com/ink/2010/main" type="paragraph" rotatedBoundingBox="4150,5364 26703,3967 26818,5809 4264,7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4006C2-A4CF-4BC8-A07A-B1AC142F2E3B}" emma:medium="tactile" emma:mode="ink">
              <msink:context xmlns:msink="http://schemas.microsoft.com/ink/2010/main" type="line" rotatedBoundingBox="4150,5364 26703,3967 26818,5809 4264,7205"/>
            </emma:interpretation>
          </emma:emma>
        </inkml:annotationXML>
        <inkml:traceGroup>
          <inkml:annotationXML>
            <emma:emma xmlns:emma="http://www.w3.org/2003/04/emma" version="1.0">
              <emma:interpretation id="{B42DD5BB-2F83-4C0E-97C7-4C2D26CA0EDC}" emma:medium="tactile" emma:mode="ink">
                <msink:context xmlns:msink="http://schemas.microsoft.com/ink/2010/main" type="inkWord" rotatedBoundingBox="4177,5794 7022,5617 7106,6984 4262,716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074.2409">996 5129 288 0,'0'-24'25'0,"4"16"-25"15,-4-7 0-15,5 3 0 0,-1-3 203 0,5-5 35 16,-9 4 7-16,9-3 2 0,-5-1-115 0,5 5-22 0,-5-5-5 16,0 9-1-16,5-5-44 0,-9 8-10 15,5-3-2-15,-5 11 0 0,0 0-6 0,0 0-2 0,0 0 0 0,0 0 0 16,0 0-16-16,-5 11-3 0,1-3-1 0,-1 12 0 16,5 3-6-16,-4 8-2 0,-5 4 0 0,1 8 0 15,3 4-1-15,1 4-1 0,4-1 0 16,-13 1 0-16,4 4 2 0,0-5 1 0,0 9 0 15,1-5 0-15,3 1 5 0,-4 4 1 0,1-5 0 0,3 1 0 16,-8-8-2-16,4-5 0 0,0 1 0 0,1-4 0 16,-1-8 3-16,5-3 1 0,-5-5 0 0,4-3 0 15,-3-9-4-15,8-3-1 0,-9 0 0 0,9-8 0 16,0 0 0-16,0 0-1 0,-9 0 0 0,0-8 0 16,1-4 2-16,3-3 1 0,1-5 0 0,-1-3 0 15,1-8-10-15,4-8-8 0,4 0 12 0,1-4-12 0,-1-12 0 16,5 5 0-16,0-5 0 0,13-3 0 0,-14-1 0 0,10 4 0 15,-1-7 0-15,5 4 0 0,-4-5-8 16,4 5 8-16,0 3-13 0,0 4 5 0,0 5 8 0,-5 3-13 16,5 4 5-16,-4 7 8 0,-9 9-10 0,8 4 10 15,-4 3 0-15,0 12-9 0,1 4 1 0,-1 4 0 16,4 8 0-16,-4 3 0 0,1 5 8 0,-1 7 0 16,-4 4 0-16,4 12 0 0,0 0 0 0,0 4 0 15,-9 4 0-15,10-1 0 0,-6-3 0 0,1 4 0 16,0-1 0-16,4 5 0 0,-4 0 0 0,0-9 0 15,4-3 0-15,-9 0 0 0,5-8 0 0,0 4 0 16,-1-7 0-16,-3-5 0 0,-1-4 0 0,1-3 0 16,3-5 0-16,-8-15 0 0,0 0 8 0,0 0-8 15,0 0 10-15,0 0-10 0,14-7 20 0,-1-9-1 0,-5-4-1 16,1-3 0-16,4-8 4 0,1 0 1 0,-1-4 0 16,0-8 0-16,0 0-1 0,0 0 0 0,-4-4 0 0,4 0 0 15,-4-3 3-15,4-5 1 0,0 4 0 0,0-3 0 16,1 3-26-16,-1 0-11 0,4-3 1 0,1 3 0 15,-1 0 10-15,1 4 16 0,0 5-4 0,-1 3-1 16,9 3-39-16,-8 1-8 16,8 8-2-16,-4 0 0 0,-4 7-120 0,4 9-24 15,-9 3-5-15</inkml:trace>
          <inkml:trace contextRef="#ctx0" brushRef="#br0" timeOffset="25820.4176">2286 4980 691 0,'-5'-7'30'0,"1"3"7"0,0 0-29 0,-1 0-8 16,1 0 0-16,-1 0 0 0,5-4 152 0,-4 4 28 0,4 4 7 0,0-3 1 15,0-1-91-15,0 0-17 0,0 4-4 0,0 0-1 16,0 0-3-16,0 0 0 0,0 0 0 0,0 0 0 16,0 0-17-16,0 0-4 0,4 15-1 0,1 5 0 15,-1 11-19-15,-4 0-4 0,-4 4-1 0,4 12 0 16,-9-4 6-16,5 4 0 0,-5 0 1 0,0 7 0 15,-9-3 4-15,5 7 1 0,0-7 0 0,0 4 0 16,0 3-2-16,-5 1 0 0,5-9 0 0,4 1 0 16,-4-4-5-16,4-4-2 0,5-4 0 0,-5-4 0 15,5-4-11-15,-1-4-2 0,1-7-1 0,4-1 0 16,-4-7-4-16,4 0-1 0,0-12 0 0,0 0 0 16,0 0-10-16,0 0 0 0,0 0 0 0,0 0 0 15,0 0-17-15,0 0 1 0,0 0 0 0,0 0 0 16,-5-12-8-16,5 0-2 0,0 1 0 15,0-5 0-15,-4 0 10 0,4 1 3 0,0-9 0 0,0 5 0 0,4-1 13 0,-4-3 0 16,-4 4-10-16,4-9 10 0,4 5 0 0,1 0 0 16,-10-9 0-16,5 9 0 0,5-8 0 0,-1 0 0 15,5-1 8-15,-5 1-8 0,-4-4 8 0,5-4-8 16,3 4 0-16,6-4 8 0,-1 0-8 0,4-4 0 16,-4 0 0-16,9-4 0 0,-4-3 0 0,4 3 0 15,0-4 0-15,9 4 0 0,-5 4 0 0,5 1 0 16,-5 3 0-16,5 0 0 0,4 7 0 0,-5 1 0 15,10 0 0-15,-9 8 0 0,-5 7-10 0,-4 4 10 16,9 1 0-16,4 11-9 0,-9 3 1 0,0 9 0 16,1 4 0-16,-5 3 0 0,0 5 8 0,-1-1 0 0,-7 8 0 0,-1 0 0 15,0 1 0-15,-9-1 0 16,-4 4 0-16,0 4 0 0,0-4 0 0,-4-4 0 0,-9 0 0 0,-5 1 8 16,1-1 0-16,-5-4 1 0,0 0 0 0,-5 1 0 15,1 3-9-15,0-8 0 0,4 1 9 16,-4 3-9-16,-10-7 12 0,6 3-3 0,-1-7 0 0,5 3 0 15,-1-7-9-15,1-1-12 0,4-3 2 0,0 4 1 16,5-8-43 0,4 0-9-16,-1-4-2 0,14 0 0 0,0 0-173 0,0 0-36 15</inkml:trace>
          <inkml:trace contextRef="#ctx0" brushRef="#br0" timeOffset="26107.8534">3154 5324 1209 0,'-8'7'108'0,"-1"1"-87"15,4-4-21-15,-3 4 0 0,-1 0 132 0,0-4 21 16,5 3 5-16,4-7 1 0,0 0-44 0,0 0-9 15,0 0-2-15,0 0 0 0,8 8-39 0,1-8-8 16,-9 0-1-16,18 0-1 0,4-4-8 0,8-3-2 16,-3-5 0-16,8 0 0 0,0 4-19 0,9-3-4 15,0-1-1-15,0 0 0 0,-1 4-21 0,1 5-13 16,0-1 1-16,0 0-749 16,-4-4-151-16</inkml:trace>
        </inkml:traceGroup>
        <inkml:traceGroup>
          <inkml:annotationXML>
            <emma:emma xmlns:emma="http://www.w3.org/2003/04/emma" version="1.0">
              <emma:interpretation id="{07144C15-66E9-4D0B-B166-E827F1ECC92C}" emma:medium="tactile" emma:mode="ink">
                <msink:context xmlns:msink="http://schemas.microsoft.com/ink/2010/main" type="inkWord" rotatedBoundingBox="7529,5275 12906,4942 13002,6496 7626,682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117.9116">6980 4852 1609 0,'0'0'35'0,"0"0"7"0,0 0 2 0,0 0 2 0,0 0-37 0,0 11-9 0,0 5 0 0,0 7 0 0,0 1 56 0,0-1 8 16,-4 5 3-16,4-1 0 0,0 4-3 0,-5 0-1 15,5 4 0-15,0 4 0 0,0 0-18 0,0 0-3 16,0-4-1-16,5 1 0 0,-1 3-11 0,0-4-2 16,1-4-1-16,-1 4 0 0,5-4-8 0,-5 4-2 15,-4-7 0-15,5-5 0 0,-5-7 10 0,4-1 1 16,-4-3 1-16,0-12 0 0,0 0-9 0,0 0-1 15,0 0-1-15,0 0 0 0,-9-8 22 0,1-4 5 16,-1-7 1-16,-4-5 0 0,4 1-30 0,0-4-7 16,-4-4-1-16,0-1 0 0,8 1-8 0,5 0 0 15,0-4 0-15,5 4 0 0,8-8 0 0,5 4-11 16,-1-1 3-16,9 1 0 0,1 4 8 0,3 4 0 16,1 0 0-16,9 3 0 15,-10 1-32-15,5 7-5 0,5 1-1 0,-5 3 0 0,-4 0 22 0,-1 0 4 16,-3 9 0-16,-1-1 1 0,-4 0 11 0,-4 8 0 0,-5 0-9 15,0 3 9-15,-4 5 0 0,-5 0 0 0,-8 3-9 0,-1 5 9 16,-8 7 0-16,0 0 9 0,-5 5-1 0,-4-1 0 16,5 0-8-16,-5-4 12 0,4 5-12 0,-3-5 12 15,-6 0-12-15,1-3 10 0,4-1-10 0,4-4 10 16,-4 5-36-16,5-5-7 16,-1-3-2-16,1-4-712 0,-1-1-142 0</inkml:trace>
          <inkml:trace contextRef="#ctx0" brushRef="#br0" timeOffset="28360.3329">7673 4025 2329 0,'0'0'51'0,"5"0"10"0,8 0 3 0,0 0 2 0,-9 8-53 0,5 0-13 16,4-1 0-16,-4 9 0 0,0 7 48 0,0 5 6 15,-1 7 2-15,1 4 0 0,0 4-4 0,-5 7 0 16,1 1 0-16,-1 4 0 0,0 3-17 0,1-3-4 16,-1-1-1-16,5 5 0 0,-5-5-13 0,1 5-2 15,4-4-1-15,-5-1 0 0,-4 1-24 0,0-1-5 16,9-3-1-16,-5-4 0 0,1 0-196 16,-5-4-40-16</inkml:trace>
          <inkml:trace contextRef="#ctx0" brushRef="#br0" timeOffset="28671.6151">8130 5230 1324 0,'21'0'118'0,"-7"0"-94"0,3 0-24 0,5-4 0 16,0-4 76-16,4 1 10 0,-4-1 2 0,5-8 1 15,-1 1 17-15,-4-5 3 0,4 4 1 0,5-7 0 16,-9-4-46-16,0-1-8 0,0 5-3 0,0-8 0 15,0 4-10-15,-5-5-3 0,-4 5 0 0,-4 4 0 16,0-1-2-16,-5 5-1 0,-4 7 0 0,0 0 0 16,0 1-27-16,-9-1-10 0,5 8 0 0,0 0 9 15,-5 4-9-15,-4 4 0 0,4 0 0 0,0 4 0 0,-4 7 8 0,0 1-8 16,0 7 0-16,-5 5 8 0,1-1-8 0,3 4 0 16,6 4 0-16,-1 4 0 0,5-4 0 15,-1 4 0-15,5-7 0 0,5 3 0 0,-1 0 0 0,0-4 0 16,5-4 0-16,0-3 0 15,0-1-80-15,-1-7-16 0,1-1-2 0,0-3-928 16</inkml:trace>
          <inkml:trace contextRef="#ctx0" brushRef="#br0" timeOffset="29062.7383">8726 4707 806 0,'-9'-11'72'0,"9"11"-58"0,0 0-14 0,0 0 0 16,5-8 146-16,-5-4 26 0,4 4 6 0,5-3 1 15,4 7-51-15,5-4-11 0,4-4-1 0,4 1-1 16,9-1-50-16,0 0-9 0,5 1-3 0,8-5 0 15,-4 4 3-15,4-3 0 0,0 3 0 0,9-4 0 16,-4 1-39-16,-5-1-7 0,-4 4-2 0,0 1 0 16,-5-1-22-16,-3 4-5 0,-6 4-1 0,-8-3-645 15,0 7-130-15</inkml:trace>
          <inkml:trace contextRef="#ctx0" brushRef="#br0" timeOffset="36074.2258">9226 4840 403 0,'0'0'36'0,"0"0"-36"0,0 0 0 0,0 0 0 16,0 0 85-16,0 0 11 0,0 0 1 0,0 0 1 16,0 0-30-16,0 0-7 0,0 0-1 0,0 0 0 15,-8 0-16-15,8 0-3 0,0 0-1 0,0 0 0 16,0 0-2-16,0 0-1 0,0 0 0 0,0 0 0 16,8-8 6-16,-3-3 1 0,-5 11 0 0,0-8 0 0,4-4 11 0,-4 12 2 15,0 0 1-15,5-8 0 0,-5 8-10 0,0-8-1 16,0 8-1-16,0 0 0 0,0 0-23 0,0 0-5 15,4-7-1-15,-4 7 0 0,0 0-6 0,0 0-2 16,0 0 0-16,0 0 0 0,0 0-9 0,0 0 12 16,0 0-12-16,0 0 12 0,0 0-12 0,0 0 10 15,0 0-10-15,0 0 10 0,0 7 1 0,0 9 0 16,-4 0 0-16,4 3 0 0,-5 1 9 0,5 3 1 16,0 4 1-16,-4 5 0 0,-1-9-1 0,1 4 0 15,0 1 0-15,-1 3 0 0,1-8-2 0,-1-3-1 16,-3-1 0-16,3 1 0 0,1-5 4 0,-1 1 1 15,-3-1 0-15,3-3 0 0,1-8-23 0,4-4-18 16,0 0 3-16,0 0 1 16,0 0-26-16,0 0-4 0,0 0-2 0,13-4-580 15,0-4-116-15</inkml:trace>
          <inkml:trace contextRef="#ctx0" brushRef="#br0" timeOffset="29185.5854">9402 3881 1749 0,'0'0'77'0,"0"8"17"0,0 3-75 0,-5 9-19 15,-3-1 0-15,-1 5 0 0,9 7 94 0,0 0 15 16,9 4 3-16,-9 4 1 0,-5 8-12 0,1 0-2 16,-5 3-1-16,0 5 0 0,1-4-32 0,-6-1-6 15,1 1-2-15,4 0 0 0,1-4-37 0,-1-1-7 16,0 1-2-16,5-4 0 0,-1 8-12 0,-3-4 0 15,3 3 0-15,-4-3 0 16,1-4-56-16,3-4-10 0,1 0-2 0,4-4-708 16,0 4-140-16</inkml:trace>
          <inkml:trace contextRef="#ctx0" brushRef="#br0" timeOffset="26760.8533">4734 4754 752 0,'-9'-19'33'0,"9"11"7"0,-4-4-32 0,-1 4-8 0,-4-7 0 0,5 3 0 15,-5 4 89-15,1 1 16 0,-6-1 3 0,1 0 1 16,0 4-19-16,0 0-4 0,-5-8-1 0,5 12 0 16,4-3-17-16,-8 3-3 0,-1 0-1 0,1 3 0 15,-1 1-17-15,1 4-4 0,-1 0-1 0,-4 8 0 16,5-1-18-16,-5 9-4 0,0-1-1 0,4 8 0 15,1 4 21-15,-5 4 5 0,0 0 1 0,4 4 0 0,-4 0 5 16,5 0 1-16,-5 4 0 0,0 0 0 0,4-1-25 16,5-3-5-16,0 0-1 0,4-4 0 0,5-4-5 15,4 4 0-15,0-4-1 0,13 0 0 0,-4-7-15 16,4-1 8-16,9 4-8 0,4-7 0 16,1-1-16-16,3-11-8 15,5-1-3-15,5-3 0 0,4-12-191 0,4 0-38 0,53-23-8 0,-18-8-2 16</inkml:trace>
          <inkml:trace contextRef="#ctx0" brushRef="#br0" timeOffset="27106.3493">5344 4965 1407 0,'0'0'62'0,"0"0"14"0,-9 0-61 0,0-4-15 16,0 4 0-16,1 0 0 0,-1 4 115 0,-4 8 20 0,-1-5 4 0,1 13 1 16,0-1-90-16,0 1-18 0,-5 11-3 0,5 4-1 15,0 0-10-15,0 0-2 0,0 0-1 0,0 1 0 16,4-1 13-16,0 0 4 0,5-4 0 0,-5 0 0 15,4-4-2-15,1-3 0 0,4-5 0 0,0 1 0 16,0-1-10-16,4-7-1 0,5-4-1 0,4-4 0 16,1-4-5-16,-1-4-1 0,0-4 0 0,4-4 0 15,1 1 0-15,4-9-1 0,0 1 0 0,-5-5 0 16,-3 1 1-16,3-4 1 0,-4-5 0 0,0 1 0 16,-4-4-5-16,0-4-8 0,0 0 11 0,-5 4-11 15,-4 0 8-15,0 0-8 0,0 4 0 0,-4 3 0 16,-1 5 0-16,-3 3 0 0,-1 1 8 0,0 7-8 15,0 4 0-15,-4 8 0 0,4 0 0 0,-8 8-9 16,-1 0-23-16,1 4-5 0,-1 3-1 0,1 1 0 16,-5 7-136-16,4 1-27 0</inkml:trace>
          <inkml:trace contextRef="#ctx0" brushRef="#br0" timeOffset="27640.8189">5598 4957 1695 0,'22'-23'75'0,"-13"15"16"0,8 0-73 0,-3 4-18 15,3 0 0-15,5 4 0 0,0 4 72 0,-5 4 10 16,-3 8 2-16,8-1 1 0,-9 9-44 0,-4-1-9 0,4 4-1 0,-5 4-1 16,-8 1 4-16,0-1 1 0,0 8 0 15,0-8 0-15,-8 0-2 0,3-3 0 0,-3-1 0 0,-1 0 0 16,0-7-14-16,5-5-3 0,-5 1-1 0,4-1 0 15,1-3-4-15,0-4-1 0,4-8 0 0,0 0 0 16,0 0-1-16,0 0 0 0,0 0 0 0,4-8 0 16,0 0 3-16,-4-7 1 0,9-1 0 0,-4-7 0 15,3-1-5-15,1-3-8 0,4-4 11 0,5 0-11 16,-1 3 8-16,5-7-8 0,-4 4 0 0,4 0 0 16,4 4 9-16,-8 7-9 0,-1 1 0 0,5-1 9 15,-4 4 0-15,8 5 0 0,-4 3 0 0,0 4 0 16,4 4-9-16,-4 8 0 0,4 0 0 0,-4 3 8 15,-4 1-8-15,4 0 0 0,-9 3 0 0,5 1 0 0,-10 3 0 16,1 5 0-16,-4-5 0 0,-1 5 0 0,-4-5 0 0,0-3 0 16,0-1 9-16,-4 1-9 0,4 0 0 0,-5-5 8 15,5-11-8-15,0 12 0 0,-4-4 0 0,4-8 8 16,0 0-8-16,0 0 0 0,0 0 0 0,0 0 8 16,0 0-8-16,0 0 0 0,0 0 0 0,4-4 0 15,5-8 0-15,0-3 8 0,-1 3-8 0,6-4 0 16,-10-3 0-16,9-1 0 0,0 1 0 0,-4-1 0 15,4 1 0-15,0-1 0 0,1 5 0 0,-1 3 0 16,0 4 0-16,-4 0 0 0,4 1 0 0,-4 3 0 16,-5 0 0-16,-4 4 0 0,9 0 0 0,0 4 0 15,-1 4 0-15,-3-1-8 0,4 5 8 0,-1 4 0 16,-3-5 0-16,3 9 0 0,1-8 0 0,-4 3 0 16,-5 1 0-16,8-1 0 0,-3 5-16 0,-1-5 3 15,-4 1 0-15,0 0 0 16,5 3-159-16,-10 1-31 0</inkml:trace>
        </inkml:traceGroup>
        <inkml:traceGroup>
          <inkml:annotationXML>
            <emma:emma xmlns:emma="http://www.w3.org/2003/04/emma" version="1.0">
              <emma:interpretation id="{2880D43E-6E82-475A-BB28-7CF753604654}" emma:medium="tactile" emma:mode="ink">
                <msink:context xmlns:msink="http://schemas.microsoft.com/ink/2010/main" type="inkWord" rotatedBoundingBox="13356,5669 16555,5471 16606,6302 13408,650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7749.369">11438 5016 1947 0,'0'-8'86'0,"4"8"18"0,5 0-83 0,-1-4-21 16,1 4 0-16,4 0 0 0,1-4 43 0,-1 0 4 15,4-4 1-15,-4 4 0 0,5-3-2 0,0-1 0 16,-1 0 0-16,1-4 0 0,-1 1-32 0,1-9-6 16,-1 1-8-16,1-1 11 0,-1 4-11 0,-3-3 10 15,-1 3-10-15,0-3 10 0,0-5-10 0,0 5 0 0,-4-4 9 16,0 3-9-16,4 1 8 0,-4 3-8 16,-5-4 10-16,0 1-10 0,5 3 0 0,-4 1 0 0,-5-1 0 0,0 8 0 15,-5-3 0-15,1 7 0 0,-1-4 0 0,-8 8 0 16,0 0 0-16,0 4-8 0,-5 4 8 0,1 3 0 15,-9 5 0-15,4 3-12 0,-5 5 12 0,1 3-10 16,-5 0 10-16,5 5 0 0,-5 3 0 0,9 0 8 16,0 4-8-16,5 0-12 0,4-8 4 0,4 4 0 15,4-4 8-15,5 4 0 0,5-7 0 0,-1-1 0 16,9 0 0-16,1-3 0 0,3-5 0 0,5 1 0 16,-4-5-74-16,4 1-10 15,4-8-1-15</inkml:trace>
          <inkml:trace contextRef="#ctx0" brushRef="#br0" timeOffset="38115.6826">12692 4524 921 0,'0'0'82'0,"0"0"-66"16,-4-8-16-16,-5 1 0 0,-4-1 224 0,0 0 40 15,0 8 9-15,-5 0 2 0,5 0-145 0,-5 4-29 16,1 4-5-16,-1-1-2 0,-4-3-64 0,0 8-13 16,0 4-2-16,1-1-1 0,-1 1-5 0,0 3-1 15,4 1 0-15,-4-1 0 0,5 5 4 0,-1 3 0 0,5-4 0 0,4 1 0 16,5 3 20-16,4 0 5 0,0-7 1 0,9 3 0 16,-1 9-10-16,1-5-1 15,0-4-1-15,0 5 0 0,4-13 14 0,-4-3 4 16,-1 3 0-16,-3 1 0 0,-1-4-29 0,1-1-6 0,-5-3-1 15,-5 4 0-15,-4 4-8 0,1-5-14 0,-6 1 3 16,-3 0 1 0,-5-1-197-16,-4 5-39 0,-27 7-8 0,13-7-2 0</inkml:trace>
          <inkml:trace contextRef="#ctx0" brushRef="#br0" timeOffset="29521.89">9946 4977 1555 0,'31'-4'138'0,"-18"0"-110"0,4-8-28 0,1 4 0 16,4-3 90-16,-5 3 13 0,1-12 2 0,4 5 1 0,4-1-14 0,-4 0-2 15,4 1-1-15,1-5 0 0,-5 1-65 0,0 3-12 16,0-3-4-16,-1 3 0 0,-3-7-8 0,-5 3 0 16,0 1 0-16,0 3 0 0,-8-3 0 0,-1 3 8 15,-4 0-8-15,-4 5 8 0,4 3 0 0,-9 0 0 16,0 4 0-16,-4 4 0 0,0 0-8 0,-5 4 8 15,1 4-8-15,-1 0 8 16,1 3-8-16,-1 1 8 0,1 8-8 0,-5-1 8 0,4 5-8 0,-4-1 0 16,5 4 0-16,-5 8 8 0,0-3 21 0,9 3 4 15,4 0 1-15,5 4 0 0,-1-12-10 0,5 4-1 16,9 4-1-16,-5-3 0 0,9-5-10 0,-4 0-1 16,4-3-1-16,5-1 0 0,0-4-10 0,-5-7 0 15,4 0 0-15,1-4 0 16,-1 3-131-16,1-3-21 0,4-4-5 0</inkml:trace>
          <inkml:trace contextRef="#ctx0" brushRef="#br0" timeOffset="37362.6723">10762 4778 1036 0,'-4'-12'92'0,"8"4"-73"0,-4-4-19 0,4 1 0 0,-4 3 44 0,5 0 6 16,3-4 1-16,1 1 0 0,0-1 20 0,0 4 4 15,-5 0 1-15,-4 8 0 0,13-3-36 0,-13 3-6 16,0 0-2-16,18 11 0 0,-9 9-16 0,-1 3-3 16,-8 8-1-16,5 8 0 0,-5 0 32 0,-5 4 7 15,-3 4 1-15,-1 0 0 0,-4 0 6 0,0-4 2 16,4-1 0-16,-4-3 0 0,-1-3-29 0,10-9-6 15,0 0-1-15,4-7 0 0,-5-1 16 0,1-7 4 16,0 0 0-16,-1-5 0 0,5-7 6 0,-4 0 2 16,-5-4 0-16,5 1 0 0,-1-5-36 0,5 0-8 15,0-8 0-15,-4 1-8 0,4-5 12 0,4-3-12 16,-4-4 12-16,0-5-12 0,0-3 8 0,5 0-8 16,8-8 0-16,4 0 0 0,5 4 0 0,5-4 0 0,3 1 0 15,1 3 0-15,-5 7 0 0,1 5 0 0,-1 0-9 0,-4 7 9 16,-5 1 0-16,1 11-10 0,0 8 10 0,-5 0 0 15,-5 8-9-15,-3 7 9 0,-1 1 0 0,1 7-9 16,-5 1 9-16,-5 3 0 0,5 4 0 0,-4 8 0 16,-1 0 0-16,5-4 0 0,-4 0 0 0,4 1 0 15,0-1 0-15,0-4 0 0,0 0 0 0,4 0 0 16,1-7-107 0,-1 3-19-16,-4-4-4 0,5-3-1 0</inkml:trace>
          <inkml:trace contextRef="#ctx0" brushRef="#br0" timeOffset="38603.1375">13074 4536 1681 0,'4'-27'74'0,"1"19"16"0,4-4-72 0,-5 0-18 15,0 1 0-15,5-1 0 0,-5 4 46 0,1 0 6 16,-5-3 0-16,4 3 1 0,-4 8-23 0,0 0-5 16,0 0-1-16,-9-4 0 0,1-4-24 0,-1 8 0 15,0 4 0-15,0 4 0 0,-4-4 17 0,4 7-1 16,-4 1-1-16,0 8 0 0,0-5-24 0,0 5-5 16,0-1-1-16,-1 5 0 0,6-1 44 0,-1-3 9 15,0 3 2-15,5-4 0 0,4 5-13 0,4-1-3 0,1-7 0 16,3 3 0-16,5 1 3 0,1-5 0 0,-6 1 0 0,6 0 0 15,-1-1 23-15,0 5 5 0,-4-5 1 0,-1-3 0 16,1 4-20-16,0-1-3 0,-5 5-1 0,1-1 0 16,-5-3 10-16,0-1 2 0,-5 1 0 0,1 4 0 15,-5-1-26-15,0 4-5 0,-4 5-1 0,-4-1 0 16,-5-4-12-16,0 1 0 0,-4 3 0 0,-5-3 0 16,0-1-113-16,-4 0-26 15,-4-3-5-15,3 3 0 0</inkml:trace>
        </inkml:traceGroup>
        <inkml:traceGroup>
          <inkml:annotationXML>
            <emma:emma xmlns:emma="http://www.w3.org/2003/04/emma" version="1.0">
              <emma:interpretation id="{B5B303BD-61AF-453A-A6DE-874CB038D13C}" emma:medium="tactile" emma:mode="ink">
                <msink:context xmlns:msink="http://schemas.microsoft.com/ink/2010/main" type="inkWord" rotatedBoundingBox="18490,4847 20098,4747 20187,6186 18579,628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5202.1445">15430 4403 1036 0,'0'0'46'0,"0"0"10"0,4-4-45 0,-4 4-11 16,0 0 0-16,0 0 0 0,0 0 33 0,5-7 5 15,-5-1 1-15,0 8 0 0,0 0 5 0,0 0 0 16,0 0 1-16,0 0 0 0,0 0-19 0,0 0-4 16,0 0-1-16,0 0 0 0,0 0 4 0,-9 4 1 15,9-4 0-15,-9 7 0 0,-4-3 0 0,13-4 0 16,-9 8 0-16,-4 0 0 0,4-4 22 0,1 4 4 0,-6-1 0 15,6 1 1-15,-1-4-33 0,0 8-8 0,9-12 0 0,-9 8-1 16,-4 7 2-16,4 1 1 0,1-1 0 16,-6 1 0-16,1 0 21 0,4 3 4 0,1 1 1 15,-1-1 0-15,0 1-20 0,-4-1-3 0,4 5-1 0,0-1 0 16,-4 4 11-16,4 1 1 0,1 3 1 0,-1 8 0 16,0-8-29-16,5 0 0 0,-1-4 0 0,1 1 0 15,4-5 21-15,0 1-1 0,-4-5-1 0,8 1 0 16,0-9-9-16,5-3-2 0,0 0 0 0,0 0 0 15,-1-4-8-15,6-1 8 0,3-3-8 0,1-3 8 16,4 3 0-16,8-8 0 0,1-4 0 0,0 4 0 16,0-3-8-16,-1-1 0 0,1-8 9 0,0 5-9 0,4-5 10 15,-9 1-2-15,0-1-8 0,5-7 12 0,-5 0 18 16,-4-5 3-16,0 9 1 0,0-4 0 0,0-1-11 16,-9 1-3-16,5 4 0 0,-5-1 0 0,-4 1-12 0,0 0-8 15,-9-1 8-15,0 5-8 0,0-1 11 0,-5 8-3 16,1-3 0-16,-1 3 0 0,-8-3-8 0,5 3 0 15,-6 0 9-15,1 4-9 0,-4 4 12 0,-5-3-1 16,0 3-1-16,0 0 0 16,0 8-86-16,-4 0-18 0,8 0-3 0,0 3-629 15,1 1-126-15</inkml:trace>
          <inkml:trace contextRef="#ctx0" brushRef="#br0" timeOffset="45983.4087">16035 4785 1094 0,'0'0'48'0,"-4"-3"11"0,0-5-47 0,8 0-12 15,0 0 0-15,-4 0 0 0,0-3 175 0,9-1 33 16,9 0 6-16,-5 4 2 0,-4-7-103 0,8 3-20 16,10 0-4-16,3 5-1 0,1-5-70 0,0 4-18 15,-1 0 0-15,5 4 0 0,1-3 24 0,3 3 2 16,-8-4 0-16,4 8 0 16,9-4-164-16,-5 0-33 0</inkml:trace>
          <inkml:trace contextRef="#ctx0" brushRef="#br0" timeOffset="45755.7371">16518 4286 806 0,'4'-8'72'0,"1"5"-58"0,-5-9-14 0,0 4 0 15,4 0 151-15,1 0 27 0,8 1 6 0,-9-5 0 16,-4 0-105-16,4 1-22 0,10-5-4 0,-1 4-1 0,-9 1-26 0,5-1-6 16,0-4 0-16,4 5-1 0,0-5 36 0,-4 0 7 15,-5 1 2-15,1 3 0 0,8-4-52 0,0 1-12 16,-13-1 0-16,4 1 0 0,-4 3 20 0,0-4 0 16,0-3 1-16,0 3 0 0,-8 1-33 0,3-5-8 15,10 5 0-15,-10-1-1 0,-4-3 35 0,5 3 7 16,4-4 2-16,0 5 0 0,0-1-37 0,0 1-7 15,0-1-2-15,0 4 0 0,0 5 34 0,0-1 6 16,-4 0 2-16,-1 0 0 0,10 0-31 0,-5 4-5 16,-9-3-2-16,4 3 0 0,-3 4 29 0,8 0 6 15,0 0 0-15,-9 0 1 0,-4 0-17 0,0 0 0 16,8 4 0-16,-8 3 0 0,4 1 0 0,-4 4 0 16,4 4 0-16,1-5 0 0,-1 9 0 0,0-1 0 15,-4 5 0-15,4 3 0 0,5 4 0 0,-1 0 0 16,-3 1 0-16,3 6 10 0,1 5 8 0,-5 4 2 15,0-4 0-15,0 12 0 0,-4-9 18 0,0 5 4 0,4 0 1 0,1 0 0 16,-10-1 6-16,5 1 2 0,4-4 0 0,0 0 0 16,-4-5-9-16,4 1-2 0,1 0 0 0,-1 0 0 15,9 0-16-15,-5-4-4 0,-8 0-1 0,9 0 0 16,-1 0 0-16,1-8 0 0,-5 0 0 0,1-3 0 16,3-1-19-16,-4 0 0 0,1-3 0 0,-6-5 0 15,-7 1-184-15,3-1-40 0,14-7-8 16</inkml:trace>
        </inkml:traceGroup>
        <inkml:traceGroup>
          <inkml:annotationXML>
            <emma:emma xmlns:emma="http://www.w3.org/2003/04/emma" version="1.0">
              <emma:interpretation id="{EECF4127-7EDA-4B2E-8C67-116E140503A4}" emma:medium="tactile" emma:mode="ink">
                <msink:context xmlns:msink="http://schemas.microsoft.com/ink/2010/main" type="inkWord" rotatedBoundingBox="22621,4219 26703,3967 26818,5809 22735,60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272.9046">20238 4033 1407 0,'0'0'62'0,"14"0"14"0,3-4-61 0,5 0-15 16,0-4 0-16,9 0 0 0,-1 4 105 0,6-3 19 15,-1-1 3-15,8-4 1 0,1 4-34 0,5-3-6 16,3-1-2-16,1-4 0 0,0 5-33 0,-5-5-6 16,-4 4-2-16,4 1 0 0,-4-1-19 0,0-4-4 15,-9 5-1-15,0 3 0 0,-9 0-21 0,-4 0 0 16,-4 1 0-16,-1 3 8 15,-4 0-29-15,-13 4-6 0,0 0-1 0,0 0-1019 0</inkml:trace>
          <inkml:trace contextRef="#ctx0" brushRef="#br0" timeOffset="47460.3683">21046 3389 1497 0,'13'-23'66'0,"-9"15"14"16,1 0-64-16,-1 1-16 0,5 3 0 0,-5-4 0 16,-4 8 55-16,0 0 7 0,0 0 2 0,0 0 0 15,0 0 0-15,-4 12 0 0,-5-1 0 0,-4 5 0 16,0 7 0-16,-9 5 0 0,0 11 0 0,-9 7 0 0,0 1 12 0,1 4 2 16,3 3 1-16,-8 9 0 0,5-1-24 0,-6-3-5 15,1-1-1-15,0 5 0 0,0-1 12 0,4 0 3 16,-4 1 0-16,9 3 0 0,0-7-52 0,4-1-12 15,0-3 0-15,4-1 0 0,1-3 0 0,-1-8-18 16,-4-4 4-16,5 0 1 0,-5-4 13 0,4-8 0 16,5 1 0-16,-5-5 0 15,1-4-163-15,-1 1-29 0,5-8-7 0,0-5-860 0</inkml:trace>
          <inkml:trace contextRef="#ctx0" brushRef="#br0" timeOffset="46891.4085">19804 4189 806 0,'0'0'36'0,"9"-8"7"0,-5 0-35 0,5 0-8 0,-9 1 0 0,0-1 0 0,4-4 104 16,-8 8 20-16,4 4 3 0,-4-8 1 0,-1 1-52 0,1-1-9 16,4 8-3-16,-13 0 0 0,0-4 0 0,-1 4 0 15,1 0 0-15,-4 4 0 0,-1 0-19 0,1 0-4 16,-5 3-1-16,4 5 0 0,-4 0 6 15,-4 3 1-15,-1 5 0 0,-3 3 0 0,3 1-8 0,-3 7-2 16,-1 0 0-16,0 8 0 0,5-4-12 0,0 4-2 16,-1 0-1-16,5 4 0 0,0-8-32 0,9-4-6 15,0 1-2-15,9-1 0 0,-5-8 18 0,9 1 0 16,0-5 0-16,9-7 0 0,4-1 28 0,4 1 8 16,1-4 3-16,8-8 0 0,5 4-25 0,0-8-5 15,-1 0-1-15,14-8 0 0,0-3-8 0,0-1 0 16,-4-3 0-16,-1-1 0 0,1-7 0 0,-10 0 10 15,5-5-10-15,-4-7 10 0,-5 0-10 0,1-4 10 16,-5 1-10-16,-5-1 10 0,5 0-10 0,-9 4 8 16,-4 4-8-16,0 0 8 0,-5 7 2 0,1 1 0 0,-10 4 0 15,1 3 0-15,-5 4 6 0,-8-3 2 0,-1 7 0 16,0 4 0-16,-4-3 17 0,1 7 3 0,-6 0 1 0,1 4 0 31,0 0-83-31,-1 4-16 0,5 4-3 0,0 3-1 16,-4-3-51-16,0 4-10 0,8 3-3 0,-4-3-819 0</inkml:trace>
          <inkml:trace contextRef="#ctx0" brushRef="#br0" timeOffset="48379.5203">21555 3054 1382 0,'13'-12'123'0,"0"4"-99"0,-4-3-24 0,4 3 0 15,0 0 82-15,-4 4 11 0,-9 4 3 0,0 0 0 16,0 0-7-16,0 0-1 0,0 0 0 0,0 8 0 16,0-8-38-16,0 23-8 0,-5-3-2 0,1 15 0 15,-5 4-32-15,-4 4-8 0,0 8 0 0,4 3 0 16,-4 1 0-16,0 7 0 0,-5 8 0 0,5-11 0 16,-9 3 53-16,0 5 9 0,-13-1 2 0,4 4 0 15,5 0 0-15,0 1 0 0,-5-5 0 0,-4 20 0 0,4-16-64 16,1 0-8-16,-6-8-4 0,-3-3-1 0,4-12 36 15,0-4 7-15,4-8 2 0,0-4 0 0,5-4-32 0,4-11 0 16,5-1 0-16,3-3 0 0,1-8 0 0,9 0 0 16,-1-4 0-16,1-4 0 0,4 0 12 0,4-4-3 15,-4-3-1-15,9-5 0 0,0 0-8 0,9-11-11 16,3 4 3-16,6-5 0 0,-1 1-9 0,5 4-2 16,0-1 0-16,8-3 0 0,-8 4 19 0,4 3 0 15,-4 4 0-15,4 1 0 0,-9 7 0 0,0 0 0 16,-4 4 0-16,5 4 0 0,-6 12 0 0,1-4 0 15,0 4 0-15,0-1 9 0,0 9-9 0,-4-5 0 16,-5 5 0-16,0-5 0 0,0 1 0 0,-4 0 18 16,4-5-2-16,0 1 0 0,1 0-16 0,3-1-19 15,5-3 4-15,4-4 1 0,-4 0 14 0,9-8 0 16,0 4 0-16,-1-4 0 0,6 0 8 0,3-7-8 0,-4-1 0 0,9 0 0 16,0-3 0-16,0 3 0 0,0-8 0 15,-1 1 0-15,-3-4 0 0,-9 3 0 0,-5-11-12 0,0 4 3 16,1-1 9-16,-5 5 0 0,4-4 0 0,-4-1 0 15,0 1 10-15,-5 0 4 0,1 3 1 0,-5-3 0 16,0 4-24-16,-4-5-5 0,0 5-1 0,-1 0 0 16,-3 7 24-16,-1 0 5 0,1 1 1 0,-5 3 0 15,0 0-24-15,0 1-5 0,-9 7-1 0,0-4 0 16,0 0 15-16,-4 4 0 0,-4 4 0 0,-5 0 0 16,0 0-12-16,-5 8 1 0,5-4 0 0,-8 8 0 15,3-1 11-15,-3 5 16 0,8 3-4 0,-5 9-1 16,1-5-11-16,0 4 0 0,4 5 0 0,4-5 0 15,5 4-19-15,0 0-5 0,4 0-2 16,5 1 0-16,4-5 26 0,4 0 0 0,1-3 0 0,8-1 0 0,0-3 16 0,0-9 8 16,9 1 1-16,0-4 1 0,0-4-26 0,4-4 0 15,9-4 0-15,5-4 0 0,-1 0 0 0,1-7 0 16,4 3 0-16,4-8 0 0,0-3 0 0,0 0 0 16,10-1 0-16,3 1 0 0,5-1 30 0,0 5 1 15,-1 3 0-15,6-3 0 16,-6 7-50-16,-3 0-9 0,-5 8-3 0,-9 1 0 0,-4 6 69 0,-9 1 14 15,-4 4 2-15,-5 8 1 0,-8 3-37 0,-1 5-7 16,-4-1-2-16,-8 4 0 0,-5 8 44 0,0 1 9 16,0-1 2-16,0 4 0 0,0-4-52 0,0 4-12 15,-5-4 0-15,5 4 0 0,5-8 0 0,-5 4 0 0,0-8 0 16,4 5 0-16,1-9 0 0,-1 0 0 0,5-3 0 16,-1 3 0-1,1-3-151-15,0-5-33 0,9 5-6 0,-1-4-1000 0</inkml:trace>
        </inkml:traceGroup>
      </inkml:traceGroup>
    </inkml:traceGroup>
    <inkml:traceGroup>
      <inkml:annotationXML>
        <emma:emma xmlns:emma="http://www.w3.org/2003/04/emma" version="1.0">
          <emma:interpretation id="{B3E3703C-4094-4E08-932B-FC0901543979}" emma:medium="tactile" emma:mode="ink">
            <msink:context xmlns:msink="http://schemas.microsoft.com/ink/2010/main" type="paragraph" rotatedBoundingBox="4355,8148 13277,7791 13351,9647 4430,10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D6A188-10BA-4FD8-B45E-F301B0559626}" emma:medium="tactile" emma:mode="ink">
              <msink:context xmlns:msink="http://schemas.microsoft.com/ink/2010/main" type="line" rotatedBoundingBox="4355,8148 13277,7791 13351,9647 4430,10005"/>
            </emma:interpretation>
          </emma:emma>
        </inkml:annotationXML>
        <inkml:traceGroup>
          <inkml:annotationXML>
            <emma:emma xmlns:emma="http://www.w3.org/2003/04/emma" version="1.0">
              <emma:interpretation id="{8606FB89-EAC8-47AF-91EA-B000E28B9CB6}" emma:medium="tactile" emma:mode="ink">
                <msink:context xmlns:msink="http://schemas.microsoft.com/ink/2010/main" type="inkWord" rotatedBoundingBox="4355,8148 10361,7908 10436,9764 4430,1000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0046.7492">1347 7664 1494 0,'0'0'32'0,"0"0"8"0,0 0 0 0,0 0 3 0,0 0-35 0,-5-4-8 16,-3 4 0-16,-1 0 0 0,0 0 68 0,5 4 11 16,-9-1 2-16,-1 9 1 0,6 4-29 0,-1 7-5 15,-4 1-2-15,4 7 0 0,0 8-11 0,0 4-3 16,1 3 0-16,3 9 0 0,-4 3-1 0,5 1-1 15,0-1 0-15,-1 5 0 0,1-12 6 0,-5 3 0 16,-4 5 1-16,4-1 0 0,0-7 10 0,1 3 1 0,-6-3 1 16,6-4 0-16,-5-4-33 0,-1-4-6 0,6 0-2 0,-6-4 0 15,1-4 2-15,4-4 0 0,1-3 0 0,-1-1 0 16,-4-7-10-16,13-1 0 0,-13-7 9 0,8 0-9 16,1 4 0-16,4-12 0 0,0 0 0 0,0 0-8 15,0 0-8-15,0 0-2 0,0 0 0 0,0 0 0 16,0 0-38-16,0 0-8 15,0 0-2-15,0 0 0 0,9-12-118 0,4 4-23 16,-4-3-5-16,-1-5-573 0</inkml:trace>
          <inkml:trace contextRef="#ctx0" brushRef="#br0" timeOffset="50404.5833">1123 8174 806 0,'9'-23'72'0,"-9"11"-58"15,0-3-14-15,4-1 0 0,5-3 85 0,-5-1 15 16,-4 1 2-16,9-1 1 0,-4 1-6 0,-1-5-1 16,5 5 0-16,-5-9 0 0,5 1-33 0,0 0-7 15,8-4-2-15,1-1 0 0,-1-3-29 0,5 4-5 16,0 0-2-16,4 0 0 0,1 0-2 0,-1 3 0 16,5 1 0-16,4 0 0 0,-4-1 4 0,-5 5 0 15,5-4 0-15,-5 11 0 0,0 4-7 0,-4 5-1 16,-4-1 0-16,4 4 0 0,0 0-4 0,0 4-8 15,-5 4 11-15,1 0-11 0,-5 4 9 0,0 3-9 0,5 5 0 0,-5 3 9 16,-9 1-1-16,1 7-8 0,-5-3 12 0,0-1-4 16,-9 4 14-16,0 1 2 0,-9 3 1 0,5 0 0 15,-9-4-1-15,5 8 0 0,-14-4 0 0,5 1 0 16,-5-5-13-16,0 0-3 0,1 1-8 0,-1-5 12 16,-4-4-12-16,4 5 11 0,0-5-11 0,5-3 10 15,0 0-19-15,4-5-4 0,9 1-1 0,-1-4 0 16,10-4-126-16,0 3-24 15,4-7-6-15,0 0-1 0</inkml:trace>
          <inkml:trace contextRef="#ctx0" brushRef="#br0" timeOffset="50865.4101">2189 8100 806 0,'0'0'72'0,"5"-4"-58"15,-1-3-14-15,-4-1 0 0,4 0 135 0,1 0 24 16,-5 0 5-16,0 8 0 0,0 0-35 0,0 0-7 0,0 0-2 0,0 0 0 15,17 4-64-15,-8 8-12 0,0 0-4 0,4 7 0 16,-4 1-14-16,-5 7-3 0,5 0-1 0,-5 1 0 16,-4 7-13-16,5-4-9 0,-5 0 12 0,-5 0-12 15,1 0 22-15,0 1-2 0,-1-9-1 0,-4 0 0 16,1-7 17-16,-1 0 3 0,4-1 1 0,1-3 0 16,4-12-9-16,0 0-2 0,-9 4 0 0,9-4 0 15,0 0-9-15,0 0-1 0,-4-8-1 0,4 0 0 16,4-7-2-16,1-1-1 0,-5-3 0 0,4-9 0 15,0 1-3-15,10-8-1 0,-6 0 0 0,6 0 0 16,-1 0 1-16,4-4 0 0,1 0 0 0,-1 3 0 16,5 5 3-16,0-4 1 0,-4 4 0 0,4 4 0 15,0-5 0-15,4 5 1 0,0 4 0 0,5-5 0 16,-5 9-39-16,1-1-8 0,-14 5-2 0,9-1 0 16,0 8-174-16,4 5-35 0</inkml:trace>
          <inkml:trace contextRef="#ctx0" brushRef="#br0" timeOffset="51321.972">3093 7995 1036 0,'0'0'92'0,"0"0"-73"15,0 0-19-15,0 0 0 0,0 0 151 0,0 0 26 16,-9 0 6-16,9 0 1 0,0 0-66 0,-9 4-13 0,1 8-2 0,-6 3-1 15,6-3-58-15,-10 7-11 0,5 1-2 0,0 3-1 16,0 8-14-16,-1-3-4 0,6-5 0 0,-5 1 0 16,-1-1 4-16,6 0 1 0,-1-3 0 0,4-1 0 15,1 1-6-15,4-5-2 0,0 1 0 0,4-8 0 16,1 4-1-16,-5-12-8 0,0 0 12 0,0 0-4 16,13 0 0-16,0-4 0 0,0-4 0 0,-4 0 0 15,4 0-8-15,0-3 12 0,1-5-12 0,3-4 12 16,-4 1-1-16,-4-4 0 0,4-1 0 0,5-3 0 15,-1 3 3-15,1-3 1 0,-9 0 0 0,-1 3 0 16,6-3-1-16,-6 4 0 0,1 3 0 0,-9 5 0 16,9-1-6-16,-9 4-8 0,-4 1 11 0,-5 7-11 0,0 0 0 15,-4 4 0-15,8 4 0 0,-12 0 0 16,-1 7-32-16,1 1-8 0,-1 4 0 0,1 3-1 16,-1-3-128-16,1 7-26 0,-5 1-5 15</inkml:trace>
          <inkml:trace contextRef="#ctx0" brushRef="#br0" timeOffset="51769.4635">3852 7153 1904 0,'9'-24'84'0,"-1"16"18"0,-3-3-82 0,-1 3-20 0,-4 8 0 0,0 0 0 16,0 0 49-16,0 0 6 0,5 16 1 0,-5 3 0 15,-5 4-27-15,5 9-5 0,-9 3 0 0,5 12-1 16,-9-1 3-16,4 5 1 0,0 4 0 0,-4 3 0 16,0 12 5-16,0-3 0 0,4-5 1 0,-4 8 0 15,9-4-5-15,-5-3-2 0,4-5 0 0,1-3 0 16,0 0-10-16,-1-5-3 0,5-3 0 0,0-8 0 15,-4-4-3-15,-1-4-1 0,1-7 0 0,0-1 0 16,-1-7 1-16,1-5 0 0,0 1 0 0,4-12 0 16,0 0 2-16,0 0 1 0,-5-4 0 0,-4 0 0 15,5-7-4-15,0-1-1 0,4-4 0 0,0-3 0 16,0-8-8-16,4 3 0 0,5-7 0 0,0 0 0 0,4 0-15 16,4-1 5-16,1-3 1 0,8 4 0 0,-4-4-5 15,9 0-1-15,8 0 0 0,-4 0 0 0,-4 7 3 0,4-3 1 16,0 4 0-16,5 7 0 0,-10 9 11 0,1 7-10 15,0 0 10-15,-9 12-10 0,0 3 10 0,-5 1 0 16,-4 4 0-16,-4 3 0 0,0 1 0 0,-5 3 0 16,-8 0 0-16,0 1 0 0,-5 3 0 0,-4 4 12 15,0-3-2-15,-9 3-1 0,-5-4-9 0,1 0 12 16,0 5-12-16,-1-5 12 0,1 4-12 0,0-7 0 16,-5 3 0-16,5-4-11 15,-1 1-35-15,1-5-7 0,4 1-2 0,4-1 0 16,1-3-136-16,4-5-27 0</inkml:trace>
          <inkml:trace contextRef="#ctx0" brushRef="#br0" timeOffset="52008.4559">4642 6934 2257 0,'0'0'49'0,"9"0"11"0,-1 4 1 0,6 0 3 15,-1 4-51-15,5 0-13 0,-5 3 0 0,1 9 0 16,-5 11 60-16,0 4 10 0,0 8 2 0,-5 4 0 16,1 0-39-16,-5 3-7 0,-5 1-2 0,1 8 0 0,-5-1 13 15,4 1 3-15,-4 3 0 0,5 0 0 0,-5 9-32 0,0-5-8 16,-4 0 0-16,4-4 0 0,4-3-16 0,-4-1-4 16,5-3 0-16,-1-4-1 15,1-4-180-15,4-8-36 0</inkml:trace>
          <inkml:trace contextRef="#ctx0" brushRef="#br0" timeOffset="52304.9942">4953 8182 1558 0,'0'0'69'0,"9"-4"15"0,0 0-68 0,4-3-16 15,4-5 0-15,-3 0 0 0,3-3 109 0,5-1 19 16,0-4 3-16,0 1 1 0,0-1-61 0,-5 1-12 15,1-1-3-15,0-3 0 0,-1 0-35 0,-8-1-7 16,4-3-2-16,-4 0 0 0,0-5 12 0,-1 1 3 16,-3 0 0-16,-5 4 0 0,0 3 9 0,0 5 3 0,-5-1 0 0,5 5 0 15,-8-1-15-15,3 8-4 0,5 8 0 0,-13-3 0 16,4 6-8-16,-4 1-1 0,4 4-1 16,-4 4 0-16,0 7-10 0,0 5 0 0,-5-1 0 0,1 4 0 15,4 1 0-15,-5 3 0 0,5 0 0 0,0 0 0 16,4-3-15-16,0 3 5 0,5 0 1 0,-1 0 0 15,5 0-27 1,-4 1-6-16,8-1-1 0,1 4-696 0,-5-4-139 0</inkml:trace>
          <inkml:trace contextRef="#ctx0" brushRef="#br0" timeOffset="52857.8438">5738 7613 1728 0,'18'-20'76'0,"-9"20"16"0,4 0-73 0,0 8-19 16,0 0 0-16,5 4 0 0,-5-1 76 0,5 9 11 16,-10 3 2-16,1 8 1 0,0 8-20 0,4 0-4 15,-9 0-1-15,1 0 0 0,4-4-23 0,-9-3-5 16,4-1-1-16,5-4 0 0,-9-3-5 0,0-1-2 16,4-4 0-16,-4 1 0 0,5-8-10 0,-5 3-3 15,8-7 0-15,-8-8 0 0,5 8-16 0,-5-8 10 16,0 0-10-16,8-4 8 0,1 0 10 0,0-4 2 15,4-7 0-15,-4-1 0 0,-5-7-6 0,5-1-1 16,0-3 0-16,4 0 0 0,5-8-13 0,-1-1 0 0,1 1 0 16,4 4 0-16,0 0 0 0,-1 0 8 0,-3 7-8 0,0 1 0 15,-1 7 0-15,1 1-10 0,-1-1 2 0,1 8 0 0,-5 8 8 16,4 0 0-16,1 0 0 0,-5 4 0 16,5 8 0-16,-1 0 0 0,1-1 0 0,-1 9 0 15,-3-4 0-15,-1 3 0 0,4 1 0 0,-4-1 0 16,1-3 0-16,-1 3 0 0,-4 1 0 0,4-1 0 15,-5 1 0-15,-3-1 8 0,-1 1 0 0,-4-1 0 16,0 1-8-16,5-5-10 0,-10 5 10 0,1-5-13 16,-1 1 13-16,1-4 0 0,0-1 0 0,-1-3 0 15,5-8 16-15,0 0-4 0,0 0-1 0,0 0 0 16,0 0-11-16,0 0-9 0,0-12 9 0,9-3-13 0,-5-5 13 0,10-3 0 16,-6-4 0-16,10-5 0 0,0-3 0 0,3 0 0 15,1-4 0-15,5 0 0 0,-5 0 10 0,4 8-10 16,0 4 8-16,5 3-8 0,-5 1 16 0,1 7-1 15,-5 5-1-15,0-1 0 0,-5 12-14 0,1 0 9 16,-5 4-9-16,0 4 8 0,-4 3-8 0,-1 5 0 16,-3 3 0-16,-1 1 0 0,1 7 0 0,-1 1 0 15,0-1 0-15,1 0 0 16,4 4-93-16,-5-3-15 0,5-5-2 0,0-4-652 16,-1 5-130-16</inkml:trace>
        </inkml:traceGroup>
        <inkml:traceGroup>
          <inkml:annotationXML>
            <emma:emma xmlns:emma="http://www.w3.org/2003/04/emma" version="1.0">
              <emma:interpretation id="{CEE0514C-0947-4A51-BAF4-F59FA1A70103}" emma:medium="tactile" emma:mode="ink">
                <msink:context xmlns:msink="http://schemas.microsoft.com/ink/2010/main" type="inkWord" rotatedBoundingBox="11058,8450 11513,8432 11558,9541 11103,955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3826.9363">8011 7414 1263 0,'0'0'56'0,"0"0"12"0,-9-4-55 0,5-4-13 16,4 8 0-16,-9-4 0 0,5 0 84 0,-5 1 15 16,0-1 2-16,0-4 1 0,-4 4-46 0,4 4-10 15,-4 0-2-15,0 0 0 0,0 0-4 0,0 0 0 16,0 0-1-16,0 4 0 0,-1 0 1 0,6 4 1 16,-6-1 0-16,1 1 0 0,-4 4-11 0,8 0-2 15,-4-1-1-15,0 9 0 0,4 3-3 0,-4 1-1 16,4 3 0-16,0 4 0 0,0-4-23 0,1 1 0 15,3 3 0-15,-4-4 0 0,5 4-12 0,0-3 4 16,-1-1 0-16,5-4 0 0,0 1 8 0,5-5 0 16,-1-3 0-16,5-1 0 0,4-7 0 0,5 0 12 15,-1-4 0-15,9 4-1 0,1-8-23 0,3 4-5 16,6-4-1-16,3 0 0 0,0 0 18 0,-3 0 0 16,-10 0 0-16,-4 3 0 0,4 1 9 0,-4 4 9 0,-4 4 2 15,-10 0 0-15,1 3-20 0,-9 5 0 0,-4 3 0 16,-5 4 0-16,-4 5 28 0,-5 3 3 0,-8 0 0 0,0 4 0 15,-9 4-7-15,-1 0-2 0,1-1 0 0,0 1 0 32,-4-4-38-32,4 0-8 0,-9-4-2 0,4-7-684 0,1-5-137 0</inkml:trace>
        </inkml:traceGroup>
        <inkml:traceGroup>
          <inkml:annotationXML>
            <emma:emma xmlns:emma="http://www.w3.org/2003/04/emma" version="1.0">
              <emma:interpretation id="{A1CF6ECF-3D5B-4FA7-8885-0890F815D715}" emma:medium="tactile" emma:mode="ink">
                <msink:context xmlns:msink="http://schemas.microsoft.com/ink/2010/main" type="inkWord" rotatedBoundingBox="13211,8872 13320,8868 13325,9000 13216,9005"/>
              </emma:interpretation>
              <emma:one-of disjunction-type="recognition" id="oneOf16">
                <emma:interpretation id="interp16" emma:lang="" emma:confidence="0">
                  <emma:literal>of</emma:literal>
                </emma:interpretation>
                <emma:interpretation id="interp17" emma:lang="" emma:confidence="0">
                  <emma:literal>or</emma:literal>
                </emma:interpretation>
                <emma:interpretation id="interp18" emma:lang="" emma:confidence="0">
                  <emma:literal>on</emma:literal>
                </emma:interpretation>
                <emma:interpretation id="interp19" emma:lang="" emma:confidence="0">
                  <emma:literal>R</emma:literal>
                </emma:interpretation>
                <emma:interpretation id="interp20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5836.3602">9784 7858 1497 0,'0'0'66'0,"0"0"14"0,-5-3-64 0,5 3-16 15,0 0 0-15,0 0 0 16,0 0 76-16,0 0 12 0,13-4 3 0,-4 4 0 0,0 4-41 0,4-1-8 16,-9 1-2-16,5 0 0 0,-9-4-24 0,5 4-6 15,-1 8-1-15,-4-12 0 0,0 0 7 0,4 8 2 16,1-1 0-16,-5-7 0 0,0 0 11 0,0 0 3 16,0 0 0-16,-5 4 0 0,1 0-14 0,0 0-2 15,4-4-1-15,-9 0 0 0,4 0-7 0,-3 0 0 0,3-4-8 0,1 0 12 16,4 4-12-16,-5-4 8 0,-3-3-8 15,8-1 0-15,0 8 8 0,0 0-8 0,0-12 0 0,0 4 0 16,0 8 0-16,4-11 0 0,0 3 0 0,-4 8 0 16,9-8 0-16,-9 8 0 0,9-12 0 0,0 5 9 15,-9 7-1-15,9-4-8 0,-9 4 12 0,0 0-4 16,8-8-8-16,-8 8 0 0,0 0 0 0,0 0 0 16,9 8 0-16,0-4 0 0,-9-4 0 0,9 7 0 15,-5 1 0-15,0 4 0 0,-4-4 9 0,0-1-9 16,5-3 16-16,-5-4-2 0,0 8 0 0,0 0 0 15,0-8-1-15,-5 8 0 0,1-4 0 0,0 0 0 16,-5 3-13-16,9-3 8 0,0-4-8 0,-4 8 0 16,4-4-26-16,0-4-11 0,0 12-3 15,0-12-655-15,0 7-131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C9545B-88A3-4932-B84E-07F9832DFC04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1:59.4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C051F7-7B4E-49FF-A341-97F7F5426A19}" emma:medium="tactile" emma:mode="ink">
          <msink:context xmlns:msink="http://schemas.microsoft.com/ink/2010/main" type="writingRegion" rotatedBoundingBox="846,872 30797,-1167 32086,17750 2135,19790"/>
        </emma:interpretation>
      </emma:emma>
    </inkml:annotationXML>
    <inkml:traceGroup>
      <inkml:annotationXML>
        <emma:emma xmlns:emma="http://www.w3.org/2003/04/emma" version="1.0">
          <emma:interpretation id="{A2A67053-5940-4FE7-8180-187937B326F0}" emma:medium="tactile" emma:mode="ink">
            <msink:context xmlns:msink="http://schemas.microsoft.com/ink/2010/main" type="paragraph" rotatedBoundingBox="2231,717 11967,446 12019,2314 2283,25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AB0F01-C3F6-4835-AFC5-938339D21920}" emma:medium="tactile" emma:mode="ink">
              <msink:context xmlns:msink="http://schemas.microsoft.com/ink/2010/main" type="line" rotatedBoundingBox="2231,717 11967,446 12019,2314 2283,2586">
                <msink:destinationLink direction="with" ref="{851DDA85-5742-42EF-A028-799B990D762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DD8B711-203E-4438-9DA0-7AE38421A054}" emma:medium="tactile" emma:mode="ink">
                <msink:context xmlns:msink="http://schemas.microsoft.com/ink/2010/main" type="inkWord" rotatedBoundingBox="2231,717 6238,606 6291,2474 2283,25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1444-36 115 0,'0'0'0'0,"0"-20"10"0,4 9-10 0,-4-1 0 0,0 0 0 0,-4 1 0 0,8-1 217 0,-4-4 42 15,0 5 8-15,0-1 1 0,5 4-148 16,-5-7-29-16,4 11-7 0,1-8 0 0,-5 12-36 0,0 0-8 16,0 0 0-16,4-12-1 0,-4 12-1 0,0 0 0 15,0-8 0-15,0 8 0 0,0 0-2 0,0 0-1 16,0 0 0-16,0 0 0 0,0 0-12 0,0 0-3 15,0 0 0-15,0 0 0 0,0 0 5 0,0 0 1 16,9 12 0-16,0 8 0 0,-9-1 2 0,4 5 0 16,-4-1 0-16,0 12 0 0,-4 16-3 0,4-1 0 15,-18 5 0-15,9 4 0 0,-4-1 15 0,0 8 2 16,-9 4 1-16,0-3 0 0,4-5-17 0,-3 4-3 16,7 9-1-16,-8-13 0 0,5 8-11 0,8-11-3 15,-4-1 0-15,9 1 0 0,-5-16-8 0,9 3-14 16,-9-3 3-16,5-8 1 15,-1 0-162-15,1-7-33 0,-5 19-7 0,5-20 0 0</inkml:trace>
          <inkml:trace contextRef="#ctx0" brushRef="#br0" timeOffset="-685.9621">878 147 1054 0,'0'0'23'0,"0"-11"5"0,9 3 0 16,-9-4 3-16,0 4-31 0,0-3 0 0,0 3 0 0,0 0 0 0,0 0 76 0,0 0 10 15,4 4 2-15,-4 4 0 0,-4-11-60 0,4 11-11 16,0 0-2-16,0-4-1 0,-9-8-2 0,0 4 0 16,5 4 0-16,0-7 0 0,-1 7 13 0,-4 0 3 15,1 4 0-15,-1-8 0 0,0 16 3 0,0-8 1 16,-4 0 0-16,0 0 0 0,-4 0 6 0,-1 0 2 15,5 4 0-15,-18 4 0 0,5-1-29 0,-1 1-11 16,6 4 8-16,-19 0-8 0,5 3 13 0,0 1-2 16,4-4-1-16,5 3 0 0,-5 1 6 0,5 3 2 15,-9 1 0-15,4-1 0 0,9 1 5 0,0 3 1 16,-4 1 0-16,4-1 0 0,0 0-11 0,0 8-1 16,0-3-1-16,-4 11 0 0,4-8-2 0,0 4 0 15,0 4 0-15,9 4 0 0,-9 4 3 0,4 0 0 16,5-1 0-16,4 1 0 0,-4 4 25 0,13-4 6 15,-9-4 1-15,9-1 0 0,9-3-13 0,-9 0-3 0,9 0 0 0,4-11 0 16,0 3 4-16,9-4 0 0,0 1 0 0,5-5 0 16,8 0-24-16,4-11-8 0,9 0 0 0,5-4 0 15,4-5 8-15,9-6-8 0,8-5 0 0,1-4-745 16,-9 0-154-16</inkml:trace>
          <inkml:trace contextRef="#ctx0" brushRef="#br0" timeOffset="483.4364">1834 549 576 0,'0'0'51'0,"0"0"-41"15,5-8-10-15,-5-4 0 0,9 1 177 0,-5 3 34 0,-4 8 6 0,4-12 2 16,5 8-102-16,-9 4-20 0,0 0-4 0,0 0-1 15,0 0-30-15,0 0-6 0,0 0-2 0,-9 12 0 16,-4 4-13-16,4 3-2 0,5 1-1 0,-5 7 0 16,1 4-11-16,-10 8-3 0,0 0 0 0,5 0 0 15,0 0 11-15,0 0 1 0,4 0 1 0,0-4 0 16,1-4-29-16,3-3-8 0,1-1 0 0,4 0 0 16,-5-7 9-16,5 3 1 0,0 1 0 0,0-9 0 15,0 1-107 1,5-5-22-16,-1-3-4 0,-4-8-767 0</inkml:trace>
          <inkml:trace contextRef="#ctx0" brushRef="#br0" timeOffset="629.7124">1826 147 1825 0,'8'-8'40'0,"-8"-3"8"0,-4-1 1 0,4 4 3 0,4 0-41 0,-4 5-11 16,0 3 0-16,0 0 0 0,0 0 0 0,0 0 8 15,0 0-8-15,-8 11-811 16</inkml:trace>
          <inkml:trace contextRef="#ctx0" brushRef="#br0" timeOffset="1819.6297">2773 455 774 0,'0'0'34'0,"0"0"7"0,0-11-33 0,5 3-8 15,-1 0 0-15,-4 0 0 0,4 4 50 0,-4 4 8 16,5-11 2-16,-1 3 0 0,-4 8-8 0,-4-12-2 15,4 4 0-15,0 4 0 0,-5-3 14 0,5 7 4 16,-8-4 0-16,3-4 0 0,-4 4-18 0,5 0-3 16,-9 0-1-16,4 0 0 0,0 0-22 0,1 4-5 15,-6 0-1-15,-3 0 0 0,-1 4-10 0,1 0-8 16,-5 0 12-16,4 0-12 0,-4 0 8 0,0 8-8 16,-4-5 0-16,0 5 0 0,-5 0 0 0,0-4 0 0,5 11 0 0,0-3-12 15,-1 3 12-15,-3 5 16 16,8 3-3-16,0 4-1 0,4-8 12 0,1 13 3 15,4-5 0-15,-1 4 0 0,1 4-27 0,9-8 0 16,-1 4 0-16,1 0 0 0,4 0 0 0,4-3 0 16,1-5 0-16,-5-4 0 0,4 1 0 0,5-5 0 0,4-3 8 15,-8 3-8-15,-1-7 8 0,5-4 0 0,0-8 0 16,4 0 0-16,-5-4 8 0,6 0 2 0,3-12 0 16,-4 5 0-16,5-1 14 0,-5-11 4 0,5-5 0 0,-1 1 0 15,1 0-19-15,-1-12-3 0,1-4-1 0,-1 8 0 16,1-4-13-16,4-4 0 0,-5 4 0 0,5-4 0 15,0 4 0-15,5 4 0 0,-6 4 0 0,-3 3 0 16,0 9 0-16,3-1 0 0,-7 12 0 0,3-3 0 16,-4 3 0-16,-13 8 0 0,0 0 0 0,0 0-10 15,9 8 10-15,0 3 0 0,-5 5 0 0,-4 4-8 16,-4-1 8-16,-5 1 0 0,-4 7 0 0,-5 4 0 16,5 0 0-16,-9 8 0 0,0-4 0 0,-4 8 8 0,4 0 1 0,-4 8 1 15,4 3 0-15,-9-3 0 0,5 4 11 0,-5 3 3 16,5 1 0-16,0-1 0 0,4 1-3 0,0-5 0 15,0 5 0-15,4-8 0 0,1-1-9 0,3-3-1 16,-3-4-1-16,4-4 0 0,0-12 1 0,8 1 0 16,-4-9 0-16,5-3 0 0,-5-1-21 0,0-3-4 15,9-12-1-15,0 0 0 16,0 0-137-16,0 0-28 0,5-12-6 0,-1-3-638 0</inkml:trace>
          <inkml:trace contextRef="#ctx0" brushRef="#br0" timeOffset="2225.4359">3133 623 1101 0,'0'0'48'0,"0"0"12"0,4-16-48 0,1 9-12 0,3-5 0 0,-3 4 0 16,-1-11 110-16,1 7 20 0,-5 12 4 0,0 0 1 16,0-8-57-16,0 8-11 0,4-12-3 0,-4 12 0 15,0 0-24-15,0 0-6 0,0 12-1 0,0 8 0 16,9-1-33-16,-9 4 0 0,0 9-10 0,-9 3 10 0,-13 4 8 16,13-4 10-16,9 0 2 0,0 4 0 0,-13-8-7 0,9 8-1 15,8-15 0-15,1-1 0 0,3 0-12 0,-8-3 0 16,0-5 0-16,9-3 0 0,9 0 20 0,-18-12 8 15,0 0 2-15,0 0 0 0,22 0 20 0,-9-4 4 16,-9-8 1-16,0 4 0 0,1-11-9 0,8-4-2 16,9-1 0-16,-9 5 0 0,-4-16-18 0,8 11-4 15,10-11-1-15,-5 4 0 0,-9 0-13 0,4 3-8 16,5-3 8-16,-4 4-8 0,-1 3 0 0,-3 5 0 16,-10 3 0-16,9 9 0 15,5-1-40-15,-10 4-12 0,-8 4-2 0,0 0-675 16,0 0-135-16</inkml:trace>
          <inkml:trace contextRef="#ctx0" brushRef="#br0" timeOffset="2643.1321">3554 958 230 0,'0'0'10'0,"0"0"2"0,9 8-12 0,-9-8 0 0,0 0 0 0,4 8 0 15,9 4 232-15,-4-5 44 0,-9-7 9 0,9 0 2 16,8 0-156-16,-3-7-31 0,3 3-7 0,-4-4-1 16,0-4-25-16,5-3-6 0,13-1-1 0,-14 0 0 15,-4-3-20-15,1-1-4 0,12-3 0 0,0 0-1 16,-8-5-11-16,-1 5-3 0,1-4 0 0,-1-1 0 16,1-3 9-16,0 0 2 0,-10 4 0 0,10-1 0 0,-1 1-10 0,-3 0-2 15,-10-1 0-15,-4 5 0 0,4 0-5 16,1-1-2-16,-5 5 0 0,-9 3 0 0,-4 1-5 0,4 7 0 15,9-8-8-15,-9 8 12 0,-17 4-12 0,8 4 0 16,5 0 0-16,0 4 0 0,13-4 0 0,-18 12 0 16,-8 0 8-16,9-4-8 0,-1 11 0 0,-4 1 0 15,-9 3 0-15,5 4 0 0,4 1 0 0,5 3 0 16,-5 4 0-16,4 0 0 0,1 4 9 0,8 4 6 16,4-4 1-16,1-4 0 0,-5 4 0 0,5 0 0 15,13-8 0-15,-1 4 0 0,1-7 7 0,4 3 1 16,-4 0 1-16,13-8 0 15,13 1-45-15,-9 3-10 0,-4-7-2 0,9-5 0 16,17-7-100-16,5 0-21 0</inkml:trace>
        </inkml:traceGroup>
        <inkml:traceGroup>
          <inkml:annotationXML>
            <emma:emma xmlns:emma="http://www.w3.org/2003/04/emma" version="1.0">
              <emma:interpretation id="{6847577B-3F51-43E6-ACA9-A81CC55E921A}" emma:medium="tactile" emma:mode="ink">
                <msink:context xmlns:msink="http://schemas.microsoft.com/ink/2010/main" type="inkWord" rotatedBoundingBox="7706,767 11972,648 12007,1894 7741,20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83.6635">5633 159 741 0,'0'0'32'0,"9"-4"8"0,-9 4-32 0,4-8-8 16,-4 8 0-16,9-8 0 0,-4 5 76 0,-5 3 14 16,0 0 2-16,0-8 1 0,4 0-16 0,-4 8-3 15,0 0-1-15,0 0 0 0,0 0-24 0,0 0-5 16,0 0 0-16,0 0-1 0,0 0-15 0,0 0-4 15,0 0 0-15,0 0 0 0,0 0-4 0,0 0-2 16,-4 16 0-16,4 3 0 0,0-3 7 0,-5 7 2 16,5 0 0-16,-4 1 0 0,4 7 5 0,-5 0 2 15,-3 4 0-15,3 4 0 0,1 0 7 0,-5 4 2 16,-4 0 0-16,4 4 0 0,0 4-3 0,1-5 0 0,-6 1 0 16,6 4 0-16,-1-12-13 0,0 8-3 0,0-8-1 0,5 0 0 15,-5-12-11-15,5 12-1 0,-1-16-1 16,1 1 0-16,4-1-10 0,-4-3 8 0,-1-1-8 15,5-3 8-15,0-16-8 0,0 8 0 0,-4 3 0 16,4-11 0 0,0 0-146-16,-9 4-25 0,0 0-5 0</inkml:trace>
          <inkml:trace contextRef="#ctx0" brushRef="#br0" timeOffset="4718.9393">5471 373 1220 0,'0'-11'27'0,"0"-5"5"0,0 0 2 0,9-3 0 0,-5-1-34 0,1 1 0 15,3 3 0-15,5-7 0 0,1 4 111 0,-1-1 15 16,4-3 3-16,1 3 1 0,4 1-59 0,0-1-12 15,-5 1-3-15,5-1 0 0,0 8-24 0,4-7-4 16,1-1-2-16,-1 5 0 0,0-1-11 0,1 8-3 16,-1-7 0-16,5 3 0 0,-9 4-3 0,8 1-1 15,-3 3 0-15,3 0 0 0,-3 0-8 0,3 4 0 16,-8 4 0-16,5 0 0 0,-5 0 0 0,0-1 0 16,-5 9 0-16,5 4 0 0,-4 3 0 0,-5 1 0 15,0-1 0-15,-4 12 0 0,-1-11 0 0,-3 7 0 16,-10 1 0-16,1 3 0 0,-9-12 11 0,0 5 0 15,-9-1 0-15,0 0 0 0,-4 1 8 0,-5-1 1 0,-9 4 1 0,-3-3 0 16,-1-1 2-16,-5 1 0 0,10-1 0 0,-5 0 0 31,9 5-40-31,0-13-8 0,0 5-2 0,4-1 0 0,5-7-24 16,4 0-5-16,0-1 0 0,4-3-1 0,5 0-87 16,13-8-18-16,0 0-3 0</inkml:trace>
          <inkml:trace contextRef="#ctx0" brushRef="#br0" timeOffset="5473.0532">6344 354 1202 0,'0'0'53'0,"0"0"11"0,0 0-51 0,0 0-13 15,0 0 0-15,0 0 0 0,0 0 112 0,9-8 20 16,-9 8 4-16,0 0 1 0,0 0-65 0,0 0-12 16,8 4-4-16,1 4 0 0,-4 7-30 0,-1 1-6 15,-4 0-2-15,0 3 0 0,0 12-7 0,0-3-2 16,-4 3 0-16,-5 0 0 0,4 4 0 0,1-8 0 15,-5 8 0-15,1 1 0 0,-1-1 0 0,0-4 0 16,5-4 0-16,-5 0 0 0,4 5-1 0,1-13-8 16,4 1 12-16,-4-13-4 0,-1 5 2 0,5-4 0 15,0-8 0-15,0 0 0 0,0 0 2 0,0 0 0 16,0 0 0-16,0 0 0 0,0 0 8 0,0 0 1 16,0 0 1-16,0 0 0 0,0 0 1 0,0-8 0 15,0-4 0-15,5 5 0 0,-1-1-7 0,-4 0-2 16,4 4 0-16,-4-8 0 0,0-3-2 0,5 3-1 0,-1 0 0 15,1-7 0-15,-1 3 2 0,5-3 1 0,-5-1 0 0,5 1 0 16,0-12 2-16,4 3 0 0,-4 1 0 16,4 0 0-16,4-4-16 0,1-5 11 0,-1 1-11 0,10 0 10 15,-5 4-10-15,0 8 0 0,-5-5-12 0,1 9 12 32,4-5-39-32,0 5 0 0,0 3 0 0,-5 1 0 0,5 7-149 0,-4 0-31 0,17-3-5 0,-9 11-2 0</inkml:trace>
          <inkml:trace contextRef="#ctx0" brushRef="#br0" timeOffset="5874.0437">6883 463 1450 0,'0'-8'32'0,"5"8"6"0,-1-11 2 0,1 7 1 0,-1 0-33 0,-4 4-8 16,4-8 0-16,1 4 0 0,-5 4 79 0,0 0 13 15,0 0 4-15,0 0 0 0,0 0-68 0,0 0-12 16,0 0-4-16,0 0 0 0,-5 12-3 0,1 7-1 16,-5 1 0-16,0-1 0 0,-4 5-8 0,0 3 0 15,4 8 0-15,-4-8 0 0,4 8 0 0,1-3 8 16,-1-1-8-16,5-4 8 0,-1 4-8 0,5-7 8 16,0-5-8-16,0 5 8 0,5-17-8 0,-1 5 0 0,-4-12 0 0,0 0 0 15,9 8 33-15,-9-8 2 16,13 0 0-16,0 0 0 0,0-8-9 0,0 0-2 0,-4-3 0 15,4-1 0-15,0-8 12 0,1-3 3 0,-6-4 0 16,6-4 0-16,-6-1-24 0,1-3-5 0,0 4-1 0,0 0 0 16,-1 4-9-16,1-9 8 0,0 9-8 0,0 4 8 15,-5 3-8-15,0 1 12 0,1-1-12 0,4 5 12 16,-9 3-12-16,-5 4 0 0,5 0-12 0,0 8 12 16,-9 0-17-16,-4 8 4 0,-4 0 1 0,-1 4-663 15,-8 3-132-15</inkml:trace>
          <inkml:trace contextRef="#ctx0" brushRef="#br0" timeOffset="7421.0681">7419-59 172 0,'0'0'16'0,"4"-4"-16"0,0-4 0 0,-4 8 0 16,0 0 175-16,5-12 32 0,-1 0 6 0,1 5 2 16,-1-5-111-16,0 4-23 0,-4 0-4 0,0 8-1 15,5-4-19-15,-5 4-4 0,4-7-1 0,-4 7 0 16,0 0-6-16,0 0-2 0,0 0 0 0,0 0 0 16,0 0-25-16,0 11-6 0,0 5-1 0,0 3 0 15,0 5 0-15,0-1 0 0,-4 8 0 0,-1-3 0 0,5 3 22 16,-4 4 4-16,0 0 1 0,-1 0 0 0,5-4-24 0,-4 5-5 15,-5 3-1-15,5-12 0 0,4 8 4 0,-5-4 1 16,1 0 0-16,-1 0 0 0,5-3 22 0,0-1 5 16,-4-4 1-16,4 1 0 0,0 7-27 0,0-11-6 15,0-9-1-15,0 5 0 0,0 3 0 0,0-7 0 16,0-12 0-16,0 0 0 0,0 0 5 0,0 0 1 16,0 0 0-16,0 0 0 0,0 0 16 0,0 0 3 15,0 0 1-15,0 0 0 0,0-12-34 0,4 5 0 16,5-9 0-16,0 0 0 0,-5-3 0 0,10-1 0 15,-6 1 0-15,10 7 0 0,-5-7 0 0,5 3-16 16,-1 0 2-16,5 5 0 0,-4-5 14 0,4 4-11 0,-1 1 11 16,1 3-10-16,0 0 10 0,0 0-10 0,-4 8 10 0,4 0-10 15,-9 0 10-15,0 0-12 0,0 0 12 0,-4 4-12 16,0 4 12-16,-5-4-8 0,-4-4 8 0,0 12-8 16,5 3 8-16,-10-7 0 0,1 8 0 0,-5-1 0 15,0-3 0-15,-8 4 8 0,-1-1-8 0,-4 5 0 16,0-5 8-16,0 1-8 0,-4 3 8 0,0 1-8 15,-1-8 0-15,1 7 9 0,-5-3-9 0,1-1 0 16,3-3 0-16,1 4 0 0,0-5 0 0,-1 5 0 16,10-8-12-16,-5 3-7 0,4 9-1 0,1-12-611 15,4-4-122-15</inkml:trace>
          <inkml:trace contextRef="#ctx0" brushRef="#br0" timeOffset="7721.4637">8011-192 864 0,'0'0'76'0,"0"0"-60"15,0 0-16-15,0 0 0 0,0 0 127 0,0 0 22 16,0 0 5-16,9 0 1 0,-5 0-42 0,5 12-8 0,-5-8-1 15,5 3-1-15,-5 5-50 0,1 4-9 0,3-5-3 16,-8 5 0-16,0 7 9 0,0 1 2 0,0 7 0 0,-4 8 0 16,-5-8-7-16,5 4-1 0,-5 4 0 0,0 4 0 15,1-4-25-15,-1 0-6 0,-4-4-1 0,4 12 0 16,0-12-12-16,0 4 9 0,-4 0-9 16,4 0 8-1,-4 0-76-15,0 0-16 0,4-8-4 0,1 0-865 0</inkml:trace>
          <inkml:trace contextRef="#ctx0" brushRef="#br0" timeOffset="8078.0395">8305 498 1609 0,'0'0'35'0,"0"0"7"15,0 0 2-15,0 0 2 0,0 0-37 0,0 0-9 0,0 0 0 0,0 0 0 0,0 0 73 0,13 4 13 16,4-4 2-16,-3 0 1 0,-1-4-40 0,4 0-8 15,5-4-1-15,0 1-1 0,0-5-23 0,0 0-4 16,-4 4 0-16,-1-3-1 0,5-9-11 0,-4 1 0 16,-10 3 9-16,6 1-9 0,-6-9 11 0,-3 5-3 15,-1-5 0-15,-4 5 0 0,0-5 2 0,0 5 0 16,-4-4 0-16,-1 3 0 0,-3 1 8 0,3 3 2 16,1 4 0-16,4 4 0 0,-9 1-20 0,5 3 0 15,-5 4 0-15,0 4 0 0,-4 0 0 0,-5 7 0 16,-4 9 0-16,5-1 0 0,-1 1 0 0,-4-1 0 15,5 1 0-15,-1 7 0 0,1 0 0 0,4 4 8 16,-5-7-8-16,5 7 10 0,0 0-10 0,4-3 0 16,0 3 9-16,5-4-9 0,-5 0 8 0,5-3-8 0,4 3 8 15,0 0-8-15,0-7 0 0,4 7 0 0,-4-7 0 16,9-1-8 0,4 1-179-16,0-9-35 0</inkml:trace>
          <inkml:trace contextRef="#ctx0" brushRef="#br0" timeOffset="8618.965">8871 342 1566 0,'0'0'69'0,"0"0"15"15,0 0-68-15,0 0-16 0,0 0 0 0,0 0 0 16,0 0 90-16,0 0 14 0,0 0 4 0,0 12 0 16,4-4-42-16,-4 3-8 0,4 5-2 0,1 3 0 0,-5 1-29 15,0 7-7-15,4-7 0 0,-4 7-1 0,0 0-11 0,0-3-8 16,0 3 12-16,0-7-12 0,0-1 10 0,0-3-10 15,0-1 8-15,0-3-8 0,0-4 13 0,0-8-2 16,0 0-1-16,0 0 0 0,0 0 34 0,0 0 8 16,0-12 0-16,0-4 1 0,5 1-33 0,-5-1-6 15,4-7-2-15,0-4 0 0,1-1-4 0,3 1-8 16,-3 4 11-16,8-5-11 0,5 9 9 0,-5-1-9 16,0 1 0-16,4-5 9 0,5 9-9 0,0-1 0 15,-4 4 0-15,4 1 0 0,0 3 0 0,0 0 0 16,0 4 0-16,-5 0 0 0,-8 4 0 0,4 4 0 15,-4 0 0-15,0 4 0 0,4 0 0 0,0 3 0 0,-9 5 0 16,1 0 0-16,3 3 0 0,-8 5 0 16,0-5 0-16,5 1 0 0,-5 11 0 0,4-16 0 0,-4 5 0 0,5-1 0 15,-5 1 0-15,0-5 0 0,4 1 8 16,0-8-8-16,-4 4 9 0,0-12-9 0,0 0 10 16,5 7-10-16,-5-7 8 0,0 0-8 0,0 0 0 0,0 0 0 15,13-7 0-15,-4 7 0 0,4-12 0 0,-4 4 0 16,4-11 0-16,0-1 0 0,-4 1 8 0,8-5-8 15,-4 1 0-15,5-8 0 0,4 3 0 0,0-3 0 16,0 4 0-16,4 3 0 0,0 1 0 0,-8 3 0 16,4 1 0-16,0 0 11 0,4 7-11 0,-4 0 10 15,-4 8-10-15,-1 0 0 0,-4 4 0 0,1 4 0 16,-6 8 0-16,1 4 0 0,0-5 0 0,-5 5 0 16,1 3 0-16,-5 5 0 0,0-1 0 0,0 4 0 15,-5-3 0-15,1 3 0 0,-1 4 0 0,1-3 0 16,-5-1-67-16,1 4-18 0,-1 0-4 0,-4 0-987 15</inkml:trace>
        </inkml:traceGroup>
      </inkml:traceGroup>
    </inkml:traceGroup>
    <inkml:traceGroup>
      <inkml:annotationXML>
        <emma:emma xmlns:emma="http://www.w3.org/2003/04/emma" version="1.0">
          <emma:interpretation id="{57DDB4AE-2078-49D9-BE25-79C65C1DC1EC}" emma:medium="tactile" emma:mode="ink">
            <msink:context xmlns:msink="http://schemas.microsoft.com/ink/2010/main" type="paragraph" rotatedBoundingBox="1855,2825 26309,1125 26498,3849 2044,55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D5CBC7-60D2-40B7-A1C8-156978352A99}" emma:medium="tactile" emma:mode="ink">
              <msink:context xmlns:msink="http://schemas.microsoft.com/ink/2010/main" type="line" rotatedBoundingBox="1855,2825 26309,1125 26498,3849 2044,5550"/>
            </emma:interpretation>
          </emma:emma>
        </inkml:annotationXML>
        <inkml:traceGroup>
          <inkml:annotationXML>
            <emma:emma xmlns:emma="http://www.w3.org/2003/04/emma" version="1.0">
              <emma:interpretation id="{FD601BB9-18C1-49D3-B4E0-66F797B94FEE}" emma:medium="tactile" emma:mode="ink">
                <msink:context xmlns:msink="http://schemas.microsoft.com/ink/2010/main" type="inkWord" rotatedBoundingBox="1941,4066 5666,3807 5754,5060 2028,53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144.0838">1277 3973 1443 0,'0'0'32'0,"5"-12"6"0,-5 12 2 0,4-8 0 0,-4-3-32 0,5-5-8 16,-1 4 0-16,-4 5 0 0,4-5 53 0,-4 4 9 0,0-4 2 0,5 5 0 16,-1-1-7-16,-4 8-1 0,0 0 0 0,0 0 0 15,0 0-5-15,0 0-2 0,0 0 0 0,0 0 0 16,-4 15-21-16,-1 5-4 0,1 7 0 0,-9-3-1 16,4 3-5-16,0 0-1 0,5 1 0 0,-5-1 0 15,-4-4 4-15,4 1 1 0,0-1 0 0,1-4 0 16,8-3-22-16,0 0 0 0,0 3 0 0,0-3 0 15,-5-5-19 1,5 1-8-16,5 0-1 0,-5 0-629 0,0-5-126 0</inkml:trace>
          <inkml:trace contextRef="#ctx0" brushRef="#br0" timeOffset="51307.3059">1453 3517 1666 0,'-5'-20'74'0,"1"12"15"0,0 4-71 0,-5-3-18 16,5-1 0-16,-1 0 0 0,5 8 58 0,0 0 8 16,0 0 2-16,0 0 0 0,0 0-58 0,0 0-10 15,-9 4 0-15,5 0-568 16,-9 4-108-16</inkml:trace>
          <inkml:trace contextRef="#ctx0" brushRef="#br0" timeOffset="51664.6234">1554 3723 1162 0,'22'-19'52'0,"-9"19"10"0,0-4-50 0,0 4-12 0,-4-4 0 0,8 4 0 16,-3-4 80-16,3 8 12 0,-4 0 4 0,0 0 0 16,-4 4-56-16,0 3-12 0,0 5-1 0,0 3-1 15,-5 5-3-15,-4 3-1 0,0 0 0 0,4 5 0 16,-8 3 20-16,4-4 4 0,-4 4 1 0,4-4 0 15,-5 0-3-15,5 1 0 0,-4-9 0 0,4 0 0 16,4 1-21-16,-4-5-5 0,0-3-1 0,5-4 0 16,3-1-2-16,-3-3-1 0,-5-8 0 0,9 4 0 15,-1 4 4-15,1-8 1 0,-5 0 0 0,10-8 0 16,-10 4 9-16,5-4 3 0,0 0 0 0,-9-3 0 16,8-5 15-16,1 4 3 0,0-7 1 0,0 3 0 0,4-7-14 15,4 0-2-15,-8-1-1 0,9-3 0 0,-5 4 10 16,4-9 1-16,10 1 1 0,-14-4 0 0,13 0-35 15,0 8-10-15,-4-5 0 0,5 5 0 0,-5-4 0 16,0 8 0-16,-5-1-10 0,1 5 10 16,-1 3-117-16,-4 4-17 0,1 1-3 0,-1 3-944 15</inkml:trace>
          <inkml:trace contextRef="#ctx0" brushRef="#br0" timeOffset="50773.5483">865 3259 748 0,'0'0'67'0,"0"0"-54"0,0 0-13 0,0 0 0 0,0 0 70 0,0 0 11 15,-4-8 3-15,4 8 0 0,-5-7 3 0,1 3 1 16,-1-4 0-16,5 8 0 0,0 0-22 0,0 0-4 15,0 0-1-15,-4-8 0 0,0-4-37 0,4 5-8 16,-5-1-2-16,1 0 0 0,-5-4 4 0,5 5 1 16,-1-5 0-16,5 4 0 0,-13 4 1 0,9-4 1 15,-9 1 0-15,4-1 0 0,-4 0-3 0,-5 8-1 16,-4 0 0-16,0 0 0 0,0-4-5 0,-4 4 0 16,-5 4-1-16,1-4 0 0,-1 4-11 0,-4 0 8 15,4 0-8-15,0 0 8 0,1-1-8 0,-1 1 0 16,5 0 0-16,-1 0 0 0,-3 0 0 0,8 0 0 15,4 8 0-15,1-8 8 0,-1-1-8 0,5-3 0 16,0 4 0-16,0 0 0 0,4 4 0 0,0-4 0 16,-4 4 0-16,4-4 8 0,0 0 4 0,1-1 0 15,-1 5 0-15,4 0 0 0,-8 0 2 0,5 4 1 0,-6-1 0 0,1 9 0 16,0-5-4-16,-4 9-1 0,-1-5 0 0,-13 9 0 16,9-1-10-16,0 0 8 0,-8 0-8 0,-1 5 8 15,9-1-8-15,0 0 0 0,0 0 9 0,5 0-9 16,3 1 8-16,-3-1-8 0,4-4 8 0,0 4-8 15,4 4 0-15,4-3 8 0,-3-1-8 0,-1 0 0 16,9 0 0-16,0 0 8 0,0 5-8 0,9-5 0 16,-9 0 11-16,8 0-3 0,1 0 0 0,4-3 0 15,1-1-8-15,3 0 0 0,5 0 9 0,0 1-9 16,0-5 30-16,4 1 2 0,-4-5 0 0,4 4 0 0,1-3-13 16,-5-1-3-16,0 1 0 0,4-4 0 0,-4-5-2 15,0-3-1-15,0 0 0 0,-5-4 0 16,1-4 3-16,4-4 0 0,4 0 0 0,-8 0 0 0,8-8 2 0,-4 1 1 15,4-5 0-15,1 0 0 0,3 1-11 0,-8-5-8 16,0 1 12-16,0-1-12 0,0-3 9 0,0 3-9 16,0 1 0-16,-5-1 9 15,-3 1-9-15,3-1 0 0,-13 1-10 0,1 3 10 0,-1 5 0 0,1-1 0 16,-5 0 0-16,-5 1 0 0,1 3 8 0,4 8-8 16,0 0 12-16,-5-8-12 0,1 0 9 0,-9 0-9 15,4 1 0-15,0 3 9 0,9 4-9 0,0 0 0 16,0-8 0-16,0 8 0 0,0 0 0 0,-13-4 0 0,0 0 0 15,4 0 0-15,-4-4 0 0,9 8 0 0,4 0 0 16,-13-3 0-16,4-1 0 0,-9 0 0 0,18 4 0 0,-8 0 0 16,-1 0 0-16,9 0 0 0,-13 0 0 0,13 0 0 15,-9 8 0-15,0-5 0 0,0 5 0 16,9 0 0-16,0 4 0 0,0-1 0 0,0-3 0 0,0 4 0 16,0-12 0-16,0 8 0 0,9 0 9 0,0-1-9 15,0-3 8-15,8 4-8 0,14-8 8 0,-14 0-8 16,5-4 18-16,13-4-1 0,-4 1 0 0,13-1 0 15,-9 0-17-15,5 0 0 16,-1 0 0-16,-4 4 0 0,0 1-149 0,-4-5-31 16,-9 4-5-16</inkml:trace>
          <inkml:trace contextRef="#ctx0" brushRef="#br0" timeOffset="52032.2088">2471 3981 979 0,'0'0'43'0,"0"0"9"0,0 0-41 0,8 0-11 15,5 0 0-15,1-4 0 0,-1-4 142 0,0 0 26 0,-4 4 6 0,-1-7 1 16,6-1-83-16,-6 0-17 0,1-3-3 0,0 3-1 16,0-4-38-16,-5 1-7 0,1-1-2 0,-1-3 0 15,-4 3-12-15,0 0-2 0,0-3-1 0,-4 3 0 16,-1-3-1-16,5 3-8 0,-4 1 12 0,8-1-4 15,-4 0 4-15,-4 1 1 0,4-1 0 0,-5 5 0 16,5 3-13-16,0 8 9 0,-8-4-9 0,8 4 8 16,-9-4 8-16,0 4 2 0,-4 4 0 0,0 0 0 15,-5 7-3-15,5 1-1 0,-5 4 0 0,1-1 0 16,4 5 4-16,-9 7 1 0,4 0 0 0,-4 1 0 16,5 3-19-16,-1-4 0 0,5 4-11 0,0-3 11 15,0 3 0-15,0 0 0 0,8-4 0 0,1 1 0 0,-1-1 8 16,1-7-8-16,4-1 0 0,4 1 0 0,1-5 0 15,8-3 0-15,-4-1 0 0,4-3 0 16,4-4-84-16,1 0-16 0,4-4-3 0,0-4-500 16,4 0-100-16</inkml:trace>
          <inkml:trace contextRef="#ctx0" brushRef="#br0" timeOffset="52416.933">2870 3852 230 0,'0'-8'20'0,"0"-3"-20"16,8-1 0-16,-3 4 0 0,4 4 268 0,-1-4 48 15,6 4 11-15,-1-3 1 0,4 7-171 0,-4-4-34 16,1 0-7-16,3 0-2 0,5 4-26 0,0 4-4 16,-9 0-2-16,0 4 0 0,5 3-31 0,-9 1-7 0,-1 7 0 15,-3 1-1-15,-1-1-33 0,1 5-10 16,-1-1 0-16,-4 5 0 0,-9-1 12 0,-4 0-4 0,4-3 0 0,5-1-8 16,-9 0 20-16,0-3-2 0,-1-1-1 0,6-7 0 15,3 0 7-15,1-5 0 0,-5 1 1 0,9-8 0 16,0 0-9-16,0 0-1 0,0 0-1 0,0 0 0 15,9-8-4-15,8-3-1 0,1-5 0 0,-5-7 0 16,0-1-1-16,5-3-8 0,8-4 12 0,0 0-4 16,-4-4-8-16,5 3 0 0,3 1 0 0,1 4 0 15,4 4 20-15,-8-1 1 0,-14 5 1 0,9 3 0 16,-5 4-10-16,1 5-3 0,-18 7 0 0,0 0 0 16,0 0-1-16,0 0-8 0,0 0 12 0,0 0-4 15,0 11-8-15,4 1 0 0,5 4 0 0,-9-1 8 0,0 5-8 16,0-5 0-16,9 5 0 0,-1-1 0 0,1 1 0 15,-4-1 0-15,-1 1 0 0,5-5 0 16,4 9-96-16,0-1-16 0,-13-3-2 0,4-1-973 16</inkml:trace>
        </inkml:traceGroup>
        <inkml:traceGroup>
          <inkml:annotationXML>
            <emma:emma xmlns:emma="http://www.w3.org/2003/04/emma" version="1.0">
              <emma:interpretation id="{FEC3425D-B854-4E6B-8BAA-68074BF15706}" emma:medium="tactile" emma:mode="ink">
                <msink:context xmlns:msink="http://schemas.microsoft.com/ink/2010/main" type="inkWord" rotatedBoundingBox="7223,4350 9008,4226 9054,4884 7268,500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3983.3849">6173 3591 1630 0,'0'0'72'0,"4"-12"16"0,5 8-71 0,-9 4-17 0,0 0 0 16,9-8 0-16,-9 8 101 0,13-4 17 15,-4 1 3-15,-9 3 1 0,0 0-61 0,13 7-12 0,0 1-2 0,0 0-1 16,0 4-26-16,-8 7-4 0,4-3-2 0,-5 7 0 15,0 1-14-15,-4-1 0 0,-4 0 0 0,4 5 0 16,-4 3 0-16,-5-4 0 0,0-3 0 0,0-5 0 16,0 4 8-16,1-3-8 0,-6-4 0 0,6-1 9 15,-1-3 1-15,5-4 0 0,-5-1 0 0,9-7 0 16,0 0 7-16,0 0 2 0,0 0 0 0,0-3 0 16,0-9-1-16,4 0 0 0,1-3 0 0,-1-5 0 15,9 1-10-15,0-5-8 0,0-7 12 0,9 4-12 16,-4-1 9-16,8 1-9 0,5 0 0 0,0-4 9 15,-1 3-9-15,1 1 8 0,0-4-8 0,-1 7 8 16,-3 9 0-16,-1-1 0 0,-4 4 0 0,4 5 0 0,-8-1 5 16,-1 8 1-16,1 0 0 0,-5 4 0 0,0 4-14 0,0-1 0 15,-4 5 0-15,0 4 0 0,0-5 14 16,-5 5 0-16,1 0 0 0,3-1 0 0,-3 5 5 0,3-1 1 16,-3 1 0-16,-1-1 0 15,1 5-45-15,-1-1-9 0,0 0-2 0,1 1-748 16,-5-1-149-16</inkml:trace>
          <inkml:trace contextRef="#ctx0" brushRef="#br0" timeOffset="53564.3372">5625 3540 748 0,'-9'0'67'0,"9"0"-54"16,9-8-13-16,-5 0 0 0,-8 5 144 0,4-9 25 16,0 4 6-16,0 4 1 0,0 4-97 0,0-8-19 15,-5 1-4-15,5 7-1 0,0 0-38 0,-9 0-7 16,1-4-2-16,-6-4 0 0,6 8-8 0,-1 0 8 16,-9-4-8-16,5 0 8 0,-4 4 10 0,3-4 2 15,-3 4 0-15,-1-4 0 0,1 4 1 0,-1 0 1 16,-4 0 0-16,9 0 0 0,-4 4-1 0,-1 0 0 15,5-4 0-15,-5 4 0 0,1 0-8 0,-1 0-1 16,-4 4-1-16,9-1 0 0,-4 5-11 0,3 0 12 16,-3 3-12-16,-5 5 12 0,4-1 4 0,-8 9 2 15,4-1 0-15,0 4 0 0,0 8 3 0,0 0 1 16,9 8 0-16,-4-4 0 0,4-4-14 0,4 0-8 16,0 0 8-16,5-4-8 0,-1 0 8 0,5-8-8 15,5-3 8-15,3-5-8 0,6-3 8 0,-1-4-8 16,0-5 8-16,0-3-8 0,9-8 8 0,0-3-8 0,4-1 8 15,-4-8-8-15,4 1 11 0,1-5-3 0,-5-3 0 16,4-1 0-16,0-7-8 0,5 0 0 0,-9 0 0 16,4-4 0-16,5-4 8 0,-5 0-8 0,-4 0 0 0,5 0 8 15,-5 0-8-15,-1 0 8 0,1 3-8 0,-4 5 8 16,4 0-8-16,-5 4 0 0,-3-1 0 0,-6 9 0 16,1-1 0-16,0 5 0 0,0 7 0 0,-5 0 0 15,-4 8 8-15,0 0-8 0,0 0 8 0,0 0-8 16,0 0 0-16,0 12 8 0,0 0-8 0,0 3 0 15,0 5 0-15,-4 3 0 0,-1 1 8 0,5-1-8 0,0 0 0 0,0 5 0 16,-4 3 0-16,0-4 0 0,8 4 0 0,-4-3 0 16,0 3 0-16,0 0 0 0,0-4-18 0,0 1-6 15,4-1 0-15,-4-4-613 16,-4-3-123-16</inkml:trace>
        </inkml:traceGroup>
        <inkml:traceGroup>
          <inkml:annotationXML>
            <emma:emma xmlns:emma="http://www.w3.org/2003/04/emma" version="1.0">
              <emma:interpretation id="{2CD02898-691F-4CB1-A8D4-EC8026D03034}" emma:medium="tactile" emma:mode="ink">
                <msink:context xmlns:msink="http://schemas.microsoft.com/ink/2010/main" type="inkWord" rotatedBoundingBox="10826,4021 12255,3922 12305,4654 10877,47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5905.0723">9441 3259 1422 0,'0'0'31'0,"13"-8"6"0,0-3 2 0,0-1 1 0,1 0-32 0,-1 5-8 15,4-5 0-15,-4 0 0 0,5 0 84 0,-5 5 16 0,0 3 2 0,-4 0 1 16,0 8-59-16,0 4-12 0,4-1-3 0,-9 13 0 16,1 7-21-16,-1 4-8 0,-4 4 0 15,0 4 0-15,0 0 9 0,-4 0-9 0,-5 0 8 0,0 0-8 16,5-7 28-16,-1-1 0 0,1 0 0 0,-5-4 0 16,0 1-28-16,0-9 0 0,5 5 8 0,0-5-8 15,-5-11 30-15,5 0 4 0,4-8 1 0,0 0 0 16,0 0-7-16,0 0 0 0,0 0-1 0,0 0 0 15,0-8-3-15,-5-8-1 0,5 1 0 0,0-5 0 16,9-7-10-16,-5 3-1 0,5-3-1 0,4-8 0 16,0 0-11-16,9 0 0 0,0-4 0 0,5-4 0 15,-1 4 0-15,5 4 0 0,4 8 0 0,0-1 8 16,-4 5-8-16,-1-1 0 0,-8 5 0 0,4 7 0 0,-4 4 0 16,-4 5 0-16,-1 3 0 0,-3 3 0 0,-6 5 0 15,1 4 0-15,0 0 0 0,-5 3 0 0,-4 9 0 0,-4-1 0 16,4-3 0-16,0 3 0 0,-4 4 0 0,4 1 0 15,0-5 0-15,0 0 0 0,0 1-17 0,4-1-3 16,-4 1 0-16,4-1-671 16,-4-4-134-16</inkml:trace>
          <inkml:trace contextRef="#ctx0" brushRef="#br0" timeOffset="55322.4094">8634 3345 403 0,'0'0'17'0,"0"-8"5"0,-5-3-22 0,5 3 0 0,-4-4 0 0,4 4 0 16,0 0 160-16,4-3 28 0,-4-5 6 0,5 4 1 15,-5 1-89-15,9 3-18 0,-5-4-3 0,0 4-1 16,5-3-27-16,-9-1-5 0,4 4-2 0,-4 8 0 16,0 0-38-16,0 0-12 0,0 0 0 0,0 0 0 15,0 0 0-15,0 0 0 0,0 0 0 0,-8 12 0 0,-1 7 10 16,0 1-10-16,0-4 8 0,1 7-8 0,-1-4 21 16,0 5-1-16,5 3 0 0,-5 0 0 0,9 5-7 15,-5-1-1-15,5-4-1 0,0 0 0 0,5 5 7 0,4-5 2 16,-5 0 0-16,0-3 0 0,10-1-9 0,-6 4-2 15,-3-7 0-15,4 7 0 0,-1-7-9 0,1 3 0 16,4-3 0-16,-4-1 0 0,0 1 8 0,-5-5-8 16,5-7 12-16,-5 4-4 0,5-5 17 0,-5-3 3 15,5 4 1-15,0-4 0 0,-5 0 3 0,5-4 0 16,4-4 0-16,0 0 0 0,1 4-12 0,-1-4-1 16,0-4-1-16,0 1 0 0,-4-5 0 0,8 0 0 15,-3-3 0-15,-6-1 0 0,6 0-1 0,-1 1 0 16,-5-1 0-16,6-3 0 0,-6-5-7 0,1 1-2 15,4 0 0-15,-4-1 0 0,0-3 0 0,4-4 0 16,-4-1 0-16,4-3 0 0,0-4-8 0,0 0 10 0,5 0-10 16,4 4 10-16,-5-4-10 0,1 0 0 0,-1 8 0 0,5 0 0 31,-4 4-25-31,-5 3-1 0,0 1 0 0,-4 3-649 0,0 5-129 0</inkml:trace>
        </inkml:traceGroup>
        <inkml:traceGroup>
          <inkml:annotationXML>
            <emma:emma xmlns:emma="http://www.w3.org/2003/04/emma" version="1.0">
              <emma:interpretation id="{43F85FA5-25AD-4DC5-AF62-4818DDADAEB2}" emma:medium="tactile" emma:mode="ink">
                <msink:context xmlns:msink="http://schemas.microsoft.com/ink/2010/main" type="inkWord" rotatedBoundingBox="12725,3390 18588,2983 18674,4221 12811,462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8274.3848">13860 2904 1141 0,'0'0'50'0,"0"0"11"0,0 0-49 0,0 0-12 0,0 0 0 0,0 0 0 15,0 0 86-15,-4 0 14 0,0-4 4 0,-5 8 0 16,-9 0-36-16,1 8-8 0,-5-4 0 0,-5 7-1 16,-3 5-47-16,-1-1-12 0,0 5 0 0,-4-1 0 15,0 4 53-15,4 1 9 0,1-5 2 0,8 4 0 16,-5 5-36-16,10-1-8 0,-5 0 0 0,13 0-1 15,0-7-9-15,1-1-2 0,3-3 0 0,5-1 0 16,9-3-8-16,-5-5-11 0,10 1 3 0,3-4 0 16,5 0-29-16,0-4-6 0,4-4-1 0,1 0 0 0</inkml:trace>
          <inkml:trace contextRef="#ctx0" brushRef="#br0" timeOffset="58407.7315">14110 2885 1728 0,'0'0'38'0,"0"0"8"0,5-8 2 0,4 0 0 0,-9 8-39 0,8-8-9 16,5 1 0-16,-4-1 0 0,4 4 104 0,1 0 20 15,-1 0 3-15,4 0 1 0,5 4-103 0,-4-4-25 0,-1-3 0 0,10 3 0 16,-1 0 0-16,5-4 0 0,-5 0 0 0,5 0 0 15,4 4 0-15,-4 1 0 0,-1-1 0 0,1 0 0 16,-9 0 0-16,0 0 0 0,-5 0 0 0,-8 4-644 16,-9 0-133-16</inkml:trace>
          <inkml:trace contextRef="#ctx0" brushRef="#br0" timeOffset="56536.1567">10981 3290 518 0,'4'-19'46'0,"0"7"-37"0,-4 4-9 0,5-3 0 15,-1-1 119-15,1 0 21 0,-5-3 5 0,-5 3 1 16,1-4-6-16,4 1 0 0,-5 3-1 0,5-3 0 15,-8 3-60-15,3 0-12 0,1 0-3 0,-5 1 0 16,0 7-37-16,0 0-8 0,-4-4-2 0,0 0 0 16,0 8-17-16,-5 0 10 0,5 0-10 0,-4 4 8 15,-10 0-8-15,6 4 8 0,-6-4-8 0,1 8 8 16,4-5 3-16,-4 9 0 0,-1 3 0 0,5-3 0 16,0-4 1-16,0 7 1 0,9 9 0 0,0-1 0 15,-4 4 7-15,3 0 0 0,1 4 1 0,9 0 0 0,-5 1-21 16,9-1 0-16,-4-4 0 0,4-4 0 0,9 0 8 0,-5-3 1 15,0-1 0-15,-4-3 0 0,0-5-9 0,0-3 0 16,0 0 0-16,9-4 0 0,4-1 12 0,0-7 0 16,1 4 0-16,3-8 0 0,5 0 0 0,0-7 0 15,0-1 0-15,4-4 0 0,-4 1 3 0,0-1 1 16,0-7 0-16,4-1 0 0,-4-7-4 0,0-4 0 16,-4-4 0-16,-1-4 0 0,5 0-12 0,0-3 8 15,0-1-8-15,0-8 0 0,0 1 8 0,0-1-8 16,0-4 0-16,0 1 0 0,0 3 0 0,0 1 0 15,0 3 0-15,-9 0 0 0,0 5 0 0,-4 7 0 16,-1 3 0-16,-3 5 0 0,-1 4-13 0,1 4-6 16,-5 3-1-16,4 4 0 0,0 5 20 0,1 3 0 15,-10-4 0-15,5 12 0 0,0 0 0 0,0 0-10 0,0 0 10 16,0 0-8-16,-8 12 0 0,-1 7 0 0,0 1 0 0,0 7 0 16,1 4 8-16,-1 5 8 0,9 6-8 0,-5 5 11 15,1-4-11-15,0 4 0 0,-1 4 0 0,1-1 0 16,4 5 0-16,0 0 10 0,-9-13-10 0,0 13 10 15,0-4 8-15,5 3 2 0,-9-3 0 0,4-8 0 16,5 0-40-16,-1 0-8 16,-3-8-2-16,3 0 0 0,-4-12-118 0,9 1-23 0</inkml:trace>
          <inkml:trace contextRef="#ctx0" brushRef="#br0" timeOffset="56814.465">11665 3181 1152 0,'9'-31'51'0,"-5"19"10"0,0-3-49 0,1-1-12 16,4 4 0-16,-5 1 0 0,-4 11 95 0,0 0 16 15,0 0 3-15,0 0 1 0,0 0-42 0,0 0-8 16,-9 11-1-16,0 9-1 0,1-1-38 0,-1 9-7 15,-4-1-2-15,0 4 0 0,4 0 7 0,-4 1 1 16,-1-1 0-16,1 0 0 0,5 0-12 0,-1-3-3 0,-4-1 0 16,8-4 0-16,-4-3-9 0,5-1 0 0,0-3 0 15,4-4 8 1,-5 3-97-16,1-3-20 0,4-12-4 0,0 0-651 0</inkml:trace>
          <inkml:trace contextRef="#ctx0" brushRef="#br0" timeOffset="56999.4098">11932 2616 1555 0,'0'0'138'0,"5"-8"-110"15,4-4-28-15,-1 4 0 0,-8 8 0 0,0 0 0 16,0 0 8-16,0 0-468 15,0 8-94-15</inkml:trace>
          <inkml:trace contextRef="#ctx0" brushRef="#br0" timeOffset="57362.5656">12038 2908 1324 0,'0'0'118'0,"0"0"-94"16,0 0-24-16,0 0 0 0,13 4 84 0,0 0 12 0,0 4 2 16,-4 4 1-16,4 7-44 0,-4 4-9 0,-5 1-2 0,1 3 0 15,-5 4-25-15,4 1-6 0,-8-5-1 0,4 8 0 16,-5-8 2-16,1 4 0 0,-5-3 0 16,5-1 0-16,-1-4 19 0,1 1 4 0,0-5 1 0,-1 1 0 15,-4-8 11-15,9-1 3 0,-4-3 0 0,4 4 0 16,0-12-26-16,0 0-5 0,0 0-1 0,0 0 0 15,0 0-20-15,0 0 0 0,0 0 0 0,9-4 0 16,0 0 13-16,-1 0-1 0,6-8-1 0,-6 1 0 16,1-1-11-16,0 0 0 0,0-3 0 0,4-1 0 15,-4-3 37-15,4 3 3 0,0 0 0 0,4-3 0 16,1-5-31-16,0-3-9 0,-1 4 0 0,5-1 0 16,0 1 8-16,0 3-8 0,0 1 0 0,0-4 0 15,0 7-26-15,4-4-12 16,-4 5-2-16,9-1-685 0,-9 1-137 0</inkml:trace>
          <inkml:trace contextRef="#ctx0" brushRef="#br0" timeOffset="57732.6082">12871 3193 1594 0,'0'0'35'0,"13"0"7"0,-4 0 2 0,4 4 1 0,0-4-36 0,1 0-9 16,-1-8 0-16,0 0 0 0,0 4 47 0,5 0 7 16,-1-7 2-16,-4 3 0 0,5-4-46 0,-5 1-10 0,0-1 0 0,5 0 0 15,-5-7 20-15,0 3 4 0,0 0 0 0,-4-3 1 16,0-1 19-16,4 5 3 0,-4-1 1 0,0 1 0 16,4-5-31-16,-9 1-5 0,5-1-2 0,-5 5 0 15,1 3-10-15,-1-4 0 0,0 5 0 0,-4 3 8 16,0 4-8-16,0 4 0 0,-4-8 0 0,-5 8 0 15,-8 4 0-15,-1 0 0 0,1 8 0 0,-5-1 0 16,0 1 0-16,0 7 0 0,-5 1 0 0,6 3 0 16,-6 5 0-16,1-1 0 0,0 4 0 0,4 0 0 15,0 4 12-15,0 4-2 0,9-7-1 0,-5-1 0 16,9 4-9-16,1 0 0 0,-1-4 0 0,9-3 0 16,0-1 0-16,0-4 0 0,0 1 0 0,9-1 8 15,-1-3-23-15,5-5-5 0,-4-3 0 0,9-4-912 16</inkml:trace>
          <inkml:trace contextRef="#ctx0" brushRef="#br0" timeOffset="58781.9519">14773 2222 403 0,'0'0'36'0,"4"-4"-36"0,1-4 0 0,-1 0 0 0,-4 8 236 0,0 0 41 15,0 0 8-15,0 0 2 0,-9 4-147 0,0 0-28 16,1 8-7-16,-10-4-1 0,1 7-50 0,-1 5-10 16,0 7-3-16,1 0 0 0,-5 8 21 0,4 1 4 15,-3 10 1-15,-1-3 0 0,-5 12-27 0,10-1-6 16,-5 1-1-16,4 4 0 0,1-1-7 0,4-7-2 15,-1 7 0-15,6-7 0 0,-1 0-7 0,4-5-1 16,-3 5-1-16,8-4 0 0,-5-8-15 0,-4 4-15 16,5-4 3-16,-5-4 1 0,5-8 24 0,-5 1 5 15,0-9 1-15,1 1-1114 0</inkml:trace>
          <inkml:trace contextRef="#ctx0" brushRef="#br0" timeOffset="59051.2313">14847 3201 1443 0,'0'0'32'0,"14"0"6"0,-1-4 2 0,4 0 0 0,1 4-32 0,-1-4-8 0,1-4 0 0,0 0 0 0,3-3 62 0,1 3 10 15,0-8 3-15,-4 5 0 0,-1-1-6 0,1-4-1 16,-5 1 0-16,5-1 0 0,-1 1-54 0,-4-1-14 16,5 4 0-16,-5 1 0 0,-4-13 31 0,4 9 3 15,0-1 1-15,0-4 0 0,1 1-25 0,-6 3-10 16,1-3 8-16,0 7-8 0,-9 8 0 0,0-7 0 16,-5 11 0-16,-3-4 0 0,-1 4 22 0,-4 4 2 15,-9-4 1-15,4 11 0 0,-8 1-25 0,0 0 0 16,-1 7 8-16,-3 1-8 0,3 3 0 0,1 0 0 15,4 1 0-15,0 3 0 0,0 0 0 0,5 5 0 16,3-5 0-16,1 4 0 0,4-4 0 0,1 1 0 16,3-1 0-16,5 4 0 0,0 0 0 0,5-7 0 15,-1-5 0-15,5 1-972 0</inkml:trace>
          <inkml:trace contextRef="#ctx0" brushRef="#br0" timeOffset="59670.6823">16023 2904 1706 0,'0'0'37'0,"5"-4"8"0,-5 1 2 0,0 3 1 0,0 0-38 0,0-8-10 0,0-4 0 0,-5 8 0 16,1 0 43-16,-1-7 6 0,1 7 2 0,-5 0 0 15,1 0-36-15,-6 0-7 0,-3 0-8 0,-5 0 11 16,0 0 1-16,0 4 1 0,0 0 0 0,-4 8 0 15,-1 0-13-15,1 0 0 0,0 7 0 0,-1-3 0 0,1 7 21 0,4 5 2 16,0-1 0-16,0 5 0 0,0-1-23 16,5 0 0-16,8-3 0 0,0 3 8 0,5-4 0 15,-1 1 1-15,1-1 0 0,0 0 0 0,4-3 3 16,4 3 0-16,-4-3 0 0,9-5 0 0,0 1-3 0,-1-8 0 16,6-4 0-16,-6 0 0 0,6 0 1 0,-1-8 0 15,4 0 0-15,-4 0 0 0,5-8-2 16,0 0 0-16,3 1 0 0,-3-9 0 0,4 5 14 0,4-17 2 15,1 1 1-15,-1-4 0 0,5-4 5 0,-5 0 1 16,0-4 0-16,5-7 0 0,0-1-31 0,-1-8 0 16,-3-3 0-16,3 0 0 0,-3 3 0 0,-1 1 0 15,0-1 0-15,-4 1 0 0,0 7 0 0,-4 12 0 16,-1 4 0-16,-3 4 0 0,-1-1 0 0,-5 1 0 16,1 8-11-16,0 3 11 0,-5 5 0 0,5-1 0 15,-4 1 9-15,-1 3-1 0,-4 12-8 0,0 0-15 16,0 0 4-16,0 0 1 0,0 0 10 0,0 0 14 15,0 8-3-15,-4 7-1 0,-1 1-10 0,5 3-16 0,0 5 4 0,-4 7 1 16,4 0 11-16,0 4-8 0,-5 8 8 0,5 0-8 16,-4 4 8-16,0 3 0 0,-1 1 10 0,-4 4-10 15,5 3 14-15,-5-3-3 0,1-8-1 0,-1 7 0 16,4-3-10-16,1 0 0 0,-5-1 0 0,5 5 0 16,-5-4 8-16,5-1 0 0,-1-3 0 0,5 0 0 15,5-4-115-15,3-4-23 16,1-8-5-16</inkml:trace>
        </inkml:traceGroup>
        <inkml:traceGroup>
          <inkml:annotationXML>
            <emma:emma xmlns:emma="http://www.w3.org/2003/04/emma" version="1.0">
              <emma:interpretation id="{4D7FF9D5-B7CA-4FC7-BC57-5B2280416668}" emma:medium="tactile" emma:mode="ink">
                <msink:context xmlns:msink="http://schemas.microsoft.com/ink/2010/main" type="inkWord" rotatedBoundingBox="20623,2706 25627,2359 25734,3903 20730,425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71199.471">19252 2382 288 0,'0'-16'12'0,"0"4"4"0,5 5-16 0,-5-5 0 0,4-4 0 0,0 9 0 16,1-5 269-16,-5 4 51 15,4-11 11-15,1 7 1 0,-5 0-227 0,0 4-45 0,0-3-10 0,4-1-2 16,-4 0-8-16,0 1-3 0,-4-1 0 0,4 0 0 16,-5 8-24-16,1-7-5 0,-5 3 0 0,0 0-8 15,-4 0 8-15,-4 0-8 0,-1 5 0 0,-4 3 0 16,0 0 8-16,0-4-8 0,0 4 0 0,-4 0 0 16,-5 4 8-16,1-1-8 0,-1 5 0 0,-4 0 0 15,-5 0 10-15,1 0-10 0,-1 3 8 0,-4 1-8 16,0 4 13-16,14-1-2 0,-1 5-1 0,0-1 0 15,1 5 0-15,-1-1 0 0,0 0 0 0,9 9 0 16,5-1-10-16,-5 0 8 0,4-4-8 0,1 4 8 16,-1-3-8-16,5-1 0 0,4 0 0 0,5 1 0 15,-9-9 0-15,8 1 0 0,5-5 0 0,5 1 0 0,-5-16 11 16,8 8-3-16,10-4-8 0,4-4 12 0,0-4 10 16,0-4 2-16,0-8 0 0,8 5 0 0,14-9-24 15,0 1 0-15,-9-9 0 0,5 5 0 0,-5-1 8 16,4-3-8-16,-4 0 8 0,5 7-8 0,-9-11 0 0,-1 0 0 15,1 4 0-15,0 3 0 0,-5 1 0 0,0-1-8 16,-4 5 8-16,-4 3 0 0,-1-3 0 0,5 3 0 16,-8 1 0-16,-1-1 0 0,0 8 0 0,-4-3 0 15,-1 7 0-15,1 0 11 0,-9 4-11 0,0 0 0 16,9-8 0-16,-9 8-11 0,0 0 11 0,0 0 0 16,0 12 0-16,0 3 0 0,0 9 0 0,-9-1 0 15,5 8 0-15,-9 8 11 0,0 8-11 0,-1 4-9 16,1 7 9-16,-4 5-13 0,-5 3 13 0,4-4 0 15,-4 1 0-15,5 3 10 0,-10 0-10 0,5-7 0 0,0-1 9 16,1-7-9-16,-1 0 9 0,-9-8-9 0,0-8 12 0,0-4-12 16,-4 0 20-16,0-4-4 0,5 1 0 0,-1-5 0 15,0 1 9-15,0-9 2 0,1 1 0 0,3-5 0 16,1 1-3-16,4-4-1 0,0-4 0 0,9 0 0 16,4 0 14-16,0-4 3 0,1 0 1 0,8 0 0 15,0-12-17-15,0 0-4 0,-5 1-1 0,5-1 0 16,5-4-1-16,3-3 0 0,6-5 0 0,-6 1 0 15,6 3-8-15,-1-7-2 0,13-4 0 0,5-4 0 16,-1-8 10-16,10 4 2 0,4 0 0 0,4-4 0 16,0-8-43-16,-4 1-8 15,5-13-1-15,-6 5-1 0,-3 3-116 0,-1 1-23 0,5 3-5 16,-4 4-1-16,-1 12-46 0,-8 8-8 0,17-20-3 16,-17 27 0-16</inkml:trace>
          <inkml:trace contextRef="#ctx0" brushRef="#br0" timeOffset="71875.2447">19954 2499 914 0,'0'0'40'0,"0"-8"9"0,5-8-39 0,-1 5-10 15,-8-1 0-15,4 0 0 0,4 1 102 0,-4 11 18 16,0-8 4-16,0 8 1 0,0 0-55 0,4-12-11 16,1 4-3-16,-5 8 0 0,0 0-22 0,0 0-5 15,9-8-1-15,-9 8 0 0,0 0 6 0,4 4 1 16,-4-4 0-16,4 12 0 0,1 8-27 0,-5-1-8 15,-5 4 0-15,5 9 0 0,-4 3 12 0,0 0 0 16,-1 4-1-16,1 4 0 0,-1-4 3 0,-3-4 1 16,3 4 0-16,5 0 0 0,0-4 18 0,0-4 4 15,5 4 1-15,-10 0 0 0,5-3-24 0,-4-5-5 16,4-8-1-16,-5 5 0 0,1 3 0 0,4-7 0 16,-4-5 0-16,4-3 0 0,0 0 0 0,0-12 0 15,0 0 0-15,0 0 0 0,0 0 15 0,0 0 2 0,0 0 1 0,0-12 0 16,0 0 7-16,4-7 2 15,0-1 0-15,1 1 0 0,-5-5 5 0,4-3 2 16,1-4 0-16,3-4 0 0,6 0-33 0,3-1-9 16,1 1 0-16,-1-4 0 0,14 0 0 0,-5 0 0 15,5 4 0-15,0 0 0 0,-1 0 0 0,1 0 0 0,4 4 0 16,-4-4 0 0,0 3-21-16,-5 5-9 0,0 4-2 0,-4 3 0 15,-4 5-25-15,-1 3-6 0,1 0-1 0,-5 4 0 0,0 8-128 16,-8 0-25-16,12 4-6 0,-17-4-505 0</inkml:trace>
          <inkml:trace contextRef="#ctx0" brushRef="#br0" timeOffset="72353.3703">21134 2616 1267 0,'0'0'28'0,"5"-4"5"0,-5-8 2 0,0 0 1 0,0 5-36 0,0-9 0 15,0 4 0-15,4 1 0 0,-4-1 0 0,0 0 0 16,-4 4 0-16,-1-3 0 0,1-1 56 0,-5 4 4 16,0-3 0-16,-4 3 1 0,5 8-46 0,-6-4-15 15,-3 4 8-15,-1 0-8 0,1 0 36 0,-1 4 4 16,-4 0 1-16,-4 7 0 0,4 5-26 0,-9 7-6 15,1 1-1-15,-1 7 0 0,0 0-8 0,0 4 0 16,-4 4 0-16,9 0 8 0,4-8-8 0,5 5 0 16,3-5 0-16,6-4 8 0,3 4-8 0,1-3 0 0,4-1 0 15,4-8 8-15,9 1 0 0,5-12-8 0,-1-1 12 0,14-3-4 16,0-8 10-16,0-3 2 0,4-1 0 0,0-8 0 16,-5 1-9-16,1-5-2 0,0 1 0 15,0-5 0-15,-1-11 11 0,1-4 1 0,-5 0 1 0,5-4 0 16,-5 0-2-16,5 4 0 0,-5 0 0 0,-4 4 0 15,0 4-20-15,-4 8 8 0,-1 3-8 0,-3 8 0 16,-6 1 18-16,1 3-1 0,-9 8 0 0,0 0 0 16,5 8-5-16,-1 3 0 0,-4 5-1 0,-4 4 0 15,-5 3-11-15,0 4 8 0,0 4-8 0,-4-3 8 16,4-1-8-16,-4 0 0 0,4 1 0 0,1-1 0 0,3-4 0 16,1 1-17-16,-1-9 4 0,5 5-602 15,0-5-120-15</inkml:trace>
          <inkml:trace contextRef="#ctx0" brushRef="#br0" timeOffset="72920.0438">21775 2284 1292 0,'0'0'57'0,"13"-4"12"0,-4 0-55 0,0-3-14 16,-1 3 0-16,-8 4 0 0,5 4 78 0,-5-4 13 0,4 4 2 16,1 7 1-16,-1 5-54 0,-8-4-10 0,-1 3-2 0,1 5-1 15,-1 3 29-15,1 0 7 0,-5-3 1 0,0 7 0 16,1 1-52-16,-1-5-12 16,0 4 0-16,5 8 0 0,-5 0 54 0,0-3 8 0,0 3 2 0,5 0 0 15,-5 0-52-15,1 8-12 0,3-4 0 0,1-4 0 16,-1-4 32-16,-3 0 4 0,8-3 1 0,-5-5 0 15,1-3-8-15,4-5-1 0,-5 1-1 0,1-5 0 16,0-3-27-16,4 0-12 0,0-8 0 0,0 0 1 16,0 0 11-16,0 0 16 0,0 0-4 0,0 0-1 15,0 0-11-15,0-8 0 0,0-3 0 0,0-1 0 16,0 0 0-16,4-3 0 0,0-1 0 0,5-4 0 16,-4 1 0-16,8-8 0 0,0 3 0 0,0-7 0 0,0 0 0 15,9 0 0-15,-4-4 0 0,4-4 0 0,4 0 0 0,0 0 0 16,1 3 0-16,3-3 0 0,1 0 0 0,4 4 0 15,0 4 0-15,5-4 0 0,-10 8 0 16,10-1 0-16,-5 1 0 0,5 12 0 0,-1-5-20 0,0-3-4 16,-3 11 0-16,-1 0 0 15,-5 4-12-15,-3 1-2 0,-1 3-1 0,-8 4 0 0,-1 8 39 16,-4-1 0-16,-8 9 0 0,-5 0 0 0,-5 3 0 0,-8 1 0 16,-4-1 0-16,-5 12 0 0,-5 0 0 0,1 1 0 15,-5-1 0-15,-4 4 0 0,-4 0 0 0,-5-4 0 16,0 4 0-16,0 0 0 0,5-3 0 0,-1-1 0 15,-4-8 0-15,9 5-656 16,0-9-124-16</inkml:trace>
          <inkml:trace contextRef="#ctx0" brushRef="#br0" timeOffset="73526.5684">23253 1536 979 0,'-4'-20'87'0,"8"12"-70"16,1 4-17-16,-1-3 0 0,-8-1 67 0,8 4 9 15,1 0 3-15,3 0 0 0,-8 4 4 0,0 0 1 16,0 0 0-16,0 0 0 0,0 0-52 0,0 0-9 16,-4 12-3-16,0 3 0 0,4 5 4 0,-9-1 1 15,-4 9 0-15,0-1 0 0,-5 0-25 0,5 8 0 16,-9 4 0-16,4 4 0 0,1 0 0 0,-1 4 0 15,1 4 0-15,-1 3 0 0,1 1 0 0,-1-4 0 16,0-1 0-16,1 5 0 0,-1-8 56 0,5-1 7 16,-4 5 1-16,4-8 0 0,-5 4-44 0,5-4-8 15,-9 0-1-15,4-8-1 0,1 0-10 0,-1-4-14 16,1-4 3-16,-1-3 1 0,5-9 59 0,0 1 12 16,0-4 3-16,8-5 0 0,-4 1-51 0,9-8-13 0,0 0 0 15,0 0 0-15,0 0 0 0,5-8 0 0,4-3 0 16,4-5 0-16,0 0 16 0,5 1 2 0,-1-5 0 15,1 1 0-15,4-1-29 0,-1-3-5 0,1 3-2 16,0-3 0-16,5 0 18 0,-1 3 0 0,0 1 0 0,5-1 0 16,0 1 0-16,-5-1 0 0,5 1 0 0,-9 7 0 15,-5 8 27-15,5 0 9 0,0 0 1 0,-4 4 1 16,-5 4-26-16,0 4-4 0,0 0-8 0,0 3 11 16,0 9-11-16,-4-1 0 0,-4 1 9 0,-1 3-9 15,9 1 18-15,-8 3-1 0,-1 0 0 0,-4 5 0 0,4 3-17 16,1-4 0-16,-5 0 0 0,4 4 0 0,-4 0 0 15,0-7 0-15,0 3 0 0,0-4 0 16,9-4-201-16,0-3-44 0,26 15-9 0,9-19-2 16</inkml:trace>
        </inkml:traceGroup>
        <inkml:traceGroup>
          <inkml:annotationXML>
            <emma:emma xmlns:emma="http://www.w3.org/2003/04/emma" version="1.0">
              <emma:interpretation id="{59BF80FC-20D6-4334-AA90-C73798EF9610}" emma:medium="tactile" emma:mode="ink">
                <msink:context xmlns:msink="http://schemas.microsoft.com/ink/2010/main" type="inkWord" rotatedBoundingBox="26297,1125 26309,1125 26310,1141 26298,1141"/>
              </emma:interpretation>
              <emma:one-of disjunction-type="recognition" id="oneOf7">
                <emma:interpretation id="interp7" emma:lang="" emma:confidence="1">
                  <emma:literal>ph</emma:literal>
                </emma:interpretation>
                <emma:interpretation id="interp8" emma:lang="" emma:confidence="0">
                  <emma:literal>p i</emma:literal>
                </emma:interpretation>
                <emma:interpretation id="interp9" emma:lang="" emma:confidence="0">
                  <emma:literal>p ;</emma:literal>
                </emma:interpretation>
                <emma:interpretation id="interp10" emma:lang="" emma:confidence="0">
                  <emma:literal>p :</emma:literal>
                </emma:interpretation>
                <emma:interpretation id="interp11" emma:lang="" emma:confidence="0">
                  <emma:literal>p .</emma:literal>
                </emma:interpretation>
              </emma:one-of>
            </emma:emma>
          </inkml:annotationXML>
          <inkml:trace contextRef="#ctx0" brushRef="#br0" timeOffset="-5.98146E8">24032 242 345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4A78B719-A681-4B8D-BF62-BE4472864553}" emma:medium="tactile" emma:mode="ink">
            <msink:context xmlns:msink="http://schemas.microsoft.com/ink/2010/main" type="paragraph" rotatedBoundingBox="2846,5780 27685,4175 27811,6127 2973,7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DE1F9F-59D3-4F07-87A0-BEFF8B1AC0B1}" emma:medium="tactile" emma:mode="ink">
              <msink:context xmlns:msink="http://schemas.microsoft.com/ink/2010/main" type="line" rotatedBoundingBox="2846,5780 27685,4175 27811,6127 2973,7732"/>
            </emma:interpretation>
          </emma:emma>
        </inkml:annotationXML>
        <inkml:traceGroup>
          <inkml:annotationXML>
            <emma:emma xmlns:emma="http://www.w3.org/2003/04/emma" version="1.0">
              <emma:interpretation id="{1A3008ED-1082-4AF8-A43A-F253021BA929}" emma:medium="tactile" emma:mode="ink">
                <msink:context xmlns:msink="http://schemas.microsoft.com/ink/2010/main" type="inkWord" rotatedBoundingBox="2859,5970 8236,5622 8334,7146 2957,749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7747.6883">2519 6032 806 0,'0'0'72'0,"0"0"-58"15,-17 8-14-15,-5-4 0 0,4 3 52 0,-8 1 8 16,8-4 2-16,-4 4 0 0,9 0-15 0,0 0-3 15,0-1-1-15,13-7 0 0,-13 4-2 0,13-4 0 0,0 0 0 0,0 0 0 16,0 0 13-16,0 0 2 0,0 0 1 16,4 8 0-16,9-4 10 0,5 0 1 15,8 0 1-15,0 0 0 0,5-8-2 0,0 4-1 0,8-4 0 0,5 4 0 16,4 0-28-16,1-4-6 0,3 0 0 0,1 0-1 16,8 0-31-16,1 4 0 0,-9-4 0 0,8 0 0 15,14 4-9-15,-14 4-8 0,-13-4-2 0,0 4-602 16,1-4-121-16</inkml:trace>
          <inkml:trace contextRef="#ctx0" brushRef="#br0" timeOffset="77341.2764">2471 5775 1357 0,'0'0'29'0,"0"0"7"0,-4-4 0 0,4 4 4 0,0 0-32 0,0-12-8 0,-5 4 0 0,5 0 0 16,-4 1 57-16,4 7 11 0,0 0 1 0,0 0 1 15,0 0-23-15,9-4-5 0,-9 4-1 0,8-4 0 16,5 4-16-16,1 0-3 0,3 0-1 0,10 4 0 15,-1 0-7-15,9-4-2 0,4 0 0 0,5 0 0 16,0 0 4-16,4 0 1 0,5 0 0 0,-5-4 0 16,-4-4 7-16,4 4 0 0,10-4 1 0,-23 4 0 15,-5 0-36-15,5 1-7 0,9 3-2 0,-9-4 0 0,-17 0 2 16,-1-4 0-16,-3 4 0 0,3 4 0 16,-8 0-46-16,-9 0-10 0,0 0-2 15</inkml:trace>
          <inkml:trace contextRef="#ctx0" brushRef="#br0" timeOffset="76953.458">1813 5233 460 0,'0'0'41'0,"0"0"-33"16,0-4-8-16,0-4 0 0,0-4 112 0,0 4 20 15,4 1 4-15,-4-5 0 0,-4 0-46 0,4-3-10 16,4 3-1-16,1 0-1 0,-5-3-27 0,0 3-6 0,0 4-1 0,0 0 0 15,4-7-22-15,0-1-5 0,-4 8-1 0,-4 0 0 16,0 1 13-16,-5 3 3 0,9-4 0 0,-13 4 0 16,-5 0-32-16,5 0 0 0,-5 4 0 0,-4 0 0 15,1 0 0-15,-1 4 9 0,0 0-9 0,0 0 12 16,-5 4 3-16,1-4 1 0,-5 0 0 0,9-1 0 16,-8 5-4-16,8-4 0 0,-9 0 0 0,0 4 0 15,5 0-12-15,-5 3 9 0,1 1-9 0,-1 0 8 16,0-1-8-16,9 1 0 0,-4-4-10 0,0 4 10 15,-5-1 0-15,9 5 0 0,0-4 8 0,0-1-8 16,-4 5 0-16,-1-4 0 0,6-1 0 0,-1 5 0 16,4 7 0-16,-4-3 0 0,0 3 0 0,0 1 0 15,5-1 0-15,-1 4 0 0,-8 1-12 0,4 3 3 16,4 0 9-16,-4 4 11 0,5-4-3 0,-5 4 0 0,4 4-8 16,1 4 12-16,-1 4-12 0,5-4 12 0,0-4-2 15,4 0 0-15,0 0 0 0,9 0 0 0,-8 4 1 0,8 0 0 16,0-4 0-16,8 0 0 0,1-4 3 0,0 4 1 15,4 0 0-15,0-4 0 0,5-4 9 0,-1 0 1 16,1 1 1-16,4-1 0 0,0-4-11 0,0-4-3 16,0-3 0-16,0-1 0 0,0-7 6 0,4-4 1 15,5-4 0-15,4-4 0 0,-5-4-9 0,10-4-2 16,-5-4 0-16,4-3 0 0,1-5 5 0,4-3 1 16,4-4 0-16,-13 3 0 0,5 1-14 0,-5-1 11 15,-5-3-11-15,1 0 10 0,-5 0-10 0,1-1 10 16,-14 1-10-16,5 4 10 0,-5-5 9 0,0 1 1 15,-4 0 1-15,-1 3 0 0,-8 5-21 0,5-1-18 0,-1 5 3 16,-4 3 1-16,-4-4 24 0,-1 5 5 0,-3-1 1 16,-1 4 0-16,0 0-25 0,0 5-5 0,-4-5-1 0,4 4 0 15,1 4 15-15,-1 0 0 0,-9 0 0 0,5 0 0 16,4 0 0-16,1 0 0 0,-1 0 0 0,0 0 0 16,0 0 0-16,0 4-9 0,9-4 9 0,0 0 0 15,0 0 0-15,0 0 0 0,0 0 0 0,0 0 0 16,0 0 0-16,0 0 0 0,0 0 0 0,0 0 0 15,0 0 0-15,0 0 0 0,0 0 0 0,0 0 0 16,0 0 0-16,14 4 0 0,3-4 8 0,1 0-8 16,-1 0 11-16,5-4-3 0,5 0 0 0,3-4 0 15,1 8 4-15,4-4 1 0,13-4 0 0,-4 4 0 0,0 4-13 16,0 0-12-16,4 0 3 0,0 4-662 16,-8 0-132-16</inkml:trace>
          <inkml:trace contextRef="#ctx0" brushRef="#br0" timeOffset="77917.4731">4300 5139 1224 0,'-13'-23'27'0,"9"15"5"0,4-8 2 0,0 1 0 0,0 3-34 0,-9-4 0 16,5-3 0-16,-1 7 0 0,1 4 92 0,0 0 12 15,-10 5 3-15,6 3 0 0,-1 3-44 0,-4 5-9 16,-9 4-2-16,-5 4 0 0,1 7-32 0,-5 4-6 16,-4 4-2-16,5 5 0 0,-6 6 32 0,6 1 7 15,-1 8 1-15,5 4 0 0,4-5-13 0,4 5-3 0,5-4 0 0,4 3 0 16,5 5-13-16,4-1-3 15,0-3-1-15,9 3 0 0,8 1-8 0,1-1-2 0,-1-3 0 16,5 0 0-16,5-5-9 0,-1 1-12 0,-4-8 2 0,4-4-654 31,1-4-130-31</inkml:trace>
          <inkml:trace contextRef="#ctx0" brushRef="#br0" timeOffset="78442.5535">4629 5182 1688 0,'0'-20'37'0,"0"9"8"0,0-9 2 15,0 5 0-15,5-5-38 0,-5 4-9 0,9 5 0 0,-5-5 0 0,5 12 77 0,0 0 14 16,-9 4 2-16,17 4 1 0,-4 8-58 0,0 4-12 15,5 7-3-15,0 8 0 0,-1 8-21 0,-4 8 0 16,5 0 0-16,-5 3 0 0,-4-3 0 0,4 4 0 16,-4 4 0-16,-1-1 0 0,1 1 12 0,-4-1-3 15,-1-7 0-15,0 4 0 0,1 3 15 0,-1-7 2 16,1 0 1-16,3-8 0 0,-3 0 0 0,3-12 0 16,-3 1 0-16,4-1 0 0,-1-8-10 0,6-3-1 15,-6-4-1-15,6-5 0 0,-1 1-15 0,4-4 0 16,1-4 0-16,-5 0 0 0,0-4 19 0,5-7 10 15,-1 3 3-15,-4-4 0 0,1 0-20 0,-1-3-3 16,4-5-1-16,-4 1 0 0,1-1 11 0,-1-3 1 0,-4-4 1 0,-1-1 0 16,5-3 9-16,1 0 2 0,-1-4 0 0,4 0 0 15,5 0-19-15,5 0-3 0,-5-1-1 16,4 5 0-16,5-4-9 0,-5 0-9 0,0 0 9 0,-4-4-13 16,0 8 2-16,0-4 1 0,0 3 0 0,-9 1 0 15,0 8-113 1,-4 3-22-16,4 5-5 0</inkml:trace>
          <inkml:trace contextRef="#ctx0" brushRef="#br0" timeOffset="78664.8218">5954 5478 403 0,'5'0'36'0,"4"4"-36"15,-5-4 0-15,5 4 0 0,-5 0 232 0,5 0 39 16,-5 4 8-16,5-1 1 0,-5 5-132 0,1-4-28 16,-1 8-4-16,-4-1-2 0,5 5-31 0,-5 3-7 15,-5 0 0-15,1 9-1 0,-5 3-5 0,-4 0-1 16,-5 4 0-16,5 4 0 0,-4 4-23 0,-5-5-5 15,-5 5-1-15,5-4 0 0,5-4-27 0,-5 0-5 16,0 0-8-16,-4 0 11 16,4-4-83-16,-5-4-17 0,6-3-3 0,-6-1-596 0,1-8-118 15</inkml:trace>
        </inkml:traceGroup>
        <inkml:traceGroup>
          <inkml:annotationXML>
            <emma:emma xmlns:emma="http://www.w3.org/2003/04/emma" version="1.0">
              <emma:interpretation id="{66B3B2C0-597B-465E-BAB4-E2AA51E210DC}" emma:medium="tactile" emma:mode="ink">
                <msink:context xmlns:msink="http://schemas.microsoft.com/ink/2010/main" type="inkWord" rotatedBoundingBox="8955,5672 12066,5471 12174,7138 9063,733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9674.2347">6810 5825 1209 0,'-9'4'108'0,"9"-4"-87"0,0 0-21 0,0 0 0 0,0 0 80 0,0 8 12 16,9 0 3-16,-9-8 0 0,13 4-10 0,5-4-1 15,-1 4-1-15,5-4 0 0,4 0-24 0,5-4-5 16,0 0-1-16,4 0 0 0,4 0-33 0,1 0-6 16,4 4-2-16,0 0 0 0,8-4-22 0,1 0-5 15,0 4-1-15</inkml:trace>
          <inkml:trace contextRef="#ctx0" brushRef="#br0" timeOffset="79346.6601">6792 5194 1180 0,'-8'-16'52'0,"8"8"12"0,-5 0-52 0,5-7-12 0,-4-1 0 0,4 1 0 16,-5 7 88-16,5-8 16 0,5 1 2 0,-1 7 1 15,5-4-60-15,0 4-12 0,0-3-3 0,4 3 0 16,4-4 10-16,1 0 2 0,4 5 0 0,4-5 0 16,0 4 6-16,10 0 2 0,3 0 0 0,-4-3 0 15,0 3-32-15,0 0-7 0,9 4-1 0,0-4 0 16,0 1-3-16,-5 3-1 0,1 0 0 0,-1 0 0 16,1 4-8-16,-5 0 0 0,-4-4 0 0,-1 4 8 15,-3-4-8-15,-1 8 0 0,0-4 0 0,-4 4 0 16,-4 0-65-16,-1 0-9 0,-3 4-2 0,-10-1-500 15,0 9-100-15</inkml:trace>
          <inkml:trace contextRef="#ctx0" brushRef="#br0" timeOffset="79471.5349">6867 5525 1342 0,'0'0'29'0,"0"0"7"0,0 0 0 0,9-4 3 0,0 4-31 0,4-4-8 16,-5 0 0-16,6 0 0 0,8-3 67 0,-5 3 12 16,5 0 2-16,4 0 1 0,5-4-14 0,0-4-4 15,0 5 0-15,4-1 0 0,0-4-16 0,4 4-3 0,1-3-1 16,-1 3 0-16,5 4-35 0,-9 0-9 0,0 0 0 0,-4-4 0 31,0 8-49-31,-5-7-12 0,-4 7-3 0,-5-4-772 0</inkml:trace>
          <inkml:trace contextRef="#ctx0" brushRef="#br0" timeOffset="79987.2386">8446 4671 1382 0,'0'0'123'0,"0"0"-99"0,0 0-24 0,9 0 0 16,4 0 85-16,1 4 12 0,-1 4 3 0,4 3 0 15,-4 5-17-15,-4 3-3 0,9 5-1 0,-5 3 0 16,0 8-3-16,0 0 0 0,-4 8 0 0,4 8 0 16,-8 4-12-16,-1 3-4 0,-8-3 0 0,-1 7 0 15,-4 0-28-15,1 1-7 0,-10-5-1 0,0 5 0 16,5-1 5-16,-9-3 1 0,0 3 0 0,-4 0 0 16,-9 5-120-16,4-5-24 0,-13-3-5 0,1-9-965 15</inkml:trace>
          <inkml:trace contextRef="#ctx0" brushRef="#br0" timeOffset="79026.2687">6845 5096 1810 0,'0'0'40'0,"0"0"8"0,0 0 1 0,0 0 3 0,0 0-42 0,9 12-10 16,-9 3 0-16,4 5 0 0,-4 3 41 0,5 8 7 15,-10 5 0-15,5 6 1 0,-4 1-2 0,-1 4-1 16,1-4 0-16,0 0 0 0,-5 8-17 0,5-5-3 16,-1-3-1-16,1 4 0 0,-1 4-16 0,5-4-9 15,-4-4 10-15,0-8-10 0,-1-4 0 0,1 0 0 16,4-4-11-16,-5-7 11 16,1-5-140-16,-5-3-21 0,-4 8-4 0,13-20-1 0</inkml:trace>
          <inkml:trace contextRef="#ctx0" brushRef="#br0" timeOffset="80717.7107">9763 5463 691 0,'8'-20'30'0,"1"12"7"0,-4-3-29 0,3-1-8 0,1 4 0 0,0-4 0 16,0 5 194-16,-1-1 38 0,1 8 7 0,-9 0 1 16,5 4-111-16,-1 11-22 0,5 9-5 0,-9 7-1 15,-5 8-51-15,-3 8-10 0,-10 11-3 0,-8 9 0 16,-1-1-37-16,-3 4 0 0,-5 0-12 0,-14 8 4 16,1-11-147-16,-5-1-29 15,-52 59-5-15,26-44-2 0</inkml:trace>
        </inkml:traceGroup>
        <inkml:traceGroup>
          <inkml:annotationXML>
            <emma:emma xmlns:emma="http://www.w3.org/2003/04/emma" version="1.0">
              <emma:interpretation id="{03F17898-3807-4596-BB7A-3915152B117A}" emma:medium="tactile" emma:mode="ink">
                <msink:context xmlns:msink="http://schemas.microsoft.com/ink/2010/main" type="inkWord" rotatedBoundingBox="14184,5840 14999,5787 15043,6471 14228,652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8441.2022">12724 5030 403 0,'0'0'36'0,"18"0"-36"0,-18 0 0 0,0 0 0 16,0 0 85-16,0 0 11 0,0 0 1 0,0 0 1 16,-5-12-1-16,5 8 0 0,-4-4 0 0,-5 1 0 15,5 7-59-15,-1-8-12 0,-4 4-2 0,5 0-1 16,0 0 14-16,4 4 3 0,-5-4 1 0,-3 0 0 15,3-4-13-15,1 5-4 0,-5-5 0 0,0 4 0 16,5 0-3-16,-5-4-1 0,0 4 0 0,0-4 0 16,1 8 0-16,-1-3 0 0,-4-1 0 0,0 4 0 15,-1-4-20-15,6 4 0 0,-10 0 0 0,5 0-8 0,-5 4 8 0,-4-4 8 16,1 4-8-16,-1-1 11 0,0 1-3 16,-5 0 0-16,5 4 0 0,0-4 0 0,1 4 0 0,-1 0 0 15,0-5 0-15,4 5 0 0,1-4-8 0,-1 0 12 16,0 4-12-16,1 0 12 0,-1-1-12 0,-4 5 0 15,5 4 0-15,-1-1 0 0,-4 1 0 0,0 7 0 16,1 1 0-16,-1 3 0 0,4-4 0 0,5 5 0 16,-5 7 0-16,5 0 8 0,0 0-8 0,4 4 0 15,5-4 0-15,4 4 0 0,0-8 0 0,0 1 0 16,4-1 0-16,1-4 8 0,8-4 4 0,-4-3 1 16,-1 3 0-16,5-7 0 0,1-8 16 0,-1 0 3 15,0-5 1-15,0 1 0 0,5-8 17 0,-1 1 3 16,1-5 1-16,-1 0 0 0,-4 0-34 0,5-4-6 15,-5-3-2-15,5-1 0 0,-5 1-4 0,4-5-8 16,-3-3 11-16,3-1-11 0,-4-3 8 0,5-4-8 16,-5 0 0-16,5-8 0 0,-1-4 0 0,1 8 10 0,-1 0-10 15,5-1 8-15,0-3-8 0,-4 4 0 0,8 8 0 0,-8 0 0 16,-1 7 0-16,1 5 0 0,-10-1 0 0,1 8 0 16,-4 0 0-16,3 5 0 0,-8 3 0 0,0 0 0 15,0 0 0-15,0 0 0 0,0 11 0 0,0 1 0 16,-4 4 0-16,4 7 0 0,-4 4 0 0,4 1 0 15,0-1 0-15,0 4 0 0,0-8 0 0,0 9 0 16,4-1 0-16,-4 0 0 0,9 0 0 0,-5-3 0 16,1-1 0-16,3-4 0 0,10 1 0 0,-1-1 0 15,1-7 0-15,8 3 0 0,1 1-14 0,3-1-609 16,1-3-121-16</inkml:trace>
        </inkml:traceGroup>
        <inkml:traceGroup>
          <inkml:annotationXML>
            <emma:emma xmlns:emma="http://www.w3.org/2003/04/emma" version="1.0">
              <emma:interpretation id="{AAE91591-C705-460A-8F5B-471764A8C147}" emma:medium="tactile" emma:mode="ink">
                <msink:context xmlns:msink="http://schemas.microsoft.com/ink/2010/main" type="inkWord" rotatedBoundingBox="16289,5057 22173,4677 22274,6242 16390,662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1585.0726">15005 5077 518 0,'0'0'23'0,"0"0"5"0,0 0-28 0,0 0 0 15,-4-12 0-15,4 12 0 0,0 0 172 0,0 0 28 0,0 0 7 0,-4 0 1 16,-5 0-132-16,0 8-27 0,5-4-5 16,-1 7 0-16,1 1-5 0,0 4-1 0,-5-1 0 0,9 5 0 15,-5-1-11-15,5 5-3 16,0-1 0-16,0 0 0 0,0-3-5 0,0 3-2 0,0-3 0 0,5-5 0 15,-1 5 7-15,1-5 0 0,-5 1 1 0,4-4 0 16,0-4 3-16,-4-8 0 0,9 7 0 0,0 1 0 16,-5 0 16-16,5-4 3 0,0 4 1 0,4-4 0 15,-4-1 3-15,-1-3 1 0,1 4 0 0,0-4 0 16,4 0-36-16,-8 0-8 0,8 0 0 0,-4-4-8 16,-1 1 19-16,5-5-3 0,-4-4-1 0,0 0 0 15,0 1-6-15,0-5-1 0,-1 0 0 0,1-3 0 16,0 3 19-16,0-3 3 0,4-5 1 0,-4 5 0 15,-1-4-31-15,1-5 0 0,0 1 0 0,4-4 0 16,0 7-24-16,0-3-12 0,1 0-1 0,-1-1-1 16,4 1-107-16,-4 4-22 0,-4-1-4 0,0 5-697 15</inkml:trace>
          <inkml:trace contextRef="#ctx0" brushRef="#br0" timeOffset="90955.9555">14694 4878 673 0,'13'-8'29'0,"-13"8"7"0,0 0-28 0,4-4-8 0,1 0 0 0,4 0 0 15,-9 4 44-15,4-4 7 0,5 0 1 0,-5 0 1 16,-4 4 1-16,0 0 0 0,0 0 0 0,0 0 0 15,5-7-6-15,-5 7-2 0,0 0 0 0,0 0 0 16,0 0-27-16,0 0-6 0,-9-4-1 0,0 8 0 16,-9 0-12-16,1 3 0 0,-5-3 0 0,0 4 0 15,-4 0 37-15,-1 4 5 0,-3-1 1 0,-1-3 0 16,0 4-28-16,1-4-6 0,-6 3-1 0,6-3 0 16,3-4 26-16,1 4 5 0,0-4 1 0,-1 3 0 15,5-3-23-15,1 0-4 0,-1 4-1 0,4-4 0 16,-4 0 11-16,5-4 1 0,-1 4 1 0,5 0 0 0,0 0-25 15,0-1 0-15,-1 1 0 0,6 0 0 0,-1 0-8 16,4 0-8-16,-3 0 0 0,8-4-1 0,0 12 7 0,0-5 2 16,4 5 0-16,5 0 0 15,4 0-25-15,0-1-5 0,9 1-1 16,0 4 0-16,0-1 39 0,4-3 0 0,1 0 0 0,3-1 0 0,1 9 17 0,-5-5 11 16,5-3 3-16,0 4 0 0,-5-5-31 0,-8 5 0 15,4-4 0-15,-5-1 0 0,1 1 12 0,-10-4-3 16,-3 0-1-16,4 3 0 0,-5-3 28 0,-4-8 6 15,0 8 1-15,0-8 0 0,0 0-10 0,-9 8-1 16,5 3-1-16,-9-3 0 0,0 0-15 0,-5 4-2 16,5-4-1-16,-5 3 0 0,1-7 5 0,-5 4 1 15,4 0 0-15,1 0 0 16,-1-5-39-16,1 5-8 0,-5 0-2 0,4-4 0 16,1 0-34-16,-5-4-6 0,4 4-2 0,1-4 0 0</inkml:trace>
          <inkml:trace contextRef="#ctx0" brushRef="#br0" timeOffset="92142.6495">15637 4527 691 0,'9'-12'61'0,"0"-8"-49"0,4-7-12 0,0 0 0 16,5 0 132-16,-5 7 23 0,0-3 5 0,-4 11 0 16,4 0-59-16,-4 4-12 0,-5 1-2 0,5 3-1 15,-9 4-18-15,0 0-3 0,0 0-1 0,4 8 0 16,1 3-23-16,-1 9-5 0,-4-1 0 0,4 1-1 16,-4 7-14-16,0 4-2 0,5 0-1 0,-5 5 0 15,0-1-18-15,4 4-16 0,-8 0 4 0,4 4 0 16,0-4 47-16,0 3 9 0,-5 1 3 0,5 0 0 15,-4 0-24-15,0-4-5 0,-1 4-1 0,1-4 0 16,-1 0 11-16,1-8 3 0,0 4 0 0,-5-3 0 0,0-13-15 16,0 1-4-16,5-1 0 0,0-7 0 0,-5-1 23 15,4 1 4-15,1-4 1 0,4-8 0 0,0 0-26 16,0 0-5-16,0 0-1 0,0 0 0 0,4-8-8 0,-4-4 8 16,5-3-8-16,-1 3 8 0,1-3-8 0,3-5 0 15,1-3 0-15,4 3 0 0,5 1 0 0,-1-1 0 16,5-3 0-16,5 3 0 0,-1 1 28 0,0 3 4 15,-4 1 1-15,4 7 0 16,1-4-77-16,4 4-16 0,-1 8-4 0,-3-4 0 0,-6 0 64 0,1 4 18 16,-4 4 1-16,0 4 0 0,-1-4-31 0,-4 8-5 15,-4-4-2-15,0 7 0 0,-5 1 19 0,1 3 9 16,-5 5-1-16,-9-1 0 0,0-3-8 0,-4-1 0 16,-5 4 0-16,-4 1 0 0,-8 3 9 0,-1-3 0 15,0 3 0-15,-8 0 0 0,4-7-9 0,-5 3 0 0,1-3 0 16,-1-1 0-16,1 1-20 0,4-5 4 0,0-3 1 15,-1-4 0 1,6-1-152-16,-1-7-30 0,5 0-7 0,-5 0 0 0</inkml:trace>
          <inkml:trace contextRef="#ctx0" brushRef="#br0" timeOffset="92944.1663">16769 4960 633 0,'0'0'56'0,"0"0"-44"0,0-8-12 0,4 0 0 16,-4 4 143-16,0-4 26 0,0 0 6 0,0-3 1 16,0 7-105-16,0-4-21 0,0-4-4 0,-4 1-1 15,-5 3-12-15,5 4-2 0,-5-4-1 0,0 4 0 16,1-4-8-16,-6 8-2 0,-3-7 0 0,-1 3 0 16,1 4-1-16,-5 4-1 0,0-4 0 0,-4 7 0 15,-1-3 2-15,5 8 1 0,-4-4 0 0,-5 7 0 16,9 5-21-16,0-1 0 0,5 5-10 0,-5-1 10 15,4 5 0-15,5 3 0 0,4-4 0 0,-4 0 0 16,9-3 0-16,-1-5 12 0,1 1 0 0,8-5 0 16,-4 5-12-16,5-5 8 0,-1-7-8 0,1-4 0 15,-5-4 18-15,8 4-2 0,10-8-1 0,0 0 0 16,-1-4 21-16,14 1 4 0,0-9 0 0,-1-3 1 0,1-5-9 0,0 1-1 16,4-1-1-16,-9-3 0 0,5 0-2 0,-5-4-1 15,0 3 0-15,5 1 0 0,-5 0-27 0,1 3-9 16,-5 1 0-16,0 7 0 0,-5 1 9 0,-4 7 0 15,1 0 0-15,-6 8 0 0,1 4 0 0,-5 4-8 16,-4 3 8-16,0 9 0 0,-8-1 0 0,-1 13 0 16,-4-1 0-16,-5 8 0 0,1 0 0 0,-5 8 14 15,-9-1-2-15,5 9 0 0,-9-8 3 0,-1 0 0 16,-3 3 0-16,0-7 0 0,-1 0 1 0,5-8 0 16,0-4 0-16,4-7 0 0,0-1-7 0,1-7-1 15,3-1 0-15,5-3 0 0,0 0-8 0,5-4 8 0,-5-1-8 16,9 1 8-16,-5-12-8 0,1 0 0 0,4 1 0 15,-1-5 0-15,6 0 0 0,-6 0 0 0,10-4 0 0,-5-3-11 16,9 3-7-16,0 0-2 0,9-3 0 0,-5 3 0 31,10-7-35-31,-1 3-7 0,4-3-2 0,10-5 0 16,-5 5-144-16,8-5-28 0,36-34-7 0,-4 15-1 0</inkml:trace>
          <inkml:trace contextRef="#ctx0" brushRef="#br0" timeOffset="93235.1191">17256 4772 921 0,'0'0'82'0,"0"0"-66"0,9-4-16 0,-9 4 0 0,0 0 152 0,9 0 26 15,-1 0 6-15,6 12 0 0,-6-4-84 0,1 4-16 16,-5 7-4-16,5-3-1 0,4 11-23 0,-4-4-5 16,-9 9-1-16,0-1 0 0,5 0-14 0,-5 4-2 15,0-4-1-15,-5 1 0 0,-4-5-13 0,5-4-2 16,8-7-1-16,-4-1 0 0,-8-3 21 0,8 0 4 15,0-12 1-15,0 0 0 0,0 0 3 0,0 0 1 16,0 0 0-16,0 0 0 0,0-12-14 0,0 0-2 16,-5 1-1-16,5-5 0 0,5-7-10 0,3-5-1 15,-8 1-1-15,-4 4 0 0,8-5-32 0,5 5-6 16,13-4-2-16,-4 3 0 0,-5 1 22 0,9 3 0 16,4 1 0-16,5-1 0 15,-5 1-28-15,0-1 0 0,5 1-1 0,4 7 0 16,-4-3-193-16,4 7-38 0</inkml:trace>
          <inkml:trace contextRef="#ctx0" brushRef="#br0" timeOffset="93754.3221">18335 4811 864 0,'0'0'38'0,"9"-7"8"0,0 3-37 0,-9 4-9 16,0-12 0-16,4 0 0 0,1 1 142 0,-5 3 26 15,-5-4 6-15,5 0 1 0,-4 5-97 0,-1-1-19 16,1 0-4-16,0 0-1 0,-9 0-34 0,4 1-8 16,0-1 0-16,0 4-1 0,-8 0-11 0,-1 4 0 15,-8 0 0-15,4 4 0 0,4 4 24 0,-4-1 2 16,-4 5 1-16,0 0 0 0,8 7-13 0,-4 1-2 0,-8 3-1 0,3 1 0 0,10-5-11 0,-5 8 0 16,-5-7 9-16,5 3-9 15,5-3 23-15,-1-5 0 16,10 1 0-16,3-4 0 0,-4-1-32 0,5-7-7 15,4-4 0-15,0 0-1 0,9 4 25 0,0 0 4 0,4-8 2 16,4 4 0-16,5-8-14 0,-4-3 8 0,-1-1-8 0,5 0 0 16,9 1 0-16,-5-1 0 0,-4-8 0 0,0 5 0 15,0-5 0-15,0 5 0 0,4-5 0 0,-8 5 0 16,-1-1 0-16,-3 8 0 0,8 0 0 0,-14 5 0 16,1-1 0-16,-9 4 0 0,0 0 0 0,9 4 0 15,-9-4 0-15,0 15 0 0,0-3 0 0,0 3 0 16,4 9 0-16,-4-5 0 0,-4 5 0 0,0-5 0 15,4 1-148-15,0 3-35 0</inkml:trace>
          <inkml:trace contextRef="#ctx0" brushRef="#br0" timeOffset="94401.3515">18686 4531 1036 0,'18'-16'46'0,"-5"12"10"0,0 0-45 0,0 0-11 16,-13 4 0-16,0 0 0 0,0 0 136 0,0 0 24 15,0 0 6-15,-4 8 1 0,0 4-99 0,-1 3-19 16,-4 5-4-16,1-1-1 0,-10 9-3 0,9 3-1 16,14-4 0-16,-5 4 0 0,-5-3-22 0,5 3-5 15,0-4-1-15,9 0 0 0,-9 1-3 0,0-5-1 16,0 4 0-16,0-7 0 0,4-1 18 0,1 1 3 15,-10-12 1-15,1 7 0 0,4-3-9 0,0 4-1 16,-4-5-1-16,-1 1 0 0,-8 0 15 0,9-4 3 16,4-8 1-16,0 7 0 0,-9 5-22 0,9-4-4 0,0-8 0 0,0 0-1 15,0 0 2-15,0 0 1 16,0 0 0-16,0 0 0 0,0 0-14 0,0 0 0 0,-9 0 0 0,0-8 0 16,9 8 36-16,0-8 0 0,-4-3 1 0,-5-5 0 15,0 4-23-15,5 1-5 0,8-5-1 0,-4 4 0 16,-13-7-8-16,13 7 0 0,5-7 0 0,8-1 8 15,-9-3-8-15,5-1 0 0,4-3-12 0,5 0 12 16,8-5-17-16,0-3 4 0,1 0 1 0,3 0 0 16,1 4-14-16,9 0-2 15,-10 0-1-15,5 7 0 0,1 1 3 0,-6 3 1 0,1 1 0 0,4-1 0 16,-9 9-11-16,1-1-3 0,-5 8 0 16,-5 0 0-16,1 8 48 0,-5 0 10 0,-4 8 1 0,-9 3 1 0,0 1-33 15,-5 3-8-15,-3 5 0 0,-6-1-1 0,-8 4 33 16,0-3 8-16,-4 7 0 0,0-4 1 0,-5 1-13 0,-4-1-8 15,0-4 8-15,-5 1-8 16,1 3-76-16,-1-8-20 0,-34 24-4 0,-5-15-1 0</inkml:trace>
          <inkml:trace contextRef="#ctx0" brushRef="#br0" timeOffset="94855.8943">19695 3864 1566 0,'0'-8'34'0,"0"0"7"0,5-4 2 0,-1 5 1 0,1-1-35 0,-1 0-9 0,5 0 0 0,-9 8 0 16,0 0 48-16,8-4 8 0,-8 4 2 0,9 4 0 16,0 0-29-16,-5 4-5 0,5 8-2 0,-4 3 0 15,3 1 6-15,1 7 0 0,-4 8 1 0,-1 0 0 16,-4 4-29-16,0 0 0 0,-4 4 0 0,-1 8 0 0,-8 7 50 16,0-3 4-16,-9 3 1 0,4 5 0 0,-4-9-37 0,-4 9-7 15,0-5-2-15,4 1 0 0,4-9 44 16,1-3 9-16,-1-4 2 0,1 4 0 0,3-12-54 0,6 0-10 15,-6-8 0-15,6 1 0 0,-1-1 0 0,5-4 0 16,-1-7 0-16,1-4 0 0,-1-1 0 0,1-3 0 16,4 0 0-16,0-8 0 0,0 0 56 0,0 0 6 15,0 0 2-15,13-16 0 0,0 5-64 0,-4-5 0 16,4-4-9-16,0-3 0 0,5-4 9 0,0-1 11 16,-1-3-3-16,5 4 0 0,4 0-8 0,-4-1 0 15,5 5 0-15,3-4 0 0,-8 11 0 0,0 0 0 16,5 9 0-16,-6 3 0 0,-3 4 0 0,0 4 0 15,-1 3 0-15,-4 9 0 0,0 4 0 0,1 3 0 16,-1 0 0-16,4 5 0 0,1-1 0 0,-9 4 0 16,-1 0 0-16,-3 1 0 15,4-1-97-15,-5 4-25 0,-8-4-5 0,-1 4-922 0</inkml:trace>
        </inkml:traceGroup>
        <inkml:traceGroup>
          <inkml:annotationXML>
            <emma:emma xmlns:emma="http://www.w3.org/2003/04/emma" version="1.0">
              <emma:interpretation id="{89C10BBE-DD5E-41B2-B6F0-B225784D83CC}" emma:medium="tactile" emma:mode="ink">
                <msink:context xmlns:msink="http://schemas.microsoft.com/ink/2010/main" type="inkWord" rotatedBoundingBox="24144,4404 25247,4332 25327,5564 24224,563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03322.5597">22161 4269 345 0,'0'-8'31'0,"0"8"-31"0,0 0 0 0,0 0 0 0,0 0 57 0,0 0 6 15,0-7 1-15,0 7 0 0,0 0 12 0,0 0 2 16,0 0 1-16,0 0 0 0,0-8-23 0,0 8-5 16,0 0-1-16,-4-4 0 0,4 4-10 0,-5-4-1 15,5 4-1-15,0 0 0 0,0 0-10 0,0 0-3 16,0-8 0-16,0 8 0 0,0 0-25 0,0 0 0 15,0 0 0-15,0 0 0 0,0 0 0 0,0 0 0 16,0 0 0-16,0 0 0 0,0 0 0 0,0 0 0 16,0 0 0-16,0 0 0 0,-4-8 0 0,4 8 0 15,0 0 0-15,0 0 0 0,-9 0 33 0,9 0 2 16,0 0 0-16,0 0 0 0,0 0-22 0,0 0-4 16,0 0-1-16,0 0 0 0,0 0-8 0,0 0 0 15,0 0 0-15,0 0 8 0,0 0 9 0,0 0 2 0,0 0 0 16,0 0 0-16,0 0-29 0,-9 4-6 0,1 0 0 15,-6 4-1-15,10-4 17 0,-5 4 9 0,0 0-1 0,1 3 0 16,-5 5 1-16,4 3 0 0,4 1 0 0,-3 7 0 16,-6-3 18-16,6 3 3 0,-6 0 1 0,6 0 0 15,8 5-11-15,-9-5-1 0,5 0-1 0,-1-3 0 16,1-1-4-16,-1 0-1 0,1-3 0 0,0-4 0 16,-1 3 2-16,5-3 0 0,-4-5 0 0,8-3 0 15,-4-8-15-15,0 12-18 0,5 0 4 0,3-9 1 16,-8-3 41-16,9 4 8 0,0 0 1 0,0-4 1 15,-9 0-18-15,8 4-4 0,1-4-1 0,4 0 0 16,-13 0-15-16,9 0 0 0,-9 0 8 0,9 0-8 16,4 0 0-16,-4 0 8 0,-9 0-8 0,13-8 0 0,-4 4 13 15,4-3-3-15,-4-1-1 0,0 0 0 0,4 0 3 0,0 0 0 16,-4 1 0-16,4-5 0 0,0-4-12 0,9 1 12 16,-5-5-12-16,5 5 12 0,5-5-12 0,-1-7 0 15,5 0 0-15,-1-5 8 0,6 5-8 0,-1-4 0 16,4-4 0-16,5 0 0 0,4 0-14 0,-4-1-8 15,-4 1-2-15,-1 4 0 0,-4 4 35 0,5 0 6 16,-1-1 2-16,-4 9 0 0,0 3-19 0,-4 1 0 16,-5 3 0-16,-4 8 0 0,0-4 0 0,-4 8 0 15,-5 0 0-15,-4 8-9 0,0-4 9 0,-5 4 0 16,0 7-9-16,-4-3 9 0,0 4-14 0,-4-5 2 16,4 9 0-16,0-1 0 0,-4 1 20 0,4 3 5 15,-5-3 1-15,1 3 0 0,-1-7-22 0,1-1-5 16,0 5-1-16,-5-5 0 0,-4-3 25 0,4 4 5 15,-4-1 0-15,-5-3 1 0,1-4 1 0,-5-4 0 16,-9 0 0-16,5 3 0 0,4-7-8 0,-13 8-2 0,-9-4 0 16,-9 0 0-16,-4 0-8 0,0 4 0 0,4-4 0 0,-4-1 8 31,5 1-28-31,3 4-7 0,6-4-1 0,-1 4-583 0,4-4-117 0</inkml:trace>
          <inkml:trace contextRef="#ctx0" brushRef="#br0" timeOffset="103477.2061">22670 3567 1382 0,'-18'-23'123'0,"18"11"-99"0,5 1-24 0,4-5 0 0,-1 4 82 0,1 1 11 16,4 3 3-16,-4 0 0 0,4 4-32 0,0 4-7 16,1 0-1-16,-1 4 0 15,-5 4-72-15,6 3-16 0,-1 5-2 0,-4 0-1 0</inkml:trace>
        </inkml:traceGroup>
        <inkml:traceGroup>
          <inkml:annotationXML>
            <emma:emma xmlns:emma="http://www.w3.org/2003/04/emma" version="1.0">
              <emma:interpretation id="{4507ECA6-000F-4074-BCB1-DE6A0BA56413}" emma:medium="tactile" emma:mode="ink">
                <msink:context xmlns:msink="http://schemas.microsoft.com/ink/2010/main" type="inkWord" rotatedBoundingBox="26847,4801 27722,4745 27765,5419 26891,5475"/>
              </emma:interpretation>
              <emma:one-of disjunction-type="recognition" id="oneOf13">
                <emma:interpretation id="interp17" emma:lang="" emma:confidence="1">
                  <emma:literal>a</emma:literal>
                </emma:interpretation>
                <emma:interpretation id="interp18" emma:lang="" emma:confidence="0">
                  <emma:literal>9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A</emma:literal>
                </emma:interpretation>
                <emma:interpretation id="interp21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04387.9179">25386 4043 518 0,'0'0'46'0,"0"0"-37"0,4-4-9 0,0-4 0 16,-4 1 128-16,5-1 23 0,-5 0 5 0,0-4 0 16,0 1-48-16,0 3-9 0,-5-8-3 0,1 5 0 15,-5 3-10-15,5-4-2 0,-9 0-1 0,4 5 0 16,-4-1-67-16,0 0-16 0,-5 4 0 0,5 0 0 16,-5 0 0-16,5 0 0 0,0 0 0 0,0 4 0 15,-5 0 0-15,-4 0 0 0,0 0 0 0,1 4 0 16,-10 0 28-16,0 0 3 0,-4 0 0 0,0 4 0 15,-5 4-50 1,1 7-9-16,-1 1-3 0,-3 3 0 0,3 8 76 0,1 0 15 0,4 1 4 0,-1 7 0 16,-3-8-52-16,13 4-12 0,8 0 0 0,5 0 0 0,9 0-9 15,-1 0-5-15,5-8-1 0,5 5 0 0,8-1 15 16,-5-8 0-16,1-3 9 0,9-5-9 0,4 1 20 16,0-12-3-16,-5-4 0 0,5 0 0 0,0-4 5 15,4-4 1-15,-4-4 0 0,5-3 0 0,-1-5 10 0,0-3 3 16,-4 0 0-16,9-1 0 0,-5-7-18 0,1 0-3 15,-5-8-1-15,8 4 0 0,-3-4-14 0,8 4 0 16,0-8 8-16,0 0-8 0,4 4 0 0,-8 4 0 16,0 7 0-16,-5 5 0 0,0 7 0 0,1 5 0 15,-5 7 0-15,0 0 0 0,-9 4-8 0,-4 8 8 16,-1 7 0-16,-3 5 0 0,3 3 0 0,-8 5 0 16,5 3 0-16,-10 0 0 0,5 0 0 0,-4 4 9 15,-5-4-9-15,5 4 12 0,-5 4-27 0,5-3-5 16,4-1 0-16,0 0-1 0,0 4 21 0,9-4 0 15,-1-4 0-15,10 4 0 16,4-4-143-16,0 1-24 0</inkml:trace>
        </inkml:traceGroup>
      </inkml:traceGroup>
    </inkml:traceGroup>
    <inkml:traceGroup>
      <inkml:annotationXML>
        <emma:emma xmlns:emma="http://www.w3.org/2003/04/emma" version="1.0">
          <emma:interpretation id="{5FFE17DC-0FEA-49EF-B894-239028B5C155}" emma:medium="tactile" emma:mode="ink">
            <msink:context xmlns:msink="http://schemas.microsoft.com/ink/2010/main" type="paragraph" rotatedBoundingBox="3020,7722 31272,5798 31395,7617 3144,9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84EC6F-7929-418D-A3F7-EB69482A42C3}" emma:medium="tactile" emma:mode="ink">
              <msink:context xmlns:msink="http://schemas.microsoft.com/ink/2010/main" type="line" rotatedBoundingBox="3020,7722 31272,5798 31395,7617 3144,9541"/>
            </emma:interpretation>
          </emma:emma>
        </inkml:annotationXML>
        <inkml:traceGroup>
          <inkml:annotationXML>
            <emma:emma xmlns:emma="http://www.w3.org/2003/04/emma" version="1.0">
              <emma:interpretation id="{EF9F6C0F-2E3B-4B54-81E3-32F7C5977310}" emma:medium="tactile" emma:mode="ink">
                <msink:context xmlns:msink="http://schemas.microsoft.com/ink/2010/main" type="inkWord" rotatedBoundingBox="3033,7908 6528,7670 6639,9303 3144,954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6137.0917">2072 7030 831 0,'0'-19'36'0,"0"19"9"0,4-8-36 0,0 0-9 0,1 0 0 0,-1 1 0 16,1-5 83-16,-1 4 14 0,0 0 3 0,5 1 1 15,-9 7-13-15,0-8-2 0,0 0-1 0,0 8 0 16,0 0-14-16,0 0-3 0,0 0-1 0,0 0 0 16,0 0-21-16,5 12-4 0,-5 7-1 0,4 5 0 15,-8 7-4-15,4 8-1 0,0 4 0 0,0 3 0 16,-5 13 17-16,5-1 3 0,0 1 1 0,-9 7 0 16,5-3-12-16,0-1-2 0,-5 4-1 0,0 1 0 15,5-5-18-15,-5 0-4 0,5 1-1 0,-5-1 0 0,4-3-19 16,1-9 8-16,0 1-8 0,-10-4 0 15,10-4-20-15,-5-8-10 0,5-4-2 0,-5-4-1027 16</inkml:trace>
          <inkml:trace contextRef="#ctx0" brushRef="#br0" timeOffset="106493.2119">2484 7748 1177 0,'0'-16'25'0,"0"16"6"0,0-7 1 0,4-1 2 0,1 0-34 0,-1 0 0 0,1-4 0 0,-5 5 0 16,0 7 109-16,0 0 15 0,0 0 4 0,0 0 0 15,0 0 14-15,4 15 3 0,-4 5 1 0,4-1 0 16,-8 1-118-16,4 7-28 0,-4 8 0 0,-1-4 0 0,5 4 28 0,-4 4 6 16,-5-3 1-16,5-5 0 0,4 4-25 0,0 0-10 15,-5-8 8-15,1 0-8 16,4-3-61-16,-4-1-18 0,4-7-3 0,0-1-856 15</inkml:trace>
          <inkml:trace contextRef="#ctx0" brushRef="#br0" timeOffset="106628.4964">2695 7233 1756 0,'-5'-19'78'0,"5"7"16"0,0 4-75 0,0 8-19 16,0 0 0-16,0 0 0 0,0 0 52 0,0 0 8 15,0 0 0-15,0 0-617 16,0 0-124-16</inkml:trace>
          <inkml:trace contextRef="#ctx0" brushRef="#br0" timeOffset="105640.9001">1637 7623 576 0,'0'0'51'0,"0"-8"-41"0,5-3-10 0,-10 3 0 0,5 0 120 0,-4 4 23 16,8-4 4-16,-4 1 1 0,-4-5-54 0,4 4-10 16,0 4-3-16,0 4 0 0,-4-8-31 0,-1 4-6 15,5 4-2-15,-9-3 0 0,5-1-8 0,-5 0-2 16,0 0 0-16,1 4 0 0,-5 0-7 0,4 0-1 16,-4 0-1-16,-1 0 0 0,-3 8-5 0,4-4-1 15,-5-4 0-15,1 3 0 0,-5 5-3 0,4 0-1 16,-4-4 0-16,0 4 0 0,-4 0 0 0,0 3 0 15,-5-3 0-15,5 8 0 0,-1-1-3 0,-3 1-1 16,-6 3 0-16,6 1 0 0,3 3 12 0,-8 1 3 16,0-1 0-16,5 4 0 0,8 8-3 0,-5 1 0 15,10-1 0-15,-14 4 0 0,13 0 16 0,1 3 3 0,8 1 1 16,-4-4 0-16,0 0-29 0,8-4-12 0,1 4 11 16,4-7-11-16,0 3 20 0,9-4-1 0,0 0-1 0,8 0 0 15,-4-3-8-15,9-5-2 0,0 4 0 0,4-7 0 16,10 3-8-16,3-3 0 0,-8-5 0 0,13-3 0 15,0 0-102-15,4-8-22 16,4-4-5-16,1-8-789 0</inkml:trace>
          <inkml:trace contextRef="#ctx0" brushRef="#br0" timeOffset="107213.2352">3366 7545 1465 0,'0'0'32'0,"0"0"6"0,0 0 2 0,0 0 2 0,-4-8-34 0,4 1-8 16,0 7 0-16,0-8 0 0,0 8 37 0,4-12 6 15,-4 4 1-15,4 0 0 0,-4 8-16 0,0-7-2 16,0-5-1-16,-4 4 0 0,0 4-1 0,-1-4-1 16,1 5 0-16,-5-1 0 0,0 4 9 0,0-4 3 15,-4 4 0-15,-4 4 0 0,4 0-5 0,-9 3-1 16,-5 5 0-16,1 0 0 0,0 3-20 0,-5 5-9 16,-4 7 8-16,0 4-8 0,4 1 0 0,-4-1 8 15,9 4-8-15,-1 4 0 0,10-4 0 0,4 4 0 16,-1-4 0-16,10-4 0 0,0-3 0 0,4-5 0 15,8 0 0-15,6-7 0 0,-1 3 0 0,0-11 0 16,4 4 0-16,-3-12 0 0,-6 0 0 0,14-8 0 16,9 0 0-16,-9-3 0 0,-9-5 8 0,5-3-8 15,8-5 12-15,0-3-4 0,1-4-8 0,-5 3 12 16,0-7-12-16,-5 0 12 0,1-4-2 0,4 0 0 0,0 4 0 16,-1-4 0-16,-7 8-10 0,3 4 0 0,1 3 9 15,-5 9-9-15,0-1 10 0,-4 12-2 0,-9 4-8 16,0 0 12-16,0 12 4 0,-5 7 1 0,-3 9 0 0,-6 11 0 15,-7 7 11-15,-6 9 3 0,-3 3 0 0,-1 9 0 16,-4-1 8-16,4 4 1 0,0 0 1 0,-4 1 0 16,4-5-29-16,-4 0-12 0,5-11 11 0,3-1-11 15,1-7 8-15,0-4-8 0,4-8 0 0,4-8 0 16,5-3-25-16,4-9-11 16,5-3-3-16,4-12 0 0,0 0-153 0,9-8-32 15,-1-7-5-15</inkml:trace>
          <inkml:trace contextRef="#ctx0" brushRef="#br0" timeOffset="107668.4107">3572 7693 518 0,'0'0'46'0,"9"-7"-37"15,-5-1-9-15,5 0 0 0,-9 8 147 0,0 0 27 16,0 0 6-16,0 0 0 0,0 0-52 0,0 0-12 0,0 0-1 0,-4 8-1 16,-1 0-38-16,1-1-8 0,-5 1-2 0,5 4 0 15,-5 7-25-15,5 1-5 0,-1-5 0 0,1 5-1 16,-5-1-8-16,5 5-2 0,4 3 0 0,-5 4 0 15,1 1-6-15,4-1-2 0,0 4 0 0,-4-4 0 16,4 0-4-16,-5-4-1 0,5 5 0 0,0-5 0 16,0-4-1-16,0-3-1 0,0-1 0 0,0-3 0 15,5-8-10-15,-5-8 12 0,0 0-12 0,0 0 12 16,0 0-1-16,0 0 0 0,8-4 0 0,1-8 0 16,4-3 5-16,-4-1 2 0,13-11 0 0,-5-1 0 15,5 1 0-15,-4-8 0 0,0 0 0 0,3-8 0 16,6 0 12-16,-1 4 2 0,-4-4 1 0,0 0 0 15,4 0-24-15,-4 1-9 0,0-5 0 0,4 4 9 16,1 8-9-16,4 4 0 0,-10-1 0 0,1 13 0 16,-4 7-97-16,-5 4-15 0,-13 8-4 15</inkml:trace>
          <inkml:trace contextRef="#ctx0" brushRef="#br0" timeOffset="108028.9223">4020 8048 1558 0,'-9'4'69'0,"9"-4"15"0,0 0-68 0,0 0-16 15,0 0 0-15,0 0 0 0,0 0 24 0,0 0 2 16,0 0 0-16,0 0 0 0,0 0-13 0,13 0-2 0,0-4-1 0,0-4 0 16,5-3 16-16,-5-1 3 0,9-4 1 0,0-3 0 15,-5-4 13-15,5-1 2 0,0-3 1 0,0 3 0 16,-4-3-18-16,4 0-4 0,-9 0-1 0,0-1 0 15,5 5-10-15,-5-1-1 0,-9 1-1 0,5 4 0 16,-5-1 1-16,-4 8 0 0,-4-3 0 0,0 3 0 16,-10 0 9-16,1 5 3 0,4 3 0 0,1 0 0 15,-10 8-1-15,5 0 0 0,0 3 0 0,0 1 0 16,-5 0-5-16,5 4-1 0,-5 7 0 0,5 1 0 16,-4 3-8-16,4 4-1 0,-5 1-8 0,0-1 12 15,5 4-4-15,5-4-8 0,-1 5 11 0,4-1-11 16,1-4 10-16,0 0-10 0,4 5 8 0,4-5-8 15,0 0 0-15,5-3 0 0,4-1 0 0,5 0 0 16,-1-3-149-16,5-5-32 0</inkml:trace>
        </inkml:traceGroup>
        <inkml:traceGroup>
          <inkml:annotationXML>
            <emma:emma xmlns:emma="http://www.w3.org/2003/04/emma" version="1.0">
              <emma:interpretation id="{D5D15075-B6BD-49B1-8CEC-D3BD4BDFFA92}" emma:medium="tactile" emma:mode="ink">
                <msink:context xmlns:msink="http://schemas.microsoft.com/ink/2010/main" type="inkWord" rotatedBoundingBox="7773,7594 8760,7527 8859,8985 7872,905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8920.741">5796 7393 518 0,'9'-16'23'0,"-9"16"5"0,5-7-28 0,-5 7 0 0,4-4 0 15,-4 4 0-15,0 0 222 0,0 0 39 0,0 0 8 0,-9 11 2 16,5 9-180-16,-5-1-36 0,-4 5-7 0,0-1-2 15,0 12 2-15,-5 0 0 0,1 4 0 0,-1-3 0 16,0 6-10-16,1-3-2 0,-1 0 0 0,5 0 0 16,-4-7-16-16,8-1-3 0,0 0-1 0,5-4 0 15,-1-7-16-15,5-5 10 0,9 1-10 0,-5-8 8 16,10-4-8-16,3-4 0 0,-4 0 0 0,5-8 8 16,13-4-8-16,-5-3 0 0,0-5 0 0,1-3 0 15,-1 7 8-15,0-3-8 0,1-9 0 0,-6 5 8 16,6-4-8-16,-10-1 0 0,5-3 0 0,-4 0 0 15,-5 0 12-15,0 3 1 0,-8 1 0 0,3 0 0 16,-3 3 11-16,-5 1 3 0,0 4 0 0,0-1 0 16,-5 4-3-16,-3 1 0 0,-1-1 0 0,0 5 0 15,0-1-16-15,-4 4-8 0,-5 0 8 0,1 8-8 16,-1-4-28-16,1 8-12 0,-5 4-1 0,0 4-939 16</inkml:trace>
          <inkml:trace contextRef="#ctx0" brushRef="#br0" timeOffset="109530.4844">6073 7756 1220 0,'0'0'54'0,"4"-8"11"0,1 0-52 0,-1 4-13 0,-4 4 0 0,4-8 0 15,1-3 54-15,-5 3 8 0,4 0 2 0,1 0 0 16,-1-7 25-16,0 7 6 0,-4-4 1 0,5 4 0 16,-1 1-36-16,-4 7-6 0,5-4-2 0,-5 4 0 15,8-4-23-15,5 4-5 0,1-4 0 0,-1 4-1 16,0 0-23-16,0 0 0 0,0 4 0 0,5-4 0 15,-5 4-14-15,0 0-7 0,5 3-2 0,-1-3 0 16,1 0-61-16,4 0-13 16,4-4-3-16,0 0 0 0</inkml:trace>
          <inkml:trace contextRef="#ctx0" brushRef="#br0" timeOffset="109293.909">6270 7424 1458 0,'0'0'64'0,"0"0"14"0,0-4-62 0,-4-3-16 0,4 7 0 0,4-12 0 16,-4 0 88-16,9 0 16 0,0 1 2 0,4-5 1 15,5 1-58-15,-5-5-11 0,4 1-2 0,5-5-1 16,-4 5-18-16,-1-1-3 0,1 1-1 0,-1-1 0 16,-3 1-13-16,-6-5 8 0,1 1-8 0,-4-4 0 15,-1-1 19-15,-4-3-3 0,4 4 0 0,-4-1 0 16,-4-3 10-16,4 4 2 0,4-4 0 0,-4 3 0 16,0-7-8-16,5 8-2 0,-1 0 0 0,0 3 0 15,-4 1-8-15,0 0-2 0,0 3 0 0,-4 4 0 16,4 5-8-16,0-1 0 0,-9 0 0 0,9 12 8 15,0 0-8-15,0 0 0 0,0 0-12 0,-8 4 12 16,-1 8 0-16,4 4 0 0,-8-1 0 0,0 9 0 16,4 3 0-16,0 4-11 0,1 8 3 0,3-8 0 0,-3 4 8 15,3 0 12-15,-4 1-2 0,5 6-1 0,4 1 8 0,-4 0 2 16,-5 4 0-16,4 0 0 0,5 4 4 0,-4-1 1 16,-5 1 0-16,-4 0 0 0,9-1-3 0,-9 1 0 15,-1-4 0-15,6 0 0 0,-1 3-1 0,0 1-1 16,5-4 0-16,-1 0 0 0,-3-1-8 0,3-3-2 15,1 4 0-15,-1-8 0 0,5-4-9 0,-4 0 0 16,4 0 0-16,-4-11 0 16,4-1-137-16,0-3-30 0,-5-5-5 0</inkml:trace>
        </inkml:traceGroup>
        <inkml:traceGroup>
          <inkml:annotationXML>
            <emma:emma xmlns:emma="http://www.w3.org/2003/04/emma" version="1.0">
              <emma:interpretation id="{AFDB3913-ECFE-404D-8F1C-A0E5D8B07B30}" emma:medium="tactile" emma:mode="ink">
                <msink:context xmlns:msink="http://schemas.microsoft.com/ink/2010/main" type="inkWord" rotatedBoundingBox="10040,7830 12434,7667 12495,8565 10101,872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0851.4273">8556 7377 288 0,'0'0'25'0,"4"-3"-25"0,-4-5 0 0,0 0 0 16,5-4 222-16,-5 4 39 0,4-3 8 0,1 7 2 16,-1-4-129-16,-4 8-26 0,9-8-4 0,-9 8-2 15,0 0-46-15,0 0-8 0,0 0-3 0,0 12 0 16,0 4-3-16,0 3-1 0,-9 1 0 0,5 3 0 16,-5 0-20-16,0 1-4 0,-4 3-1 0,0-4 0 0,0 1 12 0,4-5 3 15,-4 5 0-15,4-1 0 0,5 1-31 0,-5-5-8 16,4-3 0-16,5-1 0 15,0-3-25-15,5-4-7 0,4 0 0 0,-1-5-616 16,5 1-124-16</inkml:trace>
          <inkml:trace contextRef="#ctx0" brushRef="#br0" timeOffset="110908.9264">8635 7023 1954 0,'0'0'43'0,"0"0"9"0,0-8 1 0,0-4 3 0,4 4-45 0,1 0-11 16,-5 8 0-16,9-3 0 0,-1-1-10 0,6 4-4 0,-6 0-1 0,5 4-839 16</inkml:trace>
          <inkml:trace contextRef="#ctx0" brushRef="#br0" timeOffset="110429.2401">8288 6980 982 0,'14'-16'44'0,"-6"8"8"0,-3 4-41 0,-1-7-11 15,1 3 0-15,-5 4 0 0,0 4 64 0,0-8 12 0,-5 0 1 16,5 8 1-16,-9-4-14 0,-4 4-4 15,-4 0 0-15,-1 0 0 0,-8 4-3 0,-1 4-1 0,-3 0 0 16,-5 8 0-16,0-1-3 0,-1 9-1 0,-3-5 0 0,0 8 0 16,3-3-28-16,6-1-7 0,3-3-1 0,1 7 0 15,9-4-16-15,-1 5 0 0,0-9 8 0,10 1-8 16,-1-1 0-16,4 1 0 0,1-5 0 0,8-3 0 16,1 4 0-16,4-9 0 0,4 1 0 0,0 4-9 15,5-4 9-15,3 3-8 0,6-7 8 0,-1 4-8 16,0 0 8-16,5 0 0 0,4-1 0 0,-4 5 0 15,4-4 0-15,0 4 0 0,-4-1 0 0,0 5-8 16,-1 0 8-16,-8-1 0 0,-4-3 0 0,-5 3 0 16,-4-3 32-16,-1 0 1 0,-8 0 1 0,-4-5 0 0,0 5 22 15,-5 0 4-15,-4-1 0 0,0 1 1 0,-1-4-41 16,-3 0-9-16,-1 0-2 0,-4-1 0 0,5 5-9 0,-5-8 0 16,4-4 0-16,-4 4 8 15,5 0-96-15,-5 0-19 0,0-4-4 0,4 4-793 16</inkml:trace>
          <inkml:trace contextRef="#ctx0" brushRef="#br0" timeOffset="111690.4081">8929 7428 1749 0,'0'0'38'0,"0"0"8"0,0 0 2 0,0 0 2 0,9-4-40 0,0-4-10 16,-1 5 0-16,5-5 0 0,1 0 80 0,-1 0 15 16,4 0 2-16,5 1 1 0,-4 3-53 0,8 0-10 0,5 4-3 0,0 0 0 15,-5-4-32-15,5 4 0 0,4-4 0 0,0 8-655 16,0 0-130-16</inkml:trace>
          <inkml:trace contextRef="#ctx0" brushRef="#br0" timeOffset="111595.595">9122 7116 518 0,'0'0'46'0,"0"0"-37"15,0 0-9-15,-9 0 0 0,0 0 113 0,1-4 21 16,-5 0 4-16,8 0 1 0,5 4-29 0,0 0-6 16,-13 0 0-16,13 0-1 0,0 0-40 0,0 0-8 15,0 0-2-15,0 0 0 0,13-11-14 0,0 3-3 16,-4 0-1-16,9 0 0 0,-1 4-3 0,5 1-1 15,4-9 0-15,5 4 0 0,4 0 1 0,0-3 1 16,-4 3 0-16,4 0 0 0,0 0-7 0,-4 8-2 16,-5-4 0-16,1 4 0 0,-10 0-24 0,1 4 0 15,-1-4 0-15,-8 4 0 0,0 8 0 0,-5-1 0 0,-8 5 0 16,-1 4 0-16,-3 3 0 0,-10 8 13 0,-4 0-1 16,-4 4-1-16,0 4 6 0,-5 0 2 0,-4 0 0 0,0 0 0 15,4-3-11-15,0 3-8 0,5-4 12 0,0 0-12 16,-1-4 32-16,5 0 0 0,0-4 0 15,5-3 0-15,-1 3-16 0,5-7-4 0,0-1-1 0,4-3 0 16,0-1-11-16,5-7 8 0,0 4-8 0,4-4 8 16,4-1-8-16,0-3 0 0,10 0 0 0,-1-4-11 15,4 4-23-15,5-4-5 16,0-4-1-16,4 0 0 0,5-3-40 0,0 3-9 16,4-4-2-16,4-4 0 0,-8-3-26 0,0-1-6 0,0 0-1 15,-1 1-563-15</inkml:trace>
          <inkml:trace contextRef="#ctx0" brushRef="#br0" timeOffset="112354.7036">9785 7370 1209 0,'0'0'108'0,"0"0"-87"15,0 0-21-15,0 0 0 0,0 0 87 0,13 4 13 16,-5-1 2-16,6-3 1 0,-1 0-24 0,4-3-5 16,-4-1-1-16,9-4 0 0,0 4-17 0,5-4-4 15,-1 4-1-15,0-4 0 0,1-3-41 0,3 3-10 16,-8-4 0-16,-4 1 0 0,4-5 0 0,-5 4 0 15,1-3 0-15,-5 3 0 0,-4 0-9 0,0 1-4 16,-1-5-1-16,1 4 0 0,-9 1 14 0,5-1 0 16,-5-4 0-16,0 1 0 0,-5-1 0 0,1 4 0 15,-1 1 0-15,-3-1 0 0,-1 8 0 0,0 0 0 16,-4 0 0-16,0 0 0 0,-5 4 13 0,5 4-1 0,-9 4 0 0,0 0 0 16,0 0-12-16,-4 3 0 0,0 1 0 15,-1 0 0-15,5 3 20 0,0 5 4 0,0 11 0 0,-4-4 1 16,9 5 11-16,-5-1 1 0,0 0 1 0,9 4 0 15,-1-4-6-15,1 0-2 0,9 1 0 0,-1-1 0 16,5-4-11-16,5 0-3 0,-1-3 0 0,9 3 0 16,5-3-16-16,4-5 0 0,4 4 0 0,5-3 0 15,4-4-136-15,0-5-32 16</inkml:trace>
        </inkml:traceGroup>
        <inkml:traceGroup>
          <inkml:annotationXML>
            <emma:emma xmlns:emma="http://www.w3.org/2003/04/emma" version="1.0">
              <emma:interpretation id="{01C385D3-A9D9-4BEC-A864-3F0B8BF95BA7}" emma:medium="tactile" emma:mode="ink">
                <msink:context xmlns:msink="http://schemas.microsoft.com/ink/2010/main" type="inkWord" rotatedBoundingBox="13604,7200 14660,7128 14761,8616 13705,868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6718.9797">11632 7151 288 0,'0'0'25'0,"0"0"-25"16,0 0 0-16,0 0 0 0,0 0 136 0,8-4 21 16,1-3 5-16,4 3 1 0,0-4-63 0,1 0-13 15,3 0-3-15,1 0 0 0,4-3-36 0,4-5-7 16,0 4-1-16,1-3-1 0,-1-1-12 0,0 1-3 15,-8-5 0-15,4 1 0 0,0-1-12 0,0 5-2 0,0-5-1 16,-1 1 0-16,-3-1-1 0,-5 1 0 0,0-1 0 16,1-3 0-16,-1-1-8 0,0 1 0 0,-4-4 0 0,4-1-11 15,-4 5 19-15,-1-4 3 0,1-9 1 0,0 9 0 16,-5 4-12-16,5-5 0 0,-5 5 0 0,5 0 0 16,-4-9 0-16,-1 5-17 0,0 4 4 0,1-1 1 15,-1 1 35-15,-4 7 7 0,0-3 2 0,0 3 0 16,0 5-32-16,-4-1 0 0,4 4 0 0,-5 0 0 15,1 0 0-15,-5 1 0 0,0 3 0 0,5 0 0 16,-5 0 12-16,0 0-3 0,1 0-1 0,8 4 0 16,-9 4-28-16,0-4-5 0,9 0-2 15,-13 4 0-15,4-4 45 0,9 0 9 0,-13 0 1 0,4 0 1 16,9 0-46-16,-13 4-10 0,4-4-1 0,9 0-1 16,0 0 29-16,0 0 0 0,-8 4 0 0,8-4 0 0,0 0 20 0,0 0 11 15,-9 4 1-15,9-4 1 0,0 0-17 0,0 0-3 16,0 0-1-16,0 0 0 0,-9 0 3 0,9 0 0 15,0 0 0-15,-9 0 0 0,0 4 3 0,9-4 1 16,0 0 0-16,0 0 0 0,0 0 24 0,0 0 5 16,-8 3 0-16,8-3 1 0,0 0-57 0,0 0-12 15,-5 4-3-15,5-4 0 0,0 0 23 0,-4 12 0 16,4-12 0-16,-4 12 8 0,-1-1 1 0,1 1 0 16,4 8 0-16,0-1 0 0,-9 5 3 0,5-1 1 15,4 0 0-15,-5 5 0 0,-4 3 12 0,5 4 3 16,-5 4 0-16,5 0 0 0,0 0 18 0,-1 4 4 15,-8 4 1-15,4-1 0 0,-4 1-28 0,0 4-6 0,-5 0-1 16,-4-1 0-16,5-7 6 0,-1 0 1 0,1 0 0 16,-1 4 0-16,1-8-5 0,-1-4-1 0,5 4 0 15,0-8 0-15,0-4 1 0,-1 1 0 0,1-5 0 0,5 1 0 16,-1-5-2-16,0-3-1 0,5-1 0 0,-5 1 0 16,9-4-7-16,-5-1 0 0,-3-3-8 0,8 0 12 15,-5 4-12-15,5-5 9 0,0-3-9 0,-4 4 8 16,4-4-8-16,0-4 0 0,-5 4 9 0,5 4-9 15,-4-4 0-15,0 3 9 0,4 1-9 0,0 0 0 16,-5-4 0-16,1 4 0 0,0-1 0 0,-1-3 0 16,1 8 0-16,-1-8 0 0,5 0 0 0,-4 0 0 15,0 4 0-15,4-8 0 0,0 0-9 0,0 0 9 16,-5 7 0-16,5-3 0 0,-4 0 0 0,4-4 0 0,-5 8 0 16,5-8 0-16,-4 4 0 0,4 0 0 0,-4 4 0 15,-1-1 0-15,-4-3 0 0,5 4 0 0,0 4 0 0,-1-1 0 16,1 1 0-16,-5-4 0 0,5 4 0 0,-5-5 0 15,5-3 0-15,-1 4 0 0,-4 4 0 0,5-4 0 16,4-8 0-16,0 0 0 0,0 0 0 0,0 0-10 16,-4 0 10-16,4 0 0 0,-9 0 0 0,9-4 0 15,-4 0 0-15,4 4 9 0,0-4-9 0,0-4 0 16,4-4-10-16,0 1 10 0,1-5 0 0,-1 1 0 16,5-5 0-16,0 1 10 0,4-1-10 0,-4-3 0 15,4-1 0-15,0-3 0 0,0 0 0 0,0-1 0 16,5-7 0-16,-1 0 0 0,1 0-13 0,4-4 1 15,0 4 1-15,4-4 0 0,0 0 11 0,1 4-12 16,3 4 12-16,1-1-12 0,0 5 12 0,0 0-12 16,-10 3 12-16,10-3-12 0,0 8 12 0,0-5 0 0,-1 1 0 0,5 3 0 15,-4 1 0-15,4 3-8 0,-4-3 8 16,0 7-8-16,-1 0 8 0,1 1 0 0,0-1 0 0,-5 0 0 16,-4 1-12-16,0 7-1 0,0-4 0 0,-5 8 0 15,-3 0 13-15,3 0 0 0,-4 4 9 0,1 0-9 16,-6 0 0-16,1 3-13 0,-5 5 1 0,1 0 0 15,-5 3 12-15,0-3 0 0,-9 4 0 0,5 3 0 16,-5 1 0-16,-4-1 0 0,0 1 0 0,-1-1 0 16,-3-3 0-16,4-1 0 0,0 1 0 0,-5-4 0 15,0-5 0-15,5 5 0 0,-4 4 0 0,4-8 0 16,-5-5 0-16,0-3 0 0,1 8 0 0,-1 0 0 0,-4-4 8 16,0 0 0-16,1 4 1 0,-1-1 0 15,0-3-35-15,0 0-7 0,-5 0-2 0,5-4 0 16,1 4 14-16,3 0 2 0,9-8 1 0,-4 4 0 0,0-4 18 0,4 4-10 15,0 0 10-15,9 0-8 0,-8-4 8 0,8 4 0 16,-5-4 0-16,5 4 0 0,0 0 0 0,0 0 0 16,0 0 0-16,0 0 0 0,0 0 0 0,0 0 0 15,5-11 0-15,3 3 0 0,-8 8 0 0,0 0 0 16,0 0 0-16,0 0 8 0,9 0-8 0,4 0 8 16,-4 4-8-16,-9-4 8 0,0 0 11 0,9 4 2 15,4 0 1-15,0-1 0 0,-13-3 6 0,0 0 0 16,13 8 1-16,-4 0 0 0,0 4-16 0,0-4-3 15,-1 3-1-15,6 1 0 0,-6 0-9 0,6 3 8 16,-6-3-8-16,5 4 8 0,1-1 8 0,-1 1 0 16,0-1 1-16,0 5 0 0,0-8 15 0,-4 3 2 0,4 1 1 15,-4-1 0-15,0-3-35 0,-5 0 0 0,5-1 0 0,-5 1-9 16,1 0 9-16,-1 0-12 0,-4-1 12 0,0-3-12 31,0 4-129-31,-4-1-27 0,-1 5-4 0,1-4-844 0</inkml:trace>
        </inkml:traceGroup>
        <inkml:traceGroup>
          <inkml:annotationXML>
            <emma:emma xmlns:emma="http://www.w3.org/2003/04/emma" version="1.0">
              <emma:interpretation id="{E4B8D534-F404-404B-B8A0-BFB6DAA2E6F8}" emma:medium="tactile" emma:mode="ink">
                <msink:context xmlns:msink="http://schemas.microsoft.com/ink/2010/main" type="inkWord" rotatedBoundingBox="16469,6919 17526,6847 17604,7995 16548,806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095.6713">14865 6812 518 0,'0'0'46'0,"-9"-4"-37"15,-4 0-9-15,0 0 0 0,0-4 142 0,0 5 26 16,4-5 6-16,0 8 1 0,5-4-49 0,4 4-10 15,0 0-1-15,0 0-1 0,0 0-32 0,8-8-6 16,6 0-2-16,3 4 0 0,5 0-40 0,0 1-8 16,0-5-2-16,0 4 0 0,9-4 23 0,-5 0 4 15,5 0 1-15,-1 5 0 0,5 3-39 0,1-4-13 16,-6 0 9-16,5 8-9 16,-4 0-140-16,-5-1-34 0,27-3-6 0,-14 4-2 0</inkml:trace>
          <inkml:trace contextRef="#ctx0" brushRef="#br0" timeOffset="119895.404">15040 6508 1594 0,'0'0'35'0,"0"0"7"0,0 0 2 0,0 0 1 16,5-8-36-16,-1 0-9 0,5-4 0 0,0-3 0 0,0-1 53 0,4 1 9 15,0 3 2-15,4-4 0 0,1-3-36 0,-5 3-6 16,5 1-2-16,-1-5 0 0,1 5-9 0,-5-5-3 16,0 1 0-16,0 3 0 0,-4 0-8 0,0-3 0 15,-5 3 9-15,1-3-9 0,-5-1 0 0,0 1 8 16,0-1-8-16,0 1 0 0,0 3 8 0,0 1-8 15,-5 3 8-15,1-4-8 0,4 1 0 0,-5-1 0 16,1 1 0-16,0 3 0 0,-5 4 0 0,9 0 0 16,0 0 0-16,-4 1 0 0,-5-1 0 0,9 8 0 15,0 0 0-15,0 0 0 0,0 0 0 0,0 0 0 16,0 0 0-16,0 0-8 0,0 0 8 0,-5 8 0 16,1 3 0-16,-5 5 0 0,5-4 12 0,-1 3-3 15,-3 5 0-15,3-1 0 0,-4 5 6 0,-4-1 1 16,9 0 0-16,-9 9 0 0,0-5 20 0,-1 4 4 0,6 0 0 15,-10 4 1-15,5 4-33 0,0-4-8 0,4-3 0 16,5-1 0-16,-5 0 22 0,0 4 2 16,5 0 1-16,-1 4 0 0,1 0 3 0,-5 0 1 0,5 0 0 0,-1 8 0 15,1 0 0-15,4-8 0 0,-4-4 0 0,-1 0 0 16,-4 4-29-16,5-4 0 0,-5-4 0 0,1 1 0 16,-1-5 0-16,-4-8 0 0,-5-3 0 0,5 0 0 15,0-1-71-15,4-7-20 16,-4 0-4-16,4-4-584 0,5 0-117 0</inkml:trace>
          <inkml:trace contextRef="#ctx0" brushRef="#br0" timeOffset="119178.1717">14387 6800 586 0,'0'0'26'0,"0"0"6"0,0 0-32 0,0 0 0 16,4-8 0-16,-4 8 0 0,0 0 44 0,0-3 4 16,5-5 0-16,-5 8 0 0,0 0 12 0,0-8 4 15,0-4 0-15,0 4 0 0,4 1 3 0,-4-5 1 16,4 0 0-16,1 1 0 0,-5 3-10 0,4-4-2 0,-4 4 0 0,4 4 0 15,-4-3-8-15,0 7-1 0,0 0-1 0,0 0 0 16,0 0-22-16,0 0-5 0,0 0-1 0,0 0 0 16,0 0-2-16,0 0-1 0,0 0 0 0,0 15 0 15,-4 1 5-15,0 3 0 0,-1 1 1 0,-3-1 0 16,3 5 4-16,-4-1 1 0,1-3 0 0,3-1 0 16,-8 1 16-16,4-1 3 0,1 1 1 0,-1-1 0 15,0 1-27-15,-4-1-6 0,4 1-1 0,5 3 0 16,-1-4-12-16,-4-3 9 0,9 0-9 0,-4-1 8 15,4-3-8-15,0-12 0 0,0 0 0 0,0 12 0 16,0-12-18-16,0 0-6 0,0 7 0 0,0-7-1 16,9 12-133-16,0-8-26 0,8 0-6 15,-17-4-518-15</inkml:trace>
          <inkml:trace contextRef="#ctx0" brushRef="#br0" timeOffset="119333.487">14593 6340 1728 0,'0'0'38'0,"0"-12"8"0,0 1 2 0,0-1 0 0,9-4-39 0,-5 9-9 16,-4 7 0-16,0 0 0 0,5-8 20 0,3 4 3 16,1 4 0-16,0 4-549 15,4 0-110-15</inkml:trace>
        </inkml:traceGroup>
        <inkml:traceGroup>
          <inkml:annotationXML>
            <emma:emma xmlns:emma="http://www.w3.org/2003/04/emma" version="1.0">
              <emma:interpretation id="{7F0C9D8F-2ABA-4F05-8920-55811C316D2D}" emma:medium="tactile" emma:mode="ink">
                <msink:context xmlns:msink="http://schemas.microsoft.com/ink/2010/main" type="inkWord" rotatedBoundingBox="19246,6617 20302,6545 20382,7726 19327,7798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4126.2287">17427 6067 1400 0,'0'-23'31'0,"-4"15"6"0,-5-8 2 0,0 5 0 0,5 3-31 0,-1 0-8 0,5-4 0 0,-4 5 0 15,4 7 48-15,0 0 8 0,0-4 1 0,0 4 1 16,0 0-46-16,0 0-12 0,0 0 0 0,0 0 0 16,0 0-100-16,0 11-23 0,-9 13-4 15,5-5-1-15</inkml:trace>
          <inkml:trace contextRef="#ctx0" brushRef="#br0" timeOffset="124678.7977">17511 6570 748 0,'-27'-12'33'0,"23"9"7"0,4-5-32 0,-5 0-8 16,5 0 0-16,0 8 0 0,0 0 184 0,9-8 34 15,4-3 7-15,5 3 2 0,-5 4-111 0,9 0-23 16,4 0-4-16,5 0-1 0,-9 4-38 0,4 0-8 16,5 0-2-16,-5 0 0 0,5 4-48 0,0-4-11 15,-9 4-1-15,4 0-860 0</inkml:trace>
          <inkml:trace contextRef="#ctx0" brushRef="#br0" timeOffset="124513.4125">17989 5751 1094 0,'13'-8'97'0,"-4"-3"-77"16,-5-5-20-16,5 1 0 0,-5 3 84 0,1 0 14 15,-1 4 2-15,-4 8 1 0,-4-11-1 0,4 11 0 16,0 0 0-16,0 0 0 0,0 0-34 0,0 0-7 16,0 0-2-16,0 0 0 0,0 0-38 0,-9 11-8 15,-4 1-2-15,4 11 0 0,0 5-1 0,-4 7 0 0,0 4 0 0,0 4 0 16,-1 4 10-16,1-5 2 0,-4 9 0 0,-1 4 0 15,1-1 1-15,3 1 1 0,6-4 0 0,-1 7 0 16,-9 1-9-16,10-5-1 0,-1 1-1 0,0-1 0 16,0-3-11-16,-4-4 0 0,4-4 0 0,5-4 0 15,0 0-80 1,-5-8-16-16,-4-4-2 0</inkml:trace>
          <inkml:trace contextRef="#ctx0" brushRef="#br0" timeOffset="123881.6934">17177 6547 594 0,'0'0'26'0,"0"0"6"0,0 0-32 0,0 0 0 0,0 0 0 0,0-8 0 16,0-4 81-16,0 12 11 0,4-4 1 0,-4 4 1 0,0 0-9 0,0 0-1 15,9-7-1-15,-4 3 0 16,-5-8-18-16,4 4-3 0,-4 4-1 0,0 4 0 15,4-8-9-15,-4 8-1 0,0 0-1 0,0 0 0 16,0 0-23-16,0 0-5 0,0 0-1 0,0 0 0 0,5 16 12 0,-1 0 3 16,-4-1 0-16,-4 5 0 0,-9 7 12 0,4 0 4 15,0 5 0-15,-4-5 0 0,-5 0-30 0,5 0-6 16,0-3 0-16,0-1-1 0,4-3-1 0,0-1 0 16,-4-3 0-16,9-1 0 0,-1 1-14 0,5-4 11 15,-4-1-11-15,0-3 10 0,4-8-10 0,0 0 0 16,0 0 0-16,8 12 0 15,-8 0-37-15,9-8 0 0,0-1 0 0,-9-3-574 16,0 0-114-16</inkml:trace>
        </inkml:traceGroup>
        <inkml:traceGroup>
          <inkml:annotationXML>
            <emma:emma xmlns:emma="http://www.w3.org/2003/04/emma" version="1.0">
              <emma:interpretation id="{6941B18D-4867-40D6-9A8E-BC5C69460BFD}" emma:medium="tactile" emma:mode="ink">
                <msink:context xmlns:msink="http://schemas.microsoft.com/ink/2010/main" type="inkWord" rotatedBoundingBox="21305,6661 22088,6608 22158,7628 21374,768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5539.5916">19222 6289 1357 0,'0'0'29'0,"0"0"7"0,4-7 0 0,-4 7 4 0,0 0-32 0,0 0-8 0,0 0 0 0,0 0 0 15,0 0 38-15,0 0 6 0,0 0 2 0,0 0 0 16,0 0-19-16,0 0-4 0,0 0-1 0,-13 7 0 15,4-3-11-15,9-4-3 0,-4 4 0 0,4-4 0 16,-9 8 14-16,9-8 2 0,-13 4 1 0,13-4 0 16,-5 8 11-16,5-8 1 0,0 0 1 0,-8 11 0 15,3 1-10-15,1 0-1 0,-1 3-1 0,1 1 0 16,-5 0-6-16,5 3-2 0,-1-3 0 0,1 7 0 16,0-3-8-16,-1 3-2 0,1 0 0 0,-1 5 0 15,5-1 5-15,-4-8 1 0,4 5 0 0,0-5 0 16,0 1-4-16,0-1-1 0,0-3 0 0,0 0 0 15,4-5-9-15,-4 1 0 0,0-12 0 0,5 12 8 16,-1-1 2-16,1 1 0 0,-5-4 0 0,0-8 0 16,0 0-10-16,0 0 0 0,8 4 9 0,-8-4-9 0,0 0 19 15,9 8-1-15,0-8 0 0,4 0 0 0,0 0-9 0,0-8-1 16,1 0-8-16,-1-4 12 0,0 4 0 0,4-3-1 16,-3-5 0-16,3-3 0 0,1-1-3 0,4-3-8 15,4-5 12-15,5 5-4 0,-5-4-8 0,5 3 0 16,-1 1 0-16,6-4 0 0,-6-1 0 0,1 5 0 15,0-4 0-15,4 3 0 0,-9 9 0 0,0-1 0 16,1 0 0-16,-1 9 0 0,-8-1 0 0,-1 4 0 16,1 0 0-16,-5 4 0 0,0 0-11 0,0 8 11 15,0-4-8-15,-4 4 8 0,0-1 0 0,0 5 0 16,-5 4 0-16,0-1-8 0,1 1 8 0,-5-1 0 16,0 5 0-16,-5-4 0 0,5-5 0 0,-4 1 12 15,0 0-4-15,-1-1 0 0,-8 5 4 0,4-4 2 0,1-1 0 16,-6 1 0-16,1 0 6 0,0-1 2 0,-4-7 0 0,-5 4 0 15,0 0-10-15,0 0-1 0,-5 0-1 0,1-1 0 16,0-3-10-16,-1 0-14 0,6 0 3 0,-1 0-725 16,-5-4-144-16</inkml:trace>
          <inkml:trace contextRef="#ctx0" brushRef="#br0" timeOffset="125682.053">19502 5763 1720 0,'13'-12'76'0,"-4"8"16"0,0-3-73 0,4 7-19 15,0 0 0-15,1 0-506 16,-6 7-105-16</inkml:trace>
        </inkml:traceGroup>
        <inkml:traceGroup>
          <inkml:annotationXML>
            <emma:emma xmlns:emma="http://www.w3.org/2003/04/emma" version="1.0">
              <emma:interpretation id="{EE461F1F-ED72-46FE-9F62-6220B4711814}" emma:medium="tactile" emma:mode="ink">
                <msink:context xmlns:msink="http://schemas.microsoft.com/ink/2010/main" type="inkWord" rotatedBoundingBox="23462,7042 24444,6975 24488,7618 23505,768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683.7268">21885 6301 936 0,'0'0'41'0,"4"-8"9"0,5 4-40 0,-5-7-10 0,1 3 0 0,-1-4 0 16,5 4 95-16,4-3 17 0,-4 3 3 0,4 0 1 15,-9-4-43-15,5 5-8 0,4-5-1 0,-8 4-1 16,-5-4-24-16,4 5-5 0,0-1-1 0,1 0 0 15,-5 8-20-15,-5-8-4 0,5 8-1 0,-4-8 0 16,0 4 40-16,-1-3 8 0,-8 3 2 0,-5 0 0 16,-4 4-42-16,1 0-8 0,-6-4-8 0,-3 4 12 15,-1 4-12-15,-4 0 0 0,0 0 0 0,0 3 0 16,-5-3 16-16,5 4 0 0,-5 0 1 0,-3 8 0 0,3-1-5 16,1 9-2-16,4 3 0 0,-1 8 0 0,1-4-10 0,0 4 8 15,5 0-8-15,3 4 8 16,10-4-31-16,-1 4-6 0,9-7-2 0,1 3 0 15,8-4 31-15,0 0 0 0,8-4 0 0,1-3 0 0,0-5 25 0,8-3 11 16,5 0 3-16,0-1 0 0,-4-11-11 0,4-4-3 16,8 0 0-16,1 0 0 0,4-8-25 0,0-3 0 15,-4 3 0-15,4-8 0 0,-8-3 36 0,3-5 3 16,5 1 0-16,0-4 0 0,1-5-28 0,-1-3-11 16,4-4 8-16,-4-4-8 0,-4 0 12 0,0 8-2 15,-1-4-1-15,1 8 0 0,0 4-9 0,-5 3 0 16,-4 5 0-16,-4 7 8 0,-5 8 2 0,0 4 0 15,-13 0 0-15,13 12 0 0,-4 0-10 0,-5 11 0 16,-4 1 0-16,5 7 0 0,-1 4 0 0,0 0 0 0,-4 4 0 0,9 4 0 16,-4 4 0-16,8-4 0 0,0 3 0 15,4 1 0 1,10-4-100-16,3-4-23 0</inkml:trace>
        </inkml:traceGroup>
        <inkml:traceGroup>
          <inkml:annotationXML>
            <emma:emma xmlns:emma="http://www.w3.org/2003/04/emma" version="1.0">
              <emma:interpretation id="{F8F46CC6-1806-43DB-9438-99A82847690C}" emma:medium="tactile" emma:mode="ink">
                <msink:context xmlns:msink="http://schemas.microsoft.com/ink/2010/main" type="inkWord" rotatedBoundingBox="26223,6499 31296,6154 31391,7550 26318,7895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4302.2477">24859 5876 691 0,'-4'-8'61'0,"8"-3"-49"0,5 3-12 0,0 0 0 15,-5 0 90-15,1 0 15 0,-5 1 3 0,0-1 1 16,-5-8-22-16,1 1-5 0,-1 3-1 0,1-4 0 16,-5 5-24-16,5-1-5 0,-9 4 0 0,8-4-1 15,-8 5-7-15,4-1 0 0,-4-4-1 0,0 4 0 16,0 0-21-16,-5 5-4 0,5-5-1 0,-4 4 0 0,3 4 3 15,-3 0 1-15,-1 0 0 0,-4 4 0 0,-4 0 4 16,4 3 1-16,-4 1 0 0,-5 4 0 16,0 4-6-16,1 3 0 0,-5 1-1 0,-1 3 0 0,-3 4-8 0,-1 1-2 15,1-1 0-15,0 8 0 0,-1-4 4 0,9-4 1 16,1 5 0-16,-5-5 0 0,8 4 0 0,5 0 0 16,9 4 0-16,0-3 0 0,0-1 14 0,0 8 2 15,4 0 1-15,4 0 0 0,1 0-31 0,4-4 0 16,4-4 0-16,10 4 0 0,-1 4 0 0,0-4 0 15,9-4 0-15,0 1 0 0,4-1 8 0,-4 0 0 16,4-4-8-16,5-3 12 0,-5 3-12 0,10-7 0 16,-1-1-12-16,8 1 12 15,1-9-167-15,5-3-26 0,12-4-6 0,9-4-604 0</inkml:trace>
          <inkml:trace contextRef="#ctx0" brushRef="#br0" timeOffset="134662.4475">25491 6414 403 0,'0'0'36'0,"4"-8"-36"0,-4 1 0 0,5-5 0 15,-5 4 148-15,0 8 22 0,0-8 5 0,-5 0 1 16,5 1-66-16,-4-1-13 0,4-4-2 0,-4 4-1 16,-1 4-12-16,5 4-2 0,-9-3-1 0,1-1 0 15,-6 0 3-15,1 0 1 0,-4 4 0 0,-1 4 0 16,-4 0-67-16,9 7-16 0,-4 1 0 0,-5 4 0 16,-5-1 16-16,1 5 2 0,4-5 1 0,-4 5 0 15,-1 7-19-15,10-3 0 0,-5-1 0 0,4 4 0 16,5-3 0-16,0 3 0 0,4-4 0 0,0-3 0 0,9-1 0 15,-4-3 0-15,4 0 0 0,4-5 0 0,5-3 0 0,4-4 0 16,1 4 0-16,3-8 0 0,5 0 0 0,9-4 0 16,-1 0 0-16,10-8 0 0,-5 1-11 0,5-1-5 15,-1-4-2-15,-4 1 0 0,5-1 18 0,-10-3 0 16,1-1 0-16,-5 1 0 0,-4-1 8 0,-4-3 4 16,-5-5 2-16,-4 5 0 0,0 0-22 0,-5 3-5 15,-4 1-1-15,-4 3 0 0,-5 0 14 0,0 1 0 16,-4 3 0-16,-5 4 0 0,1 4 0 0,-1-3 0 15,-8 3 0-15,0 4 0 0,-5 4 0 0,5-1 0 16,-1 5 0-16,1 0 0 16,0 4-25-16,-5-1-3 0,5 9 0 0,-1-4 0 0</inkml:trace>
          <inkml:trace contextRef="#ctx0" brushRef="#br0" timeOffset="135378.7104">25750 6192 1497 0,'26'-20'66'0,"-13"13"14"0,5-5-64 0,-1 0-16 0,10 4 0 0,-1 1 0 15,0-1 106-15,1 4 18 0,-10 0 3 0,5 8 1 16,-9 0-103-16,0 7-25 0,-4 1 0 0,-4 0 0 16,-5 7 56-16,-5 1 7 0,1 3 1 0,-5 1 0 15,0-1-64-15,-4 4-15 0,4-7-1 0,-4 3-1 16,4-3 27-16,1-5 6 0,-1 1 0 0,5 3 1 0,-1-7-17 0,1 0 0 15,4-12 0-15,0 0 0 0,0 0 0 0,0 0 0 16,0 0 0-16,0 0 0 0,0 0 0 0,0 0 0 16,0 0 0-16,0-8 0 0,4-8 0 0,-4 5 0 15,5-5 0-15,3-3 0 0,5-5 0 0,-4 1 0 16,9-1 0-16,-5 1 0 0,4 4 0 0,5-1 0 16,-4 1 0-16,8-1 0 0,-4 4 0 0,0 1 0 15,0 3 0-15,0 0 0 0,-4 5 0 0,-1-1 0 16,-4 4 0-16,0 4 0 0,-4 4 0 0,0 0 0 15,4 4 0-15,-8-1 0 0,3 9 0 0,-3 0 0 16,4-1 0-16,-5 5 0 0,-4 3 0 0,0-3 0 16,0-1 0-16,0 4 0 0,0-3 0 0,-4 3 0 15,-1-3 0-15,1-1 0 0,-1-7 0 0,-3 0 0 16,3-1 0-16,-4-3 0 0,5 0 55 0,0 0 7 16,4-8 2-16,0 0 0 0,0 0-52 0,0 0-12 0,0 0 0 15,0 0 0-15,0 0 0 0,0-8 0 0,0-8 0 0,4 5 0 16,0-1-11-16,5-4-5 0,0-3 0 0,4-1-1 15,0 5 17-15,-4-9 0 0,4 1 0 0,5 0 0 16,-1 3 8-16,1 1 8 0,4-5 1 0,-5 9 1 16,1-1-18-16,-1 4 0 0,1 1 0 0,-5 3 0 15,0-4 0-15,0 8 0 0,-4-4 0 0,-9 8 0 16,0 0 0-16,0 0 0 0,5 16 0 0,-5-4 0 16,-5-1 0-16,1 5-16 0,-5 0 4 0,0 3 0 15,1 1 12-15,-1 3 0 0,-4-3 12 0,4 3-12 16,0 4 12-16,-4-3-12 0,4 3 12 0,0-4-12 0,-4 5-200 0,4-9-48 0,1 1-8 15</inkml:trace>
          <inkml:trace contextRef="#ctx0" brushRef="#br0" timeOffset="135901.2885">26702 6122 1317 0,'22'-24'28'0,"-9"16"7"0,-4-3 1 0,8-1 2 0,-4 8-30 0,1-4-8 16,-6 4 0-16,-8 4 0 0,0 0 80 0,0 0 16 16,0 0 2-16,0 0 1 0,0 0-39 0,0 12-7 15,-8 0-1-15,-6 3-1 0,1 5-13 0,0-1-2 16,0 1-1-16,0 3 0 0,4-3-9 0,5 3-2 0,-5 1 0 0,4 3 0 16,1-4 8-16,0 1 0 0,-5-1 1 0,5 4 0 15,-5 1-13-15,0-5-4 0,5-3 0 0,-5-1 0 16,0 5 14-16,0-9 2 0,0 1 1 15,5-1 0-15,-5 1-14 0,1 0-3 0,-1-5-1 0,-4 1 0 16,8 0-15-16,1-5 0 0,-5 1 0 0,5 0 0 16,-5-4 54-16,9-4 8 0,0 0 2 0,-9 0 0 15,5-4-72 1,4 4-15-16,0 0-2 0,-5-8-1 0,1-7 26 0,4 3 0 0,0-8 9 0,4 9-9 16,1-9 23-16,4 5-3 0,-5-5 0 0,9 1 0 15,0-1-31-15,0 1-6 0,9-9-2 0,0 5 0 16,0 0 10-16,0-1 9 0,4-3-13 0,5 0 5 15,4 3-4-15,0 1-1 0,0-1 0 0,1 1 0 16,-1 3-10-16,0 1-1 0,-5 3-1 0,-3-3 0 0,-1 7 25 16,0-3 8-16,-4 7 0 0,0-4 0 0,-4 4-8 15,-1 4-8-15,-3-3 8 0,3 7-12 0,-8 0 12 16,0 0 0-16,-9 0 0 0,8 11-8 0,-8 1 8 0,0 4 0 16,-4-1 0-16,0 1 0 0,-5 3 0 0,0 1 0 15,-4-1 0-15,0 1 0 0,0-1 0 0,-5 5 0 16,-4-9 0-16,5 5 0 0,-10-5 0 0,1 5 0 15,-5-1 0-15,1 1 0 16,-10-5-20-16,5 1-8 0,-5 0-1 0,1-5-1 16,-5-3-198-16,0 0-39 0,-35-8-8 0,18-8-1 0</inkml:trace>
          <inkml:trace contextRef="#ctx0" brushRef="#br0" timeOffset="136049.5763">27500 5447 1573 0,'13'-8'34'0,"5"0"7"0,4 1 2 0,0 3 2 0,4-4-36 0,1 8-9 0,-10 0 0 0,5 4 0 16,0 0 92-16,-9 4 16 0,-4 3 3 0,0 1 1 15,-9 7-48-15,0 1-10 0,-9-1-2 0,0 9 0 16,-4 7-13-16,-5 0-3 0,1 12-1 0,-9 0 0 15,-5-5 1-15,-4 9 0 0,0 4 0 0,0-1 0 16,-5 1-36-16,5 0-9 0,0-1-1 0,4 1 0 0,0-5 0 0,10-3 0 16,-6 0 0-16,10 0 0 15,-1-4-188-15,5-8-38 0</inkml:trace>
          <inkml:trace contextRef="#ctx0" brushRef="#br0" timeOffset="136408.9579">27426 6321 518 0,'0'0'46'0,"9"-8"-37"16,4 0-9-16,-5 0 0 0,6 4 220 0,-1 0 41 15,4 0 9-15,1 1 2 0,4-1-170 0,0 0-34 16,0-4-6-16,4 0-2 0,0 0-26 0,1 1-6 16,-1-1 0-16,0-4-1 0,1-4-15 0,-1 1-2 15,0-5-1-15,1 1 0 0,-5-5 10 0,-1-3 1 16,-3 0 1-16,4 0 0 0,0-5 0 0,0 5 0 0,9 0 0 0,-14 0 0 15,-4-1-21-15,5 5-12 0,-5 3 2 0,0 5 0 32,-4 3 33-32,0 0 6 0,-5 5 2 0,0-1 0 0,1 0 1 0,-5 8 1 0,-9 8 0 0,-4-4 0 15,-9 7-22-15,-9 1-11 16,-4 4 10-16,0 3-10 0,-4 5 0 0,3 3 0 0,-3-4 0 0,-5 12 0 16,0-3 0-16,9-1 0 0,4-4 0 0,10 4 0 15,-1-7 0-15,8-1 0 0,6 0 0 16,3 1 0-16,5-1 0 0,5-3 0 0,-1-1 0 0,5 1 0 15,8-5 0-15,-3-3 0 0,3 0 0 0,5 3 0 16,-4-3-24-16,8 0-12 16,5-5-1-16,-1-3-906 0</inkml:trace>
          <inkml:trace contextRef="#ctx0" brushRef="#br0" timeOffset="137029.65">28900 5291 518 0,'0'0'46'15,"0"0"-37"-15,0-12-9 0,0 12 0 16,0 0 164-16,0-4 32 0,0 4 5 0,0 0 2 0,-9 4-59 0,-4 0-12 16,0 8-3-16,0 4 0 0,-5 3-43 0,5 8-9 15,0-3-1-15,-5 3-1 0,-4 8-15 0,5 0-2 16,-1 0-1-16,-4 8 0 0,0-4 0 0,5 4 0 16,-1 12 0-16,1 3 0 0,-1-3-29 0,1-1-5 15,3 5-2-15,-3-1 0 0,-1-7-21 0,-4-4-18 16,5-4 3-16,-10 4 1 0,6-5 14 0,-6-6 0 15,1-1 0-15,0-4 0 16,4-4-194-16,0-3-36 0,-18 15-7 0,18-28-2 0</inkml:trace>
          <inkml:trace contextRef="#ctx0" brushRef="#br0" timeOffset="136651.8962">28373 5779 1036 0,'0'-16'46'0,"0"16"10"0,5-8-45 0,-1 0-11 15,-4-3 0-15,5-1 0 0,-1 4 156 0,0 4 28 16,5-4 7-16,0 5 1 0,0-1-112 0,4 0-23 16,4-4-4-16,5 4-1 0,5 0-18 0,3 0-4 15,10 0-1-15,-1 0 0 0,1 1-6 0,-5-1-2 16,-4 0 0-16,-1 4 0 0,-8-4-13 0,0 0-8 0,0 4 8 15,-9-4-8 1,0 0-36-16,-4 4-11 0,-9 0-2 0,0 0-546 0,0-12-109 0</inkml:trace>
          <inkml:trace contextRef="#ctx0" brushRef="#br0" timeOffset="137359.931">28588 6239 1152 0,'0'0'51'0,"0"0"10"0,0 0-49 0,0 0-12 0,14 0 0 0,-6 0 0 16,5 4 76-16,1-4 12 0,-1 0 2 0,9 0 1 15,0 0-18-15,0-4-3 0,0 0-1 0,-1 0 0 16,6 0-29-16,-1-4-7 0,0 0-1 0,-4 1 0 16,5-1 0-16,-1-4 0 0,-4-4 0 0,0 1 0 15,0-1 11-15,0 1 1 0,-5-1 1 0,-4-3 0 16,5-1-11-16,-9 4-2 0,0 5-1 0,-5-5 0 15,0 5-12-15,1 3-3 0,-5 0 0 0,-5 0 0 16,1 0-8-16,-5 4-8 0,-4 1 12 0,-5 3-12 16,-8 0 0-16,0 0 0 0,4 3 0 0,-9 5 0 15,0 4 0-15,1 0 0 0,3 7 0 0,-3 1 0 16,3 7-28-16,1-4-2 0,4 1-1 16,9 3 0-16,4 0 58 0,5 1 11 0,4-1 2 0,9 4 1 0,-1 4-17 15,10 0-4-15,4 0-1 0,4-3 0 0,9-1-2 0,0 0 0 16,-4 0 0-16,9 0 0 0,-10 4-17 0,5-7-17 15,0-1 3-15,1 0-709 16,-6-3-141-16</inkml:trace>
        </inkml:traceGroup>
      </inkml:traceGroup>
    </inkml:traceGroup>
    <inkml:traceGroup>
      <inkml:annotationXML>
        <emma:emma xmlns:emma="http://www.w3.org/2003/04/emma" version="1.0">
          <emma:interpretation id="{C668B608-0A51-4040-8846-5F0D6D1960E2}" emma:medium="tactile" emma:mode="ink">
            <msink:context xmlns:msink="http://schemas.microsoft.com/ink/2010/main" type="paragraph" rotatedBoundingBox="2925,9922 26064,7865 26233,9765 3094,118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1113B3-32C9-44E8-9E28-D796DB93577F}" emma:medium="tactile" emma:mode="ink">
              <msink:context xmlns:msink="http://schemas.microsoft.com/ink/2010/main" type="line" rotatedBoundingBox="2925,9922 26064,7865 26233,9765 3094,11822"/>
            </emma:interpretation>
          </emma:emma>
        </inkml:annotationXML>
        <inkml:traceGroup>
          <inkml:annotationXML>
            <emma:emma xmlns:emma="http://www.w3.org/2003/04/emma" version="1.0">
              <emma:interpretation id="{63EB3DF1-053B-4A9C-B0F2-2CFCC94BF6E7}" emma:medium="tactile" emma:mode="ink">
                <msink:context xmlns:msink="http://schemas.microsoft.com/ink/2010/main" type="inkWord" rotatedBoundingBox="2947,10163 7577,9751 7724,11410 3094,11822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9094.6046">1725 9916 1116 0,'0'0'49'0,"0"0"11"0,-4-8-48 0,4 4-12 16,-5-3 0-16,5 7 0 0,-8-4 86 0,8 4 15 16,-9-4 3-16,9 4 1 0,-9 0-44 0,5 4-9 0,-10 0-1 0,6 3-1 15,3 1-15-15,-3 4-3 0,-1 4-1 0,0 3 0 16,0 4-14-16,5 1-2 0,-1-1-1 0,-3 5 0 16,-1 3-3-16,4-4-1 0,5-4 0 0,0 5 0 15,-4-9-10-15,4 5 10 0,4-5-10 0,1-3 10 16,-1-1 8-16,1-3 2 0,-1-4 0 0,-4-8 0 15,4 8 11-15,-4-8 2 0,0 0 1 0,0 0 0 16,14-4 9-16,-1 0 1 0,0-8 1 0,-4 0 0 16,4-3-17-16,0-1-3 0,0-3-1 0,5-5 0 15,-1 5-12-15,5-5-2 0,-9 1-1 0,1-4 0 16,-1-1-9-16,4 5 0 0,1-4 0 0,-1-1 0 16,1 5-19-16,-1 4-5 0,-3-1-2 0,-1 4-659 15,0 5-132-15</inkml:trace>
          <inkml:trace contextRef="#ctx0" brushRef="#br0" timeOffset="139675.4677">2326 9425 748 0,'-4'-12'67'0,"-1"-3"-54"0,1-1-13 0,4 0 0 16,-4 1 152-16,-1-1 28 0,1 4 6 0,-1-3 1 15,10 3-62-15,-5 4-12 0,0-3-2 0,0 3-1 16,0 8-50-16,0 0-11 0,0 0-1 0,0 0-1 15,0 0-27-15,0 0-6 0,0 19-1 0,4 1 0 16,-4 3 7-16,0 8 0 0,5 1 1 0,-1 3 0 16,-4 8 7-16,4 0 0 0,-4-1 1 0,0 9 0 15,-4 0-1-15,0 0-1 0,-5 3 0 0,0 1 0 16,0-8-6-16,1-5-1 0,-6 1 0 0,6-8 0 16,-6 0-4-16,6-7 0 0,-10-1-1 0,5-4 0 0,4-3-1 15,-4-4 0-15,4-5 0 0,0-3 0 0,1 0-6 0,3-4 0 16,5-4-8-16,0 0 12 0,-4-8-3 0,0 4-1 15,4-8 0-15,0 1 0 0,4-1-8 16,5-4 0-16,-5-3 0 0,5-5 0 0,13 1 0 0,-5-4 0 16,5-8 0-16,0 0 0 0,5 3 0 0,3 5 0 15,5 0 0-15,0 0 0 0,-8 7-14 0,-1 8 5 16,0 1 1-16,-4 7 0 0,-4 0 8 0,-5 8 0 16,-4 4 8-16,0 3-8 0,-5 1 0 0,-4 4-8 15,-9 7 0-15,5 0 0 0,-5 1 8 0,0 3 0 16,-8 0 0-16,4-3 0 0,4 3 0 0,-4 0 11 15,-9 1-3-15,0 3 0 0,-5-8-8 0,1 4-14 16,0 1 3-16,-1-1 1 16,-3 4-42-16,-1-3-8 0,5-5-1 0,4 0-1 15,-9-3-155-15,9-8-31 0,-22 11-7 0,18-23-1 0</inkml:trace>
          <inkml:trace contextRef="#ctx0" brushRef="#br0" timeOffset="138656.8374">1282 9721 288 0,'0'0'25'0,"0"0"-25"16,0-8 0-16,0 1 0 16,0 7 137-16,0-8 23 0,0 8 4 0,4-12 0 0,1 4-56 0,-1 1-12 15,-4 7-3-15,5-12 0 0,-5 4-14 0,0 8-3 16,0-8-1-16,0 8 0 0,-5-8-23 0,5 1-5 15,-9 3-1-15,5 0 0 0,-9 0-6 0,4 4-2 16,-8-4 0-16,3 4 0 0,-3 4-8 0,-1 0-2 16,-8 4 0-16,8-1 0 0,1 5-18 0,-5 4-10 15,0-5 10-15,0 9-10 0,4-8 16 0,5 3-4 16,-9 1 0-16,9-4 0 0,4-1-12 0,1 1 0 16,-1 0 0-16,0-1 0 0,5 5 0 0,-5 0 0 15,0-1-8-15,5 5 8 0,4 3 0 0,-5-4-10 16,5 9 10-16,0-5-8 0,5 8-4 0,4-3-1 15,4 3 0-15,-5-4 0 0,6 0 1 0,8 1 1 16,-5-1 0-16,5-4 0 0,0 1 11 0,0-1-10 16,0-3 10-16,-9-5-10 0,0 1 10 0,5 0 0 0,-5-9 0 15,-4 5-8-15,-1 0 8 0,-8-12 0 0,0 8 8 16,-8 3-8-16,-1-3 20 0,-4 0 0 0,4 4 0 16,-9-5 0-16,1 5 20 0,-9-4 3 0,-1 4 1 15,5-5 0-15,-13 1-44 0,9 0 0 0,-5-4 0 0,5 4 0 16,0-1 0-16,4-7 0 0,0 4 0 0,0-4 0 15,9 4 0-15,-5-4-9 0,9-4 0 0,9 4 0 16,0 0-173 0,5-11-34-16,8-28-8 0,9 0 0 0</inkml:trace>
          <inkml:trace contextRef="#ctx0" brushRef="#br0" timeOffset="140398.8297">3151 9873 576 0,'0'0'51'0,"0"0"-41"15,0 0-10-15,0 0 0 0,-9-4 144 0,5 1 28 16,-1-5 4-16,5 8 2 0,-8-8-65 0,-1 0-13 15,0 0-2-15,5 1-1 0,-1-1-28 0,-3 0-5 16,-1 4-2-16,4-4 0 0,-3 0-18 0,-1 1-3 0,-4-1-1 0,0 4 0 16,-1 0-27-16,6 4-5 15,-6 0-8-15,1 0 11 0,-4 4-11 0,-1 4 8 0,1 0-8 16,3-1 8-16,-3 1-8 0,4 4 10 0,4 0-10 0,-4-1 10 16,0 5-10-16,8-1 0 0,-4 1 0 0,5 0 0 15,4 3 0-15,0-3 0 0,0-1 0 0,0 1 0 16,4-1 0-16,1-3 0 0,-5-12 0 0,4 12 0 15,-4-12-19-15,0 0-2 0,9 8-1 0,4-4 0 16,0-8 10-16,1 0 1 0,3-8 1 0,1 0 0 16,-5-3 2-16,4-5 0 0,5 1 0 0,0-1 0 15,0-3 8-15,0 0 0 0,-4 3 0 0,4 1 0 16,-5-1 0-16,1 4 0 0,-10 5 0 0,1-1 0 16,4 8 0-16,-4 0 0 0,-9 4 8 0,0 0-8 15,0 12 16-15,0 7-2 0,5 5 0 0,-5 7 0 16,-5 12 16-16,-4 4 3 0,1 3 1 0,-6 1 0 0,1 8-18 15,-9-1-4-15,0 4-1 0,-4 1 0 16,4-1 3-16,-4-3 1 0,-1 3 0 0,-3-7 0 16,3-5-15-16,-3-3 11 0,8-8-11 0,-5-8 10 0,1-3 18 0,0-9 4 15,4 1 1-15,0-12 0 0,0-1-17 16,0-7-3-16,0-7-1 0,5-1 0 0,-5-8 32 0,4-7 7 16,1-5 1-16,8-3 0 0,4-4-42 0,10-4-10 15,8-12 0-15,4 1 0 0,5-5 0 0,5 1 0 16,3-1 0-16,10 0 0 15,-1 9-49-15,5-1-12 0,-4 4-3 0,-5 8 0 16,0 0-112-16,0 11-22 0,18-15-5 0,-31 28-596 0</inkml:trace>
          <inkml:trace contextRef="#ctx0" brushRef="#br0" timeOffset="140747.8299">3362 9764 1566 0,'13'-15'34'0,"-9"3"7"0,9-4 2 0,0 5 1 0,1-5-35 0,-1 4-9 0,0 8 0 0,0-3 0 16,0 3 28-16,0 0 3 0,-4 4 1 0,-4 8 0 15,-1-1-12-15,0 9-3 0,1 3 0 0,-5 5 0 16,-9 7 19-16,0 4 3 0,0 4 1 0,1 0 0 16,-6 4 2-16,1-4 1 0,0 4 0 0,4 0 0 15,5-4-15-15,-5-4-4 0,0-4 0 0,5 0 0 16,-5-3-12-16,5-5-4 0,-5-4 0 0,5 1 0 0,-1-8 16 15,1-1 4-15,4-11 0 0,0 0 0 0,-4 8 12 16,4-8 4-16,0 0 0 0,0 0 0 0,-5-12-12 0,-4 1-1 16,9-5-1-16,-4 1 0 0,0-5-6 0,4 1-2 15,-5-5 0-15,5 1 0 0,9-5 8 0,-5 1 2 16,5-8 0-16,0 0 0 0,13-4-32 0,-5 0 0 16,1-4 0-16,4-4 0 0,9 1 0 0,-1 3 0 15,1 0 0-15,0 8 0 16,-1 3-83-16,1 9-22 0,4-4-5 0,-4 11-629 15,-5 8-125-15</inkml:trace>
          <inkml:trace contextRef="#ctx0" brushRef="#br0" timeOffset="141239.7722">4107 9823 1036 0,'0'0'46'0,"0"0"10"15,-4-4-45-15,4 4-11 0,-4-12 0 0,-1 8 0 16,1-4 102-16,4 8 18 0,-5-7 4 0,1-1 1 0,-5 0-57 15,5 4-11-15,0-4-2 0,4 8-1 0,-5-4-25 0,1-3-5 16,-5-1 0-16,5 4-1 0,-5 0 1 0,0 0 0 16,0-4 0-16,0 8 0 0,5 4 0 0,-9 4 0 15,4 0 0-15,-4 0 0 0,-5 7-16 0,-3 5-8 16,3 3 8-16,-4 8-8 0,0 8 0 0,0-4 0 16,0 0 0-16,5 0 0 0,-1-3 0 0,5-1 0 15,0-8 0-15,8 1 0 0,1-9 0 0,4-3 0 16,0-12 0-16,0 0 0 0,13 4-10 0,0-8 0 15,-4-8 0-15,9 1 0 0,8-9 10 0,0 1 0 16,1-9 0-16,3 1 0 0,-8 0 11 0,5-5-3 16,-1 1 0-16,0 0 0 0,-4 8 28 0,5-5 4 15,-14 9 2-15,4 3 0 0,-4 1 6 0,1 7 0 16,-10 4 1-16,-4 4 0 0,0 0-25 0,9 4-4 0,-9-4-2 16,4 16 0-16,-4 3-18 0,0 4 0 0,-4 1 0 15,4-1 0-15,0 1 0 0,0-1 0 0,0-4-12 0,0 5-678 16,4-5-135-16</inkml:trace>
          <inkml:trace contextRef="#ctx0" brushRef="#br0" timeOffset="141806.5392">4572 9604 1551 0,'-8'-11'34'0,"8"7"7"0,-5 0 2 0,5 4 1 0,0 0-36 0,0 0-8 15,0 0 0-15,0 0 0 0,-4 8 72 0,4 3 13 16,-13 1 3-16,8 7 0 0,1 1-36 0,0 3-6 16,-1 1-2-16,-4 3 0 0,1 0-1 0,-1 5-1 15,4-5 0-15,1 4 0 0,0 0-10 0,-1 4-1 16,1-4-1-16,0 1 0 0,-5-1-11 0,4-4-3 15,1 0 0-15,0-3 0 0,-1-5-6 0,1-3-2 16,4 0 0-16,0-1 0 0,0-7 24 0,-5 0 5 16,1 0 1-16,0-1 0 0,4-7-25 0,0 0-5 15,-5 0 0-15,1 4-8 0,-5-8 14 0,5 4-4 16,-9-4-1-16,8-3 0 0,-4 3-9 0,9-8 12 16,0 4-12-16,0-3 12 0,-4-1-12 0,0-4 0 15,8 5 0-15,0-5 0 0,-4-4 0 0,5 1 8 16,-1-1-8-16,5-3 0 0,9-4 0 0,-5-4 0 0,-9-1 0 15,9 1 0-15,14-8 0 0,-1 4 0 0,0-4 0 16,5 0 0-16,4 8 0 0,-4 0 0 16,4 3 0-16,-4 5 0 0,-5 7 0 0,-4 1-11 0,0 3 11 15,0 4-8-15,-9 4 8 0,4 8 0 0,-8 0-9 0,0 0 9 16,0 8 0-16,-5 0-9 0,-4 7 9 0,-4 1 0 16,-5 3 0-16,0 0 0 0,-8 5 0 0,-5 3 0 15,0-4 0-15,-5 4 0 0,-8 1 0 0,0-1 0 16,-4 0-12-16,-1-4 0 0,5 0 1 0,4 1 0 15,-4-5-141-15,5-3-28 0,3-5-5 16,5-7-448-16,5 4-90 0</inkml:trace>
          <inkml:trace contextRef="#ctx0" brushRef="#br0" timeOffset="142378.4976">5213 8972 288 0,'-4'-19'12'0,"8"7"4"0,-4-3-16 0,4 3 0 0,-4 0 0 0,5 1 0 16,-1-1 346-16,-4 4 66 15,0 8 14-15,0 0 2 0,0 0-278 0,0 0-56 0,0 0-11 0,0 0-3 16,5 16-40-16,-1 3-9 0,-8 5-2 0,4 7 0 15,-9 8-6-15,4 4-2 0,-3 0 0 0,-6 3 0 16,10 9-4-16,-5 0-1 0,-4-1 0 0,4 1 0 16,1 3 14-16,-1-3 2 15,0-1 1-15,0 1 0 0,5-4-24 0,-5-4-9 0,0-5 0 0,-4 1 9 16,0-4-9-16,0-7 0 0,8-1 0 0,-8 0 0 16,0-8 0-16,4-3 12 0,-4-9-12 15,4 1 12-15,1 0-12 0,3-8 0 0,5-4 0 0,0 0 0 16,0 0 0-16,0 0 0 0,-4-8 0 0,4-12 0 15,0 1 0-15,9-8 0 0,4-4 0 0,0 3 8 16,0-3-8-16,9 4 0 0,4-8 0 0,1 3 0 16,-5 5 0-16,0 4 0 0,0-1 0 0,-1 9 0 0,1 7 0 15,-4-4 0-15,-1 4 0 0,1 8 0 0,-5 4 0 0,0 4 0 16,-13-8 0-16,14 16 0 0,-6 3 0 16,-3 1-9-16,3-1 9 0,1 5 0 15,4-1-42-15,1 0-2 0,-6 1 0 0,5-1-669 16,-4 5-135-16</inkml:trace>
        </inkml:traceGroup>
        <inkml:traceGroup>
          <inkml:annotationXML>
            <emma:emma xmlns:emma="http://www.w3.org/2003/04/emma" version="1.0">
              <emma:interpretation id="{BA11DF77-F024-4D64-A8A4-21CCED04F763}" emma:medium="tactile" emma:mode="ink">
                <msink:context xmlns:msink="http://schemas.microsoft.com/ink/2010/main" type="inkWord" rotatedBoundingBox="16657,8701 17581,8619 17730,10291 16806,1037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8426.0859">14821 8797 1116 0,'0'0'24'0,"0"0"6"0,0 0 1 0,0 0 0 0,0 0-31 0,9-8 0 15,0 4 0-15,4-4 0 0,-4 5 90 0,4-9 12 0,0 0 2 0,4 0 1 16,1-3-38-16,0-5-8 0,-1 1-2 0,9-5 0 15,1-3-10-15,3 0-3 0,1-8 0 0,0 4 0 16,0-5-24-16,-1 5-4 0,-8-4-2 0,0 0 0 16,-4 0-14-16,4 0 0 0,-5 0 0 0,-4 4 0 15,-4-5 10-15,4 5-1 0,-4 0 0 0,-5-4 0 16,1 4-9-16,-1 0 0 0,1-1 0 0,-5 1 0 16,0 8 0-16,0-1 0 0,-5-3 0 0,5 8 0 15,-4-5 0-15,-1 5-14 0,5-1 5 0,-4 5 1 16,0 3 32-16,-1 0 8 0,1 4 0 0,0-3 1 15,-1-1-33-15,-4 0 0 0,5 1-12 0,-5 3 3 16,0 4 9-16,1 0 9 0,3 0-1 0,5 4-8 16,-8 0 0-16,-6 0 0 0,1 4-10 0,0 4 10 15,4-8 0-15,-4 4 0 0,0 0 9 0,-5 3-1 0,5 1-8 16,4 0-12-16,-4 4 4 0,0-1 0 0,4 5 8 16,1 0 0-16,-1 3 0 0,-4 1 0 0,4-1 0 0,4 5 0 15,1-5 10-15,-5 8-10 0,5 4 12 0,0 1-3 16,-1-1-1-16,1 4 0 0,-5 4 13 0,5 0 3 15,-10 4 0-15,6 8 0 0,-1-1 15 0,-4 9 3 16,0-1 1-16,-5 9 0 0,0-5 11 0,1 0 2 16,-5 1 1-16,4 3 0 0,-3-7-26 0,-1 3-6 15,4-4-1-15,-4 1 0 0,0-1-12 0,5-7-4 16,-5 0 0-16,0-4 0 0,-5-4 18 0,10-8 3 16,-5 0 1-16,4-8 0 0,5-4-19 0,4-3-11 15,1-4 12-15,-1-5-12 0,4 1 16 0,1-8-4 16,0 4-1-16,-5-1 0 0,9-7-11 0,0 0 10 15,0 0-10-15,0 0 10 0,0 0-10 0,0 0 8 16,0 0-8-16,0 0 8 0,0 0-8 0,0 0 0 0,0 0 0 0,0 0 8 16,0 0-8-16,0 0 0 0,0 0 0 0,0 0 8 15,0 0-8-15,0 0 0 0,0 0 0 0,0 0-11 16,0 0 11-16,0 0 0 0,0 0 0 0,0 0 0 16,0-11 0-16,0 3 0 0,4-4 0 0,-4 1 0 15,5-1 0-15,-5 0 0 0,4-3 0 0,0 3 0 16,1-8 0-16,4 9 0 0,-5-5 0 0,5 4 0 15,0 1 0-15,4-1 0 0,-4 0 0 0,-1 1 0 16,5-1 0-16,-4 4 0 0,0 0-10 0,0 0 10 16,0 1 0-16,-5-1 0 0,5 4 0 0,-5-8 0 0,5 1 0 15,-5 3 0-15,5-4 0 0,-5-4 0 0,5-3 0 0,-4-1 0 16,-1 1 0-16,5-4 0 0,0-1-13 0,-1-3 4 16,5 0 1-16,1-5 0 0,3 1 8 0,-4 4-8 15,5-4 8-15,4 3-8 0,-5 5-11 0,5-4-1 16,5 3-1-16,-5 1 0 0,0 3 5 0,4 1 2 15,0-1 0-15,0 5 0 0,1-1 2 0,-1 4 1 16,0 1 0-16,1-1 0 0,-5 4 11 0,0 4 0 16,-5-3 0-16,1 7-8 0,4-4 8 0,0 4 0 15,-9 0 0-15,4 0 0 0,-4 4 0 0,5-4 0 16,-5 3 0-16,-4 5 11 0,4 0-11 0,-8 0 0 16,3 0 0-16,1 3-11 0,0 1 11 0,-9 4 0 15,0-1 0-15,0 5 0 0,0-1 0 0,-5 1 0 16,-3-1 0-16,-1 1 0 0,-4-1 0 0,-5 1 0 0,5-1 0 15,-5 1 0-15,5-1 0 0,-4-3 14 16,-5-1-3-16,4 1-1 0,-4-4-10 0,5-1 0 0,-10 1 0 0,1 0 0 16,9 0 0-16,-5-5 0 0,4-3 0 15,-4 0 0-15,5 0 0 0,-1 0 0 0,1-4 0 0,3-4 0 16,1 0 0-16,0 0 0 0,0-4 0 0,4 5 0 16,0-5 0-16,1 0 8 0,3 4-8 0,1-4 0 15,-1 4 0-15,5 4 0 0,-4-4 0 0,4 4 0 16,-4-7 0-16,-5-1 0 0,9 8-8 0,0 0 8 15,-5-4 0-15,5 4 0 0,0 0 0 0,0 0 0 16,0 0 0-16,0 0-9 0,0 0 9 0,0 0 0 16,0 0-9-16,0 0 9 0,0 0 0 0,0 0-9 15,0 0 9-15,0 0-8 0,0 0 8 0,14 4-8 0,-6 0 8 16,6 4 0-16,-6-1 0 0,1 1 0 0,0 0 0 16,0 4 0-16,-1-1 0 0,6 5 8 0,-10-4 6 15,9 7 2-15,-4 1 0 0,4-1 0 0,-4-3 12 0,4 7 2 16,0 1 1-16,5-5 0 0,-5 4-11 0,0 1-1 15,5 3-1-15,-1 0 0 0,1-3-10 0,-1-1-8 16,-12-3 12-16,8-1-12 0,0-3 10 0,-4-1-10 16,0-3 8-16,-5 0-8 15,5 3-110-15,-1-3-27 0,1-4-6 0,-9-8-1 0</inkml:trace>
        </inkml:traceGroup>
        <inkml:traceGroup>
          <inkml:annotationXML>
            <emma:emma xmlns:emma="http://www.w3.org/2003/04/emma" version="1.0">
              <emma:interpretation id="{707A2BAD-4C10-49E3-958D-1518209BCE39}" emma:medium="tactile" emma:mode="ink">
                <msink:context xmlns:msink="http://schemas.microsoft.com/ink/2010/main" type="inkWord" rotatedBoundingBox="19254,8616 22404,8336 22518,9621 19368,990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0573.6263">18840 8395 230 0,'0'0'20'0,"0"0"-20"0,0 0 0 0,0 0 0 15,0 0 240-15,0 0 44 0,-9 8 9 0,5 4 2 16,-1-4-164-16,1 7-33 0,-9 5-6 0,4-5-2 16,0 5-17-16,0-1-3 0,1 1-1 0,-1 3 0 15,-4-3-16-15,8 3-3 0,1-3-1 0,0-1 0 0,-1 1-9 0,1-1-1 16,8-3-1-16,-4-1 0 0,0-3-7 0,0 0-2 15,0-1 0-15,5 1 0 0,3-4-11 0,-8-8-2 16,0 0-1-16,0 0 0 0,13 4 20 0,-13-4 4 16,0 0 1-16,0 0 0 0,0 0-21 0,0 0-4 15,9-4-1-15,-4-8 0 0,-5 4 3 0,4-3 1 16,0-5 0-16,5 4 0 0,-9-7 19 0,5 3 4 16,3-3 1-16,1-1 0 0,4-3-30 0,0 3-12 15,5-7 8-15,4 4-8 0,0-5 0 0,4 1 0 16,-4 4 0-16,4-5 0 0,5 1 0 0,-4 4-14 15,3-1 2-15,1 1 0 16,0 7-160-16,-5 1-31 0,0 3-6 0,-8 4-2 0</inkml:trace>
          <inkml:trace contextRef="#ctx0" brushRef="#br0" timeOffset="150652.2489">19480 8212 921 0,'0'0'40'0,"9"-8"10"16,0 4-40-16,0-4-10 0,-1 5 0 0,1-5 0 16,4 0 210-16,1 0 40 0,3 0 8 0,-4 1 2 0,5-1-125 15,4-4-25-15,0 4-5 0,4-3-1 0,0 3-53 16,5-4-11-16,4 0-3 0,5 5 0 0,-5-1-25 0,4 0-12 15,1 0 10-15,-1 4-10 16,-4 0-37-16,0 4-14 0,-4-4-2 0,-5 4-621 16,-4 0-124-16</inkml:trace>
          <inkml:trace contextRef="#ctx0" brushRef="#br0" timeOffset="151057.5689">20068 7502 1036 0,'0'0'46'0,"5"-11"10"0,-5 3-45 0,0 4-11 15,-5-4 0-15,5 8 0 0,-4-8 183 0,4 4 34 16,-4 0 7-16,4 4 2 0,0 0-142 0,-9 8-28 0,0 0-5 0,0 4-2 16,-4-1-23-16,4 13-5 0,0 3-1 0,-4 4 0 15,0 1 4-15,-4 7 0 0,-1 3 0 0,1 9 0 16,-5 0 5-16,0 3 2 0,-5 5 0 0,5 3 0 15,0-3-3-15,1-1 0 0,-1-3 0 0,0 3 0 16,0-3-15-16,4-4-3 0,5-1-1 0,-5 1 0 16,5-8 6-16,5 0 1 0,-6 0 0 0,1-4 0 15,4-4-92-15,1-4-17 0,-1 0-4 16,0-3-1-16</inkml:trace>
          <inkml:trace contextRef="#ctx0" brushRef="#br0" timeOffset="151180.4025">20217 8376 979 0,'0'0'87'0,"0"0"-70"15,0 0-17-15,0 0 0 0,0 0 156 0,0 0 28 16,5 11 6-16,-5 1 1 0,-5 4-100 0,5 3-20 15,-4 1-4-15,4-1-1 0,-4 5 6 0,-1-1 2 16,1 4 0-16,0 1 0 0,-1-5-55 0,5 4-11 16,-9-7-8-16,5 3 9 0,0-3 1 0,-1-1 0 15,1-3 0-15,-1 3-993 0</inkml:trace>
          <inkml:trace contextRef="#ctx0" brushRef="#br0" timeOffset="149651.9076">17076 8684 172 0,'0'0'8'0,"0"-8"1"0,-4 4-9 0,4-4 0 0,4-3 0 0,-4-1 0 16,9 0 258-16,-5-3 50 0,5-1 9 0,9-11 3 15,-1 3-176-15,1 5-34 0,8-5-7 0,0 1-2 16,1 0-31-16,-1-1-6 0,9-7-2 0,0 8 0 16,0 3-18-16,-8-3-3 0,3-1-1 0,-3 9 0 15,-1-1-23-15,-4 4-5 0,-9 1 0 0,0 7-1 16,0 0-3-16,-4 4-8 0,-9 0 12 0,0 0-4 0,5 12-8 0,-10 11 0 16,1 0 0-16,-5 13 0 0,0 3 0 15,-4 3 0-15,4 5 0 0,-4 8 0 0,4-4 0 16,-4 3 0-16,4-3 0 0,5-12 0 0,8 0 0 15,-8-4 0-15,4-4 0 0,0 0 0 0,9-3 0 0,-9-9 0 16,0 1 0-16,0-5 8 0,4-3 6 0,-4-12 1 16,0 0 0-16,0 0 0 0,0 0 38 0,5-4 8 15,8-8 2-15,0 1 0 0,-4-5-20 0,4 0-4 16,4-3-1-16,1-4 0 0,4-1-12 0,0-3-2 16,0 0-1-16,4-1 0 0,0-3-2 0,5 0 0 15,0-8 0-15,8 4 0 0,1 0-5 0,-1 0 0 16,-8-1-1-16,0 5 0 0,4-4-15 0,0 0 0 15,-4 0 0-15,-1 4 0 16,-3 0-39-16,-1-1-1 0,5 5 0 0,-5 4-749 16,-8 7-151-16</inkml:trace>
          <inkml:trace contextRef="#ctx0" brushRef="#br0" timeOffset="150034.6099">18296 8696 1558 0,'0'0'34'0,"4"-4"7"0,14-4 2 0,-5 0 1 0,-4 0-35 0,4 0-9 0,9-7 0 0,0 3 0 16,-5 0 28-16,1-3 4 0,4-5 1 0,0 1 0 0,4 3 5 0,-8-3 1 15,-5 3 0-15,4-3 0 0,10-1-11 0,-14 1-1 16,-9-1-1-16,1 1 0 0,3-1-4 0,-3 5-1 15,-5-5 0-15,0 4 0 0,-5-3-2 0,1-1-1 16,8 5 0-16,-12-1 0 0,-6 1 2 0,6 3 1 16,8 0 0-16,0 4 0 0,0 8 1 0,-9-3 0 15,-4-1 0-15,4 4 0 0,9 0-6 0,-13 7-2 16,-14-3 0-16,5 8 0 0,5 4-5 0,-5 3-1 16,0 5 0-16,0 7 0 0,0-4-8 0,5 4-11 15,3-3 3-15,-3 7 0 0,4 0 8 0,0-4 0 16,4 0 0-16,4 0 0 0,1-3 0 0,0-5 0 15,4 0 0-15,4 1 0 0,0-5 0 0,1 1 0 16,-5-1 0-16,9-3 0 16,4 0-131-16,-4-1-24 0,-1-3-5 0</inkml:trace>
        </inkml:traceGroup>
        <inkml:traceGroup>
          <inkml:annotationXML>
            <emma:emma xmlns:emma="http://www.w3.org/2003/04/emma" version="1.0">
              <emma:interpretation id="{DE94A85F-867D-41E9-B716-0CD3487FF14D}" emma:medium="tactile" emma:mode="ink">
                <msink:context xmlns:msink="http://schemas.microsoft.com/ink/2010/main" type="inkWord" rotatedBoundingBox="22924,8761 24993,8577 25067,9412 22998,959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2120.5602">21156 7994 806 0,'18'-32'72'0,"-5"21"-58"16,5-9-14-16,-5 5 0 0,0-5 136 0,0 5 25 16,9-5 5-16,-9 4 1 0,5 5-51 0,-9-1-9 15,-1 8-3-15,-8 4 0 0,0 0-27 0,0 0-5 16,0 0-2-16,-17 0 0 0,-1 4-25 0,-8 4-5 15,0 4 0-15,-1 3-1 0,-4 12-16 0,5 1-3 16,-5-1-1-16,5 4 0 0,-5 4 24 0,5 0 5 16,-5-3 0-16,5 3 1 0,0 0-49 0,-5 4 0 15,5 0 0-15,4 0-9 0,0 0 9 0,0 0 0 16,4-4 10-16,5 0-10 0,9-4 0 0,-1 0 8 0,1-3-8 16,0-1 0-16,4-4 0 0,4 1 0 0,5-5 8 15,0 1-8-15,4-5 0 0,4-3 0 0,5 0 0 16,5-4 0-16,-6-5 0 0,6 1 11 0,4-4-11 0,-1-4 10 15,5-3-10-15,5-1 0 0,-1 0 9 0,10-4-9 16,3-3 9-16,-4-5-9 0,-8 1 12 0,8-1-12 16,0-3 12-16,1-1-4 0,-5-3 0 0,-1 0-8 15,-7 0 12-15,3-5-12 0,-4 1 12 0,-4 0-12 16,-5 0 12-16,1 0-12 0,-6-1 12 0,1 1-12 16,-4 4 12-16,-1 3-12 0,-3-3 12 0,3 0-12 15,-8 3 9-15,0 5-9 0,-5-1 0 0,1 1 9 16,-5 3-9-16,0-3 0 0,-5 3 0 0,1 9 0 15,-1-1 0-15,1 8 0 0,-5-4 0 0,-4 4 0 0,4 4 0 16,-8 4 0-16,-1-1 0 0,1 9 0 0,-1 3 16 16,-4 5 4-16,0 3 0 0,5 0 1 15,-5 5-37-15,0-1-8 0,0 0-2 0,4 4 0 0,5 0 26 0,0 4 0 16,-5-4 0-16,10 4 0 0,-1-11 0 0,4 3 0 16,-3-4 0-16,3 0-8 0,5-3 8 0,0-1 0 15,0 1 0-15,5-5 8 0,3-3-8 0,-3-5 12 16,4 1-4-16,4-4 0 0,-4 0 4 0,4-1 0 15,4-3 1-15,-4 0 0 0,1-4-5 0,3 0 0 16,-4-4-8-16,5-3 12 0,4-1-12 0,0 4 0 16,0-8 0-16,8-3 0 0,1-5 0 0,4 1 11 15,9-5 0-15,0 1 0 0,-5-5-11 0,10 5 0 16,-1-4 0-16,0-4 8 0,5 3-16 0,0 1-4 16,-1 0-1-16,5 3 0 0,-4 1 13 0,4 7 16 15,-4-3-3-15,-1 11-1 0,-8 0-12 0,0 4-10 0,-13 0 2 0,-1 4 0 16,-3 8 8-16,-5 0-8 0,-9 0 8 0,0 3-8 15,0 1 8-15,-4 4 0 0,0 3 0 0,-9 1 0 16,0-1 0-16,-5 5 0 0,5-1 12 0,-9 0-4 16,1-3 8-16,-1-1 3 0,5-3 0 0,-5-4 0 15,4 3 4-15,-8-3 1 0,-4-4 0 0,-5 0 0 16,0-4-4-16,-9-1 0 0,-4 1 0 0,-9 0 0 16,5-4-11-16,-10 0-9 0,1-4 12 0,-5 4-12 15,-4-7 0-15,0-1-17 0,5 4 1 0,-5-4 1 16,-5 0-87-16,14 4-18 0,4 0-3 15,5 1-1026-15</inkml:trace>
          <inkml:trace contextRef="#ctx0" brushRef="#br0" timeOffset="151316.2905">20669 7990 1785 0,'5'-28'79'0,"-5"13"17"0,-5-5-77 0,5 5-19 0,0-5 0 0,0 9 0 15,0 3 86-15,0 8 14 0,0 0 2 0,0 0 1 16,0 0-215-16,5 8-44 0</inkml:trace>
        </inkml:traceGroup>
        <inkml:traceGroup>
          <inkml:annotationXML>
            <emma:emma xmlns:emma="http://www.w3.org/2003/04/emma" version="1.0">
              <emma:interpretation id="{D1B75348-7244-411B-A166-C572407406E2}" emma:medium="tactile" emma:mode="ink">
                <msink:context xmlns:msink="http://schemas.microsoft.com/ink/2010/main" type="inkWord" rotatedBoundingBox="26040,9220 26183,9208 26195,9339 26052,9351"/>
              </emma:interpretation>
              <emma:one-of disjunction-type="recognition" id="oneOf27"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-</emma:literal>
                </emma:interpretation>
                <emma:interpretation id="interp38" emma:lang="" emma:confidence="0">
                  <emma:literal>e</emma:literal>
                </emma:interpretation>
                <emma:interpretation id="interp39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153062.1464">23850 8384 1036 0,'0'0'92'0,"0"0"-73"0,0 0-19 0,0 0 0 16,9 0 110-16,0-4 18 0,-5 4 4 0,5 0 1 16,-5 0-42-16,5 4-9 0,-9-4-2 0,4 0 0 15,5 3-40-15,0 5-8 0,-9-8-1 0,9 8-1 16,-9-8 2-16,0 0 0 0,0 0 0 0,0 0 0 15,0 0 6-15,0 0 2 0,0 0 0 0,0 0 0 16,0 0 7-16,-9 8 1 0,0 0 1 0,-4-4 0 0,0-4-17 0,4 0-4 16,-8 0-1-16,3 0 0 0,6 0-16 0,-1 0-3 15,4 0-8-15,-3 0 12 0,-1-4-12 0,0 0 0 16,9-4 8-16,-4 4-8 0,-1 0 0 0,1 0 8 16,4 0-8-16,0-3 0 0,0 3 11 0,4-4-11 15,-4 0 12-15,5 0-12 0,-1 4 9 0,0-3-9 16,1-1 0-16,4 4 9 0,-1 0-9 0,1 4 0 15,-9 0 0-15,9 0 0 0,-5 0 0 0,-4 0 0 16,9 4 0-16,-9-4 0 0,0 0-9 0,5 12 9 16,-5-1 0-16,0 1 0 0,-5 4-15 0,1-1 4 15,-1-3 1-15,-3 3 0 16,-6 1-165-16,1 4-33 0</inkml:trace>
        </inkml:traceGroup>
      </inkml:traceGroup>
    </inkml:traceGroup>
    <inkml:traceGroup>
      <inkml:annotationXML>
        <emma:emma xmlns:emma="http://www.w3.org/2003/04/emma" version="1.0">
          <emma:interpretation id="{25C8C99D-96E8-48CC-BC98-3B8B7A62EA01}" emma:medium="tactile" emma:mode="ink">
            <msink:context xmlns:msink="http://schemas.microsoft.com/ink/2010/main" type="paragraph" rotatedBoundingBox="1681,12621 30578,11318 30799,16230 1902,17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952977-2EC1-482C-8875-70EA54AE73EB}" emma:medium="tactile" emma:mode="ink">
              <msink:context xmlns:msink="http://schemas.microsoft.com/ink/2010/main" type="line" rotatedBoundingBox="1681,12621 30578,11318 30646,12820 1749,14123"/>
            </emma:interpretation>
          </emma:emma>
        </inkml:annotationXML>
        <inkml:traceGroup>
          <inkml:annotationXML>
            <emma:emma xmlns:emma="http://www.w3.org/2003/04/emma" version="1.0">
              <emma:interpretation id="{6CE4330A-3597-4EAE-A94D-7D8057CF2435}" emma:medium="tactile" emma:mode="ink">
                <msink:context xmlns:msink="http://schemas.microsoft.com/ink/2010/main" type="inkWord" rotatedBoundingBox="1697,12991 3477,12910 3528,14042 1749,1412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59538.5958">-144 12190 979 0,'0'0'21'0,"0"0"5"0,0-8 1 0,0 8 1 0,0-8-28 0,0 4 0 0,0 4 0 0,0-8 0 16,-13 1 90-16,4 3 13 0,9 4 2 0,0 0 1 16,-4-4-34-16,4 4-8 0,-9-4 0 0,9 4-1 15,-4-4-28-15,4 4-6 0,-5 4-1 0,5-4 0 16,0 0 0-16,0 0-1 0,-13 4 0 0,13-4 0 15,0 0-27-15,0 0 0 0,-4 12 0 0,4-5 0 16,0 5 16-16,0-4-3 0,-5 4 0 0,5-1 0 16,0 5 6-16,0 3 1 0,-4 5 0 0,4 7 0 15,-4 0 11-15,-5 8 2 0,4 4 1 0,1 8 0 16,-5 3-2-16,0 1-1 0,5 3 0 0,0 1 0 0,-9-4 1 16,4-5 0-16,0 1 0 0,9 0 0 0,-9-5-16 15,0-7-2-15,5 0-1 0,-9-3 0 0,4-5-4 16,9-4-1-16,-9-4 0 0,1-3 0 0,8-4-8 0,-5-5 0 15,5-3 0-15,-4 0 0 0,4-8 0 0,0 0-20 16,0 0 3-16,0 0 1 16,4-12-139-16,-4-3-27 0,0-1-6 0,5-7-634 0</inkml:trace>
          <inkml:trace contextRef="#ctx0" brushRef="#br0" timeOffset="159866.4577">-284 12244 115 0,'0'0'10'0,"-9"-4"-10"0,0 4 0 0,0 0 0 16,9 0 160-16,-4-3 29 0,-5-1 7 0,9 4 0 16,0 0-80-16,0 0-16 0,-4-8-3 0,4 8-1 15,4-8-31-15,-4 0-6 0,0 8-2 0,9-8 0 16,-5 1-3-16,5-5-1 0,0 4 0 0,0 4 0 15,4-4-13-15,0 5-4 0,-4-1 0 0,8-4 0 16,1 4 0-16,-1 0 0 0,5-4 0 0,0 4 0 16,0-3-8-16,5 3-3 0,-1-4 0 0,5 4 0 15,-1 0-15-15,-3 0-10 0,3 0 12 0,-8 0-12 16,5 0 8-16,-5 1-8 0,4-1 0 0,-9 4 0 0,1-4 0 16,0 0-9-16,-1 4-1 0,1 4 0 0,-1 0-9 0,1 0-1 15,-9-1-1-15,4 5 0 16,0 0-127-16,-9 0-26 0,1 15-5 0,-5-3-1 0</inkml:trace>
          <inkml:trace contextRef="#ctx0" brushRef="#br0" timeOffset="160469.7716">-469 13188 900 0,'-13'8'40'0,"9"-4"8"0,4 0-39 0,-13 4-9 16,4-1 0-16,5 1 0 0,-1-4 81 0,5 0 15 15,0-4 2-15,0 0 1 0,0 0-11 0,0 0-1 0,0 0-1 16,0 0 0-16,0 0-33 0,0 0-6 0,0 0-2 0,9-4 0 16,13 4 2-16,-9-4 0 0,9-4 0 0,4 1 0 15,1-1-32-15,3-4-7 0,1 4 0 0,-5 0-8 16,5 1 0-16,4-5 0 0,-4 4 0 0,4 0 0 31,0 1-72-31,5 3-22 0,-5 0-4 0</inkml:trace>
          <inkml:trace contextRef="#ctx0" brushRef="#br0" timeOffset="160145.6479">-376 12771 907 0,'0'0'40'0,"0"0"8"0,-9 0-38 0,9 0-10 0,0 0 0 0,0 0 0 16,0 0 96-16,-9 4 16 0,9-4 4 0,0 0 1 16,0 0-55-16,0 0-11 0,9-4-3 0,0 0 0 15,8-4-8-15,5 0-1 0,0-3-1 0,4 3 0 16,1-8-4-16,3 5-1 0,14-1 0 0,-9 4 0 16,5-4-17-16,4 1-4 0,-9-1-1 0,4 4 0 15,-4-4-11-15,5 5 0 0,-18-1 0 0,9 0 0 16,-1 0-27-16,-8 4-1 0,-4 0 0 0,-1 1 0 15,1 3-36-15,-5 0-8 0,-4 0-2 0,-9 0 0 16,0 0 14-16,9 7 2 0,-5 5 1 16</inkml:trace>
          <inkml:trace contextRef="#ctx0" brushRef="#br0" timeOffset="161531.8602">970 12361 115 0,'5'-7'10'0,"4"-5"-10"16,-5 0 0-16,5-3 0 0,0-1 217 0,-1 4 42 15,-8 1 8-15,5-1 1 0,4 4-142 0,-9 0-29 16,0 8-5-16,0 0-2 0,0 0-30 0,0 0-7 16,0 0-1-16,0 0 0 0,-9 4-19 0,-4 8-4 15,4 0-1-15,-9 7 0 0,1 4-1 0,-1 1-1 16,-4-1 0-16,0 5 0 0,9 7-7 0,-18 0-2 16,5 4 0-16,-5 4 0 0,1 0 0 0,-1-4 0 15,-17 3 0-15,13 1 0 0,-5-4 7 0,5 0 0 16,-4 0 1-16,12-4 0 0,-3 1-13 0,8-5-2 15,4-4-1-15,0-4 0 0,5-3-9 0,9-1 0 16,-14 1 0-16,18-4 0 16,-4-5-126-16,4 5-21 0,0-8-4 0</inkml:trace>
          <inkml:trace contextRef="#ctx0" brushRef="#br0" timeOffset="161245.1202">589 12338 781 0,'-18'4'34'0,"18"-4"8"0,0-4-34 0,-9 4-8 0,5 0 0 0,4 0 0 16,-9-4 94-16,9 4 17 0,-8-4 3 0,3 0 1 16,1 4-32-16,-1-4-7 0,5-3 0 0,0 7-1 15,0 0-15-15,0 0-4 0,0-8 0 0,0 8 0 16,0 0-8-16,0 0-1 0,0 0-1 0,0 0 0 15,0 0-15-15,0 0-3 0,0 0-1 0,0 0 0 16,0 0-9-16,0 0-2 0,0 0 0 0,0 0 0 16,0 0 0-16,0 0-1 0,0 0 0 0,0 0 0 15,-4 11-6-15,0-3-1 0,4-8 0 0,0 0 0 16,0 0 0-16,0 0-8 0,0 0 12 0,0 0-4 16,0 0 0-16,0 0-8 0,4 8 12 0,-4-8-4 15,0 0-8-15,0 0 10 0,0 0-10 0,4 12 10 0,-4-12-2 16,5 11-8-16,-5-11 12 0,0 8-4 0,0-8-8 15,0 0 10-15,0 0-10 0,4 12 10 0,-4-12-10 0,0 0 8 16,0 0-8-16,0 0 8 0,9 8-8 0,4 3 0 16,-13 1 0-16,13 0 0 0,-4 0 0 0,4 3 0 15,0 1 0-15,1 3 0 0,-1 5 8 0,4 3-8 16,-4 0 8-16,-4 4-8 0,4 1 10 0,0-1-10 16,1 0 12-16,-6-4-12 0,10 5 11 0,-14-5-11 15,5 0 10-15,4-7-10 0,5 3 8 0,-14-3-8 16,5-1 0-16,0-3 9 0,0-9-9 0,4 5 0 15,0-4 0-15,-4 0 0 16,-1-4-136-16,1 0-28 0</inkml:trace>
          <inkml:trace contextRef="#ctx0" brushRef="#br0" timeOffset="161978.4732">1243 12712 748 0,'-14'4'33'0,"10"-4"7"16,0 0-32-16,-1 0-8 0,1 0 0 0,-1 0 0 0,5 4 174 0,0-4 33 16,0 0 6-16,0 0 2 0,0 0-107 0,0 0-20 15,0 0-5-15,0 0-1 0,0 0-26 0,0 0-6 16,0 0-1-16,0 0 0 0,0 0-8 0,0 0-1 15,0 0-1-15,9 8 0 0,-9-8-11 0,0 0-3 16,0 0 0-16,0 0 0 0,0 0-6 0,0 0-2 16,0 0 0-16,0 0 0 0,0 0-17 0,0 0 0 15,0 0-11-15,-4 8 11 0,-1 0 0 0,5-5 0 16,0-3 0-16,-4 4 0 0,4-4 0 0,0 0 0 16,0 0 0-16,0 0 0 15,0 0-29-15,0 0 1 0,0 0 0 0,9 8-627 0,4 0-125 0</inkml:trace>
        </inkml:traceGroup>
        <inkml:traceGroup>
          <inkml:annotationXML>
            <emma:emma xmlns:emma="http://www.w3.org/2003/04/emma" version="1.0">
              <emma:interpretation id="{DDAA8AFA-E7BD-4AD5-8664-DD7165010336}" emma:medium="tactile" emma:mode="ink">
                <msink:context xmlns:msink="http://schemas.microsoft.com/ink/2010/main" type="inkWord" rotatedBoundingBox="5775,12636 8869,12497 8927,13791 5834,13931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22491.8437">4551 11901 288 0,'-9'-15'12'0,"9"7"4"0,0 0-16 0,0 4 0 15,-5-4 0-15,1 4 0 0,4-3 101 0,-4-1 18 0,4 0 3 0,-5 0 1 16,1-3-63-16,-1 3-13 0,5 8-3 0,0 0 0 16,5-8-12-16,-5 8-4 0,0 0 0 0,0 0 0 15,9-16 13-15,-1 9 3 0,-8 7 0 0,0 0 0 16,5-12-4-16,4 4 0 0,-9 8 0 0,4-8 0 15,-4 8 0-15,0 0 0 0,0-8 0 0,0 8 0 16,0 0-1-16,0 0-1 0,0-7 0 0,0 7 0 16,0-8-2-16,0 8-1 0,0 0 0 0,0-8 0 15,0 4-7-15,0 4 0 0,-4-8-1 0,4 8 0 16,0 0-7-16,0 0 0 0,0 0-1 0,0 0 0 16,0 0-8-16,0 0-2 0,0 0 0 0,0 0 0 15,4 16 3-15,-4-4 1 0,-9 3 0 0,0 1 0 16,5 3 1-16,-5 9 0 0,0-1 0 0,1 4 0 0,-10 8 3 15,1 4 1-15,3 0 0 0,-3 4 0 0,8 3 1 16,-8-3 0-16,-5 4 0 0,8-4 0 0,1-1 11 16,0-3 2-16,0-4 1 0,4 0 0 0,0 0-25 0,5-4-8 15,-9 1 0-15,4-5 0 0,0-4 8 0,5-4-8 16,-5-3 0-16,0-1 0 0,-4-3 8 0,4-4-8 16,5-1 9-16,4 1-9 0,-4 0 0 0,4-12-16 15,0 0 1-15,0 0 1 16,4 8-113-16,0-1-22 0,-4 1-5 0,0 4-680 0</inkml:trace>
          <inkml:trace contextRef="#ctx0" brushRef="#br0" timeOffset="223226.9424">5156 11905 1209 0,'-22'-16'108'0,"9"9"-87"0,0-1-21 0,0 0 0 0,-1 0 103 0,6 0 16 16,-1 5 3-16,-4-5 1 0,4 8-59 0,4-4-11 16,5 4-2-16,0 0-1 0,0 0-50 0,-4 8 0 15,0-1 0-15,-1 1-809 16</inkml:trace>
          <inkml:trace contextRef="#ctx0" brushRef="#br0" timeOffset="176343.8023">4252 12213 172 0,'0'0'8'0,"0"0"1"0,0 0-9 0,-4-4 0 16,4 4 0-16,-9-8 0 0,0 5 176 0,5-5 32 16,4 0 8-16,0 8 0 0,0-4-142 0,0 4-29 15,-5-8-5-15,5 8-2 0,0-8-11 0,0 8-3 16,-4-7 0-16,4 7 0 0,0-4 0 0,0-4 0 15,0 0 0-15,0 8 0 0,0 0 4 0,0 0 1 16,-9-8 0-16,9 8 0 0,-8 0 0 0,-1 0 0 0,9 0 0 16,-13-4 0-16,-1 8-9 0,-3-4-1 0,4 4-1 15,-5 0 0-15,5 0 3 0,-9 0 1 0,0 4 0 0,0-4 0 16,0 0 10-16,0 3 3 0,-4 1 0 16,4 0 0-16,-4 4 1 0,4 3 0 0,-5 1 0 0,1 3 0 15,0 5 5-15,0-1 2 0,-5-3 0 0,0 7 0 16,0-4-28-16,5 5-6 0,0-1-1 0,4 4 0 15,0-7-8-15,9 7 8 0,0-4-8 0,-1 4 8 16,6-3 0-16,3-1-8 0,5 0 12 0,5-3-4 16,-1-1-8-16,9-4 0 0,-4 1 0 0,8-4 8 15,1-1-8-15,0-3 0 0,8 0 0 0,0-5 0 16,9 1 0-16,0-8 0 0,5 4 0 0,-1-8 0 16,5 0-126-16,0-4-24 15,4-3-5-15</inkml:trace>
          <inkml:trace contextRef="#ctx0" brushRef="#br0" timeOffset="223054.226">4787 12299 172 0,'0'0'16'0,"0"0"-16"16,0 0 0-16,5-8 0 0,-1 0 136 0,5 1 25 16,-9 7 5-16,4-8 1 0,5 0-59 0,0 0-12 15,0 0-3-15,-1 4 0 0,6 1-5 0,-6-1 0 16,1 0-1-16,-9 4 0 0,9 4-22 0,-9-4-4 16,9 4-1-16,-1-1 0 0,-3 9-14 0,-1 0-3 0,-8 3-1 0,-1 5 0 15,1-1-1-15,-5 5 0 0,-4-1 0 0,-4 5 0 16,3-5-13-16,1 4-2 0,-4-3-1 0,4-1 0 15,4 0-17-15,0 1-8 0,5-9 8 0,-5 1-8 16,9 0 0-16,-5-1 0 0,5-3 0 0,5 0 0 31,-5-12-18-31,9 11-9 0,-9-11-1 0,8 8-560 0,6-4-111 0</inkml:trace>
          <inkml:trace contextRef="#ctx0" brushRef="#br0" timeOffset="224069.5507">5494 12272 518 0,'0'0'23'0,"0"0"5"0,0 0-28 0,0-8 0 16,0 0 0-16,0 0 0 0,0 0 177 0,-5 1 31 15,5-5 5-15,0 4 2 0,0 8-139 0,0-8-27 16,-4 1-5-16,4 3-2 0,-4-4-29 0,4 8-5 16,-5-8-8-16,1 4 11 0,4 4-11 0,-5-8 12 15,1 4-12-15,-5-3 12 0,5 3 4 0,4 4 2 16,-4-4 0-16,-5 0 0 0,0 4 3 0,0-4 1 15,0 4 0-15,1 0 0 0,-1 4-3 0,-4 0-1 16,0 4 0-16,-5-4 0 0,0 3-18 0,-3 5 8 16,-1 4-8-16,4-1 0 0,-4 1 0 0,0 3 0 15,-4 5 0-15,8-1 0 0,10 4 0 0,-1-3-9 16,0-5-1-16,-4 1 0 0,8-1 26 0,1 1 4 16,4-1 2-16,0-7 0 0,4 0-1 0,1-1 0 15,-1-3 0-15,-4-8 0 0,0 0-1 0,0 0 0 0,13 0 0 16,1 0 0-16,-1-4-5 0,9-3-2 15,-5-1 0-15,1-4 0 0,8 0-5 0,-4 1 0 16,0-5-8-16,4 0 12 0,-4 1-12 0,0-1 0 0,0-3 8 16,0 7-8-16,-4-4 0 0,-1 5 0 0,1-5 0 0,-5 4 0 15,0 1 0-15,-4-1 0 0,-1 4 8 0,-3 0-8 16,-5 8 0-16,9-3 0 0,-9 3 0 0,0 0 0 16,4-8 9-16,-4 8-9 0,-4-8 8 0,4 8-8 15,0 0 0-15,0 0 0 0,0 0 0 0,0 0 0 16,0 0 0-16,0 0 0 0,0 0 0 0,0 0 0 15,-9 4 18-15,4 4-2 0,5-8 0 0,-8 15 0 0,3 1 9 0,1 3 2 16,-9 9 0-16,0-1 0 16,-1 0-4-16,-3 4-1 0,-1 1 0 0,-4 3 0 0,-4 4 2 15,0 0 1-15,-1-4 0 0,1 0 0 0,0 0-2 16,4-8-1-16,-4 5 0 0,4-5 0 0,4 0-10 0,1-7-1 16,3 3-1-16,6 0 0 0,-6-7 1 0,1 0 0 15,4-1 0-15,1-3 0 0,3 7-11 0,-3-3-17 16,3 0 4-16,1-1 1 0,4-3-4 0,-5-4-1 15,5-8 0-15,0 0 0 16,9 4-51-16,0-4-11 0,0-8-1 0,4-4-576 16,4 0-114-16</inkml:trace>
          <inkml:trace contextRef="#ctx0" brushRef="#br0" timeOffset="224794.0367">5792 12225 403 0,'0'0'36'0,"0"0"-36"0,4-8 0 0,1 0 0 0,4 0 102 0,-9 8 14 16,0 0 2-16,0 0 1 0,0 0-19 0,0 0-3 16,0 0-1-16,0 0 0 0,0 0-25 0,0 0-6 15,0 0-1-15,0 0 0 0,0 0-25 0,0 0-6 16,0 0-1-16,0 12 0 0,-5-4-16 0,1 4-3 15,4-1-1-15,-5 5 0 0,1 3-3 0,0 5-1 16,-1-5 0-16,-3 5 0 0,3-1 8 0,-4 4 2 16,1 1 0-16,3 3 0 0,-4 0 16 0,5-4 3 15,-5 1 1-15,5-9 0 0,0 1-4 0,4-1-1 16,-5-3 0-16,5-1 0 0,0-3-4 0,5 0-1 16,-5-12 0-16,0 0 0 0,0 0-7 0,8 0-1 15,5 0-1-15,1-4 0 0,-1 0-4 0,4-8-1 16,-4 5 0-16,1-9 0 0,3 0 13 0,1-7 2 15,-5 0 1-15,4-5 0 0,5 5-16 0,-4-4-3 0,-1-1-1 16,5 1 0-16,0 0-10 0,0 3 10 0,0-3-10 16,-4 7 10-16,-1-3-10 0,-3 4 0 0,7-1 0 0,-7 4 0 31,-1 9-90-31,0-5-14 0,0 4-2 0,0 4-805 0</inkml:trace>
          <inkml:trace contextRef="#ctx0" brushRef="#br0" timeOffset="225082.2292">6209 12478 806 0,'0'0'72'0,"0"0"-58"15,0 0-14-15,0 0 0 0,0 0 162 0,9 0 30 16,-1 0 5-16,-3-4 2 0,8 4-120 0,-4-3-24 16,0-5-5-16,4 4-1 0,0-4-19 0,0-4-4 15,5 1-1-15,-1-1 0 0,5-4-6 0,-4 1-2 16,4-1 0-16,-5 1 0 0,5-5-6 0,-4 4-2 16,-1 1 0-16,1-1 0 0,-1 1 5 0,1-5 1 0,-5 5 0 0,0-1 0 15,0 0 2-15,-4 1 1 0,0-1 0 16,0 1 0-16,-9 7 2 0,4-4 1 0,-4 4 0 0,-4 0 0 15,4 1-9-15,-5-1-3 0,-4 0 0 0,5 4 0 16,-5-4-9-16,5 8 0 0,-5-4 9 0,0 4-9 16,1 0 0-16,-1 4 8 0,-4-4-8 0,4 4 0 15,-4 4 0-15,4 0 0 0,-9 0 0 0,5 3 0 16,0 1 8-16,0 0-8 0,0 3 8 0,-5 1-8 16,5-4 13-16,0 7-1 0,8-3-1 0,-3 3 0 15,3 1 5-15,1-1 2 0,4 1 0 0,0-1 0 0,4 1-1 0,1-1 0 16,-1 1 0-16,5-5 0 15,8-3-9-15,1 0-8 0,-1 3 9 0,5-3-9 16,0-4 0-16,5 0 0 0,3-4 0 0,1-1 0 16,0 5-144-16,0-4-21 0,-1 0-5 0</inkml:trace>
        </inkml:traceGroup>
        <inkml:traceGroup>
          <inkml:annotationXML>
            <emma:emma xmlns:emma="http://www.w3.org/2003/04/emma" version="1.0">
              <emma:interpretation id="{82F6515E-FE5A-4412-8F58-BB0704924BBD}" emma:medium="tactile" emma:mode="ink">
                <msink:context xmlns:msink="http://schemas.microsoft.com/ink/2010/main" type="inkWord" rotatedBoundingBox="9817,12258 10756,12215 10814,13502 9875,135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79613.2687">7929 11952 1119 0,'-18'-20'49'0,"14"13"11"16,-1-5-48-16,1 4-12 0,0 0 0 0,-1 0 0 0,5 1 107 0,-4-1 18 15,-5 4 4-15,5 4 1 0,-5 0-58 0,0 4-12 16,0 0-3-16,1 4 0 0,-6 7-38 0,-3 1-8 16,-5 7-2-16,0 1 0 0,0 7-9 0,0 0 10 15,0 4-10-15,0 0 10 0,5 4 10 0,-1-4 1 16,1 4 1-16,3-4 0 0,6 0 4 0,3-7 1 16,5-1 0-16,5-4 0 0,-1 1-27 0,5-9-9 15,0-7 0-15,8 0 0 0,1-4 9 0,4 0 16 16,4-8-4-16,-4 0-1 0,0-8-3 0,9-3 0 15,-1-1 0-15,1-7 0 0,0-1-8 0,-1 1 8 16,-3 0-8-16,-5-5 8 0,0-3 7 0,-5 4 1 16,-4-8 0-16,0 7 0 0,-8-3 0 0,-1 4 1 15,1-4 0-15,-5 11 0 0,-5-3 2 0,-4 3 0 16,-4 5 0-16,0-1 0 0,-4 4-19 0,-5 8 0 16,0 1 8-16,-5 3-8 0,5 0 0 0,1 7 0 15,3 1 0-15,0 4 0 16,-4 0-127-16,5 7-22 0</inkml:trace>
          <inkml:trace contextRef="#ctx0" brushRef="#br0" timeOffset="180241.3258">8157 12307 1036 0,'0'0'92'0,"0"0"-73"16,0 0-19-16,-5-4 0 0,-3-4 108 0,-1 4 19 16,0 0 3-16,5-4 1 0,-1 5-26 0,5 3-5 15,-4-8 0-15,4 0-1 0,0 8-43 0,0 0-9 16,4-8-2-16,5 0 0 0,0 1-9 0,4-1-3 16,0 4 0-16,5 0 0 0,4-4-18 0,0 4-4 15,0 0-1-15,8 0 0 0,-3 1-24 0,3-1-5 16,1 0-1-16,0-4-929 0</inkml:trace>
          <inkml:trace contextRef="#ctx0" brushRef="#br0" timeOffset="180038.4191">8236 12088 748 0,'0'0'67'0,"0"0"-54"0,0 0-13 0,9-11 0 15,-5 3 167-15,0 0 30 0,5 0 7 0,0-3 0 16,4-1-77-16,0-4-16 0,0 1-3 0,1-5-1 0,8 5-46 0,-5-5-9 16,1-3-1-16,-1-5-1 0,-4 5-36 0,5 0-14 15,-5 3 11-15,5-7-11 0,-5 3 19 0,-4-3-3 16,-1-4 0-16,-3 4 0 0,-1-1-6 0,-4 1-2 16,4 4 0-16,-8-5 0 0,4 1-8 0,0 0 10 15,-4 3-10-15,-1-3 10 0,5 8-10 0,-4-5 0 16,4 1 0-16,0 3 8 0,0 5-8 0,4-1 0 15,-4 0 0-15,0 9 0 0,0-1 0 0,0 4 0 16,0 4 0-16,0 0 0 0,0 0 0 0,0 0 0 16,-4 8 0-16,-5 11 0 0,5 1-9 0,-5 7 9 15,0 4 0-15,0 0 0 0,5 5 0 0,-5 3 0 16,0 7 0-16,1-3 0 0,-1 0 9 0,0 0 3 16,0 4 0-16,-4-4 0 0,9 3 12 0,-5 1 2 0,0-4 1 15,1 0 0-15,-1 4-1 0,4-4 0 0,1 0 0 16,0 0 0-16,-1 3-11 0,1 1-3 0,-1 0 0 15,5-4 0-15,-4 0-12 0,0 4 0 0,-1-5 0 16,-4 1 0 0,5-4-132-16,0 0-27 0,-5-7-5 0</inkml:trace>
        </inkml:traceGroup>
        <inkml:traceGroup>
          <inkml:annotationXML>
            <emma:emma xmlns:emma="http://www.w3.org/2003/04/emma" version="1.0">
              <emma:interpretation id="{4129032D-20AB-4456-9410-7495C9D61466}" emma:medium="tactile" emma:mode="ink">
                <msink:context xmlns:msink="http://schemas.microsoft.com/ink/2010/main" type="inkWord" rotatedBoundingBox="11907,12414 14192,12311 14230,13167 11945,13270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88195.4046">10978 11695 288 0,'0'0'12'0,"0"0"4"16,0 0-16-16,0 0 0 0,0 0 0 0,0 0 0 15,0-8 237-15,4 0 45 0,1 0 9 0,3 0 1 16,1 1-166-16,9-5-34 0,-5 4-6 0,9-4-2 16,4 5-35-16,5-5-7 0,-5 4-2 0,1 0 0 15,3 4-21-15,1 0-5 0,0 1-1 0,-5-1 0 0,-4 4-13 16,0 4 0-16,-9-4 8 0,5 7-8 0,-10-3 0 15,1 4 0-15,-5 4 0 0,-4 3 0 0,0-3 10 0,-8 8-1 16,-5-1 0-16,-1 8 0 0,-8-3 8 0,1 3 2 16,-15 4 0-16,1 8 0 0,-9 0 3 0,5 4 1 15,-5-4 0-15,5 0 0 0,-5-4-23 0,9 0 0 16,4 0 0-16,5-7-8 0,-1-1 8 0,5-8 11 16,5 1-3-16,-1-1 0 0,14-7 0 0,-5 4 0 15,5-8 0-15,4-8 0 0,0 0 1 0,13 7 0 16,-4-3 0-16,8-4 0 0,5 0-9 0,0-4 0 15,0-3 0-15,4 3 0 16,-4-4-31-16,9 4-1 0,-5-4-1 0,5 4 0 16,-9-4-55-16,4 1-12 0,-4-1-1 0,0 4-1 0</inkml:trace>
          <inkml:trace contextRef="#ctx0" brushRef="#br0" timeOffset="188271.9457">10921 12077 633 0,'-5'0'56'16,"1"4"-44"-16,-5-4-12 0,5-4 0 16,0 4 84-16,-5-4 16 0,9 4 2 0,0 0 1 0,0 0-13 0,0 0-2 15,0 0-1-15,0 0 0 0,0 0-5 0,13-4-1 16,0-8 0-16,5 8 0 0,-1 0-32 0,5-3-6 15,0-1-2-15,0 4 0 0,0 0-49 0,4 0-11 16,5 4-1-16,-5 0-1 0</inkml:trace>
          <inkml:trace contextRef="#ctx0" brushRef="#br0" timeOffset="188637.8043">11535 11991 979 0,'0'0'87'0,"0"0"-70"15,0 0-17-15,0 0 0 0,0 0 116 0,0 0 20 0,0 0 4 0,9 0 1 16,8-4-61-16,1 0-12 16,-1 4-2-16,5 0-1 0,9 0-37 0,0 0-8 15,-5-4-2-15,5 0 0 0,0 0-18 0,-9 0 0 16,4-3 0-16,-9-1 0 0,1 0 0 0,-1 0 0 0,1 0 8 0,-5 1-8 16,0-1 0-16,-4 0 0 0,0-8 0 15,-5 5 0-15,1-5 9 0,-1 1-1 0,-4-1-8 0,0 0 12 16,0 1 14-16,-4-1 2 0,-1 1 1 0,1 7 0 15,-5-4 7-15,5 0 0 0,-5 5 1 0,0-1 0 16,-4 4 0-16,0 4 0 0,-5 0 0 0,1 4 0 16,-5 4-10-16,-4 3-3 0,-5 9 0 0,9 3 0 15,-4 1-24-15,-1 7 0 0,1-4 8 0,0 8-8 16,4-4 9-16,4 4 0 0,1-3 0 0,3-5 0 16,6 0-9-16,-1 4 8 0,4-7-8 0,5-1 8 15,0 1-8-15,9-1 0 0,4-3 0 0,5-1 0 16,4-3-14-16,4-1-5 0,9 1-1 0,9-8 0 15,0-1-138-15,4 1-28 0</inkml:trace>
          <inkml:trace contextRef="#ctx0" brushRef="#br0" timeOffset="187118.5583">10254 11636 172 0,'0'0'16'0,"0"0"-16"16,0-12 0-16,0 5 0 0,-4-1 169 0,4-4 31 16,0 4 7-16,0-3 1 0,-5 3-83 0,5-4-16 15,-4 4-3-15,-1 4-1 0,1-3-47 0,0-1-10 0,-5 4-1 0,4-4-1 16,-3 0-13-16,-1 8-2 0,0-4-1 15,-4 0 0-15,0 4 2 0,-5 4 0 16,-4 0 0-16,0 4 0 0,-4 0 0 0,0 4 0 16,-9 3 0-16,0 1 0 0,-5 3-17 0,5 5-3 0,4-1-1 0,-4 0 0 15,0 1-11-15,4 3 8 0,9-7-8 0,-4 3 8 16,4-3-8-16,5-1 0 0,3 1 0 16,6-5 0-16,3 5 0 0,5-9 0 0,0 5 0 0,5-4 0 15,8-1-8-15,4-3 8 0,5 0-10 0,5 0 10 16,3-4-14-16,1 3 3 0,9-3 1 0,-5 4 0 15,4 0 10-15,1 0-13 0,-10-1 5 0,1 1 8 16,-5 0 0-16,-4 4 0 0,-4-4 0 0,-5 3 0 16,0-3 0-16,-8 0 0 0,-5 4 0 0,4-5 0 15,-8 5 8-15,-1-4 7 0,-4 0 1 0,5-1 0 16,-5 5 3-16,0-4 1 0,1-4 0 0,-5 4 0 16,-1-1-12-16,1 1-8 0,-4-4 9 0,4 4-9 0,-1 0 0 15,1 0-8-15,0-1-1 0,4 1 0 16,0 0-107-16,5 4-20 0,-13 3-5 0,12 1-1 0</inkml:trace>
          <inkml:trace contextRef="#ctx0" brushRef="#br0" timeOffset="187476.1597">10513 11952 972 0,'0'0'43'0,"0"0"9"0,0 0-42 0,-5 0-10 0,-3-4 0 0,8 4 0 15,0 0 83-15,0 0 14 0,-9-4 3 0,9 4 1 16,0 0-53-16,0 0-12 0,-5 8-1 0,1 4-1 16,0-1 6-16,-1 5 2 0,1-1 0 0,-5 5 0 15,5-4 8-15,-5 3 2 0,5 1 0 0,-5-1 0 16,4 1-23-16,-3-1-4 0,3 1-1 0,1-1 0 0,-5 1-12 0,5-5-4 16,-1 1 0-16,5-5 0 0,0 1-20 0,5 0-4 15,-5-4 0-15,0-8-817 16</inkml:trace>
          <inkml:trace contextRef="#ctx0" brushRef="#br0" timeOffset="187674.2679">10851 11554 1666 0,'-18'-15'74'0,"9"7"15"0,-4 0-71 0,0 0-18 16,0 0 0-16,0 1 0 0,-5 7 43 0,9-4 5 0,1 4 0 0,-6 4 1 31,10-4-145-31,4 0-28 0</inkml:trace>
        </inkml:traceGroup>
        <inkml:traceGroup>
          <inkml:annotationXML>
            <emma:emma xmlns:emma="http://www.w3.org/2003/04/emma" version="1.0">
              <emma:interpretation id="{5181C17B-1F73-4C2B-BA02-83A394AB8C9F}" emma:medium="tactile" emma:mode="ink">
                <msink:context xmlns:msink="http://schemas.microsoft.com/ink/2010/main" type="inkWord" rotatedBoundingBox="15698,12425 15790,12421 15821,13102 15728,13106"/>
              </emma:interpretation>
              <emma:one-of disjunction-type="recognition" id="oneOf32">
                <emma:interpretation id="interp44" emma:lang="" emma:confidence="0">
                  <emma:literal>.</emma:literal>
                </emma:interpretation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1</emma:literal>
                </emma:interpretation>
                <emma:interpretation id="interp47" emma:lang="" emma:confidence="0">
                  <emma:literal>'</emma:literal>
                </emma:interpretation>
                <emma:interpretation id="interp48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231039.4506">13452 11749 172 0,'0'0'16'0,"0"-8"-16"0,-4-3 0 0,4-1 0 16,-4-4 124-16,-1 5 21 0,5-5 5 0,0 0 1 15,5 5-67-15,-5-1-12 0,4-4-4 0,0 1 0 0,1 3-16 0,-1 0-3 16,5 1-1-16,-5-1 0 0,1 4-19 0,-1 4-4 16,0-3-1-16,-4 7 0 0,0-4 32 0,0 4 7 15,0 0 1-15,0 0 0 0,0 0-7 0,0 0-1 16,0 0 0-16,0 0 0 0,0 0-12 0,0 0-4 15,0 0 0-15,0 0 0 0,0 0-21 0,0 0-5 16,0 0-1-16,0 0 0 0,0 0 2 0,0 0 0 16,0 0 0-16,0 0 0 0,0 0-15 0,0 0 9 15,0 0-9-15,0 0 8 0,5 0 0 0,4 7-8 16,-5 1 12-16,5 4-4 0,-5 0 4 0,0 3 1 16,1 9 0-16,-5 3 0 0,4 0 14 0,-4 8 2 15,0-3 1-15,-4 3 0 0,-1 0-1 0,1-4 0 16,0 4 0-16,-1-4 0 0,1 0-3 0,0-3-1 15,-1 3 0-15,1-4 0 0,-1 0-25 0,5-3 0 16,0 3 0-16,-4-7 0 0,4-1 0 0,0 5 0 0,0-5-14 16,4 1-660-16,1-1-132 0</inkml:trace>
        </inkml:traceGroup>
        <inkml:traceGroup>
          <inkml:annotationXML>
            <emma:emma xmlns:emma="http://www.w3.org/2003/04/emma" version="1.0">
              <emma:interpretation id="{F48FC718-1747-46CA-A2E9-5301D58C33C3}" emma:medium="tactile" emma:mode="ink">
                <msink:context xmlns:msink="http://schemas.microsoft.com/ink/2010/main" type="inkWord" rotatedBoundingBox="17804,11894 18520,11862 18562,12809 17847,12841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94823.5614">15699 11636 230 0,'0'0'10'0,"0"-8"2"0,0-3-12 0,0 3 0 16,-5-4 0-16,5 8 0 0,0 4 196 0,0-8 36 16,-4 1 7-16,4-1 1 0,-5 0-135 0,5 8-27 15,0 0-6-15,0 0 0 0,0 0-33 0,0 0-7 16,-13 0 0-16,9 8-1 0,-9 0 4 0,4 3 1 15,0 5 0-15,0 7 0 0,1-3-20 0,-1 7-3 16,0-7-1-16,5 7 0 0,-1 0-3 0,1 4-1 16,-5-7 0-16,9-1 0 0,0 0-8 0,0 1 8 15,0-9-8-15,0 1 8 0,0 4 3 0,4-9 0 16,1-3 0-16,-5-8 0 0,4 8 14 0,-4-8 3 16,5 0 1-16,8 0 0 0,-4-4 9 0,4-4 2 15,-4 0 0-15,8-7 0 0,1 3-23 0,4-7-4 16,-5-1-1-16,9 1 0 0,1-5-12 0,3 1 0 0,1-8 8 15,0 7-8-15,-5-3 0 0,1 4 0 0,-1 3 0 16,5 1 0-16,-1-1 0 0,-3 4 0 0,3 1 0 16,1 7 9-16,-5-4-9 0,1 8-9 0,-5 1 9 0,0-1-13 15,-5 4 13-15,1 0 0 0,-5 0 0 0,0 4 0 16,-4 3 0-16,0-3 0 0,-5 8 0 0,5-4-9 16,-5 3 9-16,-4 5 0 0,0-4 0 0,0-1 0 15,4 9 0-15,-8-4 0 0,4-1 8 0,-4 1-8 16,-5-1 24-16,5 1 0 0,-5-4 0 0,0-1 0 15,0 5 3-15,-4-4 1 0,-5-1 0 0,5 1 0 0,-9-4-8 16,0 0-2-16,1-1 0 0,-6-3 0 0,1 4-7 0,4-4-2 16,-4 0 0-16,-1 0 0 0,-3-4-9 0,-1 0 0 15,5-4 0-15,4 4-11 16,-5-4-86-16,10 0-18 0,-1 0-3 0</inkml:trace>
          <inkml:trace contextRef="#ctx0" brushRef="#br0" timeOffset="194970.7118">16150 11067 1825 0,'-8'-16'40'0,"3"8"8"0,1-7 1 0,0 3 3 0,-5-4-41 0,9 9-11 16,-5-1 0-16,1 4 0 0,4 4 15 0,0 0 1 0,0 0 0 0,0 0 0 16</inkml:trace>
        </inkml:traceGroup>
        <inkml:traceGroup>
          <inkml:annotationXML>
            <emma:emma xmlns:emma="http://www.w3.org/2003/04/emma" version="1.0">
              <emma:interpretation id="{EF3E4370-C32B-4363-8F7E-0904F39A4E46}" emma:medium="tactile" emma:mode="ink">
                <msink:context xmlns:msink="http://schemas.microsoft.com/ink/2010/main" type="inkWord" rotatedBoundingBox="20183,11858 22404,11758 22456,12916 20235,13016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96414.9552">18748 11581 1695 0,'-22'-11'37'0,"22"7"8"0,0 4 2 0,-5-8 1 0,-8 4-39 0,9 0-9 16,4 4 0-16,0 0 0 0,0 0 60 0,0 0 9 15,-5 8 3-15,5 4 0 0,9 3-43 0,-4 5-8 16,-10-1-1-16,5 5-1 0,5-1-19 0,-1 1 0 16,0-1 0-16,1 0 0 0,-5 1 0 0,4-1 0 15,5-3 0-15,-5-5 0 0,1 1 0 0,-1-5 0 16,5-3 0-16,0 0 0 0,-9-8 31 0,13 0 2 0,-4-4 1 15,4-4 0-15,0 4 15 0,0-3 3 0,0-5 1 0,-4 0 0 16,4 1-9-16,0-9-1 0,1 5-1 0,-1-1 0 16,0-7-31-16,0 3-11 0,0 1 0 15,0-5 9-15,0 1-9 0,1-1 8 0,-1 5-8 0,0-1 8 16,0 1-8-16,-4 3 0 0,0 1 0 0,-5 3 0 16,5 4-79-1,-5 4-21-15,1 0-4 0,-5 4-909 0</inkml:trace>
          <inkml:trace contextRef="#ctx0" brushRef="#br0" timeOffset="196573.0357">19511 11531 1364 0,'0'-24'60'0,"0"17"13"0,0-5-58 0,0 0-15 15,-4 0 0-15,4 5 0 0,-5-1 73 0,1 0 12 16,0 4 3-16,-1 0 0 0,-4 4-36 0,9 0-6 16,-8 4-2-16,-6 0 0 0,6 0-29 0,-1 4-7 15,0 3 0-15,5 1-8 0,-5 0 8 0,0 3-8 16,0 1 0-16,5 4 0 0,-5-1 0 0,5 1 10 16,-1-1-10-16,1 1 8 0,4-1 64 0,0 1 13 15,-4 3 3-15,4-7 0 0,-9-1-88 0,5-3-21 0,-1 3-3 0,-4-3 0 16,-4 0 49-16,4-4 10 0,-4 3 1 15,0-3 1-15,4 0-14 0,-4-4-3 0,0 4-1 0,4-4 0 16,-4 3-11-16,4-3-8 0,9-4 12 0,-8 4-12 16,8-4 0-16,0 0-22 0,-9 8 3 0,9-8-1001 15</inkml:trace>
          <inkml:trace contextRef="#ctx0" brushRef="#br0" timeOffset="196774.486">19744 11496 1382 0,'13'-16'61'0,"-9"8"13"0,5 0-59 16,0 1-15-16,4-1 0 0,0 0 0 0,5 0 76 0,-1 4 13 15,5-3 3-15,0-5 0 0,4 4-39 0,-8 0-7 16,8 4-2-16,1 0 0 0,-6-3-29 0,1-1-7 15,0 4 0-15,0 0-8 0,5 0 0 0,-10 4 0 16,1-4 0-16,-1 4-562 16,-4-4-110-16</inkml:trace>
          <inkml:trace contextRef="#ctx0" brushRef="#br0" timeOffset="197002.0043">20103 10872 1324 0,'0'0'118'0,"0"0"-94"0,0 0-24 0,0 0 0 16,-4 11 58-16,0 1 7 0,-1 8 2 0,1 7 0 15,-5 4 10-15,-4 4 3 0,0 4 0 0,-5 12 0 16,5-4 25-16,-5 7 6 0,1 1 1 0,-9 3 0 16,4 1-56-16,0-1-10 0,4-3-2 0,1 7-1 15,3 1-19-15,1-5-4 0,0 1-1 0,9-5 0 16,-5 1-30-16,5-4-5 0,4-5-2 0,-5-3 0 15,5-8-137-15,0 0-27 0</inkml:trace>
          <inkml:trace contextRef="#ctx0" brushRef="#br0" timeOffset="195654.4757">17962 11780 576 0,'-8'0'51'0,"8"0"-41"0,0 0-10 0,0 0 0 15,0 0 148-15,8-4 27 0,1-3 5 0,4-1 2 16,1 0-87-16,7 0-18 0,6-7-3 0,-1 3-1 16,0-4-26-16,5-3-6 0,-9-1-1 0,9 5 0 15,4-5 4-15,-13 5 0 0,0-5 0 0,0 5 0 16,-5-1-26-16,1 4-5 0,-5 1-1 0,-4-1 0 15,-1 0 32-15,1 4 7 0,0 1 1 0,0 3 0 0,-9 4-33 16,0 0-7-16,9 4 0 0,-9-4-1 0,4 3-11 16,5 9 10-16,-5 4-10 0,1 7 10 0,-1 4-2 15,0 5-8-15,-4-1 12 0,-4 8-4 0,4 4 4 16,0-12 1-16,-4 4 0 0,-1 0 0 0,1-4-1 0,-1 0 0 16,-3 1 0-16,-1-5 0 0,-4-4 3 0,-1 5 0 15,6-5 0-15,-5-7 0 0,-1-1 2 0,-3-3 1 16,4-4 0-16,-5 0 0 0,5-5-10 0,-5-3-8 15,-4 0 9-15,5-3-9 0,4-1-12 0,0 0-9 16,-14-4-2-16,10 0-655 16,12 0-131-16</inkml:trace>
          <inkml:trace contextRef="#ctx0" brushRef="#br0" timeOffset="195799.8537">18239 11117 1825 0,'-5'-19'80'0,"1"11"18"0,-5-4-78 0,9 5-20 0,0 7 0 0,0 0 0 16,0 0 21-16,0 0 1 0,5 7 0 0,3 1-576 15,6 4-115-15</inkml:trace>
        </inkml:traceGroup>
        <inkml:traceGroup>
          <inkml:annotationXML>
            <emma:emma xmlns:emma="http://www.w3.org/2003/04/emma" version="1.0">
              <emma:interpretation id="{5E37C664-1E05-4FFB-B03C-8C5D16E3F0BD}" emma:medium="tactile" emma:mode="ink">
                <msink:context xmlns:msink="http://schemas.microsoft.com/ink/2010/main" type="inkWord" rotatedBoundingBox="23938,12366 24711,12331 24733,12802 23959,12837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97890.943">22205 11593 1364 0,'0'0'30'0,"4"-4"6"0,-4-4 2 0,5 1 0 0,-1-5-30 0,0 0-8 15,-4 4 0-15,0-3 0 0,5-1 20 0,-5 4 4 16,0 0 0-16,-5 1 0 0,1-1 25 0,0 0 6 16,-5 0 1-16,-4 0 0 0,4 5-7 0,-9 3-1 15,1-4 0-15,-9 8 0 0,-1-4-25 0,1 7-6 16,-5 5-1-16,-4 0 0 0,-4 3-2 0,3 1-1 16,1 11 0-16,0 1 0 0,9 3 11 0,-5 0 3 15,9 4 0-15,0 0 0 0,0 0-27 0,5-4 0 16,8 1 0-16,0-1 0 0,1-4 0 0,8-4 0 15,0 1 0-15,4-12 0 0,-4-5 0 0,9 1 0 0,0-4 0 16,4 0 0-16,4-8 0 0,10-4-9 0,3-3 0 16,19-13 0-16,-6 1 21 0,6-1 4 0,-5-3 0 0,13-4 1 15,-9-4-17-15,0 0 0 0,-4-4 0 0,4-4 0 16,-4 4 0-16,-4 4 10 0,-10 4-10 0,1 3 8 16,-9 5 36-16,-5 7 6 0,-3 5 2 0,-6-1 0 15,1 8-24-15,-9 4-5 0,0 0-1 0,0 0 0 16,0 16-10-16,0-1-1 0,-4 9-1 0,-1-1 0 15,1 4-10-15,0 4-11 0,-1 1 3 0,1 3 0 16,-1 0-48-16,5 4-10 0,0 0-2 16,5-4 0-16</inkml:trace>
        </inkml:traceGroup>
        <inkml:traceGroup>
          <inkml:annotationXML>
            <emma:emma xmlns:emma="http://www.w3.org/2003/04/emma" version="1.0">
              <emma:interpretation id="{CCD10EC1-B063-4D62-8CC5-92936B10A18B}" emma:medium="tactile" emma:mode="ink">
                <msink:context xmlns:msink="http://schemas.microsoft.com/ink/2010/main" type="inkWord" rotatedBoundingBox="25816,11647 30583,11432 30642,12750 25875,12965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98845.4156">24530 11578 1267 0,'18'-12'56'0,"-18"12"12"0,0 0-55 0,13-4-13 0,4 0 0 0,1 0 0 16,0 0 54-16,-1-4 8 0,9 5 2 0,1-5 0 15,-5 4-33-15,0-4-7 0,0 0 0 0,-1 0-1 16,1 1 7-16,-4-5 2 0,-5 0 0 0,0 1 0 16,-4-5-19-16,0 4-3 0,-5-7-1 0,1 3 0 15,-5-3 25-15,4-1 5 0,-4 1 1 0,0-5 0 16,-4 5-13-16,-1-1-3 0,-4 1 0 0,1 3 0 0,3 1 15 16,-4 3 2-16,1 4 1 0,-5 0 0 0,-1 4-20 15,1 4-4-15,0 0-1 0,-4 8 0 0,-1 0-7 0,0 4-2 16,-12 3 0-16,3 1 0 0,5 7-8 0,1-3 0 15,-1 7 0-15,0 0 8 0,4 1-8 0,5-1 0 16,4 4 0-16,0 0 0 0,1-3 0 0,-1-1 0 16,4 4 0-16,5 0 0 0,0-3 0 0,0-5-12 15,5 4 2-15,4-7-638 16,4 3-128-16</inkml:trace>
          <inkml:trace contextRef="#ctx0" brushRef="#br0" timeOffset="199011.319">25109 11347 1728 0,'0'0'38'0,"0"0"8"0,0 0 2 0,0 0 0 0,0 0-39 0,0 0-9 0,5 12 0 0,-1 0 0 16,0 3 33-16,1-3 5 0,-5 4 1 0,0 3 0 15,4 1-11-15,-4-5-3 0,0 1 0 0,-4 3 0 16,4-3-25-16,-5 4 0 0,1-9 0 0,0 5 0 15,-1-4 56-15,1-5 7 0,-5 5 1 0,9-4 0 16,0-8-52-16,0 0-12 0,0 0 0 0,0 0 0 16,0 0 54-16,0 0 8 0,0 0 2 0,0 0 0 15,0 0-52-15,0 0-12 0,9-8 0 0,0 0 0 16,-1 0 30-16,6 1 3 0,3-5 1 0,-4 0 0 16,0 1-18-16,5-5-4 15,4 4-1-15,0-3 0 0,4-1 6 0,1-3 2 0,-6 3 0 0,1-4 0 0,5 1-19 16,3-1 0-16,-3 1 0 0,3-4 0 15,1-1-48-15,0 1-12 0,-5-1-4 0,5 1-1049 16</inkml:trace>
          <inkml:trace contextRef="#ctx0" brushRef="#br0" timeOffset="199280.1753">25859 11067 1267 0,'-4'-4'112'0,"4"0"-89"0,-4-4-23 0,-1 4 0 15,5-4 117-15,0 1 19 0,0 7 4 0,5-4 1 16,-5 0-44-16,8 0-9 0,6-4-1 0,3 8-1 16,-4-8-35-16,9 0-7 0,5 5-2 0,3-1 0 15,-3-4-20-15,-1 4-4 0,0-4-1 0,5 4 0 16,-5 0-37-16,5 0-8 15,-5 1-2-15,5 3 0 0,-5 0 30 0,1 3 10 0,-1-3 0 0,0 4 0 16,1-4-39-16,-1 8-8 0,0-4-2 0,-4 4-597 16,-4-4-119-16</inkml:trace>
          <inkml:trace contextRef="#ctx0" brushRef="#br0" timeOffset="199558.155">26535 10638 1728 0,'0'0'38'0,"0"0"8"0,0 0 2 0,0 0 0 0,0-8-39 0,0 8-9 16,0 0 0-16,-9-4 0 0,1 4 68 0,-1 8 12 16,-4 3 3-16,-1 9 0 0,-7-1-31 0,3 5-5 15,-4 3-2-15,0 8 0 0,0 0-36 0,0 4-9 16,0 8 0-16,0 0 0 0,5 4 0 0,-1-5 0 15,1 5 0-15,4 0 0 0,-1 0 0 0,1-5 0 16,-4 1 0-16,-1 0 0 0,5-4 0 0,0 0 0 16,-5-4 0-16,5 0 0 15,4 0-100-15,1 0-23 0,-23 23-4 0,0-31-1 0</inkml:trace>
          <inkml:trace contextRef="#ctx0" brushRef="#br0" timeOffset="200105.1509">26404 11542 1036 0,'0'0'46'0,"0"0"10"0,0 0-45 0,0 0-11 0,0 0 0 0,0 0 0 16,0 0 53-16,0 0 9 15,0 0 2-15,8 12 0 0,5-8-25 0,5 4-5 0,4-4-1 16,4 4 0-16,-4-5-12 0,9-3-2 0,0 0-1 0,-1-3 0 0,5-1-4 0,-4-4-1 15,-5 0 0-15,1-4 0 0,3-3 39 0,-3 3 8 16,-1-7 2-16,0-1 0 0,-4 1 3 0,0-5 1 16,0 1 0-16,0-1 0 0,-4 1-15 0,-5-4-3 15,4 3-1-15,-8 5 0 0,0 3-24 0,-5-3-5 16,5 7-1-16,-4 0 0 0,-5 12 3 0,0 0 0 16,0 0 0-16,0 0 0 0,-5-4-20 0,1 8 0 15,-1 4 0-15,-3 0 0 0,-6 4 0 0,1 3 0 16,0-3 0-16,0 3 0 0,-9 5 0 0,0-4 0 15,9 3 0-15,-9-3 0 0,0 3 0 0,5-3 0 0,3 3 0 16,10-3 0-16,0-1 0 0,4 1 0 16,-5-4 0-16,14-1-9 0,0 1-6 0,0-4-1 0,-1 0 0 0,10 0 0 15,-1-5 33-15,5 1 7 16,0-4 0-16,5 0 1 0,-5 0-40 0,4-4-8 0,0 1-1 0,1-5-1 16,-1-4 53-16,5 4 10 0,-1-7 2 0,5-1 1 15,0 0-14-15,1 1-3 0,-1-1-1 0,13 1 0 16,5-1-23-16,-10 4 0 0,-16 1 0 15,-1-1 0-15,0 8 0 0,-4 0 0 0,-9 4 0 0,-13 0 0 16,14 8 0-16,-6 0 0 0,1 3 0 0,-4 5 0 16,-5 4 0-16,4-1 0 0,-4 4 0 0,0 1 0 15,-4 3 0-15,4-3 0 0,0 3 0 0,0 0 0 16,0 0 0-16,-5-3 8 0,1 3-8 0,4-3 0 16,9-5-11-16,-5 1-6 0,5-1-2 0,0 1 0 15,8-9-167-15,1 1-34 0</inkml:trace>
          <inkml:trace contextRef="#ctx0" brushRef="#br0" timeOffset="198375.3265">23582 11461 979 0,'0'0'87'0,"18"-12"-70"0,-9 0-17 0,0-3 0 16,4-1 102-16,-4 0 17 0,4-3 3 0,4-1 1 15,1-3-31-15,4 3-7 0,4-3-1 0,0 0 0 16,5 3-66-16,0 1-18 0,4 3 0 0,-4 0 0 16,-5 9 57-16,0 7 6 0,-8 0 1 0,-5 4 0 15,0 7-64-15,-4 9-15 0,-9 3-1 0,4 8-1 16,1 8 17-16,-10 0 12 0,-8 0-1 0,-4 4-1 0,-5 4-2 0,4-4-8 16,1 0 12-16,3-4-4 0,1-8 9 0,0 0 2 15,4-3 0-15,1-9 0 0,3-3-19 0,1-1 0 16,4-15 0-16,0 0 0 0,0 0 26 0,0 0 2 15,13-4 0-15,0 0 0 0,5-3 28 0,-1-1 5 16,1-8 2-16,-1-7 0 0,-4-1-15 0,5-3-2 16,-5 0-1-16,5-4 0 0,-1-4-6 0,10 3-2 15,-6 1 0-15,6 0 0 0,-1 0-37 0,0 3-20 16,5 1 3-16,0 4 0 0,0-1 6 0,4 9 2 16,0-1 0-16,0 1 0 15,0 11-126-15,-4 0-25 0,4 4-4 0,-9 8-2 0</inkml:trace>
          <inkml:trace contextRef="#ctx0" brushRef="#br0" timeOffset="200398.1702">27948 11238 921 0,'26'-15'82'0,"-13"7"-66"15,-8 0-16-15,3 0 0 0,1 0 84 0,-4 5 14 16,-1-5 2-16,-4 8 1 0,0 0 16 0,0 0 3 16,-9 0 1-16,0 4 0 0,-8 3-45 0,-1 5-10 15,-4 4-2-15,-4 7 0 0,0 1-21 0,-9 3-5 16,0 0-1-16,-5 4 0 0,-4 1 7 0,-8-1 0 0,-5 0 1 16,-5 4 0-16,5 0-13 0,-4 0-4 0,4 0 0 0,0-3 0 15,8-1-14-15,5-4-3 0,5 0-1 0,0 5 0 16,3-1-10-16,10-4 0 0,0 0 0 0,4 1 0 31,0-9-68-31,4 4-15 0,5-3-3 0,4-4-886 0</inkml:trace>
          <inkml:trace contextRef="#ctx0" brushRef="#br0" timeOffset="200788.0419">28272 11589 1497 0,'5'-19'66'0,"-5"7"14"0,4 0-64 0,1-3-16 16,-1-1 0-16,5 1 0 0,-9 3 164 0,4 0 28 15,1 0 7-15,-1 9 1 0,-4 3-130 0,0 0-26 16,0 0-4-16,13-4-2 0,-4 8-38 0,0-1-12 16,-9-3 0-16,8 12 0 15,1 0-120-15,-9 0-24 0,0-1-4 0,-4-3-2 0</inkml:trace>
        </inkml:traceGroup>
      </inkml:traceGroup>
      <inkml:traceGroup>
        <inkml:annotationXML>
          <emma:emma xmlns:emma="http://www.w3.org/2003/04/emma" version="1.0">
            <emma:interpretation id="{E6623089-E545-4475-B628-AEB896FBFA67}" emma:medium="tactile" emma:mode="ink">
              <msink:context xmlns:msink="http://schemas.microsoft.com/ink/2010/main" type="line" rotatedBoundingBox="5826,14651 20220,13611 20319,14981 5925,16020"/>
            </emma:interpretation>
          </emma:emma>
        </inkml:annotationXML>
        <inkml:traceGroup>
          <inkml:annotationXML>
            <emma:emma xmlns:emma="http://www.w3.org/2003/04/emma" version="1.0">
              <emma:interpretation id="{94E944FA-7DC2-4764-9012-490205ED90DB}" emma:medium="tactile" emma:mode="ink">
                <msink:context xmlns:msink="http://schemas.microsoft.com/ink/2010/main" type="inkWord" rotatedBoundingBox="5830,14696 8786,14482 8882,15807 5925,16020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10440.0499">4959 13742 1263 0,'0'0'56'0,"4"-12"12"0,-4 4-55 0,0 1-13 16,0-1 0-16,0 8 0 0,0 0 80 0,0 0 12 0,0 0 4 0,0 0 0 15,0 0-36-15,0 0-6 0,0 0-2 0,4 15 0 16,-4 1-7-16,-4 11-1 0,0 4-1 0,-10 8 0 15,1 8-7-15,0 4 0 0,-9 7-1 0,0 1 0 16,-4-4-3-16,0 7-1 0,-5 0 0 0,4 1 0 16,-8-1-9-16,9-3-2 0,0-5 0 0,4-3 0 15,-5 0-20-15,10-8 9 0,4-4-9 0,0-8 0 16,-1 0-54-16,10-8-18 0,-5-3-3 0</inkml:trace>
          <inkml:trace contextRef="#ctx0" brushRef="#br0" timeOffset="209969.3573">4213 14069 741 0,'0'0'32'0,"0"0"8"0,0 0-32 0,0 0-8 16,0 0 0-16,0 0 0 0,0 0 48 0,-13 0 7 16,4 0 1-16,-4 0 1 0,4 0-6 0,-4 0-2 15,4 4 0-15,0 0 0 0,-8 0-3 0,8 0-1 16,-4-4 0-16,-1 0 0 0,1 4-5 0,0-4-2 16,0 4 0-16,0 0 0 0,0 4-8 0,-5-5-2 15,1 5 0-15,3 4 0 0,-3 0 4 0,-5-1 0 16,-4 5 0-16,4 0 0 0,0 3 2 0,0 4 1 15,0 5 0-15,-4-1 0 0,-1 4 1 0,1 0 1 16,8 5 0-16,-4-1 0 0,0 0 6 0,5 4 1 16,4-4 0-16,4 0 0 0,0-4-29 0,9 4-6 15,-4-7-1-15,8-1 0 0,1-4 0 0,8 1 0 16,-4-5 0-16,8-3 0 0,5-1-8 0,0-3 8 0,-5-4-8 16,14-4 8-1,9 0-36-15,8-8-7 0,-4 0-1 0</inkml:trace>
          <inkml:trace contextRef="#ctx0" brushRef="#br0" timeOffset="226604.6368">5108 14374 932 0,'0'0'20'0,"4"-8"5"0,-4 0 1 0,0 0 0 0,0 0-26 0,-4 5 0 0,4-9 0 0,0 12 0 16,0-8 68-16,0 8 9 0,0 0 2 0,0 0 0 15,0 0-37-15,0 0-7 0,0 0-2 0,0 0 0 16,0 0-21-16,0 0-4 0,-5 16 0 0,1-1-8 16,-5 5 24-16,0 3-3 0,1 1 0 0,-6 3 0 15,6 0 7-15,-6 4 2 0,10 1 0 0,-5-5 0 16,1 0-8-16,-1 0-2 0,4 1 0 0,-3-9 0 16,8 5-8-16,-5-5-1 0,1-3-1 0,-1 3 0 15,10-7-10-15,-5-4 0 0,0-8 0 0,0 0-732 16</inkml:trace>
          <inkml:trace contextRef="#ctx0" brushRef="#br0" timeOffset="227556.1696">5735 14163 403 0,'0'0'17'0,"-9"-4"5"0,5 4-22 0,4 0 0 15,-4-8 0-15,-5 4 0 0,0 4 185 0,5-3 33 16,4 3 6-16,0 0 2 0,-9 0-142 0,4-4-29 16,-3 0-6-16,3 4-1 0,5 0-10 0,-9-4-2 15,1 4-1-15,-1-4 0 0,5 4-12 0,-5 0-3 16,0 0 0-16,0 4 0 0,0 0-4 0,-4 0-2 15,0 3 0-15,-4 5 0 0,-1 0-3 0,0 0-1 16,1 7 0-16,-5 1 0 0,9-1-10 0,-5 8 12 16,5 1-12-16,4-1 12 0,-4-4-12 0,0 1 0 15,4-1 0-15,0-3 0 0,9-1 0 0,-4 1 0 0,4-9 0 16,0 1 0-16,4-4 0 0,-4-8 0 16,0 0 9-16,14 0-9 0,3-4 0 0,1-4 0 0,-1-4 0 0,1-3 0 15,4-1 0-15,-5-3-20 0,1-5 4 0,4 1 1 16,0-4 15-16,-5-1-9 0,5 5 9 0,-4 0-8 15,-5-1 8-15,0 5-8 0,-4-1 8 0,0 5-8 16,-1 7 8-16,-8 8 14 0,0 0-3 0,0 0-1 16,0 0 19-16,-8 11 4 0,-1 9 1 0,-4 7 0 15,-5 8-6-15,1 4-2 0,-1 0 0 0,1 8 0 16,-5 8 4-16,4-5 1 0,-4 1 0 0,0 0 0 16,0-4-12-16,-4-1-3 0,0-3 0 0,-1-4 0 15,1 0-7-15,0-4-1 0,-1-3-8 0,5-5 12 16,5 0-12-16,-1-7-13 0,1-1 2 0,4-3 1 15,-1 3-140-15,6-7-28 0,8-12-6 0,0 0 0 16</inkml:trace>
          <inkml:trace contextRef="#ctx0" brushRef="#br0" timeOffset="226763.5714">5463 13929 518 0,'0'0'23'0,"-13"-4"5"0,0-4-28 0,0 4 0 16,-5 1 0-16,5-1 0 0,0 4 254 0,0 0 46 15,-5 0 8-15,9 4 3 16,9-4-311-16,-9 7-52 0,1-3-15 0</inkml:trace>
          <inkml:trace contextRef="#ctx0" brushRef="#br0" timeOffset="227797.3929">5827 14264 403 0,'0'0'36'0,"0"0"-36"0,0 0 0 0,0 0 0 15,-4 8 136-15,-1 4 20 0,1-4 4 0,0 7 0 16,-5-3-91-16,4 4-18 0,1 3-4 0,-9 5-1 16,4 3-23-16,0 0-5 0,-8 4-1 0,8 1 0 15,0-1 15-15,1 0 2 0,-1-4 1 0,4-3 0 16,-3 3-11-16,3-8-1 0,5 1-1 0,-4-4 0 15,-1-1 19-15,1-3 4 0,8-4 1 0,-4-8 0 16,0 0-11-16,0 0-3 0,9 0 0 0,4 0 0 16,1-4-8-16,-1-4-1 0,0-8-1 0,4 1 0 15,5-1 1-15,-4-3 0 0,-5-9 0 0,9 1 0 16,0 0-3-16,4-4 0 0,-8-5 0 0,8 1 0 16,-4 0-3-16,4 0-1 0,-4 4 0 0,0 0 0 15,0 3-16-15,0 1 0 0,0 4 0 0,-4 3 0 16,-1 5-39-16,1-1-11 0,-1 4-2 0</inkml:trace>
          <inkml:trace contextRef="#ctx0" brushRef="#br0" timeOffset="228143.7713">6358 14405 806 0,'0'0'36'0,"0"0"7"0,-9 0-35 0,9 0-8 0,0 0 0 0,-8 0 0 16,-1 0 108-16,9 0 20 16,-9 0 4-16,9 0 1 0,-4 4-73 0,4-4-14 15,0 0-3-15,0 0-1 0,0 0-21 0,0 0-4 0,0 0-1 0,0 0 0 16,0 0-6-16,13-4-2 16,0 0 0-16,0-4 0 0,0-4 7 0,5-3 1 0,4-1 0 0,0 1 0 15,0-5-8-15,-5 1-8 0,-4-1 11 0,0 1-11 16,1-1 16-16,-1 1-3 0,-4 3-1 0,-1-3 0 15,-3-1 14-15,3 4 2 0,-8 1 1 0,0-1 0 16,0 1-1-16,0-1 0 0,0 0 0 0,-4 5 0 16,0-1-6-16,-1 4-2 0,-3 0 0 0,3 5 0 15,-4-5 8-15,1 8 0 0,-6 0 1 0,1 0 0 16,0 8-29-16,0 3-20 0,-5 1 4 0,1 0 0 16,-1 3 16-16,5 9 0 0,-4-1 0 0,8 4 0 15,0 5 0-15,0-1 0 0,1 8 0 0,3 0 0 16,1 0 0-16,8 4 0 0,-4-4 0 0,5 0 0 15,3-4-9-15,10 0 9 0,4-8-13 0,4 0-857 16</inkml:trace>
        </inkml:traceGroup>
        <inkml:traceGroup>
          <inkml:annotationXML>
            <emma:emma xmlns:emma="http://www.w3.org/2003/04/emma" version="1.0">
              <emma:interpretation id="{D759CF8C-9572-4F35-AA9A-29385709BCA6}" emma:medium="tactile" emma:mode="ink">
                <msink:context xmlns:msink="http://schemas.microsoft.com/ink/2010/main" type="inkWord" rotatedBoundingBox="9731,14573 10332,14529 10377,15161 9777,15205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28855.9989">7872 13656 1342 0,'0'0'29'0,"0"0"7"0,-9 4 0 0,0 0 3 0,0 8-31 0,1-5-8 0,-6 5 0 0,-3 4 0 16,-1 3 54-16,-4 9 10 0,0-1 1 0,1 8 1 15,-6 0-42-15,1 0-8 0,0 0-1 0,-1 4-1 16,1 0-14-16,0-4 0 0,4 0 0 0,-5 0-480 16,10 1-100-16</inkml:trace>
          <inkml:trace contextRef="#ctx0" brushRef="#br0" timeOffset="228663.4293">8082 13863 633 0,'0'0'56'0,"0"0"-44"16,-9 8-12-16,1 3 0 0,-5 1 164 0,-1 7 30 15,-8 5 6-15,-4 3 2 0,4 4-106 0,-4 1-22 16,-14 3-4-16,10 0-1 0,3 0-50 0,5 0-11 15,-4-4-8-15,0-4 12 0,4 1-12 0,0-1 0 16,4-4-12-16</inkml:trace>
        </inkml:traceGroup>
        <inkml:traceGroup>
          <inkml:annotationXML>
            <emma:emma xmlns:emma="http://www.w3.org/2003/04/emma" version="1.0">
              <emma:interpretation id="{AD161C82-9950-49A2-A01B-791B687534EF}" emma:medium="tactile" emma:mode="ink">
                <msink:context xmlns:msink="http://schemas.microsoft.com/ink/2010/main" type="inkWord" rotatedBoundingBox="11920,14211 12589,14162 12630,14738 11961,14786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229455.6672">10074 13293 1728 0,'0'0'153'0,"0"0"-122"16,0 0-31-16,-9 4 0 0,-4 4 0 0,0 0-8 16,0 8-1-16,-5 3 0 0,1 4 49 0,-1 5 9 15,-8 3 3-15,4 0 0 0,0 4-12 0,-4 0-1 16,-5 4-1-16,5-4 0 0,-1 4-38 0,-3 0-15 0,3 0 1 0,1-3-576 16,4-1-115-16</inkml:trace>
          <inkml:trace contextRef="#ctx0" brushRef="#br0" timeOffset="229344.9655">10329 13539 806 0,'-9'-19'36'0,"9"11"7"0,0 0-35 0,4 0-8 0,-4-3 0 0,5 7 0 15,-1-4 134-15,0 0 25 0,-4 8 5 0,0 0 0 16,0 0-80-16,0 0-16 0,0 8-3 0,-8 4-1 16,-1-1-30-16,-4 5-6 0,-1 3-2 0,-3 9 0 15,-1-1 2-15,-8 0 0 0,4 4 0 0,-4 1 0 16,-1-1-12-16,1-4-1 0,0 0-1 0,-1 1 0 15,1-5-22-15,0 0-5 0,4 1-1 0,4-5 0 16</inkml:trace>
        </inkml:traceGroup>
        <inkml:traceGroup>
          <inkml:annotationXML>
            <emma:emma xmlns:emma="http://www.w3.org/2003/04/emma" version="1.0">
              <emma:interpretation id="{2B98A814-1B25-4F0A-99BC-53B6962ED335}" emma:medium="tactile" emma:mode="ink">
                <msink:context xmlns:msink="http://schemas.microsoft.com/ink/2010/main" type="inkWord" rotatedBoundingBox="15324,14403 15699,14376 15738,14926 15364,14953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232208.1258">13123 13664 1152 0,'0'0'102'0,"0"-8"-82"16,0-4-20-16,0 1 0 0,0-1 45 0,5 0 5 16,-5 1 1-16,4 3 0 0,5-4 15 0,-5 0 3 15,5 5 1-15,0-5 0 0,0 4-36 0,4 0-7 16,-9 1-2-16,9 3 0 0,0-4 6 0,5 4 1 15,-1 0 0-15,1 0 0 0,-5 4-32 0,9 0 0 0,-4 0 0 0,-5 0 0 16,4 0 0-16,-3 4 8 16,3 4-8-16,-4 0 0 0,0-4 0 0,-4 3 0 15,-4 5 0-15,3-4 0 0,-3 0 0 0,-1 3 0 0,-4 5 0 0,0 0 0 16,0-1 0-16,-9 5 0 0,5-1-12 0,-5 1 12 16,0-1 0-16,-4 1 16 0,-4 3-2 0,-1 0 0 15,1 1-6-15,-5-1 0 0,-5 4-8 0,5-3 12 16,0-5-12-16,5 5 9 0,4-1-9 0,-5-3 8 15,1-5 3-15,4 1 0 0,-1-4 0 0,1-1 0 16,0 5 2-16,4-8 1 0,0-1 0 0,9-7 0 16,-13 8 8-16,13-8 2 0,-4 8 0 0,4-8 0 15,0 0 5-15,0 0 2 0,0 0 0 0,0 0 0 16,0 0-17-16,0 0-3 0,0 0-1 0,4 4 0 0,9 0 5 16,-4 0 1-16,0-4 0 0,4 0 0 0,0 0-16 15,5 0 0-15,-1 0 0 0,5-4-10 0,9 0 10 0,4 4 9 16,0 0-1-16,9-4-674 15,4 0-134-15</inkml:trace>
        </inkml:traceGroup>
        <inkml:traceGroup>
          <inkml:annotationXML>
            <emma:emma xmlns:emma="http://www.w3.org/2003/04/emma" version="1.0">
              <emma:interpretation id="{CE691696-6638-4B6B-B4A1-59A68A8B08C1}" emma:medium="tactile" emma:mode="ink">
                <msink:context xmlns:msink="http://schemas.microsoft.com/ink/2010/main" type="inkWord" rotatedBoundingBox="18666,14397 20269,14282 20277,14388 18674,14503"/>
              </emma:interpretation>
              <emma:one-of disjunction-type="recognition" id="oneOf41">
                <emma:interpretation id="interp57" emma:lang="" emma:confidence="0">
                  <emma:literal>-</emma:literal>
                </emma:interpretation>
                <emma:interpretation id="interp58" emma:lang="" emma:confidence="0">
                  <emma:literal>_</emma:literal>
                </emma:interpretation>
                <emma:interpretation id="interp59" emma:lang="" emma:confidence="0">
                  <emma:literal>.</emma:literal>
                </emma:interpretation>
                <emma:interpretation id="interp60" emma:lang="" emma:confidence="0">
                  <emma:literal>~</emma:literal>
                </emma:interpretation>
                <emma:interpretation id="interp6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34300.3108">16449 13520 824 0,'0'0'36'0,"0"0"8"0,0 0-35 0,-9 0-9 0,0 0 0 0,0-4 0 16,9 4 65-16,0 0 11 0,-8 0 3 0,8 0 0 16,-5-4-21-16,5 4-4 0,0 0-1 0,0 0 0 15,-8 0-5-15,8 0-2 0,0 0 0 0,0 0 0 16,0 0-18-16,0 0-3 0,0 0-1 0,0 0 0 15,0 0-11-15,0 0-2 0,0 0-1 0,13 0 0 16,0-4-10-16,0 4 0 0,0 0 0 0,0 4 8 16,1 0-8-16,3 0 0 0,1 3 0 0,4-3 8 0,-1 4-8 15,1-4 0-15,9 0 0 0,0 0 8 0,0 0-8 0,8 0 12 16,1-4-12-16,3 0 12 0,6 0 10 0,-1-4 2 16,13 0 1-16,-4 0 0 0,0 4-1 0,5-8-1 15,8 4 0-15,-4 0 0 0,-5 4-4 0,-4-4-1 16,0-3 0-16,0 3 0 0,0 0-8 0,-4 4-2 15,-9-4 0-15,4 0 0 0,5 4-8 0,-9 0 8 16,-9-4-8-16,-5 4 8 0,1 0-8 0,-9 0 0 16,0-4 9-16,-9 4-9 0,-8 4 8 0,3-4-8 15,6 0 8-15,-14 0-8 0,0 0 8 0,0 0-8 16,8 0 8-16,-8 0-8 0,0 0 0 0,0 0 0 0,0 0 0 16,9 0 0-16,0 0 0 0,-9 0 0 15,0 0 0-15,0 0 8 0,9 0 8 0,-9 0 1 0,0 0 1 0,0 0 0 16,0 0-18-16,0 0 0 0,0 0 8 0,-9-4-8 15,-9 0 0-15,10 0 0 0,8 4 0 0,0 0 0 16,-14 0 0-16,14 0 0 0,0 0 0 0,0 0 0 16,0 0 0-16,-13-3 0 0,0-1 0 0,0 4 0 15,13 0-12-15,0 0 3 0,-13 0 1 0,4 0 0 16,9 0 8-16,-9 0 11 0,0 0-3 0,1 0 0 16,-6 0-8-16,6 0 0 0,8 0 0 0,-9 0 8 15,-9 0-8-15,10 0 0 0,8 0 0 0,0 0 0 16,-9 0 0-16,9 0 0 0,0 0 0 0,0 0 0 15,0 0-13-15,0 0 1 0,0 0 1 0,0 0 0 16,0 0-5-16,0 0-2 0,0 0 0 0,0 0 0 16,0 0-14-16,0 0-2 0,13 4-1 0,-13-4 0 15,0 0-107-15,0 0-22 0</inkml:trace>
        </inkml:traceGroup>
      </inkml:traceGroup>
      <inkml:traceGroup>
        <inkml:annotationXML>
          <emma:emma xmlns:emma="http://www.w3.org/2003/04/emma" version="1.0">
            <emma:interpretation id="{4588BF58-BBF6-433B-8CA9-04D7C72D7263}" emma:medium="tactile" emma:mode="ink">
              <msink:context xmlns:msink="http://schemas.microsoft.com/ink/2010/main" type="line" rotatedBoundingBox="6313,16163 20017,14933 20122,16107 6419,17338"/>
            </emma:interpretation>
          </emma:emma>
        </inkml:annotationXML>
        <inkml:traceGroup>
          <inkml:annotationXML>
            <emma:emma xmlns:emma="http://www.w3.org/2003/04/emma" version="1.0">
              <emma:interpretation id="{BB5946B4-F07F-4282-BC9D-335BC7073B46}" emma:medium="tactile" emma:mode="ink">
                <msink:context xmlns:msink="http://schemas.microsoft.com/ink/2010/main" type="inkWord" rotatedBoundingBox="6371,16811 7241,16733 7289,17260 6419,17338"/>
              </emma:interpretation>
            </emma:emma>
          </inkml:annotationXML>
          <inkml:trace contextRef="#ctx0" brushRef="#br0" timeOffset="236508.2067">4599 15984 774 0,'0'0'34'0,"0"0"7"0,0-8-33 0,0 1-8 16,0-1 0-16,0 0 0 0,0-4 42 0,4 5 6 16,-4-1 2-16,0-4 0 0,0 4-18 0,0 0-4 15,0 8-1-15,0 0 0 0,0 0 8 0,0 0 1 16,-4-7 1-16,4 7 0 0,0 0 5 0,0 0 1 16,-9 4 0-16,-4 3 0 0,0 1-13 0,-5 8-2 15,1-5-1-15,3 9 0 0,-3-1-14 0,-1 5-2 0,-8-1-1 0,8 5 0 16,-8-1-10-16,4 8 0 0,-13-4 0 0,4 0 0 31,9 1-26-31,-4-1-7 0,0-4-2 0,4 4 0 16,0-7-20-16,4-1-4 0,5-11-1 0,0 3-303 0,0-3-61 0</inkml:trace>
          <inkml:trace contextRef="#ctx0" brushRef="#br0" timeOffset="235689.7936">4980 15891 230 0,'0'0'10'0,"0"0"2"0,0 0-12 0,-4-4 0 16,4-8 0-16,-4 8 0 0,-1-4 180 0,1 1 34 16,4 7 6-16,0 0 2 0,-4-4-129 0,4 4-25 15,0 0-6-15,0 0-1 0,-9-4-35 0,9 4-7 16,-13 8-2-16,4-1 0 0,0 1-9 0,-4 4-8 16,0 0 12-16,0 7-12 0,-1 1 24 0,-3-1-3 15,-5 1 0-15,4 7 0 0,-8-4 4 0,4 5 1 0,-9-1 0 16,5 0 0-16,-9 0-5 0,0 5-1 15,9-5 0-15,-5 0 0 0,0-3-4 0,0-1-2 0,9 0 0 16,-4-3 0-16,4-1-6 0,5 1-8 0,-1-4 11 16,1-5-11-16,3 5 0 0,6-4 0 0,-6-1 0 15,6 1 0 1,3-4-35-16,5-8-7 0,0 0-2 0,0 0-415 0,0 0-83 0</inkml:trace>
        </inkml:traceGroup>
        <inkml:traceGroup>
          <inkml:annotationXML>
            <emma:emma xmlns:emma="http://www.w3.org/2003/04/emma" version="1.0">
              <emma:interpretation id="{E83ACBA4-864F-41AC-9EBF-9559B67F97FA}" emma:medium="tactile" emma:mode="ink">
                <msink:context xmlns:msink="http://schemas.microsoft.com/ink/2010/main" type="inkWord" rotatedBoundingBox="9153,16171 9708,16121 9755,16639 9200,16688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37191.7155">7464 15470 230 0,'0'0'20'0,"0"0"-20"16,0 0 0-16,0 0 0 0,0 0 206 0,0 0 37 15,0 0 7-15,0 0 2 0,0 0-136 0,0 0-26 16,0 0-6-16,0 0 0 0,-14 3-45 0,6 5-9 16,-10-4-2-16,1 8 0 0,3 0-9 0,-3-1-3 15,-5 9 0-15,4-1 0 0,1 1-6 0,-1-1-2 16,-4 1 0-16,5-5 0 0,-1 1-8 0,5 0 8 16,0-5-8-16,0 1 8 0,4-4 0 0,0 3 0 15,0 1 0-15,5 0 0 16,0-1-46-16,-1 1-10 0,1 4-1 0,0-5-1 0</inkml:trace>
          <inkml:trace contextRef="#ctx0" brushRef="#br0" timeOffset="237442.1541">7415 15236 889 0,'0'0'39'0,"0"0"9"0,-4 7-39 0,0 1-9 0,-5 0 0 0,4 0 0 15,-8 3 80-15,0 5 13 0,-4 4 3 0,-1-1 1 0,-4 4-33 16,-4 5-8-16,-5-1 0 0,0 0-1 0,5 1-11 0,0-1-1 16,-5 0-1-16,5 4 0 15,-1 1-18-15,5-5-3 0,-4 0-1 0,4 1 0 0,0 3-32 0,0 0-6 16,0 0-2-16,5-4-697 15</inkml:trace>
        </inkml:traceGroup>
        <inkml:traceGroup>
          <inkml:annotationXML>
            <emma:emma xmlns:emma="http://www.w3.org/2003/04/emma" version="1.0">
              <emma:interpretation id="{C50371B2-5E11-4DA8-B6CB-2B03F19E7476}" emma:medium="tactile" emma:mode="ink">
                <msink:context xmlns:msink="http://schemas.microsoft.com/ink/2010/main" type="inkWord" rotatedBoundingBox="11721,15962 12161,15922 12199,16339 11759,16379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238291.8141">9697 15083 1314 0,'0'0'58'0,"-5"-3"12"0,5 3-56 0,0 0-14 16,-8-12 0-16,3 4 0 0,1 4 68 0,4 4 12 15,0 0 1-15,0 0 1 0,-9 0-33 0,0 0-6 16,5 8-2-16,-5 0 0 0,0 3-24 0,-4 9-5 15,0-1 0-15,-5 1-1 0,5 3-3 0,0-3 0 16,0 3 0-16,0 1 0 0,0 3-8 0,4-4 0 16,-4 1 0-16,8-1 8 15,-8-3-109-15,9-1-23 0</inkml:trace>
          <inkml:trace contextRef="#ctx0" brushRef="#br0" timeOffset="238069.3651">9899 15068 914 0,'0'0'40'0,"0"0"9"0,0 0-39 0,-5-8-10 0,5 8 0 0,0 0 0 15,0 0 70-15,0 0 12 0,0 0 2 0,0 0 1 16,-9 8-26-16,1 0-6 0,-6 3-1 0,6 5 0 15,-5 0-8-15,4 3-1 0,-9 8-1 0,5-3 0 16,-4 3-22-16,3 0-5 0,-3 1-1 0,-1-5 0 16,1 0-5-16,4 1-1 0,-1-5 0 0,1 1 0 15,0-1-8-15,0-3 0 0,4 3 0 0,0-3 0 16,-4 0-108-16,0-1-18 0</inkml:trace>
        </inkml:traceGroup>
        <inkml:traceGroup>
          <inkml:annotationXML>
            <emma:emma xmlns:emma="http://www.w3.org/2003/04/emma" version="1.0">
              <emma:interpretation id="{3086FC42-2F3B-477B-909F-1D3B58D68E55}" emma:medium="tactile" emma:mode="ink">
                <msink:context xmlns:msink="http://schemas.microsoft.com/ink/2010/main" type="inkWord" rotatedBoundingBox="15093,15892 15557,15850 15608,16426 15144,16468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239380.7821">12834 15080 889 0,'0'0'39'0,"0"0"9"0,8-8-39 0,-3 0-9 16,-1 0 0-16,5 0 0 0,4 4 88 0,0 1 16 15,0-5 4-15,1 0 0 0,3 0-37 0,-4 0-7 16,9 1-2-16,-9 3 0 0,5-4-32 0,0 8-6 16,3-4-2-16,-3 4 0 0,0 0-11 0,-1 4-3 15,5 0 0-15,-9 4 0 0,9-1 0 0,-9 1 0 16,1-4 0-16,-1 4 0 0,0 4-8 0,-4-5 0 15,-5 1 0-15,5 4 8 0,0-4 4 0,-5 3 0 16,-4-11 0-16,-4 12 0 0,-1 0-4 0,-4 3-8 16,1-3 12-16,-6 0-4 0,-3 3 0 0,4-3 0 0,-5 0 0 15,1-1 0-15,-10-3-8 0,10 0 0 0,-1 0 0 16,5 0 8-16,0-1-8 0,0-3 0 0,0 4 0 0,4-8 8 16,9 0-8-16,0 0 0 0,0 0 0 0,0 0 0 15,0 0 0-15,0 0-14 0,0 0 3 0,0 0 1 31,0 0-25-31,0 0-5 0,9 0 0 0,4 0-1 16,0-4 1-16,0 4 0 0,5-4 0 0,-5 0 0 0,4 4 15 0,1 0 3 0,-1-3 1 0,1-1 0 16,-9 4 12-16,4 0 9 0,0-4-12 0,5 4 12 15,-1 4 0-15,1-4 0 0,-1 4 12 0,1 3-3 16,-5 1 16-16,-4 0 3 0,0 4 1 0,-1-1 0 16,-3 1 3-16,-5 0 0 0,0-1 0 0,0 1 0 15,-13 0 21-15,4 3 5 0,0-7 1 0,-9 4 0 16,1 0-3-16,-5-1 0 0,4 5 0 0,-4-4 0 15,5-1-24-15,-5 1-6 0,-4 0-1 0,-1-1 0 0,5 5-17 16,-4-4-8-16,4-4 0 0,5 3 8 0,-1-3-8 0,0 4-17 16,5-4 4-16,0 3 1 15,4-3-126-15,1 0-25 0</inkml:trace>
        </inkml:traceGroup>
        <inkml:traceGroup>
          <inkml:annotationXML>
            <emma:emma xmlns:emma="http://www.w3.org/2003/04/emma" version="1.0">
              <emma:interpretation id="{F8D97BD3-0924-410B-9836-EDDB52D52093}" emma:medium="tactile" emma:mode="ink">
                <msink:context xmlns:msink="http://schemas.microsoft.com/ink/2010/main" type="inkWord" rotatedBoundingBox="18252,15091 20017,14933 20120,16076 18355,16234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240151.9503">16809 14202 403 0,'0'0'36'0,"0"0"-36"0,0 0 0 0,8-4 0 15,-3-4 88-15,-5 1 10 0,0 7 2 0,8-8 1 16,-3-4-25-16,-5 8-4 0,0 4-2 0,9-8 0 16,-9 8-3-16,4-7-1 0,-4 7 0 0,4-4 0 15,1 0 3-15,-5 4 1 0,4-8 0 0,-4 8 0 16,0 0-16-16,0 0-3 0,0 0-1 0,0 0 0 15,0 0-21-15,0 0-4 0,0 0-1 0,0 0 0 0,0 0-2 0,0 0-1 16,0 0 0-16,0 0 0 0,0 8 6 0,-9 7 1 16,5 1 0-16,-9 7 0 0,0 5-2 0,-9 3 0 15,-5 8 0-15,1 8 0 0,-5 3 8 0,-4 1 2 16,-9 8 0-16,5-1 0 0,-5-3 7 0,5 3 1 16,4-3 1-16,-1-5 0 0,10 1-14 0,4-4-3 15,-4 0-1-15,4 0 0 0,4-8-15 0,1 0-2 16,-1-4-1-16,5-4 0 0,0-8-9 0,0 1 8 15,4-5-8-15,0 1 8 16,0-5-40-16,5 1-8 0,-5-8-1 0,0-1-1 16,5 1-193-16,0-4-38 0</inkml:trace>
          <inkml:trace contextRef="#ctx0" brushRef="#br0" timeOffset="241109.3669">16804 14147 403 0,'0'0'36'0,"0"0"-36"15,-4-3 0-15,-1 3 0 0,1-8 122 0,4 8 18 16,-4-4 3-16,4 4 1 0,0 0-60 0,0 0-12 15,0 0-3-15,0 0 0 0,0 0-13 0,0 0-2 16,0 0-1-16,0 0 0 0,0 0-13 0,0 0-2 16,13 0-1-16,-4 4 0 0,4 0-4 0,-5 0-1 15,6-1 0-15,-6 5 0 0,6-4 8 0,3 4 0 16,-4 4 1-16,0-1 0 0,9 5-5 0,5 3 0 16,-1 5-1-16,0-1 0 0,5 5 0 0,4-5 0 15,0 4 0-15,-4 4 0 0,-5 1 2 0,1-1 1 0,-1-4 0 16,0 4 0-16,-4 1-5 0,0-1-1 0,9 0 0 15,-5-4 0-15,5 1-8 0,-5-5-3 0,1 4 0 16,-1-3 0-16,5-1-4 0,-1 0-1 0,-3-3 0 0,-1-4 0 16,0 7-5-16,1 0-2 0,-1-3 0 0,-9-1 0 15,1 5 11-15,0-5 3 0,3 5 0 0,-7-5 0 16,-6 1 0-16,6-1 0 0,3 5 0 0,-4-5 0 16,-4 1-11-16,0-1-3 0,0 1 0 0,-1-5 0 15,6-3-9-15,-6 3 8 0,-8-15-8 0,0 8 8 16,5 0 0-16,-5-8-8 0,0 0 12 0,0 0-4 15,0 0 12-15,0 0 1 0,0 0 1 0,0 0 0 16,-9 4-10-16,9-4-1 0,0 0-1 0,0 0 0 0,0 0-10 0,0 0 10 16,0 0-10-16,0 0 10 0,0 0-10 0,0 0 0 15,0 0 0-15,0 0 0 0,0 0 0 0,0 0 0 16,0 0 0-16,0 0 0 0,0 0 0 0,0 0 0 16,-9-8 0-16,9 8 0 0,0 0 0 0,0 0 0 15,0 0 8-15,0 0-8 0,-13-4 0 0,9 0 0 16,4 4 0-16,0 0 8 0,0 0-8 0,-9-4 0 15,4 1 0-15,5 3 0 0,0 0 0 0,0 0 0 16,-13-4 0-16,9 0 0 0,4 4 0 0,0 0 0 16,-13-4 0-16,4 4 0 0,0 0 0 0,0 0 0 15,9 0 0-15,-13 0 0 0,0 0 8 0,4 4-8 16,1-4 8-16,-1 4-8 0,-4-4 0 0,-1 4 0 16,6-4 8-16,-5 0-8 0,4 3 0 0,-9-3 0 0,1 4 9 0,-1-4-9 15,-4 4 0-15,-4-4 0 0,-9 4 0 16,-5-4 0-16,5 4 0 0,-9 4 14 0,0-4-2 0,-13 4 0 15,0-1-12-15,0-3 0 0,-4 0 0 0,4 4 0 16,-5-4 0-16,1 4 0 0,-5-4 8 0,0-1-8 16,1-3 0-16,-1 4 0 0,0 4 0 0,9 0 0 15,0 0 0-15,4 0-8 0,1 3 8 0,3 1 0 16,5-4-16-16,1 0 4 0,3-5 1 0,5 5 0 16,9 0-9-16,-1-4-1 0,14 0-1 0,0 0 0 15,13-4-85 1,0 0-17-16,0 0-3 0,22 0-609 0,0-4-123 0</inkml:trace>
        </inkml:traceGroup>
      </inkml:traceGroup>
    </inkml:traceGroup>
    <inkml:traceGroup>
      <inkml:annotationXML>
        <emma:emma xmlns:emma="http://www.w3.org/2003/04/emma" version="1.0">
          <emma:interpretation id="{10436A78-A578-44BB-8EB0-903936DDFFC5}" emma:medium="tactile" emma:mode="ink">
            <msink:context xmlns:msink="http://schemas.microsoft.com/ink/2010/main" type="paragraph" rotatedBoundingBox="6195,17286 25144,17226 25148,18563 6199,1862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48A6155-7212-406F-AB08-BE7114EF9E26}" emma:medium="tactile" emma:mode="ink">
              <msink:context xmlns:msink="http://schemas.microsoft.com/ink/2010/main" type="inkBullet" rotatedBoundingBox="6196,17891 6728,17889 6730,18426 6198,18428"/>
            </emma:interpretation>
            <emma:one-of disjunction-type="recognition" id="oneOf46">
              <emma:interpretation id="interp66" emma:lang="" emma:confidence="0">
                <emma:literal>•</emma:literal>
              </emma:interpretation>
            </emma:one-of>
          </emma:emma>
        </inkml:annotationXML>
        <inkml:trace contextRef="#ctx0" brushRef="#br0" timeOffset="242676.4354">4309 17022 907 0,'0'-20'40'0,"0"20"8"0,0 0-38 0,0 0-10 0,0 0 0 0,-9 4 0 15,1 0 86-15,3 0 15 0,-8 4 3 0,0-1 1 16,-5 5-49-16,5-4-9 0,0 8-3 0,0-5 0 15,-5 1-14-15,1 0-3 0,-1 11-1 0,1-3 0 16,-5-1-10-16,0 4-1 0,-4-3-1 0,-1 3 0 16,10 1-14-16,-1-5 9 0,-8 1-9 0,8-1 8 15,5 1-35-15,9-5-7 0,-5-3-2 0</inkml:trace>
        <inkml:trace contextRef="#ctx0" brushRef="#br0" timeOffset="242353.1883">4436 17170 799 0,'0'0'35'0,"0"0"8"0,0 0-35 0,0 0-8 0,0 0 0 0,0-12 0 15,0 4 54-15,0-3 9 0,5 3 1 0,-5 8 1 16,0 0-29-16,9-8-7 0,-5-4-1 0,0 8 0 15,-4 4-4-15,0 0 0 0,5-11-1 0,-5 11 0 16,0 0 16-16,0 0 3 0,0 0 1 0,0 0 0 16,-9 11-17-16,-4 9-3 0,-5-1-1 0,1 5 0 15,4 3-8-15,-9 8-2 0,-5-4 0 0,5 5 0 16,0-1-3-16,-4-8-1 0,-5 0 0 0,5 1 0 0,9 3 0 16,-5-8 0-16,-9-7 0 0,9-1 0 0,4 5-8 15,5-8-11-15,4-5 3 0,1-7-674 16</inkml:trace>
      </inkml:traceGroup>
      <inkml:traceGroup>
        <inkml:annotationXML>
          <emma:emma xmlns:emma="http://www.w3.org/2003/04/emma" version="1.0">
            <emma:interpretation id="{206BEDB3-2B35-4DDD-BB7E-9FB85D55161E}" emma:medium="tactile" emma:mode="ink">
              <msink:context xmlns:msink="http://schemas.microsoft.com/ink/2010/main" type="line" rotatedBoundingBox="8902,17277 25144,17226 25148,18563 8906,18614"/>
            </emma:interpretation>
          </emma:emma>
        </inkml:annotationXML>
        <inkml:traceGroup>
          <inkml:annotationXML>
            <emma:emma xmlns:emma="http://www.w3.org/2003/04/emma" version="1.0">
              <emma:interpretation id="{EB46428B-E31E-45DC-9D07-D2066854C5F4}" emma:medium="tactile" emma:mode="ink">
                <msink:context xmlns:msink="http://schemas.microsoft.com/ink/2010/main" type="inkWord" rotatedBoundingBox="8904,17789 9404,17788 9406,18169 8905,18171"/>
              </emma:interpretation>
              <emma:one-of disjunction-type="recognition" id="oneOf47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243502.4758">6885 16901 1094 0,'0'0'97'15,"-9"4"-77"-15,-4-4-20 0,-5 4 0 16,5 3 91-16,0 1 14 0,-5 0 3 0,5-4 1 0,0 0-30 0,0 0-7 16,0 7 0-16,-1 5-1 0,1 0-39 0,0-5-7 15,4 1-1-15,-4 0-1 0,4-1-23 0,-4 5 8 16,9 3-8-16,-5 1 0 15,0-1-85-15,5 5-22 0</inkml:trace>
          <inkml:trace contextRef="#ctx0" brushRef="#br0" timeOffset="243359.1862">7139 16905 172 0,'0'0'8'0,"0"0"1"0,0 0-9 0,-9 4 0 15,0-1 0-15,-4 9 0 0,0 0 248 0,0 3 47 16,0-3 9-16,0 8 3 0,-9-1-175 0,4 1-36 0,-8-1-6 15,4 5-2-15,0-1-22 0,-4 4-5 16,4-7-1-16,-5-1 0 0,5 1-36 0,1-5-7 0,-1 5-1 0,4-8-1 16,0-1-15-16,1 1 0 0,-1 0 0 0,5-1 0 31,0-3-134-31,0 0-23 0</inkml:trace>
        </inkml:traceGroup>
        <inkml:traceGroup>
          <inkml:annotationXML>
            <emma:emma xmlns:emma="http://www.w3.org/2003/04/emma" version="1.0">
              <emma:interpretation id="{E1264F9B-0643-4F34-A480-4BD50DF339E8}" emma:medium="tactile" emma:mode="ink">
                <msink:context xmlns:msink="http://schemas.microsoft.com/ink/2010/main" type="inkWord" rotatedBoundingBox="11400,17668 11769,17667 11771,18115 11401,18116"/>
              </emma:interpretation>
              <emma:one-of disjunction-type="recognition" id="oneOf48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244461.3636">9429 16780 345 0,'0'0'31'0,"0"0"-31"16,-9 8 0-16,5-1 0 0,-5-3 173 0,-4 8 29 15,0 0 6-15,-5 3 0 0,1-3-96 0,-5 4-19 16,0 3-4-16,-4 5-1 0,4-1-28 0,0-4-7 16,9-7-1-16,-5 8 0 0,0 3-27 0,1-7-5 15,8-5-2-15,0 1 0 0,1 0-30 0,3-1-7 16,5-3-1-16,0 4 0 0</inkml:trace>
          <inkml:trace contextRef="#ctx0" brushRef="#br0" timeOffset="244193.241">9504 16877 518 0,'0'0'46'0,"0"0"-37"16,0 0-9-16,0 0 0 0,0 0 122 0,0 0 22 16,0 0 5-16,0 0 1 0,0 0-38 0,0 0-7 0,0 0-1 15,0 0-1-15,0 0-23 0,-9 8-4 0,-4 0 0 0,4 4-1 16,-4 7-35-16,0 1-8 0,0-5 0 0,-1 5-1 16,-8 3-16-16,5 1-3 0,4-1-1 0,-5 0 0 15,1 1-11-15,-1-1 0 0,5 1 0 0,0-9 8 16,0 1-25-16,-1 3-6 0,-3-3-1 0,8-4-512 15,0-5-102-15</inkml:trace>
        </inkml:traceGroup>
        <inkml:traceGroup>
          <inkml:annotationXML>
            <emma:emma xmlns:emma="http://www.w3.org/2003/04/emma" version="1.0">
              <emma:interpretation id="{28B508EF-C598-4CA6-8072-89AA9C869C50}" emma:medium="tactile" emma:mode="ink">
                <msink:context xmlns:msink="http://schemas.microsoft.com/ink/2010/main" type="inkWord" rotatedBoundingBox="14470,17449 15054,17448 15056,18200 14473,18202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246033.3553">12750 16702 460 0,'0'0'20'0,"0"0"5"0,0 0-25 0,0 0 0 16,0 0 0-16,0 0 0 0,0 0 151 0,0 0 25 15,0 0 4-15,0 0 2 0,0 0-62 0,0 0-12 16,0 0-2-16,-4 4-1 0,0 4-37 0,-1-1-7 0,-4 5-1 0,-4 4-1 16,4 3-18-16,-4 1-3 0,0 11-1 0,-4-4 0 15,-1 4-13-15,-4 1-2 0,0 3-1 0,0 4 0 16,5-4 7-16,4 0 2 0,-5 0 0 0,0 0 0 15,1-4-30-15,4 0 8 0,0-3-8 0,-1-9 0 16,1 5 0-16,9-9 0 0,-5 1 0 0,5-4-601 16,-1 3-119-16</inkml:trace>
          <inkml:trace contextRef="#ctx0" brushRef="#br0" timeOffset="245609.1046">12483 16565 576 0,'0'0'51'0,"0"0"-41"0,0 0-10 0,0 0 0 16,0 0 104-16,0 0 20 0,0 0 3 15,0 0 1-15,0 0-32 0,0 0-5 0,0 0-2 0,0 0 0 16,0 0-42-16,0 0-9 0,-9-4-2 0,0 8 0 15,0 0-11-15,1 0-2 0,3 0-1 0,-4 4 0 16,5 0 0-16,-5-1 0 0,5 1 0 0,0 4 0 16,-1-4-11-16,-4 3-3 0,5 1 0 0,4 0 0 15,-4-8-8-15,-1 4 0 0,1 3 0 0,4-3 8 16,0 4-8-16,-5-4 0 0,5-1 0 0,-4 5 8 16,0-4-8-16,-1 0 0 0,1-1 9 0,-5 1-9 15,5 4 25-15,-1-4 1 0,1-4 0 0,0 3 0 16,-1 5-26-16,1 0 0 0,-1-4-14 0,1-1 5 15,0 1 9-15,-5 0 0 0,0 4 10 0,5-4-10 0,-5-1 0 16,0 1 0-16,0 4 0 0,1-4 0 0,3-1 8 16,-4 5-8-16,5-4 0 0,0 0 0 0,-5-4 8 0,4 3-8 15,5-7 0-15,-4 8 0 0,0 0 9 0,-1 0-9 16,5-8 8-16,0 0-8 0,0 0 0 0,0 0 8 16,0 0-8-16,0 0 0 0,0 0 0 0,0 0 8 15,0 0-8-15,0 0 0 0,0 0 0 0,0 0 8 16,9 8-8-16,0-4 0 0,0-1 0 0,-1 1 0 15,1 0 0-15,4 0 0 0,0 4 8 0,1 0-8 16,-1-8 0-16,0 4 8 0,5 0 0 0,-1-1 0 16,5 1 0-16,0-8 0 0,4 4-8 0,1-3 10 15,-1 6-10-15,5-6 10 0,-1-5-10 0,1 4 8 16,4 12-8-16,-4-8 8 0,0-8-8 0,-5 4 0 16,-4 4 9-16,4 0-9 0,-8 4-8 0,-1-4-7 15,-8-4-1-15,-9 4 0 16,9 8-61-16,-9-8-13 0,0 0-2 0</inkml:trace>
        </inkml:traceGroup>
        <inkml:traceGroup>
          <inkml:annotationXML>
            <emma:emma xmlns:emma="http://www.w3.org/2003/04/emma" version="1.0">
              <emma:interpretation id="{308B036F-8179-48E3-894B-538BA65AE745}" emma:medium="tactile" emma:mode="ink">
                <msink:context xmlns:msink="http://schemas.microsoft.com/ink/2010/main" type="inkWord" rotatedBoundingBox="18310,17248 20048,17242 20053,18579 18314,18584"/>
              </emma:interpretation>
              <emma:one-of disjunction-type="recognition" id="oneOf50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247124.7592">16269 16405 691 0,'0'0'61'0,"0"0"-49"0,0-7-12 0,0 7 0 16,0 0 38-16,0 0 5 0,0-8 1 0,0 8 0 15,0-8 36-15,0 8 7 0,0 0 1 0,0 0 1 16,0-8-18-16,0 8-4 0,0 0-1 0,0 0 0 16,0 0-14-16,0 0-4 0,0 0 0 0,0 0 0 0,0 0-12 0,0 0-2 15,0 0-1-15,-4 0 0 16,4 0-1-16,0 0-1 0,0 0 0 0,-9 8 0 0,4 4-11 0,1-1-3 16,4 1 0-16,-4 4 0 0,-1-1-4 0,5 1-1 15,0 3 0-15,-4 1 0 0,4-1 7 0,0 5 1 16,0 7 0-16,-5 0 0 0,5 4 8 0,-4 4 1 15,0 4 1-15,-1 4 0 0,-4 0 10 0,1 4 1 16,-1-5 1-16,0 9 0 0,0 0-7 0,1-1-2 16,-6 1 0-16,6-1 0 0,-1 1-15 0,-4-4-3 15,4-8-1-15,0-4 0 0,0 0-14 0,1 0 11 16,3-8-11-16,-4-4 10 0,5-7-10 0,-5-5 12 16,5 5-12-16,4-9 12 0,-4-3-26 0,4-4-5 15,0 4-1-15,0 3 0 16,4-3-164-16,-4-8-32 0,0 0-8 0</inkml:trace>
          <inkml:trace contextRef="#ctx0" brushRef="#br0" timeOffset="248788.7887">16045 16503 288 0,'0'0'25'0,"0"0"-25"15,0 0 0-15,0 0 0 0,13-4 67 0,0-4 8 0,1 4 1 0,-1 0 1 16,-4 1 3-16,4-1 1 0,-13 4 0 0,13-4 0 15,-4 4 0-15,4 0 0 0,-13 0 0 0,13 0 0 16,-4 0-14-16,4 0-3 0,4 0-1 0,-3 0 0 16,3 0-10-16,1 0-1 0,4 0-1 0,0-4 0 15,8 0-12-15,1-4-3 0,9 4 0 0,-1 0 0 16,9-3-6-16,1-1-2 0,8 0 0 0,0 4 0 16,0-4-3-16,0 8-1 0,0-4 0 0,-5 4 0 15,1-4-8-15,4 1-3 0,-9-1 0 0,9 0 0 16,-4 4-1-16,-5-4-1 0,-4 0 0 0,0 0 0 15,4 4-2-15,1 0 0 0,-10-4 0 0,0 0 0 16,-3 4-9-16,-1 0 8 0,-5-4-8 0,1 0 8 16,-5 4-8-16,-4-3 0 0,0 3 9 0,-4-4-9 15,-1 0 8-15,-3 4-8 0,-1 0 8 0,0 0-8 0,0 0 12 0,-4 0-1 16,-9 0-1-16,9 0 0 0,4 0 0 0,-4 0 0 16,-9 0 0-16,0 0 0 0,0 0-10 0,0 0 0 15,0 0 0-15,0 0 8 0,0 0-8 0,0 0 0 16,0 0 0-16,0 0 8 0,0 0 0 0,0 0-8 15,0 0 12-15,0 0-4 0,0 0 6 0,0 0 1 16,0 0 0-16,0 0 0 0,0 0-7 0,0 0 0 16,0 0-8-16,0 0 12 0,0 0-12 0,0 0 0 15,0 0 8-15,0 0-8 0,0 0 0 0,0 0 0 16,0 0 0-16,-9 8 0 0,0-1 0 0,9-7 9 16,0 0-9-16,0 0 8 0,0 0-8 0,0 0 8 15,0 0-8-15,0 0 8 0,0 0-8 0,0 0 0 16,0 0 0-16,0 12 0 0,0-12 0 0,0 0 0 15,0 0 0-15,-4 12 0 0,4-12 8 0,0 0-8 16,0 0 8-16,0 0-8 0,-9 8 0 0,9-8 8 0,0 0-8 16,0 0 0-16,0 0 8 0,0 0-8 0,0 0 0 15,0 0 8-15,-9 7-8 0,9-7 0 0,0 0 9 0,0 0-9 16,0 0 9-16,0 0-9 0,0 0 12 0,-9 8-12 16,9 4 9-16,-4 0-9 0,4-12 0 0,-5 11 9 15,1 9-9-15,0-5 0 0,4-3 0 0,-5 8 0 16,-3-9 0-16,8 9 0 0,0 3 0 0,0-3 0 15,-5 3 0-15,5 0 0 0,0 1 0 0,0 3 8 16,5-3 2-16,-5 7 0 0,0-4 0 0,0 4 0 16,4 0 3-16,-4 1 1 0,-4-1 0 0,4-4 0 15,0 12 2-15,0-8 0 0,0 1 0 0,-5-1 0 16,1 0-4-16,-1 4 0 0,1 0 0 0,4-4 0 0,-9-7 0 16,5 3-1-16,4 0 0 0,0-7 0 0,0-5 0 15,-5 5 0-15,5 3 0 0,0-7 0 0,0 0-1 0,0-5 0 16,-4 1 0-16,4 4 0 0,4-9-10 0,-4 5 12 15,0-12-12-15,0 4 12 0,0 8-12 0,0-8 10 16,0-4-10-16,0 0 10 0,0 0-10 0,0 0 0 16,0 7 9-16,0-7-9 0,0 0 0 0,0 0 0 15,5 8 0-15,-5 0 0 0,0-4 0 0,0 4 0 16,0-8 0-16,4 7 0 0,1 5 0 0,-1-4 0 16,-4-8 0-16,0 8 0 0,0 7 8 0,0-15-8 15,0 0 10-15,0 0-10 0,0 0 0 0,0 0 0 16,0 0 0-16,0 0 0 0,0 0 0 0,0 0 0 0,0 8 0 15,0-8 0-15,0 0 0 0,0 0 0 0,0 8 0 16,4-4 0-16,1 4 9 0,-5 3-1 16,0-3 0-16,0 0 0 0,4 4-8 0,1-1-12 0,-10-3 2 0,5 0 1 15,5 4 9-15,-5-1 0 0,0-11 0 0,0 0 0 16,-5 4 0-16,1 4 0 0,-5 0 0 0,9-8 0 16,-9 0 8-16,0 4 1 0,9-4 0 0,0 0 0 15,-8 4-9-15,8-4 0 0,0 0 0 0,0 0-11 16,0 0 11-16,0 0 0 0,-5 0 0 0,5 0 0 15,0 0 0-15,0 0 0 0,0 0 0 0,0 0 0 16,0 0 0-16,0 0 0 0,0 0 0 0,0 0 0 16,-8 7 0-16,-1-7 0 0,9 0 0 0,0 0 0 15,-9-7 0-15,5 7 0 0,-1 0 0 0,5-4 0 16,-4-4 14-16,-1 4-2 0,5 4 0 0,0 0 0 16,0 0-4-16,-4-4-8 0,4-4 11 0,-4 4-11 15,4 4 0-15,0 0 0 0,0 0 0 0,0-4 0 16,-5 4 0-16,1 0 0 0,4 0 0 0,0-3 0 0,-9-9 0 15,5 4 0-15,-1 8 0 0,1 0 0 0,-5-12 0 0,0 8 0 16,5 4 0-16,0 4 0 0,-1-4 12 0,-4 0-12 16,-4-7 12-16,0 7-12 0,9 3 12 0,-5-3-12 15,-9-7 12-15,1 3-12 0,4 8 9 0,0-4-9 16,-5-8 0-16,0 0 9 0,-8 0-9 0,0 8 10 16,13 0-10-16,-9-4 10 0,-5-11-10 0,1 7 0 15,9 12 0-15,-5-4 0 0,-5-4 0 0,1 4 0 16,-5-4 0-16,0 12-11 0,1 4 11 0,-1-12 0 15,-4 0 0-15,0 0 0 0,0 7-11 0,-5-7 11 16,5-7-13-16,-4 7 5 0,-5 4 8 0,0-1 0 16,4 1 0-16,-3-8 0 0,-1 1 0 0,0 6 0 0,4 9 0 15,1-8 0-15,8-8 0 0,0 4-10 0,1 12 10 16,3-8 0-16,1 0 0 0,9-4-8 0,-5 0 8 0,4 3 0 16,5 1 0-16,-5 4-8 0,5-12 8 0,4 4 0 15,-4 8-10-15,4-4 10 0,1-4-8 0,8 0 8 16,-9-4-15-16,9 4 3 0,-4 0 0 0,4 0 0 31,-5-8-15-31,5 8-2 0,-4 8-1 0,4-8 0 16,0 0-10-16,0 0-1 0,0 0-1 0,0 0 0 0,0 0-197 0,0 0-39 15</inkml:trace>
        </inkml:traceGroup>
        <inkml:traceGroup>
          <inkml:annotationXML>
            <emma:emma xmlns:emma="http://www.w3.org/2003/04/emma" version="1.0">
              <emma:interpretation id="{8D005A25-92CA-4DB4-B3B2-787A6875A297}" emma:medium="tactile" emma:mode="ink">
                <msink:context xmlns:msink="http://schemas.microsoft.com/ink/2010/main" type="inkWord" rotatedBoundingBox="23126,17706 24357,17703 24358,18319 23128,18323"/>
              </emma:interpretation>
              <emma:one-of disjunction-type="recognition" id="oneOf51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250630.9392">20950 17119 172 0,'0'0'16'0,"0"0"-16"0,0 0 0 0,0 0 0 16,0 0 136-16,9 4 25 0,-9-4 5 0,9 8 1 15,4 0-84-15,-4-4-17 0,4-4-3 0,0 3-1 16,0 5-11-16,5-8-3 0,-5 0 0 0,4 0 0 0,1 0-2 0,-1 0-1 16,1 0 0-16,0-4 0 15,-1-3 0-15,5-1 0 0,0 8 0 0,-4-8 0 16,-1 0-13-16,1 4-4 0,-1-4 0 0,5 8 0 15,0-3-28-15,-4-1 0 0,-1-4 0 0,1 0 0 16,-5 0 0-16,4 0 0 0,-8-3 0 0,4 11 0 0,-4 0 0 16,-9 0 9-16,5-12-9 0,-1 4 12 0,0-3 4 15,1 3 2-15,-10 0 0 0,5 0 0 0,0-4 6 16,-4 5 0-16,-5-5 1 0,5 4 0 0,-5-4-6 0,0 1-2 16,-4 3 0-16,4 0 0 0,-4 0-17 0,4 4 0 15,-4-3 0-15,0 7 0 0,0 0 0 0,4 4 0 16,0-4 0-16,-4 3 0 0,-4 1 0 0,3 4 8 15,-8-4-8-15,1 8 0 0,-6-1 22 0,1 1-2 16,0 4-1-16,-5 3 0 0,5-3-3 0,-1 3 0 16,5 9 0-16,-4-1 0 0,0 4 2 0,4-4 0 15,4-7 0-15,1 3 0 0,-1 1-5 0,0-5-1 16,5 1 0-16,5-5 0 0,3 5-4 0,-4-1-8 0,9-7 11 16,0 4-11-16,0-5 12 0,9 5-12 0,0-4 12 15,4-5-12-15,5 1 0 0,-1 0 0 0,10 8 0 0,3-5 0 31,10-7-119-31,-1 0-21 0,18 0-4 0</inkml:trace>
          <inkml:trace contextRef="#ctx0" brushRef="#br0" timeOffset="250894.1477">21665 16877 1378 0,'0'0'30'0,"0"0"6"0,0 0 2 0,0 0 2 0,9 0-32 16,4-4-8-16,-4-3 0 0,4 7 0 0,5 0 8 0,-1-4 0 16,1 0 0-16,4 0 0 0,4-4-8 0,-4 0 8 15,0 12-8-15,4-8 8 0,-4 0-8 0,0 1 0 0,0 3 0 0,0 0 0 16,-4-4 9-16,-1 4 1 15,1-4 0-15,-5 4 0 0,4 0-10 0,-3 0 0 16,-1-4 0-16,0 0-648 0</inkml:trace>
        </inkml:traceGroup>
        <inkml:traceGroup>
          <inkml:annotationXML>
            <emma:emma xmlns:emma="http://www.w3.org/2003/04/emma" version="1.0">
              <emma:interpretation id="{73EC1123-82A9-4D60-BF5E-611F20000625}" emma:medium="tactile" emma:mode="ink">
                <msink:context xmlns:msink="http://schemas.microsoft.com/ink/2010/main" type="inkWord" rotatedBoundingBox="24073,17387 25144,17384 25147,18220 24076,18223"/>
              </emma:interpretation>
              <emma:one-of disjunction-type="recognition" id="oneOf52">
                <emma:interpretation id="interp72" emma:lang="" emma:confidence="0">
                  <emma:literal>IC.</emma:literal>
                </emma:interpretation>
                <emma:interpretation id="interp73" emma:lang="" emma:confidence="0">
                  <emma:literal>Is.</emma:literal>
                </emma:interpretation>
                <emma:interpretation id="interp74" emma:lang="" emma:confidence="0">
                  <emma:literal>k.</emma:literal>
                </emma:interpretation>
                <emma:interpretation id="interp75" emma:lang="" emma:confidence="0">
                  <emma:literal>(C.</emma:literal>
                </emma:interpretation>
                <emma:interpretation id="interp76" emma:lang="" emma:confidence="0">
                  <emma:literal>1¢.</emma:literal>
                </emma:interpretation>
              </emma:one-of>
            </emma:emma>
          </inkml:annotationXML>
          <inkml:trace contextRef="#ctx0" brushRef="#br0" timeOffset="251293.5663">22060 16530 1224 0,'0'0'54'0,"0"-8"11"16,5 1-52-16,-5 7-13 0,0 0 0 0,0 0 0 15,0-12 47-15,4 8 6 0,-4 4 2 0,0 0 0 0,0 0-31 0,0 0-7 16,0 0-1-16,0 0 0 0,0 0 0 0,0 0 0 16,0 12 0-16,0-1 0 0,0 5 21 0,-4 0 4 15,-1-1 1-15,-4 5 0 0,1 3 10 0,-1 1 1 16,-4-1 1-16,-1 4 0 0,-3 1 5 0,4-1 1 16,-5 4 0-16,1 4 0 0,-1-4-18 0,5 1-3 15,-5-5-1-15,5 0 0 0,-4 8-12 0,4-4-2 16,-1-3-1-16,10-1 0 0,-5 4-14 0,5-3-9 15,4-1 12-15,-5-8-12 0,1 1 10 0,4-5-10 16,0 5 8-16,0-4-8 16,9-9-17-16,-9 5-9 0,4 0-2 0,1-1-652 15,3 1-132-15</inkml:trace>
          <inkml:trace contextRef="#ctx0" brushRef="#br0" timeOffset="252021.1101">22661 16827 345 0,'0'0'15'0,"0"0"4"0,0-4-19 0,0 4 0 0,0 0 0 0,0 0 0 15,0-8 156-15,-4 0 28 0,4 0 6 0,0 8 1 16,-5-4-121-16,5-3-24 0,-4-1-5 0,4 8-1 16,-4 0-22-16,-5-4-5 0,0 0-1 0,0 0 0 15,1 4 19-15,-6 0 3 0,1 8 1 0,-4-4 0 16,-1-4 13-16,-4 8 2 0,0 3 1 0,0 1 0 15,0-4 0-15,-4 4 0 0,0 3 0 0,4 1 0 16,0-1-7-16,0 5-2 0,0-1 0 0,0 1 0 0,4 7 2 16,1 0 1-16,4-7 0 0,0 3 0 15,-1 1-23-15,1 3-5 0,5-4-1 0,-1-3 0 0,4-1 4 0,-3-3 0 16,-1 4 0-16,4-5 0 0,5-3-20 0,-4 0 0 16,4 7 8-16,4-7-8 0,1-1 8 0,-1-3-8 15,5 0 12-15,4 4-12 0,0-4 0 0,5 3 0 16,4-7-12-16,0 0 3 15,4 8-142-15,-4-8-28 16</inkml:trace>
          <inkml:trace contextRef="#ctx0" brushRef="#br0" timeOffset="252175.6678">22810 17154 2026 0,'0'0'90'0,"0"0"18"0,0 0-86 16,0 0-22-16,0 0 0 0,0 0 0 0,0 0 0 0,9 12 0 0,4-8 0 0,-4 4 0 31,0 3-100-31,4-3-24 0,-13-8-4 0,18 12-643 0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2:10.2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1DDA85-5742-42EF-A028-799B990D7625}" emma:medium="tactile" emma:mode="ink">
          <msink:context xmlns:msink="http://schemas.microsoft.com/ink/2010/main" type="inkDrawing" rotatedBoundingBox="1686,2651 12454,2189 12463,2395 1695,2857" semanticType="underline" shapeName="Other">
            <msink:sourceLink direction="with" ref="{E1AB0F01-C3F6-4835-AFC5-938339D21920}"/>
          </msink:context>
        </emma:interpretation>
      </emma:emma>
    </inkml:annotationXML>
    <inkml:trace contextRef="#ctx0" brushRef="#br0">67 375 482 0,'-18'4'21'0,"14"0"5"0,-5-4-26 0,0 0 0 15,5 0 0-15,4 0 0 0,-4 0 40 0,-1 0 2 16,5 0 1-16,0 0 0 0,-13 0-31 0,13 0-12 15,-4 0 11-15,4 0-11 0,0 0 8 0,0 0-8 16,0 0 0-16,0 0 0 0,0 0 36 0,0 0 2 16,0 0 0-16,0 0 0 0,0 0 31 0,0 0 7 0,0 0 0 15,0 0 1-15,0 0-17 0,0 0-3 16,0 0-1-16,0 0 0 0,9-8-9 0,4 4-3 0,0-4 0 16,4 4 0-16,1 1-1 0,4-1-1 0,-9 0 0 15,9 0 0-15,4 4-6 0,1 0 0 0,3 0-1 16,1 0 0-16,-5 0-10 0,5 0-1 0,0 8-1 0,4-4 0 15,4 3-12-15,1 1-3 0,4 0 0 0,0 4 0 16,8-1-8-16,-8-3-14 0,0 0 3 0,9 0 1 16,-5 0 10-16,5-5 0 0,4 5 0 0,0-4 0 15,0 0 9-15,9-4-9 0,-9 4 12 0,8-4-12 16,-3-4 0-16,-1 4 0 0,-4-4 0 0,5 0 0 16,-1 8 0-16,5-4 0 0,0 4 0 0,4-4 0 15,4-4 12-15,1 0 1 0,-9 4 1 0,0 0 0 16,-1 0-14-16,1-8 0 0,4 8 0 0,1-3 0 15,-6-1 8-15,1 4-8 0,4 0 0 0,-4-4 0 16,5 0 0-16,-10 4 8 0,5-8-8 0,4 4 0 0,0 0 15 16,5 0 0-16,-1 4 0 0,5-4 0 0,0 1 9 15,0-5 1-15,-4 4 1 0,8 0 0 0,1 0-15 0,-6 0-3 16,-7 0-8-16,3 0 12 0,1 0-4 0,-1 1-8 16,-8 3 11-16,-4 0-11 0,-1-4 0 0,5 4 0 15,4 0 0-15,-8 0 0 0,-14-4 0 0,13 4 0 16,5 0 0-16,4 0 0 0,-8 0 0 0,3 0 0 15,-3-4 0-15,4 4 0 0,8 0 0 0,-4 0 0 16,-8 0 0-16,4-4 0 0,8 0 0 0,-4 0 0 16,5 0 0-16,-5-4 0 0,-4 8 0 0,4-7 0 15,0-1 0-15,-4 4 0 0,4 4 16 0,-4-12-3 0,4 12-1 16,1-4 0-16,-1 0-4 0,-4-3 0 0,4 3-8 16,-4-4 12-16,-1 4-12 0,6 0 0 15,3 0 8-15,1-4-8 0,-1 5 0 0,-3-5 8 0,-1 4-8 16,-4-4 0-16,-1 0 0 0,-3 4 0 0,4-7 0 0,-5 11 0 15,0-12 0-15,1 8 0 0,-5 0 0 0,4 4 0 16,-8-12 0-16,4 9 0 0,0-1 0 0,-9 4 0 16,5-8 0-16,0 4 17 0,4-4-1 0,0 4-1 15,0 0 1-15,-5 0 1 0,5 1 0 0,5 3 0 16,-10 0-17-16,1 0 0 0,4-4 0 0,-9 4 0 16,5-4 0-16,-5 0-14 0,1 0 2 0,-1 0 1 15,5-4 11-15,-5 4 11 0,0 0-3 0,5 1 0 16,4-1-8-16,-5 0 0 0,1 0 9 0,-5 0-9 0,-4 4 12 15,0-8-3-15,0 4 0 0,0 0 0 0,0 4 3 16,-1 0 1-16,1-11 0 0,0 11 0 0,5-4-5 16,-1 4-8-16,0-4 11 0,0 4-11 0,1 0 10 15,3 0-10-15,-8 0 8 0,4-8-8 0,-4 8 0 0,0-4 0 16,-4 4 0-16,-1-4 0 0,1 0 0 0,-1 4 0 16,-4 0 0-16,0 0 0 0,-4 0 0 0,4 0 0 15,0-7 0-15,0 7 0 0,-4 7 0 0,4-7 0 16,0 0 11-16,0-7-11 0,0 7 11 0,0 0-11 15,1 0 12-15,-1-4-12 0,-5 4 10 0,5 0-10 16,-4 0 8-16,0-4-8 0,0 4 11 0,-1 0-3 16,1-4-8-16,0 4 12 0,-1 0 0 0,-3 0 0 15,-1 0 0-15,-4 4 0 0,9 0-12 0,-5 0 0 16,0-4 0-16,1 7 0 0,-5-7 0 0,0 0 9 0,-1 0 1 16,1 0 0-16,-4 0-10 0,0 0 10 0,-5 0-10 15,0-7 10-15,0 3 2 0,-4 4 0 0,-9 0 0 0,0 0 0 16,9-4-12-16,-9 4 0 0,0 0 0 0,0 0 0 31,0 0-38-31,0 0-10 0,0 0-1 0,-9 4-683 0,0 0-137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6:28.35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380475-BB5C-4925-832C-7349A0F125F3}" emma:medium="tactile" emma:mode="ink">
          <msink:context xmlns:msink="http://schemas.microsoft.com/ink/2010/main" type="writingRegion" rotatedBoundingBox="9440,10120 13130,9490 13351,10784 9662,11414"/>
        </emma:interpretation>
      </emma:emma>
    </inkml:annotationXML>
    <inkml:traceGroup>
      <inkml:annotationXML>
        <emma:emma xmlns:emma="http://www.w3.org/2003/04/emma" version="1.0">
          <emma:interpretation id="{DA2968C6-D08F-4287-94A0-A6D6DAE98984}" emma:medium="tactile" emma:mode="ink">
            <msink:context xmlns:msink="http://schemas.microsoft.com/ink/2010/main" type="paragraph" rotatedBoundingBox="9440,10120 13130,9490 13351,10784 9662,114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7C75C1-51C5-44C0-873D-2B834DF5E61A}" emma:medium="tactile" emma:mode="ink">
              <msink:context xmlns:msink="http://schemas.microsoft.com/ink/2010/main" type="line" rotatedBoundingBox="9440,10120 13130,9490 13351,10784 9662,11414"/>
            </emma:interpretation>
          </emma:emma>
        </inkml:annotationXML>
        <inkml:traceGroup>
          <inkml:annotationXML>
            <emma:emma xmlns:emma="http://www.w3.org/2003/04/emma" version="1.0">
              <emma:interpretation id="{C4597175-2A4F-4B39-894E-253711D117DF}" emma:medium="tactile" emma:mode="ink">
                <msink:context xmlns:msink="http://schemas.microsoft.com/ink/2010/main" type="inkWord" rotatedBoundingBox="9470,10291 12153,9832 12334,10891 9651,113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1283 328 460 0,'0'0'20'0,"0"0"5"0,0 0-25 0,0-8 0 0,0 0 0 0,0 8 0 15,4-8 163-15,-4-3 27 0,-4 3 6 0,4 8 0 16,0 0-114-16,0 0-23 0,0-8-5 0,0 8-1 16,0 0-39-16,0 0-14 0,0 0 9 0,0 0-9 15,0 0 12-15,0 0-4 0,-5 0 0 0,5 0 0 16,-4 0 0-16,0 8-8 0,-5-4 12 0,4 0-4 15,1 4 7-15,4-8 1 0,-4 3 0 0,-1 5 0 16,-4 0 14-16,9-8 3 0,-4 8 1 0,-5 0 0 16,1-1 12-16,-1 1 2 0,4 4 1 0,1-4 0 15,0 3-17-15,-1 1-4 0,-4 4-1 0,5-1 0 16,-5-3-7-16,1 4 0 0,3-1-1 0,1 5 0 16,-1-5-8-16,1 1-2 0,8 0 0 0,-4-1 0 15,5-3-9-15,-5 0 0 0,4 3 0 0,5-7 0 16,4 0 0-16,-4-4 0 0,0-1 0 0,4 1 0 0,-9 0-11 15,9-4-7-15,-4-4-2 0,4 0 0 16,0-3-127-16,5-1-25 0,8-19-6 16,-4 3-494-16</inkml:trace>
          <inkml:trace contextRef="#ctx0" brushRef="#br0" timeOffset="162.375">1441-39 1843 0,'-9'-4'164'0,"5"4"-132"16,-1-4-32-16,5 4 0 0,0 0 38 0,0 0 1 0,-4 4 0 0,4-4 0 15,0 0-31-15,0 0-8 0,0 0 0 0,4 12-587 16,1-4-118-16</inkml:trace>
          <inkml:trace contextRef="#ctx0" brushRef="#br0" timeOffset="-707.9104">146 148 576 0,'0'0'51'0,"0"0"-41"0,0 0-10 0,0 0 0 16,-4-7 61-16,4 7 11 0,0 0 1 0,0-4 1 15,0 4-23-15,0-8-5 0,0 8-1 0,0-8 0 16,0 0-17-16,0 1-3 0,4-1-1 0,1 0 0 16,-5 8 8-16,4-8 0 0,-4 0 1 0,5-3 0 15,-5 3 7-15,4 4 2 0,-4 4 0 0,0 0 0 16,0 0-9-16,0 0-1 0,0-8-1 0,0 8 0 16,0 0-17-16,0 0-3 0,0 0-1 0,0 0 0 15,0 0-2-15,0 0 0 0,0 0 0 0,-4 8 0 16,-5 0-8-16,0 0 12 0,5-1-12 0,-1 1 12 15,-4 4-2-15,5 3 0 0,-5 1 0 0,1 4 0 0,-1 3 14 16,0 0 4-16,0 5 0 0,0-1 0 0,1 4 6 16,-1 8 2-16,0 0 0 0,0 0 0 0,5 4-36 0,0-4 0 15,-1 8 0-15,1-4 0 0,-5 0 8 0,9-4-8 16,0-4 0-16,0-4 0 0,-4 0 0 0,-1-8 0 16,10-3 0-16,-1-1 0 0,0-3 11 0,1 0-11 15,-5-9 10-15,0-7-10 0,4 8 16 0,-4-8-2 16,0 0-1-16,0 0 0 0,0 0 0 0,9-4 0 15,0-3 0-15,4-1 0 0,-9 0-5 0,9-4 0 16,-4-7-8-16,4-1 12 0,1-3-4 0,3-1 0 16,1-3-8-16,-1 0 12 0,-4-4-12 0,5 3 9 15,-5-3-9-15,5 4 8 0,-5 0-8 0,4-1 0 0,-3 5 0 16,-1 0 0-16,4 3 0 0,-4 1 0 0,5 3 0 0,-5 4 0 16,0 4 0-16,0 1 0 0,-4 3-9 0,0 0 9 15,-9 4 0-15,4 4 0 0,5 4-8 0,-4 3 8 16,-1 5 0-16,0 3 0 0,1 1 0 0,-5 3 0 15,0 1 0-15,0 3 0 0,4 0 0 0,-4 1 0 16,0-1 0-16,4 0 0 0,-4-4 8 0,0 5-8 16,5-9 0-16,-5 1 0 0,4-5 0 0,1-3 0 15,-1 0 8-15,0-1-8 0,1-3 11 0,4-4-11 16,-5-4 20-16,9 0-2 0,0-4-1 0,0 4 0 16,1-8 7-16,3 1 2 0,-4-5 0 0,5-4 0 15,4 1-6-15,0-5-2 0,0-3 0 0,0-1 0 16,0-7-6-16,-1 4 0 0,1-4-1 0,0 0 0 15,0-4-11-15,5-4 8 0,-5 0-8 0,4 0 8 0,-4 3-8 16,4-3 0-16,-4 4 0 0,0 4 0 0,0-4 0 16,0 4 0-16,0 0 0 0,0 3-11 15,-5 1-17-15,1 8-4 0,-5-1-1 16,0 4 0-16,0 5-36 0,-4-1-7 0,0 4-2 0,-9 8-806 16</inkml:trace>
          <inkml:trace contextRef="#ctx0" brushRef="#br0" timeOffset="1000.6196">2419-362 1364 0,'0'0'60'0,"0"0"13"0,0 0-58 0,0 0-15 16,0 0 0-16,0 0 0 0,0 0 51 0,9 3 7 16,-9-3 2-16,13 4 0 0,-4 0-16 0,0 4-4 15,-5 4 0-15,-4-1 0 0,0 9-19 0,0-1-4 16,-4 9-1-16,-5-1 0 0,-4 16 13 0,-1 0 3 0,-8 8 0 0,1-1 0 16,-6 5 3-16,1-1 1 0,-5-3 0 0,0 8 0 15,-4-1-13-15,-4 1-3 0,-5-1 0 0,9 1 0 16,-5-5-12-16,5-3-8 0,0 0 8 0,5-5-8 15,3-3 0-15,-3-8 0 0,3 0 0 0,5-7 0 16,0-1-10-16,9-7-6 0,4-5-2 0,5-3-903 16</inkml:trace>
          <inkml:trace contextRef="#ctx0" brushRef="#br0" timeOffset="810.8959">2007 113 1094 0,'0'0'97'0,"0"0"-77"15,0 0-20-15,0 0 0 0,-9 0 97 0,0 0 16 0,9 0 3 0,0 0 1 16,0 0-73-16,0 0-14 0,0 0-3 0,0 0-1 16,0 0-16-16,0 0-10 0,0 0 12 0,13-4-12 15,5 1 0-15,-1-1 0 0,1 0 0 0,4 4 0 16,0-4 0-16,4-4 0 0,5 4 0 0,0-4 0 15,-1 4 16-15,1-3 4 0,0-1 0 0,-1-4 0 16,5 4 3-16,-4 1 1 0,-5-1 0 0,5 0 0 0,4 0-16 0,-8 0-8 16,-5 4 8-16,-5-3-8 15,5-1 0-15,-4 4 0 0,-5 0 0 0,0 4 0 32,0-4-34-32,-4 0-11 0,-9 4-3 0,0 0-455 0,0 0-91 0</inkml:trace>
        </inkml:traceGroup>
        <inkml:traceGroup>
          <inkml:annotationXML>
            <emma:emma xmlns:emma="http://www.w3.org/2003/04/emma" version="1.0">
              <emma:interpretation id="{643029C0-FB9D-4CA0-8355-BBB2B165FF64}" emma:medium="tactile" emma:mode="ink">
                <msink:context xmlns:msink="http://schemas.microsoft.com/ink/2010/main" type="inkWord" rotatedBoundingBox="12074,9670 13130,9490 13351,10784 12295,10964"/>
              </emma:interpretation>
              <emma:one-of disjunction-type="recognition" id="oneOf1">
                <emma:interpretation id="interp1" emma:lang="" emma:confidence="0">
                  <emma:literal>h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2</emma:literal>
                </emma:interpretation>
                <emma:interpretation id="interp5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1655.9616">3481-706 403 0,'0'0'36'0,"0"0"-36"16,9-7 0-16,-1 3 0 0,1 0 115 0,-9 4 16 0,9-4 3 0,-9 4 1 16,9 0-51-16,-9 0-11 0,8 0-1 0,-8 0-1 15,0 0-15-15,5 8-2 0,-5-8-1 0,4 7 0 16,-4 5-18-16,0 0-4 0,-4-4-1 0,-1 7 0 15,1-3-8-15,-5 4-2 0,0 3 0 0,-4 4 0 16,0 5 12-16,-9 3 1 0,5 8 1 0,-5 4 0 16,-9 11 7-16,0 5 2 0,1 3 0 0,-6 5 0 15,-3-1-19-15,0 4-4 0,3-4-1 0,-3-3 0 16,4-1 20-16,0-7 4 0,0 3 1 0,4-7 0 16,-4 0-28-16,4-1-4 0,0-7-2 0,1-4 0 15,3-4-10-15,1-3 8 0,0-9-8 0,8-3 8 16,-4-5-8-16,5-3 0 0,-1-1 0 0,5-7 0 15,4 0 11-15,0-4 3 0,1-4 1 0,3-3 0 16,1-5 5-16,4-4 2 0,4-3 0 0,5-1 0 16,0-3-10-16,8-4-3 0,1-5 0 0,8-3 0 0,1 4-1 0,3-4-8 15,1 0 12-15,4 4-4 0,0 3-21 16,0 5-5-16,-4 4-1 0,0 3 0 0,-1 0 19 16,1 9 0-16,-9 3-8 0,4 0 8 0,-4 8 12 0,0 0 7 15,0 3 1-15,0 1 0 0,-4 0-20 0,-5 4 0 16,4 3 0-16,5-3 0 0,-4 7 16 0,4-3-3 15,-5 4-1-15,1-1 0 0,4 1-4 0,-5-1-8 16,5 4 11-16,0-3-11 0,0 7 8 0,0-3-8 16,0-1 0-16,4 0 0 0,1 1-9 0,-1-1-9 15,0-3-2-15,5-1-995 0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8:24.3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A0637E-4047-4161-8FA0-FD4757728C0D}" emma:medium="tactile" emma:mode="ink">
          <msink:context xmlns:msink="http://schemas.microsoft.com/ink/2010/main" type="writingRegion" rotatedBoundingBox="17323,17618 18919,17684 18862,19076 17266,19011"/>
        </emma:interpretation>
      </emma:emma>
    </inkml:annotationXML>
    <inkml:traceGroup>
      <inkml:annotationXML>
        <emma:emma xmlns:emma="http://www.w3.org/2003/04/emma" version="1.0">
          <emma:interpretation id="{E2ACA379-50D0-4A86-8CD7-28303E6035E0}" emma:medium="tactile" emma:mode="ink">
            <msink:context xmlns:msink="http://schemas.microsoft.com/ink/2010/main" type="paragraph" rotatedBoundingBox="17323,17618 18919,17684 18862,19076 17266,19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2E630-527F-4FCF-AB07-29FFDA81072A}" emma:medium="tactile" emma:mode="ink">
              <msink:context xmlns:msink="http://schemas.microsoft.com/ink/2010/main" type="line" rotatedBoundingBox="17323,17618 18919,17684 18862,19076 17266,19011"/>
            </emma:interpretation>
          </emma:emma>
        </inkml:annotationXML>
        <inkml:traceGroup>
          <inkml:annotationXML>
            <emma:emma xmlns:emma="http://www.w3.org/2003/04/emma" version="1.0">
              <emma:interpretation id="{E5A94605-A340-4AA3-AA8C-26DEA1B63074}" emma:medium="tactile" emma:mode="ink">
                <msink:context xmlns:msink="http://schemas.microsoft.com/ink/2010/main" type="inkWord" rotatedBoundingBox="17322,17643 18918,17708 18862,19076 17266,190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1407 0 172 0,'0'0'16'0,"0"0"-16"16,0 0 0-16,0 12 0 0,0-12 198 0,0 0 37 15,0 0 7-15,0 0 2 0,0 0-187 0,0 0-37 16,0 0-7-16,0 0-1 0,-8 4-22 0,8-4-4 16,0 0-1-16,0 0 0 0,0 0 15 0,0 0 0 15,-9-4 0-15,9 4 0 0,0 0 32 0,-4 0 10 16,-1 0 2-16,5 0 0 0,0 0-2 0,0 0 0 15,0 0 0-15,-9 4 0 0,5 0-20 0,4-4-4 16,0 0-1-16,0 0 0 0,0 0-17 0,0 0-9 16,0 0 1-16,0 0 0 0,0 0 8 0,0 0 0 15,0 0 0-15,0 0 0 0,0 0 0 0,0 0 11 0,0 0-3 16,0 0 0-16,0 11 4 0,0-11 0 0,0 0 0 0,0 0 0 16,0 0 24-16,0 0 4 0,0 0 2 15,0 0 0-15,0 0-16 0,0 0-3 0,0 0-1 0,0 0 0 16,0 0-7-16,0 0-2 0,0 0 0 0,0 0 0 15,0 0-1-15,0 0 0 0,0 0 0 0,-9 4 0 16,9-4-12-16,-4 4 0 0,-1 4 0 0,-3 0 0 16,3-4 0-16,-4 3 0 0,5-3 0 0,0 4 0 15,-5 0 12-15,5 0-3 0,-1-4-1 0,-4 3 0 16,1 1 6-16,-1 0 1 0,0 0 0 0,0 3 0 16,1 1-7-16,-6-4 0 0,6 4-8 0,-1-1 12 15,-4 1-4-15,4 0-8 0,-4-1 11 0,0 9-11 16,4-4 14-16,-4-5-4 0,-1 5-1 0,1-1 0 0,-4 1 11 15,4 0 3-15,-1-1 0 0,-3 1 0 16,-1-4-23-16,1 3 0 0,-1 1 0 0,1-5 0 16,-5 5 0-16,0-4 0 0,-5 3 0 0,6 1 8 0,-6 0-8 15,1 3 0-15,-5-3 0 0,5 3 0 0,0 1 0 16,-5-1 8-16,5 5-8 0,-1-5 0 0,1 4 17 0,0 1-1 16,4-5 0-16,-5 1 0 0,5-1 1 0,0 1 0 15,5-1 0-15,-5 1 0 0,4-5-17 0,1-3 8 16,-1 8-8-16,5-1 0 0,-4-3 0 0,-1-1 0 15,5 5 0-15,4-5 0 0,-4 5 0 0,4-8 0 16,-8-1 0-16,3 1 0 0,1 0-9 0,0-1 9 16,0 5-8-16,0 0 8 0,0-1 0 0,-1-3 0 15,1 3 0-15,0-3 0 0,0 0 0 0,0 0 0 16,4-1 0-16,0 1 0 0,0-4 8 0,1 3 1 0,3 1 0 16,1 0 0-16,0-4-1 0,-1 3-8 0,1-3 12 0,4 0-4 15,0-8-8-15,-5 8 0 0,1 0 0 0,0-1 0 16,-1 1 0-16,5-8 0 0,0 0 0 0,-9 8 0 15,5-4-13-15,4-4 5 0,0 0 8 0,0 0-13 16,-4 4 13-16,4-4-11 0,0 0 11 0,0 0-10 16,0 0 10-16,0 0-13 0,-5 8 5 0,5-8 8 15,0 0-10-15,0 0 10 0,0 0 0 0,0 0-9 16,0 0 9-16,0 0 0 0,0 0 0 0,0 0-8 16,0 0 8-16,0 0 0 0,0 0 0 0,0 0 0 15,0 0 0-15,0 0 0 0,0 0 0 0,0 0 0 16,0 0 0-16,0 0 0 0,0 0 0 0,0 0 0 15,0 0 0-15,0 0 9 0,-8 7-9 0,3 1 0 16,5-8 11-16,-4 8-11 0,-5-4 10 0,9-4-10 16,-4 8 9-16,-5-1-9 0,0-7 8 0,9 0-8 0,-9 4 0 15,5 0 0-15,4-4 0 0,0 0 0 0,0 0-14 0,0 0 5 16,0 0 1-16,0 0 0 0,-9-4-9 0,9 4-2 16,0 0 0-16,0 0 0 0,0 0 5 0,0 0 1 15,-4-4 0-15,4 4 0 0,0 0 13 0,0 0 0 16,0 0 0-16,0 0-9 0,0 0 9 0,0 0 0 15,0 0 8-15,-9 0-8 0,5-7 0 0,4 7 0 16,0 0 0-16,0 0 0 0,-5-4 0 0,5 4-16 16,0 0 2-16,0 0 1 0,0 0-6 0,0 0-1 15,0 0 0-15,0 0 0 0,0 0 20 0,0 0 0 16,0 0-8-16,0 0 8 0,0 0 8 0,0 0 6 16,0 0 1-16,0 0 0 0,0 0-3 0,0 0-1 0,-9 4 0 0,9-4 0 15,0 0-11-15,0 0 0 0,-4 7 0 0,4-7 0 16,0 0-24-16,0 0-1 0,0 0 0 0,0 0 0 31,0 0-39-31,0 0-7 0,0 0-1 0,0 0-439 0,9 4-87 0</inkml:trace>
          <inkml:trace contextRef="#ctx0" brushRef="#br0" timeOffset="-1673.6151">126 86 774 0,'0'0'34'0,"0"0"7"0,0 0-33 0,0 0-8 0,0 0 0 0,0 0 0 16,0 0 39-16,0 0 5 0,0 0 2 0,0 0 0 15,0 0-30-15,0 0-5 0,0 0-2 0,0 0 0 31,0 0-57-31,0 0-11 0,0 0-2 0,5-8-1 16,-5 0 0-16,0 8 0 0,0-8 0 0,0 8 0 0,0-7 52 0,0 7 10 0,0 0 0 0,0 0 0 16,0 0 65-16,0 0 8 0,0 0 2 0,0 0 0 15,0 0 7-15,0 0 2 0,-9-8 0 0,9 8 0 16,0 0-44-16,0 0-8 0,-9-4-1 0,9 4-1 16,0 0-30-16,0 0 0 0,-9-4 0 0,9 4 0 15,0 0 8-15,0 0-8 0,0 0 0 0,0 0 0 16,0 0 21-16,0 0-1 0,0 0-1 0,0 0 0 0,0 0 26 15,0 0 6-15,0 0 1 0,0 0 0 0,0 0-7 0,0 0-1 16,0 0 0-16,0 0 0 0,0 8-15 0,0-8-3 16,0 8-1-16,0-8 0 0,0 7-5 0,5-3 0 15,4 4-1-15,-1-4 0 0,-3 4-2 0,4-4 0 16,4-4 0-16,-5 4 0 0,6 0-1 0,-6-1 0 16,1 1 0-16,4 4 0 0,-4-4-4 0,0 0-2 15,-9-4 0-15,13 4 0 0,5 0-10 0,-10 0-17 16,-8-4 4-16,14 4 1 0,-6-1 12 0,5 5 16 15,-4-4-3-15,4 0-1 0,-8 0-12 0,8-4 0 16,-4 8 0-16,4-4 0 0,-4 0 0 0,-1-1 0 16,-8-3 0-16,14 8 0 0,-6-4 20 0,6 4 0 15,-14-8 1-15,13 8 0 0,-5-4-21 0,6 3-18 0,-1-7 3 16,0 8 1-16,0-4 14 0,0 4 0 0,0 0 0 0,1-4 0 16,-6 0 10-16,6-1-10 0,-1 5 8 15,0 0-8-15,-4-4 0 0,-1 4 8 0,1-4-8 0,0 3 0 16,0 5 0-16,0 0 0 0,-1-4 8 0,-3-1-8 15,3 1 9-15,-3 4 0 0,-5-12 0 0,9 8 0 16,-5 3-9-16,5-3 12 0,-9-8-12 0,9 4 12 16,-9-4-12-16,8 4 0 0,6 4 0 0,-6-4 0 15,5-4-8-15,-4 4 8 0,0 0-10 0,0-4 10 16,-9 0 0-16,0 0 0 0,9 3 0 0,4 5 0 16,0-4 0-16,-4 0 0 0,-9-4 11 0,0 0-3 15,8 8 1-15,1 0 1 0,-9-8 0 0,9 7 0 16,-9-7-10-16,9 8 0 0,-9-8 0 0,13 4 0 0,-4 0 0 15,-1 0 0-15,1 4 0 0,0-4 0 0,0 3 0 16,4 1 0-16,-4 0 0 0,-1-4 0 0,-8-4 0 0,14 8 0 16,-6 0 0-16,6-1 0 0,3 1 0 0,-4 0 0 15,0-4 0-15,1 4 8 0,3-4 3 0,-8 3 0 16,0-3 0-16,4 4 0 0,-4-4-2 0,4 4 0 16,-4 0 0-16,-5-1 0 0,-4-7 6 0,9 8 1 15,0 0 0-15,-5 4 0 0,-4-12-16 0,9 7 0 16,-5 5 0-16,5 0 0 0,0-4 0 0,-1 3-13 15,-3-3 1-15,-1 4 0 0,5-4 20 0,4-1 5 16,-4 5 1-16,0-4 0 0,-1 0-14 0,1 0-16 16,0 3 3-16,-5-3 1 0,5 0 12 0,0 0 0 15,0-4 0-15,-5 3 0 0,-4-7 0 0,13 8 0 0,-8 4 0 16,3-1 0-16,1-3 0 0,-9-8 0 0,9 8 0 16,-5 4 0-16,5 3 0 0,0-3 0 0,-9-12 0 0,4 16 0 15,5-5 0-15,0 5 0 0,-9-16-10 0,4 4 10 16,-4-4-9-16,9 12 9 0,-5-5-12 0,5 1 12 15,-9-8-9-15,9 8 9 0,0 0 0 0,-1 3-9 16,1-3 9-16,0 0 0 0,0 0 0 0,0 4 0 16,-1-5 0-16,1 1 0 0,-4 4 0 0,3-4 8 15,1 3-8-15,0-3 8 0,-9-8-8 0,9 0 8 16,-1 0-8-16,6 4 0 0,-14-4 0 0,8 4 0 16,1 4 0-16,-9-8 0 0,9 4-11 0,-9-4 11 15,0 0 0-15,0 0-9 0,13 0 9 0,-13 0 0 16,0 0 0-16,0 0 0 0,0 0 0 0,0 0 0 0,4 4 0 15,-4-4 0-15,0 0 0 0,0 0 11 16,0 0-11-16,14 3 0 0,-14-3 0 0,4 4 8 0,-4-4-8 16,0 0 8-16,0 0-8 0,0 0 8 0,0 0-8 0,9 8-12 15,-9-8 2-15,0 0 1 0,0 0 1 0,0 0 0 16,0 0 0-16,0 0 0 16,0 0-24-16,0 0-4 0,0 0 0 0,0 0-1 15,0 8-130-15,0-8-25 0</inkml:trace>
        </inkml:traceGroup>
        <inkml:traceGroup>
          <inkml:annotationXML>
            <emma:emma xmlns:emma="http://www.w3.org/2003/04/emma" version="1.0">
              <emma:interpretation id="{7D553DB0-5FF3-4C77-914F-8EE476BF350E}" emma:medium="tactile" emma:mode="ink">
                <msink:context xmlns:msink="http://schemas.microsoft.com/ink/2010/main" type="inkWord" rotatedBoundingBox="17497,17751 18899,17808 18855,18896 17453,18838"/>
              </emma:interpretation>
              <emma:one-of disjunction-type="recognition" id="oneOf1">
                <emma:interpretation id="interp1" emma:lang="" emma:confidence="0">
                  <emma:literal>m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\</emma:literal>
                </emma:interpretation>
                <emma:interpretation id="interp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4338.951">372 113 172 0,'4'-12'16'0,"-4"12"-16"0,5-7 0 0,-1 3 0 16,5-4 44-16,-9 0 5 0,0 8 2 0,0 0 0 16,9-8-65-1,-9 8-13-15,0 0-2 0,0 0-1 0,4-4 6 0,-4 4 2 0,0 0 0 0,0 0 0 16,0 0 99-16,0 0 20 0,-9 8 4 0,1-4 1 16,-1 4-7-16,9-8-2 0,0 0 0 0,-5 8 0 15,-3 0-49-15,8-8-11 0,0 0-1 0,0 0-1 0,0 0 9 0,0 0 1 16,0 0 1-16,0 0 0 0,0 0-24 0,0 0-5 15,0 0-1-15,0 0 0 0,0 0 24 0,0 0 5 16,-9 3 1-16,5 5 0 0,4-8 0 0,-9 4 0 16,0 4 0-16,0-4 0 0,5 0-14 0,4-4-4 15,0 0 0-15,-9 8 0 0,0-5-24 0,0 1 0 16,9-4 0-16,0 0 0 0,-8 8-17 0,-1-4 4 16,5 0 1-16,4-4 0 0,0 0 12 0,0 0 0 15,-9 4 0-15,9-4 0 0,-5 4 0 0,5-4 10 16,-8 4-2-16,8-4 0 0,0 0 4 0,0 0 0 15,0 0 0-15,0 0 0 0,0 0 9 0,0 0 3 16,0 0 0-16,-5 0 0 0,5 0-8 0,-4-4 0 16,-1 4-1-16,1-4 0 0,0 0-15 0,4 4 0 0,0 0 0 15,0 0 0-15,-5-4 0 0,1 0 0 0,0 0 0 0,4-4 0 16,0 8 0-16,0 0 0 0,0 0 0 0,0 0 0 16,-5-3 0-16,5 3 0 0,0 0 0 0,0 0 0 15,0 0 17-15,0 0 1 0,0-4 0 0,0 4 0 16,0 0-9-16,0-8-1 0,0 8-8 0,0-8 12 15,5 4-4-15,-5 4 0 0,0-8-8 0,0 8 12 16,0 0-12-16,0 0 0 0,0-7 0 0,0 7 0 16,0-8 0-16,0 8 0 0,4-8 0 0,0 0 0 15,-4 8-13-15,5-8 4 0,-5 8 1 0,0 0 0 16,8-7 8-16,-8 7 0 0,0 0 0 0,0 0 0 16,0 0 0-16,0 0 11 0,0 0-3 0,9-4 0 15,9 4 5-15,-5 0 1 0,-9 0 0 0,9 4 0 16,1-1-3-16,-1 1-1 0,-4 0 0 0,-9-4 0 0,8 4 2 0,1 0 0 15,0 4 0-15,4-8 0 0,-13 0 12 0,9 8 4 16,0-4 0-16,-1-1 0 0,-8-3-2 0,9 4 0 16,0 4 0-16,0 0 0 0,-9-8-26 0,8 4 0 15,-8-4 0-15,0 0 0 0,9 8 0 0,4-1 12 16,-13-7 0-16,9 4 0 0,0 4-12 0,0 0-12 16,0-4 2-16,-9-4 1 0,13 8 9 0,-5-1 0 15,1 5-9-15,-9-12 9 0,13 4 0 0,1 4 0 16,-6 0 0-16,1 3 0 0,0 5 0 0,0-4 0 15,-9-12 0-15,8 11 0 0,-3 1 0 0,4 0 0 16,-9-12 0-16,8 8 0 0,1 3 0 0,-9-11 0 0,0 0 0 16,5 8 0-16,-5-8 0 0,8 12 0 0,1-1 0 15,-9-11 0-15,9 8 0 0,-5-4 0 0,5 4 0 0,-9-8 0 16,0 0 0-16,9 8 0 0,0-4 0 0,-9-4 0 16,4 7 0-16,-4-7 0 0,9 8-9 0,0 0 9 15,-1 4 0-15,-8-12 0 0,9 8 0 0,-9-8 0 16,4 7 0-16,1 1 0 0,-5-8 0 0,4 8 0 15,-4-8 0-15,9 8-10 0,-9-8 10 0,9 8-8 16,-9-8 8-16,9 7-12 0,-1 1 12 0,5-4-12 16,-13-4 12-16,9 4 0 0,0 0 0 0,4 0-8 15,-4 0 8-15,0 0 0 0,0-4 0 0,-1 3-8 16,5 1 8-16,-4 0 0 0,-9-4 0 0,9 4 0 16,-9-4 0-16,9 4 0 0,-9-4 0 0,13 4 0 15,-13-4 0-15,4 8 0 0,5 0 0 0,-9-8 0 16,0 0 0-16,9 7 0 0,0-3 0 0,-5 4 0 0,5-8-10 15,-9 0 0-15,0 0 0 0,9 8 0 0,4-4 2 16,-4 0 0-16,-9-4 0 0,0 0 0 0,8 4 8 0,1-4 0 16,0 3 0-16,-5 1 0 0,-4-4 0 0,0 0 0 15,9 4 0-15,-9-4 0 0,0 0 0 0,0 0 8 16,9 8-8-16,-5 0 11 0,-4-8-3 0,0 0 0 16,9 8 0-16,-5-1 0 0,1-3-8 0,-5-4 0 15,0 0 0-15,8 8 0 0,-3-4 8 0,-5-4-8 16,0 0 0-16,9 8 8 0,-1-4 4 0,1 4 0 15,0-1 0-15,0-3 0 0,-9-4 1 0,0 0 1 16,13 4 0-16,-4 0 0 0,-9-4-2 0,8 8 0 16,-8-8 0-16,9 4 0 0,-9-4 0 0,0 0 0 15,5 11 0-15,3-3 0 0,-8-8-4 0,0 0-8 0,0 0 11 0,5 8-11 16,-1 0 0-16,-4-8 0 0,0 0 0 0,5 8 0 16,-5-8 0-16,0 0 0 0,4 11 0 0,0-3 0 15,-4-8-10-15,0 0 1 0,9 8 0 0,-9-8 0 16,4 8 9-16,-4-8 0 0,9 8 0 0,-9-8 0 15,5 7 0-15,-5-7 0 0,0 0 0 0,8 8 0 16,-3 4 13-16,-5-12-1 0,0 0-1 0,9 8 0 16,-9-8-11-16,8 7 0 0,-8-7 0 0,5 8 0 15,-5-8 0-15,13 4 0 0,-4 4 0 0,-1 0 0 16,-8-8 0-16,0 0 0 0,14 4 0 0,-6-1 0 16,-8-3-11-16,14 4 3 0,-6-4 0 0,5 4 0 15,-13-4 8-15,0 0 0 0,0 0 0 0,9 8 0 16,-9-8 0-16,0 0 9 0,0 0-9 0,0 0 0 0,0 0 20 15,9 8-2-15,-9-8-1 0,9 12 0 0,-9-12-6 16,4 11-2-16,1 5 0 0,-1-1 0 0,-4-15-9 16,0 0 0-16,9 12 0 0,-5-4 0 0,-4-8-14 0,0 0 5 15,9 8 1-15,0-4 0 0,-1 3 8 0,-8-7-12 16,0 0 12-16,9 4-12 0,0 4 12 0,0 0 0 16,-9-8 0-16,0 0 0 0,4 8 0 0,5-4 8 15,0 7-8-15,-9-11 11 0,0 0-3 0,4 8 0 16,1 0 0-16,-5 0 0 0,0-8-8 0,8 8 10 15,-3-1-10-15,-1 1 10 0,-4-8-10 0,0 0 0 16,0 0 0-16,4 12 0 0,-4-4 0 0,0-8-11 16,0 0 3-16,0 0 0 0,9 4 8 0,-4 3 0 0,-1 1-9 15,0 0 9-15,-4-8 0 0,0 0 0 0,0 0 0 16,0 0 0-16,0 0 0 0,0 12 0 0,5-5 12 0,-5-7-4 16,0 0-8-16,4 12 0 0,-4-12 0 0,0 8 0 15,0-8 0-15,0 0 0 0,0 0 8 0,5 8-8 16,-5 0 0-16,0-8 0 0,8 7 0 0,-8-7 0 15,0 0-14-15,5 8 5 0,-5-8 1 0,0 0 0 16,4 8 8-16,5-4 0 0,-5 4-9 0,-4-8 9 16,0 0 0-16,9 4 0 0,-9-4 8 0,4 7-8 15,-4-7 14-15,0 0-2 0,0 0-1 0,9 4 0 16,-9-4-2-16,0 0 0 0,0 0 0 0,0 0 0 16,0 0-9-16,0 0 0 0,0 0 9 0,0 0-9 15,0 0-9-15,0 0-7 0,0 0 0 0,0 0-688 16,0 0-136-16</inkml:trace>
        </inkml:traceGroup>
        <inkml:traceGroup>
          <inkml:annotationXML>
            <emma:emma xmlns:emma="http://www.w3.org/2003/04/emma" version="1.0">
              <emma:interpretation id="{475278FB-6C50-4445-84C7-A283D89D8D2A}" emma:medium="tactile" emma:mode="ink">
                <msink:context xmlns:msink="http://schemas.microsoft.com/ink/2010/main" type="inkWord" rotatedBoundingBox="17949,17644 18825,17680 18796,18381 17921,1834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068.5275">1429 74 1090 0,'0'0'48'15,"0"8"11"-15,0 4-47 0,0-8-12 0,0-4 0 0,0 0 0 16,0 0 30-16,0 0 4 0,0 0 1 0,0 0-555 16</inkml:trace>
          <inkml:trace contextRef="#ctx0" brushRef="#br0" timeOffset="1034.4945">1513 55 230 0,'0'0'10'0,"0"0"2"0,0 0-12 0,0 0 0 16,0 0 0-16,0 0 0 0,0 0 78 0,0 0 13 15,0 0 2-15,0 0-289 0</inkml:trace>
          <inkml:trace contextRef="#ctx0" brushRef="#br0" timeOffset="2183.9984">1539-19 705 0,'0'0'31'0,"0"0"7"0,0 0-30 0,0 0-8 0,0 0 0 0,0 0 0 16,-4 7 99-16,-1 1 18 0,5-8 4 0,-8 8 1 15,3 0-66-15,-4 0-14 0,5-1-2 0,-5-3-1 16,5 0-24-16,-5 4-5 0,5-4-1 0,4-4 0 16,-9 4-9-16,0 0 10 0,5 0-10 0,4-4 10 31,-9 0-34-31,9 0-8 0,-9 3 0 0,0-3-1 16,-4 0 1-16,9-3 1 0,4 3 0 0,-13 0 0 15,8-4-1-15,5 4 0 0,0 0 0 0,-8 0 0 0,8 0 32 0,-14 0 0 0,6 4 0 0,-1 3 0 16,0-3 36-16,0 0 12 0,5 8 4 0,-5-4 0 15,0-4 3-15,5 3 1 0,-5 5 0 0,0-4 0 16,5 0-32-16,-5-1-7 0,0 1-1 0,1 0 0 16,-1-4-16-16,5 0 0 0,-10 0 0 0,6 0-9 15,-1 3 9-15,0-3 0 0,0 0 0 0,0 0-8 16,-4 0 8-16,5 0 11 0,-1 4-3 0,0-4 0 0,-4 0 21 0,4 3 4 16,0 1 1-16,1 0 0 0,-10 0-11 15,5 3-3-15,4 1 0 0,-4 0 0 0,8-4-8 0,-8 3-3 16,0 1 0-16,0 0 0 0,4-1 14 0,-4 1 2 15,0 0 1-15,-5 0 0 0,5-1-15 0,0-3-3 16,-5 4-8-16,5-4 12 0,0 3-12 0,-4-3 0 16,8 0 0-16,-4 0 0 0,4-1 0 0,-4 1 0 15,4 4 0-15,0-4 0 0,0 0 0 0,1-5 0 16,-6 5 0-16,6 0 0 0,3-4 0 0,-3 4 0 0,-1-4 0 0,0 0 0 16,0 3 0-16,0 1 16 15,1-4-4-15,-1 4 0 0,0-4-12 0,5 0 0 16,4-4 0-16,-9 4 0 0,9-4 0 0,0 0 0 0,-4 7 0 15,4-7 0-15,0 0-8 0,0 0 8 0,0 0-12 0,-5 4 12 32,5-4-39-32,0 0-1 0,0 0 0 0,-9 8 0 0,5-4 29 0,4-4 11 0,-4 8-8 0,4-8 8 15,-5 11 0-15,5-11 0 0,0 0 0 0,-4 8 8 16,4 0 1-16,-5 0 1 0,5 4 0 0,0-12 0 16,0 0-10-16,0 0 0 0,0 0 0 0,-8 3 0 15,8-3-14-15,0 0 2 0,0 0 0 0,0 0 0 31,0 0-32-31,0 0-7 0,0 0-1 0,0 0 0 16,0 0 16-16,13-7 4 0,0-9 0 0,0 4 0 0,0-3-32 16,5-1-7-16,-1 1-1 0,5-5 0 0,-4 1 33 15,4-1 7-15,4-3 0 0,1-1 1 0,-1 1 62 0,0-1 12 0,0 1 2 0,1 4 1 16,-1 3 18-16,-4-4 4 0,4 1 1 0,-4 3 0 16,5-3 3-16,-1 3 0 0,-4-3 0 0,4-1 0 0,5 5-48 15,-5-1-10-15,1 0-2 0,-1 1 0 0,0-1 16 16,1 5 4-16,-6-5 0 0,6 8 0 0,-10-7-41 0,5 7-8 15,0 0-2-15,-4 0 0 0,-1-4 19 0,-3 9 0 16,-1-1 11-16,-13 4-11 0,8-4 35 0,-8 4 0 16,0 0 0-16,0 0 0 0,0 0 1 0,0 0 1 15,0 0 0-15,0 0 0 0,0 0-17 0,0 0-3 16,0 0-1-16,0 0 0 0,0 0-27 0,0 0-5 0,0 0-2 0,0 0 0 16,-13 4-5-16,13-4-1 0,0 0 0 0,0 0 0 15,0 0 11-15,0 0 1 16,0 0 1-16,0 0 0 0,0 0-1 0,0 0 0 0,0 0 0 0,0 0 0 15,0 0 2-15,0 0 0 0,0 0 0 0,0 0 0 16,13-4 10-16,-13 4 11 0,0 0-3 16,0 0 0-16,5-8 7 0,-5 8 1 0,0 0 0 0,0 0 0 15,0 0 4-15,0 0 2 0,0 0 0 0,0 0 0 16,0 0-7-16,0 0-2 0,0 0 0 0,0 0 0 16,0 0-13-16,0 0 0 0,0 0 0 0,0 0 0 15,13-4-11-15,-13 4 2 0,0 0 0 0,4-4 0 16,-4 4-5-16,9-8-1 0,-9 8 0 0,0 0 0 15,9-4 15-15,0 1 0 0,-1-1 0 0,-8 4 0 16,0 0 0-16,0 0 0 0,0 0 0 0,0 0 10 16,0 0-10-16,0 0 12 0,0 0-12 0,0 0 12 15,0 0-12-15,0 0 0 0,0 0 0 0,0 0 0 16,-8 4 0-16,3 3 0 0,1-3 0 0,4-4 0 16,-9 4 12-16,0 8-4 0,5-4 0 0,0-4 0 15,-5 3-8-15,4-3 0 0,-3 4 0 0,-1 0 0 0,0 0 0 16,5-1 0-16,-9 5 9 0,4-4-9 0,0 4 12 15,0-5-3-15,-4 5 0 0,4 4 0 0,-4-8-9 0,0 7 10 16,0-3-10-16,-5 3 10 0,5-3-10 0,-4 0 0 16,-1 3 0-16,0-3 0 0,-3 0-18 0,3 0 4 15,0-1 1-15,1 1 0 16,-1-8-23-16,1 4-4 0,-1-4 0 0,5-1-524 16,0 5-105-16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7FB1FE-8B86-473C-9D1D-F94D3260F3D9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C7885-EC11-4111-BE92-FEFFAC38F510}" emma:medium="tactile" emma:mode="ink">
          <msink:context xmlns:msink="http://schemas.microsoft.com/ink/2010/main" type="inkDrawing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6:32.5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40BAAF-57B4-412D-96BA-FE5D805120BF}" emma:medium="tactile" emma:mode="ink">
          <msink:context xmlns:msink="http://schemas.microsoft.com/ink/2010/main" type="writingRegion" rotatedBoundingBox="2119,350 4374,1179 3613,3247 1359,2418"/>
        </emma:interpretation>
      </emma:emma>
    </inkml:annotationXML>
    <inkml:traceGroup>
      <inkml:annotationXML>
        <emma:emma xmlns:emma="http://www.w3.org/2003/04/emma" version="1.0">
          <emma:interpretation id="{00838E65-BC42-4997-BEE0-8A584258D9A1}" emma:medium="tactile" emma:mode="ink">
            <msink:context xmlns:msink="http://schemas.microsoft.com/ink/2010/main" type="paragraph" rotatedBoundingBox="2119,350 4374,1179 3613,3247 1359,24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F88E27-D534-466C-B790-9B795A9A98DD}" emma:medium="tactile" emma:mode="ink">
              <msink:context xmlns:msink="http://schemas.microsoft.com/ink/2010/main" type="line" rotatedBoundingBox="2119,350 4374,1179 3613,3247 1359,2418"/>
            </emma:interpretation>
          </emma:emma>
        </inkml:annotationXML>
        <inkml:traceGroup>
          <inkml:annotationXML>
            <emma:emma xmlns:emma="http://www.w3.org/2003/04/emma" version="1.0">
              <emma:interpretation id="{42C76B9E-4830-49AD-B2DF-F63A60E3E8A3}" emma:medium="tactile" emma:mode="ink">
                <msink:context xmlns:msink="http://schemas.microsoft.com/ink/2010/main" type="inkWord" rotatedBoundingBox="2119,350 3766,955 3006,3024 1359,24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520 406 403 0,'0'0'17'0,"0"0"5"0,0 0-22 0,0 0 0 15,0 0 0-15,-5 0 0 0,1-16 148 0,4 16 26 16,0-4 5-16,0 4 1 0,-9-12-96 0,9 12-18 16,0-11-4-16,0 3-1 0,9 0-31 0,-9 0-6 15,4 0-2-15,-4 8 0 0,0 0-3 0,5-7-1 0,-1 3 0 16,-4 4 0-16,0 0-3 0,0 0-1 0,0 0 0 0,0 0 0 15,0 0-2-15,0 0 0 0,0 0 0 0,0 0 0 16,0 0 7-16,0 0 1 0,0 0 0 0,0 0 0 16,0 0 3-16,0 0 1 0,0 0 0 0,0 0 0 15,0 0-6-15,0 0-1 0,0 0 0 0,0 0 0 16,0 0-17-16,0 0 10 0,0 0-10 0,0 0 8 16,0 0-8-16,13 0 0 0,-13 0 0 0,0 0 8 15,0 0-8-15,0 0 0 0,0 0 0 0,0 0 0 16,0 0 0-16,0 0 0 0,0 0 0 0,0 0 0 15,0 0 0-15,0 0 0 0,0 0 0 0,0 0 0 16,0 0 0-16,0 0 0 0,0 8 0 0,-4 7 0 16,-5 5 0-16,5 3 0 0,-5 0 0 0,-4 13 8 0,-5 6 8 0,5 13 0 15,-9 0 1-15,5 7 0 0,-5 4 11 16,-5 5 3-16,1-1 0 0,4 0 0 0,0-4 38 0,5-3 8 16,-1-1 2-16,1-11 0 15,-1-1-109-15,0 1-22 0,10-8-4 0,-5-4 0 16,-5 0 47-16,9-4 9 0,0-15 0 0,1 3 0 0,-1 0 0 15,0-3 0-15,9-4 0 0,-9 7 0 16,5-15-149-16,0 3-29 0</inkml:trace>
          <inkml:trace contextRef="#ctx0" brushRef="#br0" timeOffset="-594.5024">15 211 1058 0,'0'0'47'0,"0"0"9"0,-4-4-44 0,4 4-12 16,-13 0 0-16,13 0 0 0,0 0 66 0,0 0 11 16,0 0 3-16,0 0 0 0,0 0-41 0,0 0-8 15,0 0-2-15,0 0 0 0,0 0 1 0,0 0 0 16,0 0 0-16,0 0 0 0,0 0-21 0,0 0-9 15,8 7 8-15,1 1-8 0,0 0 20 0,0-4-2 16,0 4 0-16,-1-8 0 0,6 4-5 0,-1 0-1 16,0-4 0-16,4 0 0 0,14 0 14 0,-9 0 2 15,9 0 1-15,-1-4 0 0,6 0-14 0,-1-4-3 16,9 0-1-16,-1 0 0 0,1 1-11 0,0-5 0 16,0 0 9-16,0 4-9 0,-9-3 9 0,4-1-9 15,-8 4 12-15,4-4-12 0,-4 1 10 0,0 3-10 16,-9-4 8-16,8 5-8 0,-12-1 0 0,4 0 0 15,-5 0 8-15,1 0-8 0,-1 4 0 0,1-3-12 0,0 3 2 16,4 4 1 0,-9-12-26-16,9 8-5 0,-5 0 0 0,5-7-1 15,-9 7-43-15,9 0-9 0,-4-8-2 0</inkml:trace>
          <inkml:trace contextRef="#ctx0" brushRef="#br0" timeOffset="1127.8627">1485-172 345 0,'4'-19'15'0,"-4"19"4"16,-4-8-19-16,4 0 0 0,4 1 0 0,-4-1 0 0,0 0 123 0,0 0 21 15,0 0 4-15,-4 4 0 0,4-3-59 0,-4 7-12 16,4-8-2-16,0 4-1 0,0 4-12 0,0 0-2 16,0 0-1-16,0 0 0 0,0 0-34 0,0 0-6 15,0 0-2-15,0 0 0 0,0 0 1 0,0 0 0 16,-5 12 0-16,1-5 0 0,-5 5 3 0,0 4 1 15,5-1 0-15,-5 1 0 0,5 3-11 0,-14 5-3 16,14 3 0-16,-9 8 0 0,-1 4 15 0,-3 8 2 16,-1 8 1-16,-4 7 0 0,5-4 10 0,-1 13 1 15,-4 3 1-15,5 4 0 0,-14 0-19 0,9 4-4 16,0-8-1-16,-4 8 0 0,8-16-5 0,-12 4-1 16,8 0 0-16,0-7 0 0,-9-5-8 0,5-3 10 15,8-1-10-15,-8-7 10 0,8-4-2 0,1-4 0 16,-5-8 0-16,0 1 0 0,9-9 17 0,0 0 3 15,-5-7 1-15,9 0 0 0,-4-1-17 0,4-7-3 16,1 4-1-16,-1-12 0 0,9 0-8 0,0 0 8 0,0 0-8 16,0 0 8-16,-9 0-8 0,9 0 0 0,0 0 0 15,0 0 0-15,0-8 0 0,0 8 0 0,4-12 0 0,1 0 0 16,-1 5 0-16,9-13 0 0,-8 8 0 0,8-3 0 16,0-1 0-16,0-3 0 0,0-1 0 0,5 1 0 15,-5-5 0-15,0 1 0 0,0-4 0 0,1-1 0 16,8 5 0-16,-9 0 0 0,9-13 0 0,-5 5 0 15,5 0 0-15,0 4 0 0,-4-12-8 0,4 11 8 16,-1 1 0-16,1 4-11 0,-8 7 11 0,3 4-8 16,1 1 8-16,-5 7 0 0,0 4 0 0,-4 4 0 0,0 7-8 15,-1 5 8-15,1 4-8 0,0 3 8 0,-5 8 0 16,1 4 0-16,-1 4 0 0,-4 0 0 0,0 8 9 0,4-8 1 16,1 0 0-16,4 0 0 0,-9-4-10 15,0 0 8-15,4-4-8 0,5-3 8 0,-5-9-8 16,5 5 0-16,-5-13 9 0,5 1-9 0,0-8 0 0,0 8-15 15,-1-12 3-15,1 4 0 16,13-8-130-16,-9 4-26 0,5-16-4 0</inkml:trace>
        </inkml:traceGroup>
        <inkml:traceGroup>
          <inkml:annotationXML>
            <emma:emma xmlns:emma="http://www.w3.org/2003/04/emma" version="1.0">
              <emma:interpretation id="{1ADC20C6-DCFB-4F8F-9678-A13959514196}" emma:medium="tactile" emma:mode="ink">
                <msink:context xmlns:msink="http://schemas.microsoft.com/ink/2010/main" type="inkWord" rotatedBoundingBox="3676,1709 4119,1872 3862,2572 3419,2409"/>
              </emma:interpretation>
              <emma:one-of disjunction-type="recognition" id="oneOf1">
                <emma:interpretation id="interp1" emma:lang="" emma:confidence="1">
                  <emma:literal>e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(</emma:literal>
                </emma:interpretation>
                <emma:interpretation id="interp4" emma:lang="" emma:confidence="0">
                  <emma:literal>@</emma:literal>
                </emma:interpretation>
                <emma:interpretation id="interp5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1657.33">1757 1041 1256 0,'0'0'28'0,"0"0"5"0,-9 4 2 0,5 4 0 0,4-8-35 0,0 0 0 0,0 0 0 0,0 0 0 16,9 8 56-16,-1 0 5 0,6-1 1 0,-1 1 0 16,0-8-16-16,4-4-3 0,1-4-1 0,0 1 0 15,-1 3-22-15,5-4-5 0,-4-4-1 0,3 1 0 16,6 3 1-16,-5-8 0 0,0 4 0 0,0 1 0 16,-5-5 1-16,1 1 1 0,-1 3 0 0,1 0 0 0,-5 0-4 15,0 1-1-15,-4-1 0 0,0 4 0 0,-1 0 10 0,-3-7 2 16,-1 3 0-16,-4 0 0 0,5 1 3 0,-10 3 1 15,5-4 0-15,-4 1 0 0,-1-1-28 16,-3 0 0-16,-1 4 0 0,0 1 0 0,-4 3 0 16,4-4 0-16,-4 4 0 0,0 0 0 0,0 0 0 0,0 4 0 15,-5 4 0-15,5 0 0 0,-5 0 0 0,1 4-9 16,-5 3 0-16,4 1 0 0,-4 4 9 0,5-1 12 16,-1 5-2-16,1-1-1 0,-5 12 7 0,9-11 2 15,-1 7 0-15,6 1 0 0,-10 3-2 0,5 0 0 16,4 4 0-16,5 0 0 0,4 0 12 0,0 0 1 15,4 0 1-15,5 4 0 0,0 4-21 0,13-15-9 16,-14 7 8-16,10-4-8 0,4-4 12 0,4 1-4 16,-4-5 0-16,4 0 0 15,1-3-32-15,8-5-6 0,4-7-2 0,5-4-958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7:59.9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F2F0F4-6F1F-4AF7-85B2-BA4A95F61343}" emma:medium="tactile" emma:mode="ink">
          <msink:context xmlns:msink="http://schemas.microsoft.com/ink/2010/main" type="writingRegion" rotatedBoundingBox="1940,856 31541,-770 32160,10481 2558,12108"/>
        </emma:interpretation>
      </emma:emma>
    </inkml:annotationXML>
    <inkml:traceGroup>
      <inkml:annotationXML>
        <emma:emma xmlns:emma="http://www.w3.org/2003/04/emma" version="1.0">
          <emma:interpretation id="{ECF3FFEB-8E75-49AC-927E-00880746C9C2}" emma:medium="tactile" emma:mode="ink">
            <msink:context xmlns:msink="http://schemas.microsoft.com/ink/2010/main" type="paragraph" rotatedBoundingBox="2419,788 31587,-330 31676,1982 2508,3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7EBB78-C56C-4DA2-888C-DB51E7AAE828}" emma:medium="tactile" emma:mode="ink">
              <msink:context xmlns:msink="http://schemas.microsoft.com/ink/2010/main" type="line" rotatedBoundingBox="2419,788 31587,-330 31676,1982 2508,3101"/>
            </emma:interpretation>
          </emma:emma>
        </inkml:annotationXML>
        <inkml:traceGroup>
          <inkml:annotationXML>
            <emma:emma xmlns:emma="http://www.w3.org/2003/04/emma" version="1.0">
              <emma:interpretation id="{D51B4135-B3B9-4BD0-B860-2F5B08444E5B}" emma:medium="tactile" emma:mode="ink">
                <msink:context xmlns:msink="http://schemas.microsoft.com/ink/2010/main" type="inkWord" rotatedBoundingBox="2419,788 5542,668 5631,2981 2508,31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3 322 576 0,'0'0'51'0,"0"0"-41"15,0 0-10-15,0-5 0 0,0 5 120 0,-5-5 21 16,5-5 5-16,0 10 1 0,0 0-41 0,0-10-8 16,0 0-2-16,0 0 0 0,0 10-25 0,5-5-6 15,1-11-1-15,5 6 0 0,-11 10-15 0,0 0-3 16,12-5-1-16,-12 5 0 0,0 0-6 0,0 0-2 16,5-5 0-16,-5 5 0 0,0 0-7 0,0 0-2 15,17 5 0-15,-17-5 0 0,17 0-7 0,0 5-1 16,-5-5-1-16,5 10 0 0,-6-5 9 0,6 6 1 15,5-11 1-15,1 0 0 0,0 0-30 0,5 0 8 16,12 0-8-16,-1-16 0 0,-5 6 17 0,11 0 1 16,12 0 0-16,-1 0 0 0,12 0-2 0,6 0-1 0,-12-5 0 15,12 10 0-15,-1-5-7 0,1 0-8 0,-7 0 11 0,1 5-11 16,0 0 9-16,6 0-9 0,-1-5 0 0,-11 5 9 16,6 0-9-16,-11 5 0 0,5-15 0 0,-5 10 8 15,-12 0 0-15,0-11 0 0,0 1 0 0,-5 5 0 16,0 0-8-16,-7 0 0 0,-4 5-10 0,-7-5 10 15,1 5-85-15,-12 5-11 16,-11 0-3-16,0 0-881 0</inkml:trace>
          <inkml:trace contextRef="#ctx0" brushRef="#br0" timeOffset="405.9185">852 362 864 0,'-12'-10'38'0,"12"5"8"0,6 0-37 0,-6-5-9 0,0 0 0 0,0 0 0 16,0 10 101-16,0-5 19 0,0-5 3 0,-6 0 1 16,6 10-28-16,6-10-6 0,-6 10-1 0,0 0 0 15,0 0-21-15,0 0-4 0,0 0 0 0,11-5-1 16,-11 5-11-16,0 0-3 0,0 0 0 0,0 15 0 16,0 10-20-16,-11 15-4 0,-11 5-1 0,-1 11 0 15,-11 9 19-15,0 10 3 0,-11 6 1 0,-6 9 0 16,6 1-11-16,-1-1-3 0,1 6 0 0,0-6 0 15,0 1-18-15,11-11-4 0,0 1-1 0,6-11 0 16,5 0 0-16,0-9 0 0,6-11 0 0,0 0 0 16,6-5-49-16,5-4-9 0,1-6-3 15,-1-5-1001-15</inkml:trace>
          <inkml:trace contextRef="#ctx0" brushRef="#br0" timeOffset="1404.5529">2447-533 403 0,'5'-10'36'0,"1"0"-36"16,-6 10 0-16,0-5 0 0,6-5 224 0,-6 10 37 15,0 0 8-15,0 0 2 0,0 0-125 0,0 0-25 16,0 0-5-16,0 0 0 0,0 0-73 0,0 0-15 15,0 0-2-15,0 0-1 0,0 0 3 0,0 0 0 16,0 0 0-16,0 10 0 0,5 10 4 0,-5 0 0 16,0 5 1-16,-5 1 0 0,-1 9-5 0,0 5 0 15,-5 10-1-15,0 16 0 0,-6 4-8 0,-6 10-2 16,-5 6 0-16,-6 4 0 0,-6 16 1 0,1 5 0 16,-7 9 0-16,1-4 0 0,-11-6 6 0,10-4 0 15,1-11 1-15,0-4 0 0,5-6 6 0,6-9 1 16,0-6 0-16,1-9 0 0,4-6-12 0,7-10-3 15,-7 0 0-15,7-4 0 0,5-11-7 0,-6-5-2 16,6 0 0-16,0 0 0 0,0-10-8 0,6-5 0 16,5 0 0-16,6-10 8 0,0 0-8 0,0 0 0 0,0 0 0 15,0 0 8-15,6-10-8 0,11-10 0 0,-6-5 0 16,12 0 0-16,-1-5 0 0,7-5 0 0,5-1 0 0,0-4 0 16,0 5 0-16,-1-5 0 0,-4 5 0 0,5 4 0 15,-6 6 0-15,0 5 0 0,-5-5 0 0,-1 10 0 16,-5 5 0-16,0 0 0 0,6 10 0 0,-6 5 0 15,0 5 0-15,0 5 0 0,-6 5-9 0,12 5 9 16,-6 5-8-16,0 1 8 0,0-1-12 0,0 0 12 16,5-5 0-16,7 0 0 0,-1 0 0 0,-5 0 0 15,10-10 0-15,1 1 0 0,0-11 0 0,6 0 0 16,-6 0 0-16,0-5 0 0,5-5 0 0,1-5 0 16,0 0 0-16,-1-6 0 0,6 1 0 0,1-5 0 0,-1 0 8 15,-6-5-8-15,1 0 0 0,0-5 0 0,-6 0 10 0,-1-1-10 16,-4-4 10-16,-1 0-10 0,-5-5 0 0,-6 0-12 15,-6 9 1-15,0-4 0 0,-5 10 11 0,-6 0 0 16,-6 5 0-16,1 0 0 0,-12 5 22 0,5 0 10 16,-5 4 1-16,0 6 1 0,-11 0-34 0,5 5-12 15,-5 5 0-15,0 11 0 0,5-11 12 0,-5 10 0 16,0 0 0-16,5 5 0 0,-5 0 0 0,5 5 0 16,1 5 0-16,-1 0 0 0,0 1 0 0,1 9 10 15,5-5-10-15,0 5 12 0,6-5-12 0,-1 6 8 16,12-6-8-16,-5 0 8 0,10-5-8 0,1 0 0 15,5 0 0-15,6 1 0 0,6-6 0 0,5 0 0 16,6-10 0-16,11 5 0 0,6-5 0 0,6-5 0 0,-1-5-9 16,12-5-794-1,6 5-158-15</inkml:trace>
        </inkml:traceGroup>
        <inkml:traceGroup>
          <inkml:annotationXML>
            <emma:emma xmlns:emma="http://www.w3.org/2003/04/emma" version="1.0">
              <emma:interpretation id="{5F87C71E-34AE-4158-BDBE-278B30085EB9}" emma:medium="tactile" emma:mode="ink">
                <msink:context xmlns:msink="http://schemas.microsoft.com/ink/2010/main" type="inkWord" rotatedBoundingBox="8532,1352 12954,1183 12999,2364 8577,2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44.9409">7955 508 1094 0,'0'0'97'0,"0"0"-77"0,0 0-20 0,0 0 0 16,-6 15 113-16,1-5 19 0,-1 0 4 0,0 5 1 16,1 10-29-16,-7 0-5 0,1 6-2 0,0-11 0 15,0 5-53-15,-1 5-10 0,1 0-2 0,0-5-1 16,5-5-23-16,0 5-4 0,1-4 0 0,5-1-8 0,0-5 8 15,0 5-8-15,0-5 0 0,0 0 0 0,0-5 0 0,0-10 0 16,0 15-15-16,0-15-605 16,0 10-122-16</inkml:trace>
          <inkml:trace contextRef="#ctx0" brushRef="#br0" timeOffset="3295.3172">8046 126 2055 0,'-23'-30'91'0,"12"20"19"0,-1 5-88 0,1-16-22 16,-6 6 0-16,6 5 0 0,5 0 68 0,0 5 10 15,6 5 2-15,0 0 0 16,0 0-169-16,0 0-34 0,0 0-6 0</inkml:trace>
          <inkml:trace contextRef="#ctx0" brushRef="#br0" timeOffset="2884.4885">7299 256 997 0,'0'0'44'0,"0"0"9"0,0-10-42 0,-6-5-11 0,6 15 0 0,-5-10 0 16,-1 0 83-16,0 0 14 0,-5 5 3 0,0-5 1 15,-1 10-35-15,7-5-7 0,-12 0-2 0,0 0 0 16,6 0-18-16,-12 5-4 0,0-5-1 0,6 5 0 15,0-5 2-15,-5 5 0 0,-7 0 0 0,7 5 0 16,-12-5-26-16,0 5-10 0,-6 5 8 0,-10 10-8 16,-7 0 0-16,0 5 0 0,-5 1 0 0,0-1 0 15,-6 5 0-15,6 0 0 0,-6 5 0 0,11-5 0 16,1 6 0-16,5-6 0 0,6-5 0 0,5 0 0 16,6-5 0-16,12-5 0 0,-1 0 0 0,12 0 0 15,5-5 0-15,6-10 0 0,6 20 0 0,11-9 0 16,0-1 0-16,11-5 0 0,6 0 0 0,5 5 0 0,12-10 0 15,0 5 0-15,0 0 0 0,11 0 0 0,1 5 0 16,-1 0 0-16,-11 5 0 0,0 0 0 0,-1 0 9 16,-10 5-9-16,-6 0 10 0,-11 0-10 0,-1 1 34 0,-5 4 1 15,-11 0 0-15,0 0 0 0,-12 0 16 0,0 0 3 16,-5 0 1-16,-6 6 0 0,-6-11-16 0,1 5-3 16,-7 0-1-16,1 0 0 0,-6-5-20 0,6-5-4 15,0 10-1-15,-1-10 0 0,7-4-10 0,-12 4 0 16,6 0 0-16,-6-5 0 15,0 0-39-15,-6-5-3 0,0 0-1 0,7-5 0 16,4 5-52-16,7 0-10 0,-1 0-3 0</inkml:trace>
          <inkml:trace contextRef="#ctx0" brushRef="#br0" timeOffset="3790.5233">8594 267 1450 0,'0'0'64'0,"0"0"14"0,11-16-62 0,6 1-16 16,0 5 0-16,0-5 0 0,0 5 89 0,6 0 15 15,0 0 4-15,-1-5 0 0,1 5-45 0,5 0-9 16,-5-5-2-16,5 5 0 0,0 0-44 0,1 5-8 16,-7-10 0-16,6 10 0 0,6 0 0 0,0-11 12 15,0 11 0-15,0 0-1 0,0 0-11 0,-6 5 8 16,1 0-8-16,5 5 8 0,-6 0 0 0,6 0 0 15,-6 11 0-15,6-11 0 0,-11 5 7 0,-1 0 1 16,1-5 0-16,-6 10 0 0,0-5-8 0,-12 10 0 16,1-5-8-16,-6 5 12 0,-11 0 7 0,-6 5 1 15,-11 6 0-15,-6-1 0 0,-12 5-9 0,-5 0-2 16,1 10 0-16,-1 1 0 0,-17 4-9 0,0 5 0 16,6-5 0-16,0 6 0 0,-1-6 14 0,1 0-2 15,6-5-1-15,5-4 0 0,5-1 10 0,7-5 3 0,5 0 0 16,11-5 0-16,6-9 3 0,6 4 1 0,5 0 0 0,6-10 0 15,6 0-28-15,11 0 0 0,6-5 0 16,11 0 0-16,5-10 0 0,6-5 8 0,12-5-8 0,5 5 12 16,-5-5-12-16,5-5-17 0,11 5 4 0,-5-5-730 15,-11-5-145-15</inkml:trace>
          <inkml:trace contextRef="#ctx0" brushRef="#br0" timeOffset="4046.3367">8730 593 1450 0,'-6'5'32'0,"-5"0"6"0,-6-5 2 0,0 5 1 0,6 10-33 0,-1 1-8 15,-5-11 0-15,0 10 0 0,6-10 37 0,5 5 6 16,6-10 1-16,-5 10 0 0,10 5-36 0,7-10-8 16,-1 0 0-16,12 0 0 0,-6-5 0 0,11 0 0 15,0-5 0-15,6 0 0 16,6 0-38-16,5 0-10 0,0-10-1 0</inkml:trace>
          <inkml:trace contextRef="#ctx0" brushRef="#br0" timeOffset="4453.9866">9963 639 864 0,'0'0'38'0,"-12"10"8"0,7 0-37 0,5-10-9 0,0 0 0 0,0 0 0 15,0 20 216-15,5-5 40 0,1 0 9 0,5 0 2 16,6-5-179-16,6-5-35 0,-6 0-7 0,11 0-2 15,1-5-16-15,4-5-3 0,1-5-1 0,0 0 0 16,6 0-8-16,-6-5-1 0,-6-5-1 0,6 0 0 0,0-11-6 16,-11 6 0-16,-1-5-8 0,6 5 12 0,-11-5 4 0,0 0 1 15,-5-5 0-15,5-1 0 0,-6 11 3 0,-5 0 1 16,-1 0 0-16,1 5 0 0,-6 0-9 0,-6 0-1 16,-5 5-1-16,0 4 0 0,-1-9-10 0,1 10 0 15,-6 0 0-15,-6 5 8 0,-5 5-8 0,6 10 0 16,-12-5 0-16,0 10 0 0,-12 0 16 0,7 6 0 15,-6-1 1-15,5 10 0 0,0 5 9 0,-5 5 2 16,11 0 0-16,0 1 0 0,6-1-4 0,0 0 0 16,11 5 0-16,0-4 0 0,6-6-12 0,5 0-4 15,6 0 0-15,11-5 0 0,1 11 18 0,16-16 3 16,0 5 1-16,17 0 0 16,1-5-48-16,10-5-10 0,12 0-1 0,0 0-1 15,5-4-134-15,-22-11-28 0</inkml:trace>
        </inkml:traceGroup>
        <inkml:traceGroup>
          <inkml:annotationXML>
            <emma:emma xmlns:emma="http://www.w3.org/2003/04/emma" version="1.0">
              <emma:interpretation id="{E4998DEC-2B25-446B-A891-3DE82C221524}" emma:medium="tactile" emma:mode="ink">
                <msink:context xmlns:msink="http://schemas.microsoft.com/ink/2010/main" type="inkWord" rotatedBoundingBox="15687,423 17593,350 17670,2340 15763,24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03.3468">14250 463 1609 0,'0'0'35'0,"-6"-5"7"0,0 0 2 0,6 5 2 0,0 0-37 0,12-11-9 16,-1 1 0-16,0 0 0 0,1 10 76 0,4 0 12 15,7-5 4-15,0 0 0 0,-6 0-23 0,5 0-4 16,12 0-1-16,0 0 0 0,-6 5-19 0,6-5-4 15,12 0-1-15,-1 0 0 0,0 5-25 0,12-5-6 16,-6 5-1-16,11-5 0 16,6-5-118-16,-17 0-24 0,84-25-5 0,-22 15-1 0</inkml:trace>
          <inkml:trace contextRef="#ctx0" brushRef="#br0" timeOffset="5689.6515">14917 20 1947 0,'0'0'43'0,"0"0"9"0,6-15 1 0,-6 0 2 0,0 0-44 0,11 0-11 0,-11 0 0 0,6-5 0 0,-1 0 29 0,1-6 4 16,5 1 1-16,0-5 0 0,1-5-21 0,-1 0-4 16,6 0-1-16,-6-6 0 15,1 1-37-15,-1 0-8 0,0 0-2 0,1-6 0 0,-1 1 83 0,-5 0 16 16,-1 0 3-16,-5 5 1 0,0-1-52 0,0 1-12 15,-5 5 0-15,-1 15 0 0,-5-15 0 0,-1 20 0 16,7-16 0-16,-1 21 0 0,-5 0 0 0,-1 5 11 16,1 5-11-16,0 0 10 0,-1 5-10 0,-5 0 0 15,6 0-10-15,0 10 10 0,0 0 0 0,-6-4 0 16,5 4 11-16,1 5-3 0,-6-5-8 0,11 10-10 16,-11 0 10-16,12 5-13 0,-12 10 13 0,5 1 0 15,-5 9 9-15,6 10-9 0,0 1 14 0,0 9-3 16,-1 5-1-16,7 11 0 0,-7-6 31 0,-5 1 7 15,6 4 0-15,0 11 1 0,-6-11-21 0,5 6-4 16,-5-1 0-16,0 1-1 0,1-6-3 0,-7-10 0 0,6 1 0 16,-6-6 0-16,-5-9-10 0,5-6-2 0,1-5-8 15,-1-5 12-15,1-9-12 0,5-1-15 0,0-10 3 0,5-5 1 32,1-5-161-32,11-15-33 0,11-30-7 0,-5 5 0 0</inkml:trace>
          <inkml:trace contextRef="#ctx0" brushRef="#br0" timeOffset="5251.5086">14001 146 1094 0,'11'-20'97'0,"-5"15"-77"0,-1-10-20 0,1 5 0 15,-6-5 107-15,0-1 17 0,6 6 4 0,-6-5 1 16,0 5-18-16,0-5-4 0,0 0-1 0,-6 5 0 16,0 5-56-16,1-5-11 0,-7 5-3 0,1 0 0 15,-6 5-19-15,0 0-4 0,-11 0-1 0,5 10 0 16,-11 5 8-16,0 0 0 0,0 5 1 0,-5 10 0 0,-1 6-21 0,-5 4 0 16,0 10 0-16,0 5 0 0,-1-4 42 0,1 4 4 15,0 5 1-15,5 6 0 0,6-1-35 16,6 0-12-16,5-9 9 0,6-1-9 0,6-15 0 0,5-5 0 15,6 6 0-15,6-21 0 0,5 5-14 0,6-15 5 16,0 0 1-16,6-10 0 0,5 0 8 0,1-5-12 16,4-10 12-16,1 0-12 0,0-10 12 0,12-11-13 15,-1-4 5-15,-6-15 8 0,-5 0 0 0,0-6 0 16,0-9 0-16,-5 10 8 0,-1-16-8 0,-6 11 0 16,1-6 9-16,0 6-9 0,-6 5 12 0,0-1-3 15,0 6 0-15,0 5 0 0,-12 5-9 0,6 9 0 16,-11 16 0-16,0 0 0 0,-5 5 0 0,-6 15 0 15,-1 0 0-15,-10 15 0 16,-1-5-80-16,-5 15-22 0,-6 6-4 0</inkml:trace>
        </inkml:traceGroup>
        <inkml:traceGroup>
          <inkml:annotationXML>
            <emma:emma xmlns:emma="http://www.w3.org/2003/04/emma" version="1.0">
              <emma:interpretation id="{66A3CDF2-6B6A-498D-B324-9CC69F07E1D6}" emma:medium="tactile" emma:mode="ink">
                <msink:context xmlns:msink="http://schemas.microsoft.com/ink/2010/main" type="inkWord" rotatedBoundingBox="19971,869 23514,733 23556,1828 20013,196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697.6963">17716 221 990 0,'0'0'44'0,"17"5"8"0,-17-5-41 0,0 0-11 0,0 5 0 0,0-5 0 16,0 0 79-16,0 0 13 0,0 0 4 0,0 0 0 16,0 0-21-16,12 5-4 15,5-5-1-15,0-5 0 0,-17 5-11 0,11-10-3 0,12 0 0 0,-1 0 0 16,-5-5-17-16,0 5-4 0,11-5-1 0,6 0 0 15,-5-5-17-15,-1 0-3 0,-6-5-1 0,7 4 0 16,-1 1 16-16,-5-5 3 0,-12 0 1 0,0-5 0 16,-5 5-22-16,5-5-11 0,-16-11 10 0,-1 6-10 15,-5-5 8-15,-1 5-8 0,7 0 0 0,-12 4 0 16,-12 6-26-16,7 0-11 16,10 10-3-16,-4 0 0 0,-7 5 84 0,0 5 16 0,-5 5 3 0,5 10 1 0,12-5-52 15,-12 10-12-15,-5 5 0 0,0 10 0 0,5 6 8 16,1-6 0-16,-12 10-8 0,0 5 12 0,0 0-12 15,6 6-8-15,5-1 8 0,6 5-13 0,-6 6 39 0,12-6 8 16,5 5 2-16,6 6 0 0,-5-11-24 0,10 5-4 16,1-5 0-16,11 1-8 0,0-6 13 0,0-10-4 15,6-5-1-15,11-4 0 16,5-11-28-16,1-5-5 0,-6-5-2 0,5-10 0 16,12-5-158-16,0-10-32 0,-6-5-7 0,-11 5 0 0</inkml:trace>
          <inkml:trace contextRef="#ctx0" brushRef="#br0" timeOffset="7055.8657">18457-116 1497 0,'6'-5'32'0,"-6"5"8"0,0-15 0 0,0 15 4 0,0 0-36 0,0 0-8 0,0 0 0 0,0 0 0 15,0 0 104-15,0 0 20 0,17 5 3 0,-11 5 1 16,-1 6-33-16,1 9-7 0,11-5 0 0,0 15-1 16,-6 0-37-16,6 5-7 0,-17 1-2 0,11 4 0 15,1 5-51-15,-12 0-10 0,-12-9-3 0,1 4 0 16,5-10 23-16,-5 0 0 0,0-5 0 0,-6 1 0 15,0-21 8-15,6 10 0 0,11-5 0 0,-12-5 0 16,1-10 20-16,11 0 3 0,0 0 1 0,6-10 0 16,-12-10 0-16,12-5 0 0,-1-6 0 0,7 1 0 15,10-5-17-15,-5-5-3 0,0-5-1 0,17-1 0 16,6 1-11-16,-1 0 0 0,1-5 0 0,-1 4 8 16,1-4-8-16,0 10 0 0,5 0 0 0,-6 4 0 15,-16 11 0-15,11 5 0 0,-6 5 0 0,-5 5 0 0,-6 10 32 16,-6 0 5-16,6 5 1 0,0 10 0 0,-6 0-10 15,1 10-1-15,-7 6-1 0,1-1 0 0,5 5-26 0,-5-5 0 16,-6 5 0-16,6 5 0 0,-1 1 0 0,1-16 0 16,0 10 0-16,-1 0 0 15,-5 0-55-15,6-4-16 0,11-1-3 0,-6 0-1 16,-5-10-114-16,11-5-23 0,5-5-5 0,-10 0-1 0</inkml:trace>
          <inkml:trace contextRef="#ctx0" brushRef="#br0" timeOffset="7342.821">20035-116 1728 0,'11'-40'76'0,"1"20"16"0,-7-10-73 0,12 0-19 0,0 0 0 0,0-6 0 16,0 6 55-16,-5 5 7 0,-1-5 2 0,0 10 0 15,1 5-8-15,-1 5 0 0,-11 10-1 0,0 0 0 16,0 0-37-16,0 0-7 0,-11-10-2 0,-6 15 0 15,-6 0 27-15,6 10 4 0,-11 5 2 0,-1 5 0 16,7 5-16-16,-12 5-3 0,6 6-1 0,-1-11 0 16,1 15 21-16,5-5 4 0,-5 6 1 0,6-11 0 15,-1 5-27-15,6 0-5 0,6 5 0 0,5 6-1 16,-11-16-15-16,11 5 0 0,6 5 0 0,0-4 0 16,6-1 0-16,0-5 0 0,-1 0 0 0,7 5 0 15,5 1-96-15,0-6-26 0,-6-5-5 16,11 0-922-16</inkml:trace>
          <inkml:trace contextRef="#ctx0" brushRef="#br0" timeOffset="7673.023">20872-5 2127 0,'0'0'47'0,"0"0"9"0,0 0 3 0,0 0 1 0,0 0-48 0,0 0-12 15,0 0 0-15,-11 5 0 0,0 5 47 0,-6 0 7 16,-6 5 2-16,0 5 0 0,-5 6-33 0,0-1-7 15,5-10 0-15,1 15-1 0,-1-5-4 0,6-5-1 16,6 0 0-16,-1 0 0 0,1 11-10 0,11-21-17 16,0 10 4-16,6-5 1 0,5-5 12 0,6 5-11 0,0-10 11 15,0 0-10-15,11-5 10 0,0-5-12 0,1 0 12 0,-1 0-12 16,0-5 28-16,1-5 6 0,-1 0 1 16,0-5 0-16,0-1-23 0,-5-4 0 0,0 0 0 0,-1-5 0 15,-5 0 0-15,0 0 0 0,-6 0 0 0,6-1 0 16,-5 6 23-16,-7 0 0 0,-5 0 0 0,0 10 0 15,-5-5 14-15,-7 5 3 0,-5 0 1 0,-5 5 0 16,-1 5-53 0,-5 5-12-16,0-11-1 0,-6 6-1 0,0 10 26 0,0 6 0 0,-6-1 0 0,6 5-8 15,0 0-75-15,6 0-14 16,0 5-3-16,5 0-934 0</inkml:trace>
        </inkml:traceGroup>
        <inkml:traceGroup>
          <inkml:annotationXML>
            <emma:emma xmlns:emma="http://www.w3.org/2003/04/emma" version="1.0">
              <emma:interpretation id="{080C0BEB-05E1-4679-AC11-5F8ABA47C8F7}" emma:medium="tactile" emma:mode="ink">
                <msink:context xmlns:msink="http://schemas.microsoft.com/ink/2010/main" type="inkWord" rotatedBoundingBox="24065,323 28739,144 28811,2020 24137,21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624.5747">25781-236 1882 0,'0'0'41'0,"0"-10"9"0,0-5 2 0,0 10 1 0,6-10-42 0,-1 5-11 0,-5-11 0 0,6 6 0 15,0 0 48-15,-1 0 8 0,-5 5 2 0,0-5 0 16,0 0-33-16,0 0-6 0,-5 5-2 0,-1 0 0 0,-5 5-5 0,-1 0-2 15,12 5 0-15,-17 0 0 16,1-5-10-16,-13 10 0 0,1-5 0 0,0 10 0 0,-6 0 0 0,0 10 0 16,0 5 0-16,-6 5 0 0,6 10 0 0,6 1 0 15,-6-6 0-15,12 10 0 0,-1-10 0 16,6 11 0-16,11-16 0 0,-5 10 0 0,11-15 10 0,6 5 0 16,5-10 0-16,0 0 0 0,6 1-10 0,11-21-14 15,6 5 3-15,6-5 1 0,5-5 25 0,1 5 5 16,-1-21 0-16,0 6 1 0,12-5 14 0,-1-5 2 15,-16 0 1-15,5-5 0 0,0-5-26 0,-5-1-12 16,-6-9 10-16,0-5-10 0,0 5 38 0,-1-1 2 16,1 1 0-16,-5 10 0 0,-1 5-13 0,0 5-3 15,1 5 0-15,-7 10 0 0,-5 10-24 0,-6 0 0 16,1 0 0-16,5 15 0 0,-17 10-15 0,0 10-8 16,0 10-1-16,-6 0-1 0,-5 11 25 0,-6-1 0 15,0 0 0-15,-11 11-8 0,5-6 8 0,-5 0 9 16,-6 6-1-16,-6-1-8 0,1 0 22 0,5-4-2 0,-6 4-1 15,-5-5 0-15,-6-4-7 0,0-1-2 0,-6-10 0 0,1 0 0 16,-1-9 14-16,1-1 4 0,-1-5 0 0,12-5 0 16,-6-10-6-16,6 0-1 0,5-5 0 0,6-5 0 15,6 0-5-15,5-5 0 0,1-5-1 0,10 5 0 16,7-5 2-16,-1-5 1 0,6 0 0 0,6-5 0 16,5-5 14-16,12-5 4 0,11-5 0 0,11-5 0 15,6-6-46-15,11 1-9 0,6 5-1 0,11-10-1 16,6 15-18-16,0-16-3 15,5 1-1-15,18 5 0 0,-7 5-119 0,-4 4-24 0,-1 1-5 16</inkml:trace>
          <inkml:trace contextRef="#ctx0" brushRef="#br0" timeOffset="8220.7885">22048-90 979 0,'34'-15'87'0,"-11"4"-70"16,5 1-17-16,1-5 0 0,-7 5 104 0,-5 0 16 15,6 0 4-15,-6 0 1 0,5 0 18 0,-10 0 3 16,-12 0 1-16,0 10 0 0,0 0-87 0,0 0-18 15,-12-10-3-15,1-5-1 0,-6 5-10 0,0 5-1 16,-5-5-1-16,-1 10 0 0,-5-5 13 0,5 5 2 16,-5 0 1-16,-1 0 0 0,7 5-30 0,-6-5-12 15,-1 10 11-15,7 0-11 0,-12 0 0 0,5 5 0 16,1 0 0-16,6 5 0 0,-7 5 0 0,1 5 0 16,5 1 0-16,6 4 0 0,-5 0 20 0,5 5-3 0,-6 0 0 0,12-4 0 15,0 4-17-15,5-10 0 0,6 0 0 0,-6 5 0 0,12-10-11 0,0 1-5 0,-1-6-2 0,1-5 0 31,5-5 29-31,1 0 5 0,4-5 2 0,1-5 0 16,0-10-18-16,6-5-12 0,5 0 1 0,1 0 1 16,5-11 10-16,5 1 14 0,1-5-3 0,11-5-1 15,-1-5-10-15,7-5 0 0,-6-11 0 0,5-4 0 16,-5-10 12-16,0 4 1 0,0-4 0 0,0-11 0 16,-6 6-13-16,-5 0-18 0,0-1 4 0,-1 1 1 0,-5 9 22 15,-6 11 5-15,-5 0 1 0,0 5 0 0,-6 9-6 16,-6 6-1-16,-6 10 0 0,7 5 0 0,-12 10-8 0,0 10 0 15,0 0 0-15,0 0 8 0,-12 10-8 0,7 10 0 16,-12 0 0-16,0 5 0 0,6 0 8 0,-6 6-8 16,0-1 0-16,0 5 8 0,0 5 22 0,0 0 4 15,5 6 1-15,-5 4 0 0,6 5-35 0,-6 0 0 16,6 6 0-16,-6 4 0 0,6-5 0 0,-1 6 0 16,-5-6 0-16,12 5 0 0,-1-4-8 0,0-6-9 15,1 5-2-15,10 1-754 16,1-6-151-16</inkml:trace>
          <inkml:trace contextRef="#ctx0" brushRef="#br0" timeOffset="8455.8048">23112-151 2188 0,'0'0'48'0,"5"-10"11"0,1 0 1 0,0 5 1 0,-1-5-49 0,1 5-12 0,0-5 0 0,-6 10 0 16,0 0 105-16,0 0 19 0,0 0 3 0,5 15 1 15,1 0-108-15,0 0-20 0,-6 5 0 0,-6 11-13 16,6-6 13-16,-11 0 8 0,5 0 0 0,-5 0-8 16,5 5 0-16,0 0 0 0,-5-4 0 0,11-1 0 15,-6 0-44-15,6-5-16 0,6-10-4 0,5 5-1049 16</inkml:trace>
          <inkml:trace contextRef="#ctx0" brushRef="#br0" timeOffset="8596.7469">23711-653 2325 0,'-17'-26'51'0,"17"16"10"0,0-5 3 0,6 5 2 0,-6 10-53 0,11-5-13 16,-5 0 0-16,-6 5 0 0,0 0 0 0,17 5 0 15,-6-5 0-15,0 5 0 16,1 10-130-16,-7 0-29 0</inkml:trace>
          <inkml:trace contextRef="#ctx0" brushRef="#br0" timeOffset="8996.6617">24254-312 1728 0,'0'0'38'0,"0"0"8"0,11 5 2 0,-11-5 0 0,0 0-39 0,0 0-9 0,0 16 0 0,0-1 0 16,0 5 91-16,-5 0 16 0,-1-5 3 0,0 10 1 15,1-5-24-15,5 5-5 0,-6 0-1 0,6 1 0 16,-5-6-65-16,10 0-16 0,-5 0 0 0,6 0 0 16,-6-5 27-16,5-5 1 0,-5-10 1 0,12 10 0 15,-12-10-16-15,0 0-3 0,0 0-1 0,11 0 0 16,6 0 5-16,-6-10 1 0,1-5 0 0,-7 0 0 15,12-5-3-15,-5-5-1 0,-1-5 0 0,12-6 0 0,-6 1-11 0,11 0 12 16,6-5-12-16,0 0 12 0,5 4-12 16,6 11 0-16,1-5 0 0,-1 5 8 0,-5 5-8 15,-1 10 0-15,-5 5 0 0,0 5 0 0,-6 0 0 16,-5 0-11-16,-6 10 3 0,0 5 0 0,-6 0 8 0,-5 10 11 16,-6 0-3-16,0 5 0 0,-6 1-8 0,1 4-11 15,-7 0 3-15,7 0 0 0,-7 0 8 0,12-5 0 16,0 6 0-16,-5-6 0 15,5 5-153-15,0-5-32 0,22 15-7 0,6-14 0 0</inkml:trace>
        </inkml:traceGroup>
        <inkml:traceGroup>
          <inkml:annotationXML>
            <emma:emma xmlns:emma="http://www.w3.org/2003/04/emma" version="1.0">
              <emma:interpretation id="{94B160C5-E7AB-42E6-B0B0-4F90DE042A54}" emma:medium="tactile" emma:mode="ink">
                <msink:context xmlns:msink="http://schemas.microsoft.com/ink/2010/main" type="inkWord" rotatedBoundingBox="30708,499 31618,464 31658,1524 30749,155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721.0272">28292-241 345 0,'-11'-25'31'0,"5"10"-31"0,6-6 0 0,0 1 0 0,0 0 164 0,0 5 28 16,0 0 4-16,6 0 2 0,-6 5-52 15,0 10-10-15,0 0-3 0,0 0 0 16,5-5-13-16,-5 5-2 0,12 10-1 0,-1 5 0 16,0 10-145-16,-5 10-28 0,0 6-7 0,-1 9-1 0,-5 5 103 0,0-5 20 15,0 11 4-15,-5-11 1 0,-1 0-40 0,0 1-8 16,6-11-2-16,-5 0 0 0,5-5 8 0,0-5 2 15,-6 1 0-15,6-16 0 0,6 0 18 0,-6-15 4 16,0 0 1-16,0 0 0 0,0 0-3 0,11 0-1 16,0-10 0-16,6 0 0 0,0-11-7 0,6 1 0 15,5-10-1-15,6-5 0 0,0 0-5 0,0 5-1 16,0-21 0-16,6 1 0 0,-1 0-38 0,1 0-8 16,5-11-2-16,-5 6 0 0,5 10 31 0,0-1 5 15,-5 6 2-15,5 10 0 0,-6 5-34 0,-5 10-6 16,-5-5-2-16,-1 15 0 0,-5 0 37 0,-1 15 7 15,-5 0 2-15,6 10 0 16,-12 0-42-16,-5 10-8 0,5 0-1 0,-5 11-1 0,-12-6 29 0,6 0 0 16,-11-10-8-16,5 5 8 0,-5 0 0 0,-1-4 0 0,-5-6 0 15,1-5 0-15,-1 0 21 0,-6 0 7 0,0-10 2 0,-5 0 0 16,-6 0-30-16,0 0-20 0,0 0 4 0,-5-5 0 16,-1-5 25-16,0 0 6 0,1 0 1 0,-6-5 0 31,5 0-148-31,-5 5-28 0,5-5-7 0</inkml:trace>
          <inkml:trace contextRef="#ctx0" brushRef="#br0" timeOffset="10859.67">28767-729 1728 0,'0'0'76'0,"-5"-15"16"0,-1 5-73 0,0 0-19 15,1 0 0-15,-7 5 0 0,12 5 33 0,0 0 3 16,-11 0 1-16,5 10-842 15</inkml:trace>
        </inkml:traceGroup>
      </inkml:traceGroup>
    </inkml:traceGroup>
    <inkml:traceGroup>
      <inkml:annotationXML>
        <emma:emma xmlns:emma="http://www.w3.org/2003/04/emma" version="1.0">
          <emma:interpretation id="{8C8A5A5A-D205-4A5F-8009-9B7C71166AE6}" emma:medium="tactile" emma:mode="ink">
            <msink:context xmlns:msink="http://schemas.microsoft.com/ink/2010/main" type="paragraph" rotatedBoundingBox="2082,3552 26713,2088 26861,4580 2230,6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BF8E5-3FA3-4E3E-80AE-CCC4788CDB41}" emma:medium="tactile" emma:mode="ink">
              <msink:context xmlns:msink="http://schemas.microsoft.com/ink/2010/main" type="inkBullet" rotatedBoundingBox="2122,4219 3273,4150 3369,5768 2218,5836"/>
            </emma:interpretation>
            <emma:one-of disjunction-type="recognition" id="oneOf6">
              <emma:interpretation id="interp6" emma:lang="" emma:confidence="1">
                <emma:literal>x</emma:literal>
              </emma:interpretation>
              <emma:interpretation id="interp7" emma:lang="" emma:confidence="0">
                <emma:literal>+</emma:literal>
              </emma:interpretation>
              <emma:interpretation id="interp8" emma:lang="" emma:confidence="0">
                <emma:literal>t</emma:literal>
              </emma:interpretation>
              <emma:interpretation id="interp9" emma:lang="" emma:confidence="0">
                <emma:literal>X</emma:literal>
              </emma:interpretation>
              <emma:interpretation id="interp10" emma:lang="" emma:confidence="0">
                <emma:literal>*</emma:literal>
              </emma:interpretation>
            </emma:one-of>
          </emma:emma>
        </inkml:annotationXML>
        <inkml:trace contextRef="#ctx0" brushRef="#br0" timeOffset="11923.4382">-149 3630 864 0,'-34'-5'38'0,"23"5"8"0,-1 0-37 0,1-5-9 0,0 5 0 0,-1 0 0 16,-5 0 136-16,6 0 24 0,5-5 6 0,1 5 1 16,-7-5-77-16,12 5-15 0,0 0-3 0,0 0-1 15,0 0-23-15,0 0-5 0,17 0-1 0,0 5 0 16,6 0-3-16,5-5-1 0,0 5 0 0,6 5 0 15,12 0-2-15,5 0-1 0,-1-5 0 0,13 5 0 16,5-10-18-16,-1 0-3 0,1 5-1 0,11-10 0 16,1 0-13-16,4-5 0 0,1-5 8 0,-6 0-8 15,-5 5-34-15,-12-11-10 16,-11 11-1-16</inkml:trace>
        <inkml:trace contextRef="#ctx0" brushRef="#br0" timeOffset="12223.9614">529 2936 691 0,'-17'-5'30'0,"12"5"7"0,-1-5-29 0,6 0-8 16,-11 0 0-16,5 0 0 0,-5 5 194 0,5 0 38 15,6 0 7-15,0 0 1 0,6 15-132 0,0 5-28 16,-6 5-4-16,5 10-2 0,-5 11-8 0,6 4-2 0,-12 5 0 0,-5 10 0 16,-12 11-25-16,1-1-6 0,-1 6-1 0,-5 4 0 15,-1 6-16-15,-4-1-3 0,-13 6-1 16,7-6 0-16,5-4-12 0,0-1 11 0,-6-10-11 16,6-4 10-16,6-11-10 0,0 1-9 0,-1-6 9 15,13-10-13 1,-1 0-95-16,5-4-18 0,1-6-4 0</inkml:trace>
      </inkml:traceGroup>
      <inkml:traceGroup>
        <inkml:annotationXML>
          <emma:emma xmlns:emma="http://www.w3.org/2003/04/emma" version="1.0">
            <emma:interpretation id="{CFF0864F-7535-444B-B7AD-2439782AEA5A}" emma:medium="tactile" emma:mode="ink">
              <msink:context xmlns:msink="http://schemas.microsoft.com/ink/2010/main" type="line" rotatedBoundingBox="3085,3492 26713,2088 26861,4580 3233,5984"/>
            </emma:interpretation>
          </emma:emma>
        </inkml:annotationXML>
        <inkml:traceGroup>
          <inkml:annotationXML>
            <emma:emma xmlns:emma="http://www.w3.org/2003/04/emma" version="1.0">
              <emma:interpretation id="{702837B2-80E1-4664-8ADE-E895723AF2F9}" emma:medium="tactile" emma:mode="ink">
                <msink:context xmlns:msink="http://schemas.microsoft.com/ink/2010/main" type="inkWord" rotatedBoundingBox="3085,3492 4594,3402 4739,5853 3231,594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897.8222">2028 2182 1209 0,'0'0'108'0,"-6"-10"-87"15,6 10-21-15,-5-10 0 0,-6 5 68 0,-1 0 8 16,1 5 3-16,0 0 0 0,-1 5 17 0,-5 5 4 16,0 5 1-16,0 10 0 0,-5 5-37 0,-1 5-7 15,-5 11-1-15,5 4-1 0,-5 5-23 0,5 5-4 16,-5 6 0-16,5 4-1 0,-11 11 1 0,12 4 0 15,-6 6 0-15,-1 9 0 0,-5 1-28 0,-5 4 0 16,5 1 8-16,0 4-8 0,0-4 10 0,0 5 0 16,-6 4 0-16,1-4 0 0,5-11-2 0,0-4 0 15,-6-6 0-15,6-4 0 0,-5-11-8 0,5-9 0 0,0-1 0 16,0-10 8-16,0-5-8 0,0-9 0 0,6-1 9 16,0-10-9-16,-1-15 8 0,7 0-8 0,-1-5 10 15,6-5-10-15,6-5 0 0,-6-5 0 0,11-10 0 0,6-5 0 16,12-5 0-16,-7 0 0 0,12 0 0 0,0-10 0 15,17-6 0-15,-6-4 0 0,1 5 0 0,5 5 0 16,5 4 0-16,1 1 0 0,-6 5 0 0,0 5 0 16,0 15 0-16,-1 0 0 0,7 5 0 0,-6 0-10 15,0 5 10-15,0 0 0 0,0 5 0 0,0 0 0 16,11-5 0-16,0-5 0 0,6 0 0 0,-6 0-12 16,6-5 2-16,0-5 0 0,0 0 0 0,0-10 0 15,0 0 10-15,0-5 0 0,0 0 0 0,-6-6-8 0,-5-4 8 16,5 0 0-16,-6 0 0 0,-10-5 0 0,5 4 0 0,-12 6 0 15,-5 0 8-15,-6 0-8 0,1 5 29 0,-7-5 2 16,1 5 0-16,0-1 0 0,-1 11-8 0,-5 0-2 16,-5 0 0-16,-7 5 0 0,1 0-21 0,-12 10 0 15,7 5 0-15,-13 0 0 0,1 10 0 0,0 0 0 16,-6 5 0-16,5 6 0 0,-4 9 0 0,-1 0 0 16,5 5 0-16,1 0 0 0,0 1 0 0,11 4 0 15,-6-5 0-15,18 0 0 0,-1-5 11 0,6 1-3 16,6-6 0-16,-1 0 0 0,6-5-8 0,6 0 0 15,6 0 0-15,0 0 0 0,16-4 0 0,-5-1 0 16,6 5 0-16,-1-5 0 16,12-10-75-16,0 5-17 0,0-5-3 0,6 0-1 0</inkml:trace>
        </inkml:traceGroup>
        <inkml:traceGroup>
          <inkml:annotationXML>
            <emma:emma xmlns:emma="http://www.w3.org/2003/04/emma" version="1.0">
              <emma:interpretation id="{D4F39641-552C-4DA1-8210-B6713F0DA599}" emma:medium="tactile" emma:mode="ink">
                <msink:context xmlns:msink="http://schemas.microsoft.com/ink/2010/main" type="inkWord" rotatedBoundingBox="7689,4693 10302,4538 10357,5463 7744,561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469.2399">6462 3760 1324 0,'0'0'59'0,"0"-15"12"0,0 0-57 0,0 0-14 16,11-5 0-16,1-5 0 0,5-5 104 0,0 0 17 15,5-1 4-15,6 1 1 0,6 5-36 0,0 0-7 16,0 0-2-16,0 5 0 0,-6 0-33 0,1 10-6 16,-1 5-2-16,0 5 0 0,-5 0-23 0,-6 5-5 0,6 10 0 15,-12 5-1-15,0 5-11 0,0 10 0 0,-11 0-12 0,0 5 12 16,0 1 0-16,-5-1 0 0,-1-5 0 0,-5 10 0 15,5-4 0-15,-5-1 0 0,5-5 10 0,-5 0-10 16,0-10 0-16,5 0 0 0,0-4 0 0,6-6 0 16,0-15 13-16,0 0-4 0,0 0-1 0,0 0 0 15,0 0 6-15,6-15 1 0,5-6 0 16,1 1 0-16,-1-10 1 0,6 0 0 0,-6-10 0 0,0 0 0 16,6-1-16-16,6 1 8 0,-6-5-8 0,11 5 0 15,-5-6 8-15,0 6-8 0,-1 5 0 0,12 0 0 16,-11 0 0-16,11 4 0 0,-6 6 0 0,0 5 0 15,0 5 0-15,1 15 0 0,5 0 0 0,-6 10 0 16,-5 5-12-16,-1 5 2 0,1 1 0 0,-6 9 0 0,-6 5 10 16,6 5 0-16,-11 0 0 0,-1 11 0 0,1-6 0 15,-6-5 0-15,-6 5 0 0,1-5 0 0,-1-4 0 0,6-6 0 16,-11 0 0-16,5-5 0 0,-5-10 11 0,5 0 4 16,0-5 1-16,6-10 0 0,-5 15-4 0,5-15-1 15,0 0 0-15,0 0 0 0,-6-15 2 0,12 0 1 16,5-10 0-16,0 5 0 0,1-5-14 0,5 0 0 15,0-5-12-15,5-1 12 0,7-9 0 0,-1 5 0 16,0 5 8-16,6-5-8 0,0-1 0 0,0 6 0 16,0 5 0-16,-6 0 0 0,-5 10 0 0,-1 0 0 15,1 15-13-15,-12 0 4 0,-11 0 9 0,17 10 0 16,-5 0 0-16,-7 10 0 0,1 0 0 0,0 5 0 0,-1 6 0 0,-5 4-8 0,0 0-13 0,-5 5-3 16,-1-5 0-1,6 11 0 1,-6-6-155-16,1 0-31 0</inkml:trace>
          <inkml:trace contextRef="#ctx0" brushRef="#br0" timeOffset="13796.499">5930 3730 1105 0,'0'0'48'0,"12"-15"12"0,-7 0-48 0,-5 0-12 16,6-5 0-16,5 0 0 0,-5 5 104 0,-6 0 20 15,6 0 3-15,-6-1 1 0,0 1-67 0,0 0-13 16,-6-5-2-16,0 10-1 0,-5-5-5 0,0 5-2 16,-6 0 0-16,0 5 0 0,-6-5-19 0,1 5-4 15,-7 5-1-15,1 0 0 0,0 0-14 0,-1 5 0 16,1 5 0-16,-6 5 0 0,-5 5 0 0,5 0 16 16,-6 10-4-16,1 11 0 0,5 9-1 0,0 0-1 15,0 5 0-15,0 6 0 0,6 4 2 0,5 0 1 16,0-4 0-16,6-1 0 0,6-10-13 0,5-4 0 15,1-6 8-15,5 0-8 0,5-10 0 0,7-5 0 16,-1 0 0-16,0-9-10 0,1-11 10 0,5-5-10 16,0-5 10-16,5-6-10 0,6-9 10 0,1-5 0 15,5-5 0-15,5-10 0 0,1-5 11 0,-1-11 1 16,-5-9 0-16,6 0 0 0,-1 4 3 0,-5 1 1 16,0-10 0-16,0-1 0 0,-5 1 19 0,-1 4 4 0,0 16 1 15,0 5 0-15,-11 5-17 0,0 10-3 0,-5 9-1 16,-7 11 0-16,1 0 11 0,-6 10 2 0,0 0 1 0,0 20 0 15,0 11-23-15,-6 4-10 0,1 0 8 0,-1 15-8 16,0 1 0-16,6 4 0 0,0 0 0 0,0 5 0 16,6 1-20-1,5-6-7-15,1-10-1 0,-1 1 0 0,6-11-113 0,0-5-23 16,-6-5-5-16</inkml:trace>
        </inkml:traceGroup>
        <inkml:traceGroup>
          <inkml:annotationXML>
            <emma:emma xmlns:emma="http://www.w3.org/2003/04/emma" version="1.0">
              <emma:interpretation id="{48887801-6822-4486-B937-5CE26A183E7C}" emma:medium="tactile" emma:mode="ink">
                <msink:context xmlns:msink="http://schemas.microsoft.com/ink/2010/main" type="inkWord" rotatedBoundingBox="10981,3929 14915,3695 14995,5029 11061,526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5475.5748">10065 3454 1818 0,'17'-5'80'0,"-12"0"17"0,6 5-77 0,6 0-20 0,0-5 0 0,6 15 0 16,0-5 101-16,-1 5 17 0,1 0 3 0,0 5 1 16,-1 5-64-16,1 0-13 0,-6 0-2 0,0 5-1 15,-6-5-18-15,0 6-3 0,1-1-1 0,-7 0 0 16,1 0-20-16,0 0 0 0,-6 0 0 0,0-5 0 16,0-5 11-16,0-4-3 0,-6-1 0 0,6 0 0 15,0-10-8-15,0 0 12 0,0 0-12 0,0 0 12 16,0 0 8-16,0-15 1 0,0-6 1 0,6-4 0 15,-1-5-11-15,12-5-3 0,0 0 0 0,0 0 0 16,6-6-8-16,5 11 0 0,0-5 0 0,6 0 8 0,-5 5-8 16,-1 0 0-16,0 9 0 0,0 1 0 0,-5 10 16 15,-6 5 0-15,6 0 1 0,-12 10 0 0,0 5-17 0,1 5 0 16,-7 0 0-16,-5 11 0 0,0 4 0 0,0 5 0 16,0 0 0-16,0 0 0 0,-5 6 0 0,10-1 0 15,-5 5 0-15,0-5 0 16,0 0-173-16,6-9-39 0</inkml:trace>
          <inkml:trace contextRef="#ctx0" brushRef="#br0" timeOffset="15684.3408">11433 3092 2084 0,'17'-5'46'0,"6"-5"10"0,11-5 1 0,5 5 1 0,7-6-46 0,4 1-12 0,7 5 0 0,5-5 0 16,6 0 64-16,0 0 12 0,5 10 1 0,1-5 1 16,-12 0-29-16,-5 0-5 0,5 5-2 0,-11 0 0 15,-6 0-34-15,-5-5-8 0,-1 10 0 0,-5-5 0 16,-11 0-126 0,-6 5-27-16,0-5-6 0</inkml:trace>
          <inkml:trace contextRef="#ctx0" brushRef="#br0" timeOffset="15900.6173">12231 2504 1728 0,'0'-21'153'0,"0"16"-122"0,5-5-31 0,-5-5 0 16,6 10 97-16,-6 5 14 0,0 0 2 0,0 0 1 0,0 0-15 0,0 0-3 16,0 15-1-16,0 5 0 0,0 16-50 0,-6 4-9 15,-5 5-3-15,0 5 0 0,-6 16-3 0,0-1-1 16,0 11 0-16,-6 4 0 0,0-5-12 0,1 6-2 15,5-6-1-15,-6 1 0 0,1-1-14 0,-1 0 0 16,0 1 0-16,6-6 0 16,-5 1-52-16,11-6-14 0,-6 0-2 0,5-4-1088 0</inkml:trace>
          <inkml:trace contextRef="#ctx0" brushRef="#br0" timeOffset="14817.896">8752 3439 1832 0,'0'0'81'0,"0"0"17"16,6-5-78-16,-6 5-20 0,0 0 0 0,0 0 0 0,6 10 58 0,-6 5 8 15,0 5 2-15,-6 10 0 0,0 0-47 0,-10 0-9 16,-1 11-1-16,-6-1-1 0,6 0-10 0,0 0 0 16,0-5 0-16,6 1 8 0,-1-6-8 0,1 0 0 15,5-5 0-15,6 0 0 0,0-5 0 0,6-5 0 16,5-5 0-16,1 0 0 0,5 1 0 0,5-11 0 16,1-5 0-16,5-6 0 0,0-4 0 0,12 0 0 15,-12-5 10-15,6 0-10 0,-5-10 19 0,-1 5-3 16,-6 0-1-16,1 0 0 0,-6-6 5 0,0-4 0 15,-6 5 1-15,1 0 0 0,-7-5 8 0,1-6 2 16,-6 1 0-16,0 0 0 0,0 5-7 0,0 0-2 16,-11-1 0-16,5 6 0 0,0 5-13 0,-5 5-9 15,-6 10 12-15,0 0-12 0,-6 10 0 0,1 5 0 16,-1 5-15-16,-11 10 5 16,0 0-131-16,6 10-27 0,-6 1-4 0</inkml:trace>
          <inkml:trace contextRef="#ctx0" brushRef="#br0" timeOffset="15149.165">9510 3489 1209 0,'0'0'53'0,"0"0"12"15,0 0-52-15,0 0-13 0,6 15 0 0,5-5 0 0,-5 0 151 0,-6 5 27 16,6 0 6-16,-6 10 0 0,0 1-87 0,0 4-17 16,-6-5-4-16,6 0-1 0,0 5-34 0,0-5-6 15,0-5-2-15,0 6 0 0,0-11-17 0,0 0-3 16,0-15-1-16,0 0 0 0,0 0 4 0,0 0 0 16,17 5 0-16,-6-5 0 0,1-10 4 0,-1 0 2 15,0 0 0-15,6-6 0 0,0-4-10 0,0 5-3 16,0 0 0-16,0 0 0 0,0-5-9 0,0 0 0 15,-6 5 0-15,6 0 0 0,-5 5 0 0,-1 0 0 16,0 0 0-16,0 0 0 16,-5-1-102-16,-6 11-22 0,6-5-5 0</inkml:trace>
        </inkml:traceGroup>
        <inkml:traceGroup>
          <inkml:annotationXML>
            <emma:emma xmlns:emma="http://www.w3.org/2003/04/emma" version="1.0">
              <emma:interpretation id="{A1433C6D-3359-4ACB-9C55-566786A11A88}" emma:medium="tactile" emma:mode="ink">
                <msink:context xmlns:msink="http://schemas.microsoft.com/ink/2010/main" type="inkWord" rotatedBoundingBox="16960,3306 18967,3187 19078,5042 17070,516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168.1491">15748 3348 1929 0,'0'0'85'0,"-5"-10"19"0,-7 0-84 0,7 0-20 16,-7 0 0-16,12 10 0 0,0-15 124 0,0 15 20 15,0-10 4-15,12 0 0 0,5 0-88 0,0 0-19 0,11 5-3 0,11-5-1 16,1-1-37-16,17 6 0 16,-1 0-9-16,6 0 9 15,6 5-184-15,-6-5-28 0,74 0-7 0,-40 0-1 0</inkml:trace>
          <inkml:trace contextRef="#ctx0" brushRef="#br0" timeOffset="16992.5866">16099 2946 1785 0,'40'-30'159'0,"-24"15"-127"15,1-5-32-15,6 0 0 0,0-6 37 0,-1 1 2 16,7 0 0-16,5-5 0 0,-6-5 27 0,0 5 6 16,0-6 0-16,1 6 1 0,-7-5-58 0,1 0-15 0,-6-5 0 0,0-1 0 15,-6-9 0-15,0 5 0 0,-5-10 0 16,0 4 0-16,-6 6 0 0,0 0 0 0,0 10 0 0,-6-6 0 16,0 6 0-16,-5 5 0 0,0 5 0 15,-6 5 0-15,0 0 54 0,6 5 8 0,-6 0 2 0,5 5 0 16,1 10-64-16,-6 0-16 0,0 0-2 0,0 0 0 15,0 10 18-15,0 0 0 0,-11 0 0 0,5 10 0 16,6 10 11-16,0 0 2 0,0 10 1 0,0 6 0 16,0 4-14-16,6 10 8 0,5 6-8 0,-5 4 0 15,0-5 47-15,-6 6 3 0,11 4 1 0,-5 0 0 16,-6 1-31-16,6 4-5 0,-6 1-2 0,-6 4 0 16,12-9 21-16,-6 4 4 0,-6-10 1 0,6 6 0 15,-5-6-11-15,5-4-3 0,-6-1 0 0,6 0 0 16,0-4-49-16,-6-11-11 0,6 0-1 15,0-5-1-15,1-9-182 0,4-1-36 0</inkml:trace>
          <inkml:trace contextRef="#ctx0" brushRef="#br0" timeOffset="16593.7879">15070 2991 1609 0,'-12'-25'71'0,"12"15"15"0,-5 0-69 0,-1 0-17 15,0 0 0-15,6 10 0 0,0 0 88 0,-11 0 13 0,0 0 3 0,-6 15 1 16,0 0-60-16,-6 15-12 0,-5 0-2 16,-6 6-1-16,0 4-13 0,0 5-2 0,0 0-1 0,-5 0 0 15,5 1-2-15,5-1 0 0,1-10 0 0,5 0 0 16,1 1-12-16,11-1-12 0,-1-15 3 0,7 0 0 16,10-5 9-16,1 0 0 0,5-10 0 0,1 0 0 15,4-5 0-15,1-5 0 0,12-5-9 0,-1-5 9 0,6-5 0 0,0 0 15 16,5 0-3-16,7-10 0 15,-12-6-12-15,5 1-16 0,1-10 3 0,-1 0 1 16,-5-6 12-16,0 1 8 0,-5 0 0 0,-7-5-8 16,1-6 28-16,-6 6-2 0,-6 5 0 0,0 4 0 15,-11 11 14-15,-5 0 2 0,-1 10 1 0,-11 10 0 0,0 5-35 0,-5 5-8 16,-12 15 0-16,-6 0 0 0,-5 10 0 16,-1 0 0-16,-4 10 0 0,4 5 0 15,7 6-100-15,-1-1-23 16,1 5-4-16</inkml:trace>
        </inkml:traceGroup>
        <inkml:traceGroup>
          <inkml:annotationXML>
            <emma:emma xmlns:emma="http://www.w3.org/2003/04/emma" version="1.0">
              <emma:interpretation id="{2A684D99-8DF3-40B1-B824-3ECEE9302372}" emma:medium="tactile" emma:mode="ink">
                <msink:context xmlns:msink="http://schemas.microsoft.com/ink/2010/main" type="inkWord" rotatedBoundingBox="21733,3561 26783,3261 26859,4541 21809,484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8346.7123">20629 2494 1670 0,'11'-16'148'0,"-11"16"-118"0,12-10-30 0,-12 10 0 16,0 0 61-16,0 0 7 0,0 0 0 0,0 0 1 15,0 0 5-15,0 0 1 0,0 0 0 0,-6 15 0 16,0 6-39-16,1-1-7 0,-7 5-1 0,1 5-1 16,-6 0 8-16,6 10 1 0,-6 1 1 0,0 4 0 15,0 5-37-15,0 5 0 0,0-4-9 0,6 4 9 0,-6 0 9 0,0-4 10 16,-6-6 1-16,12 0 1 0,-12 0 4 0,12-10 1 15,-6 1 0-15,6-6 0 0,5-5-2 16,-5-10 0-16,-1 0 0 0,7-5 0 0,5-10-24 0,0 0 0 16,-17 5 0-16,5-5 0 0,1-5 28 0,0 0 1 15,5-5 0-15,-5-5 0 0,-6 0-10 0,11-10-3 16,-5-5 0-16,5-6 0 0,0 1-16 0,1-5 0 16,10 0 0-16,1-10 0 0,5-6 0 0,1 1 0 15,10-5 0-15,7-6 0 0,5 1 19 0,11 0 0 16,0-1 0-16,12-4 0 15,-1 4-53-15,12 6-10 0,-6 5-3 0,6 5 0 0,-6 14 22 0,-5 11 4 16,-1 0 1-16,-10 5 0 0,-1 10 20 0,-11 5-9 16,-6 10 9-16,-5 10 0 0,-12 0 0 0,0 5-8 15,-11 10 8-15,-5-4 0 0,-12 4 0 0,0 0 8 16,0 0-8-16,-6 5 12 0,1-5-12 0,-7 1-8 0,1-6 8 16,-6 5-13-16,6 0 13 0,-6 0 0 0,6-5 0 0,-6 0-9 31,5 1-103-31,-5-6-21 0,1 0-4 0,-1 0-888 0</inkml:trace>
          <inkml:trace contextRef="#ctx0" brushRef="#br0" timeOffset="18766.9666">21658 2569 1958 0,'0'0'43'0,"17"-10"9"0,6 0 1 0,-6-5 3 0,0 5-45 0,0 0-11 15,0-5 0-15,0 10 0 0,-6 0 53 0,-5-1 9 16,-6 6 2-16,0 0 0 0,0 0-52 0,0 0-12 16,0 0 0-16,-12 0 0 0,-5 0 0 0,-5 11 0 15,-7-1 0-15,-10 0 0 0,-6 5 30 0,-1 0 3 16,-5 10 1-16,1 0 0 0,4 0-3 0,-5 10-1 16,12-4 0-16,5 4 0 0,-6 0-30 0,6-5-13 15,6 0 1-15,6 0 0 0,5 1 12 0,0-1 0 16,11-10-10-16,-5 5 10 0,11-10-11 0,0 5 3 15,0-10 0-15,11 0 0 16,6-5-27-16,0 0-5 0,11-10 0 0,-5 0-1 0,5-5 53 0,0 5 10 16,12-10 2-16,-1-5 1 0,1-10-25 0,5-5 0 15,1 5 8-15,4-11-8 0,-4 1 32 0,5-5 5 16,0 5 1-16,-1-6 0 0,1 6-38 0,0 0 0 0,0 10 0 16,-6 0 0-16,-11 10 30 0,-5 9 8 0,-7 1 2 15,-22 10 0-15,0 0-11 0,-11 26-1 0,-6-1-1 0,-6 10 0 16,1 0-27-16,-12 5 0 0,5 0 0 0,1 6 0 15,6 9-12-15,-1-5-7 0,6 1-1 0,11-1-1 16,1 0-176 0,10-5-35-16</inkml:trace>
          <inkml:trace contextRef="#ctx0" brushRef="#br0" timeOffset="17870.5111">20239 2373 1609 0,'0'0'35'0,"0"0"7"0,0-10 2 0,-6-5 2 0,-5 10-37 0,-1-5-9 0,-5 0 0 0,-5 5 0 16,-1 0 64-16,-5 0 12 0,0 5 1 0,-12 0 1 15,6 10-36-15,-5 0-7 0,-7 0-2 0,-5 5 0 16,1 0-13-16,4 5-2 0,-5 0-1 0,6 5 0 16,-11-5-1-16,10 5 0 0,12-4 0 0,0 4 0 15,6-5-16-15,6 5 0 0,5 5 0 0,11-5 0 0,6-5 0 16,0 0-11-16,0 11 2 0,11-6 0 15,18-5-23-15,-7 5-5 0,-11 0-1 0,18 0 0 0,5-5 50 16,0 6 9-16,0-6 3 0,-6 0 0 0,0 5-16 16,0 0-8-16,6-5 8 0,0 0-8 0,-11 0 18 0,-6 5-1 15,5-9 0-15,-5 4 0 0,-5-5 6 0,-7 0 1 16,-5-15 0-16,0 10 0 0,-5 10 0 0,-7-5 1 16,-10-5 0-16,-1 0 0 0,1 5-11 0,-7 0-2 15,-22-5-1-15,1 5 0 0,4-4-27 0,-5-1-6 16,0-5-1-16,-5 10 0 15,-1-10-131-15,6 5-26 0,18-5-6 0</inkml:trace>
          <inkml:trace contextRef="#ctx0" brushRef="#br0" timeOffset="19011.7118">22874 2388 1436 0,'17'-45'64'0,"0"25"12"0,0-6-60 16,6 1-16-16,-6 5 0 0,0 0 0 0,-6-5 119 0,-5 15 21 16,5-5 4-16,-11 10 0 0,-6-5-22 0,-5 10-5 15,0 0-1-15,-12 15 0 0,-5 5-53 0,-1 10-11 16,-10-5-3-16,-1 15 0 0,1-4-14 0,-7 4-3 16,7 5-1-16,-1-5 0 0,1 1-10 0,-1-1-1 15,6 0-1-15,6 0 0 0,-6 0-34 0,11 6-6 16,1-6-2-16,5 0 0 0,0-5 34 0,5 0 6 15,7 1 2-15,-1-1 0 16,6-5-64-16,6 0-13 0,11-5-2 0,5-5-709 16,7 1-142-16</inkml:trace>
          <inkml:trace contextRef="#ctx0" brushRef="#br0" timeOffset="19369.1138">23361 2790 1728 0,'0'0'38'0,"5"10"8"0,-5-10 2 0,0 5 0 0,0-5-39 0,12 10-9 0,-1 0 0 0,0-5 0 16,6 0 117-16,0 0 22 0,11-5 4 0,6-5 1 15,0-5-77-15,11 0-15 16,6 0-4-16,6-5 0 0,5 0-38 0,0 0-10 0,1-5 0 0,-1-5 0 16,-6 0 53-16,1-1 9 0,-6 1 2 0,-6-5 0 15,-5-5-52-15,-1 0-12 0,-11-10 0 0,1 4 0 0,-7 6 0 0,-5-5 0 16,0 0 0-16,-11-1 0 0,0 6 0 15,-6 5 0-15,-6 5 0 0,-5 5 0 0,-1 5 0 16,-10 5 0-16,-12 5 0 0,0 5 0 0,-11 10 0 16,-1 5 0-16,-10 5 0 0,-1 10 0 0,1 10 21 0,5 1 2 15,-6-1 0-15,6 10 0 0,6 0 14 0,6 1 3 16,5 4 1-16,5 0 0 0,7 0-33 0,5 1-8 16,5-1 0-16,7 0 0 0,5-4 0 0,11-1 0 15,0-5 0-15,18 0 0 16,-1-4 0-16,12 4-12 0,5-5 2 0,11-5 1 15,7 0-106-15,4-4-21 0,1-11-4 0,17 5 0 0</inkml:trace>
        </inkml:traceGroup>
      </inkml:traceGroup>
    </inkml:traceGroup>
    <inkml:traceGroup>
      <inkml:annotationXML>
        <emma:emma xmlns:emma="http://www.w3.org/2003/04/emma" version="1.0">
          <emma:interpretation id="{C94B3C1C-8044-44E2-B002-80136B7E0637}" emma:medium="tactile" emma:mode="ink">
            <msink:context xmlns:msink="http://schemas.microsoft.com/ink/2010/main" type="paragraph" rotatedBoundingBox="3400,6580 29489,5146 29634,7781 3545,9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16F64-C269-49CC-8FD1-F0A63A83EFB6}" emma:medium="tactile" emma:mode="ink">
              <msink:context xmlns:msink="http://schemas.microsoft.com/ink/2010/main" type="line" rotatedBoundingBox="3400,6580 29489,5146 29634,7781 3545,9215"/>
            </emma:interpretation>
          </emma:emma>
        </inkml:annotationXML>
        <inkml:traceGroup>
          <inkml:annotationXML>
            <emma:emma xmlns:emma="http://www.w3.org/2003/04/emma" version="1.0">
              <emma:interpretation id="{394992E7-6970-4710-9BBD-3AD79D993120}" emma:medium="tactile" emma:mode="ink">
                <msink:context xmlns:msink="http://schemas.microsoft.com/ink/2010/main" type="inkWord" rotatedBoundingBox="3428,7099 9768,6750 9870,8615 3531,89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2594.2711">2464 7355 1152 0,'0'0'102'0,"0"0"-82"16,0 0-20-16,5-5 0 0,1-5 96 0,5 5 16 16,1 0 2-16,-1-5 1 0,0 5-47 0,12-6-8 15,-1-4-3-15,7-5 0 0,-1 0-35 0,0-5-7 16,6-5-2-16,0 0 0 0,0-11-13 0,0 6 9 16,-6-5-9-16,1 5 8 0,-1 0-8 0,-11 0 0 15,5-1 9-15,-10 1-9 0,5-5 45 0,-6 5 5 16,0 0 1-16,-11 4 0 0,-5-4-17 0,-1 10-3 15,6-5-1-15,-6 5 0 0,-5 0 1 0,0 10 0 16,-6-1 0-16,5 11 0 0,-5 0-14 0,0 15-2 0,-11 6-1 0,0 4 0 16,-6 10-4-16,0 5-1 0,0 5 0 0,-5 5 0 15,-1 6-9-15,6-6 0 0,-6 10 0 0,12 1 8 16,6-6-8-16,5-5 0 0,0 0 0 0,17-4 0 16,0-11 0-16,5 5 0 0,7-10 0 0,5 5 0 31,5-5-34-31,1-5-2 0,5-4-1 0</inkml:trace>
          <inkml:trace contextRef="#ctx0" brushRef="#br0" timeOffset="22265.6941">1118 6963 288 0,'-6'-20'25'0,"0"9"-25"0,1-4 0 0,-7 0 0 16,7-5 187-16,-1 0 32 0,0 0 6 0,-5 0 2 15,0-5-73-15,5 0-14 0,0 4-4 0,1-4 0 16,-1-5-41-16,6 5-9 0,-6-5-2 0,12 0 0 0,0-5-35 0,-1 4-7 16,7 6-2-16,5-5 0 0,5 0-19 0,1 0-4 15,5 5-1-15,0 5 0 0,6-6-6 0,0 1-2 16,-5 0 0-16,5 10 0 0,-6 5-8 0,6 5 0 15,0 0 0-15,0 10 0 0,-6 5 0 16,0 5 0-16,0 5 0 0,1 15-11 0,-12 6 11 0,0 4 0 16,-12 5 0-16,-5 15 0 0,0-4 8 0,-11 9 3 15,-6 6 1-15,-6-1 0 0,1 0 12 0,-12-4 2 16,0-1 1-16,-6-5 0 0,6 1-27 0,6-1 8 16,0-10-8-16,0-4 0 0,-6-6 9 0,11-10-9 15,6 0 10-15,0-9-10 0,6-6 10 0,-1-10-10 16,-4-5 10-16,16-5-10 0,0 0 12 0,0-15-3 15,-6-5-1-15,12-11 0 0,10-9-8 0,7-5 12 16,0-10-12-16,-1-11 12 0,18 1-12 0,0-5 0 0,5-6 0 16,6 1 0-16,0-1 0 0,5 6 0 0,-5-5 0 15,0 14 0-15,0 1 0 0,-6 10 0 0,0 9 0 0,-11 6 0 16,0 20 0-16,-6 0 16 0,-5 10-2 0,0 10-1 16,-1 10-13-16,1 10 0 0,-6 0 0 0,0 11-10 15,0 4 18-15,-6 10 4 0,0-5 1 0,1 6 0 16,-7-1-13-16,1 0 9 0,5 5-9 0,-11 1 8 15,6-6-8-15,0 0-11 0,-6 1 3 0,0-11 0 16,0 5-131 0,0-5-25-16</inkml:trace>
          <inkml:trace contextRef="#ctx0" brushRef="#br0" timeOffset="22910.8184">3272 7269 1825 0,'0'0'80'0,"0"0"18"0,17-10-78 15,0 0-20-15,0 5 0 0,0-5 0 0,6 0 60 0,-1 0 8 16,7 0 1-16,-7 0 1 0,1 5-50 0,0-5-11 15,5 0-1-15,0-5-8 0,-11 5 8 0,6-5-8 16,-1 4 0-16,-5-4 0 0,-5 0 9 0,5-5-9 16,-6-5 0-16,-5 0 9 0,5 0 5 0,-5 0 1 15,-6 0 0-15,0-6 0 0,0 6 15 0,0-5 3 16,-6 5 1-16,0 5 0 0,-5 0-8 0,5 5-2 16,-5 0 0-16,0 4 0 0,-1 1 9 0,-5 5 2 15,0 5 0-15,0 5 0 0,-5 5-23 0,-6 6-4 16,-1 9 0-16,1 0-8 0,0 10 8 0,-6 5-8 15,5 0 0-15,1 6 0 0,0 9 0 0,5 0 0 16,1-4 0-16,5-1 0 0,0 0 0 0,11 0 0 16,0 1 0-16,6-11 0 15,6-5-92-15,5-5-16 0,18-5-4 0</inkml:trace>
          <inkml:trace contextRef="#ctx0" brushRef="#br0" timeOffset="23352.8392">4822 6666 2091 0,'6'-10'46'0,"-6"-5"10"16,0-5 1-16,-6 0 2 0,6 5-47 0,0-6-12 0,0 1 0 0,-6 10 0 15,1-5 48-15,-1 5 7 0,-11 5 1 0,0 5 1 0,-6 0-39 0,-5 5-8 16,0 0-2-16,-6 10 0 0,0 5-8 0,-6 1 8 16,-5 9-8-16,6 5 8 0,-12 5 11 0,5 5 1 15,-4 6 1-15,4-1 0 0,-5 10-1 0,0-5 0 16,6 1 0-16,6 4 0 0,5-5-20 0,5 6 0 15,7-11 0-15,5-5 0 0,6-5 0 0,5-4 0 16,6-6 0-16,6-10 0 0,5 0 0 0,-5-15 0 16,10 0 0-16,7-10 0 0,0 0 0 0,5-15 0 15,6-5 0-15,0-5 0 0,0-6 0 0,0-9 0 16,5-5 0-16,1-5 0 0,5-6 0 0,-5-4 0 16,5 0 0-16,0-11 0 0,6-9 0 0,0-6 0 15,-6-4 0-15,12-6 0 0,5 1 0 0,6-1 0 16,-6 6 0-16,-5 9 0 0,-1 1 0 0,-11 4 0 15,-5 11 0-15,-6 4 0 0,-6 16 0 0,-11 15 0 16,0 5 0-16,-5 5 0 0,-7 10 28 0,-5 15 0 16,0 0 1-16,-11 20 0 0,-6 5-11 0,0 5-2 15,-11 10-1-15,-1 11 0 0,1-1-15 0,-6 10 0 0,-5 0 0 16,5 6 0-16,-6 9 0 0,6 1 0 0,11-1 0 16,1 5 0-16,-6 6 0 0,-1-1 0 0,7 1 0 0,-1-1 0 31,6-4-27-31,0-1-8 0,6-4-1 0,0-1-726 0,5 0-145 0</inkml:trace>
          <inkml:trace contextRef="#ctx0" brushRef="#br0" timeOffset="23820.0943">5116 7164 1897 0,'0'0'41'0,"0"0"9"0,0 0 2 0,11-5 2 0,1 0-43 0,5 0-11 15,0 0 0-15,5 0 0 0,1-5 52 0,-1 10 8 16,1-11 1-16,5 1 1 0,1-5-43 0,-1-5-9 16,0 0-2-16,0 0 0 0,1-5-8 0,-1 5 0 15,-5-10 0-15,-1 4 0 0,-5-4 11 0,6 0 3 16,-6 0 1-16,5 0 0 0,-5 0 19 0,-5-1 4 16,5 1 1-16,-6 0 0 0,0-5-1 0,-5 0 0 15,11 0 0-15,-6 4 0 0,6 1-29 0,-6 5-9 16,6 0 0-16,-5 0 0 0,-1 10 8 0,-5-5-8 15,-6 10 0-15,0 0 0 0,0 10 0 0,0 0-9 16,-6-10 1-16,-5 4 0 0,-1 6 8 0,1 0 11 16,11 0-3-16,-11 6 0 0,-6-6-8 0,6 0 0 15,-1 5 0-15,1-5 0 0,0 0 0 0,-1 0 0 0,1 5-12 16,11-5 12-16,-11 5 0 0,-1 0 0 0,-5 0 0 16,6 5 0-16,11-10 0 0,-11 10 0 0,-6 0 0 0,6 0 0 15,-1 5 0-15,-5 5 0 0,0 0 0 0,6 10 0 16,-12-5 16-16,6 11-1 0,0-1-1 0,-11 5 0 15,6 0 2-15,-1 6 0 0,0 4 0 0,1 0 0 16,5 0 3-16,-6-4 1 0,0 4 0 0,6-5 0 16,6 0-11-16,0-4-1 0,5-6-8 0,1 5 12 15,5-10-12-15,5 0 0 0,-5 0 0 0,12 1 0 16,-1-11-16-16,6 5-7 0,5-10-1 0,1 5-757 16,5-10-152-16</inkml:trace>
          <inkml:trace contextRef="#ctx0" brushRef="#br0" timeOffset="24395.6524">6875 6867 1645 0,'0'0'72'0,"0"-10"16"0,6-5-70 0,-12 0-18 16,6 0 0-16,0-5 0 0,0 0 109 0,-6-6 19 0,1 1 3 0,-1 5 1 16,0-5-64-16,1 5-13 0,-7-5-3 0,7 0 0 15,-7 5-31-15,1-1-6 0,0 1-2 0,-1 10 0 16,1-5 6-16,0 10 1 0,-6 0 0 0,5 5 0 16,-10-5-3-16,5 5 0 0,0 5 0 0,-6-5 0 15,-5 10-17-15,5 0 0 0,1 5 0 0,-6 11 0 16,-1-1 0-16,-5 10-9 0,6 0 1 0,-6 5 0 15,6 0 20-15,0 6 4 0,5 4 0 0,0 0 1 16,1 6-5-16,5-1-2 0,5 0 0 0,-5 0 0 16,12-9-10-16,-1-1 0 0,0-5 0 0,6 0 8 15,0-4-8-15,12-6 0 0,-7-5 0 0,12-5 0 16,-5-10 0-16,10-5-11 0,-5 0 11 0,12-15-8 16,-1 0 8-16,6-15 0 0,0-5 0 0,5-6 0 15,12 6 0-15,-6-15 0 0,1-5 10 0,-1 0-10 16,0-11 0-16,-5 1 0 0,-1-5 0 0,-5-11 0 0,0-4 0 15,0-11 0-15,0 1 0 0,-6-6 0 0,6-9 0 0,-5-1 0 16,-1 6 0-16,6-6 0 0,0 0 0 0,-6 11 0 16,0 4 0-16,-5 16 0 0,11 10 0 0,-12 9 0 15,1 11 0-15,-12 10 0 0,6 10 11 0,-11 15 2 16,-6 10 1-16,0 0 0 0,-6 20-1 0,-5 15 0 16,-6 10 0-16,-6 16 0 0,-5 9-2 0,-6 5-1 15,0 11 0-15,0 4 0 0,0 6 8 0,-5-1 2 16,5 6 0-16,0-6 0 0,11 1-9 0,-5-6-2 15,11-4 0-15,0-6 0 0,6 6-9 0,5-16 0 16,1 6 0-16,5-6 0 16,5-5-99-16,1-4-18 0,5-6-4 0</inkml:trace>
        </inkml:traceGroup>
        <inkml:traceGroup>
          <inkml:annotationXML>
            <emma:emma xmlns:emma="http://www.w3.org/2003/04/emma" version="1.0">
              <emma:interpretation id="{D1097D7C-9DA2-49CD-9B6E-674F53AA8C50}" emma:medium="tactile" emma:mode="ink">
                <msink:context xmlns:msink="http://schemas.microsoft.com/ink/2010/main" type="inkWord" rotatedBoundingBox="12343,6299 14457,6183 14575,8321 12461,843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5346.4957">10019 6133 874 0,'0'0'39'0,"0"0"8"0,-11-10-38 0,5-5-9 0,-5 5 0 15,0-5 0-15,5 5 109 0,-5 0 20 0,5 0 4 0,0 0 1 16,1-5-36-16,5 5-7 0,0 10-2 0,0 0 0 15,0 0 3-15,0 0 1 0,0 0 0 0,11-5 0 16,12 5-41-16,5 0-8 0,12 5-1 0,16 0-1 16,1 0-13-16,5 0-2 0,11 0-1 0,7 5 0 15,-1-10-26-15,0 5 0 0,11-10-9 0,1 5 9 16,-6 0 0-16,-6-5 0 0,0 0 10 0,0-5-2 16,-5 5-8-16,-6-5-12 0,-6-6 4 0,-6 6 0 15,-10-5-47-15,-1 0-9 16,-5 0-1-16</inkml:trace>
          <inkml:trace contextRef="#ctx0" brushRef="#br0" timeOffset="25639.9903">11286 5208 748 0,'0'-15'67'0,"0"-5"-54"16,0 0-13-16,0-5 0 0,0 0 101 0,0-1 18 15,0 1 3-15,0 5 1 0,0 5-1 0,0-5 0 16,0 5 0-16,0 0 0 0,0 10-35 0,0 5-7 16,0 0-2-16,0 0 0 0,0 0-11 0,-6 20-3 15,-5 10 0-15,-6 10 0 0,-5 11-16 0,-7 9-3 16,-5 10-1-16,-11 16 0 0,0 4 5 0,0 6 1 16,-1 4 0-16,-10 11 0 0,-1-6-21 0,1 1-4 15,-1-5-1-15,6 9 0 0,0 1-14 0,0-11-10 16,6-4 12-16,11-11-12 0,0-9 0 0,6-6 0 0,5-5-10 15,1-9 10 1,5-1-103-16,6-10-13 0,-1 1-2 0,7-11-570 0,-1-5-113 0</inkml:trace>
          <inkml:trace contextRef="#ctx0" brushRef="#br0" timeOffset="26077.6407">11682 6596 288 0,'0'0'25'0,"0"0"-25"0,0 0 0 0,0 0 0 0,0 0 297 0,-6-5 55 15,1-5 10-15,-1 0 2 0,0 4-176 0,6 6-35 16,-11-5-7-16,0 5-2 0,-1 0-84 0,7 11-16 16,-12 4-4-16,0 10-1 0,0 5-23 0,0 0-5 15,-6 10-1-15,6 6 0 0,0-6 1 0,6 0 0 16,0 5 0-16,-1-10 0 0,7 1-11 0,5-6 0 15,0 0 9-15,0-5-9 0,5-5 0 0,1-5 9 16,5 0-9-16,1-10 0 0,5-5 12 0,0 0-4 16,11-5 0-16,0-5-8 0,6-5 10 0,6-5-10 15,-1-5 8-15,7-5-8 0,-7 0 9 0,6-6-9 16,-5 6 10-16,5-5-10 0,-16 0 22 0,4 0-2 16,-4-1 0-16,-1-9 0 0,-11 5-20 0,0-5 9 15,-6-5-9-15,1 4 0 0,-7 1 32 0,-5 0 0 16,-5 5 0-16,-7-1 0 0,1 11-2 0,-6 5-1 0,-6 5 0 15,-5 10 0-15,-6 0-29 0,-5 5 0 0,-7 5 0 0,1 10 0 16,-6 10-40-16,0 5-8 0,6 0-2 0,-6 5 0 31,12 1-176-31,-7 4-35 0</inkml:trace>
        </inkml:traceGroup>
        <inkml:traceGroup>
          <inkml:annotationXML>
            <emma:emma xmlns:emma="http://www.w3.org/2003/04/emma" version="1.0">
              <emma:interpretation id="{B7794DAA-A0B2-421D-9E4D-A5219450DE6B}" emma:medium="tactile" emma:mode="ink">
                <msink:context xmlns:msink="http://schemas.microsoft.com/ink/2010/main" type="inkWord" rotatedBoundingBox="17067,6291 24818,5864 24918,7677 17166,8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992.3856">16353 6390 1609 0,'0'0'71'0,"0"0"15"0,-5 0-69 0,-1 0-17 16,0 0 0-16,6 0 0 0,0 0 84 0,0 0 12 16,0 0 4-16,0 0 0 0,0 0-44 0,0 0-8 15,0 0-1-15,17 5-1 0,0-5-17 0,0-10-3 16,12-1-1-16,-1-4 0 0,0-5-9 0,-5 0-3 16,5 0 0-16,0-5 0 0,-5 0-4 0,0 0-1 15,-1-6 0-15,-5 1 0 16,0 0-31-16,0 0-6 0,-6 0-2 0,-5 0 0 0,-6 5 76 0,0-1 15 15,-6 6 4-15,1-5 0 0,-1 0-50 0,0 10-14 16,1 0 0-16,-1 10 8 0,-5-5-8 0,0 10 0 16,-1 0 0-16,1 10 0 0,-6 5 24 0,0 5 11 15,-6 5 1-15,6 10 1 0,-5 1-25 0,-6-1-4 16,11 5-8-16,-6 5 11 0,6 5-11 0,0-4 0 16,0-6 0-16,6 5 8 0,-1-5-8 0,7 1 0 15,-1-6 0-15,6 0 0 16,-6-5-40-16,12 0-3 0,0-5-1 0,5-4-692 0,0-1-138 0</inkml:trace>
          <inkml:trace contextRef="#ctx0" brushRef="#br0" timeOffset="31301.5593">17609 5982 1324 0,'6'-20'118'0,"-1"10"-94"0,7-5-24 0,-7-5 0 0,1 5 109 0,-12-5 18 16,6 5 3-16,0 5 1 0,0 10-18 0,0-5-3 15,-17-5-1-15,6 10 0 0,-6 0-45 0,-6 0-10 16,-5 5-2-16,0 0 0 0,0 5-32 0,-6 0-6 16,0-5-2-16,0 10 0 0,0 0-12 0,6 5 0 15,-1 5 0-15,7 0 0 0,-1-5 0 0,6 6 0 16,6-1 0-16,-1 0 0 0,12 0 0 0,0 0 0 16,6 0 0-16,0 0 0 0,5 1 18 0,0-1 1 15,1 0 0-15,5 0 0 0,-6 0 21 0,-5-5 5 16,5-5 1-16,0 0 0 0,-11 5-4 0,0-4-1 15,0-6 0-15,-5 5 0 0,-7 0-18 0,-5 5-4 16,-5-5-1-16,-1 10 0 0,-11-5-10 0,6 0-8 16,-12 0 9-16,6 6-9 0,0-1 0 0,12 0-20 15,-7-5 4-15,1 0 0 16,6 0-141-16,-1 0-28 0,6 0-6 0</inkml:trace>
          <inkml:trace contextRef="#ctx0" brushRef="#br0" timeOffset="30594.6587">15511 6374 921 0,'0'0'82'0,"11"-10"-66"16,-11-5-16-16,0 0 0 0,0 5 80 0,0 0 13 15,0 0 3-15,0 0 0 0,0 0-26 0,0 0-5 16,0 10-1-16,0-10 0 0,-6-5-7 0,6 5-1 16,0 0-1-16,-5 0 0 0,5-5-37 0,-12 10-7 0,12 5-2 0,-5-11 0 15,-7 1 21-15,7 5 4 0,-1-5 1 0,-5 10 0 16,5-5-5-16,-11 0-1 0,0 5 0 0,0 0 0 15,0 0-21-15,-11 5-8 0,-12 0 0 0,1 5 9 16,-1 0-9-16,1 6 0 0,-7-6 0 0,7 5 0 16,-1 5 0-16,1 0 12 0,-1 5 0 0,1 5 0 15,5-5-12-15,0 5 0 0,0 6 0 0,5-1 0 16,1 0 0-16,6 0 0 0,-1 0 0 0,6 1 0 16,6-1 0-16,-1 0 0 0,7 0 0 0,5-5 8 15,5-5-17-15,7-4-4 0,5-1-1 0,0-5 0 16,5-5 45-16,6-5 9 0,6-5 1 0,6 0 1 15,0-5-26-15,10-5-6 0,1-10-1 0,6-5 0 16,-6-1 16-16,11-9 3 0,0-10 1 0,0 0 0 0,1-1-11 0,-7-9-2 16,6-5-1-16,6-11 0 0,-17 1 14 0,6-5 3 15,5-1 1-15,0-14 0 0,-5 4-33 0,-1-9 0 16,7-1 0-16,-13-4 0 0,-4 4 0 0,-1 6 0 16,6-1-10-16,-6 1 10 0,-5 4 0 0,-6 11 0 15,0 10 9-15,-6 9-1 0,-6 11-8 0,-10 15 0 16,-1 10 0-16,-5 10 0 0,-6 10 34 0,-17 5 6 15,-6 10 0-15,-11 15 1 0,-5 10-12 0,-7 15-2 16,-10 6-1-16,-12 14 0 0,6 1-26 0,-1 9 0 16,1 6 0-16,0 9 0 0,6-4 47 0,5-6 13 15,0 1 4-15,5 4 0 0,7-9-64 0,5-6-16 16,6 0-2-16,5-4 0 0,6-11 18 0,0-4-12 16,6-11 12-16,-1 0-10 15,1-10-37-15,6 0-7 0,-1-4-2 0,6-6 0 16,-6-10-177-16,6 0-36 0</inkml:trace>
          <inkml:trace contextRef="#ctx0" brushRef="#br0" timeOffset="31621.8773">18186 5877 1324 0,'0'0'118'0,"0"0"-94"15,0 0-24-15,-6-10 0 0,-5-5 132 0,0 0 21 16,11 15 5-16,-6-11 1 0,-11 1-47 0,6 5-8 16,11 5-3-16,0 0 0 0,0 0-45 0,-17 5-10 15,-6 0-2-15,0 11 0 0,18-1-35 0,-12 0-9 16,-6 10 0-16,-5 0 0 0,5 5 53 0,1 5 9 16,-1 1 2-16,-11 9 0 0,-6 0-52 0,7 0-12 15,16 1 0-15,-6 4 0 0,-5-5 0 0,-1 0 0 16,7 1 0-16,-1-1 0 15,6 0-72-15,6 0-18 0,-6-10-3 0,6 1-991 0</inkml:trace>
          <inkml:trace contextRef="#ctx0" brushRef="#br0" timeOffset="32017.9401">18497 5947 2188 0,'0'0'48'0,"0"0"11"0,0 0 1 0,0 0 1 0,0 0-49 0,0 0-12 0,0 0 0 0,6 10 0 16,-6-10 0-16,-6 15 0 0,6 5 0 0,0 1 0 15,6 4 54-15,-6 5 8 0,-6 5 2 0,0 0 0 16,6 0-52-16,-5-4-12 0,-1 4 0 0,0 0 0 16,-5-10 54-16,5 0 8 0,6 0 2 0,-11-5 0 15,5-4-52-15,-5 4-12 0,11-5 0 0,0-15 0 16,-6 5 0-16,6-5 0 0,0 15 0 0,0-15 0 15,0 0 0-15,0 0 0 0,0 0 0 0,0 0 0 16,12-15 54-16,-7 0 8 0,1 0 2 0,0-1 0 0,5 1-52 16,6-5-12-16,0 0 0 0,0-5 0 0,0 0 0 0,5 0 0 15,7 0 0-15,-7 0 0 0,-5 4 0 0,12 6 0 16,10-5 0-16,-5 0 0 16,-6 5-48-16,1 0-13 0,5 5-3 0,-1-5-751 15,7 0-150-15</inkml:trace>
          <inkml:trace contextRef="#ctx0" brushRef="#br0" timeOffset="32212.79">19226 6173 1832 0,'0'0'81'0,"0"0"17"0,0 10-78 0,-5 6-20 0,-7-1 0 0,12 10 0 16,-5-5 83-16,-1 5 13 0,0 5 2 0,1-5 1 15,-6-5-28-15,5 0-6 0,6 1-1 0,0-1 0 16,-6-5-51-16,6-15-13 0,0 0 0 0,12 15 0 16,-7 0 16-16,6-5 0 0,1-5 0 0,10 0-1108 15</inkml:trace>
          <inkml:trace contextRef="#ctx0" brushRef="#br0" timeOffset="32332.7008">19803 5439 1958 0,'6'-10'174'0,"0"-5"-139"16,-6 15-35-16,5-15 0 0,-5 15-12 0,0 0-10 15</inkml:trace>
          <inkml:trace contextRef="#ctx0" brushRef="#br0" timeOffset="32781.276">20386 5037 691 0,'5'-10'61'0,"-5"10"-49"16,0 0-12-16,0 0 0 0,0 0 224 0,0 0 43 0,0 0 8 0,0 0 1 15,6 20-160-15,-12 5-33 0,1 11-7 0,-7 4 0 16,1 5-10-16,0 5-2 0,-6 6 0 0,6 9 0 16,-6 0 0-16,0 1 0 0,0 9 0 0,5-5 0 15,1 1 0-15,0-6 0 0,5-4 0 16,0-6 0-16,-5-5-26 0,11 0-6 0,-6-9 0 0,6-1-1 16,-5-5-12-16,-1-5-3 0,0-5 0 0,6 0 0 15,-5-9-3-15,-6-1-1 0,5-10 0 0,0 5 0 16,6-10-2-16,0 0-1 0,-5 5 0 0,5-5 0 15,0 0-9-15,-6-10 12 0,12 0-12 0,-1-10 12 0,1-1-12 0,11 1 0 16,0-5 0-16,11 0-11 0,6 0 11 16,0 0-12-16,11 0 12 0,0-6-12 0,6 6-4 0,-5 5 0 15,4 0-1-15,1 5 0 0,-5 5 3 0,-7 5 1 16,-5 0 0-16,-6 5 0 0,1 0 13 0,-12 0 0 16,0 5 0-16,-6 0-9 0,-11-5 9 0,6 15 0 15,-6 0 0-15,0 5 0 0,-6 0 26 0,-5 0 4 16,-1 6 1-16,1-1 0 0,-6-5-31 0,-6 10 0 15,-5-5 0-15,0 0 0 0,-6 0 9 0,0-4-1 16,-6-1 0-16,-5 0 0 0,6 0-8 0,-1-5-11 16,-5-5 3-16,5 5 0 15,6-10-116-15,0 0-24 0,6-5-4 0</inkml:trace>
          <inkml:trace contextRef="#ctx0" brushRef="#br0" timeOffset="33291.9887">21590 6083 1497 0,'17'5'66'0,"-5"5"14"0,-1 0-64 0,0 0-16 15,6 0 0-15,0-5 0 0,6 0 104 0,-1-10 16 16,12 0 4-16,6 0 1 0,5-5-46 0,0 0-10 15,6-5-1-15,0 0-1 0,0-10-21 0,0 0-4 16,0-1-1-16,0-4 0 0,-12 5-24 0,1-5-5 16,-12 0 0-16,6 0-1 0,-11-6 1 0,0 1 0 15,-12 0 0-15,6 5 0 0,-12-5 8 0,7 10 3 16,-12-1 0-16,0 6 0 0,-12 0 1 0,7 0 0 16,-7 10 0-16,-4 5 0 0,-7 5-4 0,-5 5 0 15,-12 5 0-15,-5 10 0 0,-12 10-8 0,1 6-1 16,-1-1-1-16,1 5 0 0,5 0-10 0,0 5 8 15,6-4-8-15,11 4 8 0,11 0-8 0,0-5 0 16,12 1 0-16,5-1 8 0,6 0-8 0,12-5 0 16,5-5-10-16,11 6 10 15,12-6-48-15,5 0-4 0,11-10-1 0,18 5-1095 0</inkml:trace>
        </inkml:traceGroup>
        <inkml:traceGroup>
          <inkml:annotationXML>
            <emma:emma xmlns:emma="http://www.w3.org/2003/04/emma" version="1.0">
              <emma:interpretation id="{CE77DB38-0A90-476B-9FC2-79BB0E07C0BE}" emma:medium="tactile" emma:mode="ink">
                <msink:context xmlns:msink="http://schemas.microsoft.com/ink/2010/main" type="inkWord" rotatedBoundingBox="26918,5287 29489,5146 29634,7781 27062,792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4099.6605">26019 4580 1324 0,'0'0'118'0,"0"0"-94"15,0 0-24-15,0 0 0 0,-12 0 94 0,-5 5 14 16,6 10 4-16,-6 5 0 0,-6 0 12 0,1 10 4 15,-1 10 0-15,-5 1 0 0,5 9-103 0,-5 0-25 16,-6 6 0-16,6 4 0 0,-6 5 56 0,0 1 7 0,-6 4 1 16,-11 10 0-16,6 11 0 0,-6-1 0 15,-5 1 0-15,-1 4 0 0,1-9-52 0,-1 4-12 0,-5-9 0 16,0-1 0-16,5 1 0 0,1-11 0 0,5-5 0 0,-6 1 0 16,6-11 0-16,6-5-18 0,-6 1 4 0,6-6 1 31,11 0-118-31,-6-15-23 0,12-5-5 0,0-5-837 0</inkml:trace>
          <inkml:trace contextRef="#ctx0" brushRef="#br0" timeOffset="33796.2934">24955 5434 1267 0,'0'0'28'0,"-11"0"5"0,-6-5 2 0,-11 0 1 0,0 0-36 0,-6 5 0 0,5-5 0 0,-5 5 0 15,0 5 109-15,6-5 15 0,0 0 4 0,0 0 0 16,11 5-74-16,0 0-14 0,5-5-4 0,7 5 0 16,5-5-6-16,0 0-2 0,0 0 0 0,17 5 0 15,5 0 16-15,12-5 2 0,0 5 1 0,11-5 0 16,1-5-24-16,5 0-5 0,11-5-1 0,6-5 0 15,0 0 24-15,-1-5 5 0,7 5 1 0,5-5 0 16,6 5-25-16,-6-5-5 0,0 10-1 0,0-5 0 16,-5-6-16-16,0 6 0 0,-12 5 0 0,0-5 0 15,-11 5-116-15,0-5-29 0,-12 0-7 16,7 5-770-16</inkml:trace>
          <inkml:trace contextRef="#ctx0" brushRef="#br0" timeOffset="35124.6209">26878 3992 1036 0,'0'0'46'0,"12"-15"10"0,-7 4-45 0,1-4-11 16,0 5 0-16,-1-5 0 0,1 0 116 0,0 5 22 15,-6 10 4-15,0 0 1 0,5-10-75 0,-5 10-16 0,0 0-2 0,0 0-1 16,0 0 4-16,0 0 1 0,0 0 0 0,0 0 0 16,0 0-29-16,0 0-5 0,0 0-2 0,6 15 0 15,-6-15-2-15,0 0 0 0,0 10 0 0,0 5 0 16,0-15 20-16,5 10 3 0,-5-10 1 0,6 10 0 15,-6 5-24-15,0-4-5 0,-6 4-1 0,6 0 0 16,0-15-2-16,-5 15 0 0,-1 0 0 0,-5 5 0 16,5-10-20-16,-5 10-5 0,5-5-1 0,-5 10 0 15,-6 6 18-15,0 4 0 0,0 5 0 0,0 5 0 16,-11 10 0-16,-1 1 0 0,-4 4 0 0,-7 15 0 16,0 1 28-16,1 4 8 0,-6 1 3 0,-6 9 0 15,0-9-11-15,6-6-3 0,-6 6 0 0,0-1 0 16,0-5-5-16,11 1 0 0,-5-1-1 0,5-4 0 0,1-11-19 15,5 0 0-15,0-5 0 0,0-4 0 0,0-6 12 0,0-5-12 16,6 5 12-16,0-4-12 0,-6-6 18 0,5 0-3 16,1 5-1-16,5-5 0 0,-5-4 8 0,6-6 2 15,-1 5 0-15,6-5 0 0,0 0-24 0,0-5 0 16,0-5 0-16,0 6 0 0,0-6 0 0,6 0 0 16,0 0 0-16,-1-5 0 0,7-5-8 0,5-5-7 15,0 0-1-15,0 0 0 0,0 0 16 0,0 0 0 16,5-15 0-16,1 5 0 0,0-5 17 0,5 0-3 15,0 4-1-15,0-4 0 0,6-5-13 0,-5 5 0 16,5-5 0-16,-6-5 0 0,6 5 0 0,0-5 0 16,0 0 0-16,6-1-10 0,5 1 10 0,0 0-12 15,0 0 12-15,1 0-12 0,5 10 12 0,-6 0 0 16,0 0-9-16,0 5 9 0,1 5 0 0,-7 0 0 0,1 5 0 16,0 5 0-16,-6 5-10 0,-1 0 10 0,-4 5 0 0,5 0-9 15,-6 5 21-15,-5-5 4 0,5 10 0 0,-5 0 1 16,5 0-29-16,-5 1-7 0,5 4-1 0,-5 0 0 15,5-5 32-15,0 0 7 0,6 0 1 0,0 0 0 16,0-9-32-16,6-6-5 0,5 0-2 0,6 0 0 16,6-5 31-16,-6-5 5 0,5 0 2 0,1-10 0 15,5 0-29-15,-5-5-6 0,5 4 0 0,-6-9-1 16,12 5 17-16,-11-5 9 0,-1 0-1 0,-5 0 0 16,0-5-8-16,6 5-9 0,-6-5 9 0,0-6-13 15,-12-4 23-15,7 5 5 0,5 0 1 0,-12 0 0 16,-5-5-16-16,0 4-18 0,0 6 4 0,-6-5 1 0,-11 5 13 0,0 5 0 15,-5 0 9-15,-7 5-9 0,-5 0 18 0,1 10-2 16,-13 0-1-16,-5 10 0 0,0 0 8 0,-5 10 1 16,-6 0 1-16,-1 5 0 0,1 0-5 0,5 5-2 15,7 0 0-15,-1 0 0 0,0 0-3 0,11 6-1 16,12-6 0-16,-6 5 0 0,0 5-14 0,11 0-16 16,6-4 3-16,0 4 1 0,0-5 12 0,6 5 16 15,5 5-3-15,6 0-1 0,6 1-28 0,-6-6-5 16,5 0-2-16,1 10 0 15,11-4-33-15,-6 4-8 0,12-10 0 0,5 0-726 16,0-5-145-16</inkml:trace>
        </inkml:traceGroup>
      </inkml:traceGroup>
    </inkml:traceGroup>
    <inkml:traceGroup>
      <inkml:annotationXML>
        <emma:emma xmlns:emma="http://www.w3.org/2003/04/emma" version="1.0">
          <emma:interpretation id="{DCFC4396-99B1-4FA7-88B0-D0C2D44DCD5C}" emma:medium="tactile" emma:mode="ink">
            <msink:context xmlns:msink="http://schemas.microsoft.com/ink/2010/main" type="paragraph" rotatedBoundingBox="2866,9959 11617,9416 11749,11541 2998,12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12D71D-E18A-4055-A981-70B842E5DFBB}" emma:medium="tactile" emma:mode="ink">
              <msink:context xmlns:msink="http://schemas.microsoft.com/ink/2010/main" type="line" rotatedBoundingBox="2866,9959 11617,9416 11749,11541 2998,12084"/>
            </emma:interpretation>
          </emma:emma>
        </inkml:annotationXML>
        <inkml:traceGroup>
          <inkml:annotationXML>
            <emma:emma xmlns:emma="http://www.w3.org/2003/04/emma" version="1.0">
              <emma:interpretation id="{E46CF5C8-1D03-447A-B277-1A51F86C91EA}" emma:medium="tactile" emma:mode="ink">
                <msink:context xmlns:msink="http://schemas.microsoft.com/ink/2010/main" type="inkWord" rotatedBoundingBox="2866,9959 7818,9652 7950,11777 2998,1208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100.6335">3566 8943 1670 0,'12'-30'148'0,"-7"15"-118"15,7-5-30-15,-7 5 0 0,7 5 87 0,-7 0 11 16,1 5 2-16,-6 5 1 0,0 0-26 0,0 0-6 16,6 15-1-16,-1 5 0 0,-5 10-45 0,-5 5-10 15,-1 5-1-15,-5 11-1 0,-6 4 17 0,0 5 4 0,-6 1 1 16,6-1 0-16,-5 5 4 0,-1 1 1 0,0-1 0 15,1 5 0-15,-1 1-7 0,6-1-2 0,-6-4 0 0,12-11 0 16,0 0-9-16,5-5-3 0,-5-14 0 0,0-1 0 16,-1-10-4-16,7 0-1 0,-1-10 0 0,0-5 0 15,6-10-1-15,0 0-1 0,0 0 0 0,0 0 0 16,0 0-10-16,6-15 10 0,0 0-10 0,5-10 10 16,0-10-10-16,1 0 0 0,4-6 0 0,13-4 0 15,-1 0 0-15,0-5-11 0,6-1 11 0,6 6-12 16,5-5 4-16,6 0 0 0,6 4 0 0,5 6 0 15,0 5-4-15,-5 0 0 0,5 10 0 0,-11 9 0 16,0 6 2-16,-1 5 0 0,-10 10 0 0,-6 5 0 16,-11 11 2-16,-1-1 0 0,-11 0 0 0,-5 10 0 0,-12-5 8 0,-5 10 12 15,-11 5-2-15,-7 1-1 0,1 4 2 0,-6 0 0 16,-6 5 0-16,-5 1 0 0,-6-1-11 0,6 5 0 16,-6-4 0-16,6-6 0 15,-6 0-24-15,6-5-4 0,5-10-1 0,-5 1 0 16,0-1-161-16,5-10-32 0,1 0-6 0</inkml:trace>
          <inkml:trace contextRef="#ctx0" brushRef="#br0" timeOffset="38330.962">4731 8431 1324 0,'0'0'118'0,"0"0"-94"0,12 10-24 0,-1 5 0 15,0 10 151-15,-5 0 25 0,-6 10 6 0,-6 5 1 16,-5 6-48-16,-6 9-10 0,-6 10-1 0,-5 1-1 16,-6 9-50-16,0 5-9 0,0 1-3 0,6-1 0 15,-11-4-33-15,5 4-6 0,5-4-2 0,1 4 0 16,5-10-20-16,6 1 8 0,-5 4-8 0,5-4 0 16,6-1-78-1,-6 0-20-15,0-9-4 0,5-6-1006 0</inkml:trace>
          <inkml:trace contextRef="#ctx0" brushRef="#br0" timeOffset="38633.5675">5150 9808 1152 0,'-6'0'102'0,"1"0"-82"16,5 0-20-16,0 0 0 0,0 0 241 0,0 0 44 15,11-15 9-15,6-5 2 0,0 0-196 0,-6 0-38 16,12-11-8-16,-6 1-2 0,5 5-52 0,7-10 0 15,-12 5-11-15,5-5 2 0,-5-1 9 0,6 6 14 16,-6-5-3-16,-6 5-1 0,0-5-10 0,1 4 0 16,-7 1 0-16,-5 5 0 0,0 0 17 0,-5 5 2 15,-1 0 0-15,0 5 0 0,-5 10-10 0,-6 5-1 16,0 0-8-16,-5 5 12 0,-1 5 10 0,0 5 2 16,1 0 0-16,-7 5 0 0,7 10-15 0,-6 0-9 15,5 6 12-15,0-1-12 0,1 5 0 0,5 0 0 16,5-5 0-16,1 6 0 0,5-1 0 0,-5 0-16 15,11 0 5-15,11-5 1 16,-5 1-46-16,11-1-8 0,-6-5-3 0,6 5-1007 0</inkml:trace>
          <inkml:trace contextRef="#ctx0" brushRef="#br0" timeOffset="36932.2369">1033 9451 230 0,'-17'-10'20'0,"17"10"-20"0,5-10 0 0,-5 10 0 15,-5-10 175-15,5-5 30 0,0 5 7 0,0-5 0 0,0 0-59 0,0-1-12 16,0 6-2-16,0 0-1 0,0 0-37 0,0 10-7 16,0-10-2-16,0 10 0 0,0 0-51 0,0 0-10 15,0 0-3-15,0 0 0 0,-12 15 4 0,7 5 0 16,-6 16 0-16,-1 4 0 0,1 15 0 0,0 16 0 15,-6 4 0-15,0 20 0 0,0 1-13 0,0-1-3 16,-12 1 0-16,7 0 0 0,-1-6-6 0,1-5-2 16,-7-4 0-16,12-6 0 0,-5-9 8 0,5-6 2 15,-12-10 0-15,7 1 0 0,5-11 6 0,0-5 0 16,0-10 1-16,6 0 0 0,-6-10-5 0,5 0 0 16,7-5-1-16,5-10 0 0,0 0-7 0,0 0-2 15,-12-5 0-15,12-5 0 0,0 0-2 0,6-10 0 16,-6-5 0-16,0 0 0 0,6-5-8 0,-1 0 0 0,1-11 0 15,5 1 0-15,6-10 11 0,-5 0-3 0,-1-6-8 16,6 1 12-16,0-5-12 0,0-6-10 0,5-4 2 16,1-5 0-16,5 4-4 0,-5-4 0 0,11-1 0 0,-6 6 0 15,6 0 1-15,0 9 0 0,0 1 0 0,6 10 0 16,5-6 11-16,0 11-12 0,-5 0 12 0,5 10-12 16,6 0 12-16,5 9 0 0,-16 1 0 0,11 15-8 15,-12 0 8-15,7 15 0 0,-7 0 0 0,-5 10 0 16,-11 10 0-16,-6 1-10 0,-6-1 10 0,-5 10 0 15,-12 5 0-15,-5 5 0 0,-12-4 0 0,1 9 0 16,-12-5 0-16,-6 5 0 0,-5-4 0 0,0 4 0 0,-1 0 0 16,-5 0 0-16,6-4 0 0,-6-6 0 15,12-5-20-15,-7 0-8 0,7-10 0 0,-1-5-1 16,6 1-113-16,0-6-22 0,6-5-5 0</inkml:trace>
          <inkml:trace contextRef="#ctx0" brushRef="#br0" timeOffset="37308.8024">1757 9803 1497 0,'0'0'66'0,"0"0"14"0,0 0-64 0,0 0-16 0,0 0 0 0,0 0 0 16,11 10 63-16,0 5 9 0,1 0 1 0,-7 10 1 16,1-5-26-16,0 11-6 0,-1 4-1 0,-5-5 0 15,0 5-1-15,0 0-1 0,-5 0 0 0,-1 1 0 16,-11-1-7-16,6-5 0 0,-6 0-1 0,0 0 0 16,5-5 5-16,-5-4 2 0,-5-1 0 0,10-10 0 15,1 0-7-15,0 0-2 0,0-5 0 0,11-5 0 16,0 0 0-16,-6-5 0 0,0-5 0 0,1 0 0 15,5-10-13-15,5 5-2 0,1-11-1 0,0 1 0 16,5-5 6-16,0 0 1 0,6-10 0 0,0 5 0 16,0-11-8-16,0 6-2 0,11-5 0 0,1 5 0 0,-1 4-10 15,6 1 0-15,-6 0 0 0,0 5 0 16,6 0-112-16,0 5-16 0,6 4-2 0,-6 6-918 16</inkml:trace>
          <inkml:trace contextRef="#ctx0" brushRef="#br0" timeOffset="37633.5435">2362 9914 1436 0,'0'0'64'0,"0"0"12"0,0 0-60 0,0 0-16 16,-6 15 0-16,0 0 0 0,1 5 52 0,-6 0 8 16,5 0 2-16,0 5 0 0,-5 0-13 0,0 0-2 0,-1 1-1 0,7-1 0 15,-1 0 8-15,0 0 2 0,1-5 0 0,5 0 0 16,5 0-36-16,1-5-6 0,5 0-2 0,-5-5 0 15,-6-10 0-15,17 6 0 0,6-6 0 0,-7-6 0 16,13 1 4-16,-7-10 1 0,7 0 0 0,5-5 0 16,0 0-1-16,-6-10 0 0,0 0 0 0,0 0 0 15,1-1 3-15,-1 1 0 0,-11-5 0 0,6 0 0 16,-7 5-1-16,-4 0 0 0,-7-1 0 0,1 11 0 16,-6 0 19-16,-6 10 4 0,1 0 1 0,-7 0 0 15,-4 10-10-15,-7 5-1 0,0 5-1 0,1 0 0 16,-12 0-19-16,0 10-11 0,-6 0 12 0,6 6-12 15,6-1-68-15,-6 0-20 16,6 0-4-16,-1 5-636 0,7-5-127 0</inkml:trace>
        </inkml:traceGroup>
        <inkml:traceGroup>
          <inkml:annotationXML>
            <emma:emma xmlns:emma="http://www.w3.org/2003/04/emma" version="1.0">
              <emma:interpretation id="{77A3C8C0-5B84-4CEA-BF6E-479EC80ED112}" emma:medium="tactile" emma:mode="ink">
                <msink:context xmlns:msink="http://schemas.microsoft.com/ink/2010/main" type="inkWord" rotatedBoundingBox="8571,10597 9785,10522 9834,11318 8620,1139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217.63">6123 9396 1324 0,'0'0'59'0,"0"0"12"15,5-15-57-15,1 5-14 0,-6 10 0 0,0 0 0 16,0 0 183-16,0 0 33 0,17 0 8 0,-17 0 0 16,11 10-130-16,1 0-26 0,-7 5-6 0,7 5-1 15,-7 0-26-15,-5 5-6 0,0 0-1 0,0 0 0 0,0 1-9 16,0-1-3-16,-5 5 0 0,5 0 0 0,-6-5-8 0,0 0-8 16,1 0 12-16,5 1-12 0,-6-11 11 0,0 0-11 15,6-5 10-15,0-10-10 0,0 0 8 0,0 0-8 16,0 0 0-16,0 0 9 0,0 0 2 0,6-10 0 15,0-10 0-15,5-6 0 0,0 1-2 0,6-5 0 16,0 0 0-16,6-5 0 0,-1 5-9 0,12-6 0 16,-5 1 9-16,5 5-9 0,5-5 0 0,-5 0-15 15,6 5 3-15,-1 9 0 0,1 1 12 0,-6 5 0 16,0 10 0-16,0 5 0 0,-12 5 23 0,7 5 7 16,-7 5 2-16,1 0 0 0,-1 11-40 0,1-1-8 15,-6 5-2-15,0 0 0 0,0 5 18 0,6 0 0 16,-12 1 0-16,6-6 0 0,0 5 0 0,0-5 0 15,-12 0 0-15,7-5 0 0,-7-4 9 0,1-1-1 16,-6-5 0-16,0 0 0 0,-6 0 11 0,6-5 1 16,0-10 1-16,-11 10 0 0,5 0-9 0,1 0-1 0,5-10-1 15,-12 0 0-15,7-10-10 0,-7 10 8 0,1-10-8 0,5 5 8 16,1-10-8-16,-1 5 0 0,6-10 0 0,0 0 0 16,0-5 0-16,6-6 0 0,-1 1 0 0,7-5 0 15,-1 0 0-15,6-5 0 0,0 4 0 0,0-4 0 16,11 5 0-16,1 0 0 0,-1-5 0 0,0 14 0 15,0 1 0-15,1 5 0 0,-1 5 0 0,0 5 0 16,1 10 0-16,-1 5 0 0,-6 10 0 0,1 0 0 16,-6 5 0-16,0 11 0 0,-11 4 0 0,-1 5 0 15,-5 0 0-15,-5 0 10 0,5 1-10 0,-12 4 10 0,7 0-10 16,-7 0 10-16,12 6-10 0,-11-1 10 16,5 0-26-16,6 0-6 0,0-4-1 0,-5-1 0 15,5-5-189-15,-6 0-37 0</inkml:trace>
        </inkml:traceGroup>
        <inkml:traceGroup>
          <inkml:annotationXML>
            <emma:emma xmlns:emma="http://www.w3.org/2003/04/emma" version="1.0">
              <emma:interpretation id="{3EBBF80B-8EAE-456F-BDAD-BCB4E753EB72}" emma:medium="tactile" emma:mode="ink">
                <msink:context xmlns:msink="http://schemas.microsoft.com/ink/2010/main" type="inkWord" rotatedBoundingBox="11533,10942 11711,10931 11721,11084 11543,11095"/>
              </emma:interpretation>
              <emma:one-of disjunction-type="recognition" id="oneOf18">
                <emma:interpretation id="interp22" emma:lang="" emma:confidence="1">
                  <emma:literal>.</emma:literal>
                </emma:interpretation>
                <emma:interpretation id="interp23" emma:lang="" emma:confidence="0">
                  <emma:literal>T</emma:literal>
                </emma:interpretation>
                <emma:interpretation id="interp24" emma:lang="" emma:confidence="0">
                  <emma:literal>-</emma:literal>
                </emma:interpretation>
                <emma:interpretation id="interp25" emma:lang="" emma:confidence="0">
                  <emma:literal>x</emma:literal>
                </emma:interpretation>
                <emma:interpretation id="interp26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9291.3638">9086 9753 1479 0,'0'0'32'0,"6"-5"8"0,-1-5 0 0,1 5 2 0,11-11-34 0,-11 11-8 0,5-5 0 0,0 5 0 15,6-5 81-15,0 5 15 0,0 5 2 0,0-5 1 16,0 0-24-16,-5 5-5 0,-1 5-1 0,-11-5 0 16,0 0-43-16,5 15-9 0,-5-15-1 0,0 15-1 15,-5 6-5-15,-6-6-1 0,11 0 0 0,-6 0 0 16,-5 0 12-16,-1-5 3 0,1 0 0 0,5 0 0 0,6-10-24 16,0 0 0-16,-5 10 0 0,5-10 0 0,0 0 11 0,0 0-3 15,0 0 0-15,-12-10 0 0,12 10 9 0,0-10 2 16,0-5 0-16,-5 0 0 0,5 0-2 0,0 0 0 15,5 0 0-15,1-1 0 0,0 6 3 0,-1-5 0 16,-5 15 0-16,0 0 0 16,0 0-42-16,0 0-8 0,0 0-2 0,0 0 0 15,6 20-70-15,5 1-14 0,-5-1-4 0,0-5 0 0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0:51.3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579AC6-CAF8-48F2-9EF0-C8086A1AE152}" emma:medium="tactile" emma:mode="ink">
          <msink:context xmlns:msink="http://schemas.microsoft.com/ink/2010/main" type="writingRegion" rotatedBoundingBox="1478,670 32112,-1231 32782,9557 2148,11459"/>
        </emma:interpretation>
      </emma:emma>
    </inkml:annotationXML>
    <inkml:traceGroup>
      <inkml:annotationXML>
        <emma:emma xmlns:emma="http://www.w3.org/2003/04/emma" version="1.0">
          <emma:interpretation id="{ACE157D2-80AA-4FAF-87EF-1DDF9847EE90}" emma:medium="tactile" emma:mode="ink">
            <msink:context xmlns:msink="http://schemas.microsoft.com/ink/2010/main" type="paragraph" rotatedBoundingBox="5217,427 20624,-348 20744,2042 5338,2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85F28A-CC6D-4199-AC5F-032BFA54520B}" emma:medium="tactile" emma:mode="ink">
              <msink:context xmlns:msink="http://schemas.microsoft.com/ink/2010/main" type="inkBullet" rotatedBoundingBox="5217,427 7415,316 7536,2707 5338,2818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31 145 115 0,'-9'0'10'0,"5"0"-10"0,-1 0 0 0,5 0 0 0,-4-8 168 0,4 8 32 16,-4 8 7-16,4-8 1 0,-5-12-84 0,5 12-16 15,0 0-3-15,0 0-1 0,0-8-24 0,0 8-6 16,0-7-1-16,0 7 0 0,5-8-5 0,-1 4 0 15,5-8-1-15,-1 5 0 0,1-1-14 0,0 0-2 16,0 1-1-16,-5 3 0 0,5 0-17 0,-9 4-3 16,13-4-1-16,-4 0 0 0,4-4-4 0,0 4-1 15,5 1 0-15,-5-1 0 0,4 0-5 0,1-4-2 16,0 8 0-16,-1-8 0 0,1 5 3 0,-1-1 1 16,5 4 0-16,-4 0 0 0,4 0-21 0,0-8 0 15,-1 4 0-15,1 4 0 0,0 0 0 0,-4 4 0 0,-1 4 8 16,1-8-8-1,0 0-144-15,4 0-34 0,8 7-6 0,-3 1-2 0</inkml:trace>
        <inkml:trace contextRef="#ctx0" brushRef="#br0" timeOffset="-712.5291">-1645 206 403 0,'0'0'17'0,"0"0"5"0,0 0-22 0,0 0 0 16,0 0 0-16,0 0 0 0,0 0 116 0,0 0 18 15,0 0 4-15,0 0 1 0,0 0-51 0,0 0-9 16,0 0-3-16,0 0 0 0,0 0-17 0,0 0-4 15,9-7-1-15,4 3 0 0,-4-4-3 0,-1 0-1 16,6 0 0-16,3-3 0 0,-4 7-16 0,5-16-3 16,-1 5-1-16,5-1 0 0,0-3 6 0,5-1 0 15,3 1 1-15,-3-5 0 0,8-3-21 0,-5 3-4 16,1-7 0-16,0 0-1 0,4 0 9 0,0 0 1 16,-4-4 1-16,4-1 0 0,0 1 8 0,-4-4 2 15,-5 0 0-15,0 4 0 0,5 4-10 0,-5-4-2 0,1 0 0 0,-10 4 0 16,-8-1-11-16,9 1-9 0,-1 0 12 0,5-4-12 15,-4 0 8-15,-1 11-8 0,1-11 0 0,-1 0 0 16,1 4 0-16,4-4 0 0,-9 0 0 0,4 4 0 16,1-8 0-16,4 4 0 0,-5 3 0 0,-3-7 0 15,3 8 0-15,-4 0 0 0,0 0 0 0,1 0 0 16,-6-1 0-16,1 5 0 0,-4 0 0 0,-1 0 0 16,0 3 0-16,-4 5 0 0,0-9 0 0,0 5 0 15,-4 7 0-15,0-3 0 0,-1-1 0 0,1 5 0 16,-1 3-10-16,1-4 10 0,0 5-10 0,-1-1 10 15,-4 4-8-15,5 0 8 0,-5 1 0 0,1 3-9 0,-1 4-2 16,0-8 0-16,5 4 0 0,4 4 0 0,-9 0 2 16,0 0 0-16,0 0 0 0,0 0 0 0,9 0 9 15,-8 0 0-15,-5 0-9 0,4 0 9 0,9 0 0 0,-5 4 0 16,-8-4 0-16,4 8 0 0,9-8 0 0,0 0 0 16,-8 0 12-16,-1 0-4 0,9 0-8 0,0 0 0 15,0 0 0-15,0 0 0 0,-13-8 0 0,4 4 0 16,9 4 0-16,0 0 0 0,-9 0 0 0,9 0 0 15,0 0 0-15,0 0 0 0,-9 0 0 0,9 0 0 16,0 0 0-16,0 0 0 0,0 0 0 0,-8 12 0 16,-1-8 0-16,0 7 0 0,5 1 0 0,-1-4 0 15,-3 4 0-15,3 7 0 0,1-11 0 0,-1 11 0 0,1 1 0 16,0-1 0-16,-5 1 0 0,0 3 0 16,5 1 0-16,-5 7 0 0,0 0 0 0,0 0 0 0,1 0 0 15,3 1 0-15,1 7 0 0,-5-4 0 0,0 4 0 0,0 11 0 16,9-11 0-16,-8 12 12 0,-1-4-12 0,0 4 12 15,0 11-12-15,1-4 12 0,-6 1-12 0,1 7 12 16,0 8 1-16,-4-3 1 0,3 3 0 0,-3-4 0 16,-1-4-14-16,5-3 9 0,0-5-9 0,0 4 8 15,0-7 16-15,0-4 4 0,-1-1 0 0,6-3 0 16,-1 4-3-16,-4-4 0 0,4 0 0 0,0-5 0 16,0 1-7-16,-4-4-2 0,4-7 0 0,1 3 0 15,-1-4 8-15,0-4 2 0,0-3 0 0,0-1 0 16,1-4-18-16,3-3-8 0,1 4 0 0,0-9 8 15,-5 5-8-15,4-1 0 0,1 1-12 0,0-8 12 0,-1 4 0 16,-4-1 0-16,9 1 0 0,-8-4 0 0,3 0 0 16,-3 3 0-16,3-3 0 0,-4 4 0 0,9-4 0 0,-4 3 0 15,0-3 0-15,-5 4 0 0,4-4 12 0,1-1-4 16,0 1 0-16,-1-4 0 0,-4 0-8 0,5 0 0 16,4-4-12-16,0 0 12 0,-4 8 0 0,4-8 0 15,0 0 0-15,0 0 0 0,0 0 0 0,0 0 0 16,0 0 10-16,0 0-10 0,0 0 9 0,0 0-9 15,0-12 0-15,4 0 9 0,5 1-9 0,0-5 0 16,-1 4 0-16,1-11 8 0,0-1-8 0,4 1 0 16,5-8 0-16,-1 0 0 0,-4-1 0 0,5 1 0 15,-1 0 0-15,1-4 0 0,4 8-9 0,-4-16 9 16,3 8-12-16,-3-4 12 0,0 0-17 0,-1 0 3 16,5 0 1-16,-4-4 0 0,4 0-1 0,-5 4 0 0,1-4 0 15,4 0 0-15,0 4-2 0,4-4-1 0,0 0 0 16,-4 0 0-16,-4 4 8 0,8 0 9 0,5-4-13 0,-1 8 5 15,1 0 8-15,0 4-12 0,0 4 12 0,-1 3-12 16,1 1 12-16,0 7-8 0,-9 5 8 0,0-1-8 16,-1 8 8-16,-3 4 0 0,0 0-9 0,-5 4 9 15,0 0 0-15,4 8 0 0,-3-1-9 0,-6 1 9 16,1 0 0-16,0 7 0 0,0-3 0 0,-5 3 0 16,-4-3 0-16,-4 3 0 0,8-3 0 0,-4 0 9 15,0 3-9-15,-4-3 0 0,4 3 0 0,-5 1 0 16,-3-1 0-16,3 1 0 0,-4-5 0 0,1 5 0 15,-1-1 0-15,0 1 0 0,-4 3 9 0,0-3-9 16,0 3 11-16,-1 0-3 0,-3 1 0 0,-1-1 0 0,1 5-8 16,-5-5 10-16,-5 0-10 0,6-3 10 0,-6-5-10 0,1 1 10 15,4 4-10-15,0-13 10 0,0 5-10 0,5-4 0 16,3 4 9-16,1-5-9 0,-9-7 0 0,5 0 0 16,-1 0 0-16,5-4 0 0,4 1 0 0,-4-9 0 15,0 4 0-15,0-4 0 0,4 5 0 0,0-1 0 16,9 0 0-16,-4 0 0 0,-1 0 0 0,1-3 0 15,8 3 0-15,-4-4 0 0,5 4 0 0,-5 8 0 16,0 0 0-16,4-4 0 0,5-3 0 0,-9 7-8 16,0 0 8-16,9 0 0 0,0 0 0 0,-1 4-8 15,1 3 8-15,-5-3 0 0,10 0 0 0,-10 0 0 16,5 4 0-16,-5 0 0 0,5-1 10 0,0 1 4 0,0-4 1 16,-1 4 0-16,-8-8 7 0,5 16 2 15,8-9 0-15,0 5 0 0,0-4-11 0,0 4-1 0,5-9-1 16,4 13 0-16,-5-12 1 0,1 8 0 0,4-5 0 0,-5 1 0 15,1 4-12-15,-1-4 8 0,-3 0-8 0,3-1 8 16,-4 1-8-16,1 4 0 0,-1-4 0 0,-5 3 0 31,1-3-160-31,-4 8-28 0</inkml:trace>
      </inkml:traceGroup>
      <inkml:traceGroup>
        <inkml:annotationXML>
          <emma:emma xmlns:emma="http://www.w3.org/2003/04/emma" version="1.0">
            <emma:interpretation id="{B4D99DFF-A48E-4EC2-86EE-F0D37306A2BF}" emma:medium="tactile" emma:mode="ink">
              <msink:context xmlns:msink="http://schemas.microsoft.com/ink/2010/main" type="line" rotatedBoundingBox="8225,789 20650,163 20722,1603 8297,2229"/>
            </emma:interpretation>
          </emma:emma>
        </inkml:annotationXML>
        <inkml:traceGroup>
          <inkml:annotationXML>
            <emma:emma xmlns:emma="http://www.w3.org/2003/04/emma" version="1.0">
              <emma:interpretation id="{E07BABE6-62F7-41A1-B1F8-8C7D3FE2426E}" emma:medium="tactile" emma:mode="ink">
                <msink:context xmlns:msink="http://schemas.microsoft.com/ink/2010/main" type="inkWord" rotatedBoundingBox="8225,789 12781,559 12853,1999 8297,22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60.9009">2918-343 748 0,'4'-16'67'0,"-4"16"-54"0,0 0-13 0,0 0 0 16,0 0 95-16,0 0 16 0,0 0 3 0,0 0 1 15,0 0-25-15,0 0-5 0,0 0-1 0,0 0 0 16,4 8-20-16,-4 7-5 0,5 5-1 0,-5-1 0 15,0 1-6-15,0-1 0 0,0 5-1 0,0 3 0 16,0-4-4-16,0 1-1 0,4-5 0 0,-4 1 0 16,9 3-22-16,-5-3-4 0,1-1 0 0,-1 1-1 15,1-5-11-15,-1 1-8 0,0 3 9 0,1-7-631 16,-1 0-126-16</inkml:trace>
          <inkml:trace contextRef="#ctx0" brushRef="#br0" timeOffset="2216.4333">3247-854 2023 0,'-22'-20'89'0,"22"20"19"0,0 0-86 0,0 0-22 16,0 0 0-16,0 0 0 15,0 0-63-15,-5 12-17 0,1 0-3 0</inkml:trace>
          <inkml:trace contextRef="#ctx0" brushRef="#br0" timeOffset="2805.5627">4036-577 633 0,'5'-8'56'15,"-1"-4"-44"-15,1 4-12 0,-1-3 0 16,0 3 185-16,-4-4 35 0,9 0 8 0,-4 5 0 16,-5-5-127-16,4 0-25 0,-4 4-6 0,-4 4-1 0,-1-7-25 0,1 3-6 15,-1 8-1-15,-3-8 0 0,3 4-15 0,-4 0-3 16,1 0-1-16,-6 4 0 0,-3 4 13 0,4 0 2 15,-5-4 1-15,-4 12 0 0,0-4-34 0,5 7 0 16,-1 1 0-16,1 3 0 0,-5 1 0 0,4 7 0 16,1-3 0-16,-1 3 0 0,5 0 0 0,4 1 0 15,-4 3 0-15,9-4 0 0,-5 4 0 0,4-3 0 16,5-1 0-16,0-4 0 0,0 1 0 0,5-5-9 16,-5-7 1-16,4 0 0 0,1-5 8 0,3-3 11 15,1-4-3-15,4 0 0 0,1 0 1 0,-1-4 0 16,0-7 0-16,4 3 0 0,1-12-9 0,8 1 0 15,-4-1 0-15,5-3 0 0,-1 0 0 0,-4 3 0 16,4-11 0-16,5 4 0 0,-5-9 0 0,0 5 0 16,1 0 0-16,-5 4-11 0,0-1 11 0,-5 5 0 15,1 0 0-15,-9 3 0 0,4 1 13 0,-9 7 5 16,5 0 1-16,-9 12 0 0,0 0 12 0,0 0 2 16,0 0 1-16,0 0 0 0,0 0-14 0,0 20-4 0,-9-1 0 15,0 5 0-15,1 11 0 0,-6-8 0 0,1 16 0 0,-4 0 0 16,3 8 3-16,-3-5 0 0,-1 5 0 15,1 0 0-15,-1 3 1 0,5-11 0 0,-4 4 0 0,3-4 0 16,1 0-10-16,0-4-2 0,0-4 0 0,0 0 0 16,0-8-8-16,4 1 0 0,-4-1 0 0,4 0 0 15,5-7-97-15,-5-9-22 16,0 5-4-16,5-8-871 0</inkml:trace>
          <inkml:trace contextRef="#ctx0" brushRef="#br0" timeOffset="3157.3476">4725-671 1652 0,'0'0'36'0,"0"0"8"0,0 0 2 0,0 0 0 0,0 0-37 0,0 0-9 15,0 0 0-15,0 0 0 0,0 16 50 0,0-1 8 16,0 5 2-16,-4 3 0 0,-5 8-13 0,0-3-3 15,1 7 0-15,-6 0 0 0,1 0-19 0,4 0-4 16,5 4-1-16,-5 4 0 0,0-16 20 0,5 4 3 16,0-3 1-16,4-1 0 0,0 4-26 0,0-11-5 15,0-9-1-15,0 1 0 0,8-4 7 0,-8-8 1 16,0 0 0-16,0 0 0 0,14-4 27 0,-1-4 5 16,0-4 2-16,5-3 0 0,-1-5-10 0,1-3-1 0,-1 3-1 15,1-11 0-15,4 8-34 0,-5-16-8 0,5 8 0 16,0-8 0-16,4 4 0 0,-4-4 0 0,5 0 0 0,3 0 0 31,1 0-31-31,0 11-5 0,-1-7 0 0,1 4-1 16,0 4-127-16,-5-1-26 0,-4 5-5 0,4 4-756 0</inkml:trace>
          <inkml:trace contextRef="#ctx0" brushRef="#br0" timeOffset="1110.8138">2018-509 579 0,'-4'-8'25'0,"-1"8"7"0,5-3-32 0,-4-5 0 0,0 4 0 0,-1 0 0 15,-3 0 68-15,-1 0 8 0,4-3 2 0,-3-1 0 16,-6 4-34-16,6 0-6 0,-5 0-2 0,-1-7 0 16,1 3 26-16,4 0 5 0,-4 0 1 0,4 5 0 15,5 3-23-15,-5 0-4 0,5 0-1 0,-9 0 0 0,4 0-16 0,-4 0-3 16,0 0-1-16,4 3 0 0,-9 1-9 0,1 8-3 16,-5-4 0-16,0 3 0 0,0-3-8 0,-4 4 0 15,4-1 0-15,-5 5 8 0,-3 3 2 0,3 0 0 16,1 1 0-16,0-1 0 0,4 0 14 0,0 5 4 15,0-1 0-15,4 4 0 0,1-4-11 0,-1 4-1 16,5 0-1-16,4 0 0 0,1 4 14 0,-6 0 3 16,6 0 1-16,3 4 0 0,5-12-4 0,-4 8-1 15,4 0 0-15,0-12 0 0,0 8 7 0,9-7 1 16,-1-1 0-16,1 0 0 0,4 1-36 0,5-1 0 16,-1-7 0-16,5-1 0 0,9-7 0 0,0-4 12 15,4 0-4-15,13-4-8 0,5 0 0 0,-1-7 0 16,5 3 0-16,-4-4-908 0</inkml:trace>
          <inkml:trace contextRef="#ctx0" brushRef="#br0" timeOffset="1716.3829">2505-1135 345 0,'5'-16'15'0,"-5"16"4"0,0-8-19 0,-5 5 0 15,5-9 0-15,0 12 0 0,0 0 169 0,5-8 31 16,-5 8 5-16,0 0 2 0,0 0-105 0,0 0-21 0,0 0-4 0,0 0-1 16,0 0-17-16,0 0-4 0,0 0-1 0,0 0 0 15,-5 12-13-15,5 3-2 0,0 1-1 0,0 7 0 16,0 4-2-16,-4 4 0 0,4 8 0 0,0 7 0 15,0 0 16-15,-5 5 2 0,1-5 1 0,4 12 0 16,-4-8-15-16,-5 5-2 0,5 3-1 0,-1-8 0 16,-4 0 2-16,1 0 0 0,3 1 0 0,1-1 0 15,-5 4-19-15,5-11-3 0,-1-1-1 0,1 1 0 16,-5-5-16-16,5 1 10 0,-5 4-10 0,5-16 8 16,-1 4-52-16,1-4-10 15,-1-4-2-15,1 0-612 0,0-7-121 0</inkml:trace>
          <inkml:trace contextRef="#ctx0" brushRef="#br0" timeOffset="3526.9933">5489-277 1728 0,'0'0'38'0,"8"0"8"0,6-12 2 0,-1 8 0 0,0 0-39 0,4-11-9 16,-3 3 0-16,8 0 0 0,-5-7 48 0,5 3 8 16,0-7 2-16,0-1 0 0,0 1-34 0,4 4-6 15,0-9-2-15,-4 1 0 0,0 4 1 0,-9-1 0 16,1 1 0-16,-1 3 0 0,-4 1-1 0,-1-5 0 15,-3 5 0-15,4 3 0 0,-5 1 3 0,-8 3 0 16,-5 0 0-16,4 4 0 0,10 1 6 0,-5 7 2 16,0 0 0-16,-13 0 0 0,-1 7-13 0,-3-3-2 15,-5 12-1-15,0-4 0 0,-4 7 1 0,4 5 1 16,0 7 0-16,-5-8 0 0,6 4 6 0,-1 9 1 0,4-1 0 16,-4-4 0-16,5 4 3 0,3 0 1 15,6-8 0-15,-1 5 0 0,0-5-8 0,5-8-2 16,4 1 0-16,4 3 0 0,0-3-14 0,5-1 11 0,4-3-11 15,5-1 10-15,0-3-10 0,8 0-9 0,9-4 9 0,0-1-13 32,5 5-147-32,3-12-30 0</inkml:trace>
        </inkml:traceGroup>
        <inkml:traceGroup>
          <inkml:annotationXML>
            <emma:emma xmlns:emma="http://www.w3.org/2003/04/emma" version="1.0">
              <emma:interpretation id="{FCE41700-224F-4997-8882-B1C390A70509}" emma:medium="tactile" emma:mode="ink">
                <msink:context xmlns:msink="http://schemas.microsoft.com/ink/2010/main" type="inkWord" rotatedBoundingBox="14451,742 16462,640 16517,1726 14505,182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78.022">8647-683 1357 0,'0'0'60'0,"0"0"12"0,0 0-57 0,5-8-15 0,-5-3 0 0,0 11 0 15,0-8 56-15,0 8 8 0,0 0 1 0,0 0 1 16,0 0-9-16,0 0-1 0,0 0-1 0,0 0 0 16,0 0-37-16,0 0-7 0,0 0-2 0,0 0 0 15,0 8 6-15,0 7 1 0,0-3 0 0,0 8 0 16,4 3 3-16,-4 4 1 0,0-3 0 0,5 3 0 16,-5 4 8-16,0 0 3 0,0 1 0 0,4-1 0 15,-4 0-15-15,0 0-2 0,-4 0-1 0,4-3 0 16,-5 3-4-16,5-12-1 0,0 5 0 0,-4-9 0 15,4 1 19-15,-5 0 3 0,1-1 1 0,0-11 0 16,4 0-8-16,0-4-2 0,0 0 0 0,0 0 0 0,0 0 3 16,0 0 0-16,0 0 0 0,-9-8 0 0,9-4-4 15,0 5 0-15,0-9 0 0,4 0 0 0,1 1-5 16,-1-5-2-16,0 1 0 0,5-8 0 0,4 3-1 16,-4-3-1-16,4-4 0 0,0-1 0 0,5 1-3 0,0 0 0 15,-1 0 0-15,5-4 0 0,0 4-8 0,-4 3 0 16,3-7 0-16,1 4 0 0,5 0 0 0,-5 3 0 15,0-3 0-15,4 0-11 16,-4 8-37-16,4 3-7 0,-4 1-1 0,0 3-677 16,-4 4-135-16</inkml:trace>
          <inkml:trace contextRef="#ctx0" brushRef="#br0" timeOffset="5654.847">9542-730 1450 0,'0'0'64'0,"0"0"14"0,0 0-62 0,0 0-16 0,0 0 0 0,-8 0 0 16,3 8 80-16,-3 4 12 0,-6-4 4 0,1 3 0 16,0 5-64-16,-5-4-13 0,1 3-3 0,-5 9 0 15,0-5 10-15,-4 1 2 0,4-1 0 0,0 1 0 16,0-1 2-16,0 1 1 0,4-5 0 0,5 1 0 15,4 0-18-15,1 3-3 0,-1-7-1 0,5 3 0 16,4-3-9-16,4-4 12 0,-4-8-12 0,9 12 12 16,-1-9-12-16,10 1 0 0,-5-4 0 0,5 0 8 0,8-4 0 15,-4-3 0-15,4 3 0 0,1-8 0 0,-1 4-8 16,-4-3 10-16,0-9-10 0,-5 1 10 0,1 3 10 0,-5 0 3 16,-4 5 0-16,0-5 0 0,-1 4-9 0,-3-3-2 15,-5 3 0-15,0-4 0 0,0 5-1 0,-5-1-1 16,1 4 0-16,0-3 0 0,-9 3 0 0,4 8 0 15,0-8 0-15,-4 4 0 0,0 4-10 0,-5 0-17 16,1 0 4-16,-1 12-683 16,0-8-137-16</inkml:trace>
          <inkml:trace contextRef="#ctx0" brushRef="#br0" timeOffset="4742.8724">7643-870 403 0,'0'0'17'0,"4"-4"5"0,1-7-22 0,-5 3 0 0,0-8 0 0,0 4 0 16,0 1 175-16,4-1 30 0,-4 0 7 0,0 1 0 15,4-1-112-15,-4 0-22 0,0 4-5 16,0-3-1-16,0 11-11 0,0 0-2 0,0 0-1 0,0 0 0 16,0 0-11-16,0 11-3 0,-4 9 0 0,4 3 0 15,0 9 0-15,-4 3-1 0,-1 4 0 0,1 0 0 16,4 4-1-16,-9 3 0 0,5 1 0 0,-1 4 0 16,1-8 2-16,-1 7 0 0,1-7 0 0,0 4 0 15,-1 0-8-15,1 0-2 0,4-8 0 0,-5 0 0 16,5-8-4-16,0 0-1 0,0-8 0 0,-4 1 0 15,0-5-13-15,4-7-4 0,-5 4 0 0,5-9 0 16,0 1-1-16,0 0-1 0,-4 0 0 0,4-8 0 16,0 0-2-16,0 0-8 0,0 0 12 0,0 0-4 0,0 0 0 15,0 0 0-15,0 0 0 0,0 0 0 0,0 0-8 16,0-12 10-16,-4 0-10 0,-1 5 10 0,5-13-10 0,-4 8 0 16,4-7 0-16,-5-1 8 0,1-3-8 0,0-4 0 15,4 3 0-15,0-11 0 0,-5 12 0 0,5-12 0 16,0 4 0-16,0-5 0 0,5 1 0 0,-1-4 0 15,-4 8-10-15,9-4 10 0,-5 0-18 0,5 4 2 16,0-8 1-16,4 0 0 0,-4 4 3 0,8-4 0 16,-4 0 0-16,5 0 0 0,-1 0 0 0,5-4 0 15,0 8 0-15,5 7 0 16,-1-3-16-16,-4 4-2 0,4 4-1 0,1-1 0 0,-1 5 21 0,5-1 10 16,-1 5-10-16,1-1 10 0,0 8-9 0,-9 0 9 15,4 4-8-15,-4 4 8 0,0 0-8 0,-5 12 8 16,1-4-8-16,0 4 8 0,-5 7 0 0,0-7 0 0,0 3 0 15,-9 9 0-15,5-1 0 0,-4 1 0 16,-5 3 0-16,0 0 0 0,-9 4 0 0,0-7 0 0,-9 3 0 16,-3 8 0-16,-6-11 0 0,1 3 14 0,-5 0-2 0,-4 1 0 15,4-5 14-15,1 0 2 0,3-3 1 0,1-1 0 16,-5 1-29-16,5-5 8 0,0 1-8 0,4-4 0 16,-5 3 0-16,10-7-12 0,-5 4 3 0,4-8 0 15,1 11-13-15,-5-11-2 0,4 4-1 0,1 4 0 16,-1-5-140-16,5 5-28 15,0-4-6-15</inkml:trace>
        </inkml:traceGroup>
        <inkml:traceGroup>
          <inkml:annotationXML>
            <emma:emma xmlns:emma="http://www.w3.org/2003/04/emma" version="1.0">
              <emma:interpretation id="{4EA8DE2A-61C9-4176-BFDA-A462AA1C74B2}" emma:medium="tactile" emma:mode="ink">
                <msink:context xmlns:msink="http://schemas.microsoft.com/ink/2010/main" type="inkWord" rotatedBoundingBox="17048,469 19661,337 19714,1381 17100,15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377.623">12056-889 1958 0,'0'0'43'0,"0"0"9"0,0 0 1 0,0 0 3 0,9 4-45 0,-9-4-11 0,9 3 0 0,0 5 0 15,-1 4 53-15,-3-4 9 0,-5 3 2 0,0 1 0 16,0 4 0-16,0-1 0 0,-5 1 0 0,5 0 0 16,-4 3-52-16,0 0-12 0,-1 1 0 0,-3-1 0 15,3-7 0-15,1 4 0 0,-1-1 0 0,-3-3 0 16,3 0 0-16,5-1 0 0,-4-3 0 0,-1 0 0 15,5-8 54-15,0 0 8 0,0 0 2 0,0 0 0 16,0 0-52-16,0 0-12 0,0 0 0 0,0 0 0 16,5-8 0-16,-1-3 0 0,1-5 0 0,-1 0 0 15,0-3 0-15,5 3 0 0,0-3 0 0,4-1 0 0,0-3 0 16,0 0 0-16,5-5 0 0,-1 1 0 16,1 4 0-16,0-5 0 0,-1 9 0 0,5-1 0 0,-4-3 0 15,-1 11 0-15,1 0 0 0,-5 5 0 0,0 3 0 16,-4 4 0-16,8 11 0 0,-8-7 0 0,0 12 0 15,0 0 0-15,-5 7-9 0,5 4 9 0,-5-7 0 16,1-1 0-16,-5 5 0 0,4-1 0 0,0 0 0 0,1 1 0 16,-5-5 8-16,4 1-8 0,-4-1 0 0,5 1 0 15,-1-5 0-15,-4 1 0 0,4-8 19 0,-4 3 0 16,9-3 0-16,-9-8 0 0,0 0-19 0,0 0 0 16,0 8 0-16,0-8 0 0,0 0 10 0,0 0-2 15,0 0 0-15,0 0 0 0,0 0-8 0,4-8 8 16,-4-3-8-16,5 3 8 0,8-4 20 0,-4-4 4 15,-5 1 1-15,5-1 0 0,4-3-33 0,5-5 0 16,-1 5 0-16,-4-4 0 0,1-1 0 0,8 5 0 16,4-5 0-16,-9 5 0 0,-3 3 0 0,-1 1 0 0,9-1 0 15,-5 8 0-15,1 4 0 0,-9-7 0 0,4 11 0 16,0 0 0 0,-4 11-14-16,-1-7-10 0,-8 12-1 0,5-8-1 0,-1 7 26 0,1 5 0 0,-5-5 0 0,-5 5 0 15,1-1 0-15,-1 9 0 0,5-9 0 0,-8 0 0 16,-6 5-84-1,1-1-16-15,13 5-2 0,-4-5-662 0,-14 4-133 0</inkml:trace>
          <inkml:trace contextRef="#ctx0" brushRef="#br0" timeOffset="6184.3507">10174-1357 1825 0,'13'-20'40'0,"-8"8"8"0,4 1 1 0,-1-1 3 0,1 0-41 0,-5 5-11 0,5-1 0 0,-9 8 0 15,9-4 47-15,-9 4 7 0,0 0 2 0,0 0 0 16,4 12-9-16,5-1-2 0,-9 9 0 0,0 3 0 15,-4 8-36-15,-1 1-9 0,1 7 0 0,-5 7 0 16,0 5 33-16,1 4 5 0,-1-1 1 0,0 9 0 0,-4-5 4 16,4-3 1-16,0 3 0 0,5-11 0 0,0 0-20 0,-1-8-3 15,5 4-1-15,-4-4 0 0,4-4-6 16,0-8-2-16,0 0 0 0,0-7 0 0,0-1 16 0,4-3 4 16,-4 0 0-16,0-16 0 0,0 0-16 0,0 0-4 15,0 0 0-15,0 0 0 0,0 0 0 0,9-12 0 16,-5 4 0-16,1-8 0 0,-1 1-3 0,5-5-1 15,-5 5 0-15,5-5 0 0,4-11-8 0,5 4-17 16,-5-1 4-16,5 1 1 0,8 0 0 0,0 3 0 16,-4-3 0-16,9 4 0 0,0-4 3 0,8 7 1 15,-4 1 0-15,-4 11 0 0,-5-4-9 0,-4 4-2 16,-4 8 0-16,4 0 0 16,-5 0-6-16,-8 8-2 0,4 4 0 0,-9-4 0 0,5 7 27 0,-9 1-10 15,-9-1 10-15,5 5 0 0,4-1 0 0,-9 1 0 16,-4-1 0-16,-4 1 0 0,-1-1 26 0,1 1-1 0,-1-1 0 15,-8 1 0-15,4-1-4 0,0 1-1 0,-5-1 0 16,1 1 0-16,0-9-20 0,-1 5 0 0,1 0 0 16,9 7 0-16,-1-15-15 0,1 4-7 0,-5-1-2 15,8 1 0 1,-3 4-96-16,4-9-19 0,0 5-4 0,-1-8-882 0</inkml:trace>
          <inkml:trace contextRef="#ctx0" brushRef="#br0" timeOffset="6454.337">11004-1478 1706 0,'0'0'76'0,"0"0"15"0,9-4-73 0,0 0-18 15,-9 4 0-15,13 4 0 0,0 8 60 0,-4 7 8 16,-5 1 1-16,1 3 1 0,-5 0-5 0,0 9-1 15,0 3 0-15,-5 8 0 0,-3-4-13 0,-1 3-3 16,0 1-1-16,-4 8 0 0,4 0-3 0,-4-1 0 16,4 1 0-16,-4 4 0 0,4-12-25 0,1 3-6 15,-6-3-1-15,6 8 0 0,-1-16-12 0,4 4-10 16,-8-4 2-16,9 4 0 16,0-8-132-16,-1-3-25 0,1-5-6 0,4 0-1 0</inkml:trace>
          <inkml:trace contextRef="#ctx0" brushRef="#br0" timeOffset="6783.9338">11179-554 1209 0,'17'-8'108'0,"-8"4"-87"0,4 4-21 0,1-8 0 16,-6 8 82-16,10-3 12 0,-1-5 2 0,5 8 1 15,0-12-40-15,5 4-8 0,-1-7-1 0,0 3-1 16,-4 0 13-16,5 1 2 0,-10-5 1 0,5 0 0 15,-4 1-25-15,-5-5-5 0,0 1-1 0,0-1 0 16,-4 1 16-16,-5-5 4 0,5 1 0 0,-5 0 0 16,1-1-28-16,-5 5-6 0,0-1-1 0,0 1 0 15,0 3-5-15,-5 4 0 0,1 1-1 0,-5 3 0 16,5 8 5-16,-9-8 0 0,4 8 1 0,-4 8 0 0,0-4-17 0,-5 11 0 16,-4-3 0-16,5 8 0 0,-5 3 0 0,0 8 10 15,4-11-10-15,1 7 12 0,-5 4-12 16,8 0 0-16,1-3-10 0,5 3 10 0,-1 0 0 0,4-4 16 15,5 5-1-15,0-1-1 0,5-4-22 0,4-4-5 16,-1 1-1-16,10-5-710 16,-1 1-141-16</inkml:trace>
        </inkml:traceGroup>
        <inkml:traceGroup>
          <inkml:annotationXML>
            <emma:emma xmlns:emma="http://www.w3.org/2003/04/emma" version="1.0">
              <emma:interpretation id="{3765559A-1BBF-4F92-863D-E79F217FDF59}" emma:medium="tactile" emma:mode="ink">
                <msink:context xmlns:msink="http://schemas.microsoft.com/ink/2010/main" type="inkWord" rotatedBoundingBox="20539,721 20678,714 20713,1414 20575,1421"/>
              </emma:interpretation>
              <emma:one-of disjunction-type="recognition" id="oneOf4"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!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;</emma:literal>
                </emma:interpretation>
                <emma:interpretation id="interp8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9850.5201">13627-488 1267 0,'9'-4'112'0,"-9"4"-89"16,0 0-23-16,9-4 0 0,-1 1 191 0,1 3 33 15,4-4 8-15,-13 4 0 0,0 0-151 0,9 0-30 16,0-8-7-16,-9 8 0 0,0 0-44 0,0 0-24 16,0 0 4-16,0 0 0 15,0 0-113-15,0 0-23 0,0 0-4 0,0 0-652 16</inkml:trace>
          <inkml:trace contextRef="#ctx0" brushRef="#br0" timeOffset="9674.3862">13684-999 1116 0,'0'-15'49'0,"0"15"11"0,-9-12-48 0,9 0-12 16,5-3 0-16,-1-1 0 0,-8 5 121 0,4-5 23 0,4 0 4 0,0 5 0 16,-4-5-31-16,5 4-6 0,-5 1-2 0,9-1 0 15,-5 8-53-15,5 0-10 16,-9 4-2-16,0 0-1 0,0 0-13 0,0 0-2 0,4-12-1 0,-4 12 0 15,0 0 5-15,0 0 2 0,9 4 0 0,-9-4 0 32,0 12-50-32,0 4-11 0,4-9-1 0,-4 9-1 15,-4 0-3-15,0 3-1 0,-1 5 0 0,1 7-963 0</inkml:trace>
        </inkml:traceGroup>
      </inkml:traceGroup>
    </inkml:traceGroup>
    <inkml:traceGroup>
      <inkml:annotationXML>
        <emma:emma xmlns:emma="http://www.w3.org/2003/04/emma" version="1.0">
          <emma:interpretation id="{0E4BD883-004A-4E23-A100-0CE30DDC6326}" emma:medium="tactile" emma:mode="ink">
            <msink:context xmlns:msink="http://schemas.microsoft.com/ink/2010/main" type="paragraph" rotatedBoundingBox="1694,4140 26168,2621 26285,4506 1811,6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55966-C265-4BAF-91B3-A2757BD7A706}" emma:medium="tactile" emma:mode="ink">
              <msink:context xmlns:msink="http://schemas.microsoft.com/ink/2010/main" type="line" rotatedBoundingBox="1694,4140 26168,2621 26285,4506 1811,6025"/>
            </emma:interpretation>
          </emma:emma>
        </inkml:annotationXML>
        <inkml:traceGroup>
          <inkml:annotationXML>
            <emma:emma xmlns:emma="http://www.w3.org/2003/04/emma" version="1.0">
              <emma:interpretation id="{BEADF2AA-06AD-429F-B8C5-8AE993CEF262}" emma:medium="tactile" emma:mode="ink">
                <msink:context xmlns:msink="http://schemas.microsoft.com/ink/2010/main" type="inkWord" rotatedBoundingBox="1700,4239 6317,3952 6410,5455 1793,574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001.2305">-3431 3190 345 0,'9'-16'15'15,"-5"8"4"-15,1 1-19 0,-1-1 0 0,5 0 0 0,-5 0 0 0,1 4 260 0,-5-4 49 16,4 5 10-16,-4 3 1 0,0 0-164 0,0 0-32 16,0 0-8-16,-4 7 0 15,-1 5-57-15,-3 8-11 0,3 3-3 0,-4 0 0 0,5 9-17 0,-9-5-3 16,9 4-1-16,-1 0 0 0,1 8-5 0,4-8-2 16,-5-3 0-16,5 3 0 0,5-8-9 0,-1 1-8 15,5-1 9-15,4-7-9 0,-9 3 0 0,5-7 0 16,0-4-11-16,4 0 11 15,0-5-162-15,5-3-25 0,-5-7-5 0</inkml:trace>
          <inkml:trace contextRef="#ctx0" brushRef="#br0" timeOffset="16487.2154">-2979 3007 1375 0,'0'0'60'0,"0"0"14"0,13 3-59 0,0-3-15 0,5 4 0 0,-5 4 0 0,0 0 66 16,-4 4 10-16,0 3 3 0,4 1 0 0,-4 3-14 0,4 1-2 15,0 7-1-15,0-4 0 0,-4 5-8 0,4 3-2 16,0-4 0-16,-8 4 0 0,8 1-15 0,-4-1-3 16,4 0-1-16,-4-4 0 0,-1-3-10 0,1-5-3 15,0 1 0-15,0-5 0 0,0 1 0 0,-1 0-1 16,1-5 0-16,-4-3 0 0,-5-8-5 0,0 0-1 15,0 0 0-15,13 4 0 0,0-4 3 0,-13 0 0 16,9-4 0-16,4 0 0 0,0-8 14 0,0 1 3 16,-4-1 1-16,0-7 0 0,8-1 0 0,-12-3 0 15,3-5 0-15,6 1 0 0,-1 0-5 0,0-4-1 16,0 3 0-16,0-7 0 0,0 4-11 0,0-8-2 16,9 4-1-16,-4-4 0 0,-5-4-14 0,0 4 0 15,5 0 0-15,4 4 0 16,0 4-16-16,-9 3-10 0,0 9-2 0,5-1-794 15,-1 1-159-15</inkml:trace>
          <inkml:trace contextRef="#ctx0" brushRef="#br0" timeOffset="16115.9353">-3282 2819 1152 0,'-13'-27'102'0,"9"15"-82"0,0 1-20 0,-1 3 0 16,5 0 40-16,0 8 3 15,0 0 1-15</inkml:trace>
          <inkml:trace contextRef="#ctx0" brushRef="#br0" timeOffset="16829.6645">-1948 3209 1324 0,'0'0'118'0,"13"-8"-94"0,1-3-24 0,3 3 0 16,-4 0 45-16,5-4 5 0,-1 1 1 0,5-1 0 0,-4 0 9 16,4-3 3-16,-9-1 0 0,4 1 0 0,5-1-44 15,-8 0-9-15,-1-7-2 0,-5 4 0 0,1 3 4 16,0-4 1-16,0 5 0 0,-5-5 0 0,-4 5 31 0,-4-1 5 16,4 4 2-16,-9 1 0 0,5-1 4 0,-5 4 1 15,-4 0 0-15,4 8 0 0,-4 0-20 0,4 0-3 16,-4 0-1-16,0 4 0 0,-5 4-7 0,5 0-1 15,-9 4-1-15,4 3 0 0,1 9-13 0,4 3-2 16,-9 0-8-16,9 1 12 0,-5 3-12 0,9-4 0 16,1 8 0-16,-1-4 0 0,0-3 0 0,9-1 0 15,-4-4 8-15,8 5-8 0,0-5 0 0,1 0 0 16,4-3 8-16,4-1-8 16,0 1-76-16,0-1-19 0,0-7-3 0,9 0-885 0</inkml:trace>
          <inkml:trace contextRef="#ctx0" brushRef="#br0" timeOffset="17219.9054">-1202 2999 1094 0,'0'0'48'0,"0"0"11"0,0 0-47 0,9 0-12 0,4 4 0 0,0 0 0 15,-13-4 170-15,9 7 32 0,4 1 6 0,0 4 2 16,0 0-90-16,-4 7-19 0,-4-3-3 0,3-1-1 15,1 9-37-15,0-5-7 0,-9 1-1 0,4-1-1 16,5-3-15-16,-5 3-4 0,-4-3 0 0,0-5 0 16,-4 5-3-16,4-4-1 0,0-4 0 0,0 3 0 15,-4-3-12-15,4-8-2 0,0 8-1 0,0-8 0 0,0 0-13 0,0 0 0 16,0 0 8-16,8-8-8 0,1 0 0 0,4-3 0 16,1-5 0-16,-1 0 0 0,4-7 0 0,5 0 0 15,0-5 0-15,0 1 0 0,4-4-15 16,-4 0 1-16,0-4 0 0,0 3 0 0,9 5 14 0,-9 0 0 15,0 7 0-15,-5 9 0 0,5-1 24 0,-4 4 8 16,-1 4 2-16,-4 8 0 0,1 8-21 0,-1-1-4 16,-4 9-1-16,-1-1 0 0,1 5 1 0,0 3 0 15,0-3 0-15,-5 7 0 0,0-4 5 0,1 0 1 16,-1 4 0-16,1-3 0 0,-1 3-15 0,0-4 9 16,1 1-9-16,-1-5 8 15,1-4-83-15,-5 1-17 0,4-1-3 0,5 1-1074 0</inkml:trace>
          <inkml:trace contextRef="#ctx0" brushRef="#br0" timeOffset="15547.6964">-3900 2488 741 0,'0'0'32'0,"0"0"8"15,0 0-32-15,0-8-8 0,4-4 0 0,-4 5 0 0,0-5 80 0,0 4 13 0,0-4 3 0,0 5 1 16,-4-1-9-16,4-4-1 0,0 4-1 0,0-3 0 15,-9 3-26-15,0-4-4 0,5 4-2 0,-5-3 0 16,5 3-15-16,-1-4-3 0,1 4-1 0,-9 4 0 16,4-3-17-16,0-1-3 0,-8 4-1 0,8 0 0 15,-4 0-6-15,0-4 0 0,-1 4-8 0,-3 0 12 16,-1 4-3-16,1 0-1 0,-1-7 0 0,-4 7 0 16,-4 4-8-16,4-4 0 0,5 3 0 0,-10-3 0 15,-4 0 0-15,5 4 0 0,0 0 0 0,0 4 0 16,-5-8 0-16,4 8 0 0,-3 0 0 0,3 3 0 15,1 1 0-15,-5 0 0 0,-4-4-9 0,5 7 9 0,-10 9 0 16,5-5 0-16,-9 4 0 0,13 1 9 0,-8-5-9 0,8 5 0 16,1 3 0-16,3-4 0 0,-4 1 0 0,10 3 13 15,-15 4-1-15,10 1-1 0,-5 3-2 0,5 4 0 16,4 4 0-16,-4 3 0 0,4 9 2 0,0-4 0 16,0-1 0-16,9 1 0 0,-5 0-2 0,14-1 0 15,-5 1 0-15,0-4 0 0,9 4 6 0,0-1 1 16,5-3 0-16,-1 4 0 0,5-4 4 0,0-5 2 15,-1 1 0-15,6-4 0 0,-1 0-14 0,-4-7-8 16,13-5 8-16,-9 0-8 0,9-3 13 0,0-9-1 16,4 1-1-16,0-5 0 0,1 1-11 0,-1-4 0 15,5 0-10-15,-1-8 10 0,1 0 0 0,4-4 18 16,0-4-2-16,5-4-1 0,-5 1-15 0,0-1 8 16,0-4-8-16,-4 1 0 0,-1-5 19 0,-3 1-3 15,3 3 0-15,-8-3 0 0,-9-5-16 0,5 5 0 0,0-5 0 16,-5 9 0-16,-4-1 0 0,-5 1 0 0,-4-1 0 0,4 4 0 15,-4 1 0-15,0 11 0 0,-8-12 0 0,-1 4 0 16,9-4 0-16,-9 5 0 0,-4-1 0 0,4 4 0 16,-4-4-8-16,4 4 8 0,-4 0 0 0,4 0-9 15,-8 4 9-15,3 0 0 0,10 0 0 0,-9 0 0 16,4 0 0-16,0 0 0 0,1 0 0 0,8 0 0 16,0 0 0-16,0 4 0 0,0-4 0 0,0 0 0 15,0 0 14-15,0 0-2 0,0 0 0 0,0 0 0 16,0-8-12-16,8 5 0 0,-3-5 0 0,8 0 0 15,0 0-8-15,5 4-2 0,-1 0 0 0,1 0 0 16,-1 1 10-16,5 3 0 0,5 0 0 0,-1 0 8 16,0 0-34-16,1 0-6 0,8 3-2 0,-9 1 0 15,5 0-122-15,-1-4-24 0,5 0-4 0</inkml:trace>
        </inkml:traceGroup>
        <inkml:traceGroup>
          <inkml:annotationXML>
            <emma:emma xmlns:emma="http://www.w3.org/2003/04/emma" version="1.0">
              <emma:interpretation id="{539319A1-DA02-4055-B2FF-D13434B8271B}" emma:medium="tactile" emma:mode="ink">
                <msink:context xmlns:msink="http://schemas.microsoft.com/ink/2010/main" type="inkWord" rotatedBoundingBox="8246,4517 9962,4410 10008,5149 8291,525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613.382">1939 2745 1148 0,'5'-8'25'0,"-1"5"6"0,0-1 1 0,5-4 0 0,-4 4-32 0,-5-4 0 0,4-4 0 0,0 9 0 16,1-5 72-16,-5 4 8 0,0 4 1 0,4-12 1 16,-4 4-19-16,0 1-4 0,0-1-1 0,0 4 0 15,0-4-6-15,0 0 0 0,0 0-1 0,0 1 0 16,0 7-19-16,0 0-3 0,0-8-1 0,-4 0 0 15,4 8-18-15,0 0-10 0,-5-4 10 0,-3-4-10 16,-1 8 20-16,0-4-1 0,0 1-1 0,1-1 0 0,-6 4-18 16,-3 0 0-16,4 0 8 0,4 0-8 0,-4 0 0 0,0 0 0 15,-5 4 0-15,0 3 0 0,1-3 0 0,-5 0-16 16,-4 8 4-16,4 0 0 0,-5-1 12 0,5 5 0 16,-4 3 0-16,-5 5-9 0,5-1 9 0,-5 4 0 15,1 9 0-15,3-1 0 0,1 4 9 0,0 4 4 16,-1-1 1-16,5 5 0 0,1 0 6 0,3-4 0 15,5 0 1-15,0 0 0 0,8-8-7 0,5-4-2 16,0 0 0-16,9-7 0 0,0-5-3 0,4 1-1 16,0-9 0-16,0 1 0 0,5-8 4 0,-1-4 0 15,5-4 0-15,0-4 0 0,0-4 5 0,9 1 2 16,-5-9 0-16,1 1 0 0,3-5-19 0,-3 1 8 16,-1-4-8-16,5-5 0 0,-5 1 9 0,0 0-9 15,-4-4 0-15,-4-4 9 0,-1 0-9 0,-4 0 0 16,1 4 9-16,-6 0-9 0,1 0 0 0,-4 7 0 0,3 1 0 15,-3 4 0-15,3 7 0 0,-3 1 9 0,4 3-9 16,-5 0 0-16,-4 4 0 0,0 8 0 0,0 0 0 0,0 0 0 16,0 0 8-16,0 0-8 0,0 12 9 0,0 0-9 15,0 3 0-15,0 1 0 0,-4 0 0 0,4-1 0 16,-5 5 0-16,5 3 0 0,-4-3 0 0,4 3 0 16,0-4 0-16,0 5 0 0,0-1 0 0,4 1 0 15,1-1-22-15,-1 0-1 0,0 1 0 0,-4-1 0 16,5-3-117-16,-1-1-24 15,-4-3-5-15</inkml:trace>
          <inkml:trace contextRef="#ctx0" brushRef="#br0" timeOffset="22025.2098">2238 2851 1152 0,'4'-16'102'0,"-4"8"-82"0,4 0-20 0,5-3 0 0,0 3 79 0,4-4 11 15,0 0 2-15,-4-3 1 0,4 7 5 0,0 4 1 16,9-4 0-16,-4 8 0 0,-1 4-39 0,-3 4-7 16,8 4-1-16,-5-1-1 0,-4 9-25 0,0-1-5 15,-4 5-1-15,0-1 0 0,0 5 0 0,-1 3 0 16,-3 0 0-16,-5-4 0 0,9 4 4 0,-9-3 0 16,-5-5 0-16,5 1 0 0,0-1-24 0,0-8 0 15,0 1 0-15,-4-4 0 0,4 3 9 0,-5-3-9 16,5-12 12-16,0 0-12 0,0 0 13 0,0 0-4 0,0 0-1 0,0 0 0 15,5-8 2-15,-5-7 0 0,-5-1 0 0,14-3 0 16,4-5-10-16,5-3 0 0,4-4 0 0,4-8 0 16,-4 4 0-16,4-8 0 0,5 0 0 0,0 4 0 15,-5 8 0-15,1-1 0 0,-1 1 0 0,-4 8 0 16,0 3 0-16,-5 5 0 0,-4 3 0 0,1 4 0 16,-1 8 16-16,-4 4-1 0,-1 0-1 0,1 4 0 15,0 7 9-15,4-3 1 0,-4 8 1 0,-5-1 0 16,5 5-25-16,0-5 0 0,0 1 0 0,-5 3 0 15,5-4 0-15,-1 5 0 0,1-1-8 0,-4-3 8 16,8-1-84-16,0 1-12 16,-4-1-2-16,4 1-1 0</inkml:trace>
        </inkml:traceGroup>
        <inkml:traceGroup>
          <inkml:annotationXML>
            <emma:emma xmlns:emma="http://www.w3.org/2003/04/emma" version="1.0">
              <emma:interpretation id="{C9301910-41FA-44A2-945B-CA9C37292928}" emma:medium="tactile" emma:mode="ink">
                <msink:context xmlns:msink="http://schemas.microsoft.com/ink/2010/main" type="inkWord" rotatedBoundingBox="11815,4159 13174,4075 13217,4777 11859,486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3008.9425">4883 2500 932 0,'5'-20'41'15,"-1"12"9"-15,0-3-40 0,-4-1-10 0,0 4 0 0,0-4 0 16,5 1 100-16,-1-1 19 0,-4 4 3 0,0 0 1 16,0 8-48-16,0 0-10 0,0 0-1 0,0 0-1 0,0 0-29 0,4 12-6 15,-4 4 0-15,0 7-1 0,0 0 1 0,0 9 1 16,5-1 0-16,-5 8 0 0,-5 0 2 0,5 4 0 16,5-4 0-16,-5 4 0 0,4-4-13 15,1-4-2-15,-1-4-1 0,5-4 0 0,-5-3 1 0,5-5 0 16,0-3 0-16,0-5 0 0,-1 1 6 0,1-8 2 15,4-4 0-15,0-4 0 0,1 0 13 0,3-7 3 16,-4-5 1-16,0 0 0 0,5 1-3 0,0-5-1 16,-1 1 0-16,1-1 0 0,-1-3-10 0,1-1-3 15,-5-3 0-15,9-4 0 0,0-4-12 0,-5 4-2 16,1-1-1-16,-1 1 0 0,-3 4-9 0,3 0 10 16,-4-1-10-16,0 1 10 0,1 0-10 0,-6-1 0 15,1 1 0-15,0 0 0 0,0 3 0 0,-1 1-11 16,1 0 3-16,0-1 0 15,-5 9-18-15,5-1-3 0,-4 0-1 0,-1 5 0 16,5 7-162-16,-9 4-32 0</inkml:trace>
          <inkml:trace contextRef="#ctx0" brushRef="#br0" timeOffset="23458.6288">5730 2461 1440 0,'13'-12'64'0,"-9"4"12"16,10 0-60-16,-1 4-16 0,0 0 0 0,4 4 0 0,-3 0 94 0,-1 4 16 15,-13-4 3-15,4 12 1 0,9 0-14 0,1 3-2 16,-1 5-1-16,-5-1 0 16,1 1-97-16,0 3-32 0,0-3 0 0,-5 3 0 0,1 4 55 0,-5-3 10 15,0-1 3-15,-5 1 0 0,5-5-10 0,-4 5-2 16,-1-5 0-16,-3 1 0 0,3-5-6 0,1 1-2 15,-5-8 0-15,0-1 0 0,9-7 0 0,0 0 0 16,0 0 0-16,0 0 0 0,0 0 4 0,0 0 0 16,0 0 0-16,0 0 0 0,0 0-20 0,0-7 10 15,-8-5-10-15,3-4 8 0,5 1 6 0,0-9 1 16,5-3 0-16,3 0 0 0,10-1-15 0,-1 1 0 16,1-4 0-16,-1 4 0 0,5-1 0 0,0 1 0 15,5 4 0-15,-10-1 0 0,5 9 9 0,0-1-9 16,-4 8 8-16,-1 0-8 0,-4 4 9 0,1 1-9 15,-1 6 10-15,0 5-10 0,-4 0 0 0,-1 0 0 16,1 4 0-16,0 3 0 0,0-3 0 0,0 3 0 0,-1 1 0 16,-3-4 0-16,3 3 0 0,1 5 0 0,-4-5 0 15,-5 5 0 1,4-1-40-16,0 5-10 0,-4-5-2 0,0 5-1 16,0-1-59-16,0 4-11 0,0-7-2 0,0 3-510 0,0-3-101 0</inkml:trace>
        </inkml:traceGroup>
        <inkml:traceGroup>
          <inkml:annotationXML>
            <emma:emma xmlns:emma="http://www.w3.org/2003/04/emma" version="1.0">
              <emma:interpretation id="{2B52DB4B-3DA2-4F6D-88B9-F7697A63887A}" emma:medium="tactile" emma:mode="ink">
                <msink:context xmlns:msink="http://schemas.microsoft.com/ink/2010/main" type="inkWord" rotatedBoundingBox="13849,3387 19756,3021 19847,4484 13940,485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4196.8445">7489 2574 864 0,'-9'-32'38'0,"5"21"8"0,0-1-37 0,4 4-9 16,-5-3 0-16,1-5 0 0,-1 4 158 0,1 1 30 0,-5-1 5 0,5 0 2 16,0 4-131-16,-1 1-25 0,-4 7-6 0,1-8-1 15,-6 4-32-15,6 0 0 0,-10 4 0 0,5 0 0 16,-5 0 32-16,1 4-1 0,-5 0 0 0,0 4 0 15,4 3-19-15,1 5-4 0,-5-1-8 0,0 5 12 16,-4 3 28-16,-1 5 6 0,1-1 1 0,4 4 0 16,0 0-18-16,0 4-3 0,9-3-1 0,0-1 0 15,0 0-13-15,4 0-2 0,0-3-1 0,5-5 0 16,-1-4-9-16,5 1 0 0,-4-8 0 0,8-1 0 16,-4-11 10-16,0 0-10 0,0 0 12 0,14 4-12 15,3 0 11-15,1-8-11 0,8-4 10 0,-4 1-10 16,9-5 8-16,-1-4-8 0,-8-3 0 0,9-5 9 0,0-7-9 15,4 4 8-15,-9-4-8 0,5-4 8 0,0 0-8 16,-5-4 0-16,5 0 0 0,-5-8 0 0,0-4 0 16,1-11 0-16,-5-1 0 0,4-7 0 0,-4 8 0 0,-5-5 0 15,5 5 0-15,-4-4 0 0,-1-1 0 0,1 5 0 16,-5 3-9-16,5 1 9 0,-5 7 0 0,-4 8 8 16,-1 4-8-16,1 8 12 0,0 8 9 0,-5 3 2 15,-4 12 0-15,0 8 0 0,0 0-1 0,0 12 0 16,-8 8 0-16,3 11 0 0,-8 4-22 0,4 8 0 0,-4 4 0 0,0 3 0 15,0 1 0-15,0 4 0 16,-1 3 12-16,6 1-4 0,-1-1-8 0,0-3 9 16,0-1-9-16,0 1 10 0,5-8-10 0,0 3 0 15,4-3 9-15,-5-4-9 0,5-4 0 0,5-4 0 0,-5 0 0 16,4-7-12 0,0-1-122-16,1-4-25 0,8 16-5 0,0-19 0 0</inkml:trace>
          <inkml:trace contextRef="#ctx0" brushRef="#br0" timeOffset="24411.9632">7932 2390 1792 0,'0'0'80'0,"0"0"16"0,0 0-77 0,0 0-19 16,-4 12 0-16,0 4 0 0,-1-1 59 0,1 1 8 15,-1 3 1-15,-3 1 1 0,3-1-10 0,1 1-3 16,-5 3 0-16,5 1 0 0,-1-5-33 0,5 1-7 15,0-1-2-15,0-3 0 0,-4 3-14 0,4-3 0 16,4-8 0-16,1 7 0 16,-5-3-158-16,4-4-25 0,5 7-5 0,-9-15 0 0</inkml:trace>
          <inkml:trace contextRef="#ctx0" brushRef="#br0" timeOffset="24545.6734">8191 1993 1558 0,'0'-20'69'0,"0"12"15"0,5 4-68 0,-5 4-16 16,0 0 0-16,0 0 0 0,0 0 0 0,0 0 0 0,0 24 0 15,4-1-689-15</inkml:trace>
          <inkml:trace contextRef="#ctx0" brushRef="#br0" timeOffset="24874.8183">8353 2164 691 0,'0'0'61'0,"0"0"-49"0,0 0-12 0,9 8 0 16,4 8 188-16,1 7 34 0,-1 0 7 0,-4 5 2 16,-1 7-111-16,1 0-21 0,-5 4-5 0,1 0-1 0,4 0-25 0,-9 0-6 15,4-4-1-15,-4 8 0 0,4-8-4 16,-4 0-1-16,0-4 0 0,-4 0 0 0,4-3-9 0,0-5-3 15,4-7 0-15,-4-5 0 0,5 1-7 0,-5 0-1 16,0-12-1-16,0 0 0 0,0 0 3 0,0 0 1 16,4-12 0-16,5-7 0 0,0-5-9 0,0 1-2 15,4-1 0-15,-5-7 0 0,1 0-14 0,4-4-3 16,5 0-1-16,-1-4 0 0,1 4-10 0,4 0 0 16,0 0 0-16,9-1 0 0,-5 5 0 0,0 4 0 15,-4 4 0-15,9-1 0 0,-5 5-14 0,1-1 2 16,-1 1 0-16,5 7 0 15,-5 4-170-15,0 4-34 0,-4 0-6 0</inkml:trace>
          <inkml:trace contextRef="#ctx0" brushRef="#br0" timeOffset="25176.9989">9156 2503 1602 0,'0'0'35'0,"9"0"7"0,9-3 2 0,-5-5 1 0,0 0-36 0,5 0-9 0,3 0 0 0,1-3 0 16,5-1 52-16,-1-4 8 0,-4 5 1 0,9-5 1 16,-9-3-27-16,0 3-6 0,0-7-1 0,-5 3 0 15,1-3 10-15,-5-1 2 0,-4 1 0 0,-1 3 0 16,-3 1 8-16,4 3 3 0,-9-3 0 0,0 3 0 16,0-3-34-16,-9 7-6 0,4 0-2 0,-3 8 0 15,-1 0 5-15,-4 4 1 0,-5 0 0 0,-4 8 0 0,5 4-3 16,-5 4 0-16,-5-1 0 0,1 5 0 0,4 3-12 15,-4 4 0-15,8 5 0 0,-4 3 0 0,5 0 12 16,4 0-3-16,-1-4-1 0,6 0 0 0,-1 0-8 0,0-3-17 16,5-1 4-16,4 0 1 15,4 1-93-15,0-1-19 0</inkml:trace>
          <inkml:trace contextRef="#ctx0" brushRef="#br0" timeOffset="25402.135">10231 2067 2124 0,'-17'-4'94'0,"8"4"19"0,0 4-90 0,-4 3-23 16,-5 5 0-16,-3 4 0 0,-6 7 40 0,-4 8 4 0,-4 1 1 0,0 3 0 16,0 0-13-16,4 4-4 0,1 0 0 0,-1 4 0 15,9-4 8-15,-4-4 2 0,8 4 0 0,1-4 0 16,8 0-16-16,0-4-3 0,0-7-1 0,5 3 0 15,8 0-18-15,1 0 0 0,-1-7 0 0,9-1 0 32,0-7-148-32,5 0-34 0,0-12-6 0,8-4-2 0</inkml:trace>
          <inkml:trace contextRef="#ctx0" brushRef="#br0" timeOffset="25582.9626">10490 1993 2052 0,'0'0'45'0,"0"0"10"0,9-8 1 0,4 4 1 0,0 4-45 0,0 0-12 16,1-4 0-16,7 4 0 0,6-4 36 0,3 4 6 15,1-4 1-15,4 0 0 0,0 0-24 0,-4 0-5 16,0-3-1-16,4 3 0 0,-9 0-13 0,5 4 0 16,-5-8 0-16,-4 4-664 15,-4 0-137-15</inkml:trace>
          <inkml:trace contextRef="#ctx0" brushRef="#br0" timeOffset="25838.727">10876 1232 2008 0,'0'0'89'0,"0"0"19"0,0 0-87 0,5 16-21 0,-1 7 0 0,-4 0 0 16,0 5 44-16,0 7 5 0,0 4 1 0,-4 4 0 15,-5 7 46-15,0 5 10 0,-9 4 2 0,5 3 0 16,-4 0-46-16,-5-3-9 0,0 7-1 0,-4 0-1 16,4 9-25-16,-5-13-5 0,5-4-1 0,5 5 0 15,-1-9-20-15,5 5 0 0,0-8 0 0,0-5 0 16,8-3 0-16,-3 0 0 0,3-8 0 0,-4 0 0 16,5-3-140-1,0-1-28-15,8-8-7 0</inkml:trace>
          <inkml:trace contextRef="#ctx0" brushRef="#br0" timeOffset="26142.8745">11021 2523 1969 0,'0'0'43'0,"13"-4"9"0,0 4 1 0,0-4 3 0,5-4-44 0,8 1-12 16,1-5 0-16,-1 4 0 0,-4-8 36 0,0 1 4 15,4-1 2-15,5 1 0 0,0-5-30 0,-5 1-12 16,5-1 8-16,-5-3-8 0,-4-1 31 0,0 1 1 16,-5 3 0-16,1-3 0 0,-5 0-8 0,-4-1-2 15,0 5 0-15,-5 3 0 0,-4 4 18 0,-4 1 3 16,4 3 1-16,0 8 0 0,0 0-26 0,-9 0-5 16,-4 0-1-16,0 0 0 0,-1 8-3 0,-3 3-1 15,-10 1 0-15,6 8 0 0,-1 3-8 0,0 0 0 16,4 5 0-16,1 3 0 0,3 0 0 0,1 4 0 0,-4-7 0 15,8 7-11-15,0-8 11 0,9 0-8 0,-4 1 8 0,8-5-8 32,5 0-119-32,-5-3-23 0,1-1-5 0,3-3-1 0</inkml:trace>
          <inkml:trace contextRef="#ctx0" brushRef="#br0" timeOffset="26638.5313">12552 1993 1497 0,'22'-16'66'0,"-22"16"14"0,9-8-64 0,-9 8-16 16,0 0 0-16,-9-8 0 0,0 8 136 0,-8 0 23 16,-1 4 5-16,-8 4 0 0,-5 4-95 0,-4-1-19 15,0 9-4-15,-5 3-1 0,5 9-25 0,-4-1-6 16,-1 0-1-16,1 0 0 0,4 4-1 0,0 4 0 16,0-4 0-16,0 4 0 0,8-4 22 0,1 1 4 15,0-1 1-15,4 0 0 0,4-4-26 0,5-4-5 16,4 1 0-16,0-5-8 0,1-4 16 0,3 1-4 15,5-4-1-15,0-5 0 0,0-11-11 0,9 4 0 16,4 0 0-16,0-8 8 0,5 0-8 0,-1 0 10 16,5-7-10-16,0-1 10 0,0-4-2 0,0-3 0 15,4-5 0-15,1-3 0 0,-5-4-8 0,4-4 0 16,5-4 0-16,-1-8 0 0,6-4 0 0,-1-3 0 16,9-9 0-16,-5-3 0 0,-4 0 0 0,0-1 0 15,9-7 0-15,0-11 0 0,-13 7 0 0,-1 0 0 0,5 7 0 16,1 1 0-16,-6 16 0 0,-8-1 0 0,0 8 0 15,-4 8 0-15,-1 8 12 0,-4 8 1 0,-8 3 0 0,-5 1 0 16,9 3-13-16,-5 8-10 0,0 0 2 0,-4 8 0 16,0 0 8-16,0 0 0 0,0 0 0 0,-4 16 0 15,-5 0 0-15,5 7 0 0,-1 4 0 0,-3 4 0 16,-1 8 20-16,9 4-1 0,-5-8 0 0,5 16 0 16,5 8 2-16,-5-9 1 0,-9 9 0 0,5 3 0 15,-1 1 6-15,1-1 0 0,-9 4 1 0,-5 5 0 16,5-13-29-16,4 4-15 0,1-3 2 0,3 3 0 15,-12-11-12-15,12 0-3 0,10-4 0 16,-1-5-794-16,-4-6-159 0</inkml:trace>
        </inkml:traceGroup>
        <inkml:traceGroup>
          <inkml:annotationXML>
            <emma:emma xmlns:emma="http://www.w3.org/2003/04/emma" version="1.0">
              <emma:interpretation id="{D6E9A2E2-D70B-478B-ABA2-F5555AF71025}" emma:medium="tactile" emma:mode="ink">
                <msink:context xmlns:msink="http://schemas.microsoft.com/ink/2010/main" type="inkWord" rotatedBoundingBox="21609,2904 26168,2621 26285,4506 21726,478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719.3816">15316 1766 806 0,'4'4'17'0,"-4"-4"4"0,9-4 1 0,-4 4 2 0,3-4-24 0,-3 1 0 16,-1-1 0-16,5 0 0 0,0 0 92 0,0 4 15 16,-5-8 2-16,0 0 1 0,5 4-38 0,-5-3-7 15,-4 7-1-15,5-8-1 0,-1 0-4 0,-4-4-1 16,5 4 0-16,-5-3 0 0,-5 3-14 0,1-4-4 15,4 4 0-15,-9 1 0 0,0-1-16 0,1 0-4 16,-1 0-1-16,-4 0 0 0,-1 5-8 0,-3-1-2 16,-1 0 0-16,5 0 0 0,-9 4-1 0,0 0 0 15,0 4 0-15,-4 0 0 0,-5 3-8 0,5 5 0 16,0-4 0-16,-1 4 0 0,-3-1 8 0,-1 5-8 16,5 0 0-16,-1 7 8 0,1-7-8 0,4 7 0 15,-4 0 0-15,4 1 0 0,0 7-9 0,4-4 9 16,1 1-12-16,4-1 12 0,-1 0-8 0,10 0 8 15,0-3 0-15,4 3 0 0,4-3-8 0,0-5 8 16,5-3 0-16,0-5 0 0,4 1 0 0,0-8 0 0,0 4 0 16,1-8 0-16,3-8 9 0,1 0-9 0,-1 0 8 15,5-3-8-15,5-9 31 0,-6 5 1 16,1-1 0-16,0-7 0 0,0-1-16 0,5-3-4 0,-5 3 0 16,4-7 0-16,-4 0 5 0,4 0 1 0,0-4 0 0,-4 0 0 15,-4 0-8-15,4 3-2 0,-5 5 0 0,1 4 0 16,4 3-8-16,-5 5 0 0,1 7 0 0,0 4 0 15,-5 4 0-15,0 4-9 0,-4 7 9 0,-1 9 0 16,-3 7-9-16,-1 4 9 0,-4 5 0 0,-4 6-9 16,-5 9 9-16,0 0 0 0,-8 7 0 0,4 5 0 15,-9-1 0-15,0 4 14 0,4 5-3 0,-8 3-1 16,-5-12 15-16,5 1 3 0,-5-1 1 0,5-4 0 16,-1-7-3-16,1 0-1 0,0-8 0 0,4 0 0 0,0-4 5 15,0-8 1-15,-4 0 0 0,4-8 0 0,0-3-11 16,4-4-1-16,1-5-1 0,-5-7 0 0,0 4-6 0,4-8 0 15,1-4-1-15,-1-4 0 0,1 0-11 0,3-3 12 16,6-5-12-16,-6-3 12 0,10-9 16 0,4 5 3 16,0-8 1-16,4 0 0 0,10-1-32 0,-1-7 0 15,9 0 0-15,4 0 0 0,5-7 0 0,-1-5 0 16,10 0 0-16,-1 0 0 16,5 9-20-16,-4 3-9 0,4 0-3 0,0 3 0 15,-9 5-64-15,4 4-14 0,1 0-2 0,3 7-932 0</inkml:trace>
          <inkml:trace contextRef="#ctx0" brushRef="#br0" timeOffset="29062.0053">16071 1688 1440 0,'0'0'128'0,"0"0"-103"0,0 0-25 0,4 8 0 16,-4 8 105-16,4 3 16 0,-4 5 3 0,5 3 1 15,-10 0-54-15,5 4-11 0,0 1-3 0,5 3 0 16,-5 0-4-16,0-4-1 0,0 4 0 0,0 4 0 16,4-8-23-16,1-3-5 0,-10-1 0 0,10 0-1 15,-5 1 15-15,4-5 3 0,-4-4 1 0,4 1 0 0,-8-8-21 16,8-1-4-16,-4 1-1 0,0-12 0 16,0 8-6-16,0-8-2 0,0 0 0 0,0 0 0 0,0 0 26 0,0 0 5 15,0 0 1-15,9-12 0 0,4-7-20 0,1-1-3 16,-6-3-1-16,1-1 0 0,4-7-6 0,0 0-2 15,1-4 0-15,-6-4 0 0,5 0 4 0,1 4 1 16,3-4 0-16,1 4 0 0,-1 3-13 0,1 1 0 16,-1-8 0-16,10 8 0 0,-5 0 0 0,4 4 0 15,5-5 0-15,-1 5 0 16,5 4-184-16,-4 3-39 0,4 8-8 0</inkml:trace>
          <inkml:trace contextRef="#ctx0" brushRef="#br0" timeOffset="29448.4034">17286 1852 1324 0,'39'-15'118'0,"-25"3"-94"0,-6 0-24 0,-3 0 0 16,-1 1 84-16,1-1 12 0,-5 0 2 0,0 1 1 15,0-1-8-15,-9 0-2 0,4 1 0 0,-8 3 0 16,9 4-51-16,-14 0-10 0,-8 4-3 0,-5 4 0 15,1 8-9-15,-6 7-1 0,1 1-1 0,0 3 0 16,0 4 21-16,4 1 4 0,1 3 1 0,3 0 0 16,1 0-54-16,4 0-10 0,5 1-3 0,-1-9 0 15,5 4 48-15,0-3 10 0,8-5 1 0,-3-3 1 16,8-5-22-16,0-11-11 0,0 0 10 0,0 0-10 0,0 0 11 16,13 0-11-16,-4-3 12 0,8-9-12 0,-4-8 23 0,9 1-3 15,0-1 0-15,0-3 0 0,0 0-20 0,4-9-12 16,1 1 2-16,-1 4 0 0,0-4 10 15,5 7 0-15,0-7 0 0,-5 8 0 0,0 3 0 0,-4 5 0 16,-4 3 0-16,-1 8 0 0,-3 8 0 0,-6 0 14 16,-3 4-3-16,-1 3-1 0,5 9-10 0,-5-1-12 15,-4 9 2-15,-4-5 1 0,4 4 9 0,-5 1 12 16,5 3-2-16,0-4-722 16,-4 0-145-16</inkml:trace>
          <inkml:trace contextRef="#ctx0" brushRef="#br0" timeOffset="29906.8019">17918 1630 633 0,'0'-8'56'0,"0"8"-44"0,0 0-12 0,0 0 0 16,0 0 316-16,0 0 60 0,-5 8 13 0,-3 7 3 15,8 1-274-15,-5 4-54 0,-4 7-12 0,5 4-1 16,-5 0 2-16,0 4 1 0,1-3 0 0,-1 7 0 15,0-4-18-15,-4 8-4 0,4-1-1 0,0 1 0 16,-4-8-4-16,5 4-1 0,-1-3 0 0,4-1 0 16,-3-4-15-16,-1 0-3 0,0-8-8 0,5-3 12 15,-5-4 25-15,4-1 5 0,-3 1 1 0,8-5 0 16,0-11-28-16,0 0-6 0,0 0-1 0,-5 8 0 16,5-8 20-16,0 0 3 0,0 0 1 0,0 0 0 15,-4-11-32-15,0 3 0 0,4-12 0 0,0 5 0 0,0-5 12 0,8-3-3 16,-3-5-1-16,8-3 0 15,0 0-28-15,0-4-5 0,9-4-2 0,9-4 0 0,4 0 27 16,0-4 0-16,0 4 0 0,5 1 0 0,-1 3 0 0,-4 0 0 16,5 3 12-16,-1 5-4 0,-4 4-8 0,-4 4-10 15,0 7 10-15,-5 4-13 0,-4 4 13 0,-4 8 0 16,-1 4-10-16,-4 4 10 0,0 4-9 0,-4 3 9 16,-4 5-12-16,-1-1 12 0,0 5-13 0,-4 7 4 15,0-4 1-15,0 1 0 0,-4-1 8 0,0 0 0 16,-10 1 0-16,1 3 0 0,-9-8 0 0,-4 4 11 15,0 1-3-15,-5-5 0 16,-9-3-50-16,1-1-10 0,-9 1-3 0,-1-1 0 16,-3-11-80-16,4 0-16 0,-1-4-3 0,1-4-869 0</inkml:trace>
          <inkml:trace contextRef="#ctx0" brushRef="#br0" timeOffset="30357.4347">18944 764 1728 0,'14'-12'153'16,"-1"1"-122"-16,4 3-31 0,-4 4 0 0,1 0 57 0,-6 8 6 16,-8-4 1-16,14 12 0 0,-10 7 16 0,5 5 4 15,-9 7 1-15,4 12 0 0,-8-4-33 0,-5 11-8 16,5 5 0-16,-10 7-1 0,6-7 17 0,-6 7 3 15,1-3 1-15,0 11 0 0,-4 0-52 0,-1 0-12 16,5 1 0-16,-5 3 0 0,5-4 0 16,0-8 0-16,0-3 0 0,0-5 0 0,8-3 0 0,-4-8 0 15,-4-4 0-15,0 0 0 0,4 0 0 0,1-8 0 16,-6-7 0-16,6-5 0 0,3-3 0 0,1-5 0 16,-1-7 0-16,5-4 0 0,-13 0 54 0,9-7 8 15,4-5 2-15,0-4 0 0,4-7-52 0,1-1-12 16,8-3 0-16,0-4 0 0,5-4 0 0,4 0 0 15,-1-4 0-15,6 4 0 0,-5 0 0 0,4 3 0 16,-4 9-12-16,-4 0 12 0,-1 3 0 0,1 4 0 0,-10 13 0 0,1-1 9 16,0 8 0-16,0 3 0 15,0 5 0-15,-1 8 0 0,-3 3-9 0,3 0 8 16,-3 5-8-16,4 3 8 0,-5-4-8 0,5 8 0 0,0-4 9 0,4 8-9 16,-5 0 0-16,10-3-20 0,4-1 4 15,4 0 1 1,9-4-149-16,0 4-31 0,-4-4-5 0,4-3-2 0</inkml:trace>
        </inkml:traceGroup>
      </inkml:traceGroup>
    </inkml:traceGroup>
    <inkml:traceGroup>
      <inkml:annotationXML>
        <emma:emma xmlns:emma="http://www.w3.org/2003/04/emma" version="1.0">
          <emma:interpretation id="{99C4123C-FB1E-4F4C-8BC1-7225D67EDE48}" emma:medium="tactile" emma:mode="ink">
            <msink:context xmlns:msink="http://schemas.microsoft.com/ink/2010/main" type="paragraph" rotatedBoundingBox="2056,6045 28286,4214 28443,6467 2213,8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37515F-3A3C-484F-B90F-06BC061A40CD}" emma:medium="tactile" emma:mode="ink">
              <msink:context xmlns:msink="http://schemas.microsoft.com/ink/2010/main" type="line" rotatedBoundingBox="2056,6045 28286,4214 28443,6467 2213,8299"/>
            </emma:interpretation>
          </emma:emma>
        </inkml:annotationXML>
        <inkml:traceGroup>
          <inkml:annotationXML>
            <emma:emma xmlns:emma="http://www.w3.org/2003/04/emma" version="1.0">
              <emma:interpretation id="{03A32232-74C9-4951-AA3F-32A5321478AC}" emma:medium="tactile" emma:mode="ink">
                <msink:context xmlns:msink="http://schemas.microsoft.com/ink/2010/main" type="inkWord" rotatedBoundingBox="2107,6782 4391,6623 4473,7803 2190,796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447.9129">-3786 4863 972 0,'-9'-20'43'0,"9"20"9"0,-13 0-42 0,4 0-10 15,-4 0 0-15,0-4 0 0,4 1 43 0,0 3 6 16,1 0 2-16,-10 0 0 0,9-8-5 0,-4 4-1 15,-4 4 0-15,-1 0 0 0,0 0-9 0,5-4-3 16,-4 0 0-16,-5 4 0 0,-5 4-9 0,1 0-1 16,0 4-1-16,-5-1 0 0,5 1 2 0,-1 0 0 15,-3 0 0-15,3 4 0 0,-3-1 1 0,-1 9 1 16,-4-1 0-16,4 1 0 0,0 3 6 0,1-3 2 16,-1 7 0-16,0 0 0 0,1-3-13 0,-1 3-2 15,5-8-1-15,-5 9 0 0,0-1 16 0,9 0 3 16,0 1 1-16,-4 3 0 0,8 0-19 0,-4 4-4 15,14 0-1-15,-10 8 0 0,9-4 7 0,5 4 2 16,-5 4 0-16,9 3 0 0,5-3 2 0,-1 0 1 16,5-4 0-16,4 4 0 0,0-4-11 0,5-8-3 0,-1 0 0 15,1-4 0-15,8-4-2 0,-4-3-1 0,4-1 0 16,1-3 0-16,-1-5-9 0,0-3 10 16,9-8-10-16,0 0 10 0,1-8-10 0,3 4 0 0,1-12 0 0,-1 4 0 15,-4-3 11-15,-4-5-3 0,0-3-8 0,4 3 12 16,-5-4-12-16,1 1 0 0,0 3 0 0,-18-3 0 15,9-1 0-15,-9-3 0 0,-4 0 0 0,0 3 0 16,-1 1 0-16,-8-1 0 0,0 1 0 0,0-1 0 16,-8 1 0-16,-1-1 0 0,4 8 8 0,-3-3-8 15,-1-1 0-15,-4 4 0 0,4 1 0 0,-4 3 0 16,-5-4 0-16,5 4 0 0,-4 1 0 0,-1 3 0 16,9-4 0-16,-8 0 0 0,4 4 0 0,4 0 0 15,-4 0 0-15,-1 4 0 0,14 0 0 0,-8 0-10 16,-6 0 10-16,14 0 0 0,0 0 0 0,0 0 0 0,0 0 0 0,0 0 0 15,0 0 0-15,0 0 8 0,0 0-8 0,0 0 0 16,0 0 0-16,9 0 0 0,0-3 0 0,4 3-8 16,14 3 8-16,-10-6 0 0,14-1 0 0,4 0 0 15,0 4 0-15,9 0-8 0,-5 4-10 0,1 3-2 16,-1 5 0-16,1 4-665 16,-5-5-134-16</inkml:trace>
          <inkml:trace contextRef="#ctx0" brushRef="#br0" timeOffset="34802.2521">-3181 5436 979 0,'0'0'87'0,"0"0"-70"0,-4-4-17 0,4 4 0 16,-4-8 115-16,4 8 19 0,0 0 4 0,0 0 1 0,4-7-24 0,5-1-5 16,4 0-1-16,0 0 0 15,5 0-47-15,4 1-10 0,-1-1-1 0,10 0-1 0,0 0-15 16,0 0-3-16,-1 1-1 0,1 3 0 0,9-4-23 0,-5 8-8 15,0-8 0-15,0 4 9 0,0 0-9 0,0 4 0 16,-9-4 0-16,1 4 0 0,-5 4-16 0,4-4-4 16,-9 4-2-16,5-4 0 15,-8 0-40-15,3 4-8 0,1 4-2 0,-1-8-787 0</inkml:trace>
          <inkml:trace contextRef="#ctx0" brushRef="#br0" timeOffset="35011.296">-3040 5764 1497 0,'0'0'133'0,"-9"0"-106"0,0 4-27 0,-4-4 0 16,13 0 76-16,0 0 11 0,0 0 1 0,0 0 1 16,0 0-12-16,0 0-2 0,18 7-1 0,-1-7 0 15,1 0-23-15,8 0-5 0,5-4-1 0,-1 4 0 16,-3 0-27-16,8 0-6 0,-4 0 0 0,12 0-1 15,-7 0-24-15,3 0-5 0,5-3-1 0,4 3-978 16</inkml:trace>
        </inkml:traceGroup>
        <inkml:traceGroup>
          <inkml:annotationXML>
            <emma:emma xmlns:emma="http://www.w3.org/2003/04/emma" version="1.0">
              <emma:interpretation id="{C8ABEAE1-CAB4-4014-B3E1-580EF4F26DCB}" emma:medium="tactile" emma:mode="ink">
                <msink:context xmlns:msink="http://schemas.microsoft.com/ink/2010/main" type="inkWord" rotatedBoundingBox="5599,6323 10341,5992 10447,7516 5706,784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665.932">-847 4520 637 0,'-17'-12'28'0,"17"12"6"0,0 0-34 0,-5-8 0 16,-8 0 0-16,0 1 0 0,4-1 116 0,1 0 16 16,-1 8 3-16,-4 0 1 0,-5 0-44 0,1 8-8 15,-1 3-1-15,0 1-1 0,-8 4 15 0,0 11 3 16,-1 4 1-16,1 12 0 0,-5 8-25 0,5 3-6 16,0 5-1-16,4 3 0 0,0 9 0 0,9-1 0 15,-5 0 0-15,9 0 0 0,5-4-39 0,4-3-8 16,0-5-2-16,0 5 0 0,9-5-9 0,4 1-3 15,0-13 0-15,0 1 0 0,5-4-8 0,-1-4 0 16,10-4-10-16,-5-4 10 0,0-7-18 0,8-5 2 16,5-3 1-16,1-8-677 15,-1 0-135-15</inkml:trace>
          <inkml:trace contextRef="#ctx0" brushRef="#br0" timeOffset="36118.7142">-408 4644 1616 0,'-9'-15'72'0,"5"7"14"16,8-4-69-16,-8 1-17 0,4 3 0 0,0 8 0 0,0 0 66 0,0 0 10 15,0 0 1-15,9 8 1 0,-5 7-41 0,5 5-8 16,0 3-1-16,4 8-1 0,-4 12 0 0,-1 0 0 16,1 8 0-16,4 0 0 0,5 7 6 0,-5 1 2 15,0-1 0-15,0 0 0 0,5-3-3 0,-1 4-1 16,-8-5 0-16,4 1 0 0,9-8-15 0,-4-5-4 16,-1-6 0-16,-3-1 0 0,-1 0 23 0,0-4 4 0,0-4 1 0,0-3 0 15,0-9-24-15,-4 1-5 16,4-4-1-16,0-1 0 0,-8 5 6 0,8-8 0 15,-13-8 1-15,0 0 0 0,13-12 3 0,-4 0 1 16,0-3 0-16,4-5 0 0,0 1 0 0,0-5 0 16,-4-3 0-16,4 0 0 0,0-5-9 0,0 1-1 15,5-8-1-15,-5-4 0 0,5 0-2 0,-1-3-8 16,1-1 12-16,4-4-4 0,-5 0-8 0,5-3 12 0,0-1-12 16,5-3 12-16,-1-5-12 0,5 9 0 0,-10-1 0 0,6 5 8 15,4 3-19-15,-5 4-4 0,-4 8-1 0,4 4 0 31,0 3-107-31,-4 9-21 0,5 3-5 0,-1 4-944 0</inkml:trace>
          <inkml:trace contextRef="#ctx0" brushRef="#br0" timeOffset="36355.8161">1172 4886 1681 0,'0'0'74'0,"0"0"16"0,13 16-72 0,0 7-18 16,-4 1 0-16,-1 7 0 0,6-4 103 0,-10 4 17 16,-4 4 3-16,-4 0 1 0,-1 1-42 0,-4 3-8 15,1 0-2-15,-1 3 0 0,-4 5-36 0,-5 0-7 16,-4-4-1-16,0-4-1 0,-8 4-15 0,-1-4-4 16,5-4 0-16,-1 0 0 0,1 0-8 0,4-8 0 15,-4 1 0-15,4-5-11 16,4 1-113-16,-4-5-22 0,5-3-5 0</inkml:trace>
          <inkml:trace contextRef="#ctx0" brushRef="#br0" timeOffset="37290.0289">1637 5444 748 0,'0'0'67'0,"0"0"-54"0,0 0-13 0,0 0 0 15,13 0 184-15,4-4 35 0,5 0 6 0,9 0 2 16,4 0-122-16,-4-4-24 0,4 1-5 0,4-5 0 15,-4-4-3-15,5 5 0 0,4-1 0 0,-9 4 0 16,4 0-44-16,1 4-9 0,-5-3-1 0,0-1-1 31,5 0-136-31,-10 4-27 0,1-4-6 0</inkml:trace>
          <inkml:trace contextRef="#ctx0" brushRef="#br0" timeOffset="36870.7883">1628 4691 1094 0,'-13'-15'97'0,"8"7"-77"15,5-4-20-15,0 0 0 0,5 5 91 0,-1-5 14 16,-4 0 3-16,9 4 1 0,0-7-40 0,4 3-8 16,-4 0-1-16,8-3-1 0,5 3-19 0,0-3-4 15,4-1-1-15,9 0 0 0,-8 1 17 0,3-1 3 16,10 1 1-16,4-1 0 0,-5 0-40 0,9 1-7 16,-4 3-1-16,0 0-8 0,-4 1 10 0,-1 3-10 0,1 0 8 15,-5 0-8-15,-4-3 0 0,4 3 0 0,0 0 0 16,-9 4 0-1,5 4-107-15,-9 4-17 0,-5 0-3 0,1 4-1 0</inkml:trace>
          <inkml:trace contextRef="#ctx0" brushRef="#br0" timeOffset="36611.9279">1694 4504 2070 0,'0'0'45'0,"0"0"10"0,13 12 1 0,-4 3 3 0,4 5-47 0,0 3-12 0,-4 5 0 0,4 3 0 16,-4 0 53-16,4 8 9 0,-4 0 2 0,-1 4 0 16,-3 4-10-16,-1-4-2 0,0 7 0 0,1-3 0 15,-5 0-28-15,0 0-7 0,4-8-1 0,-8 0 0 16,4 0-6-16,0-4-2 0,-5-4 0 0,5 0 0 16,0-4-8-16,-4 1 0 0,0-5 0 0,-1 0 8 15,1-3-27-15,0-4-5 16,-1-1-2-16,1-3 0 0,-1 0-184 0,5-12-37 0</inkml:trace>
          <inkml:trace contextRef="#ctx0" brushRef="#br0" timeOffset="37097.5086">1873 4875 1422 0,'0'0'31'0,"0"0"6"0,0 0 2 0,0 0 1 0,0 0-32 0,18 3-8 16,-5-6 0-16,9-1 0 0,0 0 72 0,0 0 12 16,9-4 2-16,-1 0 1 0,6-3-47 0,-1-5-8 15,4 4-3-15,-4 1 0 0,5-1-21 0,-5 0-8 16,4 0 0-16,-4 5 9 0,0-1-9 0,-4 0-9 16,-4 0 9-16,-1 4-13 15,-9 8-115-15,1-4-22 0,8 4-5 0,-8 0-1 0</inkml:trace>
          <inkml:trace contextRef="#ctx0" brushRef="#br0" timeOffset="37573.3294">3115 4110 2181 0,'0'0'48'0,"9"-8"9"0,8 8 3 0,1 0 2 0,0 4-50 0,3 8-12 16,6 4 0-16,-1 7 0 0,5 4 71 0,-5 8 11 15,0 4 2-15,-4 8 1 0,-4-4-17 0,4 8-3 16,-9 3-1-16,-4 1 0 0,0 3-28 0,-9 5-7 15,-5-5-1-15,-4 5 0 0,-4-5 6 0,0 5 1 16,-9-5 0-16,-4 1 0 0,0-1-21 0,-5 1-4 16,-4-5-1-16,0 1 0 15,0 3-57-15,-5-3-12 0,-4 3-3 0,0-3 0 16,0-8-184-16,5-4-37 0,-40 39-7 0,26-40-1 0</inkml:trace>
        </inkml:traceGroup>
        <inkml:traceGroup>
          <inkml:annotationXML>
            <emma:emma xmlns:emma="http://www.w3.org/2003/04/emma" version="1.0">
              <emma:interpretation id="{9B7FE122-1A34-4D9A-AE0F-D63A826DBEA9}" emma:medium="tactile" emma:mode="ink">
                <msink:context xmlns:msink="http://schemas.microsoft.com/ink/2010/main" type="inkWord" rotatedBoundingBox="12402,5987 15354,5781 15434,6935 12482,714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1761.6846">6199 4535 1011 0,'0'0'44'0,"0"0"11"0,0 0-44 0,5-8-11 15,-1-3 0-15,-4 11 0 0,0-8 98 0,0 8 18 16,0-12 3-16,0 4 1 0,0-3-25 0,0 3-5 16,0 0-1-16,-4 0 0 0,4 8-31 0,0-7-6 15,-9-1-2-15,9 4 0 0,-4 0-26 0,4 4-4 16,-5-8-2-16,5 8 0 0,-4 0-18 0,-5-4 8 16,5 0-8-16,-5 4 0 0,0 0 8 0,-4 0-8 15,0 4 0-15,0 0 0 0,-1-4 13 0,-8 8-4 16,1-4-1-16,-1 4 0 0,-9-1-8 0,9 9 0 0,-4 4 0 0,-5 3 0 15,-4-4 0-15,-5 13 0 0,5 3 0 0,-4 4 0 16,4 8 0-16,0 3 0 0,-1 1 0 0,10 4 0 16,0-5 9-16,4-3-9 0,4-4 10 0,1 0-10 15,4-4 9-15,4-4-9 0,4-8 8 0,5 0-8 16,0-3 9-16,0-5-9 0,9-3 10 0,0-4-10 16,0-5 12-16,8-3-4 0,-3-4-8 0,7-7 12 15,6-5-4-15,3-4-8 0,1-7 11 0,4 3-11 16,0-7 10-16,-4 0-10 0,-5-4 8 0,5-5-8 0,0 1 8 15,0-4-8-15,-1 4 8 0,-3-4-8 0,-1-7 0 0,0 3-14 16,5 0 2-16,-9 0 0 0,0 8 12 0,0 4 0 16,0-1-10-16,-5 5 10 0,1 4 21 0,-5 3 9 15,0 5 2-15,-4 3 0 0,0 4-32 0,-1 4 8 16,-8 4-8-16,0 0 0 0,5 8 13 0,-5 8 0 16,0 3 0-16,0 4 0 0,0-3-3 0,-5 7-1 15,5 1 0-15,0 3 0 0,0 0-1 0,0 0-8 16,0-4 12-16,0 1-4 0,5-1-8 0,-1 0 0 15,1 1 0-15,-1 3 0 16,0-4-96-16,5 0-24 0,-4-7-4 0</inkml:trace>
          <inkml:trace contextRef="#ctx0" brushRef="#br0" timeOffset="42171.9191">6585 4629 1486 0,'5'-20'66'0,"4"13"14"0,-1-1-64 0,1 0-16 0,4-4 0 0,5 4 0 16,4 1 71-16,-5 3 11 0,1 0 2 0,-1 4 1 15,1 0-27-15,0 4-6 0,-5 4 0 0,0 3-1 16,0 1-15-16,-4 4-4 0,0 3 0 0,-5 4 0 16,0 5 7-16,-4-1 1 0,0 0 0 0,0 1 0 15,-4-1-4-15,0 0 0 0,-1 1 0 0,1-5 0 0,-1-7-15 16,1-1-3-16,4 5-1 0,-4-5 0 0,4 1-9 15,0-4-8-15,0-1 9 0,0-11-9 0,0 0 0 0,0 0 8 16,8 12-8-16,-8-12 0 0,0 0 0 0,9 4 0 16,0-8 0-16,4-4 0 0,-4 0 0 0,0-3 0 15,4-5 0-15,0-3 0 0,0-9 0 0,5 1 0 16,-1 0 8-16,1-5-8 0,-1 1 0 0,1 0 0 16,-1 4 0-16,5-4 0 0,0 7 9 0,-4 1-1 15,-1 3 0-15,1 5 0 0,0 3-8 0,-5 8-14 16,0-4 3-16,-4 8 1 0,-5 4 10 0,9 4 11 15,-8 0-3-15,3 7 0 0,-3 1-8 0,-1 3 0 16,5 1 0-16,0 3 0 0,-5 1 0 0,0-1 0 16,5 4 0-16,-4 1 0 15,-10-1-136-15,5 0-33 0,5 1-7 0</inkml:trace>
          <inkml:trace contextRef="#ctx0" brushRef="#br0" timeOffset="42689.723">8064 4602 1792 0,'0'-8'40'0,"4"-4"8"0,1 0 1 0,3 1 1 0,-3-1-40 0,-1 0-10 0,-4 1 0 0,0 3 0 16,0-8 37-16,0 8 6 0,-4 1 1 0,-1-5 0 0,-3 4-8 0,-1 4 0 15,0-4-1-15,0 4 0 16,-4 4-20-16,-4 4-4 0,-1 4-1 0,-8 4 0 15,4 3 24-15,-4 13 5 0,-1-1 1 0,5 8 0 0,-8 12-28 0,3 0-4 16,5 0-8-16,0-5 11 0,0 9 0 0,5-8 0 16,8 0 0-16,0-4 0 0,5-4-11 0,-5-8 12 15,9 1-12-15,0-13 12 0,0 1-4 0,9-5-8 16,-9-11 12-16,0 0-4 0,13-3 4 0,0-1 0 16,5-8 0-16,-1 0 0 0,1-11 8 0,4-4 1 15,0 3 1-15,-5-7 0 0,5 0-22 0,0-8 0 16,5 0 0-16,-1 0 0 0,0-4 0 0,-4 0 0 15,4-4 0-15,5 4 0 0,-9 0 8 0,4-3 1 16,-4-5 0-16,5 0 0 0,-1 1-9 0,0-1-11 16,1-4 3-16,-1 1 0 0,-4 7-1 0,0 0 0 15,0 0 0-15,0 4 0 0,-9 8 1 0,4 4 0 16,-8 4 0-16,4 7 0 0,-8 1 8 0,-5 7 0 16,4 4-9-16,-4 8 9 0,0 0 0 0,0 0 0 15,-4 8 0-15,-9 12 0 0,4 3 0 0,-4 4 0 0,-5 12 0 0,5 0 0 16,0-4 0-16,0 8 8 0,-1 4 0 0,6 0 0 15,3-4 9-15,1 0 2 0,0 0 0 0,-1 3 0 16,5-3-2-16,0 0 0 0,-4-4 0 0,4 4 0 16,0 0-9-16,0-4-8 0,0-4 9 0,4 4-9 15,-4 0-9-15,9-4-8 0,-5-4-2 0,5 1-737 16,4-5-148-16</inkml:trace>
        </inkml:traceGroup>
        <inkml:traceGroup>
          <inkml:annotationXML>
            <emma:emma xmlns:emma="http://www.w3.org/2003/04/emma" version="1.0">
              <emma:interpretation id="{AA4DF414-369D-4F5A-A9C4-218F92787835}" emma:medium="tactile" emma:mode="ink">
                <msink:context xmlns:msink="http://schemas.microsoft.com/ink/2010/main" type="inkWord" rotatedBoundingBox="17353,5979 18073,5928 18113,6507 17394,655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4268.4763">10885 4258 946 0,'22'-11'42'0,"-22"11"9"0,0 0-41 0,0 0-10 0,4-8 0 0,-4 8 0 16,5-8 88-16,-5 8 16 0,0-12 4 0,4 5 0 15,-4-1-36-15,4-4-6 0,-4 4-2 0,-4 0 0 16,4 1-28-16,0 7-7 0,0 0-1 0,-4-8 0 16,4-4 13-16,-5 0 3 0,5 5 0 0,-4-1 0 15,-1 0-20-15,1-4-3 0,4 5-1 0,0 7 0 0,0 0-12 16,0 0-8-16,-9-8 8 0,1 4-8 0,-1-4 14 0,0 4-2 16,-4-4 0-16,4 1 0 0,-4 7 6 0,0 0 1 15,0 0 0-15,-1 0 0 0,1 0-8 0,-4 3-2 16,-5 5 0-16,4 4 0 0,1 0-9 15,-10-1 8-15,5 1-8 0,-4 8 8 0,0-5-8 0,4 9 0 16,-4-1 0-16,8 0 0 0,-4 9 0 0,0-1 8 16,5 4-8-16,3-4 8 0,6 0-8 0,-1-3 0 15,4-5 0-15,1 8 0 0,8-7 0 0,5-1 8 16,-4-7-8-16,8 3 8 0,-4-7-8 0,8-1 8 16,1-3-8-16,-5 0 8 0,4-4-8 0,-3-4 8 15,7 0-8-15,6-8 8 0,-5 4-8 0,4-4 8 16,0-3-8-16,1-1 8 0,-5-4-8 0,0 1 0 15,-1-1 0-15,-3 1 0 0,0-5 0 0,-1-3 0 16,-4 3 0-16,-4-7 0 0,4 0 0 0,-4-5 0 0,4 1 0 16,-4 0 0-16,0 4 0 0,-5-1 8 0,5 5-8 0,0 7 0 15,-9 9 10-15,4-1-10 0,0 0 12 0,-4 8-12 16,0 0 32-16,0 0 0 0,0 8 0 0,0 11 0 16,5-3-10-16,-5 7-2 0,0 5-1 0,0 3 0 15,9 0 0-15,-5 0 0 0,0 0 0 0,10 1 0 16,-6-9-4-16,5 4-1 0,1-3 0 0,-1-1 0 15,0-3-14-15,9-1-16 0,0-3 3 0,4-1 1 16,0-3-83-16,1 0-16 0,-5-8-3 16</inkml:trace>
          <inkml:trace contextRef="#ctx0" brushRef="#br0" timeOffset="46015.318">10674 4235 543 0,'0'0'24'0,"0"0"5"0,0 0-29 0,5-4 0 15,-5-4 0-15,4 0 0 0,1 5 31 0,-5 3 0 16,0-4 0-16,4-4 0 0,0 0-2 0,1 0 0 15,-1 0 0-15,-4 8 0 0,4-3 19 0,5-9 3 16,-9 4 1-16,9 0 0 0,-5 0 3 0,1 1 1 16,-1-1 0-16,1 0 0 0,-1-4-29 0,5 5-6 15,-5-1-1-15,0 0 0 0,-4 8-20 0,9-4 0 16,0 0 0-16,0 0 0 0,0 0 0 0,-5-3 0 16,-4 7 0-16,0 0 0 0,0 0 0 0,0 0 0 15,0 0 0-15,0 0 0 0,0 0 0 0,0 0 0 16,0 0 0-16,0 0 0 0,9-4 0 0,-9 4 0 15,0 0 0-15,0 0 0 0,0 0 8 0,0 0-8 16,0 0 10-16,0 0-10 0,9-4 0 0,-9 4 0 16,0 0 0-16,0 0 0 0,0 0 0 0,0 0 0 0,0 0 0 15,0 0 0-15,0 0 0 0,0 0 0 16,0 0 0-16,0 0 0 0,0 0 0 0,0 0 0 0,0 0 0 0,0 0 0 16,0 0 8-16,0 0-8 0,0 0 0 0,0 0 9 15,0 0-9-15,0 0 12 0,0 0-12 0,0 0 12 16,0 0-12-16,0 0 12 0,0 0-12 0,0 0 12 15,0 0-12-15,0 0 0 0,4 0 0 0,-4 0 0 16,0 0 0-16,0 0 0 0,0 0 0 0,0 0 0 16,0 0 0-16,0 0 0 0,9-8 0 0,-9 8 8 15,0 0 9-15,0 0 2 0,0 0 0 0,0 0 0 16,0 0 5-16,0 0 0 0,0 0 1 0,0 0 0 16,0 0-7-16,0 0-2 0,0 0 0 0,0 0 0 15,0 0-6-15,0 0-2 0,0 0 0 0,0 0 0 0,0 0-8 16,0 0 0-16,0 0 0 0,0 0 8 0,0 0-8 0,0 0 0 15,0 0 0-15,0 0 8 0,0 0 2 0,0 0 0 16,0 0 0-16,0 0 0 0,0 0-10 0,0 0 12 16,0 0-12-16,0 0 12 0,0 0 10 0,0 0 2 15,0 12 1-15,-5 3 0 0,5 1 0 0,0-1 0 16,0 1 0-16,0 4 0 0,0-1-2 0,0 4-1 16,5 1 0-16,-5-5 0 0,4 9-6 0,5-5 0 15,-9 4-1-15,9-3 0 0,-5-5-5 0,5 1-1 16,-5-1 0-16,5-3 0 0,0 3 6 0,-1-3 1 15,-3 0 0-15,4-1 0 16,-1-7-56-16,6 4-12 0,-6-1-1 0,6 1-791 0</inkml:trace>
        </inkml:traceGroup>
        <inkml:traceGroup>
          <inkml:annotationXML>
            <emma:emma xmlns:emma="http://www.w3.org/2003/04/emma" version="1.0">
              <emma:interpretation id="{E1CD3463-2848-45AE-A446-BEE9DA5CB1DE}" emma:medium="tactile" emma:mode="ink">
                <msink:context xmlns:msink="http://schemas.microsoft.com/ink/2010/main" type="inkWord" rotatedBoundingBox="19233,5646 24810,5256 24882,6285 19304,66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758.7435">12333 4360 115 0,'0'0'0'0,"0"0"10"0,0 0-10 0,0 0 0 0,0 0 0 0,-5-8 0 15,5 0 228-15,0 0 43 0,0 8 9 0,0-11 1 16,5 3-161-16,-5-4-33 0,4 4-7 0,5-3 0 16,-5 3-16-16,5-4-4 0,-5-3 0 0,5 3 0 15,4 4-11-15,-4-4-2 0,4 1-1 0,-4-1 0 16,4 4-21-16,-4 0-4 0,9 1-1 0,-10-1 0 15,1 0-1-15,0 0-1 0,0 4 0 0,4-4 0 16,-4 1-10-16,-1-1-8 0,-8 8 12 0,9-8-12 16,13 4 10-16,-4-4-10 0,-5 4 8 0,0 1-8 15,-4-5 8-15,0 4-8 0,-5 0 8 0,5 0-8 16,-1 4 15-16,-8 0-3 0,9-8 0 0,-9 8 0 16,5 8-12-16,3 4 0 0,6-4 0 0,-6 11 0 0,-8 1 0 15,5 7 0-15,-1 4 0 0,1 4 0 0,-1 4 9 0,-4 4-1 16,-4 4 0-16,-1-4 0 0,5 0 4 15,0-4 0-15,-4 0 0 0,-1 0 0 0,1 0 3 0,4-8 1 16,-4-4 0-16,4-3 0 0,-9-1 0 0,9-7 0 16,0-9 0-16,0-3 0 0,-13 4 11 0,8 0 2 15,5-8 1-15,0 0 0 0,0 0-1 0,0 0 0 16,0-8 0-16,9-4 0 0,0-7-10 0,4-1-3 16,-13 1 0-16,13-5 0 0,0 1-16 0,0-4 0 15,-4-1 0-15,4-3 0 0,1-4 0 0,3-4 0 16,-4-4 0-16,5-4 0 0,-5 1 0 0,9-1 0 15,0 0 0-15,0-4 0 0,-5 12 0 0,5 0 0 16,5 4 0-16,-5 4 0 0,-1 4 0 0,1 7 0 16,-8 1 0-16,3 7 0 0,-4 4 0 0,0 4 0 0,-4 8 0 15,4 0 0-15,-4 8-9 0,0 7-9 0,0 9-2 16,-5 3 0-16,-4 0 20 0,4 4-8 0,-8 4 8 0,4 4 0 16,-9-4 0-16,5 4 0 0,8 0 0 0,-4-4 0 15,-4-4 0-15,0-4 0 0,4 0 0 0,4-3 0 16,0-5-8-16,-4-3 8 0,-4-5-12 0,8 5 12 15,9-1-145 1,-4 1-23-16,-9-5-4 0</inkml:trace>
          <inkml:trace contextRef="#ctx0" brushRef="#br0" timeOffset="51106.8448">13316 4239 1602 0,'21'-8'71'0,"-21"8"14"0,0 0-68 0,0 0-17 16,0 0 0-16,0 0 0 0,9 8 52 0,0 0 6 15,-13 3 2-15,8 9 0 0,5-1-3 0,-9 5 0 16,0-1 0-16,-5 4 0 0,5 5-19 0,5-5-4 16,-5 0-1-16,-5 1 0 0,-8-1-1 0,13-4 0 15,5-3 0-15,-5 3 0 0,-5-7-19 0,10 3-4 16,8-7-1-16,0 4 0 0,4-5 10 0,-3 1 2 15,3-4 0-15,5-8 0 0,4 4-20 0,1-8 10 16,-5 4-10-16,8-8 8 0,1 0 20 0,0-4 3 16,-5-3 1-16,5-5 0 0,-5 1-32 0,5-1 0 15,4-7 0-15,-9 0 0 0,-8-1 0 0,-1-3 11 16,10-8-3-16,-1 4-8 0,-8-4 8 0,-1 0-8 0,1 4 0 16,-1 4 0-16,5 4 8 0,-13 3-8 0,-5 1 0 15,5 3 0 1,4 9-139-16,-4 3-31 0</inkml:trace>
          <inkml:trace contextRef="#ctx0" brushRef="#br0" timeOffset="51703.9035">14197 4219 2257 0,'5'-19'49'0,"4"3"11"0,-5 5 1 0,5-1 3 0,-5 8-51 0,5-4-13 15,-5 4 0-15,-4 4 0 0,9 8 0 0,0 8 0 16,0-5 0-16,-1 9 0 0,1-1 0 0,-5 5 0 16,1-1 0-16,-1 4 9 0,1-3 8 0,-5-1 2 15,4 1 0-15,0-1 0 0,-4 0 15 0,0-3 3 16,0-4 1-16,5-1 0 0,-5 1-9 0,4-1-1 16,-4-3-1-16,5 0 0 0,-5-12-11 0,0 0-3 15,0 0 0-15,0 0 0 0,4 8 13 0,-4-8 2 16,0 0 1-16,0 0 0 0,9-8-17 0,0 0-3 15,4-4-1-15,-5-3 0 0,6-1 1 0,-1-3 0 16,0-5 0-16,0-7 0 0,5 4-9 0,-1-8 0 16,1 3 0-16,-1 1 8 0,5 4-8 0,0 0 0 15,0 3 0-15,-4 1-11 0,-5 7 11 0,0 1 0 16,0-1 8-16,-4 8-8 0,0 8 0 0,-1 0-10 0,1 0 1 0,4 8 0 16,-8 0 9-16,4 7 0 0,-5 1 0 15,5 3 0-15,-1 5 0 0,-3-1 0 0,-5 1 0 16,0-1-8-16,4 4 8 0,1-7 0 0,-1 3 0 15,-8-3 0-15,4-5 0 0,0 1 0 0,0 0 0 0,0-1 0 16,0-7 0-16,0 4 0 0,0-12 8 16,0 0-8-16,0 0 0 0,0 0 0 0,0 0 0 0,0 0 0 15,0 0 0-15,8-8 11 0,-3-4-3 0,4 0 0 16,4 1-8-16,-4-5 12 0,-1-3-12 0,5-9 12 16,1 1-12-16,3-4 0 0,1 0 0 0,-5-4 0 15,4 3 0-15,-3 5 0 0,3 0 0 0,-4-1 0 0,0 5 0 16,1 7 0-16,-6 5 0 0,6 3 0 0,-10 0 0 0,-4 8 0 15,0 0 0-15,9 4 0 0,0 8 0 0,-1 7 0 16,-3 1 0-16,-1 3 0 0,0-3 0 0,-4 3 0 16,5 4 0-16,-1 1-11 0,1 3 11 0,-5 0 0 15,4-4 8-15,-4 5-8 0,0-5 0 0,0-4 0 16,0 1 0-16,0-5-8 16,0 5-151-16,0-9-29 0,0 1-7 0</inkml:trace>
          <inkml:trace contextRef="#ctx0" brushRef="#br0" timeOffset="52187.9785">15435 3638 1958 0,'8'-39'87'0,"-3"24"17"0,-1-1-83 0,9 4-21 0,0 1 0 0,1 3 0 15,-6-4 56-15,6 4 6 0,-1 4 2 0,0 1 0 16,-4 3 0-16,-1 0 0 0,6 7 0 0,-10 1 0 15,5 4-45-15,-5 7-9 0,5 1-2 0,0 3 0 16,-5 1 5-16,0 7 1 0,1 0 0 0,-1 4 0 16,1 4 20-16,-1-4 4 0,0-4 1 0,1 12 0 15,-5-4 1-15,4 4 1 0,-4 4 0 0,0 0 0 16,5-4-22-16,-5 0-5 0,4-4-1 0,0 0 0 16,-4-4 15-16,5 0 4 0,-5 0 0 0,4-4 0 15,0-7-32-15,-4-1 0 0,0 0 0 0,5-3 0 0,-5-8 12 16,0-1-3-16,4-3-1 0,-4-8 0 0,0 0-8 15,0 0 0-15,0 0 0 0,0 0 0 0,0 0 0 0,0 0 10 16,0 0-10-16,5-4 10 0,-1-8-2 16,0 1 0-16,5-5 0 0,4-3 0 0,0-9-8 0,5 1 0 15,0-4 0-15,8-4 0 0,5 4-14 0,-1-1 2 16,1 1 0-16,4 4 0 16,5 3-12-16,-5 5-1 0,0 3-1 0,0 5 0 0,-4 3 26 15,-5 0 0-15,-4 4 0 0,-5 8 0 0,1 0 0 0,-9 4 0 16,0 3 0-16,-1 1 0 0,-8 0 0 0,-4 3 0 15,0 1 0-15,-10 4 8 0,-3 3-8 0,-5 0 0 16,0-3 0-16,-9 3 0 0,5 1 0 0,0-1 0 16,-9-3 0-16,4 3 8 0,0-7-22 0,5-1-4 15,-1-3-1-15,6 0 0 16,3-1-62-16,5 1-13 0,4 0-2 0,5-5-685 0,-5-3-137 16</inkml:trace>
          <inkml:trace contextRef="#ctx0" brushRef="#br0" timeOffset="52519.5286">16316 4348 230 0,'18'-12'10'0,"-5"8"2"0,5-3-12 0,-1-1 0 0,5 0 0 0,4-4 0 16,1 5 311-16,-1-1 59 0,5-4 12 0,0 0 2 0,-1 1-244 0,-3-5-50 15,-5 0-10-15,-1 5-1 0,-3-5-20 0,0 1-4 16,3 3-1-16,-3 0 0 0,-9-7-11 0,0 3-3 15,-1-3 0-15,-3 3 0 0,-1 0 1 0,-4 1 0 16,-4 3 0-16,4-4 0 0,0 9 27 0,-5-1 4 16,-8 0 2-16,4 4 0 0,-8 4-74 0,4 4 0 15,0-4-12-15,-1 12 1 0,1 3 11 0,-4 5 16 16,-1-1-4-16,1 5-1 0,-1-5-3 0,0 9-8 16,1-5 12-16,-1 8-4 0,5-4-8 0,-4 5 0 15,3-9 0-15,6 4 0 0,-1-3 0 0,0-5 0 16,5 1-14-16,4-5 5 15,0 1-44-15,0 0-9 0,9-5-2 0,4 1 0 16,0-4-141-16,9 0-29 0,0-1-6 0</inkml:trace>
          <inkml:trace contextRef="#ctx0" brushRef="#br0" timeOffset="52825.9046">17124 3966 1209 0,'0'0'108'0,"0"0"-87"0,13-4-21 0,-13 4 0 15,13 0 112-15,-4 4 19 0,0 4 3 0,4 3 1 16,4-3-49-16,-4 8-10 0,1 3-1 0,-1 1-1 16,4 7-13-16,1-4-2 0,-14 1-1 0,9 3 0 15,-4-3 6-15,-4 3 2 0,-1-4 0 0,0 5 0 16,-8-1-8-16,4-8-2 0,0 1 0 0,0-1 0 16,-4 1-9-16,-1-12-3 0,5 3 0 0,0-11 0 15,0 0-7-15,0 0-1 0,0 0-1 0,0 0 0 0,0 0-35 16,0 0 0-16,5 0 0 0,3 0 0 15,1-7 43-15,0-1 14 0,0-8 3 0,-1-3 1 0,-3-1-46 0,4 5-15 16,4-5 8-16,0 1-8 0,4-5 0 0,1-3 0 16,8 0 0-16,1-5 0 0,3 9 0 0,10-8 0 15,4 0 0-15,4 3 0 16,-4 5-74-16,0 3-12 0,0 5-2 0,4 3-1 16,-4 12-126-16,0 0-25 0</inkml:trace>
        </inkml:traceGroup>
        <inkml:traceGroup>
          <inkml:annotationXML>
            <emma:emma xmlns:emma="http://www.w3.org/2003/04/emma" version="1.0">
              <emma:interpretation id="{FC151AC2-99C8-4700-81EB-BB358054430D}" emma:medium="tactile" emma:mode="ink">
                <msink:context xmlns:msink="http://schemas.microsoft.com/ink/2010/main" type="inkWord" rotatedBoundingBox="25953,4377 28286,4214 28443,6467 26110,6630"/>
              </emma:interpretation>
              <emma:one-of disjunction-type="recognition" id="oneOf15">
                <emma:interpretation id="interp19" emma:lang="" emma:confidence="1">
                  <emma:literal>k,</emma:literal>
                </emma:interpretation>
                <emma:interpretation id="interp20" emma:lang="" emma:confidence="0">
                  <emma:literal>h,</emma:literal>
                </emma:interpretation>
                <emma:interpretation id="interp21" emma:lang="" emma:confidence="0">
                  <emma:literal>k.</emma:literal>
                </emma:interpretation>
                <emma:interpretation id="interp22" emma:lang="" emma:confidence="0">
                  <emma:literal>hr,</emma:literal>
                </emma:interpretation>
                <emma:interpretation id="interp23" emma:lang="" emma:confidence="0">
                  <emma:literal>k;</emma:literal>
                </emma:interpretation>
              </emma:one-of>
            </emma:emma>
          </inkml:annotationXML>
          <inkml:trace contextRef="#ctx0" brushRef="#br0" timeOffset="54195.3548">19094 3736 691 0,'0'0'61'0,"0"0"-49"0,13 0-12 0,-5-4 0 15,6 0 67-15,3 4 10 0,1-8 3 0,4 4 0 16,4-4 27-16,5-3 5 0,13-5 2 0,4 1 0 16,-4-1-26-16,4 0-6 0,0-3-1 0,0-1 0 15,1 1-18-15,-5-1-4 0,-5-3-1 0,1 0 0 16,-1-5-29-16,-8 1-5 0,0-4-2 0,-1 0 0 16,1-8-22-16,-9 3 0 0,4 1 0 0,-4-8 0 15,0 1 17-15,0-5 9 0,-4 0 2 0,-1-11 0 16,1 3-28-16,-1 0 8 0,-4 1-8 0,1 3 0 15,-1 0 0-15,-5 1 0 0,1 3 0 0,4 4 0 16,-8 4-10-16,-1 12 10 0,5-1 0 0,-5 5-9 16,1 0 9-16,-1 7 0 0,-4 0 0 0,0 1-8 0,0-1 8 15,-4 1 0-15,-5 7 0 0,5-4 0 0,-5 8 0 16,0 0 0-16,-4 4 0 0,0 0 0 0,0 0 0 16,-1 8 0-16,1 0 0 0,0 4-8 0,0-1 8 15,0 5 0-15,0-1 0 0,-1 9-8 0,-3-1 8 0,4 8 0 16,0 1 8-16,4 11-8 0,0 3 8 0,0 1-8 15,0 4 10-15,1 7-10 0,-6 1 19 0,6 3-3 16,-1-3 0-16,0 7 0 0,0-8 14 0,-4 5 2 16,4 3 1-16,1 4 0 0,-1-7 11 0,-4 3 1 15,4 0 1-15,-4 1 0 0,0-9-9 0,-5 1-1 16,5-9-1-16,-5 5 0 0,1 0-16 0,-1-9-3 16,1-3-1-16,-1 0 0 0,5-4-2 0,0-4 0 0,0-7 0 15,4-5 0-15,-4 0-1 0,4 1-1 0,-4-5 0 16,4-3 0-16,0-4-11 0,5 3 10 0,-5-3-10 15,5-4 10-15,4 3-10 0,-5-3 0 0,-3 0 9 0,3 0-9 16,5-8 0-16,0 0 9 0,0 0-9 0,0 0 0 16,0 0 12-16,0 0-4 0,0 0 0 0,0 0-8 15,0-12 12-15,-4 0-4 0,4 1 0 0,4-5-8 16,1 0-16 0,3-3-9-16,-3-1-3 0,-1 1 0 0,9-1 47 0,-4 1 9 0,0-1 1 0,4-3 1 15,5-4-48-15,-1-1-10 16,1-3-1-16,4 0-1 0,-1-4 30 0,1 4 18 0,9-8-2 0,0 0-1 15,-5-8-32-15,9-4-7 0,9 4 0 0,0-3-1 16,0 7-3-16,0 4 0 0,8 0 0 0,-3 8 0 16,-1-4 2-16,-4 11 0 0,0 5 0 15,0 3 0-15,-5 4 26 0,1 1 0 0,3 3 0 0,-3 4 0 0,-5 4 0 0,4 4 0 16,-3 0 0-16,-6 0 0 0,1 3 0 0,-5 1 0 16,-4-4 12-16,-4 8-4 0,-5 0-8 0,-4 3 0 15,0-3 0-15,-9 3 0 0,0 1 0 0,-14 0 0 16,-3 3 0-16,-5 5 0 0,-9-5 0 0,-4 4 9 15,-4 1-9-15,-5 3 0 0,4-3 8 0,1-1-8 16,4 0 0-16,-9-7 0 0,0 3 8 0,4-7-8 16,-3 4 0-16,3-5 0 0,1-3 0 0,3 0 0 15,10 0 8-15,0 0-8 0,-5-4 0 0,9-1 0 16,5-3 0-16,-1 0 0 0,5 0 11 0,0-3-11 16,4-1 10-16,9 4-10 0,0 0 40 0,0 0 1 15,-4-8 1-15,4 8 0 16,0 0-64-16,4-4-13 0,-4 4-2 0,13-4-1 0,0 0 38 0,5 4 0 0,-1 0 14 15,-3 8-4-15,-6-4 5 0,5 8 1 0,5 3 0 16,4-3 0-16,-4 3-3 0,3 5 0 0,1-1 0 0,0 5 0 16,0-1 7-16,5 5 0 0,-5-5 1 0,4 4 0 15,0 4-13-15,0 1-8 0,-4-1 8 0,9 0-8 16,-9-4-132 0,4 5-30-16,1-5-6 0</inkml:trace>
          <inkml:trace contextRef="#ctx0" brushRef="#br0" timeOffset="54893.9138">21458 4075 1728 0,'5'12'76'0,"-10"-4"16"0,-8 7-73 0,-4 5-19 15,-5 7 0-15,-5 4 0 0,1 4 104 0,-9 0 18 16,-5 4 3-16,5 4 1 0,-4-8-99 0,-1 0-27 15,1 1 8-15,-1-1-8 0,5-4 0 0,-4-4 0 16,4 0 0-16,-5 5-969 0</inkml:trace>
        </inkml:traceGroup>
      </inkml:traceGroup>
    </inkml:traceGroup>
    <inkml:traceGroup>
      <inkml:annotationXML>
        <emma:emma xmlns:emma="http://www.w3.org/2003/04/emma" version="1.0">
          <emma:interpretation id="{8A54213E-4002-4201-9D9D-624D2B6B712C}" emma:medium="tactile" emma:mode="ink">
            <msink:context xmlns:msink="http://schemas.microsoft.com/ink/2010/main" type="paragraph" rotatedBoundingBox="2454,8397 32631,6956 32755,9567 2579,11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1F787B-1608-4E28-9E34-65DE4887B925}" emma:medium="tactile" emma:mode="ink">
              <msink:context xmlns:msink="http://schemas.microsoft.com/ink/2010/main" type="line" rotatedBoundingBox="2454,8397 32631,6956 32755,9567 2579,11008"/>
            </emma:interpretation>
          </emma:emma>
        </inkml:annotationXML>
        <inkml:traceGroup>
          <inkml:annotationXML>
            <emma:emma xmlns:emma="http://www.w3.org/2003/04/emma" version="1.0">
              <emma:interpretation id="{09CEA7C8-0A09-4D82-91DD-790D98A3E581}" emma:medium="tactile" emma:mode="ink">
                <msink:context xmlns:msink="http://schemas.microsoft.com/ink/2010/main" type="inkWord" rotatedBoundingBox="2462,8567 5704,8412 5786,10138 2545,1029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194.4944">-4010 7753 633 0,'-9'-12'56'0,"1"8"-44"0,8-4-12 0,-9 0 0 15,4 1 114-15,1-1 21 0,0-4 4 0,4 0 1 16,0 1-36-16,-9-1-8 0,9 0 0 0,-4 1-1 16,4-1-47-16,-5 0-10 0,5 4-2 0,-4-3 0 15,-5-1 6-15,5 4 1 0,-1 0 0 0,1 1 0 16,-5 3-5-16,0 0-1 0,-4 4 0 0,4 0 0 16,-4 4-22-16,0 3-5 0,4 5-1 0,-8 4 0 0,4 3-9 0,-5 5 0 15,0-1 0-15,-4 8 0 0,5 4 0 16,-5 0 0-16,-4 4 0 0,-1 12 0 0,10-4 0 0,4 0 12 15,-1 3-12-15,1-3 12 0,9 0-4 0,0-4-8 16,4-4 12-16,4 0-4 0,0-8 4 0,5 0 1 16,9-3 0-16,-1-9 0 0,-4 1-13 0,9-1 0 15,-4-7 0-15,4-4 0 0,-5-4 10 0,5-4-1 16,-4-4 0-16,13-4 0 0,-10-8-9 0,1-3 0 16,9-5 0-16,0-3 0 0,-5-8 8 0,5-4 2 15,0-4 1-15,8-4 0 0,-4-3-11 0,0-1 12 16,0-8-12-16,-4 1 12 0,4-5-12 0,-4-7 0 15,-5-4 0-15,5 4 8 0,-5-4-8 0,1-4 0 16,-6 0 0-16,1 0 8 0,-8 0-8 0,3 4 0 16,-8 0-12-16,4 0 12 0,0 11 0 0,0-3 0 15,-4 7 0-15,0 13 0 0,8-1 0 0,-12 12 0 0,-1 4 0 16,1 7 0-16,-5 9 0 0,4 3 0 0,-4 8 0 16,0 4 0-16,0 0 0 0,-4 8 0 0,-5 7 0 0,4 5 0 15,-8 15 0-15,0 0 0 0,4 4 0 0,-4 4 0 16,0 8 0-16,0-1 8 0,-5 5-8 0,1 3 12 15,4 5 15-15,-5-1 3 0,1 4 1 0,3 1 0 16,1-5-11-16,4 4-1 0,1 1-1 0,-1-1 0 16,4 0-5-16,-3-3-1 0,8-5 0 0,0 5 0 15,0-9-12-15,0 1 0 0,4-1 0 0,0-3 0 16,1-8-104-16,-1-4-16 0,5-8-4 16,0-3-795-16</inkml:trace>
          <inkml:trace contextRef="#ctx0" brushRef="#br0" timeOffset="56564.1925">-2957 7468 1612 0,'-9'-8'72'0,"5"8"14"0,-5-4-69 0,5 8-17 15,-5-4 0-15,0 8 0 0,0 4 55 0,1 3 7 16,3 9 2-16,-3 3 0 0,-1 4-12 0,0 4-1 15,-9 8-1-15,10 0 0 0,-6 0-13 0,1 4-2 16,5-1-1-16,-6 1 0 0,6-8-4 0,-1 4-1 0,0-8 0 0,0 0 0 16,5-7-29-16,0-5 8 0,4 4-8 0,0-7 0 15,0-5 8-15,4-3 0 0,5-4-8 0,-1 0 12 16,-8-8-12-16,9 0 11 0,4-4-11 0,1-4 10 16,3 0-10-16,1-3 0 0,-1-1 9 0,1-8-9 15,-1 1 0-15,-4-5 0 0,5 1 0 0,-5-4 8 16,-8 3-8-16,3-7 9 0,1 0-9 0,-5 0 10 15,-4 0-10-15,0-5 0 0,-4 1 9 0,0 4-9 16,-1-4 8-16,-3 4-8 0,-1 0 8 0,0 3-8 16,5 1 0-16,-5 8 0 0,4-5 0 0,-3 9 8 15,3 7-8-15,1 0 0 0,0 4-11 0,4 4 11 16,0 0-125-16,0 0-19 16</inkml:trace>
          <inkml:trace contextRef="#ctx0" brushRef="#br0" timeOffset="57260.7434">-2483 7807 1436 0,'-4'12'64'0,"4"-12"12"0,0 8-60 0,0-1-16 15,4 5 0-15,-4-4 0 0,4 4 59 0,1-5 9 16,-5-7 1-16,8 8 1 0,-8-8-18 0,18 4-4 16,-5-4-1-16,5-8 0 0,4 4 0 0,0-7 0 0,-5-5 0 0,5-3 0 15,4-1-28-15,1 1-6 0,-5-9-1 0,0 5 0 16,-5-8 10-16,1 3 2 0,-5-3 0 0,4 0 0 16,-8 0 8-16,4-4 3 0,1 4 0 0,-6-1 0 15,-8-3-23-15,0 0-4 0,5 0 0 0,-1 0-8 16,0 4 9-16,-4 3-9 0,0-3 0 0,0 4 9 15,0 7-9-15,-4 1 0 0,0 3 0 0,-1 5 0 16,1-1 0-16,4 8 0 0,-9 0 0 0,9 4 0 16,-4 0 0-16,-5 8 0 0,5-4 0 0,-10 8 0 15,1 3-10-15,0 1 10 0,4 3 0 0,1 5-9 16,-1 3 9-16,-4 0 0 0,4 1 0 0,0 3 0 16,0 0 0-16,5 4 0 0,-5 4 0 0,9 0-8 15,-4 0 8-15,-1 0 0 0,5 0-9 0,5 0 9 16,4-4 0-16,-1 0 0 0,1-4 0 0,0-3 0 15,4-1 0-15,-4-4 0 0,0-3 9 0,-1-1-9 0,1-7 9 0,0 0-9 16,8-8 12-16,-3 0-12 0,-1-8 15 16,0 0-4-16,4-4-1 0,1 0 0 0,4-7-1 0,0-5 0 15,0-3 0-15,0-5 0 0,8 1-9 0,1-8 12 16,-4 0-12-16,3-8 12 0,5 0-12 0,5 0 0 16,-5 0 9-16,4-3-9 0,5 7 17 0,0-4-1 15,-4 4 0-15,-1 7 0 0,1 5-28 0,-1 4-5 16,1 3-2-16,-5 9 0 0,-5 3 19 0,1 8 0 15,-5 0 0-15,1 4 0 0,-5 7 0 0,-5 1 0 16,1 4 0-16,-5-1 0 0,0 5 0 0,0-1 17 16,-8 5-3-16,-1-1-1 0,-4 4 5 0,-4-3 1 15,-5-1 0-15,0 1 0 0,-4-1 9 0,0 0 3 0,-5-3 0 16,-8-1 0-16,0 1 0 0,-5-5 0 0,5 1 0 16,-5 0 0-16,-4-5-15 0,0 5-4 0,-5-4 0 0,5-5 0 15,-4 1-4-15,3 0-8 0,1-4 11 0,0-4-11 16,0-4 0-16,4 0-12 0,1 0 0 0,8-4 0 31,-5 1-109-31,6-5-22 0,3-4-4 0</inkml:trace>
        </inkml:traceGroup>
        <inkml:traceGroup>
          <inkml:annotationXML>
            <emma:emma xmlns:emma="http://www.w3.org/2003/04/emma" version="1.0">
              <emma:interpretation id="{4C9E3DE3-0A94-4022-8B10-52F1091B9BCC}" emma:medium="tactile" emma:mode="ink">
                <msink:context xmlns:msink="http://schemas.microsoft.com/ink/2010/main" type="inkWord" rotatedBoundingBox="7135,8661 8197,8610 8262,9956 7199,1000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9324.7905">1158 6910 172 0,'0'0'16'0,"0"0"-16"16,0 0 0-16,0 0 0 0,0 0 184 0,0 0 33 0,0-8 7 0,-4 1 2 15,4 7-116-15,0 0-23 0,0 0-5 0,-4-4-1 16,-1-4-29-16,5 8-7 0,0 0-1 0,0 0 0 15,-4-4-6-15,4 4-2 0,0 0 0 0,0 0 0 16,0 0-22-16,0 0-5 0,0 0-1 0,0 0 0 16,0 0-8-16,0 0 0 0,0 0 0 0,0 0 0 15,0 0 0-15,0 0 0 0,0 0 0 0,0 0 0 16,0 0 0-16,0 0 8 0,0 0-8 0,0 0 8 16,-9-4 4-16,9 4 0 0,0 0 0 0,0 0 0 15,0 0 0-15,0 0 0 0,0 0 0 0,0 0 0 16,0 0-12-16,0 0 0 0,-9 4 0 0,9-4-11 15,0 0 24-15,0 0 5 0,-9-4 1 0,9 4 0 16,0 0-11-16,0 0-8 0,0 0 12 0,0 0-12 0,-4-4 9 0,4 4-9 16,0 0 0-16,0 0 9 0,0 0-1 0,0 0 0 15,0 0 0-15,0 0 0 0,0 0 3 0,0 0 0 16,0 0 0-16,0 0 0 0,0 0 1 0,-4-4 1 16,-5 0 0-16,9 1 0 0,0 3-1 0,0 0-1 15,0 0 0-15,0 0 0 0,0 0-2 0,0 0 0 16,0 0 0-16,0 0 0 0,0 0-9 0,0 0 8 15,0 0-8-15,-9-4 8 0,0 0-8 0,9 4 0 16,0 0 9-16,0 0-9 0,0 0 10 0,0 0-2 16,0 0-8-16,0 0 12 0,0 0-4 0,0 0-8 15,-8-4 11-15,8 4-11 0,0 0 0 0,0 0 0 16,0 0 0-16,0 0 0 0,0 0 0 0,0 0 0 16,0 0 0-16,0 0 0 0,0-4 0 0,0 4 8 0,0 0-8 15,0 0 10-15,0 0 1 0,-9-8 0 0,9 8 0 0,0 0 0 16,0 0-1-16,-5-4 0 0,5 4 0 0,0 0 0 15,0 0-2-15,-4-8-8 0,-5 5 12 16,9 3-4-16,-4-8 2 0,4 8 0 0,-4-8 0 0,-5 4 0 16,4 0 0-16,5 4 0 0,0 0 0 0,-8-4 0 15,-1 0-10-15,9 4 10 0,0 0-10 0,0 0 10 16,-9-7-10-16,5 3 0 0,-1-4 0 0,-4 4 0 16,5 0 8-16,-5 0-8 0,-4 4 8 0,4-4-8 15,1 0 0-15,-1 0 0 0,-4-3 8 0,0 3-8 16,-1 0 0-16,1 4 0 0,0-4 0 0,-5 4 0 15,5-4 0-15,-4 4 0 0,4 0 0 0,-5 4 0 16,5 0 0-16,-5 0 0 0,-4 0-11 0,5 3 11 0,-1 1 0 16,-8 0 0-16,0 0 0 0,-1 0 0 0,1-1 0 15,0 5 0-15,-1 0 0 0,5 3 0 0,-4 9-14 0,0-1 2 16,4 1 1-16,-4-1 0 0,4 0 11 0,0 1 0 16,4 3 0-16,1 0-8 0,-5 1 8 0,4 3 0 15,5 0 8-15,4 4-8 0,-4 0 9 0,4 4-9 16,-4-4 12-16,9 8-12 0,-1 0 15 0,1 4-4 15,4 0-1-15,0 0 0 0,0-1 1 0,4 1 0 16,1 0 0-16,3-4 0 0,-3 0 3 0,4 0 1 16,-1-4 0-16,1 0 0 0,0-4-5 0,4 0-1 15,0-4 0-15,0 0 0 0,5-3 4 0,-1-5 1 16,1-4 0-16,4-3 0 0,0 0 1 0,4-5 0 16,-4-3 0-16,5-4 0 0,-1-4 4 0,9 0 1 15,-4-8 0-15,4 0 0 0,0-3-10 0,-4-1-2 16,-1 0 0-16,5-3 0 0,-4-1-8 0,-5 1 12 0,-4-1-12 0,-4 0 12 15,-1 1-12-15,-3-1 0 0,-1-3 9 0,0 3-9 16,-9 0 8-16,5 5-8 0,-9-5 8 0,0 1-8 16,-4-1 9-16,-1 0-9 0,1 1 12 0,-5-1-12 15,5 1 8-15,-5 3-8 0,-4-4 0 0,4 5 0 16,-4-5 0-16,0 4 0 0,4 4 0 0,0-3 0 16,0 3 0-16,1 0 0 0,-1 0 0 0,0 1 0 15,0 3 0-15,5-4 0 0,4 8 0 0,0 0 0 16,0 0 0-16,0 0 0 0,0 0 0 0,0 0-9 15,0 0 9-15,0 0-8 0,4 12 8 0,5-1-8 16,4-3 8-16,0 0 0 0,1-8 0 0,7 4 0 0,1 0 0 16,5-4 0-16,-1 0 0 0,0 0 0 0,5-4 12 15,0 0 4-15,8-4 0 0,1 0 1 16,-5 4-45-16,4-3-8 0,5 3-3 0,4 0-740 16,-4 4-148-16</inkml:trace>
        </inkml:traceGroup>
        <inkml:traceGroup>
          <inkml:annotationXML>
            <emma:emma xmlns:emma="http://www.w3.org/2003/04/emma" version="1.0">
              <emma:interpretation id="{E8003318-A5C6-4CFD-9192-1D5C84634633}" emma:medium="tactile" emma:mode="ink">
                <msink:context xmlns:msink="http://schemas.microsoft.com/ink/2010/main" type="inkWord" rotatedBoundingBox="10441,8336 13074,8210 13135,9485 10502,961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253.6906">3857 6575 1054 0,'-9'-24'47'0,"9"13"9"0,-5-1-44 0,5-7-12 0,-4 3 0 0,0 0 0 15,4 1 87-15,0-1 15 0,0 4 3 0,0 1 1 16,0 3-37-16,0 4-7 0,0 4-2 0,0 0 0 16,0 0-9-16,0 0-3 0,-5 12 0 0,-4 3 0 15,1 9-12-15,-1 3-2 0,0 0-1 0,-4 16 0 16,4 0 5-16,-4 4 1 0,0 8 0 0,4 7 0 15,-4 4 6-15,0 1 2 0,0-1 0 0,-1 4 0 16,6-4-11-16,-5-3-1 0,4 3-1 0,0 0 0 16,0-7-5-16,-4-1-1 0,9-3 0 0,-5-4 0 15,0-9-28-15,0-3 0 0,5-7 0 0,-5-9 0 16,5-7 16-16,-5-1-4 0,5-7 0 0,-1 0 0 16,5-8 14-16,0 0 2 0,0 0 1 0,0 0 0 0,-4-12-11 15,4-3-2-15,0-5-1 0,4-3 0 0,1-5-3 16,-1-3-1-16,5-8 0 0,4 0 0 0,0-4-11 0,0 4-12 15,5-4 2-15,-1 4 1 0,1 0 9 0,4 4 0 16,0 8 0-16,-5 0-8 0,-4 7 8 0,5 5 14 16,-5 7-3-16,0 4-1 0,1 4-10 0,-1 4 0 15,-5 7 0-15,1 1 0 0,0 8 0 0,0-1 0 16,-5 5 0-16,1 3 0 0,3-4 0 0,1 5 0 16,-5-1 0-16,5 0 0 15,0 0-28-15,0 1 0 0,-5-5-1 0,5 1 0 16,0-5-47-16,4 4-8 0,4-7-3 0,-3 4 0 15,3-9-41-15,5-3-8 0,-4 0-1 0,8 0-459 0,-4-8-91 16</inkml:trace>
          <inkml:trace contextRef="#ctx0" brushRef="#br0" timeOffset="60623.1543">4637 7203 230 0,'18'-16'10'0,"-9"8"2"0,-5 0-12 0,1 1 0 0,3-5 0 0,-8 12 0 15,0-8 357-15,5 0 69 0,-10-3 14 0,5 11 2 16,0-8-257-16,-4 0-51 0,-5 0-10 0,5 4-3 15,-5 0-72-15,-4 1-14 0,0 3-3 0,0 0-1 16,-9 3-6-16,4 5-1 0,5 0 0 0,-5 4 0 16,-4 3-12-16,5 9-4 0,-9-1 0 0,-1 4 0 0,1 1-8 0,4 3 0 15,0 4 0-15,0 0 0 0,5 0 0 0,-1-4 0 16,5 5 8-16,0-5-8 0,4-4 0 0,4 0 0 16,1-7 0-16,4-1 0 0,4-7 0 0,1 0 0 15,-5-12 0-15,4 8 0 0,9-8-8 0,5 0-1 16,-5-12 0-16,9-4 0 0,-4-3 9 0,8-1 0 15,-4-7-9-15,0 0 9 0,0-8 0 0,0 3 8 16,0-7 0-16,0 0 0 0,0-4-8 0,8 4 0 16,-12 4 9-16,4 0-9 0,4 4 0 0,-8 4 0 15,-1 3 0-15,-4 5 0 0,-4 7 11 0,0 4-3 16,-9 8 0-16,0 0 0 0,0 0-8 0,4 16 8 16,1 0-8-16,-5 7 8 0,0 4-8 0,-5 1 0 15,1 3 0-15,4 0 0 0,0 4 0 0,0 0 0 16,-5 0 0-16,5 4-11 15,5-8-145-15,-5 5-28 0</inkml:trace>
          <inkml:trace contextRef="#ctx0" brushRef="#br0" timeOffset="60929.8132">5133 6941 1324 0,'0'0'59'0,"0"0"12"0,0 0-57 0,0 0-14 0,9 12 0 0,-5 4 0 15,1 3 168-15,-1 5 32 0,1 3 5 0,-1 4 2 16,-4 4-112-16,-4 4-23 0,4 4-4 0,-5 0 0 16,1-4-16-16,-1 4-2 0,1-4-1 0,0-4 0 0,-1 0-24 0,10-4-5 15,-5-3 0-15,0-1-1 0,0-8 12 0,0 1 2 16,4-5 1-16,0-3 0 0,1 0-1 0,-1-8 0 16,5-4 0-16,4 0 0 0,-4-4 7 0,0-8 0 15,-1 0 1-15,10-7 0 0,4-1-26 0,-5-3-6 16,1-4-1-16,0-4 0 0,4-5-8 0,-5 1 12 15,5 0-12-15,-4-4 12 0,3 0-12 0,-3 0 0 16,4-4 9-16,0 4-9 0,-5-4 0 0,10 4 0 16,-5 4 0-16,4 0-12 15,-4 4-72-15,4 8-14 0,1 3-3 0,-5 9-1 16,4-5-145-16,-4 8-29 0</inkml:trace>
          <inkml:trace contextRef="#ctx0" brushRef="#br0" timeOffset="61246.1595">5791 7273 1267 0,'0'0'112'0,"13"0"-89"0,1 0-23 0,3 0 0 15,-8-4 88-15,9-4 14 0,-1 0 2 0,1 1 1 16,4-1-15-16,4 0-3 0,0-4-1 0,1 1 0 16,-6-1-30-16,1 0-7 0,5-7-1 0,-10 3 0 15,1 0 0-15,-5 1 0 0,0-5 0 0,0 1 0 16,-4-1-16-16,-5 5-4 0,1-5-1 0,-5 5 0 15,-5-1 8-15,1 4 1 0,0 5 1 0,-9-1 0 16,-1 0-13-16,1 4-4 0,-4 0 0 0,-5 8 0 16,-5 4 10-16,-3 4 2 0,-1 3 0 0,0 5 0 15,5 7-12-15,4 4-3 0,0-4 0 0,0 9 0 16,5 3-9-16,-1 0-8 0,0 0 12 0,10-4-12 0,-1 4 13 16,5-4-4-16,-1-4-1 0,10 0 0 0,8-4-8 15,4 1 0-15,1-9 0 0,13 1 0 16,4-5-56-16,13 1-17 0,9-4-3 15,0-5-717-15,4-3-143 0</inkml:trace>
        </inkml:traceGroup>
        <inkml:traceGroup>
          <inkml:annotationXML>
            <emma:emma xmlns:emma="http://www.w3.org/2003/04/emma" version="1.0">
              <emma:interpretation id="{F6C38FF0-BEE9-4F8A-A6F3-79A9D6BA3AB6}" emma:medium="tactile" emma:mode="ink">
                <msink:context xmlns:msink="http://schemas.microsoft.com/ink/2010/main" type="inkWord" rotatedBoundingBox="15578,8532 16548,8486 16585,9274 15616,932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2022.2485">9586 6906 990 0,'18'-4'44'0,"-18"4"8"0,4-7-41 0,-4-5-11 16,0 4 0-16,5-4 0 0,-5 5 119 0,0-5 21 16,-5-8 5-16,5 5 1 0,-4-1-23 0,-1 1-5 15,1-5-1-15,4 1 0 0,-9-1-43 0,5 1-9 16,0-1-1-16,-1 5-1 0,-4 3-31 0,1 0-5 15,-1 0-2-15,-4 1 0 0,0-1-7 0,-1 4-2 16,-8 0 0-16,0 5 0 0,-8 3-5 0,-1 0-2 16,-8 11 0-16,-1 1 0 0,1 4-9 0,-5 7 8 15,-9 8-8-15,0 12 8 0,5-4 3 0,0 8 0 0,-5 7 0 16,5 1 0-16,-5-4 11 0,9 3 2 16,5-7 1-16,0 4 0 0,8-4-25 0,4-5 0 0,10-3 0 0,4-3 0 15,8-5 0-15,1-4 0 0,8-4 0 0,5-7 0 16,4 0 12-16,5-9-4 0,4-3 0 0,4-8 0 15,5-7-8-15,4-5 0 0,0 1 0 0,5-9 0 16,3 1 0-16,1-5-9 0,0 1 9 0,0-4-13 16,0 0 13-16,0 0 8 0,-5-5 0 0,1-3-8 15,-5 0 10-15,0 4-10 0,-4-4 8 0,-5 0-8 16,-4 8 15-16,0 4-3 0,0 0 0 0,-9 7 0 16,0 8 23-16,-4 5 4 0,0-1 1 0,-9 8 0 0,8 8-26 15,1-1-5-15,0 9-1 0,-5 4 0 0,-4-1-8 16,5 8-11-16,-5 1 3 0,9 3 0 0,-5 0 8 0,5 0 0 15,-5-4 0-15,9 5 0 16,0-5-109-16,1 4-20 0,3-4-4 0</inkml:trace>
        </inkml:traceGroup>
        <inkml:traceGroup>
          <inkml:annotationXML>
            <emma:emma xmlns:emma="http://www.w3.org/2003/04/emma" version="1.0">
              <emma:interpretation id="{DD850338-D765-4EAC-95E9-C5F3DA105885}" emma:medium="tactile" emma:mode="ink">
                <msink:context xmlns:msink="http://schemas.microsoft.com/ink/2010/main" type="inkWord" rotatedBoundingBox="18947,7695 22462,7528 22533,9015 19018,918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017.6455">12736 6532 1216 0,'-30'-12'54'0,"21"8"11"0,0-3-52 0,5 3-13 16,-9-4 0-16,4 0 0 0,-4 4 55 0,-1 0 8 15,1-4 1-15,0 5 1 0,-4-1-20 0,-1 4-4 16,1 0-1-16,-5 4 0 0,-5-1-16 0,1 5-3 16,-5-4-1-16,0 8 0 0,-4 3 23 0,0 5 4 15,0-4 1-15,-4 11 0 0,4-4 25 0,8 5 6 16,1-1 1-16,0 4 0 0,4 0-26 0,0 4-5 0,4 0-1 0,5 1 0 16,0 3-35-16,4 3-13 0,5 1 9 15,-1-8-9-15,10-3 8 0,-5-5-8 0,9-4 8 16,-1 1-8-16,5-5 0 0,5-3 0 0,4-5 0 15,0 1 0 1,4-4-88-16,5-4-22 0,4 0-5 0,4-4-804 0</inkml:trace>
          <inkml:trace contextRef="#ctx0" brushRef="#br0" timeOffset="63424.3365">13149 5732 1450 0,'0'0'32'0,"0"0"6"0,0 0 2 0,0 0 1 0,0 0-33 0,0 0-8 15,0 0 0-15,0 0 0 0,0 0 53 0,0 0 9 16,4 12 2-16,-4 4 0 0,-4-1 0 0,4 1 0 0,4 7 0 0,5 5 0 16,-9 3-12-16,4 4-1 0,9 4-1 0,-4 12 0 15,4 3 11-15,-8 5 3 0,-5-5 0 0,4 5 0 16,1-5-8-16,-5 5-2 0,-5-1 0 0,-4 1 0 15,5-4-30-15,0 3-7 0,-5 1-1 0,0-1 0 16,-4-7-16-16,0-1 0 0,4 1 0 0,0-4 0 31,-4-4-89-31,0-4-22 0,4-4-4 0,5-4-913 0</inkml:trace>
          <inkml:trace contextRef="#ctx0" brushRef="#br0" timeOffset="63618.337">13517 6618 1954 0,'0'0'43'0,"0"0"9"0,0 0 1 0,5 15 3 0,-10-3-45 0,5 8-11 16,5-1 0-16,-5 4 0 0,-9 5 72 0,5-5 13 16,4 4 3-16,0 5 0 0,-9-5-52 0,4 4-9 15,1-7-3-15,4-1 0 0,4 0-24 0,-4-3 0 16,-4-5 0-16,4 1 0 15,4-4-128-15,1-1-32 0</inkml:trace>
          <inkml:trace contextRef="#ctx0" brushRef="#br0" timeOffset="63746.8396">13868 6220 2188 0,'0'-12'97'0,"-4"8"20"0,-5 0-93 0,9 4-24 0,0 0 0 0,0 0-644 15,-9 12-134-15</inkml:trace>
          <inkml:trace contextRef="#ctx0" brushRef="#br0" timeOffset="64229.7">14215 6575 576 0,'0'0'25'0,"13"-12"6"0,0 4-31 0,0-3 0 16,1-1 0-16,-1 0 0 0,0 1 265 0,0-5 47 16,-4 4 10-16,4 1 2 0,-4-1-187 0,4-4-37 15,-9 5-7-15,1-1-1 0,-1-4-41 0,-4 5-8 16,4 3-2-16,-8 0 0 0,4 0-41 0,0 8 0 16,-9-8-11-16,1 4 3 0,-6 1 55 0,-3 3 11 15,-1 7 2-15,-8 5 1 0,-5 4-40 0,1 3-8 16,-1 5-1-16,-4 3-1 0,0 4-11 0,4 4-11 15,5 4 3-15,8 0 0 0,-4 0 20 0,9-4 4 16,0-4 0-16,4 1 1 0,5-5-17 0,-1-4 8 16,-4-3-8-16,9-5 0 0,14-3 0 0,-10-4 0 15,-4 0 0-15,0-8 0 0,18 0 0 0,-1-8 0 16,1 0 0-16,4-4 0 0,-1-7 8 0,1-4-8 16,9-5 0-16,-5 1 0 0,-4 0-11 0,5-5-9 15,-5 1-1-15,4-4-1 0,-4 4 36 0,-5-4 7 0,5 4 2 16,-4 3 0-16,0 1-23 0,-10 8 0 0,5 3 0 15,-4 4 0-15,-9 4-21 0,0 8 1 0,0 0 0 16,0 8 0-16,-4 12 31 0,-5-1 6 0,5 9 2 16,-9 3 0-16,-1 8-1 0,-3 8 0 0,4-1 0 0,-5 5 0 15,-8-4 10-15,8 4 3 0,1-5 0 0,-5 5 0 16,4-8-13-16,1-4-2 0,-10 4-1 0,10-8 0 16,4-8-89-1,-1 0-18-15,-12-3-3 0,9-5-1 0,8-3-102 0,0-4-21 16,-22 3-4-16,14-11-1 0</inkml:trace>
          <inkml:trace contextRef="#ctx0" brushRef="#br0" timeOffset="64519.4721">14610 6458 748 0,'-22'-4'33'0,"22"4"7"0,0 0-32 0,0 0-8 15,0 0 0-15,0 0 0 0,-5 16 328 0,5-1 63 16,0 1 13-16,0 7 2 0,0 4-279 0,0 1-56 15,0 3-11-15,0 0-3 0,0 0-22 0,0 1-5 16,0-5-1-16,5 0 0 0,4-7-10 0,-5-1-3 16,0 1 0-16,5-9 0 0,-4-3 18 0,8-4 3 15,0 0 1-15,0-4 0 0,0-8-6 0,0 0-2 16,0-3 0-16,5-1 0 0,-5-8 3 0,5 1 1 16,4-8 0-16,-5 3 0 0,5-3-42 0,0-4-9 15,0 0-2-15,4-1 0 0,-4-7 42 0,0 4 8 16,0 0 1-16,5 0 1 15,-10 8-49-15,5-4-9 0,0-1-3 0,-5 5 0 16,-3 4-132-16,3 7-28 0,5-11-4 0,-22 27-902 0</inkml:trace>
          <inkml:trace contextRef="#ctx0" brushRef="#br0" timeOffset="64938.0007">14987 6727 1587 0,'0'0'35'16,"18"-4"7"-16,-5 0 2 0,9 0 0 0,0 0-35 0,0 0-9 0,8-3 0 0,1-1 0 0,0 0 56 15,4-4 10-15,-4 1 2 0,4-1 0 0,4-4-27 0,-8 1-5 16,4-1 0-16,0-3-1 0,-4 3-16 0,-9 0-3 16,4-3-1-16,-8 3 0 0,-5-3 23 0,0 3 5 15,-4 1 1-15,-5-1 0 0,-4 0 15 0,-4 5 3 16,-1-5 1-16,-8 4 0 0,0 5 5 0,0 3 2 16,0 0 0-16,-9 8 0 0,0 4-41 0,-9 3-8 15,-4 5-1-15,4 3-1 0,5 9-3 0,0-1-1 16,-1 0 0-16,1 4 0 0,8-3 12 0,-4 3 2 15,9-4 1-15,0 4 0 0,0-3-9 0,4-9-1 16,5-3-1-16,-1 3 0 0,5 1-19 0,5-5 0 16,-1-3 0-16,5 0 0 15,4 3-24-15,5-3-6 0,8-4-1 0,5 4 0 16,4-1-126-16,4-3-26 0</inkml:trace>
        </inkml:traceGroup>
        <inkml:traceGroup>
          <inkml:annotationXML>
            <emma:emma xmlns:emma="http://www.w3.org/2003/04/emma" version="1.0">
              <emma:interpretation id="{52B975A2-06EB-4999-9003-337F9CC2512F}" emma:medium="tactile" emma:mode="ink">
                <msink:context xmlns:msink="http://schemas.microsoft.com/ink/2010/main" type="inkWord" rotatedBoundingBox="24359,7368 25767,7301 25845,8923 24437,899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5622.8902">17725 6368 921 0,'17'-15'82'0,"-4"-1"-66"0,-4 4-16 0,0 1 0 15,-5-5 116-15,1 4 20 0,-5 1 4 0,0 11 1 0,-5-8-21 0,5 0-4 16,0 8 0-16,0 0-1 0,-8-4-47 16,-1 8-10-16,-4 0-2 0,-1 8 0 0,-7 3-15 0,3 5-3 15,-8 7-1-15,-1 4 0 0,1 4 10 0,0 0 1 16,4 0 1-16,0 8 0 0,0 4-25 0,9-4-4 16,0-8-2-16,4 0 0 0,0-4-8 0,9-3-2 15,-4-13 0-15,4 1 0 0,0 0-8 0,4-5 12 16,0-3-12-16,10-4 12 0,-1-8 2 0,4 0 1 15,1-8 0-15,-1-3 0 0,10 3-5 0,-1-7-1 16,0-9 0-16,5 1 0 0,0 0-9 0,-1-4 10 16,1-1-10-16,0-7 10 0,0 0-10 0,-5-4 0 15,5 1 0-15,-9-5 0 0,-5 4 8 0,-4 4-8 16,0 4 0-16,-8 4 8 0,-5 3-8 0,-5 5 0 16,-3 3 0-16,-1 9 0 0,-13 3-11 0,0 8 3 15,-9-4 0-15,-4 16 0 16,0 7-33-16,0 1-7 0,-4-1 0 0,-1 8-1 15,1 1-165-15,3-1-33 0</inkml:trace>
          <inkml:trace contextRef="#ctx0" brushRef="#br0" timeOffset="66208.7005">18220 6626 2188 0,'-4'-12'97'0,"4"8"20"16,0 4-93-16,0 0-24 0,0 0 0 0,9-4 0 0,4 0 56 0,5 0 6 15,4 0 2-15,4 4 0 0,9-7-52 0,4 3-12 16,14-4 0-16,4 4 0 16,9-4-48-16,-5 0-13 0,-4 4-3 0,5-3-947 15</inkml:trace>
          <inkml:trace contextRef="#ctx0" brushRef="#br0" timeOffset="66030.9213">18677 6302 1267 0,'22'-20'56'0,"-14"13"12"0,6-5-55 0,-10-4-13 16,0 1 0-16,5-5 0 0,4 1 152 0,0 3 28 16,1 0 6-16,-6-3 1 0,6-8-96 15,-1 3-19-15,-4-3-4 0,-1 0-1 0,-3 3-29 0,-1 1-6 16,0-4 0-16,-4-1-1 0,0 5 3 0,0-8 1 16,-4-4 0-16,4 3 0 0,-4-3-23 0,-1-4-12 15,1 0 12-15,-5 0-12 0,0 4 11 0,1 4-11 16,-6 0 10-16,6 3-10 0,-1-3 8 0,0 4-8 15,9 7 0-15,-4 5 9 0,-9-1-9 0,4 1 0 16,4 3 0-16,1 8 0 0,4 4 0 0,0 0-9 16,0 0 9-16,-4 16-10 0,-5-1 10 0,0 5-12 15,-4 3 12-15,9 1-12 0,4 7 12 0,4 4 0 16,-8 0 0-16,-1 12-8 0,5 0 8 0,0 7 0 16,0 5 0-16,0 3 0 0,0 0 36 0,0 5 10 15,0-1 2-15,-4 8 0 0,-9-4-26 0,-1 1-5 16,6-5-1-16,-1 4 0 0,-4 0 39 0,0-3 7 15,4-1 2-15,-4 0 0 0,-1-11-64 0,1-1-21 16,0-3 0-16,-4-4 0 16,3-4-20-16,1-4-4 0,0-12-1 0,0-4-758 0,4-7-151 0</inkml:trace>
        </inkml:traceGroup>
        <inkml:traceGroup>
          <inkml:annotationXML>
            <emma:emma xmlns:emma="http://www.w3.org/2003/04/emma" version="1.0">
              <emma:interpretation id="{E1919F81-EC39-471F-9D10-10D448B09A09}" emma:medium="tactile" emma:mode="ink">
                <msink:context xmlns:msink="http://schemas.microsoft.com/ink/2010/main" type="inkWord" rotatedBoundingBox="27216,7214 31522,7009 31605,8741 27299,894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418.0607">21085 6134 1036 0,'14'-27'46'0,"-10"19"10"0,-8-4-45 0,-1 1-11 15,1-1 0-15,-5 4 0 0,-4-7 88 0,-5 3 15 16,5 4 3-16,-4 0 1 0,-5-3-69 0,0 3-14 0,-9 4-2 16,0 0-1-16,1 0 35 0,-10 8 6 0,-4 0 2 15,5 4 0-15,-1-1 15 0,-4 5 3 0,0 0 1 0,1 7 0 16,3 1-39-16,1 3-7 0,4 1-1 0,-1-1-1 16,10 0-23-16,4 5-12 0,0-1 12 0,5-4-12 15,4 1 10-15,4-1-10 0,0-7 8 0,5 3-8 16,4-3 0-16,4-4 0 0,5-5 0 0,0 5 0 15,8-8 0-15,5 4 0 0,4-4 0 0,9 4 0 16,14-5 0-16,-5 5 0 0,4-4 0 0,0 0 0 16,5 4 0-16,-5 4 0 0,0-1-8 0,-4 1 8 15,-9 4 0-15,-4-5 0 0,-5 5 0 0,-4 3 0 0,-4 5 0 16,-5-1 0-16,-4-3 0 0,-5-1 0 16,-4-7 0-16,-4 3 0 0,-1 1 9 0,-3-4-9 0,-1-1 64 15,-4-3 8-15,-1 0 1 0,-3 4 1 0,-5-4-49 0,0-1-9 16,-4 1-3-16,-1 0 0 0,1-4-13 15,0 4-12-15,4 3 3 0,0-7 0 16,-4 0-46-16,-5 0-9 0,4-4-1 0,1 4-1 16,0-4-134-16,4 0-28 0</inkml:trace>
          <inkml:trace contextRef="#ctx0" brushRef="#br0" timeOffset="67631.8417">21371 6532 2156 0,'0'0'48'0,"4"8"9"0,5 7 3 0,-9 1 0 0,0 0-48 0,0-1-12 0,0 5 0 0,0-1 0 16,0 1 9-16,-5 3 0 0,1-3 0 0,0-1 0 15,4 1 44-15,-5-5 9 0,5-15 2 0,-4 12 0 31,4-12-103-31,-5 12-20 0,5-12-4 0,-8 7-615 0,8-7-123 0</inkml:trace>
          <inkml:trace contextRef="#ctx0" brushRef="#br0" timeOffset="67764.9095">21664 6041 1958 0,'0'0'87'0,"0"-12"17"0,5 0-83 0,-5 12-21 15,0 0 0-15,0 0 0 0,0 0 0 0,0 0 0 16,0 0 0-16</inkml:trace>
          <inkml:trace contextRef="#ctx0" brushRef="#br0" timeOffset="68393.6719">21836 6438 1609 0,'-14'-7'71'0,"14"7"15"0,0 0-69 0,0 0-17 0,0 0 0 0,9 0 0 15,4 3 36-15,5 1 4 0,8-4 1 0,1 0 0 16,-10 0-27-16,9 0-6 0,14 0 0 0</inkml:trace>
          <inkml:trace contextRef="#ctx0" brushRef="#br0" timeOffset="68192.2864">21954 6267 1728 0,'26'-20'38'0,"-17"12"8"0,-4-3 2 0,8 3 0 0,4-4-39 16,10 1-9-16,-6 7 0 0,10-4 0 0,0 0 53 0,0 4 9 0,-1 0 2 0,-3 0 0 15,-1 4-52-15,0 4-12 0,-4 0 0 0,0 4 0 16,-9-4 0-16,1 4 0 0,-1 3 0 0,-5 1 0 16,-3 0 54-16,-1 3 8 0,-4 1 2 0,-4 3 0 15,-1-3-52-15,1 0-12 0,0 7 0 0,-5-3 0 16,-9-1 0-16,1 4 0 0,-1 1 0 0,-4-1 0 16,-4-3 54-16,0 7 8 0,-9-4 2 0,-1 1 0 15,6-5-52-15,-1 1-12 0,5-1 0 0,-1 1 0 0,14-1 40 16,-4-7 6-16,4 4 1 0,-1-5 0 0,10-3-24 15,4-8-5-15,0 0-1 0,0 0 0 0,0 0-17 0,0 0 0 16,9 12 0-16,4-8 0 0,4 0 0 0,5 0 0 16,5-4 0-16,3 3 0 0,-3-3 0 0,-1 0 0 15,5 0 0-15,-5 0 0 16,5-3-201-16,-9 3-44 0,17-4-9 0,-4 0-2 0</inkml:trace>
          <inkml:trace contextRef="#ctx0" brushRef="#br0" timeOffset="68744.6599">22573 6489 748 0,'0'0'33'0,"0"0"7"0,13 0-32 0,0-4-8 16,0 4 0-16,0-4 0 0,9 4 206 0,0 0 39 15,0 0 8-15,0-8 2 0,4 5-141 0,1-5-28 16,-1 4-6-16,0-4 0 0,1 4-36 0,-1-4-8 16,-4 1 0-16,4-1-1 0,-8 0-24 0,4-4-11 15,0 4 10-15,-5-3-10 0,5-1 9 0,-9-4-9 16,-4 1 8-16,0-1-8 0,-5 1 23 0,5-5-1 15,-9 5 0-15,-4-1 0 0,-1 0 13 0,1 1 2 16,-9 3 1-16,0 4 0 0,-1 8-8 0,-3 0-2 16,-1 0 0-16,-4 0 0 0,0 12-28 0,0-4 0 15,-4 11 0-15,-5 1 0 0,-4 3 51 0,0 4 10 16,0 5 3-16,9-1 0 0,4 0-64 0,4 4-24 0,5-8 0 16,4 5 1-16,1-1 37 0,8-4 7 0,0 0 2 15,8 1 0-15,6-5-34 0,3 4-6 0,9-3-2 0,5-1 0 31,4-3-124-31,0-5-25 0</inkml:trace>
          <inkml:trace contextRef="#ctx0" brushRef="#br0" timeOffset="70069.6338">23700 6200 1206 0,'18'-15'53'0,"-18"15"11"0,13-4-51 0,9 0-13 16,-5 0 0-16,10 4 0 0,-1 0 75 0,0 0 12 16,5-12 2-16,9 5 1 0,-5-13-35 0,4 5-7 15,1-5-2-15,-1 1 0 0,5-1-14 0,-5 1-4 16,-8-1 0-16,0 1 0 0,0-13-6 0,-5 5-2 15,-4-4 0-15,0 4 0 0,-5-5 1 0,-4-3 0 16,5 4 0-16,-5-12 0 0,0-4 8 0,-4 4 2 16,0 8 0-16,0-4 0 0,-5-4-13 0,0 1-2 15,1-1-1-15,-5 4 0 0,4 4-15 0,-4 3 0 16,-4 1 0-16,4 0 0 16,9 4 0-16,4 3 0 0,4 1 0 0,-4 7 0 0,1-3 8 0,-10 7-8 0,0 0 0 0,-4 5 9 15,0-5-9-15,0 4 0 0,0 0-12 0,-4 4 12 16,-5 0-9-16,9 4 9 0,0 0 0 0,0 0 0 15,-9 0 0-15,9 0 0 0,-8-3 0 0,8 3 0 16,0 0 0-16,0 0 0 0,0 0 0 0,0 0 0 16,0 0 0-16,0 15-10 0,-9-3 10 0,0 7-8 15,-4 1-22 1,0 3-4-16,0 8-1 0,4 1 0 0,-4 7 60 0,0 4 12 0,8 11 3 0,-4-11 0 16,-8 8-20-16,-1 3-4 0,10 1-1 0,-1 0 0 15,-4 3 11-15,-1 4 2 0,-3 1 1 0,-14 23 0 16,-4-8-1-16,4-4-1 0,1-4 0 0,3-4 0 15,1-7-7-15,0-1 0 0,4-7-1 0,0 4 0 0,0-9 5 16,0 1 0-16,4-4 1 0,5 4 0 0,-4-4-10 16,4-4-3-16,-1-8 0 0,1 0 0 0,4-4-12 0,1-3 9 15,3-9-9-15,-3 5 8 0,3-8 2 0,5-12 0 16,0 0 0-16,0 0 0 0,-4 15 0 0,4-15 0 16,0 0 0-16,0 0 0 0,0 0 3 0,0 0 1 15,0 0 0-15,0 0 0 0,0 0-5 0,0 0-1 16,-9-4 0-16,5 0 0 0,4 4-8 0,0 0 0 15,0-3 0-15,-5-1 8 16,10 0 0-16,-5-4 0 0,0 0 0 0,4 0 0 0,-4-3-8 0,4-1 0 16,-4-4 0-16,5 1 0 0,4 3 0 0,-1 0 0 15,1-7 0-15,0-1 0 0,4-3 0 0,5-4 0 0,-1-1 0 16,1 9 0-16,-1-8 0 0,5-1-12 0,4 1 2 16,1-4 1-1,8-4-21-15,-4 0-4 0,4-1-1 0,13-10 0 0,-4 3 9 0,-5 8 2 0,5 3 0 0,-4 9 0 16,-10 4 12-16,-3 3 4 0,-1 4 0 0,0 4 0 15,-8 5-9-15,-1 3-2 0,5 0 0 0,-4 3 0 16,-5 5 19-16,5 0-8 0,-5 0 8 0,-4 7 0 16,-1 5 0-16,1-1-8 0,0-7 8 0,-5-4 0 15,-4 0 0-15,0 0 0 0,-4-1-8 0,-5 1 8 16,0-4 0-16,-4 0 0 0,0 4 0 0,0-4 0 16,-5 3 0-16,1 1 9 0,-1 0-9 0,5 4 8 15,-5-1 8-15,1 9 0 0,-5-4 1 0,9 7 0 16,-5 0 4-16,5 1 1 0,0-5 0 0,0 5 0 0,0-1-22 15,-1 0 0-15,1-3 0 0,0 3 0 0,9 5 0 16,-5-9 9-16,5 1-9 0,4-1 10 0,-5-7-10 16,5 3 10-16,5 1-10 0,-1-4 10 0,0-1-10 0,10 1 0 15,7 0-10-15,-3-4 10 16,8-1-180-16,9-3-31 0</inkml:trace>
        </inkml:traceGroup>
        <inkml:traceGroup>
          <inkml:annotationXML>
            <emma:emma xmlns:emma="http://www.w3.org/2003/04/emma" version="1.0">
              <emma:interpretation id="{7B2F8EBE-4801-40A3-B38B-0910D24ADD6D}" emma:medium="tactile" emma:mode="ink">
                <msink:context xmlns:msink="http://schemas.microsoft.com/ink/2010/main" type="inkWord" rotatedBoundingBox="32104,9462 32263,9454 32270,9590 32110,9598"/>
              </emma:interpretation>
              <emma:one-of disjunction-type="recognition" id="oneOf23">
                <emma:interpretation id="interp31" emma:lang="" emma:confidence="0">
                  <emma:literal>)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,</emma:literal>
                </emma:interpretation>
                <emma:interpretation id="interp34" emma:lang="" emma:confidence="0">
                  <emma:literal>$</emma:literal>
                </emma:interpretation>
                <emma:interpretation id="interp3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71492.9323">25240 7604 1933 0,'0'0'42'0,"9"-7"9"0,-9 7 1 0,9-4 4 0,-1-4-45 0,-8 8-11 0,0 0 0 0,14 0 0 0,-1 0 88 0,-13 0 16 16,0 0 4-16,0 0 0 0,4 8-50 0,5-4-10 15,0 3-1-15,-9-7-1 0,0 0-37 0,4 8-9 16,-4-8 0-16,0 0 0 0,-4 8 0 0,-5 0 0 15,0 0 0-15,0-1 0 0,1-3 0 0,-6 0 0 16,1 0 0-16,4 0 0 0,1 0 8 0,-1-4 0 16,0 0 0-16,-4 4 0 0,9-8 0 0,-5 4 0 15,0 0 0-15,0 0 0 0,1-8 0 0,8 8 0 16,-5-4 0-16,5-4 0 0,0 1-8 0,0-1 0 16,0-4 0-16,9 4 0 0,-5 0 0 0,1 1 0 15,-5-1 0-15,8-4 8 0,1 4-8 0,0 1 0 16,-5 3 0-16,-4 4 0 0,14-4 0 0,-6 8 0 0,-8-4 0 0,0 0 0 15,9 4 0-15,0 3 0 0,0 1 0 0,-1 4 0 16,-3-4 0-16,-1 3 8 0,-4-3 0 0,5 4 0 16,-5-4-8-16,0-8 0 0,-5 11 0 0,1-3 0 15,-1 0 0-15,-3 0-11 0,-1-4 3 0,0 3-759 16,0 1-151-16</inkml:trace>
        </inkml:traceGroup>
        <inkml:traceGroup>
          <inkml:annotationXML>
            <emma:emma xmlns:emma="http://www.w3.org/2003/04/emma" version="1.0">
              <emma:interpretation id="{5F4DE8BB-9326-4BE8-9A0F-B3E180B2E2B2}" emma:medium="tactile" emma:mode="ink">
                <msink:context xmlns:msink="http://schemas.microsoft.com/ink/2010/main" type="inkWord" rotatedBoundingBox="32025,7588 32659,7558 32715,8731 32081,8761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0788.0575">25100 6146 990 0,'0'-16'44'0,"0"12"8"0,0-3-41 0,0-5-11 16,0 0 0-16,0-7 0 0,0 7 130 0,4-4 24 16,-4-3 5-16,0 3 1 0,4 1-71 0,1-5-13 0,-1-3-4 0,1 3 0 15,3 5-36-15,1-5-8 0,0 1-2 0,4-5 0 16,5 1-14-16,8 3-4 0,0-7 0 0,1 8 0 15,3-5-8-15,5 9 0 0,1-5 0 0,7 4 0 16,1 5 0-16,-4-1 0 0,-5 8 0 0,-4 0 0 16,-1 0 0-16,1 0 0 0,-9 4 0 0,-4 4 0 15,-5 0 0-15,0 4 0 0,-4 4 0 0,4-1 0 16,-4 5 0-16,-5 4 0 0,-4 3 0 0,4 4 0 16,-4 1 18-16,-4 3 2 0,0 4 0 0,-5 4 0 15,0 0-8-15,-4 8-2 0,0-8 0 0,-5 7 0 16,1-3 37-16,-5 4 7 0,-5 0 2 0,-3 0 0 15,-1 3-31-15,0-3-5 0,-4 0-2 0,4 0 0 16,5 4-8-16,-5-5-2 0,5 5 0 0,0-4 0 16,4 7-78-16,-5-7-16 0,10 4-3 15,-1-8-1-15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92B887-3CE7-4F28-9B25-AAA81EC0DA67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2:27.1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4D7328-4DB7-48E2-8D2D-CFB0834FE58B}" emma:medium="tactile" emma:mode="ink">
          <msink:context xmlns:msink="http://schemas.microsoft.com/ink/2010/main" type="writingRegion" rotatedBoundingBox="2414,900 33218,-676 33882,12306 3078,13883"/>
        </emma:interpretation>
      </emma:emma>
    </inkml:annotationXML>
    <inkml:traceGroup>
      <inkml:annotationXML>
        <emma:emma xmlns:emma="http://www.w3.org/2003/04/emma" version="1.0">
          <emma:interpretation id="{60770EDC-08C2-45B4-BCC9-C313CCBA8B1B}" emma:medium="tactile" emma:mode="ink">
            <msink:context xmlns:msink="http://schemas.microsoft.com/ink/2010/main" type="paragraph" rotatedBoundingBox="2452,748 33278,-314 33408,3453 2582,4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9E2231-5789-4B2F-9D3D-40BB4757BCD2}" emma:medium="tactile" emma:mode="ink">
              <msink:context xmlns:msink="http://schemas.microsoft.com/ink/2010/main" type="line" rotatedBoundingBox="3557,617 29699,-84 29743,1583 3602,2286"/>
            </emma:interpretation>
          </emma:emma>
        </inkml:annotationXML>
        <inkml:traceGroup>
          <inkml:annotationXML>
            <emma:emma xmlns:emma="http://www.w3.org/2003/04/emma" version="1.0">
              <emma:interpretation id="{D4D33E93-0E4B-405F-8C40-3790FA144C18}" emma:medium="tactile" emma:mode="ink">
                <msink:context xmlns:msink="http://schemas.microsoft.com/ink/2010/main" type="inkWord" rotatedBoundingBox="3567,974 6042,908 6071,1978 3595,20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-1 487 460 0,'0'0'20'0,"0"-11"5"0,4 3-25 0,-4 0 0 16,0-4 0-16,0 1 0 0,4-1 132 0,-4 0 20 15,5 1 5-15,4 3 1 0,-9-4-58 0,0 4-12 16,4-7-3-16,-4 3 0 0,4 0-49 0,-4 4-9 16,5 1-3-16,-5 7 0 0,0-8 13 0,0 8 3 0,0 0 0 0,0-8 0 15,0 8-12-15,0 0-1 16,0 0-1-16,0-8 0 0,0 8-6 0,4-8-2 0,-4 8 0 0,5-7 0 16,-5 7-3-16,0 0-1 0,4-8 0 0,-4 8 0 15,9-4-2-15,-9 4 0 0,0 0 0 0,0 0 0 16,0 0-4-16,0 0 0 0,0 0-8 0,0 0 12 15,0 0-3-15,4 0-1 0,5 4 0 0,0 0 0 16,-1 7-8-16,1-7 0 0,-9 4 9 0,9 0-9 16,0 4 0-16,0-1 0 0,-1 5 0 0,5 3 0 15,5-3 0-15,-5 15 0 0,5-7 0 0,-1 7 0 16,5 0 0-16,0-8 0 0,-4 13 0 0,8-1 0 16,-4-4 0-16,0 8 8 0,0-8-8 0,0 4 0 15,0 0 0-15,0-4 0 0,-5 1 0 0,-8-1 0 16,-5-4 8-16,5 0-8 0,0-3 8 0,-5-1-8 0,5-3 0 15,0-1 8-15,4-7-8 0,-4 4 0 0,4-5 0 16,-9 5 9-16,5-4-9 0,-5-1 0 0,-4-11 12 0,0 0-4 16,9 0 0-16,-9 0-8 0,13 0 31 0,-4 0-1 15,0 0 0-15,-9 0 0 0,9-8-11 0,0 5-3 16,-5-9 0-16,0 0 0 0,5 0 2 0,-5 1 0 16,1-1 0-16,8-4 0 0,-13 1-6 0,4-5 0 15,5 1-1-15,0-5 0 0,-5 1-11 0,5 0 10 16,0-9-10-16,0 5 10 0,-1-16-10 0,6 0 0 15,-14 4 9-15,8 0-9 0,1-11 0 0,0 7 8 16,4 0-8-16,-4-4 0 0,4 4 0 0,0 4 8 16,0 4-8-16,5 0 0 0,-5 4 0 0,5 3 0 0,-5-7 0 15,0 8 0-15,4 4 0 0,-3 3 8 16,-1 1-8-16,4 3 11 0,-3 1-11 0,-6 7-11 16,-3 0 3-16,3 4 0 0,1 4 8 0,-4 12 0 0,-1-8-9 15,0 11 9-15,-4 5 0 0,5-1 0 0,-1 9 10 16,-4 3-10-16,5 4 0 0,-5 4 0 0,4 4 0 15,0 0 0-15,1 7 0 0,3-7 0 0,1 0 0 0,0-4 0 16,0 0 0-16,0 0 0 0,-1-4 0 0,1-4 0 16,0-7 0-16,-5-1 0 0,5-3 0 0,-5-1 0 15,5-7 0-15,-4 0 0 0,3-5 0 0,-8-7 0 16,0 0 0-16,9 8 0 0,-4-8-12 0,-5 0 12 16,4-12 15-16,0 5 9 0,5-13 1 0,4 1 1 15,0-5 14-15,1 1 4 0,3-4 0 0,1-5 0 16,4 5-28-16,0-4-6 0,-1 4-1 0,1-9 0 0,0 1-9 15,0 0 0-15,0 0 0 0,0 0 0 0,0-4 0 16,0 0 0-16,4 4 0 0,-8-4 0 0,-1 4 0 0,1 4 0 16,4-8-8-16,-4 8 8 15,-5 3-30-15,0 5-2 0,-4 3 0 0,4 9 0 16,0 3-161-16,-9 4-33 0</inkml:trace>
          <inkml:trace contextRef="#ctx0" brushRef="#br0" timeOffset="472.9229">1881 749 1404 0,'0'0'31'0,"0"0"6"0,0 0 2 0,13-4 0 0,-4 0-31 0,4-4-8 0,0 0 0 0,5 4 0 16,4-11 56-16,-5-1 11 0,5 8 1 0,0-11 1 16,-4-1-4-16,3 1-1 0,1-5 0 0,0 9 0 15,0-5-44-15,-4 1-10 0,-1-1-2 0,1 1 0 16,0-5 26-16,-1 1 5 0,-8 4 1 0,4-5 0 16,0 5-13-16,-4-5-3 0,0 5 0 0,-1-5 0 15,-3 5 7-15,-5 3 1 0,4-3 0 0,-4 3 0 16,-4 4-16-16,-1 1-4 0,5 3 0 0,-4-4 0 0,-5 5-4 15,1 7 0-15,-1 0-8 0,-4 0 12 16,-1 0-12-16,-3 3 0 0,-1 13 0 0,1-8 0 0,-1 3 0 16,1-3 0-16,-5 8 0 0,4-1 0 0,-4 5-8 0,0-1 8 15,0 9 0-15,0-9 0 0,5 5 0 0,-1 3 0 16,1 0 0-16,4 4 0 0,-1-3 0 0,6 7 0 16,8 0 0-16,0 0 0 0,4 4 0 0,0 8 0 15,10-12 9-15,-1 4-9 0,0-4 0 0,5 0 8 16,3 0-8-16,-3-4 0 0,8-3 9 0,1-5-9 15,3 4 10-15,1-11-10 0,0-4 0 0,4-1 0 16,0 1 0-16,9-8 0 16,0 4-84-16,8-12-17 0,-3 0-3 0,8-8-835 0</inkml:trace>
        </inkml:traceGroup>
        <inkml:traceGroup>
          <inkml:annotationXML>
            <emma:emma xmlns:emma="http://www.w3.org/2003/04/emma" version="1.0">
              <emma:interpretation id="{5F3E7F5A-1D2C-45BB-9520-A428F4F0761F}" emma:medium="tactile" emma:mode="ink">
                <msink:context xmlns:msink="http://schemas.microsoft.com/ink/2010/main" type="inkWord" rotatedBoundingBox="8465,518 11428,438 11466,1879 8504,19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45.9267">4939 327 1004 0,'0'-15'44'0,"4"7"10"0,-4-4-43 0,5-3-11 0,-5 7 0 0,8-8 0 16,-3 1 88-16,-1 7 15 0,0-11 3 0,5 7 1 15,-4 4-42-15,-1 0-8 0,-4 8-1 0,0 0-1 16,0 0-18-16,0 0-3 0,0 0-1 0,0 0 0 16,-4 12-11-16,-1 4-2 0,1 3-1 0,-1 8 0 15,-3 4-3-15,3 5 0 0,-3 6 0 0,-1 9 0 16,0-4 0-16,5 8 0 0,4-9 0 0,-5 5 0 16,1 0 7-16,4-4 1 0,0-5 0 0,4-3 0 15,1 0-2-15,-1-3 0 0,0-5 0 0,5-8 0 16,0 4-7-16,0-15-2 0,-1 4 0 0,1-5 0 15,4-11 11-15,1 0 1 0,-1 0 1 0,0 0 0 16,9-11 0-16,0 3 0 0,0-8 0 0,0 1 0 0,-5-5-10 16,5-3-1-16,0-4-1 0,0-9 0 0,0-3-6 0,-9 0 0 15,0-3-8-15,0-1 12 0,-4 0-12 16,4 0 0-16,1 4 8 0,3 0-8 0,-4 4 0 0,0 7 0 16,1 1 0-16,-6 8 0 0,1-1 0 0,0 5 0 0,-5 7 0 0,-4 8 0 15,0 0 0-15,0 0-12 16,0 0 12-16,-4 19-13 0,-1 12 13 0,-3 1 0 15,3 3 0-15,1 4-9 0,-5 8 9 0,5-12 0 16,4 8 0-16,-5 3-8 0,5-14 8 0,0 3 0 16,0-4 0-16,5-4 0 0,-5 0 0 0,4-7 0 15,-4-4 0-15,5-1 0 0,-1-3 0 0,0 0 0 16,1-9 0-16,-5-3 0 0,0 0 0 0,8 0 0 16,6-3 0-16,-1-1 8 0,0-4-8 0,5-4 12 15,-5-3-4-15,4-1 0 0,-4-4 16 0,5-7 4 16,-5 0 1-16,5-4 0 0,-5 3-17 0,4-11-3 15,1 0-1-15,4-4 0 0,-5 4-8 0,1-3 8 0,4-1-8 16,0 4 8-16,-5 4-8 0,1-4 0 0,-1 7 0 0,1 1 0 16,-5 4-11-16,-4 3-4 0,0 5-1 0,-5 3 0 31,-4 13-76-31,0 3-15 0,0 0-3 0,-9 0-870 0</inkml:trace>
          <inkml:trace contextRef="#ctx0" brushRef="#br0" timeOffset="2129.6654">6294 612 1414 0,'5'-19'31'0,"-5"7"6"0,4 8 2 0,-4-8 1 0,5 5-32 0,-5-5-8 16,0 4 0-16,0-4 0 0,0 5 99 0,0-1 17 16,0 8 4-16,0 0 1 0,0-8-45 0,0 8-8 0,0 0-3 0,0 0 0 15,0 0-33-15,-5 8-6 0,-4 3-2 0,1 5 0 16,3-4-9-16,1 7-3 0,-5 5 0 0,5 3 0 15,-5 0-4-15,0 8-8 0,5-11 11 0,4 3-11 16,-5-4 9-16,5 1-9 0,0 3 0 0,5-7 9 16,-1-1-9-16,-4 5 0 0,5-5 0 0,-1-3 8 15,0-1-24-15,1-3-6 0,4 7-1 0,-5-11-631 16,0 4-126-16</inkml:trace>
          <inkml:trace contextRef="#ctx0" brushRef="#br0" timeOffset="2325.0692">6549 86 403 0,'-9'-12'36'0,"0"-4"-36"16,5 1 0-16,-5-1 0 0,5 8 368 0,-1-3 66 16,5 3 14-16,0 0 2 0,0 8-325 0,0 0-65 15,0 0-12-15,0 0-4 0,0 0-35 0,0 0-9 16,0 12 0-16,5 3 0 15,-1 5-111-15,-4 7-24 0,-4-7-5 0,4 7 0 0</inkml:trace>
          <inkml:trace contextRef="#ctx0" brushRef="#br0" timeOffset="2647.6491">7334-222 1382 0,'0'-12'123'0,"0"0"-99"0,0 4-24 0,-4 1 0 16,-1-1 82-16,1 0 11 0,-9 4 3 0,9 0 0 15,-5 8-26-15,0 0-5 0,0 8-1 0,-4 7 0 16,9 5-30-16,-5 3-6 0,0 4-2 0,0 8 0 15,5 0-6-15,-5 8 0 0,5 4-1 0,-1 3 0 16,-3-7 4-16,8 8 1 0,-5-5 0 0,5 9 0 16,0-9-8-16,-4 1 0 0,8 4-1 0,-4-12 0 0,0 3-7 15,0 1 0-15,0-4-8 0,0 0 12 16,0 4-12-16,0-12-10 0,-4 0 2 0,-1 0 0 16,5-8-152-16,-4 5-31 0</inkml:trace>
          <inkml:trace contextRef="#ctx0" brushRef="#br0" timeOffset="2952.5995">7839-468 1497 0,'4'-4'32'0,"-4"-8"8"0,5 5 0 0,-5 7 4 0,0 0-36 0,0 0-8 0,0 0 0 16,0 0 0-16,0 11 53 0,0 9 9 0,0 7 2 0,0-4 0 16,0 9 0-16,-5 7 0 0,1 0 0 0,-1 7 0 15,1 5 0-15,0 8 0 0,-1-5 0 0,1 16 0 16,4-15 0-16,0 4 0 0,0-1 0 0,0 1 0 16,0-1-52-16,4-3-12 0,-4-1 0 0,5 1 0 15,-1-1 54-15,-4-3 8 0,4-4 2 0,1 4 0 16,-5-5-52-16,4-7-12 0,-4 0 0 0,0-4 0 15,0 1-27-15,-4-1-8 16,-1-8-1-16,1 4-727 0,-5-4-145 0</inkml:trace>
        </inkml:traceGroup>
        <inkml:traceGroup>
          <inkml:annotationXML>
            <emma:emma xmlns:emma="http://www.w3.org/2003/04/emma" version="1.0">
              <emma:interpretation id="{E57708CB-FD75-473D-90D1-4D0FC1B9089F}" emma:medium="tactile" emma:mode="ink">
                <msink:context xmlns:msink="http://schemas.microsoft.com/ink/2010/main" type="inkWord" rotatedBoundingBox="13305,587 17027,487 17062,1790 13340,18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021.3384">11994 394 1724 0,'0'0'38'0,"0"-12"8"0,-5 8 2 0,1 0 0 0,-5 4-39 0,0 0-9 16,0 0 0-16,-4 0 0 0,0 4 54 0,0 0 9 15,-5 8 1-15,5 7 1 0,-4-7-52 0,4 7-13 16,-5 5 0-16,0-1 0 0,5-3 0 0,0 7 0 16,0-4 0-16,4 5 0 0,0-5 0 0,5 1 0 15,0-5 0-15,4 1 0 0,4-1 0 0,0-3 0 16,1-5 0-16,-1 1 0 0,5-4 0 0,0-4 0 16,8 0 0-16,1 0 0 0,-5-4 0 0,5-4 0 15,-1-4 0-15,1 0 0 0,-1 0 54 0,1-3 8 0,-1-1 2 16,1 0 0-16,-1-7-52 0,1-1-12 0,-1 1 0 15,1-1 0-15,0 1 0 0,-5 3 0 0,0-11 0 0,-4 3 0 16,-1 9 0-16,-3-5 0 0,-5 1 0 0,0-1 0 16,0 5 36-16,-9 3 5 0,0 0 1 0,-4 1 0 15,0 3-16-15,-5 8-3 0,1-8-1 0,-5 8 0 16,4 0-22-16,-4 8 0 0,0 0 0 0,1 3 0 16,-1 9-182-16,4-9-41 15</inkml:trace>
          <inkml:trace contextRef="#ctx0" brushRef="#br0" timeOffset="6581.7928">12687 273 1612 0,'0'-12'144'0,"0"4"-116"15,-5 4-28-15,1-7 0 0,4 3 32 0,0 8 0 16,0 0 0-16,0 0 0 0,0 0 25 0,0 0 6 16,0 0 1-16,0 0 0 0,-9 12-52 0,5 3-12 15,-9 5 0-15,4-1 0 0,0 5 12 0,5-1-1 16,-5-3 0-16,0 11 0 0,0-12-11 0,5 5 8 16,4-5-8-16,-4-3 8 0,4 3 6 0,0 1 1 15,-5-5 0-15,10-3 0 0,-5-4 4 0,4 4 1 16,-4-12 0-16,9 3 0 0,-9-3-5 0,8 0-1 0,-3 0 0 0,8 0 0 15,0-3 19-15,5-9 4 0,-5 4 1 16,4-4 0-16,1 5-10 0,4-13-1 0,-4 4-1 0,-1-3 0 16,1 3-34-16,-1 1-8 0,1-5 0 0,-1 5-1 15,1 3 17-15,-5 0 0 0,-4 1 0 0,4 3 0 16,-13 8 0-16,0 0 0 0,0 0 0 0,0 0 0 0,9 8 10 0,-1 7 6 16,-8 5 0-16,5-1 1 0,-5 5-29 0,0 3-7 0,-5-4-1 15,5 5 0-15,0-1 20 0,0-4 0 0,0 1 0 0,0-5 0 31,0 1 0-31,5-1 0 0,-1-7 0 0,1-4 0 0,-5-8 20 0,8 11-3 16,-8-11 0-16,14 0 0 0,-6 0 7 0,5 0 2 16,-4-11 0-16,9 3 0 0,-5-4 10 0,5-3 1 0,-5-1 1 0,4-4 0 15,1 1-22-15,-1-1-4 16,1 1 0-16,-1-4-1 0,5 3-11 0,0-3-16 16,0-1 4-16,0 5 1 0,0-9 11 0,-4 5 0 15,-1 0 0-15,5-5 0 0,-4 9 18 0,-1-1 6 16,5 1 0-16,-4 3 1 0,-1-3-39 0,-4-1-8 15,1 5-2-15,-1-1 0 16,-4 4-80-16,4 5-16 0,-5 3-3 0,1-8-932 0</inkml:trace>
          <inkml:trace contextRef="#ctx0" brushRef="#br0" timeOffset="5138.8104">10576 168 612 0,'-13'-4'27'0,"13"4"5"0,0 0-32 0,0 0 0 0,-4-8 0 0,-9 4 0 16,4 0 65-16,-4 0 7 0,0-4 0 0,-5 5 1 15,1-1 9-15,-1 4 2 0,0 0 0 0,1 0 0 16,-1 0-16-16,-4 4-4 0,0-4 0 0,-4 11 0 16,0-11-31-16,-1 8-6 0,-3 4-2 0,-1-8 0 15,-4 11 7-15,0 1 0 0,-5-4 1 0,1 7 0 16,-1-7-1-16,1 3-1 0,-1 1 0 0,5-1 0 16,5 1-11-16,-1 0-1 0,5-1-1 0,4 5 0 15,8-9-18-15,-3 5 0 0,8-4 0 0,0-1 0 16,5 1 0-16,4 4 0 0,4-8 0 0,1 3 0 0,4-3 0 15,4 4 0-15,4-4 0 0,5-1 0 0,5 5 0 16,3-12 0-16,5 0 0 0,5 0 0 0,-1 0 0 0,5 4-9 16,0-4 9-16,0 4-8 0,-5 0 8 0,5 4 0 15,-4-8 0-15,-1 7-8 0,-8 5 8 0,0-8 0 16,-5 4 0-16,0 7-8 0,-8-3 8 0,-5 4 0 16,-4-1 0-16,0 1 0 0,-5 3-8 0,-8 1 0 15,-5-1 0-15,0 1 0 0,-9-1 63 0,1 1 13 16,-5-5 2-16,0 5 1 0,-4-1-31 0,-1-3-5 15,1 0-2-15,-5 3 0 0,1-11-11 0,-1 4-2 16,-4-1-1-16,4 1 0 0,-4 0-11 0,4-4-8 16,-4 3 9-16,0 1-9 0,-4-4 21 0,4-4-1 0,4 3-1 15,0-3 0 1,5-4-54-16,4 4-10 0,4-8-3 0,5 0 0 16,4 4-112-16,9 0-22 0,0 0-5 0,9-27-1 0</inkml:trace>
          <inkml:trace contextRef="#ctx0" brushRef="#br0" timeOffset="5631.3059">11164-265 806 0,'9'-24'72'0,"-5"13"-58"15,5 3-14-15,-4-8 0 0,-1 5 105 0,-4-1 19 16,0 0 3-16,-4 4 1 0,4-3-24 0,0 7-4 16,0 4 0-16,0 0-1 0,0 0-24 0,0 0-5 15,0 0-1-15,-9 8 0 0,0 3-42 0,9 5-9 16,-9 3-2-16,5 1 0 0,0 7-7 0,-1 4-1 16,1 1-8-16,4 3 12 0,-5 8-3 0,1 3-1 15,-5 9 0-15,5-4 0 0,-5 3-8 0,0 5-9 16,1-12 9-16,-6 11-13 0,1 0 13 0,0-7 0 15,-5 4 0-15,1-5 0 0,4 5 0 0,-5-8 0 16,5-4 0-16,-5-4 0 0,5-4 31 0,0-8 9 16,0-7 1-16,0-1 1 0,0-7-14 0,4-4-2 15,0-1-1-15,0-7 0 0,9 0 0 0,0 0 0 0,-4-11 0 16,0 3 0-16,4-8-3 0,4 1-1 16,0-5 0-16,5-3 0 0,4 3-12 0,5-11-9 0,-1 0 12 0,10 8-12 15,-1-9 14-15,0 5-4 0,5 0-1 16,4 3 0-16,-4 9-9 0,4-5-12 0,-4 1 2 15,-5 7 1-15,-4 4 9 0,-4 0 0 0,-5 5-9 0,4 3 9 16,-4 3 0-16,-4 5 0 0,0 4-9 0,0 0 9 16,-1 3 0-16,-3 5-8 0,-5-1 8 0,4 5 0 15,-8 3-44 1,4 8-3-16,-5-8 0 0,5 8-623 0,0 8-125 0</inkml:trace>
        </inkml:traceGroup>
        <inkml:traceGroup>
          <inkml:annotationXML>
            <emma:emma xmlns:emma="http://www.w3.org/2003/04/emma" version="1.0">
              <emma:interpretation id="{16DB62E0-3C79-456D-9561-0992E1179D8B}" emma:medium="tactile" emma:mode="ink">
                <msink:context xmlns:msink="http://schemas.microsoft.com/ink/2010/main" type="inkWord" rotatedBoundingBox="18793,208 21889,125 21934,1793 18838,18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75.5213">16894-679 1317 0,'18'-23'58'0,"-10"11"13"0,-8 4-57 0,5-3-14 15,4-5 0-15,-5 4 0 0,-4 12 56 0,4-7 9 0,-4 7 2 0,0 0 0 16,0 0-16-16,0 0-3 0,0 0-1 0,0 11 0 16,5 5-26-16,-10 3-5 0,-3 9 0 0,-1 11-1 15,0-8-6-15,5 8-1 0,-5 0 0 0,-4 4 0 16,0 8 8-16,4-9 2 0,0 9 0 0,0 4 0 16,-8-5 4-16,4 5 1 0,4 4 0 0,-4 3 0 15,-1 0 17-15,1-3 4 0,-4-5 1 0,-1 5 0 16,9-4-21-16,-4-9-4 0,-13 5 0 0,4-4-1 15,0 0-5-15,0-8-1 0,-9 0 0 0,1 0 0 16,3-8-13-16,1-4-18 0,4-11 4 0,0-1 1 16,0-3 61-16,5-4 13 0,8-4 3 0,0-4 0 15,0-8-52-15,5 0-12 0,4-4 0 0,4 1 0 16,5-5 0-16,0-3 0 0,0-1 0 0,8-11 0 16,5 4 0-16,4-5 0 0,1 5 0 0,8 0 0 15,4-8 0-15,1 7 0 0,-5 1 0 0,-4 4 0 0,4 3 0 16,-5 1 0-16,1 7 0 0,-4 0 0 0,-10 5 0 15,1-1 0-15,4 8 0 0,-9 8 0 0,0-8-9 0,-9 7 9 16,5 5 0-16,0 0-9 0,4 3 9 0,-9 5 0 16,5-1 0-16,0 1 0 0,0-1 0 0,-1 1 0 15,-3-1 12-15,4-7-4 0,-1 0-8 0,1 3-8 16,0-7 8-16,4 4-12 0,-9-12 12 0,5 0 0 16,9 4 0-16,-9-8 0 0,-1 4 0 0,1-12 9 15,13 4-9-15,-4-3 0 0,-1 3 8 0,1-12-8 16,-5 5 0-16,13-5 0 0,5-3 0 0,-9 3 0 15,-5-3 8-15,5-1-8 0,9 9 0 0,-5-1 0 16,-8 9 0-16,-1-1 0 0,1 4 0 0,-5 4 0 16,0 4 0-16,-8 4 0 0,-5 11-10 0,0-11 10 0,4 11-10 0,-4-3 10 15,-4 7 0-15,4-7 0 0,-5 3 8 0,5 5-8 16,5-5 0-16,-5-7 0 0,0 4 0 0,4-5-9 16,5 1 9-16,-5 0 0 0,-4-5 0 15,0-7 0-15,9 8 0 0,0-4 0 0,0-4 0 0,4-4 11 16,0 0-11-16,4 0 0 0,1 1 0 0,4-5 0 15,0-8 9-15,0 4-9 0,0 1 10 0,4-1-10 16,0-7 0-16,5 3 0 0,0 0 0 0,0-3-10 16,-1 3 10-16,5 1 0 0,5-5 0 0,-5 8 0 15,4-3 0-15,-3 3 0 0,3 1 0 0,0-1 0 16,-3 4 0-16,-6 0 0 0,1 4 0 0,0 0 0 16,-5 1 0-16,-4 6 0 0,0 1 0 0,-5 0 0 0,-3 0 0 15,-1 8 0-15,-4 0 0 0,-1-5 0 0,-3 5 0 0,-1-4 0 16,1 3 0-16,-5 9 0 0,-5-8 0 0,1 3 0 15,-1-3 0-15,1 4 0 0,0-1 39 0,-1 1 9 16,-4-5 3-16,1 5 0 0,-6-4-31 0,6 7-5 16,-10-11-2-16,5 4 0 0,0-4 12 0,-5-1 3 15,-4 1 0-15,0 0 0 0,0-4-18 0,1 0-10 16,-1-8 12-16,0 0-12 0,-9 0 9 0,0 0-9 16,1-4 0-16,-1-3 9 15,0-1-37-15,0 0-7 0,5-3-1 0,4-1-1 16,-4 0-73-16,13-3-14 0,-1-1-4 0,1 1-921 0</inkml:trace>
          <inkml:trace contextRef="#ctx0" brushRef="#br0" timeOffset="9859.2762">17741-398 1872 0,'-9'-12'83'0,"5"9"17"0,4-5-80 0,-5 0-20 0,1 4 0 0,4-8 0 15,0 8 74-15,0 4 11 0,0 0 3 0,0 0 0 16,0 0-56-16,0 0-12 0,0 0-1 0,0 0-1 16,0 0-177-16,4 16-35 0,14 4-7 15,-14-9-2-15</inkml:trace>
          <inkml:trace contextRef="#ctx0" brushRef="#br0" timeOffset="8341.7038">15236 113 576 0,'0'0'51'0,"0"0"-41"16,0 0-10-16,0 0 0 0,0 0 94 0,0 0 17 0,0 0 3 0,0 0 1 15,0 0-15-15,0 0-4 0,4-8 0 0,0 0 0 16,1 5-27-16,4-5-5 0,-9 8-2 15,8 0 0-15,-3-12 2 0,4 8 1 0,-5 0 0 16,9 4 0-16,-4-8-17 0,4 5-4 0,-4 3-1 0,8-4 0 16,-3 0-32-16,7 4-11 0,1-4 0 0,9 4 9 15,0 0 23-15,0 0 5 0,4-4 1 0,4 0 0 16,1 0-10-16,8 0-1 0,5-4-1 16,4 1 0-16,-9-1-26 0,4-4-9 0,6 4 0 0,-1 4 0 15,-9-7 9-15,-4 3 12 0,-5 8-2 0,1-12-1 16,-5 12-9-16,-5-4 0 0,-8 0 0 0,0 4 0 15,-4-7 0-15,-1 7 0 0,-8-4 0 0,-9 4 0 16,0 0-49-16,9 4-12 0,4 3-3 16,-13-7-546-16,0 0-110 0</inkml:trace>
          <inkml:trace contextRef="#ctx0" brushRef="#br0" timeOffset="8724.8672">16100-573 1018 0,'0'0'45'0,"0"0"10"0,4-4-44 0,-4-8-11 0,-4 4 0 0,4 8 0 15,0 0 108-15,0 0 20 16,-4 0 4-16,-5 0 1 0,-4 0-55 0,8 0-11 0,5 0-3 0,-8 8 0 16,-14 8 0-16,8 7 0 0,14 4 0 0,0 5 0 15,-13 7-56-15,0 7-8 0,0 1-10 0,0 8 10 16,4 7 15-16,-13 4 10 0,0 1 3 0,-4 3 0 16,4 4-2-16,0-4 0 0,-4-3 0 0,-1 3 0 15,1-4-7-15,0 0-2 0,4 1 0 0,-5-1 0 16,1-12-17-16,0 1 0 0,-5 0 0 0,5-5 0 15,-5-11 0-15,5 0 0 0,-5-7 0 0,0 3 0 16,5-20-48 0,4 5-12-16,0-1-4 0,4-7-546 0,5 0-110 0</inkml:trace>
        </inkml:traceGroup>
        <inkml:traceGroup>
          <inkml:annotationXML>
            <emma:emma xmlns:emma="http://www.w3.org/2003/04/emma" version="1.0">
              <emma:interpretation id="{52EC2231-79E9-4A2D-A28C-A313B07C67E0}" emma:medium="tactile" emma:mode="ink">
                <msink:context xmlns:msink="http://schemas.microsoft.com/ink/2010/main" type="inkWord" rotatedBoundingBox="23711,331 29705,170 29741,1489 23747,16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29.0506">20342-125 939 0,'5'-19'20'0,"-5"7"5"0,4 4 1 0,1-11 1 0,-5 7-27 0,4 4 0 15,0-4 0-15,1-3 0 0,-1-1 92 0,-4 5 14 16,5-1 2-16,-1 4 1 0,0 0-50 0,-4 4-11 16,5-7-1-16,-5 11-1 0,0-4 14 0,0 4 4 15,0 0 0-15,0 0 0 0,0 0-52 0,0 0-12 0,0 0 0 16,-5 15 0-16,1-3 35 0,0 11 4 0,-1 1 1 0,1 7 0 16,-1 4-27-16,1 4-5 0,4 0 0 0,-4 8-8 15,-1-4 20-15,1 4-2 0,-1-1-1 16,1 5 0-16,-5-8 21 0,1 4 4 0,-1-4 1 0,0 3 0 15,0 1-15-15,-4-8-4 0,0-4 0 0,4 0 0 16,0 1-3-16,-4-9-1 0,4 4 0 0,1-8 0 16,-6-3-8-16,6 3-1 0,3-3-1 0,-3-8 0 15,-1 3-10-15,4-3 0 0,1-4 9 0,4 3-9 16,0-11-24-16,0 0-10 0,0 0-2 0,0 0 0 16,0 0-124-16,0 0-26 15,0 0-5-15</inkml:trace>
          <inkml:trace contextRef="#ctx0" brushRef="#br0" timeOffset="11343.0232">20281 0 633 0,'-9'-20'56'0,"9"9"-44"0,0-9-12 0,-4 5 0 0,4 3 114 0,0 0 21 15,0-3 4-15,4 3 1 0,-4 4-30 0,5-11-6 16,3 3 0-16,6 0-1 0,-1-3-46 0,4 3-9 15,10 5-1-15,-1-13-1 0,9 1-17 0,0 3-3 16,9 5-1-16,4-5 0 0,1 5-25 0,-1-5-11 16,-4 12 1-16,0-7 0 0,-5 7 51 0,-4 4 11 15,-4 0 1-15,-9 4 1 0,0 0-34 0,-5 4-8 0,-4 4 0 16,-4 0-1-16,-4 3-11 0,-5 1 0 0,-5 4 0 0,-4 3 0 16,-8 1 31-16,-1-1 7 0,-4 5 2 0,-4-1 0 15,4 0-24-15,-9-3-5 0,1 7-1 16,-5-7 0-16,4 3-10 0,-4 0 8 0,0-3-8 15,0 3 8-15,4 1-19 0,0-1-4 0,0-3-1 0,1-1 0 32,-1-3-124-32,0 3-24 0,1-7-6 0</inkml:trace>
          <inkml:trace contextRef="#ctx0" brushRef="#br0" timeOffset="11777.0164">21180-117 1440 0,'0'0'128'0,"0"0"-103"0,0 0-25 0,0 0 0 0,0 0 20 0,0 0 0 16,0 0-1-16,0 0 0 0,0 0 25 0,9 8 4 15,0 0 2-15,0 7 0 0,-9 1-22 0,4 3-5 16,1 1-1-16,-1 11 0 0,-4-12-2 0,-4 5-1 16,-1-1 0-16,1 1 0 0,-1-1 9 0,1 0 3 15,0-3 0-15,-1 3 0 0,1-3-23 0,-1-1-8 16,5 1 0-16,-4-5 9 0,4 1 44 0,0-16 9 0,0 0 2 16,0 0 0-16,0 0 0 0,0 0 0 0,-4 12 0 0,4-12 0 15,0 0-52-15,0 0-12 0,0 0 0 0,0 0 0 16,0 0 20-16,4-4 2 0,0 4 0 0,5-4 0 15,-9 0 16-15,5-8 3 0,-5 4 1 0,0-7 0 16,0 3-34-16,4 1-8 0,5-9 0 0,4 1 0 16,-4-1 0-16,8 1 0 0,-4-5 0 0,9 1 0 15,0 3 8-15,5-11-8 0,-1 8 12 0,9-1-4 16,0-3-8-16,5 7-11 0,-5 1 3 0,0-1 0 16,0 5-195-16,-4 3-38 15,26-15-8-15,-27 15-2 0</inkml:trace>
          <inkml:trace contextRef="#ctx0" brushRef="#br0" timeOffset="12122.7578">21935-12 1382 0,'0'0'123'0,"0"0"-99"15,4-8-24-15,-4 8 0 0,0 0 75 0,0 0 9 16,0 0 3-16,0 0 0 0,-13 0-32 0,5 4-7 15,-1 0 0-15,0 8-1 0,0-4-17 0,-4 7-3 16,0-3-1-16,4 4 0 0,0-1-26 0,5-3 0 16,-5 0 0-16,0 3 0 0,5 5 0 0,4-12-11 15,-4 3 1-15,4 1 0 0,-5-4 10 0,5-8 8 16,5 8-8-16,-1-1 11 0,-4-7 9 0,4 4 3 0,5 0 0 0,0 0 0 16,4-4 7-16,0-4 2 0,0 0 0 0,9-4 0 15,0 1-16-15,5 3-2 16,-10-12-1-16,5 4 0 0,-4 1 7 0,-1-5 0 0,-4 1 1 0,1 7 0 15,-1-12-33-15,-5 5-8 0,1-1 0 0,-4 4-1 16,-1 1 45-16,-4-1 10 0,0 0 2 0,0 4 0 16,-4 8-7-16,4 0-1 0,-14-7 0 0,1 7 0 31,0 7-144-31,-9 1-28 0,-4 4-7 0</inkml:trace>
          <inkml:trace contextRef="#ctx0" brushRef="#br0" timeOffset="12660.0198">22883-644 1728 0,'0'0'38'0,"-9"-7"8"0,5 3 2 0,4 4 0 0,0 0-39 0,0 0-9 16,0 0 0-16,0 8 0 0,-5 7 40 0,-4 5 5 16,9 3 2-16,-4 0 0 0,-5 5-24 0,0 3-5 15,1 4-1-15,3 4 0 0,1-8 24 0,-5 8 5 16,0 4 1-16,5 8 0 0,0-12-24 0,-1 8-5 16,-4-8-1-16,5 0 0 0,-5 0 38 0,5 0 7 15,-1-4 2-15,-3 0 0 0,-1-4-40 0,5-8-7 16,-1 5-1-16,1-9-1 0,-5 1 3 0,9-9 1 0,0 1 0 15,-4-4 0-15,-1 0-7 0,5-8 0 0,0 0-1 0,0 0 0 16,0 0 6-16,0 0 2 0,0 0 0 0,0 0 0 16,5-12-19-16,-1 0 0 0,0 1 0 0,5-5 0 15,0 0 0-15,8 5 8 0,5-9-8 0,5 1 0 16,-10-1 0-16,10-7 0 0,3 7 0 0,5 1 0 16,-4-8-18-16,0 3-1 0,4 1 0 0,4-1 0 15,-8 9 4-15,4 3 1 0,-4-3 0 0,0 11 0 16,4-8 14-16,-9 12-12 0,-4 0 12 0,-4 4-12 15,-1 4 12-15,-8 3-12 0,0 1 12 0,-9 8-12 16,-9 3 12-16,0 0 0 0,0 5 0 0,-8-1 0 0,-5 0-18 16,0 1-1-16,0 3 0 0,0-8 0 15,-9 1 19-15,1-1 0 0,-1-4 0 0,-4 1 0 0,0-4 0 0,0 3 0 16,-5-11 0-16,5 3 0 0,-4-7-22 0,3 0-1 16,-3 0 0-16,8 4 0 15,9-8-168-15,0 0-33 0,5-8-8 0,-1 4 0 0</inkml:trace>
          <inkml:trace contextRef="#ctx0" brushRef="#br1" timeOffset="-6.01174E8">22718 200 345 0,'0'0'31'16,"0"0"-31"-16,0 0 0 0,0 0 0 16,0 0 15-16,0 0-3 0,0 0-1 0,11-5 0 0</inkml:trace>
          <inkml:trace contextRef="#ctx0" brushRef="#br0" timeOffset="12881.5091">23545-690 1882 0,'0'0'84'0,"0"0"16"0,0 0-80 0,5 11-20 0,-1 13 0 0,-4-5 0 16,0 1 44-16,0-1 4 0,0 9 0 0,0 3 1 15,0-4 8-15,0 0 2 0,0 8 0 0,0 4 0 16,0-3-22-16,0 10-4 0,4-7-1 0,-4 4 0 16,0 0-18-16,0-4-4 0,0 0-1 0,0 8 0 15,9-8-9-15,-9 4 10 0,0-4-10 0,0 4-715 16,-4-4-149 0</inkml:trace>
          <inkml:trace contextRef="#ctx0" brushRef="#br0" timeOffset="13228.4704">23865 195 2041 0,'0'0'44'0,"0"0"10"0,0 0 2 0,14 0 2 0,-1-4-46 0,0 0-12 15,4 0 0-15,1 0 0 0,4 0 35 0,9-3 5 16,-5 3 0-16,0-8 1 0,5 4-6 0,-5-3-2 15,5 3 0-15,-5-12 0 0,1 9-19 0,-10-9-4 16,1 1-1-16,-1-1 0 0,-3 4 3 0,-6-3 0 16,1-8 0-16,0 3 0 0,0 5-2 0,-5-9 0 15,0 1 0-15,1-4 0 0,-1 4-10 0,-4 7 8 16,0-7-8-16,-4 7 8 0,-1 9-8 0,-3 3 0 16,3-8 0-16,-8 12 0 0,-4 4 0 0,-1 0 0 15,-4 0 0-15,0 8-11 0,0 4 11 0,0 0 0 16,0 11-9-16,5 0 9 0,8 5 0 0,0-5-11 0,0 12 11 15,-4 4-8-15,9 0 8 0,0 8 9 0,4-12-1 16,0 4-8 0,8 4-44-16,1-4-16 0,4-4-4 0,5 4-614 0,-1-12-123 15</inkml:trace>
          <inkml:trace contextRef="#ctx0" brushRef="#br0" timeOffset="13765.0744">24809-222 1666 0,'30'7'36'0,"-16"-7"8"0,-6 12 2 15,6-8 2-15,-1 4-39 0,4 7-9 0,-4-3 0 0,1 8 0 0,-6-1 85 0,1 1 15 16,0-1 4-16,0 8 0 0,-5-7-43 0,0 7-8 16,5-7-1-16,-4 3-1 0,-1-3-18 15,-4-5-3-15,4 5-1 0,1-1 0 0,-1-11-5 0,-4 4-2 16,0-1 0-16,5-3 0 0,-5-8-3 0,0 0-1 15,0 0 0-15,0 0 0 0,0 0 1 0,0 0 0 16,4-8 0-16,0 1 0 0,5-5-8 0,0 0-2 16,-5-3 0-16,1-1 0 0,3-3 10 0,1-5 1 15,4 1 1-15,1-5 0 0,-1 9-29 0,4-12-7 16,1 7-1-16,4 1 0 0,0 3 16 0,0 1 0 16,4-1 12-16,0 13-12 0,1-9 15 0,-1 12-4 15,-4 4-1-15,-5 4 0 0,1 4-25 0,-1 4-5 16,-3 3 0-16,-1-3-1 0,0 7 21 0,-4 9 0 0,-1 3 0 15,1 4 0-15,-4-8 15 0,-5 8 4 0,4 0 1 16,0-3 0-16,-4-5-20 0,0 0 0 0,5 1 0 0,-1-5 0 16,1-7 0-16,-1 3 0 0,0-7 0 0,1-1 0 15,4 5 0-15,-5-12 0 0,5 0 0 0,-5 0 0 16,5-4 0-16,0 0 0 0,-1-4 0 0,6-4 0 16,-1 0 0-16,-4-4 0 0,8 1 0 0,1-5 0 15,-1 5 55-15,5-17 7 0,0 9 2 0,0-12 0 16,4 3-52-16,5-3-12 0,0 0 0 0,8 7 0 15,-4-7 0-15,5 12 0 0,-1-1 0 0,5 1 0 16,-4 11 0-16,-10 0 0 0,-3 4 0 0,-5 8 0 16,-5 8-48-16,-4 7-13 15,-4 5-3-15,-5 7 0 0,1-4 74 0,-5 12 14 0,-5-11 4 0,1 11 0 0,0 0-36 16,-9 3-8-16,4 1 0 0,-4-4-789 16,4 4-158-16</inkml:trace>
        </inkml:traceGroup>
      </inkml:traceGroup>
      <inkml:traceGroup>
        <inkml:annotationXML>
          <emma:emma xmlns:emma="http://www.w3.org/2003/04/emma" version="1.0">
            <emma:interpretation id="{5B46E6B7-B7C6-4AD9-8CFC-33CF927B9477}" emma:medium="tactile" emma:mode="ink">
              <msink:context xmlns:msink="http://schemas.microsoft.com/ink/2010/main" type="line" rotatedBoundingBox="2517,2614 33342,1552 33408,3453 2582,4516"/>
            </emma:interpretation>
          </emma:emma>
        </inkml:annotationXML>
        <inkml:traceGroup>
          <inkml:annotationXML>
            <emma:emma xmlns:emma="http://www.w3.org/2003/04/emma" version="1.0">
              <emma:interpretation id="{0618A41E-9D04-4F32-97FA-859337CCDC41}" emma:medium="tactile" emma:mode="ink">
                <msink:context xmlns:msink="http://schemas.microsoft.com/ink/2010/main" type="inkWord" rotatedBoundingBox="2524,2820 3364,2791 3410,4137 2570,416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592.6261">-839 1895 1422 0,'0'0'63'0,"0"0"13"0,-13-4-61 0,13 4-15 0,-9-7 0 0,9 7 0 15,0 0 57-15,0 0 9 0,0 0 2 0,0 3 0 32,13 5-77-32,5-4-15 0,-5 8-4 0,4-4 0 0</inkml:trace>
          <inkml:trace contextRef="#ctx0" brushRef="#br0" timeOffset="15362.3595">-1032 2582 806 0,'0'0'72'0,"0"0"-58"16,0-8-14-16,0 8 0 0,0 0 101 0,0 0 18 15,0 0 3-15,0 0 1 0,8 4-57 0,1 3-11 16,-4 9-3-16,-1 0 0 0,5 3-12 0,0 1-4 16,-1 7 0-16,-8-8 0 0,5 9-16 0,-5-1-3 15,0 0-1-15,0 1 0 0,0-1 25 0,-5 0 5 16,5 4 1-16,0 1 0 0,0-9-32 0,-8 4-7 15,3 5 0-15,1-1-8 0,4-4 11 0,0 0-11 16,-5-3 10-16,5 3-10 0,5-4 8 0,-1-3-8 16,1-8 0-16,3 3 0 0,1-7 9 0,9-4-9 15,-5 0 8-15,4-4-8 0,1-8 14 0,-1-4-2 16,1 1-1-16,8-1 0 0,-4-8 3 0,9 5 1 16,-5-9 0-16,1-3 0 0,3 0-1 0,-3 0 0 0,3-1 0 15,-12-3 0-15,8 0 7 0,-4 0 2 0,-4 3 0 16,4-7 0-16,-5 0-9 0,10 4-2 0,-10-4 0 0,5 0 0 15,0 0-12-15,4 0 0 0,1 3 8 0,-5 5-8 16,-1 4 0-16,1 7 0 0,0 4 0 0,0 8 0 16,-9 4 0-16,5 8-10 0,-5 0 10 0,5 8-8 15,-5 7 8-15,-13 0 0 0,9 1 0 0,-9-1 0 16,4 5 0-16,0-5 0 0,-4 4 8 0,-4 1-8 16,4-5 8-16,-4 4-8 0,-5-7 8 0,-4 3-8 15,-5-3 30-15,5-1 2 0,0 1 0 0,-5-5 0 0,1 1-4 16,-1-1-1-16,-8 5 0 0,4-4 0 0,0-5 3 15,-4-3 1-15,-1-4 0 0,1 4 0 0,-5 0-15 16,5-1-2-16,-5 1-1 0,5-4 0 0,-5-4-13 16,5-4 0-16,0 4 0 0,4 0 0 15,9 0-105-15,-5-4-24 0,9-4-5 0</inkml:trace>
        </inkml:traceGroup>
        <inkml:traceGroup>
          <inkml:annotationXML>
            <emma:emma xmlns:emma="http://www.w3.org/2003/04/emma" version="1.0">
              <emma:interpretation id="{EC1416EA-E887-4DFE-BCAC-EF46145B68BC}" emma:medium="tactile" emma:mode="ink">
                <msink:context xmlns:msink="http://schemas.microsoft.com/ink/2010/main" type="inkWord" rotatedBoundingBox="5896,2724 11915,2517 11967,4025 5948,423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504.9036">4614 2496 1969 0,'0'0'43'0,"0"0"9"0,0 0 1 0,0 0 3 0,0 0-44 0,0 0-12 0,9-4 0 0,0 4 0 15,4 0 66-15,4 0 11 0,1 0 3 0,4 0 0 16,0 0-39-16,4 0-7 0,9-4-2 0,0 0 0 16,0-4 0-16,-4 0 0 0,9 1 0 0,-5-1 0 15,4 4-118-15,-4-4-24 0,5 0-5 16,-1 1-1-16</inkml:trace>
          <inkml:trace contextRef="#ctx0" brushRef="#br0" timeOffset="20430.6148">6523 1891 882 0,'4'-15'39'0,"-4"15"8"0,0 0-38 0,0 0-9 0,0-8 0 0,-9 0 0 16,5 4 72-16,-1 0 13 0,-3-3 3 0,-6 3 0 16,6 0-45-16,-1-4-9 0,-4 4-2 0,0 0 0 15,4 0-10-15,-4 4-2 0,-5-8-1 0,5 8 0 16,0 0 10-16,-9 8 3 0,4-8 0 0,-8 0 0 16,4 4 10-16,-9 4 2 0,1 0 1 0,-5 3 0 0,-5 5 31 0,-4 7 5 15,-4 1 2-15,-9 7 0 0,9 8-15 16,-9 0-4-16,8-4 0 0,1 8 0 0,4-8-51 0,5 4-13 15,8-4 0-15,-4 0 0 0,9-4 0 16,4 5 0-16,0-1 0 0,9-4 0 0,4 0 40 16,4-8 6-16,5 5 1 0,0-5 0 0,5 4-47 0,4 5 0 15,-5-9 0-15,9 4 0 0,0 1 0 0,5 7 0 16,4-4 0-16,4-8 9 0,5 1-9 0,4-1 0 16,0 1 0-16,4-5 8 15,1 1-28-15,4-9-7 0,4 1-1 0,5 0 0 16,-5-5-128-16,5-3-25 0,-5-8-6 0,0 1-1 0</inkml:trace>
          <inkml:trace contextRef="#ctx0" brushRef="#br0" timeOffset="20807.3984">6974 2429 633 0,'9'-7'56'0,"0"3"-44"0,0-4-12 0,-5 0 0 15,1 4 158-15,-5 4 30 0,4-4 5 0,-4-3 2 16,0-5-55-16,0 12-10 0,0 0-2 0,-9 0-1 15,-4 0-50-15,0 4-9 0,-5 4-3 0,1-1 0 16,-1 5-33-16,-4 0-6 0,5-1-2 0,-1 9 0 16,1-1 13-16,-1 5 3 0,1-5 0 0,-1 1 0 15,5 3-32-15,0-3-8 0,4-1 0 0,0 1 0 16,5-1 8-16,-1-3 0 0,1-1 0 0,8 5 0 16,-4-12-8-16,5 3 0 0,-1 1 0 0,5 0 0 15,4-4 0-15,0-4 8 0,0-1-8 0,9 1 8 0,0-4-8 16,0 0 0-16,0-4 0 0,-4-3 0 0,4-1 0 0,-5 0 0 15,1-8 0-15,4 1 0 0,-5-1 0 0,1-7 0 16,-1-4 0-16,5-5 0 0,-9 1 0 0,5 0 0 16,-5 0 0-16,-4 0 0 0,0 3 8 0,-1 1 0 15,-3 0 0-15,-1 7 0 0,-4-3-8 0,-4 3 8 16,-1 5-8-16,-3-1 8 0,-1 8-8 0,0 0 0 16,-4 5 0-16,0 3 0 0,0 0 0 0,-5 0 0 15,5 0 0-15,-5 3 0 16,1 9-98-16,-5-4-21 0,0 4-4 0,0 7-497 15,0-3-99-15</inkml:trace>
          <inkml:trace contextRef="#ctx0" brushRef="#br0" timeOffset="21414.5479">7404 2254 1036 0,'5'-4'92'0,"8"-4"-73"0,0 0-19 0,0 5 0 15,5-1 116-15,4 8 20 0,-5-4 4 0,1 3 1 16,-1 5-60-16,1 0-12 0,0 0-2 0,-5 7-1 16,4 1-24-16,-4 7-5 0,-4-3-1 0,0 3 0 15,0 1 4-15,-5-1 0 0,0-3 0 0,-4 3 0 16,0 0-10-16,-4 1-2 0,0-5 0 0,-5 1 0 16,0-5 7-16,-4 1 1 0,0 0 0 0,4-1 0 15,0-7-20-15,-4 0-3 0,4-4-1 0,5-4 0 0,0 0 0 0,-5-8 0 16,4 0 0-16,5-4 0 0,0 1 16 0,0-5 4 15,5-3 0-15,4-1 0 0,-5 1-32 0,9-5 0 16,-4 1 0-16,4-1 0 0,5 1 0 0,-1 0 0 16,1-1 0-16,4 5 0 0,0 3 0 0,0-3 0 15,4-1 0-15,0 8 0 0,-4 9 0 0,4 3 0 16,-4-8 0-16,5 16 0 0,-10-8-9 0,5 7-8 16,-4 5-2-16,-1 0 0 0,1-1 19 0,-5 9 0 15,5-4 0-15,-5 3 0 0,4 1 0 0,-4-1 9 16,-4-3-1-16,-4-1 0 0,3 5-8 0,-3-1-11 15,-5 1 3-15,0-9 0 0,0 1 8 0,-5 8 16 16,-3-13-4-16,-1 9-1 0,0 0-11 0,0-5 0 16,-4-3 0-16,4 0 8 0,5 0-8 0,4-8 0 15,-9 4 0-15,9-4 0 0,0 0 0 0,0 0-17 16,0 0 2-16,0 0 1 0,5-12 26 0,3 0 6 0,1-3 1 16,0-5 0-16,4 5-19 0,0-5 8 0,5-3-8 15,-1-1 0-15,5-3 9 0,-4 0-9 0,4-1 0 16,0-3 9-16,-5 0 3 0,1 8 0 0,4-1 0 0,-5 9 0 15,-4-5 12-15,1 4 2 16,-6 9 1-16,5-1 0 0,1 4-16 0,-6 4-3 0,1 0-8 0,0 4 12 16,0 4-12-16,0 3 0 0,-5 1 0 0,5 8 0 15,-5-5 0-15,0 5-10 0,1-1 10 0,-5 8-12 16,0 1 12-16,0-5 8 0,0 1-8 0,-5 3 11 16,5 4-31-16,0 0-5 0,-4 4-2 15,0-3 0-15,-1 3-186 0,-3-4-38 0,-6 31-7 16,-3-23-2-16</inkml:trace>
          <inkml:trace contextRef="#ctx0" brushRef="#br0" timeOffset="18508.364">2425 2402 115 0,'13'-23'10'0,"-9"15"-10"0,1-4 0 0,-1-3 0 16,1 3 143-16,3-8 26 0,-3 1 6 0,4-1 1 15,-5 5-93-15,0 7-19 0,1-15-3 0,-1 11-1 16,-4 0-2-16,0 1-1 0,4-1 0 0,1 0 0 15,-1 8 7-15,-4-4 2 0,0 1 0 0,0 3 0 16,5 0-2-16,-5 4 0 0,0 0 0 0,0 0 0 16,0 0-18-16,-5 15-4 0,1 5-1 0,-1 3 0 0,5 1-41 15,0 7-17-15,-4 4 1 0,4 4 0 0,0 4 52 0,0 12 10 16,0-1 2-16,-4 12 1 0,-1-7-26 0,-3 3-6 16,3-3-1-16,-4 3 0 0,1-7 2 0,-1 3 0 15,0-7 0-15,0 0 0 0,5-1-5 0,-1-7-1 16,1 0 0-16,-5-8 0 0,5-7 5 0,-5-1 1 15,5-4 0-15,-5-7 0 0,5 0 10 0,-1-5 3 16,5-3 0-16,0-8 0 0,0 0-11 0,0 0-3 16,0 0 0-16,0 0 0 0,0 0 7 0,0-12 0 15,-4-3 1-15,4-5 0 0,0 1-7 0,4-9-2 16,-4 1 0-16,-4-4 0 0,8-8 0 0,1 0-1 16,-5 0 0-16,0-4 0 0,0-4-15 0,4-3 0 15,5-1-9-15,-5-8 9 0,1 1 0 0,3 3 0 16,1-3 8-16,-5 3-8 0,5-3 8 0,0 7-8 15,0 0 0-15,4 4 0 16,5 8-18-16,-5 0-7 0,-5 8-2 0,6 0 0 0,-1 0 27 0,-4 7 0 0,4 1 0 16,-5 4 0-16,6 11 0 0,-6-4 11 0,1 8-1 0,-9 4 0 15,0 0-10-15,13 8-14 0,-4 8 3 0,4-1 1 16,-4 9 10-16,0 3 0 0,0 0 0 0,-1 16 0 16,-8-8 18-16,5 4-1 0,4 4 0 0,-5 4 0 15,5 0-29-15,-1 3-7 0,1 5-1 0,4 0 0 16,1-9 20-16,-1 1 0 0,0 0 0 0,4-4 0 15,-3-4 0-15,-1 0 0 0,0-4 0 0,0 0 0 16,-4-12 0-16,4-3 0 0,-4 3 0 0,0-7 0 16,-5-8 0-16,5 3 0 0,-5-7 9 0,-4-4-9 0,0 0 8 15,9-4-8-15,-9 4 8 0,13-7-8 0,0-5 12 16,-4 0-2-16,0 1-1 0,0-9 0 0,4 1 7 16,0-9 0-16,-4 1 1 0,-1-8 0 0,-3-4 4 0,4-4 1 15,4-8 0-15,0-3 0 0,-4-1-2 0,4-3 0 16,0-5 0-16,5 1 0 0,-5 7-11 0,0-3-9 15,0-5 12-15,5 1-12 0,-5 3 14 0,-4 5-4 16,-1-5-1-16,5 5 0 0,5 11-9 0,-5 4-11 16,0 0 3-16,1 8 0 0,3 7-5 0,5 1-1 15,-9 7 0-15,5 8 0 16,-5 5-87-16,4-1-18 0,-3 0-3 0,-1 12-594 16,0 3-120-16</inkml:trace>
          <inkml:trace contextRef="#ctx0" brushRef="#br0" timeOffset="19245.5966">3658 2589 1062 0,'0'-35'47'0,"-5"20"9"0,1-9-44 0,0 1-12 0,-1-4 0 0,5-5 0 15,-4 1 93-15,-1 0 17 0,5 0 3 0,0-4 1 16,9 3-43-16,-4-3-9 0,8 4-2 0,4 0 0 15,1-4-24-15,4 0-6 0,8 0-1 0,-3 4 0 16,3-1-16-16,1 5-3 0,0 0-1 0,4 3 0 16,0 5 14-16,0 3 2 0,0 5 1 0,-4-1 0 15,0 8 3-15,-5 0 1 0,0 4 0 0,-8 4 0 0,4-4-30 16,-9 8 0-16,0 3 0 0,0 1 0 0,5 0 16 16,-5 0-4-16,-4 3 0 0,-5 1 0 15,1-1 7-15,-1 5 1 0,-4-5 0 0,-4 5 0 0,-1-1 9 16,-8 9 3-16,-5-5 0 0,-8-3 0 0,0 7-7 0,-5-4-1 15,0 1 0-15,1-1 0 0,-5-3-10 0,0 3-2 16,-1-4-1-16,6 1 0 0,-1-1-11 0,0 1 0 16,5-1 0-16,4 1 0 15,9 3-144-15,-5-7-32 0,-4 0-5 0,5 3-2 0</inkml:trace>
          <inkml:trace contextRef="#ctx0" brushRef="#br0" timeOffset="18926.3943">3750 2137 691 0,'0'-12'30'0,"4"1"7"16,-4 3-29-16,5-8-8 0,-1 1 0 0,0-5 0 0,5 5 197 0,-4-1 39 16,-1 0 7-16,5 1 1 15,-5 3-128-15,0 0-25 0,1 5-6 0,-5 7-1 0,0 0-33 16,0 0-7-16,0 0-2 0,0 0 0 0,-9 19-19 0,5-7-4 16,-5 11-1-16,5 4 0 0,-5 9-4 0,0-1-1 15,-4 4 0-15,8 3 0 0,-3 1 3 0,3 0 1 16,-4 4 0-16,5 4 0 0,0-1 11 0,4-3 1 15,0 8 1-15,0-4 0 0,0-1-7 0,4 1-2 16,-4-12 0-16,4 4 0 0,-4 0-1 0,5-4 0 16,-1 0 0-16,-4-4 0 0,5 0-2 0,-10-4-1 15,5 4 0-15,0-7 0 0,-4-5-8 0,-1-4-1 16,1 1-8-16,0-4 12 0,4-5-12 0,-5 1 9 16,1 0-9-16,0-1 8 15,-1-7-44-15,5-4-10 0,0 0-2 0,0 0 0 16,-4 0-146-16,-5-11-30 0,5-5-5 0,-1 0-2 0</inkml:trace>
        </inkml:traceGroup>
        <inkml:traceGroup>
          <inkml:annotationXML>
            <emma:emma xmlns:emma="http://www.w3.org/2003/04/emma" version="1.0">
              <emma:interpretation id="{C35D944F-7DCA-4166-BAA4-7356B9BD870B}" emma:medium="tactile" emma:mode="ink">
                <msink:context xmlns:msink="http://schemas.microsoft.com/ink/2010/main" type="inkWord" rotatedBoundingBox="12386,2274 16479,2133 16534,3730 12441,387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904.4759">8835 2184 1555 0,'0'0'68'0,"0"0"16"0,8-4-68 0,-8 4-16 15,9 0 0-15,0 4 0 0,0 4 42 0,-5-1 5 16,5 9 1-16,-5 0 0 0,5 3 12 0,-5 1 4 16,1 3 0-16,-1 0 0 0,1 9 0 0,-5-1 0 15,4 0 0-15,-4 8 0 0,0-4-8 0,0 0-2 0,0 0 0 0,-4 0 0 16,4 0-10-16,0-3-3 0,0-1 0 0,0 0 0 16,0-4-6-16,0 5-2 0,0-5 0 0,0 0 0 15,0-7-33-15,0-1 0 0,0-3 0 0,0-1 0 16,0 1 32-16,0-4-1 0,0-8 0 0,0-4 0 15,0 7-19-15,0-7-4 0,0 0-8 0,0 0 12 16,0 0 0-16,-9-7 0 0,4-5 0 0,5 0 0 16,-4-3 0-16,0-5-1 0,4-3 0 0,4-1 0 15,-4-11-11-15,4 0 12 0,5-8-12 0,4-8 12 16,1 1-12-16,8-1 0 0,-1 0 0 0,10 1 0 16,0 3-21-16,13 0 3 0,0 4 1 0,4 0 0 15,-4 12-24 1,0 0-5-16,-1 4-1 0,-3 7 0 0,-1 4 38 0,-3 9 9 0,-10-1 0 0,-4 0 0 15,0 12 0-15,-5 0 0 0,1 0 0 0,-5 4 0 0,-9-1 0 16,1 9 0-16,-1 0 0 0,-4-1 0 0,-9 1 0 16,1 3 0-16,-6 9 0 0,1-13 0 0,-4 5 0 15,-5-1 0-15,0 5 0 0,-4-1 0 0,-5 4 0 16,5-3 0-16,-5-1 0 0,0 0 0 16,-4 1-30-16,0-5-4 0,0 1-1 0,4 3-729 15,5-3-145-15</inkml:trace>
          <inkml:trace contextRef="#ctx0" brushRef="#br0" timeOffset="22165.8143">9914 1423 2109 0,'0'0'46'0,"0"0"10"0,0 0 1 0,9 0 3 0,-1 0-48 0,1 4-12 0,0 4 0 0,0 4 0 16,0 3 20-16,-1 5 2 0,1 3 0 0,0 5 0 16,-5 7 34-16,1 0 6 0,-1 4 2 0,-4 11 0 15,0-11-16-15,-4 12-4 0,-1 4 0 0,-3-1 0 16,-1 5-20-16,0-1-4 0,0-3 0 0,-4 11-1 16,4-3-19-16,-4-1 0 0,0 0 0 0,-5 9 0 15,1-9-105-15,-1 4-28 0,-4 1-6 16,0-5-1-16</inkml:trace>
          <inkml:trace contextRef="#ctx0" brushRef="#br0" timeOffset="22489.1343">10129 2468 1573 0,'17'-11'69'0,"-3"7"15"0,-1 4-67 0,0-4-17 15,9 0 0-15,0-4 0 0,-5 8 80 0,10-4 12 16,-5 0 2-16,8-3 1 0,-3 3-55 0,-1-4-10 15,5 0-2-15,-5 0-1 0,-4-3-3 0,0 3 0 16,0-4 0-16,-5 0 0 0,-3-3 1 0,-1-1 0 16,-5 1 0-16,1-1 0 0,-4 0 26 0,-1-3 5 15,0-1 0-15,-4 5 1 0,0-1-27 0,0 1-6 16,-4-1 0-16,0 4-1 0,-1 1-9 0,1 3-2 16,-5 4 0-16,5-4 0 0,-9 4 20 0,-1 8 3 15,1 0 1-15,-4 4 0 0,-1 4-36 0,1 3 0 0,-1 1 0 0,-4-1 0 31,5 5-20-31,3 3-12 0,6 5-1 0,-1-9-1 0,0 4 24 0,5 1 10 0,-1 3-8 16,1 4 8-16,4-7 0 0,0 7 0 0,0-4 0 16,4 4-8-1,-4 1-120-15,5-13-23 0</inkml:trace>
          <inkml:trace contextRef="#ctx0" brushRef="#br0" timeOffset="22709.7519">10862 2051 1267 0,'-5'-11'112'0,"5"11"-89"0,0 0-23 0,0 0 0 0,0 0 132 0,9-4 23 15,0 4 4-15,0 0 1 0,-1 0-72 0,5 0-13 16,1 0-3-16,3 0-1 0,1-8-12 0,4 4-3 0,4 0 0 0,0 0 0 16,9-4-21-16,1 1-5 15,3-5-1-15,5 4 0 0,-9-4-16 0,4 5-3 16,-3-5-1-16,3 4 0 0,1 0-9 0,-10 4 0 15,1-3-10-15,0 3 10 16,-5 4-113-16,-4-4-17 0,-5 0-3 0,1 0-1 0</inkml:trace>
          <inkml:trace contextRef="#ctx0" brushRef="#br0" timeOffset="22953.6305">11489 1252 1674 0,'0'0'74'0,"0"0"15"0,9 8-71 0,-5 11-18 0,-4-7 0 0,5 11 0 16,-5 1 66-16,0 3 10 0,0 4 1 0,-5 4 1 15,-4 0-5-15,1 4-1 0,-6 4 0 0,-3 8 0 16,-1 0-7-16,1-1-1 0,-5-3-1 0,0 12 0 16,0-5-4-16,4 9-1 0,5-1 0 0,0-4 0 15,0 5-58-15,0-13 0 0,0 5 0 0,4 4-14 16,0-9 14-16,5 1 10 0,4-4-2 0,-5 3 0 15,5-3-108-15,-4-8-23 16,0 0-4-16,-1 0-922 0</inkml:trace>
          <inkml:trace contextRef="#ctx0" brushRef="#br0" timeOffset="23359.959">11660 2468 1843 0,'0'0'81'0,"9"-7"18"0,-9 7-79 0,9-4-20 15,4 4 0-15,-4 0 0 0,4 0 28 0,-5 0 3 16,6 0 0-16,-1 4 0 0,4 0-31 0,5-4 8 16,5-4-8-16,-1 0 0 0,5 0 0 0,4 0 0 0,-5 0 0 0,6-4 0 15,-1-3 28-15,0-5 2 0,0 4 1 0,0-3 0 16,-4-5 1-16,4 1 1 0,-9 3 0 0,5-7 0 15,-5 3 25-15,0 5 5 0,-4-13 1 0,0 9 0 16,-4-1-52-16,-1-3-12 0,-8 3 0 0,0 5 0 16,-9-1 0-16,0 12 0 0,-4-11 0 0,-10 11 0 15,1 4 0-15,0 0 0 0,-9 4 0 0,-4 4 0 16,0-1 0-16,-1 9 0 0,1 7 0 0,0 5 0 16,-5-5 0-16,5 0 0 0,-1 1 0 0,10 3 0 15,-1 4 0-15,1 0 0 0,-1 1 0 0,9-1 0 16,0 0 54-16,5 0 8 0,0-3 2 0,4 7 0 15,4-12-52-15,5 8-12 0,0-3 0 0,4-1 0 16,0-4 0-16,13 5 0 0,1-9 0 0,8 1 0 16,0-1-151-16,9-3-33 15,48 11-6-15,-13-15-2 0</inkml:trace>
          <inkml:trace contextRef="#ctx0" brushRef="#br0" timeOffset="31695.8751">12774 2613 403 0,'0'0'36'0,"0"0"-36"15,0 0 0-15,0-8 0 16,0-4 163-16,-4 4 25 0,4-3 6 0,0 11 1 0,0 0-99 0,4-8-19 15,-4-4-4-15,9 4-1 0,-4 1-38 0,3-1-8 16,1 0-2-16,0 0 0 0,-9 8 7 0,9-8 1 16,-5 5 0-16,-4 3 0 0,0 0-18 0,9-8-3 15,0 0-1-15,-9 8 0 0,0 0 11 0,13 0 3 16,-13 0 0-16,13 4 0 0,-4 4 4 0,4-4 0 16,-4-1 1-16,-1 1 0 0,1 0-29 0,0 4 0 15,-9-8 0-15,9 8 0 0,-9-8 0 0,0 0 0 16,4 8 0-16,-4-8-10 0,5 7 10 0,-5-7 11 15,0 0-3-15,0 0 0 0,0 12 6 0,0-12 1 16,0 0 0-16,0 0 0 0,0 0 4 0,-5 8 1 16,-4-4 0-16,1 0 0 0,3-4-4 0,-8 4 0 15,4-4 0-15,1 4 0 0,-1-4 0 0,4 0 0 16,-3-4 0-16,3 0 0 0,1 0-1 0,4-4-1 16,-5 4 0-16,5 4 0 0,0 0-2 0,0-8-1 0,0 8 0 0,0 0 0 15,0 0-11-15,0 0 0 0,0 0 0 0,0 0 0 16,0 0 0-16,9 4 0 0,0 0-14 0,0 4-616 31,0 4-123-31</inkml:trace>
          <inkml:trace contextRef="#ctx0" brushRef="#br0" timeOffset="30445.2518">12788 2558 1720 0,'0'0'153'0,"0"0"-122"0,0 0-31 0,0 0 0 0,0 0 74 0,0 0 9 16,0 0 1-16,0 0 1 0,0 0-34 0,0 0-7 16,0 0-2-16,0 0 0 0,0 8-16 0,0-8-3 15,0 0-1-15,0 0 0 0,0 0-22 0,0 0 0 16,0 0 0-16,0 0 0 15,0 0-105-15,0 0-19 0,0 0-4 0,0 0-1 0</inkml:trace>
        </inkml:traceGroup>
        <inkml:traceGroup>
          <inkml:annotationXML>
            <emma:emma xmlns:emma="http://www.w3.org/2003/04/emma" version="1.0">
              <emma:interpretation id="{51495E45-757C-47AA-BC93-77F3B0E06950}" emma:medium="tactile" emma:mode="ink">
                <msink:context xmlns:msink="http://schemas.microsoft.com/ink/2010/main" type="inkWord" rotatedBoundingBox="17986,2440 20605,2350 20642,3411 18022,350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.70978E6">14459 1934 460 0,'0'0'41'0,"0"0"-33"16,0 0-8-16,0 0 0 0,0 0 73 0,0 0 13 15,0 0 2-15,0 0 1 0,0 0-12 0,13-4-2 16,-4 4-1-16,0 0 0 0,4-4-16 0,-4 4-3 16,-9 0-1-16,9 4 0 0,4-8-6 0,4 1-2 15,1-1 0-15,-1 4 0 0,-3-4-3 0,3 0-1 16,1 4 0-16,8 0 0 0,0-8-6 0,1 4-2 15,3 0 0-15,5 0 0 0,1 0 5 0,-6-3 1 16,1-1 0-16,4 4 0 0,-4-4-27 0,-1 4-5 16,-3 0 0-16,3 4-8 0,-8-4 0 0,0 1 0 15,0 6 0-15,-4-3 0 0,-1-3-11 0,-3 3-2 16,-6 0-1-16,1 3 0 16,-4 1-39-16,-5-4-8 0,0 0-2 0,0 0 0 15,0 0-15-15,0 0-3 0,0 12-1 0</inkml:trace>
          <inkml:trace contextRef="#ctx0" brushRef="#br0" timeOffset="5.70922E6">14845 1946 403 0,'0'0'36'0,"0"0"-36"0,0 0 0 0,0 0 0 16,0 0 80-16,0 0 8 15,5-8 3-15,3 4 0 0,-3-4-15 0,-5 8-4 16,4-7 0-16,1-1 0 0,-5 8-16 0,8-8-3 16,-3 0-1-16,3 4 0 0,-8 4-6 0,9-7-2 0,-9 7 0 0,5-8 0 15,3 4-28-15,-8 4-5 0,0 0-2 0,0 0 0 16,0 0 3-16,0 0 1 0,0 0 0 0,0 0 0 16,0 0-5-16,0 0-8 0,0 0 11 0,0 0-11 15,0 0 18-15,0 0-3 0,0 0-1 0,0 0 0 16,0 0 13-16,9 4 2 0,0 0 1 0,-5 3 0 15,-4-7-3-15,0 12-1 0,0 0 0 0,0 0 0 16,0 3 3-16,0 9 1 0,-4-17 0 0,-5 17 0 16,5-1-9-16,-1 4-1 0,1-3-1 0,-5 3 0 15,5 4 5-15,-5-7 0 0,5-1 1 0,-1 4 0 16,-3 5 3-16,3-5 0 0,1 0 0 0,-1-3 0 16,1 3-20-16,0-4-8 0,4 1 8 0,-5-5-8 0,5 1 8 15,0-5-8-15,0-3 8 0,0 4-8 0,0-5 0 16,0 1 0-16,0-4 0 0,0 3 0 0,0-11-13 0,0 8-8 15,0-8-2-15,-4 8 0 16,4 8-44-16,0-12-9 0,0 3-1 0,0-7-1 16,0 8-116-16,0-8-23 0,0 0-5 0,0 0-1 0</inkml:trace>
          <inkml:trace contextRef="#ctx0" brushRef="#br0" timeOffset="5.71024E6">14442 2554 460 0,'0'0'41'15,"0"0"-33"-15,0 0-8 0,0 0 0 0,0 0 73 0,0 0 13 0,0 0 2 0,0 0 1 16,0 0-14-16,0 0-3 0,8 0-1 0,1-4 0 16,-9 4 0-16,13-4 0 0,-8-3 0 0,3 7 0 15,6 0 2-15,-14 0 1 0,0 0 0 0,8 0 0 16,1-8-29-16,4 8-5 0,1-4-2 0,3 0 0 15,-4 0 10-15,-4 4 1 0,4 0 1 0,-4 0 0 16,4 0-7-16,5 0-2 0,4 4 0 0,4-4 0 16,0-4-25-16,1 4-6 0,3 0-1 0,1 0 0 15,0-8-9-15,-1 4 0 0,-3-7 0 0,-1 7-613 16,5-4-115-16</inkml:trace>
          <inkml:trace contextRef="#ctx0" brushRef="#br0" timeOffset="5.71101E6">15512 1887 946 0,'0'0'42'0,"0"0"9"0,0 0-41 0,0 0-10 0,0 0 0 0,0 0 0 16,0 0 53-16,0 0 9 0,0 0 2 0,-4-3 0 15,-5-1-10-15,0 4-2 0,9 0 0 0,-9 4 0 16,-4 3-14-16,0 1-3 0,0-4-1 0,4 8 0 0,-4-1-3 15,4 1-1-15,-4-4 0 0,0 8 0 0,4-5-14 0,0 1-4 16,1 0 0-16,-1-5 0 0,-4 9-3 0,4 0-1 16,9-16 0-16,0 0 0 0,-5 7-8 0,5-7 0 15,0 0 0-15,9 16 0 0,0-8 8 0,4 4 0 16,0-5 0-16,0-3 0 0,1 0-8 0,3 8 0 16,1-12 0-16,4 8 0 0,0-4 0 0,-5 3 0 15,5-7-12-15,-4 8 12 0,-1 0 0 0,-4 0 0 16,1 3 14-16,-6-3-4 0,1 4 6 0,-5-4 2 15,1 7 0-15,-5 1 0 0,-5-1 19 0,5 1 4 16,-4 4 1-16,-5-5 0 0,5 1-2 0,0-5 0 16,-5 1 0-16,0 0 0 0,0 3-16 0,0-3-3 0,5-4-1 0,-5 4 0 15,5-1-8-15,-5-3-1 16,5 0-1-16,-5 0 0 0,0-4-10 0,5 0 0 16,-9 3-10-16,4 1 10 15,-9 0-160-15,5 0-25 0,-22 0-6 0,4-5-1 0</inkml:trace>
          <inkml:trace contextRef="#ctx0" brushRef="#br0" timeOffset="5.71167E6">16394 1989 230 0,'0'0'20'0,"0"0"-20"0,0 0 0 0,0 0 0 16,0 0 171-16,0 0 29 0,0 0 7 0,0 0 1 15,0 0-100-15,0 0-20 0,0 0-4 0,0 0-1 0,0 0-30 0,0 0-5 16,0 0-2-16,0 0 0 0,-9 4-16 0,9-4-3 16,0 0-1-16,0 0 0 0,-4 4-2 0,4-4 0 15,4 11 0-15,-4 1 0 0,0 0 11 0,0-1 1 16,0 1 1-16,0 4 0 0,0 3-3 0,0 1-1 16,-4-5 0-16,-1 5 0 0,1 3-9 0,0-3-3 15,-1-1 0-15,-4 1 0 0,1 3-9 0,3-3-1 16,5-9-1-16,-4 5 0 0,-5-1-10 0,5-3 0 15,4 4 0-15,-5-5 8 0,1-7-8 0,4 4-9 16,4 0 9-16,5-4-13 16,-9-4-37-16,0 0-7 0,0 0-2 0,9 0-489 15,0 0-97-15</inkml:trace>
          <inkml:trace contextRef="#ctx0" brushRef="#br0" timeOffset="5.71179E6">16543 1603 1152 0,'-22'-12'102'0,"22"12"-82"0,0 0-20 0,0-8 0 16,0-3 63-16,0 7 8 0,-4-4 1 0,4 8 1 16,4-4 1-16,-4 4 0 0,-4-4 0 0,4 4 0 15,0 0-74-15,0 0 0 0,0 0-9 0,0 0-728 16</inkml:trace>
          <inkml:trace contextRef="#ctx0" brushRef="#br0" timeOffset="5.7127E6">16762 1969 288 0,'0'0'25'0,"0"0"-25"16,-4 0 0-16,4 0 0 0,0 0 107 0,0 0 16 15,0 0 3-15,0 0 1 0,0 0-22 0,0 0-4 16,0 0-1-16,0 0 0 0,0 0-54 0,0 0-11 16,0 0-3-16,0 0 0 0,0 0 10 0,0 0 2 0,0 0 0 15,13 4 0-15,-13-4-21 0,0 0-4 0,0 0-1 0,0 0 0 16,13 0 13-16,-13 0 2 0,0 0 1 0,0 0 0 15,0 0-34-15,0 0 0 0,0 0 0 0,0 0 0 16,0 0 0-16,0 0 0 0,0 0 0 0,-8 8 0 16,-1-8 0-16,0 4 0 0,9-4 0 0,0 0 0 15,-9 0 0-15,1 0 0 0,8 0 0 0,0 0 0 16,0 0 0-16,0 0 0 0,-5 0 0 0,5 0 0 16,0 0 0-16,0 0 0 0,0 0 0 0,0 0 0 15,0 0 13-15,0 0-4 0,0-4-1 0,-4-4 0 16,-1 4-8-16,5 4 0 0,0 0 0 0,0 0 0 15,-8-7 0-15,3-1 0 0,5 8 0 0,0 0 0 16,0 0 0-16,0 0 8 0,0 0-8 0,0 0 8 0,9-4 0 16,-9 4 0-16,0 0 0 0,0 0 0 0,13-8 4 15,-13 8 0-15,0 0 0 0,0 0 0 0,0 0-3 0,0 0 0 16,0 0 0-16,0 0 0 0,-9-4 11 0,9 4 1 16,14 4 1-16,-14-4 0 0,0 0-10 0,17-4-3 15,1 4 0-15,8 0 0 0,-4-4 2 0,4 4 0 16,-8-4 0-16,8 4 0 0,9 0-11 0,-8 0 0 15,-1 0 9-15,0 0-562 16,9 0-113-16</inkml:trace>
          <inkml:trace contextRef="#ctx0" brushRef="#br0" timeOffset="5.71214E6">16925 1431 1364 0,'17'-8'60'0,"-17"8"13"0,0 0-58 0,0 0-15 16,0 0 0-16,9 0 0 0,0 0 64 0,-9 0 9 16,0 0 3-16,9 4 0 0,-1 4-24 0,-3 0-5 0,-10 4-1 0,1 3 0 15,0 1-13-15,-5 3-2 0,5 9-1 0,-10 7 0 16,1-12-10-16,0 12-1 0,4 4-1 0,-8 4 0 15,-1 4-3-15,1 0-1 0,8 3 0 0,-4 5 0 16,0 0-5-16,-1-9-1 0,1 1 0 0,9 4 0 16,8-12-8-16,-4 4 0 0,-4-4 0 0,-1-4 0 15,14-4 0-15,-4-4 0 0,-10-7 8 0,5-1-8 16,5-3-27 0,-1-4-10-16,0-5-3 0,-4-7 0 0</inkml:trace>
        </inkml:traceGroup>
        <inkml:traceGroup>
          <inkml:annotationXML>
            <emma:emma xmlns:emma="http://www.w3.org/2003/04/emma" version="1.0">
              <emma:interpretation id="{398269D4-C9AC-43EB-866A-2D832B574CFF}" emma:medium="tactile" emma:mode="ink">
                <msink:context xmlns:msink="http://schemas.microsoft.com/ink/2010/main" type="inkWord" rotatedBoundingBox="21625,2507 22527,2476 22554,3254 21652,32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.71342E6">18061 1962 903 0,'0'0'40'0,"0"0"8"0,0 0-38 0,9-8-10 0,-9 8 0 0,4-4 0 15,1-4 98-15,-1 0 18 0,-4 8 3 0,0 0 1 16,0 0-45-16,0 0-9 0,9-8-2 0,-9 8 0 16,4-7-36-16,-4 7-8 0,0 0-2 0,0 0 0 15,0 0-3-15,0 0-1 0,0 0 0 0,0 0 0 16,0 0-14-16,0 0 0 0,0 0 0 0,5 7 0 16,-10 5 28-16,1 0 2 0,4 0 1 0,-5 7 0 15,1-3-11-15,0 3-3 0,-1 1 0 0,1-1 0 16,4 1-7-16,0-5-2 0,-5 5 0 0,5-1 0 15,5-3-8-15,-5-1 12 0,4 1-12 0,1 0 12 16,3-5-12-16,1 1 0 0,0-4 0 0,0 0 0 16,-5-1 0-16,-4-7-14 0,9 4 3 0,-9-4 1 15,9 8-53-15,-9-8-10 0,13 0-3 0,-4 0 0 16</inkml:trace>
          <inkml:trace contextRef="#ctx0" brushRef="#br0" timeOffset="5.71356E6">18289 1579 1681 0,'0'0'36'0,"0"0"8"0,0 0 2 0,0 0 2 0,0 0-38 0,9-7-10 16,-9 7 0-16,9 0 0 0,0-4 28 0,-1 4 3 0,-8 0 1 0,9 4-550 15,0-1-110-15</inkml:trace>
          <inkml:trace contextRef="#ctx0" brushRef="#br0" timeOffset="5.71407E6">18601 1950 1324 0,'0'0'118'0,"0"0"-94"16,0 0-24-16,0 0 0 0,0 0 48 0,0 0 6 15,0 0 1-15,0 0 0 0,0 0-6 0,4 12-1 16,1-1 0-16,-1 5 0 0,0-4-16 0,1 3-3 16,-1 5-1-16,0-1 0 15,1-3-8-15,-5 3-3 0,4 1 0 0,-4-5 0 0,5-3 66 0,-5 4 13 16,0-5 2-16,0 5 1 15,8-8-111-15,-3-1-23 0,-5-7-4 0,0 0-1 0,0 0 40 0,0 0 0 16,0 0 0-16,0 0 0 0,0 0 8 0,0 0-8 16,0 0 8-16,0 0-8 0,0 0 12 0,0 0-4 15,9-7 0-15,-1-1 0 0,5 0-8 0,1-4 8 16,-1-3-8-16,0-1 8 0,5 1-8 0,-1-1 0 16,1 0 0-16,-1-3 0 0,5-1 0 0,-4 9 8 15,-1 3-8-15,1 0 8 0,-9-4-8 0,4 9 8 16,-13 3-8-16,13 3 8 0,-13-3 13 0,0 0 3 15,4 12 0-15,1 4 0 0,-5-1-24 0,0 1 0 16,0 0 0-16,-5 3 0 0,5-3 0 0,0-1 0 16,-4 5 0-16,4 3 0 0,4-3 0 0,-4-1 0 0,5 1 0 15,-1-1 0 1,5 1-37-16,0-5-12 0,-1-7-3 0,5 8-585 0,1-1-118 0</inkml:trace>
        </inkml:traceGroup>
        <inkml:traceGroup>
          <inkml:annotationXML>
            <emma:emma xmlns:emma="http://www.w3.org/2003/04/emma" version="1.0">
              <emma:interpretation id="{24A32304-66B8-47A4-ACD6-66397AFA233E}" emma:medium="tactile" emma:mode="ink">
                <msink:context xmlns:msink="http://schemas.microsoft.com/ink/2010/main" type="inkWord" rotatedBoundingBox="23969,2412 27239,2299 27281,3510 24011,362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.71611E6">21817 1536 806 0,'0'0'72'0,"0"0"-58"0,0 0-14 15,0 0 0-15,0 0 44 0,0 0 5 0,0 0 2 0,0 0 0 16,0 0 42-16,8-3 9 0,-8 3 2 0,9-4 0 16,-9 4-39-16,0 0-7 0,0 0-2 0,9 0 0 15,-9 0-19-15,0 0-4 0,0 0-1 0,9 0 0 16,-5 7 7-16,5-3 1 0,-9-4 0 0,4 12 0 15,-4-4-4-15,5 4 0 0,-5-1 0 0,4 5 0 16,-4-1-3-16,0 1-1 0,0 0 0 0,-4 3 0 16,-1 8-9-16,-4-3-3 0,5 11 0 0,-5 0 0 15,1 0-20-15,-6 0 0 0,6 8 0 0,-6 4 0 16,1-4 30-16,0 0 2 0,4 0 0 0,1-4 0 16,-1-4-20-16,0 0-3 0,0 0-1 0,0-4 0 15,1-4-8-15,-1 1 0 0,0-1 0 0,5-4 0 16,-1-7 0-16,5 7 0 0,-4-15 0 0,4 8 0 15,0-8 0-15,0-1 0 0,0-7 0 0,0 0 0 0,0 0-13 16,0 0-8-16,0 0-2 0,0 0 0 16,0 0-36-16,9-4-7 0,0-7-2 0,-1 7-544 15,-8 4-110-15</inkml:trace>
          <inkml:trace contextRef="#ctx0" brushRef="#br0" timeOffset="5.71543E6">20628 1529 828 0,'0'0'36'0,"4"-8"8"0,0 4-35 0,1-4-9 15,-1 4 0-15,1 0 0 0,-1-3 41 0,-4 3 7 16,0 4 0-16,0 0 1 0,0 0 8 0,0 0 2 0,0 0 0 0,0 0 0 15,0 0-19-15,0 0-4 0,0 0-1 16,0 0 0-16,0 0-18 0,0 0-3 16,-9 7-1-16,0 5 0 0,1 8 7 0,3-1 0 0,-4 1 1 0,5-5 0 15,-5 13 6-15,1-1 1 0,3 8 0 0,1 4 0 16,-5-4-2-16,5 8 0 0,-10 4 0 16,6 3 0-16,-5 1 10 0,-1 0 1 0,6 0 1 0,-1-1 0 15,-4-3-8-15,4-8-2 0,0-4 0 0,5-8 0 16,-5 5 5-16,0-13 1 0,5 1 0 0,-5-1 0 15,5 1-34-15,-5-5 0 0,4 1 0 0,5-1 0 16,0-15 0-16,0 0 13 0,0 0-2 0,0 0-1 16,0 0 9-16,0 0 1 0,0 0 1 0,0-11 0 15,0-1-11-15,0 0-2 0,5 1-8 0,-5-5 12 16,4-4-12-16,1 1 0 0,-5 3 8 0,4-3-8 0,0-1 0 16,-4 5 0-16,5-1 0 0,-1-7 0 0,1-1 0 15,-1 1 0-15,0 0 0 0,1-5 0 0,-1 1 0 16,0 0 0-16,1-4 0 0,-1-1 0 0,5 5 0 0,-5 0 0 15,1 3 0-15,-1 1-10 0,1-4 10 0,3 3-13 16,-3-3 5-16,4 4 8 0,-5-5-18 0,5 5 4 16,-5 3 1-16,5 1 0 0,0-5 13 0,-1 5 0 15,-3-1-10-15,8 1 10 0,0-1-12 0,0 5 3 16,0 3 0-16,1-3 0 0,-1 3 9 0,-4 4 0 16,4 0 0-16,0 0 0 0,-4 5 0 0,-1-1 0 15,-8 4 0-15,0 0 0 0,0 0 0 0,0 0 0 16,5 0 0-16,4 0 0 0,-1 0-15 0,1 4-4 15,0-1-1-15,0 1 0 0,-1 4 12 0,1 0 8 16,0 4-12-16,4-5 12 0,-4 5-12 0,0-4 12 16,4 8-12-16,-4-1 12 0,-1-3-10 0,1 0 10 0,0 7-8 0,4 1 8 0,-4 3-8 0,-5 0 8 15,1 1-8 1,3 3 8-16,-3 0 0 0,4 1 8 0,-5 7 0 0,5-8 0 16,-5 8-8-16,1-4 0 0,3 1 0 0,-3 3 0 15,-1 0 0-15,0-4 0 0,-4 0 0 0,5 0 0 16,-1-15 0-16,1 3 0 0,-1 1 0 0,0-5 0 15,1 1 0-15,-1 0 0 0,1-5 0 0,-1 1 0 16,5-4 27-16,-5 4 4 0,1-9 1 0,-1 5 0 16,-4-8-32-16,0 0 0 0,0 0 0 0,0 0 0 15,0 0 16-15,0 0-4 0,0 0 0 0,0 0 0 16,0 0 10-16,0 0 2 0,0 0 0 0,0 0 0 16,0 0 3-16,0 0 1 0,9-11 0 0,-9 11 0 0,0 0-16 15,4-8-4-15,0-4 0 0,1 0 0 0,-1-3 12 16,1-1 3-16,-1 1 0 0,-4-1 0 0,9 0 8 15,-5 1 1-15,1-1 1 0,3-3 0 0,1-1-33 16,0-3 0-16,0-1 0 0,4 1 0 0,0 0 0 0,0-5 0 16,0-3 0-16,5 4 0 0,-5 3 0 0,9-3 0 15,4 4 0-15,1-12 0 0,-5 7 0 0,-1-7-9 16,6 4-1-16,-1 0 0 0,0-4 1 0,1 4 0 16,-5 3 0-16,0 1 0 15,-5 0-28-15,1 3-6 0,-5 9-1 0,-4 3 0 16,-1-4-11-16,-3 5-2 0,-1 3-1 0,-4 8-577 15,0 0-115-15</inkml:trace>
          <inkml:trace contextRef="#ctx0" brushRef="#br0" timeOffset="5.71673E6">21659 1774 730 0,'0'0'32'0,"0"0"8"16,8-7-32-16,1-1-8 0,0 0 0 0,0-4 0 15,0 4 57-15,4 1 11 0,-9-5 1 0,9 4 1 16,-4 0-13-16,0 4-2 0,4-7-1 0,-9 7 0 16,5 0 2-16,-4-8 0 0,3 4 0 0,1 5 0 15,-5-1-4-15,10-4 0 0,-6 4 0 0,6 0 0 16,-1-4-33-16,4 0-7 0,5 5-2 0,0-5 0 16,4 0 0-16,-4 0 0 0,0 4 0 0,-4-4 0 15,8 1-10-15,1-1 12 0,-1 4-12 0,0-4 12 16,-8 0-12-16,4 1 0 0,0 3 0 0,0-4 8 15,-1 4-8-15,-3-4 12 0,-5 4-12 0,5 0 12 0,-1 4-12 16,-4 0 10-16,1 0-10 0,-1 0 10 0,-4 0-10 16,4 4 0-16,-5 0 0 0,6 4 0 0,-6 4 0 0,1-12 0 15,4 7 0-15,-4 5 8 0,0-4-8 0,-5 4 0 16,1-1 0-16,-1 1 0 0,-4 0 24 0,0-1 2 16,-4 1 1-16,4 4 0 0,-9-8 26 0,5 7 6 15,-1 1 1-15,-4-1 0 0,-4-3-36 0,4-4-6 16,-4 4-2-16,-4 3 0 0,4-3 0 0,-5 3 0 15,-4-3 0-15,4 0 0 0,-3 0 12 0,-1-1 1 16,-5-7 1-16,5 0 0 0,-4 8-30 0,4-12-21 16,-4 0 3-16,4 0 1 0,0 4 38 0,0-4 8 15,0 0 2-15,4 0 0 0,-3 0-31 0,3 0 0 16,5-4 0-16,0 4 0 0,0 4 0 0,-1-4-13 16,1-4 1-16,0 4-663 0,4 0-132 0</inkml:trace>
          <inkml:trace contextRef="#ctx0" brushRef="#br0" timeOffset="5.71958E6">23076 1529 288 0,'0'0'25'0,"0"0"-25"16,0 0 0-16,0 0 0 0,0 0 144 0,0 0 24 15,0 0 5-15,0 0 1 0,-5 0-87 0,5 0-18 16,0 0-3-16,0 0-1 0,5-12-36 0,-5 12-7 15,4-12-2-15,1 4 0 0,-1 1 16 0,0-1 4 16,5 4 0-16,4 0 0 0,0-4-23 0,1 0-4 16,3 1-1-16,1-1 0 0,-1 4 0 0,5-4 0 0,0 0 0 15,0 8 0-15,-9-11 15 0,9 7 2 0,-4 0 1 0,4 4 0 16,-5-8-22-16,1 4-8 0,-5 4 0 0,4-4 0 16,-3 4 11-16,3 4-11 0,-4 0 12 0,0 4-12 15,5-16 0-15,0 8 0 0,-5 8 0 0,4-8 0 16,-4 4 0-16,1 0 0 0,-1 7 0 0,4-11 0 15,-4 4 0-15,-4 0 0 0,4 4 0 0,1-4 0 16,-1 8 0-16,-5-5 0 0,1 5 0 0,-4 0 0 16,-5-1 0-16,0 9 0 0,-5 3 0 0,1 5-12 15,-5-13 12-15,-8 13 10 0,-1 7-2 0,-4 0 0 16,-4-4 4-16,-5 4 0 0,-4-4 0 0,0 8 0 16,0-8 1-16,-5 1 1 0,5 3 0 0,0 0 0 0,0-4-14 15,4 4 8-15,1-8-8 0,3 5 0 0,5-1 0 16,0-8 0-16,9-3 0 0,-4 3 0 0,8 0 0 0,0-3 0 15,5-1 0-15,-1-3 0 16,5 4-16-16,0-17-8 0,9 9-3 0</inkml:trace>
          <inkml:trace contextRef="#ctx0" brushRef="#br0" timeOffset="5.72041E6">23177 2461 288 0,'0'0'12'0,"0"0"4"0,0 0-16 0,0 0 0 15,0 0 0-15,0 0 0 0,0 0 255 0,8 4 48 16,-8-4 9-16,9 0 3 0,4 3-170 0,-13-3-33 15,9 0-8-15,0 4 0 0,-5 4-53 0,-4-8-11 0,9 4-1 0,0 0-1 16,-5 4-2-16,5 0-1 0,-9-8 0 0,4 7 0 16,-4-7-26-16,5 8-9 0,-5-8 0 15,0 8 9-15,0 4-9 0,0-12 0 0,0 7 0 0,0-7 0 16,-5 8 0-16,5-8 0 0,0 0 0 0,0 0 0 16,0 0 10-16,-4 8-10 0,0-4 12 0,4-4-12 15,0 0 8-15,-5 0-8 0,-4 0 0 0,9 0 0 16,-4-8 16-16,-5 0-1 0,5 1 0 0,0 3 0 15,-5-12 11-15,4 8 2 0,5 0 1 0,0 8 0 16,-4-7-29-16,4 7 0 0,0-12 0 0,0 12 0 16,0 0 0-16,4-8 0 0,-4 8 0 0,0 0 0 15,5-4-15-15,-5 4-2 0,0 0-1 0,0 0 0 16,0 0 18-16,9 0 0 0,-9 0-8 0,8 4 8 16,5 4 0-16,-13-8 0 0,0 0 0 0,9 8 0 15,-4 3 0-15,-1 1 0 0,-4 0 0 0,0-12 0 16,0 8 0-16,0 3 0 0,0-3 0 0,0 4 0 0,-4-4 0 0,4-8 0 15,0 7 0-15,0-7 0 0,0 0 0 0,0 0 0 16,-9 8 0-16,9-8 0 0,-5 0 15 16,5 0 3-16,-8 4 1 0,-1-4 0 0,9 0-19 0,-4-4 0 15,-5 4 8-15,4-4-8 0,1-3 0 0,4 7 0 16,-4-4 0-16,-1 0 0 0,5 4-15 0,0 0-6 16,0 0-2-16,0 0 0 15,0-8-26-15,0 8-6 0,0 0-1 0,0 0 0 0</inkml:trace>
        </inkml:traceGroup>
        <inkml:traceGroup>
          <inkml:annotationXML>
            <emma:emma xmlns:emma="http://www.w3.org/2003/04/emma" version="1.0">
              <emma:interpretation id="{74C5D44E-6E09-4F2A-BCCC-236D92F84A24}" emma:medium="tactile" emma:mode="ink">
                <msink:context xmlns:msink="http://schemas.microsoft.com/ink/2010/main" type="inkWord" rotatedBoundingBox="28019,1979 32596,1822 32643,3188 28066,334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.72724E6">25234 1817 864 0,'0'0'76'0,"0"0"-60"15,0 0-16-15,0 0 0 0,0 0 107 0,0 0 18 16,0 0 4-16,9 4 1 0,-5 12-23 0,1-12-5 16,-5-4-1-16,9 4 0 0,-1-4-48 0,6 0-9 15,-6 0-3-15,5-4 0 0,1 0-11 0,-6 4-2 16,-8 0-1-16,9-12 0 0,4 4-3 0,1-3 0 16,3 3 0-16,1 0 0 0,-1-4-24 0,1 4 0 15,-1 1 0-15,1-1 0 0,-1-4 0 0,1 4-11 16,-5 1 1-16,5-1 0 0,-5 0 10 0,0 0 14 15,-4-4-3-15,0 5-1 0,-1-1-10 0,1 4 0 16,-5-8 0-16,-4 4-11 0,0 1 11 0,0-5 0 16,-4 4 8-16,0-4-8 0,-5 5 8 0,5-1-8 15,-5 0 8-15,4 0-8 0,-3-3 11 0,-6 7-3 0,1-4 0 0,4 0 0 16,-4 4-8-16,0-4 0 0,0 4 0 16,0 1 0-16,4-1 0 0,-9 4-11 0,1 4 3 0,4-4 0 15,4 3 8-15,-4-3-8 0,0 12 8 0,0-12-8 16,4 8 8-16,0 4 0 0,9-1 0 0,-9 1 0 15,5 8 0-15,-1 3 0 0,-3 0 8 0,3 1-8 16,5 3 16-16,0-4-2 0,-4 5 0 0,4 3 0 16,-5 0-2-16,5 4 0 0,0 0 0 0,0-3 0 15,5 7 0-15,-1-16-1 0,1 8 0 0,3-4 0 16,-3-3-11-16,-1-5 0 0,5 1 0 0,4-12 8 16,5 7-28-1,8-7-5-15,5-4-2 0,-1-4-916 0</inkml:trace>
          <inkml:trace contextRef="#ctx0" brushRef="#br0" timeOffset="5.72775E6">26015 1548 576 0,'0'0'51'0,"5"-12"-41"0,-1 9-10 0,0-1 0 16,-8-8 136-16,4 12 24 0,4-4 6 0,-8-4 1 15,0 0-60-15,-1 1-12 0,5 7-3 0,-4-4 0 16,4 4-46-16,0 0-10 0,-9-8-1 0,5 8-1 16,-5-4-21-16,0 4-4 0,0 4-1 0,-4 4 0 15,0 0 4-15,-5 3 1 0,5 1 0 0,-4 7 0 16,-1 1-4-16,-4-1-1 0,5 1 0 0,-1 3 0 0,1 5 2 15,3-1 0-15,-3-8 0 0,4 5 0 0,4-5-2 16,0 1-8-16,5-1 12 0,-1-3-4 0,5 0-8 0,0-5 8 16,0-3-8-16,5 4 8 0,-1-8-8 0,5 3 12 15,-9-7-12-15,9 4 12 0,0 0-12 16,4 0 10-16,0 0-10 0,0 0 10 0,0 0-10 0,-4-4 0 16,4 0 0-16,-4 4 8 0,0 4-8 0,-1-1 0 15,1 1 0-15,-4 0 0 0,-1 0 22 0,0 3 2 16,-4-3 1-16,-4 4 0 0,0 4 12 0,-5-9 3 15,-4 5 0-15,0-4 0 0,-1 4-11 0,1-1-1 16,-4 1-1-16,-5 0 0 0,4-5-18 0,1 5-9 16,-1-4 10-16,1-4-10 0,-5 0-10 0,8 0-8 15,-3 0-2-15,4-1-621 16,-5-3-125-16</inkml:trace>
          <inkml:trace contextRef="#ctx0" brushRef="#br0" timeOffset="5.72572E6">24449 1318 774 0,'0'0'34'0,"0"0"7"0,0 0-33 0,0 0-8 0,9-4 0 0,-9 4 0 16,4-4 66-16,5-4 11 0,0 5 3 0,-5-1 0 15,5 0-22-15,-9 4-4 0,0 0-1 0,13-4 0 16,-9 4-17-16,-4 0-4 0,0 0-1 0,9-4 0 16,0 4-3-16,-9 0 0 0,9 0 0 0,-9 0 0 15,8 4-4-15,1 0-2 0,-4 0 0 0,-5-4 0 16,0 0 2-16,8 7 0 0,-8-7 0 0,9 4 0 15,-9-4-5-15,5 8-1 0,3-4 0 0,-3 4 0 16,-5-8 1-16,9 8 0 0,-9-8 0 0,8 4 0 16,-8-4-7-16,9 11 0 0,0-3-1 0,0 4 0 15,-1-8-2-15,-3 7 0 0,4-3 0 0,-1 8 0 16,1-1-9-16,4 1 8 0,0 0-8 0,1 7 8 16,-6-4-8-16,1 1 0 0,4 11 0 0,0-11 0 0,1 3 0 15,-1 0 8-15,-4 1-8 0,-1-1 8 0,1-3-8 16,0-5 10-16,-9 1-10 0,4 0 10 0,5-1-10 0,-9-3 0 15,4 3 0-15,1-7 8 0,-5-8-8 0,0 0-9 16,0 0 9-16,0 0-13 16,0 0-43-16,0 0-9 0,0 0-2 0,0 0-695 0</inkml:trace>
          <inkml:trace contextRef="#ctx0" brushRef="#br0" timeOffset="5.72656E6">25103 1299 230 0,'0'0'20'0,"4"-4"-20"16,-4 4 0-16,4-8 0 0,5 4 136 0,-4 0 24 15,-5 4 4-15,0 0 0 0,8-8-79 0,-8 8-16 16,0 0-3-16,0 0-1 0,0 0-18 0,0 0-4 15,0 0-1-15,0 0 0 0,0 0-5 0,0 0-1 16,0 0 0-16,0 0 0 0,5-8-17 0,-5 8-4 16,0 0-1-16,0 0 0 0,4-3 4 0,5-9 1 15,-9 12 0-15,0 0 0 0,4-8 1 0,-4 8 0 16,9-8 0-16,-9 8 0 0,0 0-2 0,0 0 0 16,0 0 0-16,0 0 0 0,0 0-3 0,0 0-1 15,0 0 0-15,0 0 0 0,0 0 4 0,0 0 1 16,-9 8 0-16,9-8 0 0,-4 8-4 0,-5 4-1 15,5-5 0-15,-1 5 0 0,5-12-14 0,-8 4 8 16,3 4-8-16,1 0 0 0,-1 3 0 0,1 1 0 0,-5 0 0 16,5-5 0-16,0 9 9 0,-5 0-9 0,4-1 8 0,-3 9-8 15,3-5 20-15,-4 8 0 0,1 1-1 0,-6 3 0 16,6 0 5-16,-1 0 2 0,-4 4 0 16,0-3 0-16,-5 7-7 0,5-4-2 0,-5 0 0 0,5 0 0 15,-4-8-7-15,-1 4-2 0,1-3 0 0,-1 3 0 16,0 0 4-16,1 0 0 0,4 4 0 0,-5-3 0 15,1 7 0-15,3-8 0 0,1 0 0 0,0 0 0 16,0 0-2-16,4-7 0 0,0 3 0 0,5-7 0 16,0-9-10-16,-1 1 12 0,-4 0-12 0,9-12 12 15,0 0-27-15,0 0-5 0,0 0 0 0,0 0-1 16,-4-8-154-16,8-4-30 16,1-23-7-16,4-4 0 0</inkml:trace>
          <inkml:trace contextRef="#ctx0" brushRef="#br0" timeOffset="5.73034E6">26423 1899 288 0,'0'0'12'0,"0"0"4"0,0 0-16 0,0 0 0 0,0 0 0 0,0 0 0 16,0 0 69-16,0 0 11 0,0 0 3 0,0 0 0 16,0 0-65-16,0 0-18 0,0 0 0 0,0 0 8 15,0 0-8-15,0 0 0 0,0 0 0 0,0 0 0 16,0 0 0-16,0 0 0 0,0 0 0 0,0 0 0 15,0 0 0-15,0 0-9 0,0 0 9 0,0 0-13 16,0 0-11-16,0 0-1 0,0 0-1 16,0 0 0-16,9 0-6 0,-9 0 0 0,4-4-1 15,-4 4 0-15,0 0 33 0,0 0 0 0,0 0 12 0,0 0-3 16,0 0 27-16,0 0 4 0,0 0 2 0,0 0 0 0,0 0-11 0,0 0-3 16,0 0 0-16,0 0 0 0,0 0-20 0,0 0-8 15,0 0 0-15,0 0 9 0,0 0-9 0,0 0 0 16,0 0 0-16,0 0 8 0,0 0-8 0,0 0 0 15,0 0 0-15,0 0 0 0,0 0 0 0,0 0 0 16,0 0 0-16,0 0 0 0,0 0 0 0,0 0 0 16,0 0 0-16,0 0 0 0,0 0 0 0,0 0 0 15,0 0 0-15,0 0 8 0,-8 8 17 0,8-8 3 16,0 0 1-16,-5 4 0 0,-4-4-10 0,9 0-3 16,-4 4 0-16,4-4 0 0,0 0-4 0,-9 0 0 0,5 0-1 15,4 0 0-15,0 0 8 0,0 0 1 16,0 0 1-16,-9 4 0 0,9-4 3 0,-4 0 1 15,4 0 0-15,-5 0 0 0,5 0-6 0,-8 0-2 0,8 0 0 0,0 0 0 16,0 0-6-16,0 0-2 0,0 0 0 0,0 0 0 16,0 0 7-16,0 0 0 0,-5 0 1 0,5 0 0 15,0 0 1-15,0 0 0 0,0 0 0 0,0 0 0 16,0 0-3-16,0 0-1 0,0 0 0 0,0 0 0 16,0 0 4-16,0 0 1 0,0 0 0 0,0 0 0 15,0 0 5-15,0 0 0 0,0 0 1 0,0 0 0 16,0 0-4-16,13 4-1 0,1 3 0 0,-1-7 0 15,0 0 10-15,4-3 2 0,1 6 0 0,0-6 0 16,8 3 6-16,0-4 2 0,0 0 0 0,5 0 0 16,0 4-3-16,-5-4 0 0,1-4 0 0,-1 4 0 15,0 0-13-15,-4 0-4 0,4 4 0 0,-4-3 0 16,0-1-2-16,-4-4-1 0,-5 4 0 0,0 0 0 0,0 8-17 16,-13-4 0-16,0 0 0 0,9 0 0 0,-9 0 0 15,9 4 0-15,-9-4 0 0,0 0 0 0,0 0 0 0,0 0 0 16,0 0 0-16,4 8 0 0,1-1 0 0,-5-7 0 15,0 12 0-15,0-12 0 16,0 8-23-16,0-8-8 0,0 0-1 0,-5 8-557 16,1 3-111-16</inkml:trace>
          <inkml:trace contextRef="#ctx0" brushRef="#br0" timeOffset="5.73124E6">27226 1517 864 0,'0'0'76'0,"0"0"-60"15,0 0-16-15,13-4 0 0,0-4 80 0,-4 4 12 16,0 0 4-16,-9 4 0 0,0 0-28 0,0 0-6 16,4-7-1-16,-4 7 0 0,0 0-12 0,0 0-2 15,0 0-1-15,0 0 0 0,0 0-12 0,9 4-2 16,0-1-1-16,0 5 0 0,-5 0-5 0,0 0-1 16,5 4 0-16,-4 3 0 0,3-3-5 0,-3 3 0 15,8 5-1-15,-4-1 0 0,0 5-3 0,-5-1 0 16,0 8 0-16,1-3 0 0,3-1 49 0,-3 0 10 15,-1 1 1-15,5-1 1 0,-9-4-58 0,4 5-19 0,1-5 10 16,-1-3-10 0,-4-1-43-16,5 1-13 0,3-1-4 0,-3-11 0 0,-5 4 52 0,0-12 8 0,0 0 0 15,0 0 8-15,8 7 19 0,-8-7 4 0,0 0 1 0,0 0 0 16,9-4-15-16,4-3-2 0,-8-1-1 0,4 0 0 0,-5-4-14 0,-4 5 0 16,4-5 0-16,1-4 0 15,-5-3 11-15,4 3-11 0,1-3 12 0,-1-1-12 16,-4-3 0-16,4 3 0 0,5-3 0 0,0 3 0 15,0 1 0-15,-5-1 0 0,0 1-15 0,5 3 5 16,0-3 10-16,0 3 0 0,-1 4 0 0,1 1-8 16,-4 3 8-16,-1 4 0 0,-4 4-9 0,0 0 9 15,0 0 0-15,0 0 0 0,9 0-9 0,0 8 9 16,-1 0 0-16,-3 3-8 0,4 5 8 0,-5-4 0 0,5 7-8 16,-5 5 8-16,0-5 0 0,1 4 0 0,4 1 0 15,-5 3 0-15,0-3 0 0,1-1 0 0,-1-4 0 16,1-3 0-16,3 0 0 0,-3-5 0 0,-1 5 0 0,0 0 0 15,-4-16 0-15,5 7 0 0,-5-7 0 0,0 0 0 16,0 0 0-16,0 0 0 0,0 0 0 0,0 0 0 16,0 0 8-16,0 0-8 0,0 0 8 0,0 0 0 15,0 0-8-15,4-7 12 0,1-5 7 0,-1 0 1 16,-4 4 0-16,4-3 0 0,-4 3 0 0,5 0 1 0,-5-4 0 0,4 1 0 16,-4-1-2-16,5-4-1 0,3 1 0 0,1-5 0 15,0 1-6-15,-5-5-2 16,5-3 0-16,4 0 0 0,-4 3-10 0,4 1 8 15,5-4-8-15,-5-5 8 0,4-3-8 0,1 4 0 0,4-12 0 16,4 8-11 0,-4 0-16-16,0 4-3 0,-4 0-1 0,-1-1 0 15,10-3-102-15,-10 8-21 0,18-31-4 0,-8 19-1 0</inkml:trace>
          <inkml:trace contextRef="#ctx0" brushRef="#br0" timeOffset="5.73204E6">28433 916 921 0,'0'0'82'0,"0"0"-66"0,0 0-16 0,0 0 0 16,0 0 80-16,0 0 12 0,0 0 2 0,0 0 1 16,8-4-25-16,-8 4-5 0,0 0-1 0,0 0 0 15,0 0-25-15,0 0-6 0,0 0-1 0,5 8 0 16,-5-8-9-16,4 12-3 0,1 0 0 0,-5-1 0 16,0 5-7-16,4-4-1 0,-4-1-1 0,4 1 0 15,-4 8-1-15,0-5 0 0,0 5 0 0,-4 3 0 16,0 8-2-16,-1-3-8 0,1 7 12 0,-5 0-4 15,0 4-8-15,0 0 12 0,1 4-12 0,-5-4 12 16,4 0-12-16,0 0 12 0,-4 4-12 0,4-4 12 16,0-4-12-16,0 0 8 0,1 0-8 0,-5 0 8 15,4-12-8-15,0 1 0 0,0-5 0 0,0 1 0 16,1-1 8-16,-1 1 0 0,-4-1 0 0,4 1 0 16,-4-5-8-16,4 5 0 0,0-8 0 0,-4 3 0 0,4 5 0 15,1-5 0-15,-6-3 8 0,1 4-8 16,9-13 0-16,-1 1 0 0,-3 8 0 0,8-12 0 0,0 0 21 0,0 0-1 15,0 0 0-15,0 0 0 0,0 0 14 0,0 0 2 16,0 0 1-16,4-12 0 0,5 5-16 0,0-13-3 16,-1 4-1-16,1 5 0 0,0 3-6 0,0-4-2 15,4 1 0-15,-4-1 0 0,4-4-9 0,0 1 0 16,0-1 0-16,0 0 0 0,0-3 10 0,1-1-10 16,3 1 12-16,-4 3-12 0,0 5 0 0,1-5 0 15,-1 0 0-15,0 5-12 0,0 3 12 0,-4-4 0 16,4 4 0-16,-4-3-9 0,4 7 9 0,-4-4 0 15,0 4 0-15,-9 4 0 0,8-4 0 0,-8 4 0 16,0 0 0-16,0 0 0 0,0 0 0 0,0 0 0 16,0 16 0-16,5-4 0 0,-5 3 0 0,0 1 0 0,0-1 0 15,-5 1 0-15,5 0 0 0,0 3 0 0,-4 1 0 0,4-1 0 16,4-3 0-16,-4-1 0 0,0 5 0 0,5-9 0 16,-1 5 0-16,5 4 0 0,-5-5 0 0,5-3 0 31,0 3-88-31,0-7-13 0,4-4-3 0</inkml:trace>
          <inkml:trace contextRef="#ctx0" brushRef="#br0" timeOffset="5.733E6">28832 1443 979 0,'0'0'87'16,"0"0"-70"-16,0 0-17 0,0 0 0 16,0 0 93-16,0 0 15 0,0 0 4 0,-5 4 0 15,1 7-43-15,-5-3-8 0,5 0-1 0,-5 4-1 0,5-1-31 0,-5 5-7 16,0 0-1-16,0 3 0 0,5 1-12 15,-5-5-8-15,5 1 8 0,-5 3-8 0,0-3 29 0,5 0 2 16,4-5 0-16,0 1 0 0,0-12-7 0,0 0 0 16,0 0-1-16,0 0 0 0,0 0 25 0,0 0 4 15,13 0 2-15,0 0 0 0,0-8-14 0,1 4-4 16,-1-4 0-16,4-3 0 0,-4-1-20 0,5 0-5 16,4-3-1-16,-4 3 0 0,-1-4-10 0,1 1 0 15,4 3 0-15,-9-7 8 0,4 7-8 0,-4 4 0 16,1 0 0-16,-1 1 0 0,-4-1 0 0,-9 8 0 15,8 0-9-15,-8 0 9 0,0 0-8 0,5 8 8 16,-1 7-12-16,-4 5 12 0,0-13-11 0,0 13 11 16,0-1-10-16,-4 5 10 0,4-1-18 0,-5 1 2 0,1 3 1 15,0 0 0-15,-1 8 15 0,-4-3 16 0,1-1-3 16,-1 0-1-16,4 0-12 0,-3 0 0 0,-1 1 0 0,-4-1 0 16,0 0 0-16,4 0 12 0,-9-4-3 0,5 1-1 15,-4-5-8-15,-1 8 8 0,5-11-8 0,-5 3 8 16,1-7 6-16,-1 3 1 0,5-3 0 0,0-1 0 15,0 1 5-15,-1-12 0 0,6 0 1 0,-1 0 0 16,0 4 3-16,9-8 1 0,-9-8 0 0,9 8 0 16,-8-4-3-16,-1-4-1 0,0-4 0 0,5 1 0 15,-1-1-3-15,1 0-1 0,4-3 0 0,4-5 0 16,1 1-17-16,3-1 0 0,6-3-11 0,-6-1 11 16,6-3-103-1,7 0-13-15,6-4-4 0,-1 3-564 0,9-3-112 0</inkml:trace>
        </inkml:traceGroup>
        <inkml:traceGroup>
          <inkml:annotationXML>
            <emma:emma xmlns:emma="http://www.w3.org/2003/04/emma" version="1.0">
              <emma:interpretation id="{28E25AD2-0315-47DA-92FF-3B0A2F3FEFFC}" emma:medium="tactile" emma:mode="ink">
                <msink:context xmlns:msink="http://schemas.microsoft.com/ink/2010/main" type="inkWord" rotatedBoundingBox="32959,3445 33025,3443 33026,3466 32960,3468"/>
              </emma:interpretation>
              <emma:one-of disjunction-type="recognition" id="oneOf12"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-</emma:literal>
                </emma:interpretation>
                <emma:interpretation id="interp14" emma:lang="" emma:confidence="0">
                  <emma:literal>_</emma:literal>
                </emma:interpretation>
                <emma:interpretation id="interp15" emma:lang="" emma:confidence="0">
                  <emma:literal>&gt;</emma:literal>
                </emma:interpretation>
                <emma:interpretation id="interp16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5.73424E6">29380 2539 1440 0,'0'0'128'0,"0"0"-103"0,0 0-25 0,0 0 0 15,0 0 91-15,0 0 13 0,0 0 2 0,13-12 1 16,5 12-27-16,-5-4-4 0,-13 4-2 0,9 0 0 16,4 0-43-16,-13 0-9 0,0 0-2 0,0 0 0 15,0 0-20-15,0 0 9 0,0 0-9 0,0 0 0 16,0 0 12-16,0 0-4 0,-4-4 0 0,-5 0-8 16,0 4 19-16,9 0-3 0,0 0-1 0,0 0 0 15,-4 0-15-15,-5 4 0 0,5 0 0 0,4-4 0 16,0 0 8-16,0 0 9 0,0 0 2 0,0 0 0 15,0 0-3-15,0 0 0 0,-5-8 0 0,5 8 0 16,0 0-6-16,0 0-2 0,0 0 0 0,0 0 0 0,0 0-17 0,0 0-4 16,0 0-1-16</inkml:trace>
        </inkml:traceGroup>
        <inkml:traceGroup>
          <inkml:annotationXML>
            <emma:emma xmlns:emma="http://www.w3.org/2003/04/emma" version="1.0">
              <emma:interpretation id="{9168AFFF-7EE3-445E-B6B2-4ADF37D03EB9}" emma:medium="tactile" emma:mode="ink">
                <msink:context xmlns:msink="http://schemas.microsoft.com/ink/2010/main" type="inkWord" rotatedBoundingBox="32956,2077 33360,2063 33391,2971 32987,298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.73357E6">29525 1291 288 0,'0'0'25'0,"-9"-8"-25"0,9 4 0 0,0 4 0 15,0 0 176-15,0 0 31 0,0 0 5 0,0 0 2 16,0-8-87-16,-4 0-18 0,4 5-3 0,0 3-1 0,0 0-34 0,4-12-7 15,-4 12-2-15,0 0 0 0,9-8-18 0,-5 0-3 16,1 0-1-16,-5 8 0 0,0 0-18 0,9-3-4 16,4-9-1-16,0 4 0 0,-4 0-8 0,4 0-1 15,0 1-8-15,0-1 12 0,0 0-12 0,1 0 0 16,-1 4 8-16,-5-3-8 0,6 7 0 0,-1-4 0 16,-4 4 0-16,-1 0-10 0,-8 0 10 0,13 0 0 15,-4-4 0-15,-9 4 0 0,0 0 0 0,9 8 0 16,4-1 0-16,-13-7-8 0,0 0 8 0,9 12 0 15,-5 4 0-15,1-5 0 0,4 5 0 0,-9 3-8 16,4 1 8-16,-4-1 0 0,0 5 0 0,-4 3 0 16,4 0 0-16,-5 5 0 0,1-1 0 0,-1-4 0 15,-3 0 0-15,-1 9 0 0,0-1 8 0,-9-4-8 0,1 0 8 16,-5 0-8-16,0 4 12 0,-4 0-1 0,-1-3-1 16,-3-1 0-16,-1 0-10 0,5 0 0 0,-1-3 0 0,5-1-11 15,5 0 11-15,-1 4-8 0,5 1 8 0,4-9-8 31,5 0-32-31,0 1-5 0,8-1-2 0</inkml:trace>
        </inkml:traceGroup>
      </inkml:traceGroup>
    </inkml:traceGroup>
    <inkml:traceGroup>
      <inkml:annotationXML>
        <emma:emma xmlns:emma="http://www.w3.org/2003/04/emma" version="1.0">
          <emma:interpretation id="{09EEB443-21C8-4AE1-955C-A76B6CBFD334}" emma:medium="tactile" emma:mode="ink">
            <msink:context xmlns:msink="http://schemas.microsoft.com/ink/2010/main" type="paragraph" rotatedBoundingBox="2992,5137 29408,3693 29532,5955 3115,7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00A4EA-16F0-40B2-BDCE-C285EFA89E13}" emma:medium="tactile" emma:mode="ink">
              <msink:context xmlns:msink="http://schemas.microsoft.com/ink/2010/main" type="line" rotatedBoundingBox="2992,5137 29408,3693 29532,5955 3115,7399"/>
            </emma:interpretation>
          </emma:emma>
        </inkml:annotationXML>
        <inkml:traceGroup>
          <inkml:annotationXML>
            <emma:emma xmlns:emma="http://www.w3.org/2003/04/emma" version="1.0">
              <emma:interpretation id="{17071D09-FF0A-4EB5-899D-A5DD45FF1D53}" emma:medium="tactile" emma:mode="ink">
                <msink:context xmlns:msink="http://schemas.microsoft.com/ink/2010/main" type="inkWord" rotatedBoundingBox="3040,6022 7321,5788 7396,7165 3115,739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6007.1844">876 5222 806 0,'13'-12'36'0,"-8"4"7"0,-5 0-35 0,4 1-8 16,0-5 0-16,1 4 0 0,-1 0 104 0,-4 8 18 16,0 0 4-16,0 0 1 0,0-11-41 0,0 11-8 15,0 0-2-15,-9-4 0 0,9 4-33 0,-13 0-7 16,-4 4-2-16,4 0 0 0,-5 7-26 0,1 1-8 16,-5 0 0-16,-5 3 0 0,5 5 10 0,-4-5-10 15,0 5 8-15,-5 3-8 0,9-3 30 0,-9 3 1 16,1-7 0-16,8 7 0 0,4-3-19 0,1-5-4 0,3 5-8 15,6-9 12-15,-1 1 0 0,0 0-1 16,0 3 0-16,9-3 0 0,0-12-11 0,0 8 8 0,5 4-8 16,8-5 8-16,-13 5-8 0,9 0 0 0,4-8 0 15,0 7 0-15,9-3 0 0,4-4 0 0,1 4 0 0,3-4 0 16,-3 4 0-16,3-1 0 0,-3 1 0 0,-1 4 0 16,-4-4 0-16,4 3 0 0,-13 5 0 0,1-4 0 15,-1-1 0-15,0 1 0 0,-9 4 0 0,1-5 0 16,-5 1 15-16,0 4 1 0,-5-5 0 0,1 5 0 15,-5 0 16-15,0-5 3 0,1 9 1 0,-6-8 0 16,1 3-22-16,-4-3-4 0,-1 3-1 0,1 1 0 16,-5-4-9-16,4-1 0 0,1 1 9 0,-1 0-9 15,5-4 0-15,4-1-10 0,-9 5 1 0,5-4 0 16,13-8-132-16,-13 12-27 0,-13 7-4 0,13 1-2 0</inkml:trace>
          <inkml:trace contextRef="#ctx0" brushRef="#br0" timeOffset="46391.4517">1262 5557 1602 0,'0'0'35'0,"0"0"7"0,0 0 2 0,0 0 1 0,5-4-36 0,-5 4-9 0,0 0 0 0,0 0 0 15,0 0 66-15,0 0 11 0,0 0 3 0,4 12 0 16,-4-4-18-16,0 7-3 0,-4 1-1 0,-1 3 0 16,1-3-7-16,-1 4-2 0,1-1 0 0,4 1 0 15,-4-1-28-15,-1 1-5 0,10-5-2 0,-5 1 0 16,0-8-14-16,0-1 0 0,8 5 0 0,-8-12 0 15,9 8 0-15,4 0-8 0,-13-8-1 0,14 4 0 16,7-1-197-16,-3 1-39 0,13-11-8 16,-9 3-2-16</inkml:trace>
          <inkml:trace contextRef="#ctx0" brushRef="#br0" timeOffset="46473.3949">1403 5023 1609 0,'0'0'35'0,"-5"-12"7"0,1 4 2 0,-1 1 2 0,5 7-37 0,0 0-9 16,0 0 0-16,0 0 0 0</inkml:trace>
          <inkml:trace contextRef="#ctx0" brushRef="#br0" timeOffset="46886.466">1833 5362 1292 0,'0'0'57'0,"0"0"12"0,0 0-55 0,13 12-14 0,0 3 0 0,-4 1 0 15,-5 0 112-15,-4-1 20 0,4 5 4 0,1 3 1 16,-5-3-37-16,0-1-7 0,0-3-1 0,4 3-1 15,1 1-43-15,-1-5-9 0,-4 1-2 0,0-4 0 16,4 3-23-16,1-7-5 0,-5-8-1 0,0 0 0 16,0 0-8-16,0 0 0 0,0 0 9 0,0 0-9 15,0 0 10-15,0 0-2 0,0 0-8 0,9-8 12 0,-9-7 0 0,4 3-1 16,0-8 0-16,1 5 0 0,-1-5-11 0,0-3 0 16,1 0 0-16,4-1 0 0,-1-7 0 15,10 4 0-15,0-1 0 0,3-3 0 0,1 4 0 16,5 3 0-16,-1-3 0 0,0 8 0 0,1-1-8 0,-5 8 8 15,4 5 0-15,-4 7 0 0,4 4 0 0,-8-1 0 16,-5 9 0-16,4 0 0 0,-3 7 0 0,-6 1 0 16,1 3 11-16,0 1-11 0,0-5 10 0,-5 5-10 15,1 3 10-15,-5 0-10 0,4-3 0 0,0-1 0 16,5 0 0-16,-5 5-703 16,1-1-139-16</inkml:trace>
          <inkml:trace contextRef="#ctx0" brushRef="#br0" timeOffset="45332.6277">-462 5237 403 0,'0'0'36'0,"0"0"-36"15,0 0 0-15,0-4 0 0,4-3 67 0,-4-1 6 0,5 0 2 0,-1 0 0 16,-4 0-7-16,5 1 0 0,-1-1-1 0,0 0 0 16,5 4-35-16,-9-4-8 0,0 8 0 0,0 0-1 15,9-4-11-15,-9 4-3 0,0 0 0 0,0 0 0 16,0 0 19-16,0 0 3 0,0-7 1 0,0 7 0 16,0 0 5-16,0 0 2 0,0 0 0 0,0 0 0 15,0 0-6-15,0 0-1 0,0 0 0 0,0 0 0 16,0 0-12-16,0 0-4 0,0 0 0 0,0 0 0 0,0 0-8 15,0 0-8-15,0 0 12 0,0 0-12 16,0 0 8-16,0 0-8 0,0 0 0 0,0 7 0 0,0 9 0 16,0-8 0-16,0 4 0 0,-4 3 0 0,-1-3 0 0,5 3 0 15,0 1 0-15,-9 0 0 0,5-1 8 0,-5 1-8 16,5 3 0-16,-1-3 0 0,5 0 16 0,-4 3-3 16,0 1-1-16,-1-1 0 0,1 1 8 0,-1-1 2 15,1 4 0-15,0-3 0 0,4 3-6 0,-5 1-2 16,5-1 0-16,-4 1 0 0,4-1-14 0,-4 0 9 15,4 5-9-15,0-5 8 0,0 4-8 0,0-3 8 16,0-1-8-16,0 1 8 0,0-1-8 0,4 0 0 16,0 1 0-16,-4-1 0 0,5-3 26 0,3-5 0 15,-3 5 0-15,-1-5 0 0,1 1-26 0,-1 0 0 16,0-5 8-16,1 1-8 0,-1 0 11 0,1-1 0 16,-1 1 0-16,0 0 0 0,-4-12-3 0,9 7 0 15,0 1 0-15,-5 4 0 0,5-4 1 0,-5 3 0 16,5-3 0-16,0 4 0 0,0-4-9 0,-5 3 0 0,5-3 9 0,0 0-9 15,-1 0 16-15,1 4 0 0,0-9-1 16,-9-3 0-16,4 8 2 0,1 0 1 0,-5-8 0 0,4 4 0 16,5 0-9-16,-9-4-1 0,9 0-8 0,0 0 12 15,-9 0 3-15,8 0 0 0,-8 0 0 0,5-4 0 16,8 0-4-16,-4 4-1 0,-1-4 0 0,1 0 0 16,9-4-2-16,-5 5 0 0,-4-9 0 0,-1 4 0 15,10 0-8-15,-5 0-14 0,-4-7 3 0,8 3 1 16,-3-3 22-16,-1-5 4 0,0 1 0 0,0-1 1 15,-4 1-3-15,4-1-1 0,-4-7 0 0,4 0 0 16,-4-5 9-16,0 1 2 0,4 0 0 0,-5-4 0 16,6 4 4-16,-1-4 0 0,0-1 1 0,-4 1 0 0,4 0-13 15,-4-4-4-15,-1 0 0 0,1 4 0 0,0-4-4 0,-5 4 0 16,1-4-8-16,-1 4 12 0,1 0 0 16,-1-4 0-16,0 0 0 0,1 8 0 0,-1 3-12 0,0 5 11 15,5-4-11-15,-4 7 10 0,-1 1-10 16,-4-1 0-16,9 5 0 0,-9 3 0 0,0 4 0 0,0 8-17 15,0 0 4-15,0 0 1 16,0 0-135-16,0 12-26 0,0 3-6 0</inkml:trace>
          <inkml:trace contextRef="#ctx0" brushRef="#br0" timeOffset="47476.8676">3109 5397 921 0,'0'0'40'0,"0"-8"10"0,5-3-40 0,-1-5-10 0,-4 4 0 0,-4 1 0 16,-1 3 191-16,5-4 36 0,0 4 7 0,0 1 2 15,-4-1-133-15,0 0-27 0,-5 4-4 0,4 0-2 16,5 4-46-16,-8-4-8 0,-10 4-3 0,5 0 0 16,0 8-13-16,4-4 0 0,-9 4 8 0,5 0-8 15,0 3 0-15,0-3 0 0,0 8 0 0,-5-1 0 0,5-3 0 16,0 4 0-16,4 3 0 0,0 1 0 0,1-1-10 16,3 1 10-16,5-1-8 0,0-3 8 0,0-1 0 15,5 1 0-15,-1 0 0 0,0-5 0 0,5-3 0 16,4 0 0-16,-13-8 0 0,9 4 0 0,4-4 0 0,0-4 0 15,0 0 8-15,1-8-8 0,-1 4 16 0,4-3-2 16,1-5 0-16,4 1 0 0,-5-5 18 0,10-3 4 16,-1-5 1-16,-4 1 0 0,-4 0-29 0,3 3-8 15,1 1 0-15,5 0 0 0,-5 7 11 0,0 4-3 16,0 1 0-16,-1 3 0 0,1 4 4 0,0 4 0 16,-4 0 0-16,-5 12 0 0,5 7-12 0,-5 4 0 15,0 5 0-15,-9 3 0 0,5 8 0 0,-5 0 0 16,-4 0 0-16,-4 8 0 0,-5 3 12 0,-4 1 1 15,-9 4 0-15,0 3 0 0,0-7 15 0,-4 4 2 16,0-5 1-16,-5 1 0 0,0-4-19 0,5-4-3 16,0-4-1-16,4 0 0 0,0-8 3 0,0 0 0 0,-4-8 0 15,-1 1 0-15,1-9 1 0,4-3 1 0,0 0 0 0,0-4 0 16,0-5 15-16,5-3 2 0,3 0 1 0,6-3 0 16,-6-1-10-16,6-4-1 0,3-4-1 0,1 0 0 15,8-7-11-15,5-4-8 0,0-1 12 0,8-7-12 16,14-4 0-16,-5-8 0 0,5-4 0 0,9 4 0 15,8 0 8-15,0 1-8 0,5 3 0 0,-1 0 0 16,5 0 0-16,1 7-16 0,-1 1 2 0,0 8 0 16,-5-5-152-16,1 9-30 0,57-20-7 15,-31 12-1-15</inkml:trace>
        </inkml:traceGroup>
        <inkml:traceGroup>
          <inkml:annotationXML>
            <emma:emma xmlns:emma="http://www.w3.org/2003/04/emma" version="1.0">
              <emma:interpretation id="{6F294961-9ED4-4A2E-98ED-92938CF0BABB}" emma:medium="tactile" emma:mode="ink">
                <msink:context xmlns:msink="http://schemas.microsoft.com/ink/2010/main" type="inkWord" rotatedBoundingBox="9276,5213 14431,4931 14521,6585 9366,686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8757.1668">6645 4820 633 0,'0'0'28'0,"0"-8"6"0,0 0-34 0,0 1 0 16,0-1 0-16,-4 0 0 0,4-4 163 0,-4 5 25 16,4-5 6-16,-5 0 1 0,1 4-105 0,-1 1-21 15,1-5-4-15,0 8-1 0,-5-4-40 0,5 0-8 16,-5 4-1-16,4-3-1 0,-3 7 9 0,-1-8 1 0,-4 4 1 16,4 4 0-16,0-4 7 0,0 0 0 15,-4 4 1-15,4 0 0 0,-4 0-6 0,0 4-2 0,-9 0 0 16,5 4 0-16,-5-4 7 0,-5 7 0 0,1 5 1 0,-9 0 0 15,0-1-9-15,-5 5-1 0,5 3-1 0,-4 0 0 16,-1-3-5-16,1 7-1 0,-5 1 0 0,18-5 0 16,-1-4 11-16,5 9 1 0,-4 3 1 0,4 0 0 15,0 4-12-15,0 4-2 0,5 0-1 0,-10 16 0 16,5-8 7-16,0-1 2 0,9-3 0 0,0-4 0 16,0 0 3-16,9-4 1 0,4 1 0 0,0-5 0 15,0 0-9-15,4-4-2 0,5-3 0 0,0 3 0 16,8 0 0-16,-4-3 0 0,9-1 0 0,-4-3 0 15,4-1 8-15,4 1 2 0,0-1 0 0,9 1 0 0,-4-5-26 16,4 5 0-16,0-1 8 0,5-3-8 0,-5-1 0 16,4 1 0-16,-8 0-10 0,4-9 10 15,0-3-36-15,5 0 0 0,-1-8-1 0,-4 4 0 16,5-4-167-16,4-3-34 0,-5-5-6 0,9-4-2 0</inkml:trace>
          <inkml:trace contextRef="#ctx0" brushRef="#br0" timeOffset="49252.8198">7124 5284 979 0,'0'0'43'0,"0"-8"9"0,4-7-41 0,-4-1-11 0,0 1 0 0,4-1 0 16,1 4 102-16,-5 1 18 0,4-1 4 0,-4 0 1 16,0 12-40-16,0 0-8 0,0 0-1 0,0 0-1 15,0 0-21-15,0 0-4 0,0 0-1 0,-9-4 0 16,1 4-21-16,-1 8-5 0,-4 0-1 0,4 4 0 16,0-1 2-16,0 9 0 0,-4 3 0 0,0 4 0 15,4-3-10-15,-4 3-2 0,-4 4 0 0,8 1 0 16,-4-1 0-16,4 0 0 0,0-4 0 0,5 4 0 15,-1-3-3-15,5-5-1 0,0 1 0 0,5-1 0 0,-1 0-8 16,5-7 8-16,0-4-8 0,4-1 8 0,0-3-8 16,5 0 10-16,-1-4-10 0,1-8 10 0,8 0-2 0,-4-4 0 15,0-3 0-15,4-1 0 0,-4-4 0 0,0 1-8 16,0-1 12-16,0-3-4 0,0-1 2 0,0 1 0 16,0-9 0-16,-5 1 0 0,-4 0 3 0,5-8 1 15,-5-1 0-15,0-3 0 0,0 0-14 0,-4 4 9 16,-4 4-9-16,-1-4 8 0,-4-4 26 0,0 4 5 15,-4 4 1-15,-1 3 0 0,1 5-26 0,-1 4-5 16,-3-1-1-16,-1 8 0 0,0-3-8 0,-4 7 0 16,-5 0 0-16,1 8 0 15,-5 4-30-15,4 0-8 0,1 4-2 0,-1 7 0 16,-4 9-131-16,5-5-26 0,-1 5-6 0</inkml:trace>
          <inkml:trace contextRef="#ctx0" brushRef="#br0" timeOffset="49694.384">8063 5109 403 0,'0'-12'36'0,"0"4"-36"0,-5-4 0 0,1 1 0 15,4-1 300-15,-5 0 52 0,-3 8 12 0,3 1 1 0,1-9-214 0,-5 4-43 16,-4 4-9-16,0 0-2 0,4 0-58 0,-9 4-12 15,1 4-3-15,-1 0 0 0,14 4 9 0,-5 4 2 16,-8 3 0-16,-1 5 0 0,0-1-27 0,1 9-8 16,-1 3 0-16,1 0 0 0,4 0 9 0,4-4-9 15,0 5 0-15,0-5 9 0,5 0-9 0,4-3 0 16,0-1 0-16,4-3 8 0,1-1-8 0,-1-3 0 16,5-5 0-16,4 1 0 0,-4 0 0 0,8-8 8 15,-3-4-8-15,-1 4 0 0,4-4 9 0,-4 0-9 16,5-4 10-16,4 4-10 0,-5-4 0 0,10-4 0 15,-5 0 0-15,4-4 0 0,-4 5 8 0,0-5 0 16,0 0-8-16,0-3 12 0,0-1-12 0,-5 0 11 16,-4 1-11-16,1-5 10 0,-1 1 2 0,0-1 0 15,-4 1 0-15,-5-5 0 0,0 1 4 0,-4 0 0 16,0 3 1-16,0-7 0 0,-4 3 3 0,0 1 1 0,-1 0 0 16,1 3 0-16,-9 5-2 0,4-1-1 15,0 8 0-15,-4-4 0 0,4 1-18 0,0 3 0 0,-8 4-8 0,4 4 8 31,-5 8-73-31,-4 0-9 0,-4 3-2 0,0 1-636 0,-1 4-128 0</inkml:trace>
          <inkml:trace contextRef="#ctx0" brushRef="#br0" timeOffset="51234.0574">8607 5233 1090 0,'0'0'48'0,"0"0"11"0,0 0-47 0,0 0-12 0,0 0 0 0,0 0 0 16,0 0 68-16,0 0 11 0,0 0 2 0,17-7 1 15,1-1 0-15,-1 0 0 0,5-8 0 0,0 1 0 16,0 3-5-16,0-3-1 0,0-5 0 0,4-3 0 16,-4 3-28-16,0-3-7 0,-4-5-1 0,4 1 0 15,-5 4 2-15,5-1 0 0,-9-3 0 0,5 0 0 16,-5 3-16-16,0-3-3 0,0 0-1 0,-4-1 0 16,0 1-14-16,-5-4-8 0,5-4 8 0,-5 0-8 15,-4-4 11-15,0 0-3 0,0 0 0 0,0-4 0 16,-4 0-8-16,0 0 0 0,4 4 0 0,0 0 0 15,0 4 0-15,0 4 0 0,-5 3 0 0,5 1 0 16,5 4 0-16,-5 3 0 0,0 1 0 0,0 3 0 0,4 4 0 16,-4 1 0-16,0 3 0 0,4 0 0 0,-8 4 0 0,4-4 0 15,0 8 0-15,0 0 0 16,0 0 0-16,0 0-11 0,0 0 3 0,0 0 0 0,0 0 8 0,0 0 0 16,0 0 0-16,0 0 0 0,0 12 0 0,0 0 0 15,-4 0 0-15,-1-1 0 0,1 1 0 0,4 4 0 16,-5-1 0-16,1 1 0 0,0 3 0 0,-1 1 0 15,5 7 0-15,-4 4 0 0,-1 4 0 0,1 0 11 16,4 4-3-16,-4 4 0 0,-1 4 20 0,1-4 3 16,4 4 1-16,-4 4 0 0,-5-1-16 0,4 1-4 15,-3-4 0-15,3-8 0 0,1 4 0 0,-1 0 0 16,1-1 0-16,0 5 0 0,-5-4-3 0,4 0-1 16,-3-4 0-16,-5 16 0 0,4-9 20 0,0-7 3 15,0-7 1-15,5-1 0 0,-5-4-32 0,5-3 0 16,-1-5 0-16,1-3 0 0,0-1 12 0,-1-3-4 0,1-4-8 15,4 0 12-15,-5-1-12 0,5-7 8 0,0 0-8 16,0 0 0-16,0 0 12 0,0 0-3 0,0 0-1 0,0 0 0 16,0 0-8-16,0 0 0 0,0 0 0 0,0 0 8 15,0 8-8-15,-4-4 0 0,0 0 0 0,4-4 0 16,0 0 0-16,-5 8 0 0,1-4 0 0,4-4 0 16,0 0 0-16,0 0 0 0,0 0 0 0,0 0 0 15,-5 7 0-15,5-7 0 0,0 0 0 0,0 0 0 16,0 0 0-16,0 0 8 0,0 0-8 0,0 0 8 15,0 0-8-15,0 0 0 0,0 0 0 0,0 0 0 16,0 0 0-16,0 0 0 0,0 0 0 0,0 0 0 16,0 0 0-16,0 0 0 0,0 0 0 0,0 0 0 0,9-3 0 15,-9 3 0-15,0 0 0 0,0 0 0 0,0 0 0 16,0 0 0-16,0 0 0 0,0 0 0 0,0 0 0 0,0 0 0 16,0 0 0-16,0 0 0 0,0 0 0 0,0 0 0 15,0 0 0-15,0 0 0 0,0 0 0 0,0 0 0 16,0 0 0-16,0 0 0 0,0 7 0 0,-4-3 0 15,-1 4 0-15,5 0-11 0,0-4 11 0,0 7 0 16,0-3 0-16,0-8 0 0,0 0 0 0,0 0 0 16,0 0 0-16,0 0 0 0,0 0 0 0,0 0 0 15,0 0 0-15,0 0 0 0,0 0 0 0,0 0 0 16,0 0 0-16,0 0 0 0,0 0 0 0,0 0 0 16,0 0 8-16,0 0-8 0,0 0 0 0,0 0 0 15,0 0 0-15,0 0 0 0,0-11 0 0,0 3 0 16,5-4 0-16,-5 4 0 0,4-3 0 0,-4-1 0 0,5 0 0 15,-1 0 0-15,0-3 0 0,1 3 0 0,4-3 0 16,-1-1 0-16,-3-4 0 0,3 1 0 0,6-4 0 0,-6-5 0 16,6 5 0-16,-6-4 0 0,5-1 0 0,1 1 0 15,3 0 0-15,-4-1 8 0,1 1-8 0,-1-4 0 16,4 0 0-16,1 3 0 0,4 1-10 0,0 0 10 16,4 3-8-16,5-3 8 0,-1 0 0 0,5 3 0 15,-8 1-36 1,8 3-1-16,4 1 0 0,1-1 0 0,-1 5 37 0,1-1 20 0,-5 1-3 0,0 3 0 15,-4 4-17-15,-5 0 0 0,0 4 0 0,-4 4-9 16,-4 0 9-16,-1 4 8 0,-3 4-8 16,-6-4 11-16,6 0-11 0,-6 4 0 0,-3 3 0 0,-5 1 0 0,0-4 0 15,-9 8 0-15,0-1 0 0,-4 5 0 0,-5-5 0 0,1 1 0 16,-5-1 0-16,0 1 0 0,0 4 0 0,0-5 0 16,0-3 0-16,0 0 0 0,-4-1 0 0,8-3 0 15,-4 4 0-15,5-4 0 0,-1-8-13 0,1 7-5 16,-1-3-1-16,5-4 0 0,4 4 19 0,1 0 0 15,-1-4 0-15,-4 0 0 0,-5-4 12 0,9 0 5 16,9 4 2-16,-8-4 0 0,8 4-19 0,0 0 0 16,-9-7 0-16,9 7 0 0,0 0 0 0,0 0 0 15,0 0 0-15,0 0 0 0,0 0 0 0,0 0 0 16,0 0 0-16,-5 7 0 0,5-7 0 0,-4 8 0 16,4 4 0-16,4-4 0 0,1 3 0 0,4 1 0 15,-1 0 0-15,-3 3 0 0,-1-3 0 0,5-4 0 16,0 7-11-16,4-3 11 0,0 0 0 0,4 0 16 15,-3-1-2-15,3 1 0 0,5 4-14 0,-9-5 9 0,0 5-9 16,5-1 8-16,-5-3-8 0,5 4 0 0,-10-1 0 0,1 1 0 31,4 0-84-31,-4-1-20 0,4-3-3 0,-4 0-1012 0</inkml:trace>
          <inkml:trace contextRef="#ctx0" brushRef="#br0" timeOffset="51655.2072">10028 4177 1638 0,'0'-8'36'0,"0"0"7"0,4 0 1 0,1 0 3 0,-5 8-38 0,0 0-9 16,9-4 0-16,-9 4 0 0,8 0 22 0,5 0 2 16,-4 0 1-16,0 8 0 0,4-4 31 0,0 4 7 15,1 0 1-15,-1-4 0 0,-5 3-8 0,6 1 0 16,-6 0-1-16,-3 0 0 0,-1 0-37 0,-4-8-7 16,5 11-2-16,-5-11 0 0,0 0-9 0,-5 8 0 15,1-4 0-15,-1 4 0 0,-3-4 33 0,3-4 5 16,-4 0 1-16,1 0 0 0,3 4-31 0,5-4-8 15,-8-4 0-15,8 4 0 0,-5-4 0 0,1-4 0 0,-1 0 8 16,5 8-8-16,0 0 8 0,0 0-8 0,0 0 8 0,0 0-8 16,5-4 0-16,-5 4 0 0,0 0 0 0,0 0-8 15,13 0 24-15,-4 4 4 0,-5 4 2 0,0 8 0 16,1-1-38-16,-5 9-7 0,-5 3-1 0,-3 4-1 31,-1 0-1-31,-9 4 0 0,-4 8 0 0,-4 8-983 0</inkml:trace>
          <inkml:trace contextRef="#ctx0" brushRef="#br0" timeOffset="52386.39">10844 4910 889 0,'0'0'39'0,"9"-4"9"16,0-4-39-16,-5-4-9 0,5 5 0 0,-5-1 0 16,5 0 135-16,-5 0 25 0,-4 0 4 0,5 1 2 15,-10-1-26-15,5 4-4 0,0-4-2 0,-4 0 0 0,0 8-58 16,-5-4-12-16,4 0-3 0,-3 1 0 0,-6-1-49 16,6 4-12-16,-1 4 0 0,-4-1 0 0,0 1 0 0,-1 0 0 15,1 0 0-15,0 8 0 0,-4 0 0 0,-1-1 0 16,5 5 0-16,0-1 0 0,-1 1 0 0,-3 4 0 15,8-5 0-15,5 1 0 0,-1 3 0 0,1-7 0 16,4 0 0-16,0-1 0 0,9 5 12 0,-5 0 0 16,5-5 0-16,0-3 0 0,4 4-12 0,-4-4 0 15,4 3 0-15,0 1 0 0,-4-8 0 0,0 8 0 16,-1-5 0-16,1 5 0 0,-5 0 8 0,-4-1-8 16,0 5 11-16,-4-4-11 0,0-1 44 0,-5 5 1 15,-4 0 1-15,0-1 0 0,-5 1-46 0,0-4-15 16,1 3 0-16,-5-3 0 0,-4 7 15 0,-1-7-12 15,-3 0 12-15,-5-1-12 16,-1 1-129-16,6-4-26 0,-45 4-5 0,23-12-696 0</inkml:trace>
        </inkml:traceGroup>
        <inkml:traceGroup>
          <inkml:annotationXML>
            <emma:emma xmlns:emma="http://www.w3.org/2003/04/emma" version="1.0">
              <emma:interpretation id="{A0BE1484-ADAC-47AF-8D9A-AC106B55B0F4}" emma:medium="tactile" emma:mode="ink">
                <msink:context xmlns:msink="http://schemas.microsoft.com/ink/2010/main" type="inkWord" rotatedBoundingBox="16302,4409 21685,4115 21786,5949 16402,62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435.998">15402 4500 1555 0,'-4'-4'138'0,"0"4"-110"16,-1 0-28-16,1 4 0 16,-5 4 106-16,0 0 16 0,1 0 3 0,-1 7 1 0,-4 5-59 0,-5-1-12 15,1 5-3-15,-5 7 0 0,0 4-12 0,0-4-2 16,4 0-1-16,1 1 0 0,-1-5 6 0,5 0 1 16,0 0 0-16,4-3 0 0,5-5-44 0,-5-3 0 15,9 3 0-15,0-3 0 0,0-4 13 0,9-4 1 16,-1-5 0-16,1 5 0 0,4-4-6 0,5 0-8 15,-1-4 11-15,1-4-11 0,4 0 12 0,4-4-4 16,-4-3 0-16,4 3-8 0,1 0 13 0,3-7-4 16,-3-1-1-16,-1 0 0 0,-4-3-8 0,-4-1 0 15,-5 1 0-15,0-1 0 0,-4 1 8 0,-1-5-8 16,-8 5 8-16,0-4-8 0,-8 3 26 0,-1 1 0 16,0 3 0-16,-4-4 0 0,-5 5-26 0,-3-5 0 15,3 9 0-15,-4-1 0 0,0 4 0 0,-4 0 0 0,4 4 0 16,0 1 0-1,0 3-111-15,4 3-27 0,1 5-6 0,4 4-919 0</inkml:trace>
          <inkml:trace contextRef="#ctx0" brushRef="#br0" timeOffset="55765.0511">15859 4313 1659 0,'0'0'73'0,"0"0"16"0,0 12-71 0,8 3-18 16,1 5 0-16,-4 3 0 0,-5 5 78 0,0 7 12 16,0 4 2-16,0-4 1 0,-5 4-5 0,1 0 0 15,4 0-1-15,0-4 0 0,4 0-20 0,-4-4-4 16,0-4-1-16,0 1 0 0,5-5-10 0,-5 1-3 16,0-9 0-16,0 1 0 0,0-1-27 0,4-7-6 15,-4-8 0-15,0 0-1 0,0 0 4 0,0 0 1 16,0 0 0-16,0 0 0 0,0-12 20 0,9 1 5 15,0-9 1-15,8-3 0 0,5-1-24 0,-9-3-5 16,0-8-1-16,9 0 0 0,9-8-7 0,0 0-1 16,-9 8-8-16,8-4 12 0,5 0-12 0,5 4 0 15,-5 4 0-15,5 0 0 16,-5 7-100-16,9 5-14 0,-1 7-2 0,-3 0-724 16,-9 8-144-16</inkml:trace>
          <inkml:trace contextRef="#ctx0" brushRef="#br0" timeOffset="56083.3503">16714 4684 1267 0,'0'0'56'0,"0"0"12"0,22 3-55 0,-4-3-13 0,-10 0 0 0,10-3 0 16,4 3 143-16,0-4 25 0,-5 0 6 0,1-4 1 15,0 4-78-15,3-4-15 0,1-3-3 0,-4-1-1 16,0 0-29-16,-1-3-5 0,1-5-2 0,-1 4 0 15,-4-3-14-15,0-1-2 0,-4 1-1 0,4-1 0 0,-4-3 31 0,-4 4 7 16,-1 3 1-16,-4-4 0 0,4 5-52 0,-4-1-12 16,-4 5 0-16,0-1 0 0,4 12 0 0,-9-8 0 15,-4 4 0-15,4 0 0 0,-9 4 0 0,5 8 0 16,0-4 0-16,-5 12 0 0,-8-5 0 0,4 5 0 16,5-4 0-16,-1 11 0 0,-4 4 0 0,0 1 0 15,5 3 0-15,4 4 0 0,-1-8 0 0,6 8 0 16,-10 0 0-16,5 0 0 15,13-7-48-15,-5 3-13 0,-3 0-3 0,3-4 0 16,1 1-154-16,4-9-31 0,9 12-7 0,-5-7 0 0</inkml:trace>
          <inkml:trace contextRef="#ctx0" brushRef="#br0" timeOffset="56606.0454">17372 4481 1666 0,'0'0'36'0,"0"0"8"0,13-4 2 0,-4-4 2 0,-9 8-39 0,0 0-9 0,0 0 0 0,9 12 0 16,0-4 55-16,-5 7 9 0,-4 1 1 0,5 3 1 16,3 1-3-16,-3 3-1 0,-5-3 0 0,4 3 0 15,0 4-3-15,-4-3-1 0,0-1 0 0,0-3 0 16,-4-1-13-16,0 1-2 0,8-5-1 0,-4-3 0 16,-4-4-16-16,-1 3-3 0,5-11-1 0,0 0 0 15,0 0 1-15,0 0 0 0,0 0 0 0,0 0 0 16,0 0-23-16,0 0 0 0,0 0 0 0,0 0 0 15,9-11 33-15,0 3 3 0,-5-8 0 0,1 1 0 16,-1-1-27-16,9-7-9 0,0-1 0 0,1 1 9 16,-6 0-9-16,10-5 0 0,4 1 0 0,0 0 8 0,0-1-8 15,-5 5 0-15,5 0 0 0,0 7 0 0,-4 0 0 0,-5 5 0 16,4-1 0-16,-3 12 0 0,-1 4 0 0,-5 11 0 16,6-3 0-16,-1 12-11 0,-4 3 11 0,4 4 0 15,-5 4-9-15,1 4 9 0,4 0 0 0,1-4 0 16,-6 4 0-16,1 0 0 0,4-4 0 0,-4-3 0 15,0-1 0-15,0-8 0 16,-1 1-34-16,-3-9 1 0,-5 1 0 0,4-8 0 0,1 3 60 0,-5-11 12 16,0 0 2-16,0 0 1 0,0-11-16 0,4-1-3 15,5-8-1-15,-5 1 0 0,5-5 3 0,0-3 1 16,4 0 0-16,-4 0 0 16,4 3-42-16,0-3-8 0,4 3-1 0,1 5-1 0,0-1 40 0,3 9 8 0,-3-1 2 0,-5 4 0 15,0 8-39-15,-4 4-7 0,4 4-2 0,0 8 0 16,-8-1 32-16,-1 9 5 0,5-5 2 15,-5 4 0-15,-4-3-24 0,5 3-5 0,-1 1-1 0,1-1 0 16,-1 1 15-16,0-1 0 0,1 0 0 0,-5 1 0 31,4 3-156-31,-4-7-29 0,9 3-6 0</inkml:trace>
          <inkml:trace contextRef="#ctx0" brushRef="#br0" timeOffset="54429.2068">13446 3896 806 0,'-5'-20'17'0,"5"13"4"0,0-9 1 0,0 4 2 0,-4 1-24 0,8-5 0 15,-4 0 0-15,0 5 0 0,0 11 120 0,0 0 20 16,0-12 4-16,0 12 1 0,0 0-47 0,0 0-10 16,0 0-1-16,-8 12-1 0,3 3-49 0,-4 5-9 15,1 7-3-15,-1 12 0 0,0 4 31 0,0 4 7 16,-8 7 1-16,-1 5 0 0,1-1-3 0,-1 5 0 16,-4 3 0-16,0 4 0 0,-4 0-23 0,0-3-5 0,-5-1-1 15,5 0 0-15,-5-3-17 0,4-9-4 0,1 1-1 16,0-1 0-16,0-7-10 0,4 0 8 0,-5 0-8 0,5-4 8 15,0-12-19-15,5-4-4 0,-5 1-1 0,9 3 0 32,0-8-172-32,-1-3-36 0,-8 11-6 0,9-12-2 0</inkml:trace>
          <inkml:trace contextRef="#ctx0" brushRef="#br0" timeOffset="53950.8343">12810 4535 1148 0,'0'0'25'0,"0"0"6"0,-9-4 1 0,9 4 0 0,0 0-32 0,0 0 0 16,0 0 0-16,0 0 0 0,0 0 67 0,0 0 7 15,0 0 2-15,0 0 0 0,0-7-13 0,4-1-3 16,-4 4 0-16,9 0 0 0,-9 4-12 0,4-4-4 15,5 0 0-15,0 0 0 0,4 4-25 0,-4-4-6 16,8 1-1-16,-8-1 0 0,9 4 7 0,-1 0 1 16,1-8 0-16,4 4 0 0,0 0 9 0,8 0 3 15,1-4 0-15,22 4 0 0,-5 1-20 0,5-9-3 16,-1 0-1-16,1 0 0 0,0 1 24 0,-1-1 4 16,-4 4 0-16,5-3 1 0,-9 3-37 0,-5 0-23 0,-3 4 3 15,-6-4 1-15,1 4 19 0,-5 0 0 0,-4 4-8 16,-4-3 8-16,-5-1 0 0,-4 4 0 0,-9 0 0 0,0 0 0 31,0 0-55-31,0 0-7 0,0 0-2 0,-5 11-811 0</inkml:trace>
          <inkml:trace contextRef="#ctx0" brushRef="#br0" timeOffset="55106.068">14192 3455 1267 0,'13'-23'56'0,"-9"15"12"0,5 0-55 0,-5 0-13 15,1 4 0-15,3 1 0 0,-3-1 85 0,-5 4 15 16,0 0 2-16,0 0 1 0,0 0-63 0,0 15-12 16,-5 1-2-16,5 3-1 0,-4 9 31 0,-5 3 7 15,0 8 1-15,1 4 0 0,-5 4 0 0,-1 3 0 16,-3 9 0-16,-5 7 0 0,0 0-52 0,4 8-12 16,-8 1 0-16,4 2 0 0,0-6 51 0,5 3 7 15,-10 0 2-15,10 4 0 0,-5-8-30 0,0 0-6 0,0 0 0 16,-4-7-1-16,-1-5-23 0,1-3 0 0,0-4 0 0,-1 3 0 15,1-7 9-15,0 4 4 0,-1-12 1 0,5-4 0 16,1-12-14-16,-1 5 0 0,4-5 0 0,0-7 0 16,5-1 0-16,5-7 0 0,-1-4 0 0,9-4-10 15,0 0 10-15,0 0 0 0,0-12 0 0,0 0 0 16,4-3-8-16,5-5 0 0,4-7 0 0,0 0 0 16,5 3 8-16,4-3 0 0,0-4 0 0,4 4 0 15,5-5-28-15,-5 5-3 16,9 0-1-16,0 3 0 0,-4 1 24 0,0 7 8 0,-5 1 0 0,-4 7-9 15,0 8 9-15,-5 0 9 0,-3 4-1 0,3 4-8 0,1-1 0 16,-5 5 0-16,4 4 0 0,-3-1 0 0,3 1 0 0,-4 0 0 16,5-5 0-16,4 5 0 0,-5-4 0 15,5-1-9-15,0-3 9 0,0-4 0 0,0 0 0 16,4-8 0-16,1 0 0 0,-1 0 0 0,5 0 0 0,-1-4 0 16,1-7 0-16,4 3 11 0,-4-3-11 0,4-1 0 15,-4-4 0-15,-1 1 0 0,-3-4 11 0,-5-1-3 16,4 1-8-16,-4-5 12 0,0-3-12 0,4 0-15 15,-8 0 3-15,4-4 1 0,-5 0 35 0,1-4 6 16,-1 4 2-16,-3-1 0 0,-1 1-41 0,-9 8-8 16,5 4-2-16,-5-1 0 0,-4 5 19 0,-9 3 0 15,5 4 0-15,-9 5 0 0,0-1 0 0,-5 8 0 16,-13 0 0-16,5 8 0 0,4 7-9 0,-4 1 9 16,-5 7-13-16,0 5 5 0,1-1 8 0,3 8-12 0,1 0 12 15,0 4-12-15,4 0 12 0,0 0 0 0,9 0 0 16,0 0 0-16,-1-4 24 0,1 4 6 0,9-4 2 15,0 0 0-15,4-3-32 0,0-5 0 0,4 0 0 0,5 0 0 16,-1-3 0-16,6-5 0 0,-1 5 0 0,4-5 0 31,1-3-132-31,4-1-33 0,4 1-7 0</inkml:trace>
        </inkml:traceGroup>
        <inkml:traceGroup>
          <inkml:annotationXML>
            <emma:emma xmlns:emma="http://www.w3.org/2003/04/emma" version="1.0">
              <emma:interpretation id="{B1D2CBC4-C8E0-48EB-A0C5-FF8030E4F61E}" emma:medium="tactile" emma:mode="ink">
                <msink:context xmlns:msink="http://schemas.microsoft.com/ink/2010/main" type="inkWord" rotatedBoundingBox="24650,4658 26796,4540 26863,5774 24717,589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9675.6104">21738 4520 806 0,'13'-12'17'0,"-4"4"4"15,4-3 1-15,-4-1 2 0,4-4-24 0,0 5 0 0,0-1 0 0,0 0 0 16,-4 4 92-16,0-3 15 0,-5 3 2 0,5 0 1 16,0 0-66-16,-1 0-14 0,-3 1-2 0,-1 3-1 0,-4 4 4 0,5-12 1 15,-5 0 0-15,0 12 0 16,0 0 16-16,0 0 3 0,-5-7 1 0,1-1 0 0,-5 4-14 0,0-4-2 15,5 0-1-15,-9 4 0 0,4 0-3 0,-9 4 0 16,5-3 0-16,-4 3 0 0,4 0-13 0,-5 0-3 16,0 0-1-16,1 0 0 0,-5 0 1 0,9 0 1 15,-9 0 0-15,4 0 0 0,-4 0-17 0,0 0 0 16,5 0 0-16,-9 0 0 0,-1 0 0 0,5 3 0 16,0 1 0-16,5 4 0 0,-5-4 0 0,0 8 0 15,4-4 0-15,1 3-9 0,-1 5 9 0,1 3 0 16,-5 1 0-16,0-1 0 0,0 9 0 0,0-1 9 15,0 8-1-15,4 4-8 0,-8 4 0 0,9 4 0 16,-1-4 0-16,5 0 0 0,0-1 28 0,4-6 9 16,5-5 2-16,-1 0 0 0,10-4-25 0,-1-3-5 15,5-9-1-15,4-3 0 0,0 0 8 0,5-8 0 0,4-4 1 16,4-4 0-16,5 0 18 0,-1-8 3 0,1-4 1 16,4-3 0-16,-4-4-14 0,4-5-2 0,4 1-1 15,-3-8 0-15,3-4-22 0,0-4 9 0,1-4-9 16,4-4 0-16,-5 1 0 0,5 3 0 0,0 0 0 0,4 0 0 15,-13 8 0-15,1 8 0 0,-1 0 0 0,-5 8 0 16,-8 7 0-16,-4 4 0 0,-5 4 0 0,0 5 0 16,0-5 0-16,-13 8 0 0,0 0 0 0,5 11 0 15,-10 5 25-15,5 0-1 0,0 3-1 0,0 8 0 16,-8 9-15-16,3-9-8 0,1 0 8 0,4 4-8 16,-9-3 0-16,9 3 0 0,0-4 0 0,0 4 0 15,-4-3-40-15,4 3-12 0,4 0-2 0,5-4-1 16,0 1-138-16,-5-9-28 0</inkml:trace>
          <inkml:trace contextRef="#ctx0" brushRef="#br0" timeOffset="120032.0217">22628 3876 1152 0,'-4'-23'102'0,"4"11"-82"0,4-3-20 0,1 7 0 0,3 0 37 0,1 0 3 0,-4-3 1 0,-1 3 0 16,-4 8 39-16,4-8 8 0,5 0 2 0,-9 8 0 16,0 0-18-16,0 0-4 0,5 0-1 0,-5 0 0 15,0 0-19-15,8 16-4 0,-3-1-1 0,3 9 0 16,-3-1 3-16,-1 4 1 0,-4 9 0 0,5 3 0 15,-1 0-38-15,-4 3-9 0,-9 1 0 0,5 0 0 16,-5 0 43-16,0 4 6 0,-4 0 2 0,0-1 0 16,4 1-31-16,0 0-5 0,1 0-2 0,3 4 0 15,-4-9-13-15,1 1 0 0,3-4 0 0,1 0 0 16,0-4 0-16,-1 1 9 0,-4-5-9 0,5-4 8 16,4-4-112-16,-4 1-22 15,-1-9-5-15,1 5-1 0</inkml:trace>
          <inkml:trace contextRef="#ctx0" brushRef="#br0" timeOffset="120351.1728">23076 3759 633 0,'26'-31'56'0,"-17"19"-44"15,4-7-12-15,5 3 0 0,-1 1 92 0,1-1 16 16,-10 4 3-16,6 1 1 0,-6-1 12 0,1 8 4 16,-9 4 0-16,0 0 0 0,0 0-25 0,0 0-5 0,0 0-1 0,0 16 0 15,-4-1-53-15,-1 9-10 16,1 3-2-16,-5 4-1 0,0 8 37 0,1 0 7 0,-5 0 1 16,4 8 1-16,0 0-25 0,-4 4-6 0,4-5-1 15,0 5 0-15,5 0-10 0,-5 3-3 0,5 1 0 16,-1-1 0-16,5 1-13 0,-4-4-3 0,4-1-1 0,0-3 0 15,0-4 6-15,0 0 2 0,4-4 0 0,-4 0 0 32,0-8-43-32,-4 0-8 0,4 1-1 0,-4-5-738 0,-1-8-147 0</inkml:trace>
        </inkml:traceGroup>
        <inkml:traceGroup>
          <inkml:annotationXML>
            <emma:emma xmlns:emma="http://www.w3.org/2003/04/emma" version="1.0">
              <emma:interpretation id="{736375A5-D202-4EDB-B03F-CEE35946AD03}" emma:medium="tactile" emma:mode="ink">
                <msink:context xmlns:msink="http://schemas.microsoft.com/ink/2010/main" type="inkWord" rotatedBoundingBox="28477,4497 29449,4444 29522,5783 28550,5836"/>
              </emma:interpretation>
              <emma:one-of disjunction-type="recognition" id="oneOf18">
                <emma:interpretation id="interp22" emma:lang="" emma:confidence="1">
                  <emma:literal>is</emma:literal>
                </emma:interpretation>
                <emma:interpretation id="interp23" emma:lang="" emma:confidence="0">
                  <emma:literal>i's</emma:literal>
                </emma:interpretation>
                <emma:interpretation id="interp24" emma:lang="" emma:confidence="0">
                  <emma:literal>'s</emma:literal>
                </emma:interpretation>
                <emma:interpretation id="interp25" emma:lang="" emma:confidence="0">
                  <emma:literal>as</emma:literal>
                </emma:interpretation>
                <emma:interpretation id="interp26" emma:lang="" emma:confidence="0">
                  <emma:literal>Is</emma:literal>
                </emma:interpretation>
              </emma:one-of>
            </emma:emma>
          </inkml:annotationXML>
          <inkml:trace contextRef="#ctx0" brushRef="#br0" timeOffset="121097.9373">24958 4352 1144 0,'4'-19'25'0,"-4"19"6"0,5-8 1 0,-1-4 0 0,-4 4-32 0,4-3 0 0,-4 11 0 0,5-8 0 15,-1-4 84-15,1 4 12 0,-5 8 1 0,0 0 1 16,0 0-30-16,0 0-5 0,0 16-2 0,0 3 0 16,0 5 5-16,0 7 1 0,-5 4 0 0,1 12 0 15,-1 0-23-15,5-12-4 0,-4 4 0 0,4 4-1 16,-9-4-12-16,9 0-3 0,0-8 0 0,0 4 0 0,5-4-24 0,-1 0 0 15,5-3 8-15,-5-5-8 0,5-7 45 16,0-1 7-16,0-7 2 0,-1-4 0 0,5-4-8 16,-4 0-2-16,4 0 0 0,1-8 0 0,3-4-11 15,1 1-2-15,4-5-1 0,4 1 0 0,-4-1-30 0,0-7 0 16,9-1 0-16,-5 1 0 0,5-5 0 0,-5 1 0 16,9 0 0-16,4-4 0 0,10 7 0 0,-5 1 0 15,4 3 0-15,-4 1 0 0,0-1 0 0,-9 5 0 16,4-1 0-16,-12 8 0 0,-1 4 0 0,0 1 0 15,0 3 0-15,-4 0 0 0,0 0 0 0,-4 3 0 16,-1 1 0-16,1 4 0 0,-5 0 0 0,-4 4 0 16,0-1 0-16,-5 9 0 0,0-8 0 0,-4 3 0 15,-8 5-13-15,3-5 4 0,-3 5 9 0,-1-5 11 16,-4 1-3-16,-5 3 0 0,1-7-8 0,-1 0 0 16,-4 0 0-16,0-1-11 0,0-3 11 0,0 0 11 15,-4 0-3-15,0-4 0 0,-5-4-8 0,-4 3 0 16,-5-3 0-16,5 0-11 0,0-3 11 0,-9-1 9 0,5-4-1 0,-1 4-8 15,10-4-12-15,-1-4-8 0,4 5-3 0,6-5 0 32,7-4-45-32,1 5-8 0,4-9-3 0,5 1-641 0,0-9-129 0</inkml:trace>
          <inkml:trace contextRef="#ctx0" brushRef="#br0" timeOffset="121256.5264">25774 3553 1987 0,'4'-8'44'0,"1"-4"8"0,3 8 3 0,1 0 1 0,-4-3-45 0,-5 7-11 15,0 0 0-15,0 0 0 16,0 0-117-16,0 0-26 0,8 19-5 0,-8-19 0 0</inkml:trace>
        </inkml:traceGroup>
      </inkml:traceGroup>
    </inkml:traceGroup>
    <inkml:traceGroup>
      <inkml:annotationXML>
        <emma:emma xmlns:emma="http://www.w3.org/2003/04/emma" version="1.0">
          <emma:interpretation id="{A1F17507-63DD-4D82-BC25-85DF82CD3F46}" emma:medium="tactile" emma:mode="ink">
            <msink:context xmlns:msink="http://schemas.microsoft.com/ink/2010/main" type="paragraph" rotatedBoundingBox="2838,8126 21297,6571 21438,8241 2978,9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DDCA63-A4DE-4C47-B200-CCC3E2255F5F}" emma:medium="tactile" emma:mode="ink">
              <msink:context xmlns:msink="http://schemas.microsoft.com/ink/2010/main" type="line" rotatedBoundingBox="2838,8126 21297,6571 21438,8241 2978,9795"/>
            </emma:interpretation>
          </emma:emma>
        </inkml:annotationXML>
        <inkml:traceGroup>
          <inkml:annotationXML>
            <emma:emma xmlns:emma="http://www.w3.org/2003/04/emma" version="1.0">
              <emma:interpretation id="{3A537F41-6010-4F8F-8DC3-2BDAFABCAB07}" emma:medium="tactile" emma:mode="ink">
                <msink:context xmlns:msink="http://schemas.microsoft.com/ink/2010/main" type="inkWord" rotatedBoundingBox="2850,8276 7431,7891 7547,9273 2967,965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2618.2866">-651 8275 921 0,'5'-8'82'0,"-5"-7"-66"0,0-1-16 0,4 1 0 16,1-5 128-16,-1 1 21 0,0-1 5 0,5-3 1 15,4-1-55-15,-8 1-12 0,3-4-1 0,10 3-1 16,-5-3-45-16,5-4-9 0,-1 0-1 0,10-1-1 16,-6 1 3-16,6 4 1 0,-1 0 0 0,-8 7 0 15,12-3-26-15,1 3-8 0,0 1 0 0,0 3 0 16,-5 4 0-16,0 5 0 0,5 7 0 0,-9 0 0 15,4 11 0-15,0 1-9 0,-8 4 1 0,0 3 0 16,-5 1 8-16,-4 11 9 0,-1 8-1 0,-12 4-8 0,0 0 25 16,-5 7-1-16,-4 1-1 0,-1 0 0 15,-8-5-3-15,5 9 0 0,-1 0 0 0,1-1 0 0,-5-11 8 16,9 0 0-16,-5 0 1 0,1 0 0 0,3-8-21 16,1-4-8-16,5-4 0 0,-6-3 9 0,6-1-9 0,-1-7 12 15,9-1-12-15,-5-3 12 0,5-12-12 0,0 0 10 16,0 0-10-16,0 0 10 0,0 0-2 0,0 0-8 15,-8-15 12-15,8-1-4 0,4-7-8 0,5-5 0 16,-5-3 0-16,9-4 0 0,-4-8 0 0,4 0 0 16,9-8 0-16,-4-3 0 0,8-1 0 0,0-7-9 15,5-1 9-15,4 5 0 0,5-8 0 0,-1 11 0 16,5 4 0-16,-4 5 0 0,-1 7 0 0,-4 4 0 16,-4 7 0-16,4 5 0 0,-9 7 0 0,5 8 0 15,-9 1 0-15,-5 11 0 0,1 7 0 0,-5 5 0 16,-4 3 0-16,0 9 0 0,-9 11 13 0,-5 4 0 15,-3 7 0-15,-6 1 0 0,1 0 8 0,-4 3 2 16,-1-3 0-16,1 3 0 0,-1 5-23 0,1-4-10 0,-5-5 1 16,13 5 0-16,-13-1 1 0,13-7 0 0,-4 0 0 15,4-8 0 1,0 0-183-16,5-4-36 0</inkml:trace>
          <inkml:trace contextRef="#ctx0" brushRef="#br0" timeOffset="122977.6379">525 8373 1036 0,'0'0'92'0,"9"-8"-73"0,-9 0-19 0,0 8 0 0,0 0 146 0,4-8 26 16,5 1 4-16,-9 7 2 0,13-4-79 0,0 0-16 16,9-8-3-16,-8 4-1 0,3-3-38 0,-4 3-7 15,5-4-2-15,-1 0 0 0,1-3-17 0,-1-1-4 16,1-3-1-16,0-1 0 0,-1 1 2 0,1-1 0 15,-1 1 0-15,-4-5 0 0,-4 1-1 0,4-1 0 16,5-3 0-16,-9 4 0 0,4-1-3 0,-4 1 0 16,-1 0 0-16,1-1 0 0,-5 5-8 0,1 3 10 15,-5 1-10-15,0 3 10 0,0 12-10 0,0 0 0 16,-9-4 9-16,-4 8-9 0,0 4 0 0,0 3 9 16,-9 5-9-16,4 3 0 0,-4 5 8 0,-9 3-8 15,5 0 0-15,0 5 0 0,0-1 8 0,8 0-8 16,-4 0 0-16,4 0 0 0,1 1 11 0,4-1-11 0,0 0 10 15,8-4-10-15,5 1 0 0,0-5 0 0,5 4 0 16,8-7 0-16,0 7 0 0,9-7-8 0,0-1-1 16,0 1-667-16,4 3-132 15</inkml:trace>
          <inkml:trace contextRef="#ctx0" brushRef="#br0" timeOffset="123321.6148">1332 8334 345 0,'-4'4'31'0,"0"0"-31"0,-5-1 0 0,0 5 0 16,5-4 252-16,-1 0 44 0,1 0 8 0,4-4 3 0,0 0-169 0,0 0-34 15,0 0-6-15,13-4-2 0,0-4-62 0,5 0-13 16,-5 1-2-16,5-5-1 0,-1 0 3 0,1-3 1 16,-5-1 0-16,4 0 0 0,1-3 2 0,-5 3 0 15,5-3 0-15,-5 3 0 0,0-3-5 0,-4-1-1 16,-1 1 0-16,1-1 0 0,0 1 3 0,-5-1 1 15,1 5 0-15,-1-1 0 0,-4-3 2 0,0 7 0 16,-4-4 0-16,-1 5 0 0,-3-1-1 0,3 0 0 16,-4 4 0-16,-4 1 0 0,0 7 14 0,-4 0 3 15,-1 3 1-15,1 1 0 0,-5 8-33 0,4 0-8 16,-4 3 0-16,0 1 0 0,0 3 0 0,0 5 0 16,5-1 0-16,-5 5 0 0,4-1 0 0,1 0 0 15,4 0 0-15,4 5 0 0,0-5 0 0,9 4 0 16,-4 0 0-16,8 1 0 15,5-1-43-15,0-4-10 0,-1 4-3 0,5 4-647 16,1-3-129-16</inkml:trace>
          <inkml:trace contextRef="#ctx0" brushRef="#br0" timeOffset="123980.6266">2223 8037 1335 0,'18'-27'59'0,"-14"15"13"0,0 1-58 0,1-1-14 0,-5 4 0 0,0-4 0 15,0 5 129-15,-5-1 23 0,-3 0 5 0,3 4 1 16,-8 4-48-16,0 0-10 0,0 0-1 0,-5 8-1 0,5 0-62 0,-5 3-13 16,-3 1-3-16,-6 4 0 0,5 3-7 0,0 5-1 15,0 3-1-15,-4 4 0 0,-5 0 1 0,9 4 1 16,-4 4 0-16,9-3 0 0,-1 6-13 0,5-6 0 16,4-1 0-16,5-8 0 0,-1 4 0 15,5-7 0-15,0 3 0 0,0-8 0 0,5-3 0 0,-5 0 0 16,0-9 0-16,4-7 0 0,5 0 16 0,4-4 4 15,5-7 1-15,-5-5 0 0,9 1-21 0,0-9 0 16,-5-3 0-16,9-8 0 0,-8 0 11 0,4 0-3 16,0-8 0-16,0 0 0 0,0-4-8 0,-5-8 8 15,5-7-8-15,0-4 8 0,0-4-8 0,0-5 0 16,-4 1 0-16,4 0 0 0,-1 0 0 0,-3-4 0 16,0 4 0-16,4 8 0 0,-1 3 0 0,-3 9 0 15,0 15 0-15,-1 4 0 0,-8 11 0 0,0 13 0 16,-5-1 0-16,-4 12 0 0,0 15 0 0,0 9 0 15,0 3 14-15,-4 12-4 0,-1 8-10 0,1 4 0 16,-5 3 0-16,0 1 0 0,-4 3 0 0,-4 1 0 16,3-1 0-16,6 5 0 0,-1-1 0 0,5 4 0 0,-5-7 0 15,4 3 0-15,5-7 0 0,5-1 0 0,-5-3 0 0,4-4 0 16,1 0 10-16,-1 0-10 0,9-8 12 0,-4-8-12 16,4 0 0-16,0-4 0 0,0-7 0 0,5-5 0 15,-1-3-11-15,-3-8 11 0,-1 0-12 0,9-8 12 16,4 0-12-16,0-8 4 0,1-3 8 0,3-5-13 15,-3-11 4-15,-1 0 1 0,0-4 0 0,1-4 0 16,-1 0 8-16,-4-4 0 0,0-4 0 0,-5 4-8 16,-3 4 8-16,-6-4 0 0,5 8 0 0,-4 4 0 15,-9 4 15-15,5 3-2 0,-10 5 0 0,1 7 0 16,-1 0 15-16,-3 5 4 0,-5 7 0 0,-1 4 0 0,1 7-12 16,-4 1-3-16,-5 7 0 0,0 1 0 0,0-1-5 15,0 9-2-15,-4 3 0 0,-1 0 0 0,-3 4-10 0,8-4 0 16,8 4 0-16,6-3-11 0,-1-1 11 0,-4 0 0 15,8-4 0-15,-3 1-8 0,8-1 0 0,4-4 0 16,0 1 0-16,5-1 0 16,4-3-26-16,5-5-5 0,-5 1-1 0,0-4-735 15,14-1-147-15</inkml:trace>
          <inkml:trace contextRef="#ctx0" brushRef="#br0" timeOffset="124407.9035">3434 8002 1825 0,'13'-15'40'0,"-13"15"8"0,0-12 1 0,4 4 3 0,-4-7-41 0,-4 3-11 0,4 4 0 0,-9 0 0 16,1 4 110-16,-1 4 20 0,-4-3 4 0,-1 6 1 15,-7 1-95-15,3 4-18 0,-8 4-4 0,4 3-1 16,0 1 11-16,-5 7 3 0,1 1 0 0,9 3 0 16,-1 0-31-16,0 1-20 0,5 3 4 0,0 4 0 15,0-8 0-15,4 4 1 0,0-3 0 0,5-1 0 16,0-4 15-16,4-3 13 0,4-1-2 0,0-3-1 15,5-4-10-15,0-1-14 0,-9-11 3 0,0 0 1 16,18 0 33-16,3 0 6 0,-3-7 2 0,0-5 0 16,8-4-31-16,0-3 8 0,-4-5-8 0,0 1 0 15,4-8 9-15,1 0-1 0,-1-8 0 0,-4 0 0 16,0-8 0-16,9-4-8 0,-5-7 12 0,0-1-4 16,1-7 1-16,-1-4 0 0,0-4 0 0,5-4 0 0,0 4-9 15,-5-8 0-15,0-8 0 0,-4 12 0 0,5 4 0 16,-5 8 0-16,-9 7 0 0,0 12 0 0,0 12 0 0,0 8 10 15,-4 3 1-15,0 9 0 0,-9 7 17 16,0 8 3-16,0 16 1 0,-9 7 0 0,0 12-32 0,0 12 0 16,5 4 0-16,-9 7 0 0,0 8 0 0,4-3 0 15,0 3 0-15,5 4 0 0,-1 4 0 0,-3 4-8 16,-1 0-1-16,4 4 0 16,1 0-17-16,0-4-3 0,-5 0-1 0,4-4 0 15,5-7-170-15,0-5-33 0</inkml:trace>
        </inkml:traceGroup>
        <inkml:traceGroup>
          <inkml:annotationXML>
            <emma:emma xmlns:emma="http://www.w3.org/2003/04/emma" version="1.0">
              <emma:interpretation id="{887537AE-4AE5-4FCD-B433-F3D4E07733FF}" emma:medium="tactile" emma:mode="ink">
                <msink:context xmlns:msink="http://schemas.microsoft.com/ink/2010/main" type="inkWord" rotatedBoundingBox="9604,7943 10302,7884 10388,8909 9690,896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5538.6387">6185 7464 1450 0,'0'0'32'0,"0"0"6"0,0 0 2 0,0 0 1 0,0 0-33 16,0 0-8-16,0 0 0 0,-5 12 0 0,5 7 47 0,-4 1 7 0,0 7 2 15,-1 4 0-15,-4 1-14 0,5 7-2 0,-5-4-1 0,0 8 0 16,1-4-15-16,3 0-2 16,-3 0-1-16,3 0 0 0,1-8 19 0,4 0 3 0,0-4 1 0,0-7 0 15,4-1-13-15,-4-3-3 0,5-5 0 0,-5-11 0 16,0 0 13-16,8 4 3 0,-8-4 0 0,13-4 0 15,1 1-6-15,-6-5-1 0,10-4 0 0,-5 0 0 16,5-7-14-16,-1-5-3 0,5 1-1 0,-4-8 0 16,8 0-10-16,-4-4-1 0,0-4-8 0,9 4 12 15,-1 3-12-15,-3 1 0 0,3 4 0 0,1 0 0 16,-5 3 0-16,1 1 0 0,-1 3 0 0,0 9 0 16,5-5 0-16,-9 8 0 0,0 0 0 0,4 8 0 15,-8 0 0-15,-1 8 0 0,-3 0 0 0,3 8 0 16,-8 3 0-16,0 1 0 0,-5 3 0 0,0 0 0 15,-4-3 0-15,-4 3 0 0,0-3 0 0,-5-1 0 0,0 1 0 16,-4-1 0-16,0 1 0 0,-5-1 0 0,1 1 16 16,-10-5-4-16,-3 1 0 0,8 3 0 0,-5-3 3 15,1-4 0-15,-5 3 0 0,5 1 0 0,-5-4 11 0,5-1 2 16,-5 1 1-16,5-4 0 0,-5 0-29 0,5-1 0 16,0-7 0-16,-1 0 0 15,5 0-22-15,0 0-10 0,0-7-3 0,5-1-1138 0</inkml:trace>
          <inkml:trace contextRef="#ctx0" brushRef="#br0" timeOffset="125671.8094">6523 7004 1792 0,'-18'-12'80'0,"14"8"16"0,-5-3-77 0,0 3-19 16,-4 4 0-16,4 0 0 15,9 0 20-15,-9 4 1 0,1 3 0 0,-1-3-839 16</inkml:trace>
        </inkml:traceGroup>
        <inkml:traceGroup>
          <inkml:annotationXML>
            <emma:emma xmlns:emma="http://www.w3.org/2003/04/emma" version="1.0">
              <emma:interpretation id="{0705982E-7DC8-4625-BB58-50C5F6778A47}" emma:medium="tactile" emma:mode="ink">
                <msink:context xmlns:msink="http://schemas.microsoft.com/ink/2010/main" type="inkWord" rotatedBoundingBox="12603,7303 14144,7174 14284,8843 12744,8973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730.4776">9094 7207 403 0,'0'0'36'0,"0"0"-36"0,0-8 0 0,0 8 0 15,0-8 118-15,0 8 17 0,0 0 3 0,0-8 1 16,4 1-41-16,5-1-8 0,-1 0-2 0,1 0 0 0,9 4 5 0,-1-4 1 15,5 1 0-15,0 3 0 0,5-4-25 16,3 0-5-16,5-4 0 0,5 5-1 0,4-1-16 0,0 0-3 16,-1-4-1-16,1 1 0 0,-4 3-9 0,4 0-2 15,0 0 0-15,-1 0 0 0,1 1-32 0,0-1 0 16,0 0 0-16,0 0 0 16,0 0-15-16,-9 1-9 0,4-1-3 0,-4 0 0 0,1 0 37 0,-1 0 7 15,-5 1 2-15,1-1 0 16,0 4-67-16,-1 0-14 0,-3 0-2 0,-5 0-772 0</inkml:trace>
          <inkml:trace contextRef="#ctx0" brushRef="#br0" timeOffset="126954.5956">10054 6321 979 0,'5'-7'87'0,"-1"-1"-70"0,-4-4-17 0,4 4 0 16,-4 8 100-16,0 0 17 0,0 0 3 0,0 0 1 16,5 16-44-16,-5 3-9 0,-5 9-1 0,1 3-1 15,-9 4-18-15,0 8-3 0,-5 4-1 0,-4 15 0 16,-4 1-2-16,0-1-1 0,-9 8 0 0,-5 4 0 16,1 0 5-16,3 4 1 0,-3-4 0 0,-5 8 0 15,13-8-35-15,-4-3-12 0,5-5 9 0,3 4-9 16,-3-7 0-16,3-1 0 0,1 0 0 0,-5 1 0 15,5-5-11-15,0-3-7 0,-1-1-2 0,-3-3-602 16,-1-8-121-16</inkml:trace>
          <inkml:trace contextRef="#ctx0" brushRef="#br0" timeOffset="127323.2936">10331 7476 1868 0,'9'-16'83'0,"-9"16"17"0,0 0-80 0,0 0-20 16,0 0 0-16,0 0 0 0,0 0 39 0,4 16 4 15,0-4 1-15,-8 7 0 0,-5 1-29 0,0 7-6 16,1-4-1-16,-6 5 0 0,1 7-8 0,-4-4 8 16,4 0-8-16,-1 4 8 0,6-8 0 0,-1 5 0 15,4-5 0-15,1-4 0 0,4 1-8 0,4-5 0 16,1-3 0-16,4-1 0 0,-1-7 0 0,6 0 0 0,3 0 0 0,1-4 0 15,-5-8 8-15,9 0 0 0,0-4 0 0,0-4 0 16,0 1-8-16,-1-1 0 0,6-4 0 16,-1-3-11-16,-4-4 11 0,0-1 0 0,4-3 8 0,-4 0-8 15,-4-5 18-15,-5 1-1 0,5-4 0 0,-5 4 0 16,0 0 3-16,-4-1 0 0,-5 1 0 0,5 0 0 16,-9 4 3-16,0-1 1 0,0 5 0 0,0-4 0 15,0 7-14-15,-5 1-2 0,1-1-8 0,0 1 12 16,-1 7-12-16,1 4 0 0,-9-3 0 0,4 7 0 15,0 0-124-15,-8 8-17 16</inkml:trace>
        </inkml:traceGroup>
        <inkml:traceGroup>
          <inkml:annotationXML>
            <emma:emma xmlns:emma="http://www.w3.org/2003/04/emma" version="1.0">
              <emma:interpretation id="{18A8508E-9C53-40B5-9A19-15D9B847C327}" emma:medium="tactile" emma:mode="ink">
                <msink:context xmlns:msink="http://schemas.microsoft.com/ink/2010/main" type="inkWord" rotatedBoundingBox="17405,6989 21305,6661 21417,7989 17517,831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8283.8081">14679 6676 806 0,'30'-27'72'0,"-21"19"-58"0,-13-3-14 0,-1 3 0 16,-4 0 124-16,1-4 23 0,-5 4 4 0,-9 5 1 16,4-1-46-16,-8 4-9 0,4 0-1 0,-9 7-1 15,0-3-69-15,1 8-14 0,-1 0-2 0,-4 3-1 16,4 1-9-16,-4 3 0 0,4 1 0 0,5-1 0 16,-5-3 0-16,9 4 8 0,5-9-8 0,4 5 8 15,4-1-8-15,0 1 0 0,13 0-12 0,1-5 12 16,-1 1-21-16,9 0 3 0,1-4 1 0,7-1 0 15,1 5 9-15,0-4 8 0,0 4-12 0,0-1 12 16,0 1 0-16,-4-4 0 0,-1 3 0 0,1 1 0 16,-5 0 10-16,-4-4 9 0,0 7 1 0,-9 1 1 15,0 3 17-15,0-3 3 0,-5 0 1 0,-4-1 0 0,1 5 1 16,-6-1 0-16,1 1 0 0,-4 3 0 0,-1 0-7 16,-4-3-2-16,5-1 0 0,-5 1 0 0,0-1-2 15,0 1 0-15,-4-8 0 0,-1 3 0 0,5-3-22 16,0 0-10-16,0-5 8 0,-4 5-8 0,0-4 8 15,-1 0-8-15,1 0 8 0,4-5-8 16,0 5-24-16,0-8-11 0,5 0-1 0,-1 0-620 16,5 0-123-16</inkml:trace>
          <inkml:trace contextRef="#ctx0" brushRef="#br0" timeOffset="128685.1745">15525 5935 1479 0,'5'-19'65'0,"-5"19"15"0,0 0-64 0,0 0-16 0,0 0 0 0,0 0 0 15,0 0 68-15,0 0 10 0,-5 8 2 0,1 3 1 16,-5 5-38-16,0 4-8 0,1 7-2 0,-1 4 0 15,-4 8-11-15,-1 4-2 0,-7 8-1 0,7-9 0 16,-8 9 19-16,0 0 4 0,-4 7 1 0,-5 5 0 0,1-1-18 16,-1 4-3-16,-4-3-1 0,-9 19 0 0,9-16-21 15,0-4 0-15,0-3 0 0,0-1 0 0,4-11 36 16,5-4 2-16,-1-8 1 0,5 0 0 0,0-3-19 16,5-9-3-16,-1-4-1 0,10-3 0 0,-1-4-4 0,4-4 0 15,5-8-1-15,0 0 0 0,0 0 5 0,5 0 0 16,8-8 1-16,0 0 0 0,5-12 6 0,4-3 1 15,4-8 0-15,13-4 0 0,-4 4-14 0,9-5-2 16,5-3-8-16,-1 4 12 0,0 0-12 0,-4 4 8 16,0 8-8-16,-9-1 0 0,0 9 0 0,-9-1 0 15,-4 8 0-15,-8 4 0 0,-1 8 0 0,-13-4 0 16,4 12 0-16,0 4-10 0,-4 3 10 0,-4 8 0 16,-5 1 0-16,5 7 0 0,0 0 0 0,-5-4-10 15,4 4 10-15,-3 0-10 16,3 0-78-16,-4 0-15 0,5-3-3 0,-5-1-592 15,9-4-118-15</inkml:trace>
          <inkml:trace contextRef="#ctx0" brushRef="#br0" timeOffset="129024.3078">16056 6778 345 0,'18'-20'15'0,"-5"12"4"0,4 1-19 0,-8 3 0 0,-9 4 0 0,0 0 0 16,9 8 311-16,-5-1 58 0,-4 5 12 0,-4 8 3 15,0-1-257-15,-1 4-51 0,1 5-11 0,-5-1-1 16,-13 4-51-16,5 0-13 0,17-3 0 0,-5-5 0 16,-4 4 0-16,5-7 0 0,0-1 0 0,4-3 0 0,4-4 36 0,0-1 3 15,-8 1 0-15,4-12 0 0,13 0-11 0,0 0-3 16,-13 0 0-16,0 0 0 0,18-4 28 0,-1 0 6 16,1 0 1-16,-5-3 0 0,-4-1-34 0,8 0-6 15,-3 0-2-15,-1-3 0 0,-4-1-18 0,-1 0 0 16,5 0 8-16,1 1-8 0,-6 3 0 0,-3 0 8 15,-1-4-8-15,5 1 0 0,-5-5 12 0,1 4-4 16,-10-7 0-16,5 3-8 0,0 1 21 0,-4-1-2 16,0 1-1-16,-10-5 0 0,6 4-6 0,-1 1-2 15,9-1 0-15,-5 1 0 0,-8-1-10 0,9 4 0 16,4 5 0-16,0-1 0 16,0 8-51-16,0 0-12 0,0 0-2 0,0 0-670 15,0 11-133-15</inkml:trace>
          <inkml:trace contextRef="#ctx0" brushRef="#br0" timeOffset="129567.5656">16793 6669 1958 0,'22'-20'43'0,"-22"20"9"0,0 0 1 0,5-8 3 0,3 0-45 0,-8 8-11 0,0 0 0 0,0 0 0 15,0 0 52-15,0 12 9 0,0 0 2 0,0 3 0 0,-8 1-50 0,3 4-13 16,5 3 0-16,-4-4 0 0,-5 1 56 0,0-1 7 16,5 1 1-16,4-1 0 0,4-3-52 0,-4 0-12 15,0-5 0-15,5 1 0 0,3-4 0 0,-3 0 0 16,-5-8 0-16,0 0-10 0,13 4 10 0,0-1 0 15,0-6 8-15,0-1-8 0,1-4 0 0,3 0 0 16,5 0 0-16,0-3 0 0,-9-1 0 0,5-4 0 16,8 1 0-16,-4-1 0 0,0-3 0 0,-5 7 0 15,-3-4 0-15,3 5 0 0,1 3 0 0,-5 8 0 16,-13 0 0-16,0 0 0 0,13 8 0 0,-4 3 0 16,-5 5 0-16,-4 3 0 0,0 1 0 0,0 3-8 15,0 1 8-15,0 7-8 0,-4-4 8 0,8-3 8 16,1 3-8-16,3-8 11 0,-3 1-11 0,-1-1 0 15,5-7 0-15,4 4-11 0,5-9 11 0,-5 1 0 16,0-8 8-16,4 0-8 0,10 0 56 0,-5-8 6 16,-5 5 2-16,1-9 0 0,8-4 0 0,0 1 0 0,1-1 0 15,-1 4 0-15,-4-7-52 0,4 3-12 0,1 1 0 16,-1-5 0-16,0 1 39 0,-8-1 5 0,4-3 0 16,0 3 1-16,-5 1-32 0,1-1-13 0,-1 1 11 0,1-1-11 15,0-3 0-15,-5 3 0 0,0-3 0 16,-4 0 0-1,-1-1-18-15,1 1-6 0,0-1-2 0,0 1 0 0,-5 3-157 16,0 1-31-16</inkml:trace>
        </inkml:traceGroup>
      </inkml:traceGroup>
    </inkml:traceGroup>
    <inkml:traceGroup>
      <inkml:annotationXML>
        <emma:emma xmlns:emma="http://www.w3.org/2003/04/emma" version="1.0">
          <emma:interpretation id="{E325B200-08D9-48BC-A5AE-3825574BB2D7}" emma:medium="tactile" emma:mode="ink">
            <msink:context xmlns:msink="http://schemas.microsoft.com/ink/2010/main" type="paragraph" rotatedBoundingBox="5003,11460 32975,10029 33094,12347 5122,137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C9F39F-25B8-40AF-B6F8-A83C83C5EB7F}" emma:medium="tactile" emma:mode="ink">
              <msink:context xmlns:msink="http://schemas.microsoft.com/ink/2010/main" type="line" rotatedBoundingBox="5003,11460 32975,10029 33094,12347 5122,13778"/>
            </emma:interpretation>
          </emma:emma>
        </inkml:annotationXML>
        <inkml:traceGroup>
          <inkml:annotationXML>
            <emma:emma xmlns:emma="http://www.w3.org/2003/04/emma" version="1.0">
              <emma:interpretation id="{9465D5EC-F2E2-4609-839B-7113D2F1DF93}" emma:medium="tactile" emma:mode="ink">
                <msink:context xmlns:msink="http://schemas.microsoft.com/ink/2010/main" type="inkWord" rotatedBoundingBox="5029,11963 8594,11781 8656,13008 5091,1319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0319.6206">2723 11337 403 0,'0'0'36'0,"5"-12"-36"0,-5 4 0 0,4-4 0 15,0 1 179-15,1-1 29 0,-1 4 5 0,1-3 2 16,3 3-94-16,-8 8-18 0,5-8-4 16,-5 8-1-16,13-4-36 0,-13 4-7 0,0 0-2 15,0 0 0-15,0 16-13 0,4 3-4 0,1 5 0 0,-1 7 0 16,-4 4-15-16,-4 8-3 0,-1 4-1 0,1 3 0 16,-5 1 12-16,0 4 3 0,5 3 0 0,-5-3 0 15,0-1-16-15,1-3-4 0,-1-8 0 0,4 4 0 16,1-8 2-16,0-4 0 0,-5-8 0 0,0 0 0 15,0-7 17-15,5-1 3 0,0-3 1 0,4-4 0 16,-5-5-4-16,5-7-1 0,0 0 0 0,0 0 0 16,0 0-12-16,0 0-2 0,0 0-1 0,0 0 0 15,0 0 1-15,0-11 0 0,0-5 0 0,0 0 0 0,5 1-16 16,-5-9 9-16,-5 1-9 0,5-4 8 0,5-4-8 16,-5-1 0-16,0-7 0 0,0 0 8 0,4-7-8 0,0-1 12 15,-4-4-12-15,5 0 12 0,-1 1-12 0,0-1-11 16,5 4 3-16,4 0 0 0,-8 1 8 0,4 3-8 15,-1 4 8-15,6 8-8 0,-1 3 8 0,0 9-10 16,0-1 10-16,-4 12-10 0,4 5 10 0,0 6 0 16,0 5 0-16,0 4 0 0,1 7 0 0,-1 9 0 15,-4-1 0-15,-1 4 0 0,-3 8 0 0,3 4 0 16,1 0 0-16,-4 8 0 0,-5-4 12 0,4-1-3 16,0 1 0-16,5 4 0 0,-9-8-9 0,5 0 0 15,-10-1-12-15,10-3 12 0,3-7 0 0,1-5 0 16,-9-4 0-16,0 1 0 0,9-9 0 0,-9-3 0 15,0 0 8-15,0-12-8 0,4 4 22 0,-4-4-1 16,0 0 0-16,9 0 0 0,-5-8 18 0,5-4 3 16,0 0 1-16,0-7 0 0,-5-1-27 0,5-3-6 0,4-8-1 0,-4 0 0 15,4-4 0-15,0-4 0 0,-4 4 0 0,4-8 0 16,0 0-9-16,0-4 8 0,-8-4-8 0,8 1 8 16,9-1-8-16,-5-4 0 0,1 5 0 0,0-5 0 15,-1 4 0-15,5 4 0 0,-4 1 0 0,4 11 0 16,-1 3-20-16,-3 5 0 0,0 4 0 0,-5 3 0 15,0 8-192-15,-4 9-39 16</inkml:trace>
          <inkml:trace contextRef="#ctx0" brushRef="#br0" timeOffset="140699.955">3636 11181 1440 0,'0'0'128'0,"4"-16"-103"16,1 0-25-16,-1 1 0 0,5 3 59 0,-5 0 6 15,-4 12 2-15,13-3 0 0,-13 3 23 0,0 0 5 16,5 3 1-16,3 9 0 0,-3 4-55 0,4 3-10 0,-9 5-3 16,4 3 0-16,-4 4 14 0,-4 4 2 0,-1 4 1 0,1 8 0 15,-1 0 7-15,-3 4 0 0,3-1 1 0,1 1 0 16,-5-4-21-16,5 3-4 0,-5-7 0 0,5 4-1 16,-5-8-5-16,4 0-1 0,1 0 0 0,-5 0 0 15,5-8-12-15,-5 0-9 0,0-3 12 0,0-5-12 16,5 1 0-16,-5-1 0 0,5-7 0 0,0-5 0 15,-1-3-64 1,5-4-16-16,0-4-3 0,0 0-657 0,0 0-132 0</inkml:trace>
          <inkml:trace contextRef="#ctx0" brushRef="#br0" timeOffset="140985.1158">3566 11422 806 0,'0'0'72'0,"0"0"-58"16,-5-11-14-16,5 3 0 0,0 0 97 0,0 0 17 15,0 1 3-15,5-1 1 0,-5 0 7 0,4-4 2 16,5 4 0-16,-1-3 0 0,1-5-36 0,0 1-7 16,4-1-2-16,5 4 0 0,-1-7-21 0,5 3-4 15,0 1-1-15,4-1 0 0,1 0-28 0,-1 5-7 16,-4-1-1-16,9 0 0 0,0 4-20 0,8 1 8 15,0-1-8-15,1 0 0 0,-1 4 8 0,-3-4-8 16,3 4 10-16,-8 4-10 0,-1-3 8 0,1 3-8 0,-5-4 0 16,-4 4 0-1,-8 0-20-15,8-4-11 0,-9 8-1 0,-5 0-627 0,1 3-125 0</inkml:trace>
          <inkml:trace contextRef="#ctx0" brushRef="#br0" timeOffset="141263.2993">3710 11719 633 0,'0'0'56'0,"0"0"-44"0,0 0-12 0,0 0 0 0,-4 8 162 0,0-1 30 15,-1-3 7-15,1 4 1 0,4 4-89 0,0-12-18 16,0 0-3-16,0 0-1 0,0 0-20 0,0 0-4 15,0 0-1-15,0 0 0 0,0 0 4 0,9 4 1 16,-1 0 0-16,10-4 0 0,-1-4-8 0,5-4-1 16,5 0-1-16,-1 0 0 0,0 1-22 0,1-5-4 15,8 0-1-15,0 0 0 0,-4 1-44 0,-1-1-10 16,5-4-2-16,-4 1-696 16,4 3-140-16</inkml:trace>
          <inkml:trace contextRef="#ctx0" brushRef="#br0" timeOffset="139152.4801">2438 11130 864 0,'0'0'38'0,"-4"-8"8"0,4 0-37 0,-5 1-9 0,1-1 0 0,-1 0 0 15,5 8 81-15,0-8 15 0,-4 4 2 0,4 4 1 0,0 0-3 0,0 0 0 16,-9-8 0-16,5 1 0 16,0 3-42-16,-1-4-9 0,-4 0-1 0,1 0-1 0,-6 4 3 15,6-3 1-15,-1-1 0 0,0 4 0 0,-4-4-7 0,0 8-2 16,4-4 0-16,5 0 0 0,-5 4-30 0,-4 0-8 16,4 0 0-16,-4-4 0 0,0 4 0 0,-1 4-10 15,1 0 10-15,0 0-13 0,0 4 13 0,-5 0 0 16,5-4 0-16,-4 3 0 0,-1-3 9 0,1 4-1 15,-5 0-8-15,-5 0 12 0,1-4 4 0,0 7 0 16,4-7 0-16,0 8 0 0,-5-4 1 0,6 3 1 16,3-7 0-16,0 8 0 0,1 4-2 0,-5-5 0 15,4 5 0-15,-4 0 0 0,5-1-5 0,-5 5-2 16,0-1 0-16,0 1 0 0,0 3-1 0,0 0-8 16,0 1 12-16,0-1-4 0,0 5-8 0,5-1 10 15,-1 0-10-15,1 4 10 0,4 4 0 0,-1 1 0 16,1-1 0-16,5 0 0 0,-1 0-10 0,4 4 12 15,5 0-12-15,0 0 12 0,0 0 3 0,0-4 1 0,5 4 0 16,-1 0 0-16,9-4 0 0,0 0 1 0,1 0 0 16,3-4 0-16,1 1-4 0,-1-5-1 0,5 0 0 15,5 0 0-15,3-7-4 0,1-1 0 0,0 1-8 16,4-8 12-16,-9-5-12 0,9 1 0 0,9-12-9 0,4-3 9 16,1-5-192-1,-1-8-32-15,48-30-6 0,-25 3-2 0</inkml:trace>
          <inkml:trace contextRef="#ctx0" brushRef="#br0" timeOffset="141961.7293">4649 11727 691 0,'0'0'61'0,"-9"-4"-49"0,5 0-12 0,0-4 0 16,-1 0 124-16,5 8 23 0,0 0 4 0,0 0 1 15,0-8-24-15,0 1-5 0,0 7-1 0,0 0 0 16,0-4-23-16,0 4-5 0,0 0-1 0,9 0 0 16,0-4-50-16,0 4-11 0,-1-4-1 0,6 4-1 15,3 0-7-15,1-4-2 0,-1 4 0 0,5-4 0 0,4-4-6 16,1 4-2-16,3 1 0 0,1-5 0 0,0 0-13 0,4 0 0 15,4 0 0-15,1 4-665 16,4-3-131-16</inkml:trace>
        </inkml:traceGroup>
        <inkml:traceGroup>
          <inkml:annotationXML>
            <emma:emma xmlns:emma="http://www.w3.org/2003/04/emma" version="1.0">
              <emma:interpretation id="{99377F0D-A5DB-4035-A182-158C7701FE67}" emma:medium="tactile" emma:mode="ink">
                <msink:context xmlns:msink="http://schemas.microsoft.com/ink/2010/main" type="inkWord" rotatedBoundingBox="9110,11260 15406,10938 15493,12630 9197,1295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4381.4345">7229 11302 1609 0,'-9'3'35'0,"5"1"7"0,-1 0 2 0,5-4 2 0,0 0-37 0,0 0-9 16,0 0 0-16,0 0 0 0,5 12 40 0,8-4 7 15,0-8 1-15,5 0 0 0,8 0 54 0,0-8 11 16,5 0 3-16,4-4 0 16,0 1-116-16,0-5-35 0,0 4-1 0,0-3 0 0,1-5 23 0,3 5 4 15,-4-1 1-15,0-3 0 16,5 3-56-16,-1 0-10 0,-4-3-2 0,-4 3-483 16,0 5-96-16</inkml:trace>
          <inkml:trace contextRef="#ctx0" brushRef="#br0" timeOffset="144683.6905">7896 10525 1742 0,'0'0'38'0,"0"0"8"0,-5-3 2 0,5 3 1 0,0 0-39 0,0 0-10 0,0 0 0 0,0 0 0 16,-8 3 68-16,-6 9 12 0,6 0 3 0,-1 3 0 16,-9 9-34-16,5-1-6 0,4 8-2 0,-4 8 0 15,0 0-10-15,0 8-3 0,0 0 0 0,0 0 0 0,4 7-4 0,0 1-2 16,-4 0 0-16,4-1 0 0,5 1-10 0,-5-1-1 16,0-3-1-16,0-4 0 0,1-4-10 0,-1 0 0 15,-4 0 0-15,0-4 0 16,-1 0-88-16,1 0-14 0,0-8-2 0</inkml:trace>
          <inkml:trace contextRef="#ctx0" brushRef="#br0" timeOffset="144928.2823">8234 11372 1152 0,'0'0'51'0,"0"0"10"0,0 0-49 0,0 0-12 0,0 0 0 0,0 0 0 15,0 11 124-15,0 9 21 0,-5-4 5 0,1 3 1 16,-1 4-67-16,1 1-14 0,-5-1-2 0,1 1-1 16,3-1-28-16,1-3-6 0,-5 3-1 0,5-4 0 15,-1 5-18-15,1-5-4 0,-1-3-1 0,1-4 0 16,4-1-24-16,0-11-5 0,0 0 0 0</inkml:trace>
          <inkml:trace contextRef="#ctx0" brushRef="#br0" timeOffset="145060.1147">8462 10986 921 0,'0'0'82'0,"4"-8"-66"0,-4-4-16 0,0 0 0 0,5 1 206 0,3 3 38 16,-8 8 7-16,0 0 1 15,0 0-265-15,0 0-54 0</inkml:trace>
          <inkml:trace contextRef="#ctx0" brushRef="#br0" timeOffset="145416.0044">8975 11181 806 0,'0'0'36'0,"4"-12"7"0,-4 0-35 0,0 1-8 0,0-1 0 0,0 4 0 16,-4 0 241-16,4 8 47 0,-4-4 8 0,-5 0 3 16,5 8-195-16,-5 0-38 0,0 0-8 0,0 4-2 15,-4 0-40-15,0 0-8 0,0 3-8 0,0 1 12 16,-1 0-12-16,1 3 0 0,4-3 0 0,-4 0 8 15,9-1-8-15,-5 5 0 0,5 0 0 0,-1-5 0 16,5 5 0-16,0-1 8 0,0 1-8 0,5 0 8 16,-1-1 23-16,1-3 4 0,-1 4 1 0,-4-5 0 15,4 1 4-15,-4 4 0 0,0-5 1 0,0 1 0 16,-4 4-5-16,0-5 0 0,-10 5-1 0,1-1 0 0,0 5-20 16,-5-1-4-16,-8 1-1 0,4-1 0 0,-4 5-19 0,0 3-4 15,-1-7-1-15,-3-1-1113 16</inkml:trace>
          <inkml:trace contextRef="#ctx0" brushRef="#br0" timeOffset="143286.8642">6154 11142 723 0,'0'0'32'0,"0"0"7"0,0 0-31 0,0 0-8 0,-9-4 0 0,5 0 0 16,-1 0 80-16,-3 0 14 0,-1 0 3 0,0 4 1 15,0-4-30-15,1 0-7 0,-6 4-1 0,-3-4 0 16,4 4-9-16,-5 4-3 0,1-4 0 0,-1 0 0 16,1 0-11-16,-5 4-2 0,-5 0-1 0,10 0 0 15,-1 4-10-15,1 0-1 0,-1 3-1 0,1 1 0 16,-1 4-9-16,0-5-1 0,-3 5-1 0,3 3 0 15,-4-7-11-15,4 4 0 0,1-5 0 0,4 5 8 16,0-4-8-16,4-1 0 0,4-3 0 0,5-8 0 0,0 0 0 0,0 0 0 16,5 8 0-16,4 0 0 0,8-4 0 15,1 4 0-15,4-5 0 0,0 5 8 0,8-4 8 0,-8 4 2 16,5 0 0-16,-1 3 0 0,-4-3-18 16,9 4 0-16,-5 4 8 0,0-1-8 0,-4 1-11 0,0 3-5 15,0 1-2-15,0-1 0 0,-9-3 18 0,0 3 12 16,-4 1-1-16,0-5-1 0,-5 1 25 0,1 4 5 15,-5-1 0-15,-5-3 1 0,-4-5 15 0,1 9 4 16,-6-5 0-16,-3 5 0 0,4-4-12 0,-9-1-3 16,-5-3 0-16,1 3 0 0,0-3-17 0,4 4-4 15,0-5-1-15,0 5 0 0,-9-4-23 0,9-5 0 16,-4 5 0-16,4-4 0 0,-4-4 12 0,-1 4-3 16,1-1 0-16,4-3 0 15,5 0-62-15,-1-4-13 0,1-4-2 0,8 0-604 0,0-3-120 16</inkml:trace>
          <inkml:trace contextRef="#ctx0" brushRef="#br0" timeOffset="144164.5967">6847 11450 460 0,'0'0'41'0,"5"-4"-33"0,3-4-8 0,-8 0 0 15,5 4 182-15,-1-3 34 0,1-1 8 0,-5 0 0 16,-5 0-84-16,5 0-18 0,0 8-3 0,-4-4-1 0,-5-3-46 0,5-1-10 16,-5 4-2-16,0 4 0 0,-4 0-24 0,4-4-4 15,-4 4-2-15,-5 4 0 0,5-4-11 0,-4 8-3 16,-1-4 0-16,-4 3 0 0,0 1-5 0,0 0-2 16,0 4 0-16,-4-1 0 0,0 1 0 0,-1 4 0 15,10-5 0-15,-1 5 0 0,5 0-9 0,-4-1 0 16,3 5 0-16,6-5 0 0,-5 9 0 0,4-5 0 15,4 5 0-15,1-1 0 0,4 0 0 0,0-3 0 16,4 3 0-16,1-7 0 0,4 0 0 0,-5-1 0 16,5-3 0-16,-1-4 0 0,6-4 0 0,-6-1 0 15,1-6 0-15,0-1-11 0,4 0 3 0,5-4 0 16,-1-4 0-16,1-3 0 0,4-1 0 0,0 0 0 16,0-7 0-16,-5 0 0 0,5-5 8 0,-4 1 0 15,-5 0 0-15,0 3 0 0,0-3 0 0,-4 8 0 0,0-1 0 16,-5 4 0-16,0 1 8 0,1 3 3 0,-5 12 1 15,0 0 0-15,0 0 19 0,0 0 4 0,0 0 1 0,-5 12 0 16,5 0-16-16,-4 7-4 0,4-3 0 0,-4 7 0 16,4-3-16-16,0 7 0 0,0-4 0 0,0 1 0 15,4-1 0-15,-4-3-16 0,0-1 4 0,4 1-663 16,1-1-132-16</inkml:trace>
          <inkml:trace contextRef="#ctx0" brushRef="#br0" timeOffset="146140.237">9230 11227 2253 0,'0'0'49'0,"13"-3"11"0,-5-1 1 0,10 4 3 0,0-4-51 0,3 0-13 0,1 0 0 0,0 0 0 16,-4 0 28-16,4 0 4 0,0 0 0 0,0 4 0 16,-5 0-32-16,1 0 0 0,-1 0 0 0,-3 4-697 15,-6 0-143-15</inkml:trace>
          <inkml:trace contextRef="#ctx0" brushRef="#br0" timeOffset="145924.7053">9247 11110 921 0,'0'-7'82'0,"0"7"-66"0,0 0-16 0,13-8 0 15,5 0 163-15,4-4 29 0,0 5 5 0,-5-5 2 16,10 0-59-16,-6-3-11 0,1-1-2 0,5-4-1 16,-5-3-69-16,0 4-13 0,0-1-4 0,-5-3 0 15,5-1-22-15,-4 1-5 0,4-4-1 0,-9 3 0 16,0 1-12-16,0-5 0 0,5-3 0 0,-5 0 0 15,4-4 10-15,-4 0-10 0,-4-4 10 0,4 0-10 16,-4 0 10-16,0 0-10 0,-5 4 10 0,5-4-10 16,-5 4 8-16,-4 0-8 0,5 7 0 0,-5 1 0 15,0 0 8-15,0 3-8 0,0 1 0 0,-5 3 9 16,5 5-9-16,0-1 12 0,-4 4-12 0,4 1 12 0,-4 3-12 16,4 8 0-16,0 0 0 0,0 0 8 15,0 0-8-15,0 0 0 0,0 0 0 0,0 0 0 0,-9 8 0 0,-4 7 0 16,4-3 0-16,0 11 0 0,0 1 8 0,-4 7-8 15,4 4 8-15,1 8-8 0,-1 0 0 0,5 8 0 16,-10 3 8-16,10 9-8 0,-5-5 24 0,0 1 4 16,1-1 0-16,3 5 0 0,-3 3-7 0,-1-4-1 15,0-3 0-15,-9 7 0 0,5 0 20 0,-4-3 3 16,-1-1 1-16,-4 1 0 0,5-1-36 0,-1-4-8 16,-4-3 0-16,5 0 0 0,-5-1 0 0,4 1 0 15,-4-8 0-15,0-1 0 16,5-3-92-16,8-4-20 0,0-8-4 0,0-3-975 0</inkml:trace>
          <inkml:trace contextRef="#ctx0" brushRef="#br0" timeOffset="146360.7469">10015 11056 1152 0,'0'0'102'0,"0"0"-82"16,0 0-20-16,0 8 0 0,-5 3 122 0,5-3 20 15,-4 8 4-15,4-1 1 0,-4 1 8 0,4 3 1 16,0 1 1-16,4-1 0 0,-4 5-72 0,0-5-14 15,0 1-3-15,4 3-1 0,1-3-46 0,-5-5-9 16,0 1-1-16,0 3-1 0,4-7-10 0,-4 4 0 16,0-5 0-16,0 1 8 15,0-4-91-15,0 4-18 0,0-12-4 0,0 0-914 0</inkml:trace>
          <inkml:trace contextRef="#ctx0" brushRef="#br0" timeOffset="146498.0597">10230 10724 1670 0,'0'-19'148'0,"0"11"-118"0,0 0-30 0,4 0 0 16,-4-3 88-16,0 11 12 0,0 0 3 0,0 0 0 15,0 0-53-15,0 0-10 0,9 11-3 0,-9 5-664 16,4 4-133-16</inkml:trace>
          <inkml:trace contextRef="#ctx0" brushRef="#br0" timeOffset="146954.6526">10787 11165 1609 0,'-4'-16'71'0,"4"9"15"0,-5-1-69 0,5 0-17 16,0 0 0-16,0 0 0 0,0 8 106 0,-4-7 18 16,-1-1 3-16,5 8 1 0,0 0-61 0,-4-8-12 0,4 8-3 0,0 0 0 15,0 0-35-15,-9-4-7 16,1 0-2-16,8 4 0 0,-9 0 4 0,-4 0 0 0,-5 4 0 0,0 8 0 16,1-4 2-16,4 11 1 0,0 1 0 0,-1 3 0 15,-3 4-5-15,-1 1-1 0,1 3 0 0,-5 0 0 16,4-4-9-16,5 1-11 0,-4-1 3 0,8-8 0 15,0-3 8-15,5 0 0 0,-1-5 0 0,5-11 0 16,0 0-12-16,5 4 4 0,8-4 0 0,0-4 0 16,5-3-1-16,3-9 0 0,1 0 0 0,-4-3 0 15,8-1 9-15,1-3 0 0,-1 0 0 0,0-5 0 16,1 1 0-16,-5 4 0 0,-1-1 0 0,-3 5 0 16,-5 3 19-16,0 4-1 0,-4 1 0 0,-5 7 0 15,-4 4 22-15,0 0 5 0,0 0 1 0,5 11 0 16,-5 5-34-16,0 4-12 0,0-1 9 0,0 4-9 0,-5 5 0 0,5-5 0 15,0 1 0-15,-4-1 0 16,4 0-177-16,-4 1-28 0</inkml:trace>
          <inkml:trace contextRef="#ctx0" brushRef="#br0" timeOffset="147934.1091">11423 10533 345 0,'-4'-11'31'0,"4"-5"-31"16,-5-4 0-16,5-3 0 0,0 4 207 0,0-5 35 16,0 5 7-16,5-1 2 0,-1-3-139 0,-4 3-27 15,9 1-5-15,0 3-2 0,-5-3-18 0,5 7-4 16,0-4-1-16,-1 9 0 0,1-1-17 0,0 4-3 16,-9 4-1-16,0 0 0 0,0 0-3 0,0 0-1 15,9 8 0-15,-9 7 0 0,0 5 10 0,0 3 3 0,0 8 0 0,-5 4 0 16,-3 4-11-16,-1 8-3 0,0 4 0 0,-4 7 0 15,4 1 2-15,-4-1 0 0,-5 9 0 0,1-1 0 16,-1-4 10-16,5 5 3 0,-4-5 0 0,3 1 0 16,1-5-44-16,0-3 0 0,4-9 0 0,1 1 0 15,-6-8 8-15,1-8-8 0,9-3 12 0,-5-5-4 16,5-7 0-16,-1-1 0 0,5-7 0 0,0-8 0 16,0 0 17-16,0 0 3 0,0 0 1 0,0-8 0 15,5-3-4-15,-1-5-1 0,0-3 0 0,5-5 0 16,0 1-13-16,9-5-3 0,-1-3-8 0,9-4 12 15,1 0-12-15,3 4 0 0,-3 0 0 0,8-4 0 0,4 7 0 0,1 1-13 16,-1 4 4-16,-4 3 1 16,1 4-20-16,-1 9-3 0,4-1-1 15,-4 4 0-15,-8 4 32 0,-1 4 13 0,0 4-1 0,-8 3 0 0,-5-3-12 0,0 8-18 16,-9-1 4-16,-4 5 1 0,-4-1 13 0,-5 5-12 16,1-1 12-16,-10 4-12 0,-4-7 12 0,4 3 0 15,-8-3 0-15,4-1 0 0,0-3 0 0,0-4 0 16,0 3 0-16,0-3 0 0,1-4 0 0,3 0 0 15,0-5 0-15,5 1 0 0,-4-4-16 0,4 4 4 16,-1-4 0-16,6 0 0 16,3 0-103-16,5 0-20 0,0 0-4 0</inkml:trace>
        </inkml:traceGroup>
        <inkml:traceGroup>
          <inkml:annotationXML>
            <emma:emma xmlns:emma="http://www.w3.org/2003/04/emma" version="1.0">
              <emma:interpretation id="{255B0D45-60FC-4F2D-9D4A-B83F4496A52E}" emma:medium="tactile" emma:mode="ink">
                <msink:context xmlns:msink="http://schemas.microsoft.com/ink/2010/main" type="inkWord" rotatedBoundingBox="15955,10900 18500,10770 18598,12691 16053,1282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8738.927">13090 10951 1375 0,'0'0'60'0,"0"0"14"15,0 0-59-15,9 0-15 0,0-8 0 0,0 4 0 0,-5-4 153 0,5-4 28 16,4-3 6-16,0 3 1 0,0-7-56 0,0-1-10 16,5 1-2-16,-5-9-1 0,0 5-43 0,0-4-8 15,-8-5-1-15,8 1-1 0,5 0-38 0,-5-8-8 16,-4 4-2-16,8-4 0 0,1 0-2 0,-1 4-1 16,5-4 0-16,0 0 0 0,-9-4-15 0,5 4 8 15,-1 0-8-15,-4 0 0 0,5 0 0 0,-9 8 0 16,0-4 0-16,-1 7 0 0,-3 1 0 0,-1 4 0 15,1 3 0-15,-1 4 0 0,-4 5 0 0,0-1 0 16,0 4 0-16,0 4 0 0,0 4-8 0,0 0 8 16,-9 0 0-16,5 0 0 0,-5 4-15 0,0-4 4 15,0 4 1-15,1 4 0 0,-1 0 10 0,0 0 0 16,-4-1-9-16,4 5 9 0,0 4 0 0,-4 3 0 16,4 5-9-16,1 7 9 0,3-4 0 0,-4 12 0 15,1 4 0-15,-5 4 0 0,4 0 0 0,-4 3 0 16,-1 5 0-16,-3-1 0 0,-1 1 0 0,10 0 0 0,-6-1 0 15,-3-3 0-15,4-4 0 0,-5 0 0 0,5-1 0 0,0-3 0 32,0-8-116-32,4 4-25 0,0 0-6 0,0-7-940 0</inkml:trace>
          <inkml:trace contextRef="#ctx0" brushRef="#br0" timeOffset="148912.2318">13599 10849 2023 0,'0'0'89'0,"-4"4"19"0,-5-4-86 0,5 8-22 16,-5 0 0-16,0 3 0 15,-4 5 70-15,0 3 10 0,4 5 1 0,0-1 1 0,-4 1-30 0,9-1-5 16,-5 0-2-16,0 1 0 0,0-5-35 0,1 1-10 16,-1 3 0-16,4-7 0 15,1-1-30-15,0-3-10 0,-1-4-3 0,5-8-667 16,0 0-134-16</inkml:trace>
          <inkml:trace contextRef="#ctx0" brushRef="#br0" timeOffset="149029.831">13669 10611 1681 0,'0'0'74'0,"-4"-8"16"0,4 8-72 0,0 0-18 0,0 0 0 0,0 0 0 15</inkml:trace>
          <inkml:trace contextRef="#ctx0" brushRef="#br0" timeOffset="149254.6649">13968 10334 1728 0,'0'0'38'0,"13"0"8"0,-4 0 2 15,4-4 0-15,9 4-39 0,-5 0-9 0,1 4 0 0,-5-4 0 0,9 4 115 0,0 0 21 16,-5 0 4-16,10 0 0 0,-10 0-81 0,10-4-17 16,3 8-3-16,1-4-1 0,-5-1-38 0,5-3 0 15,0 0-14-15,0 0 4 16,-1 0-39-16,1-3-8 0,-5-1-2 0,-4 0 0 0</inkml:trace>
          <inkml:trace contextRef="#ctx0" brushRef="#br0" timeOffset="149478.8304">14415 9866 1796 0,'0'0'80'0,"0"0"16"0,0 0-77 0,9 0-19 16,0 4 0-16,-5 4 0 0,1 4 105 0,-1-1 18 16,0 9 3-16,1 3 1 0,-5 9-75 0,-5-1-16 15,1 4-2-15,-5 8-1 0,-4 4 15 0,0-1 4 16,0 9 0-16,-9 3 0 0,4 1-32 0,-4-1-7 15,-4 1-1-15,-5 7 0 0,5-11-12 0,0-1 0 0,-1 5 0 16,-3-4 0 0,-6-1-56-16,10-3-13 0,0 0-3 0,0-9-656 0,-1 1-130 0</inkml:trace>
          <inkml:trace contextRef="#ctx0" brushRef="#br0" timeOffset="149890.3671">14635 10736 1998 0,'0'0'44'0,"0"8"8"0,0 7 3 0,0 1 1 0,-5 0-44 0,1-1-12 15,-1 5 0-15,5-5 0 0,-4 5 21 0,0-5 3 16,4-3 0-16,4 0 0 0,0 0-24 0,-4-12 0 16,0 0 0-16,0 0-8 0,0 0-5 0,0 0-1 15,18-8 0-15,4 0 0 0,0-4 14 0,4 1 0 16,-8-1 0-16,8 0 0 0,-4 0 26 0,4 1 2 15,-4 3 0-15,0 0 0 0,-4 4 6 0,-1 4 2 16,5 0 0-16,-9 8 0 0,1 4-20 0,-1-1-3 16,0 9-1-16,-4 7 0 0,-5 4 7 0,5 5 1 15,-9 6 0-15,4 5 0 0,-8 4 9 0,-5 4 3 16,0-1 0-16,-4 1 0 0,0-5-16 0,-5 1-4 16,-4-4 0-16,5 0 0 0,-9-4-3 0,4 0-1 15,-9-1 0-15,-4-6 0 0,0-9 3 0,4 0 0 16,0 4 0-16,1-7 0 0,-5-5-11 0,4-3 0 0,0-1 0 15,0-3 0-15,1-8 42 0,8-4 10 0,-5 0 1 16,6-8 1-16,3-3-2 0,0-1 0 0,5-8 0 16,4 5 0-16,5-9-32 0,4 5-6 0,0-1-2 15,9-7 0-15,8 0-12 0,10-1-16 0,3 5 3 16,6-8 1 0,12 0-82-16,0 3-16 0,0 1-3 0,9 0-701 0,-4-1-140 0</inkml:trace>
          <inkml:trace contextRef="#ctx0" brushRef="#br0" timeOffset="148125.8746">12502 10923 1267 0,'0'0'56'0,"0"0"12"15,0 0-55-15,0 0-13 0,0 0 0 0,0 0 0 16,0 0 159-16,0 0 29 0,0 0 5 0,5 12 2 0,-1 0-106 0,-4 3-21 15,-4 1-4-15,4 3 0 0,0 1-33 0,-5 3-7 16,1 1 0-16,-5-5-1 0,5 5-5 0,4-1-1 16,-9-4 0-16,5 5 0 0,-1-5-17 0,1-3 10 15,0-4-10-15,-1 3 8 16,-4-3-115-16,5-4-23 0</inkml:trace>
          <inkml:trace contextRef="#ctx0" brushRef="#br0" timeOffset="148264.8225">12616 10775 2019 0,'0'-19'44'0,"0"7"10"0,0-4 2 0,0 5 0 0,0-5-44 0,5 4-12 0,-5 4 0 16,0 8 0 0,9-3-83-16,-9 3-18 0,0 0-4 0,0 0-1 0</inkml:trace>
        </inkml:traceGroup>
        <inkml:traceGroup>
          <inkml:annotationXML>
            <emma:emma xmlns:emma="http://www.w3.org/2003/04/emma" version="1.0">
              <emma:interpretation id="{675D7B2B-F9AF-479D-B86F-91A8C740BB4A}" emma:medium="tactile" emma:mode="ink">
                <msink:context xmlns:msink="http://schemas.microsoft.com/ink/2010/main" type="inkWord" rotatedBoundingBox="20208,10907 22233,10803 22340,12897 20315,1300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1822.342">18447 9940 799 0,'48'-11'35'0,"-21"7"8"0,-5-4-35 0,0 0-8 16,-9 0 0-16,4 1 0 0,1 3 93 0,-5-4 17 15,0 4 3-15,0 0 1 0,-13 4-6 0,0 0 0 16,0 0-1-16,0 0 0 0,-8 8-23 0,-1 0-5 0,0 3-1 0,-13 9 0 15,-4-1-19-15,-1 5-4 16,-8 7-1-16,-8 0 0 0,-1 4-17 0,-5 4-3 0,-3 4-1 0,-5 4 0 16,-5-4-10-16,1 4-3 0,-5 3 0 0,-4 1 0 15,13 0-5-15,-5-4-2 0,5-1 0 0,5-3 0 16,-1-4-1-16,0-4-1 0,1 1 0 0,-1-1 0 16,9 0-3-16,-8-8-8 0,-1 4 12 0,-4 0-4 15,9-3-8-15,-1-5 0 0,6 1 0 0,-6-5 0 16,5 1 0-16,9-1 0 0,0-7 10 0,4 3-10 15,-4-7 9-15,5 4-9 0,8-4 0 0,4-1 9 16,-4-3-9-16,9 0 10 0,-4-4-10 0,8 4 10 16,9-4-10-16,0 0 0 0,-9-4 0 0,9 4 0 15,0 0 13-15,0 0-2 0,0 0-1 0,0 0 0 16,-4 0-2-16,4 0-8 0,0 0 12 0,0 0-4 16,0 0-8-16,0 0 10 0,0 0-10 0,0 0 10 15,-9-4-10-15,9 4 0 0,0 0 0 0,0 0 0 0,0 0 0 16,0 0 0-16,0 0 0 0,0 0 0 0,0 0 0 0,0 0 0 15,0 0 0-15,0 0 0 0,13 4 0 0,-13-4 8 16,0 0-8-16,9 0 0 0,-9 0 36 0,9 4 3 16,4-4 0-16,-13 0 0 15,0 0-53-15,13 8-10 0,0-8-3 0,0 4 0 16,-13-4 27-16,13 4 0 0,1 0 12 0,-1 0-4 0,0 3 4 0,4-3 0 16,-3 0 1-16,3 4 0 0,14-4 13 0,0 4 2 15,-1-1 1-15,14 1 0 0,4 4 7 0,9 0 2 16,9-1 0-16,0 5 0 0,-5 0-10 0,10-1-1 15,-6 5-1-15,6-5 0 0,-1-3-18 0,-4 4-8 16,-9-5 8-16,4 5-8 0,-13-4 9 0,1-1-9 0,-6 1 10 16,-3 0-10-16,-1-1 0 0,1 1 0 0,-1-4 0 15,-3 0 0-15,-6-1 0 0,5 1 0 0,-4 0 0 16,4 0 0-16,-9-4 0 0,5 0 8 0,0 0-8 0,-9 3 0 16,0-3 0-16,-5 4 0 0,-4-4-12 0,5 4 12 15,-5-4-41 1,-4 0-2-16,0-1 0 0,-9-3 0 0,0 0-29 0,0 0-5 15,0 8-2-15,0-8 0 0,0 0-93 0,-5 8-18 16,1 0-4-16,-5 0-738 0</inkml:trace>
          <inkml:trace contextRef="#ctx0" brushRef="#br0" timeOffset="152543.8718">16714 11653 806 0,'22'-12'36'0,"-22"12"7"0,0 0-35 0,0 0-8 0,5-8 0 0,-1-4 0 15,5 5 53-15,-9 7 9 0,-9-4 2 0,9 4 0 16,9-8-1-16,-9 8 0 0,0-4 0 0,-5 0 0 16,5 4 1-16,0 0 1 0,0 0 0 0,0 0 0 15,-4-8-27-15,4 8-6 0,9-4 0 0,-9 4-1 16,0 0 1-16,0 0 1 0,0 0 0 0,8-7 0 0,-8 7 24 15,0 0 5-15,0 0 1 0,0 0 0 0,18 0-6 0,-5-4-1 16,-13 4 0-16,0 0 0 0,13 0-37 0,1 0-8 16,-14 0-2-16,13 0 0 0,-13 0 41 0,17 4 8 15,5 3 2-15,0-3 0 0,-4 4-45 0,8 0-15 16,0 0 9-16,9-1-9 0,0 5 41 0,5 0 3 16,13 0 1-16,4-1 0 0,4 1-14 0,0 0-3 15,-3-1-1-15,3 5 0 0,0 0-3 0,-4-5-1 16,-4 1 0-16,8-4 0 0,-8 3-9 0,4-3-2 15,5 0 0-15,-1 0 0 0,-8 0 12 0,-1-1 3 16,-3-3 0-16,-1 4 0 0,0-4-6 0,0 0-1 16,-4 0 0-16,-4 4 0 0,-5-5-12 0,0 1-8 0,-4 8 8 15,-1-4-8-15,-3-4 0 0,-5 4 0 0,0-1 0 16,-5 1 0-16,1 0 0 0,-1 0 0 0,1 0 0 16,-5-1-8-16,-4 1 8 0,4 0 0 0,-9 0-9 0,5 0 9 31,-5-1-93-31,-4-7-15 0,0 0-2 0,0 8-1096 0</inkml:trace>
        </inkml:traceGroup>
        <inkml:traceGroup>
          <inkml:annotationXML>
            <emma:emma xmlns:emma="http://www.w3.org/2003/04/emma" version="1.0">
              <emma:interpretation id="{15F1F6C3-1C60-4DB2-A083-ED1674EB81AB}" emma:medium="tactile" emma:mode="ink">
                <msink:context xmlns:msink="http://schemas.microsoft.com/ink/2010/main" type="inkWord" rotatedBoundingBox="23447,10700 27916,10472 27993,11962 23523,1219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70566.8296">21259 9940 698 0,'14'-19'31'0,"-6"11"6"0,-3-4-29 0,4 1-8 16,4-9 0-16,-5 5 0 0,6-5 96 0,-10 5 17 16,5-5 4-16,-5 5 1 0,5-1-12 0,-5 4-2 15,5 1-1-15,-5 3 0 0,1 0-11 0,4 0-1 16,-1 0-1-16,1 1 0 0,-4-1-26 0,3 4-6 15,1 0-1-15,-9 4 0 0,0 0-19 0,0 0-4 16,0 0-1-16,5 8 0 0,-1 7-2 0,-4 5-1 16,4 3 0-16,1 8 0 0,-5 5-2 0,-5 6 0 15,-3 1 0-15,-1 8 0 0,4 0 8 0,-8 3 2 16,0 1 0-16,0 3 0 0,0-3-6 0,-5 0 0 16,1-1-1-16,3 5 0 0,-3-9 1 0,4 1 1 15,4-4 0-15,0 0 0 0,0-1-33 0,5-7-19 16,0 0 3-16,4-3 0 15,0-5-96-15,0 0-20 0,4-4-3 0,-4-3-911 0</inkml:trace>
          <inkml:trace contextRef="#ctx0" brushRef="#br0" timeOffset="170816.7072">21782 10549 1724 0,'0'0'76'0,"0"0"16"0,0 0-73 15,0 0-19-15,0 0 0 0,-5 8 0 0,-4 3 71 0,5 1 10 16,0 4 3-16,-1 3 0 0,1 5-44 0,4 3-8 16,0 0-1-16,-5 4-1 0,5-3 3 0,0 3 1 15,0-4 0-15,5 0 0 0,-1 1-14 0,1-1-4 16,-1-4 0-16,-4 1 0 0,4 3-16 0,1-7 0 15,-5-1 0-15,4-3-1030 0</inkml:trace>
          <inkml:trace contextRef="#ctx0" brushRef="#br0" timeOffset="170966.985">22273 10096 2246 0,'0'0'49'0,"4"-7"11"0,1-5 1 0,-5 12 3 0,0 0-52 0,0 0-12 16,0 0 0-16,0 0-996 0</inkml:trace>
          <inkml:trace contextRef="#ctx0" brushRef="#br0" timeOffset="171575.4849">22813 10514 1267 0,'0'-20'56'0,"4"12"12"0,0-7-55 0,1 3-13 16,-5 0 0-16,0 5 0 0,0-5 178 0,0 4 33 15,0 8 6-15,-5-4 2 0,-3-4-147 0,-1 1-28 16,0 3-7-16,-4 0-1 0,-5 0-36 0,5 0 0 16,-9 0 0-16,9 4 0 0,-5 0 21 0,5 4 0 15,-9 0 0-15,0 8 0 0,-4-1-21 0,4 9 0 16,-13 7 0-16,9 0 0 0,-1 9 9 0,5-1-9 16,1 0 12-16,-1 4-12 0,0-8 8 0,9 4-8 15,-1-4 0-15,1-3 0 0,4-5 0 0,1 0 0 16,3-3 8-16,10-5-8 0,-5-7 0 0,0-8 0 15,13 4 0-15,4-4 0 0,1-8 0 0,8 1 0 0,5-5 9 16,0-4-9-16,8-3 12 0,-4-5-4 0,5-3-8 16,4 0 12-16,-5-4 3 0,1-5 0 0,3 1 0 15,1 0 0-15,-4 0 12 0,-1 0 2 0,-8 0 1 16,4 8 0-16,-9 3-30 0,-4 5 0 0,-4 3 0 0,-5 8 0 16,-4 4 12-16,-9 4-3 0,0 0-1 0,-5 16 0 15,1 4-8-15,-5 11 8 0,-4 0-8 0,-4 12 8 16,-5 0 0-16,0 0 0 0,-9 7 0 0,0 1 0 15,1 0-8-15,-1-1 0 0,0 1 0 0,0 0 0 16,1-8-10-16,8-8-4 0,9 4-1 0,-1-8 0 16,1-4-120-16,5 1-24 0,-1-9-5 15</inkml:trace>
          <inkml:trace contextRef="#ctx0" brushRef="#br0" timeOffset="171833.2965">23378 10393 1958 0,'0'-8'43'0,"5"4"9"0,4 4 1 0,-1 0 3 0,-3 0-45 0,-5 0-11 0,0 0 0 0,4 20 0 15,1-5 53-15,-10 5 9 0,-4 11 2 0,1 0 0 16,-1 0-52-16,0 4-12 0,-4-3 0 15,0 3 0-15,-5-4 15 0,9 0 0 16,1 0 0-16,3-7 0 0,-3-1 1 0,8-3 0 0,0-1 0 16,4-3 0-16,5-1 3 0,-1-7 1 0,1 0 0 0,9-4 0 15,-1-8 19-15,1 0 4 0,4 4 1 0,-5-8 0 16,10 0-10-16,-5-3-2 0,-5-1 0 0,5-4 0 16,-4 1-9-16,-1-5-3 0,1 1 0 0,-1-8 0 15,1 3-9-15,-1-3-3 0,1-8 0 0,4 4 0 16,-5-5-8-16,1 5 0 0,4 0 0 0,0 4 0 15,0 7-84 1,0 1-20-16,0 3-3 0,0 1-641 0,4 3-129 0</inkml:trace>
          <inkml:trace contextRef="#ctx0" brushRef="#br0" timeOffset="172176.8074">23997 10740 1670 0,'9'-16'148'0,"0"9"-118"16,-1-1-30-16,10-4 0 0,4 4 60 0,4-7 5 15,1 3 2-15,-1-4 0 0,0 1-43 0,5-5-9 16,-5 1-2-16,1-1 0 0,-6 1 1 0,1 3 0 16,0-7 0-16,-4 3 0 0,-5 1-14 0,0-5 8 15,-4 5-8-15,0-1 0 0,-9 5 32 0,0-1 0 16,0 1 0-16,-5 3 0 0,-3-4 20 0,-1 5 4 0,0 3 0 15,-4 0 1-15,4 0-19 0,-8 8-4 16,-1 4-1-16,-4 4 0 0,0 0-20 0,-4 3-4 0,0 1-1 16,-5 4 0-16,0 3-8 0,5 1 0 0,-1 3 9 15,10 0-9-15,-9 5 8 0,8-1-8 0,0 0 10 0,5 5-10 16,0-5 17-16,9 4-2 0,-1-4-1 0,10 1 0 16,-1-1-5-16,5 0-1 0,4 1 0 0,0 3 0 15,5-4-8-15,-1 0 10 0,5 1-10 0,13-5-767 16,-4 4-159-16</inkml:trace>
          <inkml:trace contextRef="#ctx0" brushRef="#br0" timeOffset="169932.1049">20518 10541 230 0,'0'0'20'0,"0"0"-20"0,0 0 0 0,0 0 0 0,0 0 108 0,0 0 18 15,4-4 3-15,-4 4 1 0,0 0-24 0,9-8-5 16,-4 1-1-16,-1 3 0 0,0-8-12 0,1 8-4 15,-1-4 0-15,5 0 0 0,-5 1-13 0,5-5-3 16,-5 4-1-16,5 4 0 0,-9 4-3 0,5-8 0 16,-1 1 0-16,-4 7 0 0,0 0-24 0,0 0-6 15,-4-12-1-15,-5 4 0 0,4 4-3 0,-3-4-1 16,-6 5 0-16,1-1 0 0,-4 0-13 0,-1 4-4 16,1 0 0-16,-5 0 0 0,0 4 1 0,4-4 0 15,-8 4 0-15,8-1 0 0,-8 5 1 0,8 0 0 0,-8-4 0 16,9 8 0-16,-1-5-1 0,-4 5 0 0,-9 4 0 15,5 3 0-15,4 1 3 0,-9-1 0 0,1 1 0 16,-1 11 0-16,5-4-8 0,-1 4 0 0,5 1-8 0,1 3 12 16,-1-4 0-16,8 4-1 0,6 0 0 0,-1 4 0 15,0-8 7-15,5 4 2 0,8-3 0 0,0-1 0 16,5-4-10-16,4 4-2 0,-4-3 0 0,13-5 0 16,4 0-8-16,10-3 12 0,3-1-12 0,1-3 12 15,3-4-43-15,6-4-8 16,-5-8-1-16,8 0-1 0,5-8-168 0,0 0-34 15,53-19-6-15,-22 3-2 0</inkml:trace>
        </inkml:traceGroup>
        <inkml:traceGroup>
          <inkml:annotationXML>
            <emma:emma xmlns:emma="http://www.w3.org/2003/04/emma" version="1.0">
              <emma:interpretation id="{7283B11E-3146-45D8-A5D6-2941AD5C216E}" emma:medium="tactile" emma:mode="ink">
                <msink:context xmlns:msink="http://schemas.microsoft.com/ink/2010/main" type="inkWord" rotatedBoundingBox="29098,10453 32987,10254 33059,11671 29170,1187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3843.9142">25616 10178 806 0,'18'-7'36'0,"-18"7"7"0,4-12-35 0,0 4-8 0,1 0 0 0,-5 0 0 15,0 1 72-15,4-5 13 0,-4 4 3 0,0-4 0 16,0 1-12-16,0 3-1 0,-4-4-1 0,4 4 0 15,0-3-35-15,0 3-7 0,0 0-2 0,4 0 0 16,0 1 27-16,-4-1 6 0,5 4 1 0,-1 0 0 16,1 0-41-16,-1 4-8 0,5 0-2 0,0 0 0 15,-5 0-13-15,5 0-18 0,-5 4 4 0,5 4 1 16,0 0 52-16,-1-1 10 0,-3 5 3 0,-1 0 0 16,1 7-32-16,-5 1-7 0,0-1-1 0,0 9 0 0,-5-1-12 15,1 12 0-15,-1-4 0 0,1 8 0 0,-5-4 62 16,1 8 10-16,-6-1 1 0,6 1 1 0,-10-4-26 0,9 4-4 15,0-8-2-15,1 0 0 0,-5 0-24 0,8-4-5 16,-4-4-1-16,9 0 0 0,0 1-12 0,-4-5 0 16,8-8 0-16,-4 5 0 0,0-5 18 0,0 1 1 15,0-8 0-15,0 3 0 0,0-3-19 0,0-12 10 16,0 0-10-16,0 0 8 0,0 0 27 0,0 0 5 16,0 0 0-16,0 0 1 15,0 0-57-15,0 0-11 0,-4-8-2 0,0 0-1 0,-1-3 30 0,1-1 0 16,-1 0 0-16,1 0 0 0,0-3 9 0,4-1-9 15,-5-3 0-15,5 3 9 0,5-3-9 0,-5 3 0 16,4-3 0-16,0-1 0 0,1 1 0 0,-5-1 0 0,9 1 0 16,-9-1 0-16,4-3 0 0,0-1 0 15,5 5 0-15,-4-5 0 0,3-3 0 0,-3 0 0 0,3-1 0 16,1-3 0-16,0 4-12 0,0-4 12 0,0 0-12 0,4-1 12 16,0 1-20-16,-4 0 4 0,-1-4 1 0,6 0 0 15,3 4-1-15,-4 3-1 0,5-3 0 0,4 0 0 16,0 0-1-16,4 3 0 0,0 1 0 0,5 0 0 15,-5-1-2-15,1 9 0 0,8-1 0 0,-9 5 0 16,0 3 8-16,-8 0 0 0,4 12 1 0,-4 0 0 16,-5 0 11-16,0 8 0 0,-4 0 0 0,-1 4-8 0,1-1 8 0,0 5 0 15,-5-4 0-15,1 7 0 16,-1-3 0-16,0-1 0 0,-4 1 0 0,5 4 0 16,-10-5 0-16,5 1 0 0,-4-5 0 0,-5 5 0 0,-4 0-15 15,0-1 3-15,-5-3 0 0,1 4 0 0,-5-5 12 0,-4 5 0 16,4-4 0-16,-5-1 0 0,5 5 14 0,-4-4 6 15,0-1 0-15,-1 5 1 0,1-1-21 0,4 1-10 16,-4-4 1-16,4 3 0 16,4 1-156-16,-4 0-31 0</inkml:trace>
          <inkml:trace contextRef="#ctx0" brushRef="#br0" timeOffset="174277.0347">26257 10285 288 0,'0'0'25'0,"0"0"-25"0,4-12 0 0,-4 12 0 16,0 0 274-16,0 0 50 0,0 0 9 0,0 0 3 15,0 0-224-15,0 0-45 0,0 0-9 0,0 4-2 16,0 11-18-16,0 1-4 0,-4 4-1 0,-1 3 0 16,1 0 5-16,-1 9 1 0,5-5 0 0,0 4 0 15,-4 0-18-15,4-3-3 0,0-1-1 0,0 0 0 16,0-7 9-16,0-1 2 0,-4-3 0 0,4-1 0 16,4-3-8-16,-4-4 0 0,0-8-1 0,0 0 0 0,0 0 18 0,0 0 4 15,0 0 1-15,0 0 0 0,0 0-16 0,0 0-3 16,0 0-1-16,4-4 0 0,1-8 8 0,-1 1 2 15,5-1 0-15,-5 0 0 0,1-3-12 0,3-1-1 16,1-4-1-16,-4-3 0 0,3 0-6 0,6-5 0 16,-6 1-1-16,6 0 0 0,3-1-11 0,1 1 8 15,-1-4-8-15,5 4 8 0,4-1-8 0,-4 5 0 16,0 3 0-16,5 1 0 16,-1 3-22-16,0 1-3 0,1 3-1 0,-5 4-743 15,-1 0-149-15</inkml:trace>
          <inkml:trace contextRef="#ctx0" brushRef="#br0" timeOffset="174629.1265">26950 10213 748 0,'0'0'67'0,"0"0"-54"0,0 0-13 0,0 0 0 15,0 0 119-15,-5 4 21 0,-8 4 4 0,4 0 0 16,1 0-27-16,-1 3-5 0,0 1-2 0,0 0 0 15,-4 7-74-15,4 1-16 0,-4-5-2 0,4 1-1 16,1 0 38-16,-1 3 7 0,4-3 2 0,1-1 0 16,0 1-52-16,-1-4-12 0,5-1 0 0,0 1 0 15,5 0 0-15,3-4 0 0,-8-8 0 0,14 3 0 16,-6 5 36-16,10-4 5 0,-5-4 1 0,5 0 0 16,-5 0-14-16,0 0-4 0,9-4 0 0,-5 0 0 15,-3 0-24-15,-1 4 0 0,0-7 0 0,0-1 0 16,-4-4 0-16,0 4 0 0,-1 1 0 0,-3-1 0 0,-1-8 15 15,1 4 4-15,-5 1 1 0,0-1 0 0,0 4-8 16,-5 0-2-16,1-3 0 0,-1-1 0 0,-8 8-10 0,9-4 8 16,-5-3-8-16,0 7 8 0,-4 0-8 0,0 0 0 15,4 0 0-15,-4 8 0 16,-4 4-125-16,-5-4-31 0,4 3-5 0,-4 1-2 0</inkml:trace>
          <inkml:trace contextRef="#ctx0" brushRef="#br0" timeOffset="175222.9249">27380 9621 1382 0,'4'-8'123'0,"0"-4"-99"0,1-3-24 0,-1 3 0 16,9 4 31-16,-4 4 1 0,-4-4 0 0,3 1 0 16,-8 7 42-16,9 0 9 0,0 0 1 0,-9 0 1 15,0 0-50-15,4 7-11 0,5 5-1 0,-5 4-1 16,-4 3 0-16,0 5 0 0,0 3 0 0,0 4 0 16,0 4 15-16,-4 0 3 0,4 4 1 0,-9 4 0 15,5 0-15-15,-1 0-3 0,1 0-1 0,-5 0 0 0,1-4 34 16,3 0 6-16,-4 0 2 0,1-4 0 0,-6 4-46 15,6-8-9-15,-1 0-1 0,0-3-8 0,5-5 14 16,-5-4-4-16,5-3-1 0,-1 0 0 0,1-5 1 0,4-3 0 16,0-8 0-16,0 0 0 0,0 0 2 0,0 0 0 15,0 0 0-15,0 0 0 0,0 0 0 0,0 0 1 16,0 0 0-16,0 0 0 0,9-8-3 0,4 1-1 16,0-1 0-16,4-4 0 0,-8 0-9 0,9-3 0 15,-1-5 0-15,1 5 0 0,4-5 0 0,0 5 0 16,8-5 0-16,-3 1 0 0,-1 3 0 0,5 0 8 15,-5 5-8-15,0-1 8 0,-4 4-8 0,-4 0 0 16,-1 4 0-16,1 1 0 0,-5 3 0 0,0 0 0 16,-13 0 0-16,9 7 0 0,-4 5 0 0,-1 0 0 0,0-1 0 15,-8 5 0-15,4 4-17 0,-9-1-6 0,5 1-1 0,-9 3 0 16,-1 0 24-16,1-3 0 0,-4-1 0 0,-1 5 0 16,-8-5 0-16,0-3 0 0,-5 3 0 0,0-3 0 15,5-4 0-15,-5-1 0 0,-4 1 8 0,0 0-8 16,0-4 0-16,0-5 0 0,4 5 0 0,5-4 0 31,-1-4-33-31,10-4-9 0,-1 0-2 0,9 0 0 0,5-3-39 16,0-1-8-16,8-4-1 0,5 0-569 0,0-7-114 0</inkml:trace>
          <inkml:trace contextRef="#ctx0" brushRef="#br0" timeOffset="175460.9535">27959 9406 1479 0,'17'-8'65'0,"-17"8"15"0,0 0-64 0,0 0-16 15,0 0 0-15,9 12 0 0,-9 0 109 0,5 3 19 16,-5 9 4-16,0 3 1 0,0 4-61 0,-5 4-12 16,5 1-2-16,-9 6-1 0,5-3-11 0,-5 4-2 15,5 4-1-15,-5 0 0 0,0 4-11 0,0-9-1 16,5 5-1-16,-5-4 0 0,5-4-30 0,0 4 0 15,-5-4 0-15,0 0 0 0,0 0 0 0,0-4 0 16,1-4-10-16,-6 4 10 16,1-3-198-16,0-5-34 0</inkml:trace>
          <inkml:trace contextRef="#ctx0" brushRef="#br0" timeOffset="175869.5477">28064 10393 1674 0,'0'0'74'0,"0"0"15"0,0 0-71 0,0 0-18 0,0 0 0 0,9-4 0 16,0 4 0-16,4 0 0 0,0-4 0 0,5 4 0 15,-5-4 0-15,4 4 0 0,1-4 8 0,4 0-8 16,0-3 0-16,-5 3 0 0,5-4 0 0,-4-4 0 0,-1 0 14 0,1-3-1 15,-5 3 0-15,4-3 0 16,-3-1 36-16,3 0 7 0,-4-3 2 0,1 3 0 16,-1 1 2-16,0-5 1 0,0 5 0 0,-4-5 0 0,0 4-41 0,-1 1-9 15,-3-1-2-15,-5 1 0 0,4-1 17 0,-8 4 3 16,-1 1 1-16,-3-1 0 0,-1 4-13 0,-4 4-2 16,-5 0-1-16,1 0 0 0,-1 4-5 0,-8 4-1 15,4 0 0-15,0 4 0 0,-5 4 4 0,6-4 0 16,-1 3 0-16,0 1 0 0,0 4-12 0,9-1-9 15,-1 1 9-15,1-1-13 0,9 5 13 0,-5-1 8 16,5 1 0-16,-1 3-8 0,5 1 0 0,0-1-9 16,-4-3-1-16,4 3 0 0,0 0-4 0,4-3-1 15,-4 3 0-15,0 1-682 16,5-5-137-16</inkml:trace>
          <inkml:trace contextRef="#ctx0" brushRef="#br0" timeOffset="176536.2671">28626 10073 345 0,'0'0'31'0,"4"-8"-31"0,5 0 0 0,0 5 0 16,-1-5 276-16,1 8 48 0,-9 0 11 0,13 0 1 16,-4 0-172-16,0 4-34 0,0 0-7 0,-5 7-2 15,5-3-53-15,-9 4-12 0,4-4-1 0,1 7-1 16,-5 1-42-16,0-1-12 0,4 5 0 0,-4-5 8 15,4 1-8-15,-4 4 11 0,-4-5-11 0,4-3 12 0,-4 0-4 16,4-1-8-16,0-11 12 0,-5 8-4 0,5-8 2 0,0 0 0 16,0 0 0-16,0 0 0 0,0 0 21 0,0 0 4 15,0 0 1-15,0 0 0 0,0 0-6 0,0-8-1 16,5 0 0-16,-5-3 0 0,8 3-14 0,-3-4-3 16,3 1-1-16,1-1 0 0,0-4 13 0,4 5 2 15,0-9 1-15,5 8 0 0,-5-3-38 0,5-1-7 16,4 1-2-16,-5-1 0 0,1 4 20 0,4 1 0 15,-5-1 0-15,5 4 0 0,-9 0 0 0,5 0 0 16,-5 5 0-16,0 3 0 0,-4 0-8 0,4 3 8 16,-4 5 0-16,0 0 0 0,-5 0-9 0,0 4 9 15,-4 3 0-15,0 1-9 0,0 3 9 0,0 1 0 16,-4-1 0-16,0 5 0 0,-1-1 0 0,1 0 0 0,-5 1 0 16,5-1 0-16,-5 1 0 0,0-5 0 0,0-3 0 15,5-1 0-15,0 1 0 0,-1-4 0 0,1-5 10 0,4-7-10 16,0 0 14-16,0 0-3 0,0 0-1 0,0 0 0 15,0 0 6-15,0 0 0 0,0 0 1 0,9-7 0 16,-1-1-4-16,6-4-1 0,-1-3 0 0,4-1 0 16,5-4-12-16,0-3 8 0,-4 4-8 0,8-5 0 15,-4 1 0-15,4-1 8 0,-4 1-8 0,4 3 0 16,-4 1-15-16,0 3-5 0,-4 1-2 0,4 3 0 16,-5 4 40-16,-3 0 8 0,3 8 2 0,1 0 0 15,-5 4-28-15,0 0 0 0,0 4 0 0,-4 4 0 16,-5 3 0-16,1 1 0 0,-1 3 0 0,0 5 0 15,-8-1-22-15,0 5-3 0,-1-1-1 0,-3 4 0 16,-6 0-138-16,1 0-27 0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C6E7F8-94AA-4ADB-BDF5-6F4CC0598FC0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7:54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2T01:48:33.791"/>
    </inkml:context>
  </inkml:definitions>
  <inkml:traceGroup>
    <inkml:annotationXML>
      <emma:emma xmlns:emma="http://www.w3.org/2003/04/emma" version="1.0">
        <emma:interpretation id="{2DA68B21-B967-4F85-BABB-67ACF43F9BF7}" emma:medium="tactile" emma:mode="ink">
          <msink:context xmlns:msink="http://schemas.microsoft.com/ink/2010/main" type="writingRegion" rotatedBoundingBox="2340,890 31063,-111 31735,19150 3012,20152"/>
        </emma:interpretation>
      </emma:emma>
    </inkml:annotationXML>
    <inkml:traceGroup>
      <inkml:annotationXML>
        <emma:emma xmlns:emma="http://www.w3.org/2003/04/emma" version="1.0">
          <emma:interpretation id="{F0E24BC7-6079-4570-B510-34189D09BAA5}" emma:medium="tactile" emma:mode="ink">
            <msink:context xmlns:msink="http://schemas.microsoft.com/ink/2010/main" type="paragraph" rotatedBoundingBox="2870,872 31063,-111 31451,11025 3258,12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279EAF-2622-4B40-A8FD-E9EF8F5F1B1C}" emma:medium="tactile" emma:mode="ink">
              <msink:context xmlns:msink="http://schemas.microsoft.com/ink/2010/main" type="line" rotatedBoundingBox="2977,852 31067,-35 31119,1584 3028,2473"/>
            </emma:interpretation>
          </emma:emma>
        </inkml:annotationXML>
        <inkml:traceGroup>
          <inkml:annotationXML>
            <emma:emma xmlns:emma="http://www.w3.org/2003/04/emma" version="1.0">
              <emma:interpretation id="{C0387420-5867-47E1-AEBD-8D800552F965}" emma:medium="tactile" emma:mode="ink">
                <msink:context xmlns:msink="http://schemas.microsoft.com/ink/2010/main" type="inkWord" rotatedBoundingBox="2981,977 4447,931 4491,2324 3025,23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0 193 766 0,'0'0'34'0,"0"0"7"0,0 0-33 0,0 0-8 0,0 0 0 0,0 0 0 16,0 0 97-16,0 0 18 0,0 0 3 0,0 0 1 16,0 0-40-16,0 0-8 0,0 0-2 0,0 0 0 15,0 0-20-15,5-4-4 0,-5 4-1 0,13-4 0 16,-4 0 10-16,4 0 2 0,0 4 0 0,0-4 0 16,5 4-12-16,-1 0-1 0,1 0-1 0,4 4 0 15,4-4-10-15,-4 0-3 0,9 0 0 0,4-4 0 16,4 4-6-16,-4-4-2 0,9-3 0 0,0 3 0 0,4 0 10 15,5-8 1-15,-5 4 1 0,1-3 0 0,-1 3-33 0,0-4 0 16,-4 4 0-16,-4 1 0 0,-1-1 0 16,0 4 0-16,1-8 0 0,-5 4 0 0,0 8 8 15,0-11-8-15,-4-1 0 0,0 4 0 0,-1 4 8 0,1-4-8 16,0 5 0-16,0 3 0 0,-5-8-11 0,-4 4-5 16,0 4-2-16,-9 0-642 15,-13 0-129-15</inkml:trace>
          <inkml:trace contextRef="#ctx0" brushRef="#br0" timeOffset="322.612">781 224 518 0,'0'0'46'0,"0"0"-37"0,5-4-9 0,-10-8 0 16,5 12 131-16,0 0 24 0,5-7 5 0,-5 7 0 15,0 0-46-15,0 0-10 0,0 0-1 0,0 0-1 16,-9 19-3-16,5 5-1 0,-5 11 0 0,-13 0 0 16,4 15-15-16,-8 9-3 0,-5-1-1 0,1 9 0 15,-1 3-11-15,0-4-3 0,-4 1 0 0,4-1 0 16,-4-4-12-16,9 1-2 0,-5-9-1 0,5-3 0 15,0 8-39-15,-1-17-11 0,10 1 0 0,-5 4 0 0,4-8 0 16,5-4-15-16,0-7 3 0,0-5 0 16,13-4-184-16,0-7-36 0,0-12-7 15</inkml:trace>
          <inkml:trace contextRef="#ctx0" brushRef="#br0" timeOffset="826.1298">1268 868 1116 0,'0'0'49'0,"0"0"11"0,5-8-48 0,-5 8-12 0,4-4 0 0,-4-8 0 16,0 12 112-16,0 0 20 0,0 0 4 0,0 0 0 15,0-8-65-15,0 8-14 0,0 0-2 0,0 0-1 16,0 0-12-16,-9 12-2 0,-4 0-1 0,0 3 0 16,-5 5-4-16,5 7-1 0,0 4 0 0,0 5 0 15,-5-1-14-15,1 8-2 0,8-12-1 0,0 4 0 16,1-4-2-16,-1 4-1 0,9-4 0 0,0 1 0 15,0-5 6-15,4-4 2 0,5 1 0 0,0-5 0 0,4 1-22 16,4-13 0-16,-8 5 0 0,4-12 0 0,5 0 0 0,-1-8-10 16,5-3 1-16,0-5 0 0,0-3 9 0,5-5 8 15,-1 1-8-15,-4-1 11 0,4-7-3 0,-13 4-8 16,9-8 12-16,-4 0-4 0,4 7 9 0,-18 1 2 16,5-4 0-16,0 4 0 0,-5 3 9 0,-4 5 1 15,0-1 1-15,0 5 0 0,-4-1 2 0,-5 4 0 16,0-3 0-16,-4-1 0 0,-5 4-16 0,1 5-2 15,-5-1-1-15,0 4 0 0,-4 0-13 0,4-4 0 16,0 4 0-16,-4 0 0 16,-5 4-24-16,9 4-8 0,0-4-2 0,4 12-719 0,5-12-144 15</inkml:trace>
        </inkml:traceGroup>
        <inkml:traceGroup>
          <inkml:annotationXML>
            <emma:emma xmlns:emma="http://www.w3.org/2003/04/emma" version="1.0">
              <emma:interpretation id="{8C87AE0E-453F-4E99-873A-2CF9FA40B04E}" emma:medium="tactile" emma:mode="ink">
                <msink:context xmlns:msink="http://schemas.microsoft.com/ink/2010/main" type="inkWord" rotatedBoundingBox="6430,743 10143,626 10192,2165 6479,228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2.3799">4747-88 1105 0,'5'-12'24'0,"4"1"4"0,-1-9 2 0,1 4 2 0,0-3-32 0,0 11 0 0,-5-11 0 0,5 7 0 0,-5-4 55 0,1 9 4 16,-1 3 1-16,-4 4 0 0,0-8 4 0,0 8 2 16,0 0 0-16,0 0 0 0,0 0-22 15,0 0-5-15,0 15-1 0,0 1 0 0,-4 4 2 0,4-1 0 16,-5 4 0-16,1 9 0 0,-1 3-16 0,1 4-4 16,0 12 0-16,-5-1 0 0,0 9 29 15,0 7 6-15,-4 0 1 0,0 5 0 0,-9 3-7 0,5 4-1 16,-5 4 0-16,0-4 0 0,0-12-16 0,-5 4-3 15,6-4-1-15,-1-11 0 0,4 0 0 0,-4-9 0 16,0-3 0-16,5-4 0 0,3-7-16 0,1-5-3 16,0-8-1-16,4-3 0 0,1-4-8 0,-1-5 0 15,0 1 0-15,9-8 0 0,0 0 8 0,0 0 2 16,0 0 1-16,4-15 0 0,1-5-3 0,8-7-8 16,0 0 12-16,5-5-4 0,4-3-8 0,4 0-9 15,0 0 9-15,5-4-13 0,8 0 13 0,-3 4 0 16,-6-4 0-16,1 8-9 0,-5 0 9 0,1 7 0 0,-1 8 0 0,-9 5 0 15,-3 7-9-15,-6 4 9 0,1 12-10 0,-4-9 10 16,-1 13-8-16,0 4 8 0,-4 7 0 16,5-4-9-16,-5 5 9 0,-5 3 0 0,5 0 0 0,0 4 0 15,0 0 0-15,5-4 0 0,-1 1 0 0,1-1 0 16,-5 0-86 0,4-4-12-16,5 1-2 0,4-1-1 0,-4-8-115 15,-1-3-24-15,19 11-4 0,-5-19 0 0</inkml:trace>
          <inkml:trace contextRef="#ctx0" brushRef="#br0" timeOffset="2845.5552">5607 680 1825 0,'0'0'80'0,"0"0"18"0,0 0-78 0,-4 12-20 16,0-8 0-16,-1 12 0 0,-4-9 64 0,5 13 10 15,0-1 2-15,-1 5 0 0,-4-5-26 0,1 5-5 16,-1 7-1-16,5-12 0 0,-5 13-28 0,0-5-7 15,5 0-1-15,-1 1 0 0,1-5-8 0,-5 0 0 16,5-3 0-16,4-1 0 0,0-3 0 0,0 0 0 16,0-9 0-16,4 5 0 0,0 0 0 0,5-8 8 15,0 0-8-15,4-4 8 0,0-4-8 0,5-4 0 16,-1 0 0-16,1-4 0 0,0 5 8 0,-1-9 0 16,5 4 0-16,0 1 0 0,0-13-8 0,-5 1 0 0,5-1 0 15,-4 1 0-15,-1-4 8 0,-3 3-8 0,-1-11 12 16,-4 8-4-16,-5-4-8 0,0 3 0 0,1-3 0 15,-5 4 0-15,0-1 13 0,-5 5-2 0,1 4-1 0,-5-1 0 16,-4 1 11-16,4 7 3 0,0 4 0 0,-4 4 0 16,-4 0-24-16,-1 8 0 0,1 8 0 0,-1 0 0 31,-4 7-30-31,5 1-7 0,-10 3-2 0,10 0-1023 0</inkml:trace>
          <inkml:trace contextRef="#ctx0" brushRef="#br0" timeOffset="3357.0684">6327 559 1094 0,'0'0'48'0,"0"0"11"0,0 0-47 0,0 0-12 16,0 0 0-16,0 0 0 0,0 16 145 0,-9 4 27 15,5 3 6-15,-5 4 1 0,5 8-81 0,-5 0-16 16,4 1-3-16,1-1-1 0,0 0-40 0,-1 0-8 16,10-12-2-16,-5 5 0 0,4-5 8 0,0 0 2 15,1-3 0-15,4-1 0 0,-1-7-22 0,1 0-5 16,0-4-1-16,4-4 0 0,0-4 6 0,0 0 2 16,1-8 0-16,-1 0 0 0,0 0-2 0,4-7 0 15,-3-1 0-15,3 4 0 0,-8-15 4 0,4 4 0 16,0-5 0-16,5 1 0 0,-1 0-20 0,1-5 0 15,-1 5 0-15,1 4 0 0,-1-1 0 0,1 13 0 0,-5-1 0 0,-4 4 0 16,-9 8-12-16,9 8-7 0,4 4-1 0,-9-1 0 16,1 9 32-16,-1 3 7 0,-4 1 1 15,0 3 0-15,4 0-8 0,-4 1 0 0,0-5-1 0,0 4 0 16,5-7-2-16,-1-9 0 0,1 1 0 0,-1 4 0 16,-4-16-9-16,0 0 8 0,0 0-8 0,13 0 8 15,5 0 26-15,-5-8 5 0,0-4 1 0,5 1 0 16,-5 3-23-16,4-12-4 0,5-3-1 0,-4 3 0 15,-1-3 2-15,1 3 0 0,4-7 0 0,-5 4 0 16,1-5 0-16,-1 1 0 0,5 0 0 0,-4-1 0 16,0 5-14-16,3 4 9 0,1-5-9 0,-4 5 8 15,-1-1-19-15,1 5-4 0,-9-1-1 0,4 4 0 16,0-7-193-16,0 7-39 16,5-15-8-16,-1 3-2 0</inkml:trace>
          <inkml:trace contextRef="#ctx0" brushRef="#br0" timeOffset="1898.552">4256 556 518 0,'-9'-16'46'0,"9"16"-37"0,-8-4-9 16,-6-4 0-16,1 8 131 0,0 0 24 0,-5-8 5 0,-3 5 0 16,3 3-43-16,-8 3-9 0,-1-6-1 0,1 6-1 15,0 5-56-15,-1 0-11 0,-3 4-3 0,-1-8 0 16,-9 3-16-16,10 5-3 0,3 0-1 0,-3 3 0 15,3 5 16-15,1 3 2 0,-5-3 1 0,9 3 0 16,5-3-35-16,-1-5 0 0,1 1 0 0,8 4-12 16,0 3 12-16,5-4 0 0,-1-7 0 0,5 4 0 15,-4-5 0-15,4 9 0 0,4-16 0 0,1 8 10 16,-1-1-10-16,9-3 0 0,1 0-12 0,8 0 12 16,-1-4 0-16,6 7 0 0,-1-11 12 0,5 4-4 15,4 0-8-15,-4 0 0 0,-5 4 0 0,5 3 0 16,-5 1 0-16,-4 4 0 0,0-8 0 0,-5 7 0 15,1-3 0-15,-5-4-12 0,0 3 0 0,-4 5 1 16,-5 0 31-16,1-9 7 0,-5-7 1 0,-5 16 0 0,-3 0 24 16,-1-9 4-16,0 9 2 0,-8-4 0 0,-1-5-13 15,-4 1-2-15,-4 4-1 0,4 0 0 0,-5-8-16 16,-3 3-3-16,-10 5-1 0,10-4 0 0,-6 4-13 16,6-5-9-16,-5 5 12 0,4 0-12 15,-4 3-16-15,9-11-9 0,-1 12-3 0,1-4 0 16,0-1-144-16,-1 5-30 0,10-1-6 0</inkml:trace>
        </inkml:traceGroup>
        <inkml:traceGroup>
          <inkml:annotationXML>
            <emma:emma xmlns:emma="http://www.w3.org/2003/04/emma" version="1.0">
              <emma:interpretation id="{ED5F570A-481D-4D4C-8FCB-40E4019B914F}" emma:medium="tactile" emma:mode="ink">
                <msink:context xmlns:msink="http://schemas.microsoft.com/ink/2010/main" type="inkWord" rotatedBoundingBox="12572,1277 13528,1246 13550,1937 12594,196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14.4698">10166 454 918 0,'0'0'40'0,"0"0"9"0,0 0-39 0,4-4-10 0,-4 4 0 0,0 0 0 15,0 0 101-15,5-8 19 0,-5 5 3 0,0 3 1 16,0 0-45-16,0 0-9 0,0-8-2 0,-5 0 0 15,5 8-12-15,0-8-4 0,-4 4 0 0,4-4 0 16,0 8-12-16,-5-7-4 0,1 3 0 0,0-4 0 16,4 8-6-16,-5-8-2 0,5 8 0 0,-9-4 0 15,5-4-16-15,-5 8-3 0,5-11-1 0,-5 7 0 16,0 0-8-16,1-4 8 0,-1 8-8 0,0-4 8 16,-4 4-8-16,0-4 0 0,-1 0 0 0,-3 4 0 0,-1 0 0 0,1 0 0 15,-1 0 0-15,1 4 0 0,-5 0 0 0,4 0 0 16,1 4 0-16,-5 0 0 0,4 3 0 0,5-7 0 15,0 4 0-15,-5 8 0 0,1-1 0 0,4 1-9 16,-9 3 9-16,0 9-13 0,4 3 13 0,-8 16 0 16,8 0 0-16,1-1 0 0,-1 5 0 0,5-8 0 15,0 4 0-15,9-4 0 0,-1-8 0 0,5-4-9 16,5 0 9-16,3-3 0 0,5-9 0 0,1 1 0 16,3-5 0-16,1-3 0 0,4-8 9 0,0 0-9 15,8-8 12-15,1-4-12 0,0-4 17 0,4-3-3 16,0-5-1-16,9-3 0 0,-9 3-3 0,0-7-1 15,0 4 0-15,-4-5 0 0,-5 1-1 0,-4-4 0 16,0-4 0-16,0-1 0 0,-4-3 0 0,-5 0-8 16,0 4 12-16,-4 0-4 0,-1-4-8 0,6 0 8 15,-6 8-8-15,-3 12 8 0,3 3 10 0,-8-4 2 0,5 9 0 0,-1 7 0 16,-4 4-4-16,0 0 0 0,0 0 0 0,0 8 0 16,0 7-6-16,0 1-2 0,5 3 0 0,-5 13 0 15,0-1-8-15,4 0 0 0,0 0 0 0,5-4 0 16,4 1 0-16,-4-1 0 0,9 0 0 0,-1 5 0 15,1-9 0-15,-1 0 0 0,5 1 0 0,0-1 0 16,5-7-165 0,-6-1-26-16,32 17-5 0,-13-21 0 0</inkml:trace>
        </inkml:traceGroup>
        <inkml:traceGroup>
          <inkml:annotationXML>
            <emma:emma xmlns:emma="http://www.w3.org/2003/04/emma" version="1.0">
              <emma:interpretation id="{D1CCEB79-A093-42F0-8F89-BC3D7FD6B53D}" emma:medium="tactile" emma:mode="ink">
                <msink:context xmlns:msink="http://schemas.microsoft.com/ink/2010/main" type="inkWord" rotatedBoundingBox="15600,739 20994,568 21034,1834 15640,20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450.1479">14470 376 518 0,'4'-8'46'0,"5"-3"-37"16,-5-1-9-16,1 0 0 0,-1 1 241 0,0-1 47 15,-4 0 8-15,0 0 3 0,0 5-146 0,0-1-29 16,-4 0-5-16,-5 4-2 0,5-8-62 0,-9 12-13 16,-1-3-2-16,-3 6-1 0,-1-3-10 0,-4 12-1 15,5-12-1-15,-9 20 0 0,-1-9 1 0,5 5 0 16,-4 3 0-16,0 9 0 0,-1 3-5 0,1-4-1 16,4 4 0-16,0 1 0 0,0-5 1 0,0 4 0 15,9 4 0-15,0 0 0 0,4-3-15 0,5 7-8 16,-1-12 8-16,5 4-8 0,0-4 0 0,5 1 0 15,-1-5 0-15,5 4 0 0,4-7 0 0,0-4-15 16,5-1 3-16,-5-3 0 16,5-4-68-16,3-4-14 0,1 7-2 0,0-11-583 0,0 0-116 0</inkml:trace>
          <inkml:trace contextRef="#ctx0" brushRef="#br0" timeOffset="10643.2271">14667 610 1450 0,'0'0'64'0,"0"0"14"0,0 0-62 0,0 0-16 0,0 0 0 0,-4 8 0 16,-5-4 115-16,0 8 20 0,-4-5 4 0,4 5 1 16,5 8-61-16,-1-13-12 0,-3 13-3 0,3-5 0 15,5-3-35-15,-9 8-7 0,9-9-2 0,0 9 0 16,0-12-11-16,5 3-9 0,-1 1 12 0,1-4-12 16,-5-8 0-16,8 8 0 0,1 3 0 0,0-7 0 15,-9-4-172-15,9 4-37 0,-9-4-8 0,17 4-2 16</inkml:trace>
          <inkml:trace contextRef="#ctx0" brushRef="#br0" timeOffset="10775.402">14873 283 1911 0,'0'-12'42'0,"0"0"9"0,0 0 1 0,0 5 2 0,5-5-43 0,-5 4-11 15,0 8 0-15,0 0 0 0,0 0 34 0,0 0 5 16,0 0 1-16,0 20-631 15,0-9-125-15</inkml:trace>
          <inkml:trace contextRef="#ctx0" brushRef="#br0" timeOffset="11120.0577">15602 407 1911 0,'4'-4'42'0,"0"-11"9"0,-4 11 1 0,5-8 2 0,-5 4-43 0,-5-3-11 0,5 3 0 0,-4 0 0 15,0 0 64-15,-5 1 10 0,0-1 2 0,0 4 1 16,0 0-77-16,1 4 0 0,-5 0-16 0,-1 4 3 16,-3 0 21-16,-1 0 4 0,1 3 0 0,4 5 1 15,-5 4-13-15,5-1 0 0,0 1 0 0,4 3 0 0,0 1 8 16,5 3 0-16,-1-3-8 0,1 3 12 0,4-3 0 15,4-1-1-15,-4 1 0 0,5-1 0 0,-1 1 11 0,1 3 2 16,-5 1 1-16,0-5 0 0,4 1 19 16,-4-1 3-16,-4 1 1 0,-1 3 0 0,1-7-28 0,-1 3-4 15,-3 1-2-15,-1 7 0 0,-4-8-3 0,-1 1-1 16,-3-1 0-16,-1 1 0 16,-8-1-34-16,9 1-6 0,-1-4-2 0,5-1-1092 15</inkml:trace>
          <inkml:trace contextRef="#ctx0" brushRef="#br0" timeOffset="11344.7825">15904 497 2084 0,'0'0'46'0,"0"0"10"0,0 0 1 0,0 0 1 0,-4 12-46 0,0-4-12 0,-1 3 0 0,1 9 0 15,-1-12 89-15,1 11 16 0,0 1 3 0,-1-1 1 16,1 4-80-16,-1 1-16 0,5-5-3 0,0 5-1 16,0-9-9-16,0 5 0 0,0-4 0 0,5-1 0 15,-5-7-87-15,4 4-22 0,1-5-5 0,-1 1-1 16</inkml:trace>
          <inkml:trace contextRef="#ctx0" brushRef="#br0" timeOffset="11494.4255">16216 193 1900 0,'-13'-16'169'0,"13"16"-135"15,0 0-34-15,0 0 0 0,0 0 20 0,0 0-4 16,0 12 0-16,-5 0 0 16,5 7-115-16,-4-7-23 0,-1 3-5 0,5 5-615 0</inkml:trace>
          <inkml:trace contextRef="#ctx0" brushRef="#br0" timeOffset="11877.7006">16637 540 1551 0,'0'0'34'0,"0"0"7"0,0 0 2 0,0 0 1 0,0 0-36 0,0 0-8 0,18 8 0 0,-10-4 0 16,-8-4 31-16,5 15 4 0,3-11 1 0,1 12 0 15,-4-1-19-15,-1 5-3 0,0-1-1 0,1 1 0 16,4-1 27-16,-9 1 6 0,0-5 1 0,0 5 0 16,4 0-24-16,0 3-5 0,-4-15-1 0,0 3 0 15,0-11 38-15,5 8 7 0,-5-8 2 0,13 12 0 16,-4-12-14-16,4 4-2 0,0-4-1 0,5 0 0 16,-10 0-24-16,10-4-5 0,-1 4-1 0,5-12 0 15,-4 4-17-15,-1-7 0 0,1 3 0 0,4-3 0 16,0-1 0-16,-9 0 0 0,0 5 8 0,-4-9-8 15,0 1 8-15,-5-1-8 0,0 1 9 0,-8 3-9 0,-5 0 13 16,1 1-3-16,3-1-1 0,-4 12 0 0,-8-11 31 0,4 11 7 16,4-4 1-16,-9 4 0 0,5 4-39 0,-9 0-9 15,5 0 0-15,4 4 0 16,-5 4-52-16,5 0-12 0,-9-5-2 0,9 9-1 16,8 0-149-16,-3 0-31 0,-10 11-5 0,14-4-2 15</inkml:trace>
          <inkml:trace contextRef="#ctx0" brushRef="#br0" timeOffset="12232.3296">17378 364 403 0,'0'0'36'0,"0"0"-36"0,9 0 0 0,9 4 0 15,-1 4 359-15,-4 8 65 0,-4-5 12 0,0 9 4 16,0 3-308-16,0 1-60 0,-1-5-13 0,-3 5-3 15,3-1 8-15,-3 0 2 0,-1 1 0 0,1-5 0 16,-5-7-38-16,0 8-8 0,0-13-2 0,0 5 0 16,0-12 21-16,0 0 4 0,0 0 1 0,0 0 0 15,0 0-54-15,0 0-10 0,0 0-3 0,13 0 0 16,0-8 34-16,0-3 6 0,-4-5 2 0,4 0 0 16,5-3-9-16,4 3-2 0,-5-15 0 0,9 12 0 15,-4-1 0-15,0 1-8 0,5 3 12 0,-5 4-4 16,-5 1 8-16,5 3 0 0,4 4 1 0,-4 0 0 15,-9 4-2-15,5 4-1 0,0 4 0 0,-1-1 0 0,-8 5-14 16,4 0 0-16,5 3 0 0,-1 1 0 0,1 0 0 16,-1-1 0-16,-4 5 0 0,1 3 0 0,-6 1-8 15,1 3-5-15,0-4-1 0,-9 8 0 16,-5-3-194-16,-3 3-40 0,3 31-7 16,-12-23-1-16</inkml:trace>
          <inkml:trace contextRef="#ctx0" brushRef="#br0" timeOffset="9750.8093">13009 583 612 0,'0'0'27'0,"0"0"5"0,0 0-32 0,0 0 0 0,0-4 0 0,0 0 0 15,-5-4 68-15,5 8 8 0,0 0 0 0,0-11 1 16,-4 7-5-16,0 0 0 0,-1-12-1 0,5 12 0 16,-4-7-26-16,4 11-5 0,0 0 0 0,-5-4-1 15,1 0-17-15,0 4-3 0,4 0-1 0,-9-8 0 0,4 8-18 16,-3 8 0-16,3-8 0 0,-4 0 0 0,1 0 0 0,-5 0 10 16,8 0-10-16,-8 0 8 0,4 0-8 0,0 8 0 15,1 3 0-15,-1-7 0 0,0-4 8 0,-4 4 7 16,4-4 1-16,0 4 0 0,1 4-5 0,-1-8-1 15,0 8 0-15,0-5 0 0,1 5 24 0,-1-8 5 16,4 4 1-16,1 0 0 0,-5 0-13 0,0 0-3 16,5 4 0-16,0 3 0 0,-5-3 7 0,5 4 1 15,-1 0 0-15,1 7 0 0,-5-7-16 0,5 3-4 16,-5 1 0-16,4 3 0 0,1 1-12 0,0 0 8 16,-5 3-8-16,4-4 0 0,1 1 20 0,0-1-3 15,-1 1 0-15,5-4 0 0,-4 3-5 0,8-3 0 16,-4-1-1-16,5 5 0 0,-1-9 7 0,0 5 2 15,5-4 0-15,0-4 0 0,0 3-9 0,0-3-2 16,-1 0 0-16,1 0 0 0,0-4-9 0,4 3 8 16,0 1-8-16,0-4 8 0,1 0 4 0,-1 0 0 0,4-4 0 0,-4 4 0 15,1-4 21-15,-1 0 5 0,0 0 1 16,-4-4 0-16,4 0-39 0,-4-4 0 0,-1 4 0 0,6-4-12 16,-6-3 20-16,1-1 4 0,0 0 1 0,0-3 0 15,-1-5 9-15,1 1 2 0,-4-9 0 0,3 1 0 16,1-4-6-16,-4-4-1 0,3 0 0 0,5-8 0 15,-4 0-1-15,0-4-1 0,4 0 0 0,0 8 0 16,5-11-15-16,-5 11-13 0,0 0 2 0,5 3 1 16,-5-3 10-16,-4 8 12 0,4 0-2 0,-4 0-1 15,-5 4-21-15,0 3-4 0,5-7 0 0,-4 8-1 16,-5-1 17-16,8 1-12 0,-3-1 12 0,3 5-10 16,-3-1 10-16,-1-7 8 0,1 8-8 0,3-1 11 0,-8 1-11 0,5-1-9 15,4 4 9-15,-5-3-13 0,-4 3 13 16,9 1 0-16,-5-5 0 0,-4 5 0 0,5 3 0 0,-1 0 0 15,-4 0 0-15,0 5-9 0,0-1 9 0,0 0 0 16,0 8 0-16,-4-4 0 0,-1 4 0 0,5 0 11 16,0 0-1-16,0 0 0 0,-4-8-22 0,-5 16-5 15,0-8-1-15,0 8 0 0,-4-4 18 0,4 8 0 16,5 3 0-16,-5-7 0 0,5 8-9 0,-5-1 9 16,5 5-13-16,-1 7 5 0,1-4 8 0,0 5 0 15,-1-1 0-15,1 4 0 0,-1 4 0 0,5-7 0 16,-4 3 0-16,0 0 0 0,-1 0 0 0,1 4 0 15,0 0 0-15,-1 4 0 0,1-3 10 0,-1 6 1 0,1-3 0 16,0-3 0-16,-5 6 17 0,4-3 3 0,1-3 1 16,0 3 0-16,-1 0-32 0,1-8 0 0,-1 4 0 0,1-8-10 15,4 1 10-15,0-1 0 0,0-4 10 0,4-3-10 16,1-1 0-16,4-7 0 0,-1 4 0 16,1-9 0-1,0 5-146-15,4-4-29 0,5-4-5 0,-1-4-2 0</inkml:trace>
          <inkml:trace contextRef="#ctx0" brushRef="#br0" timeOffset="6899.4165">13140 84 910 0,'0'0'40'0,"5"-8"9"0,3-4-39 0,-3 4-10 0,-1-7 0 0,1 7 0 15,-5-4 103-15,4 4 18 0,-4 5 4 0,4-9 1 16,-4 4-48-16,0 8-10 0,0 0-1 0,0 0-1 15,0 0-26-15,0 0-6 0,0 0-1 0,-4 12 0 16,0-1-3-16,-1 9-1 0,1-4 0 0,4 3 0 16,-5 1-13-16,1-1-2 0,0 8-1 0,4-7 0 15,-5 3-2-15,5 1-1 0,-4-1 0 0,4 4 0 16,0 1 16-16,-4-1 3 0,-1 0 1 0,5 4 0 16,-4-3 1-16,-1 3 0 0,1-8 0 0,4 9 0 15,-4-1 4-15,-1-4 1 0,1 4 0 0,-1 0 0 16,-3-3-28-16,3-1-8 0,1 0 0 0,4-7 0 15,-5-1 20-15,1 1-2 0,0-4-1 0,-1 7 0 16,1-15-1-16,0 7 0 0,-1 1 0 0,1-8 0 16,-1 7-7-16,5 1-1 0,0-16-8 0,-4 4 12 0,-5 0-4 15,9-4 0-15,0 0-8 0,0 0 12 0,0 0-12 0,0 0 8 16,0 0-8-16,0 0 0 0,0 0 0 0,0 0 0 16,0 0-13-16,0 0 4 15,0 0-17-15,0 0-3 0,0 0-1 0,0 0 0 16,-4 4-88-16,4-4-18 0,0 0-3 0,0 0-746 15</inkml:trace>
          <inkml:trace contextRef="#ctx0" brushRef="#br0" timeOffset="10171.7209">13465 700 1324 0,'0'0'118'0,"0"0"-94"16,0 0-24-16,9 12 0 0,4-12 84 0,-4 3 12 15,-1 5 2-15,1-4 1 0,0-4-3 0,0 4 0 16,4-4 0-16,0-4 0 0,0 4-48 0,5-8-9 16,-1 1-3-16,1-5 0 0,-1-4-6 0,1 5-2 15,0-9 0-15,3 4 0 0,1 1-12 0,-4-5-4 16,0 5 0-16,3-5 0 0,-3 5-12 0,-5-5 0 16,0-3 0-16,-4 3 0 0,4-3 8 0,-8-1-8 15,-1-3 11-15,-4 4-11 0,-9-1 0 0,9 5 0 16,5-1 0-16,-5 5 0 0,0 3 0 0,-5 0 0 15,-4 1 0-15,1-1 0 0,3 8 0 0,-3 0-9 16,-1 4 9-16,-4 0 0 0,-1 4 0 0,-3 4-10 16,-1 4 10-16,1-1 0 0,-10 9 0 0,6-1 0 15,-1 5 0-15,4 7 0 0,-4 4 0 0,0 4 0 0,5-4 0 16,-1 4 9-16,1 4 3 0,3-4 1 0,1 0 0 0,0-4 0 16,9 0-3-16,-5-4-1 0,5 1 0 0,4-1 0 15,0-8-9-15,0 5 10 0,4-9-10 0,0 4 10 16,5-3-23-16,0-4-5 0,4-1-1 0,5 1 0 15,-1-16-113 1,9 0-24-16,5 0-4 0</inkml:trace>
        </inkml:traceGroup>
        <inkml:traceGroup>
          <inkml:annotationXML>
            <emma:emma xmlns:emma="http://www.w3.org/2003/04/emma" version="1.0">
              <emma:interpretation id="{8073904E-6E35-4CEE-A2C5-2C90F978A154}" emma:medium="tactile" emma:mode="ink">
                <msink:context xmlns:msink="http://schemas.microsoft.com/ink/2010/main" type="inkWord" rotatedBoundingBox="22956,464 28619,285 28660,1577 22997,17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573.9247">22520-517 1958 0,'0'0'43'0,"13"4"9"0,-8 0 1 0,4 7 3 0,-1 5-45 16,1 4-11-16,4-1 0 0,-8 8 0 0,-5 1 53 0,0 3 9 0,4-4 2 0,-4 8 0 15,-4 0-1-15,-5 0 0 0,0 4 0 0,5-3 0 16,-5 3-24-16,-4 4-5 0,0 3-1 0,0-3 0 16,-1-4 3-16,1 0 1 0,0-4 0 0,4-3 0 15,-4 3-37-15,0-8 0 0,4-8 0 0,0 5-8 16,1-5 8-16,-1-3 0 0,4 0 0 0,1-5 0 16,0 1 0-16,-1-8 0 0,5-4 0 0,0 0 0 15,0 0 49-15,0 0 12 0,0 0 3 0,0 0 0 16,9 0-52-16,4-4-12 0,0 4 0 0,-4-12 0 15,4 4-12-15,5-3-6 0,-5-1-1 0,5 0 0 16,4 1 11-16,4-5 8 0,0 0-12 0,5-3 12 16,4-1-12-16,-4 13 12 0,-5-9-12 0,0 4 12 15,-8 5-33-15,-1-1 0 16,-3 4 0-16,-1 4 0 0,-13 0 33 0,0 0 0 0,0 0 0 0,9 12 0 0,-5-1 0 16,-4-3 0-16,-4 8 8 0,-1-9-8 0,5 9 0 15,0 0 0-15,-9-5-8 0,-4 5 8 0,0-4 0 0,-5 3 0 16,10-3 0-16,-10 4 0 0,-8-5 0 0,-5 1 0 15,9 0 0-15,-9-1 0 16,-8 5-58-16,4-12-5 0,0 4-1 0,0-1 0 16,4 1-68-16,0-4-13 0,5 4-3 0,4-8-779 0</inkml:trace>
          <inkml:trace contextRef="#ctx0" brushRef="#br0" timeOffset="14827.4445">23235-576 1998 0,'0'0'44'0,"0"0"8"0,9-3 3 0,0 14 1 0,0-7-44 0,0 12-12 0,8-8 0 0,-4 11 0 16,0 1 48-16,-4-1 8 0,0 4 2 0,0-3 0 16,4 3 1-16,0 1 0 0,-4-1 0 0,4 8 0 15,-9 1-19-15,1 3-4 0,-1 4-1 0,-8 0 0 16,-1 7-18-16,1 1-3 0,-5-4-1 0,5 4 0 15,-5-4-13-15,0 0 8 0,0-4-8 0,1 0 0 16,-1-4-86-16,-4-4-23 0,0 0-5 0,-1-3-588 16,1-1-118-16</inkml:trace>
          <inkml:trace contextRef="#ctx0" brushRef="#br1" timeOffset="-6.01501E8">23312 190 345 0,'0'0'31'16,"0"0"-31"-16,0 0 0 0,0 0 0 16,0 0 15-16,0 0-3 0,0 0-1 0,11-5 0 0</inkml:trace>
          <inkml:trace contextRef="#ctx0" brushRef="#br0" timeOffset="15127.788">23538 314 1720 0,'0'0'76'0,"9"0"16"0,8-4-73 0,-3 4-19 16,3 0 0-16,1-4 0 0,-1 0 63 0,10 0 9 15,-1 0 1-15,5-4 1 0,-5 1-13 0,0-5-2 16,9-4-1-16,-4 5 0 0,0-5-19 0,0 0-4 16,-10-3-1-16,6-4 0 0,-1-1-2 0,-4 5-1 15,-9-9 0-15,-4 1 0 0,-5 0-31 0,5-4 0 16,0-1 0-16,0 5 0 0,-5 8 26 0,5-9 9 15,-9 5 1-15,0 7 1 0,0 1-24 0,-5-1-5 16,-3 8 0-16,-5 0-8 0,-1 8 0 0,-3 8 0 0,-1-4 0 0,1 12 0 16,-1 3 0-16,-4-3-9 0,-8 7 9 0,3 8-8 15,5 5 8-15,9-9 0 16,0 4 0-16,-5 4-8 0,5-4-4 0,0 8 0 16,0-11 0-16,4 3 0 15,0 0-162-15,1 4-33 0,3-8-6 0</inkml:trace>
          <inkml:trace contextRef="#ctx0" brushRef="#br0" timeOffset="15705.5693">24516-123 1936 0,'5'0'43'0,"4"-4"9"0,-1 4 1 0,-8 0 1 0,0 0-43 0,0 0-11 15,14 8 0-15,-10 3 0 0,0 1 54 0,1 4 9 16,-1-1 1-16,5 1 1 0,4 4-24 0,-9-1-5 15,-4 4 0-15,5-3-1 0,4-4-15 0,-1-1-4 16,-3 5 0-16,-5-5 0 0,-9 1-6 0,9-4-2 16,0-5 0-16,4 5 0 0,-8 0 2 0,4-4 0 15,0-8 0-15,0 3 0 0,-9 5-10 0,5-8 0 16,4 0 0-16,0 0 0 0,0 0 0 0,0-8 0 16,4 1 0-16,9-1 0 0,1 0 0 0,-1-4 0 15,-9 1 0-15,5-5 0 0,4 4 0 0,0-3 0 16,0-1 0-16,5-3 0 0,-1 3 0 0,1 0 0 15,4 1 0-15,0-1 0 0,4 5 0 0,-4 3 0 16,0 0 0-16,0 4 0 0,-9 4 0 0,5 8 0 0,-5-4 0 16,0 4 0-16,0 11 0 0,-4-7 0 0,-5 3 0 0,1 5 0 15,-1 3 0-15,1 1 0 0,-5-1 0 0,0 4 0 16,0-7 0-16,0-5 0 16,0 5 0-16,-5-4 0 0,1-1 0 0,-1 5 0 0,1-13 0 0,0 5 0 15,4 0 53-15,-5 0 9 0,5-5 2 0,0 1 0 16,0 0-52-16,0-8-12 0,0 0 0 0,0 0 0 15,0 4 0-15,0-4 0 0,0 0 0 0,0 0 0 16,13 0 0-16,-8-4 0 0,4 0 0 0,-1-4 0 16,1 4 0-16,4-7 0 0,0-1 0 0,1 4 0 15,3-11 8-15,1 3 0 0,4-3-8 0,8-9 12 16,-3 9-12-16,8-5-8 0,0 5 8 0,4-1-13 16,-4 9 21-16,-4-5 4 0,0 8 0 0,-5 4 1 0,1 4-5 15,-6 0-8-15,1 8 11 0,0 4-11 0,-4-4 10 0,-5 3-10 16,5 9 8-16,-5-1-8 15,4-7 0-15,-4 8 0 0,1-1 0 0,-1 4 0 0,0-3-16 0,0-1-4 16,0 1-2-16,-4 3 0 16,0 1-34-16,-5-5-6 0,1 5-2 0,-1 3-682 15,-8 4-137-15</inkml:trace>
          <inkml:trace contextRef="#ctx0" brushRef="#br0" timeOffset="13429.3032">20134 56 748 0,'0'-23'33'0,"0"7"7"0,-5 1-32 0,10-5-8 16,3 9 0-16,6-9 0 0,-10 4 124 0,-4 13 24 16,0-13 4-16,0 16 0 0,0 0-77 0,0 0-16 15,0 0-3-15,-4 19-1 0,4 5 7 0,-5 7 2 16,5-8 0-16,0 20 0 0,-4-4-2 0,4 0 0 15,0 8 0-15,-5 4 0 0,1-4-12 0,0 3-2 16,-1-3-1-16,5-12 0 0,0 4-23 0,-4 0-4 16,-5 0 0-16,5 0-1 0,-5-8 46 0,5 5 10 15,-10-5 1-15,1 4 1 0,0-8-33 0,0-3-8 16,4-5 0-16,0-3-1 0,1-5-7 0,-1 1-2 16,9-4 0-16,0-8 0 0,0 0-15 0,0 0-3 15,0 0-8-15,0 0 12 0,0 0-23 0,0 0-5 0,0 0 0 16,0 0-1-16,0 0 27 0,0 0 6 0,4 0 0 0,5-12 1 15,-9 4-17-15,4-3 0 0,1 3-11 16,-5-12 11-16,0 1-12 0,4-1 4 0,-4 1 8 0,4-5-13 16,1 1 13-16,-5 4-9 0,9-13 9 0,-5 5-8 15,0 0 8-15,5-4 0 0,0-5 0 0,0 1 0 16,4 0-16-16,4 0 0 0,-3-4-1 0,-1 0 0 16,4 0 27-16,5 0 6 0,-4-8 0 0,4 8 1 15,0-7-58 1,0-1-12-16,8 0-3 0,1 4 0 0,0 4 31 0,-1-4 5 0,6 8 2 0,-1 8 0 15,0-1 8-15,-5 9 2 0,-3 3 0 0,-1 8 0 16,-4 5 20-16,-4 3 5 0,-10 7 1 0,1 5 0 16,9 8-33-16,-14 3-6 0,-4 0-2 0,-4 5 0 15,4 7 23-15,-5 0 0 0,1 8 0 0,-5 0 0 0,-4 0 21 0,-5-12-1 16,-3 8 0-16,-1-12 0 0,-5 8-20 0,5-4 0 16,-4 1 0-16,0-9 0 0,-5 0 11 0,-4 9-3 15,-5-5 0-15,5-8 0 0,0 1-8 0,4-1 0 16,5-15 0-16,0 4 0 15,-1 0-32-15,6 0-8 0,3-8-1 0,0 4-1 16,10-8-93-16,-1 4-18 0,0-4-4 0,9 4-1 0</inkml:trace>
          <inkml:trace contextRef="#ctx0" brushRef="#br0" timeOffset="13764.308">20735 84 1036 0,'13'0'92'0,"-13"0"-73"0,13 4-19 0,0 3 0 16,0 5 106-16,0 4 18 0,-8 3 3 0,4 1 1 15,-5 3-52-15,0 0-9 0,-4 9-3 0,0 7 0 16,0-12 0-16,-4 4 0 0,4 0 0 0,-4 4 0 16,4-7-8-16,-5-1-1 0,1-4-1 0,-1-3 0 15,-3-4-11-15,8-1-3 0,-5 1 0 0,5-8 0 16,0-8-4-16,0 0-2 0,-8 11 0 0,8-11 0 15,0 0 10-15,0 0 3 0,0 0 0 0,0 0 0 16,0-15-13-16,4 3-2 0,0 0-1 0,1 1 0 16,3-9-12-16,-3 1-3 0,8-1 0 0,0-3 0 15,5-1 0-15,-5-3-1 0,4 7 0 0,1-11 0 16,4 4-15-16,0 0 0 0,0 7 0 0,9-11 0 0,-5 4-14 16,9-1-9-16,0 1-1 0,0 4-1 15,0-1-199-15,-4 9-39 0,35-5-8 16,-31 12-1-16</inkml:trace>
          <inkml:trace contextRef="#ctx0" brushRef="#br0" timeOffset="14093.438">21402 205 1728 0,'0'0'38'0,"0"0"8"0,0 0 2 0,0 15 0 0,0-7-39 0,-5 4-9 0,5 7 0 0,-4 1 0 15,4-9 53-15,0 9 9 0,-5-1 2 0,5 1 0 16,5-1-12-16,-1-3-3 15,-4 7 0-15,0-3 0 0,5-5-27 0,3 1-6 0,-3-4 0 0,-1-4-1 16,0 3-15-16,5-7 8 0,0 0-8 0,0-4 0 16,0 12 20-16,4-12-3 0,0-12 0 0,4 12 0 15,-3-4 2-15,3 0 0 0,1-15 0 0,-1 7 0 16,10-4-7-16,-1 1 0 0,-4-5-1 0,4 5 0 16,-4-5-11-16,0 1 10 0,4-1-10 0,-8-3 10 15,-5-1-10-15,0 5 10 0,-4 3-10 0,-5 5 10 16,-8-9 6-16,0 5 0 0,4 3 1 0,-9 0 0 15,-4 0 27-15,-5 5 6 0,1-1 1 0,-5 8 0 16,-5-12-63 0,1 12-12-16,0-4-2 0,-5 8-1 0,5-4-8 0,-5 12-1 15,0-8-1-15,5 7 0 0,0 1-129 0,4 0-26 0,0 0-4 16</inkml:trace>
        </inkml:traceGroup>
        <inkml:traceGroup>
          <inkml:annotationXML>
            <emma:emma xmlns:emma="http://www.w3.org/2003/04/emma" version="1.0">
              <emma:interpretation id="{231B194A-E553-4565-91C8-05F5EE3CBC13}" emma:medium="tactile" emma:mode="ink">
                <msink:context xmlns:msink="http://schemas.microsoft.com/ink/2010/main" type="inkWord" rotatedBoundingBox="30039,592 31086,559 31119,1584 30072,161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688.5113">27057-244 1029 0,'0'0'22'0,"0"-4"5"0,9-4 1 0,-5 0 2 0,5 1-30 0,-5 3 0 0,5 0 0 0,0 4 0 15,-1 0 96-15,6-8 14 0,-1 4 2 0,4 4 1 16,1 0-27-16,4 0-6 0,0 0 0 0,4 0-1 16,5 0-11-16,-5-4-1 15,5 4-1-15,4 0 0 0,0 0-2 0,0-4 0 0,5 4 0 0,-1 0 0 16,0-7-51-16,1-1-13 0,-1 4 0 0,1-4 0 0,-1 4 54 16,-3-4 8-16,3 8 2 0,-4-11 0 15,-4 3-52-15,-5 8-12 0,9-12 0 0,-8 12 0 0,-5-4 0 16,-1 0 0-16,-3 4 0 0,4 0 0 0,-5 0 0 15,1 0 0-15,-5 0 0 0,0 0 0 16,-4 4-151-16,0 0-33 0,-9 8-6 0,0-12-693 16</inkml:trace>
          <inkml:trace contextRef="#ctx0" brushRef="#br0" timeOffset="20205.8294">27136-248 115 0,'0'0'10'0,"0"0"-10"0,0 0 0 0,0 0 0 16,-5-8 139-16,5 8 25 0,-4-4 6 0,0-3 1 15,-5 3-75-15,4 0-14 0,5 4-3 0,0 0-1 16,0 0-14-16,-8-4-2 0,8 4-1 0,0 0 0 16,0 0 0-16,0 0 0 0,-5-8 0 0,5 8 0 15,0 0-12-15,0 0-2 0,0 0-1 0,0 0 0 16,0 0-12-16,0 0-2 0,0-8-1 0,0 8 0 15,0 0 8-15,5-11 1 0,-1 3 1 0,-4 8 0 16,0 0-14-16,0 0-3 0,0 0-1 0,0 0 0 16,0 0-23-16,0 0 0 0,0 0 0 0,0 0 0 15,0 0 16-15,0 0 0 0,0 0-1 0,0 0 0 16,0 0-15-16,0 0 0 0,0 0 0 0,0 0 0 0,0 0 0 16,0 0 0-16,0 0 0 0,0 0 0 0,0 0 0 0,0 0 0 15,0 0 0-15,4 4 0 0,-4-4 0 0,0 0 0 16,0 0 0-16,5 11 9 0,-5-11-9 0,0 0 12 15,0 0-12-15,0 0 12 0,0 0 2 0,0 0 1 16,0 0 0-16,0 0 0 0,0 0 1 0,0 0 0 16,9 0 0-16,-9 0 0 0,0 0-5 0,0 0-1 15,0 0 0-15,0 0 0 0,0 0-10 0,0 0 0 16,0 0 0-16,8 4 0 0,-8-4 0 0,0 0 10 16,0 0-10-16,0 0 10 0,9 4-10 0,-9-4 0 0,0 0 0 15,0 0 8-15,0 0-8 0,13 4 0 0,-8 4 0 0,-5-8 0 16,0 0 0-16,4 8 8 0,0 3-8 0,-4 5 0 15,0 0 8-15,0 3-8 0,0-3 0 0,0 7 8 16,0 4 2-16,-4 5 0 0,4 11 0 16,-4-4 0-16,-1 0 25 0,1 0 5 0,-5 7 0 0,5-7 1 15,-1-4-33-15,1 1-8 0,0-1 0 0,-1-4 0 16,-4 0 0-16,5 0 0 0,4 0 0 0,0-3 0 16,-4-5 36-16,4 1 6 0,0-5 1 0,4 1 0 15,-4-1-24-15,4 1-5 0,-4-5-1 0,9 1 0 16,-4 3-4-16,-1-15-1 0,0 8 0 0,1-4 0 15,-5-1-8-15,4 1 0 0,-4-8 0 0,0 0 0 16,0 0 0-16,9 4 0 0,-9-4 0 0,4 8 0 16,-4-8 0-16,9 4 0 0,-9-4 0 0,0 0-783 15,0 0-158-15</inkml:trace>
          <inkml:trace contextRef="#ctx0" brushRef="#br0" timeOffset="21327.5307">27750-213 864 0,'0'0'38'0,"0"0"8"0,0 0-37 0,-4-8-9 0,4 4 0 0,-5-3 0 15,5 7 92-15,-4-8 16 0,-1 4 3 0,5-4 1 16,0 8-39-16,0 0-7 0,-4-8-2 0,4 8 0 16,0 0 0-16,0-4 0 0,4-3 0 0,-4 7 0 15,0 0 0-15,0 0 0 0,14-4 0 0,-6 0 0 16,-8 4-51-16,9 0-13 0,-9 0 0 0,13 0 0 16,-13 0 54-16,0 0 8 0,0 0 2 0,0 0 0 15,9 0-52-15,-9 0-12 0,0 0 0 0,0 0 0 0,0 0 0 0,0 0 0 16,0 0 0-16,0 0 0 0,0 0 54 0,0 0 8 15,0 0 2-15,0 0 0 0,0 0-52 0,0 0-12 16,0 0 0-16,0 0 0 0,0 0 0 0,0 0 0 16,0 0 0-16,0 0 0 0,0 0 0 0,0 0 0 15,0 0 0-15,9 4 0 0,-5 4 0 0,5-1 0 16,-9-7 0-16,4 8 0 0,-4 4 0 0,0 0 0 16,5 3 0-16,-5-7 0 0,-5 4 0 0,5-1 0 15,0 5 0-15,0 3 0 0,-4-3 0 0,4 11 0 16,-4 1 0-16,-1 3 0 0,1 4 0 0,-5-8 0 15,0 5 0-15,5 3 0 0,-1-4 0 0,1 8 0 0,-5-8 0 16,5 4 0-16,4-8 54 0,-4 5 8 0,4-5 2 16,-5 4 0-16,5-4-52 0,0 1-12 0,0 3 0 0,0-8 0 15,-4-3 0-15,4 3 0 0,0-3 0 16,0-1 0-16,0 1 0 0,0-1 0 0,0-11 0 0,0 8 0 16,0-5 54-16,0 1 8 0,-5 0 2 0,5-1 0 15,0-3-52-15,0-8-12 0,0 0 0 0,0 0 0 16,0 0 0-16,0 0 0 0,0 0 0 0,0 0 0 15,0 0 0-15,0 0 0 0,5 8-10 0,-5-8 10 16,0 0-52-16,9 0-6 16,-5 4-1-16,-4-4 0 0,0 0-106 0,0 0-22 0,9-20-4 15,-9 20-1-15</inkml:trace>
        </inkml:traceGroup>
      </inkml:traceGroup>
      <inkml:traceGroup>
        <inkml:annotationXML>
          <emma:emma xmlns:emma="http://www.w3.org/2003/04/emma" version="1.0">
            <emma:interpretation id="{652BD05E-AD53-4844-896B-D3D8D5A1CEDB}" emma:medium="tactile" emma:mode="ink">
              <msink:context xmlns:msink="http://schemas.microsoft.com/ink/2010/main" type="line" rotatedBoundingBox="3264,2829 29441,1916 29497,3496 3319,4409"/>
            </emma:interpretation>
          </emma:emma>
        </inkml:annotationXML>
        <inkml:traceGroup>
          <inkml:annotationXML>
            <emma:emma xmlns:emma="http://www.w3.org/2003/04/emma" version="1.0">
              <emma:interpretation id="{1B210017-419A-4855-BF11-7B2BA6DEE639}" emma:medium="tactile" emma:mode="ink">
                <msink:context xmlns:msink="http://schemas.microsoft.com/ink/2010/main" type="inkWord" rotatedBoundingBox="3271,3034 4116,3005 4156,4146 3311,417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807.8955">444 2752 864 0,'-14'-4'76'0,"10"4"-60"0,-5 0-16 0,5 0 0 15,-5 0 112-15,0 7 19 0,5 1 4 0,-14 0 1 16,14 0-43-16,-5 4-8 0,-4 3-1 0,4 5-1 16,5-1-28-16,-1 5-6 0,1 3-1 0,0-4 0 15,-1 5-24-15,5-5-4 0,5 8-2 0,-1 0 0 0,-4-3 16 16,4-1 3-16,10-4 1 0,-6 1 0 0,1-5-24 0,4-3-5 15,5 3-1-15,-9-7 0 0,-1 0 0 0,1-4 0 16,-9-8 0-16,13 4 0 0,1-1 4 0,-1 1 0 16,-5-8 0-16,6 1 0 0,-6-5-2 0,6 0 0 15,-1-4 0-15,0 4 0 0,0 1-10 0,0-9 10 16,5 0-10-16,-5 1 10 0,4-5-10 0,1-3 8 16,0-1-8-16,4 1 8 0,-1-4-8 0,1-4 0 15,5 7 0-15,-1-7 0 0,-4 0-10 0,4 7 10 16,-4 5-13-16,5-5 5 0,-1 9 8 0,0-9-10 15,-4 13 10-15,0 3-10 0,0 0 10 0,0 4 0 16,0 0-9-16,0 8 9 0,-5 0 0 0,-3 4 0 16,12 4-9-16,-13-5 9 0,0 9 0 0,0 0-10 15,-4-5 10-15,0 5-8 0,0 3 22 0,-9-3 5 16,-5 4 1-16,-4-5 0 0,5 1 16 0,-5 7 3 0,-4-7 1 16,0 3 0-16,0-3 2 0,0-4 1 0,-5 3 0 0,1 1 0 15,-10-1-26-15,5 1-5 0,0 0 0 0,0-5-1 16,-4 1-11-16,9-4 12 0,-1 0-12 0,-4-1 12 15,9-3-30-15,-5 4-6 0,5-8 0 0,0 4-1 16,-4-4-173 0,3 0-34-16</inkml:trace>
          <inkml:trace contextRef="#ctx0" brushRef="#br0" timeOffset="22941.944">720 2174 1324 0,'-4'-19'118'0,"-1"7"-94"0,1 0-24 0,-1 1 0 0,1-1 76 0,0 0 10 15,-1 4 2-15,-4 1 1 0,9 7-25 0,0 0-6 16,0 0-1-16,0 0 0 16,0 0-164-16,0 0-33 0</inkml:trace>
        </inkml:traceGroup>
        <inkml:traceGroup>
          <inkml:annotationXML>
            <emma:emma xmlns:emma="http://www.w3.org/2003/04/emma" version="1.0">
              <emma:interpretation id="{D84657CB-93BF-4062-B93C-8A8032BA6BBA}" emma:medium="tactile" emma:mode="ink">
                <msink:context xmlns:msink="http://schemas.microsoft.com/ink/2010/main" type="inkWord" rotatedBoundingBox="5639,3291 5861,3283 5897,4319 5676,432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.43117E6">2835 2373 172 0,'0'0'16'0,"0"0"-16"0,0 0 0 0,0 0 0 0,0 0 20 0,0 0 0 16,0 0 1-16,0 0 0 0,0 0-21 0,0 0 9 15,0 0-9-15,0 0 0 0,0 0 66 0,0 0 6 16,0 0 2-16,4-8 0 0,-4 0 3 0,0 8 1 16,0 0 0-16,0 0 0 0,0 0-22 0,0 0-5 15,0 0-1-15,0 0 0 0,0 0-8 0,9-4-2 16,-9 4 0-16,0 0 0 0,-5-8-5 0,5 8-2 16,0 0 0-16,0 0 0 0,0 0-9 0,0 0-1 15,0 0-1-15,0 0 0 0,0 0-9 0,0 0-1 16,0 0-1-16,0 0 0 0,0 0 8 0,0 0 1 15,0 0 1-15,0 0 0 0,0 0 9 0,0 0 2 0,0 0 0 0,0 0 0 16,0 0-18-16,0 0-3 16,0 0-1-16,0 0 0 0,0 0-10 0,0 0 12 0,9 8-12 15,-9-8 12-15,9 8-12 0,-5 8 8 0,1-1-8 16,-1 1 8-16,0 3 4 0,-4 5 0 0,0 3 0 16,-4 0 0-16,4 12 16 0,-4 4 3 0,-5 4 1 0,0 0 0 15,5 0-5-15,-5-1-1 0,0 1 0 0,0 4 0 16,1-4-9-16,-1-1-1 0,0 1-1 0,0-4 0 15,1-4 6-15,-1 4 2 0,4-8 0 0,1 0 0 16,-5-7-23-16,0-1 0 0,1-8 0 0,3 5 0 16,5-5 10-16,-4-3-2 0,-5-4-8 0,5-1 12 15,-5 1-4-15,5-8-8 0,4-4 11 0,0 0-11 16,0 8 0-16,0-8 0 0,-9 0 0 0,9 0 0 16,0 0-45-16,4-8-3 0,-4 0-1 0,5-8-815 15</inkml:trace>
        </inkml:traceGroup>
        <inkml:traceGroup>
          <inkml:annotationXML>
            <emma:emma xmlns:emma="http://www.w3.org/2003/04/emma" version="1.0">
              <emma:interpretation id="{6F38AB74-F541-470D-A467-662628D21BC3}" emma:medium="tactile" emma:mode="ink">
                <msink:context xmlns:msink="http://schemas.microsoft.com/ink/2010/main" type="inkWord" rotatedBoundingBox="5741,3144 6297,3124 6332,4110 5775,4130"/>
              </emma:interpretation>
              <emma:one-of disjunction-type="recognition" id="oneOf8">
                <emma:interpretation id="interp8" emma:lang="" emma:confidence="0">
                  <emma:literal>V</emma:literal>
                </emma:interpretation>
                <emma:interpretation id="interp9" emma:lang="" emma:confidence="0">
                  <emma:literal>v</emma:literal>
                </emma:interpretation>
                <emma:interpretation id="interp10" emma:lang="" emma:confidence="0">
                  <emma:literal>U</emma:literal>
                </emma:interpretation>
                <emma:interpretation id="interp11" emma:lang="" emma:confidence="0">
                  <emma:literal>W</emma:literal>
                </emma:interpretation>
                <emma:interpretation id="interp12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.43168E6">2764 2447 576 0,'0'0'25'0,"0"0"6"0,0 0-31 0,0 0 0 0,0-8 0 0,5 0 0 16,-1 0 94-16,-4 8 13 0,0 0 2 0,0 0 1 16,-4-4-74-16,4 4-14 0,0 0-3 0,0 0-1 15,0 0 3-15,0 0 1 0,0 0 0 0,0 0 0 16,0 0 15-16,0 0 3 0,0 0 1 0,0 0 0 0,9-7-1 0,-9 7 0 16,0 0 0-16,0 0 0 0,13-4 4 0,-13 4 0 15,13 0 0-15,-13 0 0 0,13 4-8 0,-4 0-2 16,4-4 0-16,-4 3 0 0,0 5-6 0,-1 4 0 15,5 0-1-15,-4 3 0 0,0 1-27 0,4 7 0 16,0 1 0-16,5 3 0 0,-1 8 12 0,5-4 0 16,-4 8 0-16,-1-4 0 0,1 0-12 0,-5 1 0 15,-4 3 0-15,0-4 0 0,8 0 0 0,-4 0 0 16,-4-8-9-16,0 8 9 0,0-4 0 0,0 1 0 16,-1-5 0-16,-3 0 0 0,-1-3 0 0,5-5 0 15,0-7 0-15,-5-4 0 0,-4 3 0 0,0-11 9 16,0 0-9-16,0 0 8 0,0 0 1 0,0 0 0 0,0 0 0 0,18 4 0 15,-5 4 4-15,-13-8 1 16,13-8 0-16,0 4 0 0,-4-3-5 0,4-1-1 16,-9 0 0-16,5 0 0 0,0 0 0 0,-9-3-8 15,4-1 12-15,1 0-4 0,-5 4 3 0,0 1 0 0,4-5 0 16,-4 0 0-16,0-3 6 0,-4 3 2 0,-1 0 0 16,1-3 0-16,4-1 0 0,0 0 0 0,-4-3 0 15,4-1 0-15,0 1-9 0,0-4-2 0,0-5 0 16,0-3 0-16,4 0-8 0,0-8 8 0,-4 0-8 0,5-4 8 15,-5 0-8-15,4 4 0 0,0-8 0 16,1 8 0-16,-1-4 0 0,-4 4 0 0,0 4 0 0,5 0 0 16,-1 4-11-16,0 4 3 0,-4 3 0 0,5 1 0 15,-5 7-1-15,0 1 0 0,-5 3 0 0,5 4 0 16,0 0-28-16,0 8-6 0,0-4-1 0,0 4-557 16,0 0-112-16</inkml:trace>
        </inkml:traceGroup>
        <inkml:traceGroup>
          <inkml:annotationXML>
            <emma:emma xmlns:emma="http://www.w3.org/2003/04/emma" version="1.0">
              <emma:interpretation id="{2B1CE9A5-5E91-4A56-B383-CD3FB4A32C55}" emma:medium="tactile" emma:mode="ink">
                <msink:context xmlns:msink="http://schemas.microsoft.com/ink/2010/main" type="inkWord" rotatedBoundingBox="5901,3074 7973,3001 8014,4187 5942,425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5953.8402">4019 2494 403 0,'0'0'36'0,"0"-8"-36"15,0-3 0-15,0-1 0 0,5 0 182 0,-5 1 30 16,0-1 5-16,0 4 2 0,0 4-67 0,0 4-12 15,0-8-4-15,0 8 0 0,0 0-32 0,0 0-6 16,0 0-2-16,-9 8 0 0,4 12-49 0,-3 3-11 16,-1-3-1-16,-4 7-1 0,4 8 3 0,-4 8 1 15,0 0 0-15,4 4 0 0,0-5-11 0,0 5-3 0,0 0 0 0,1 0 0 16,-1-4 16-16,5 0 4 0,-5-4 0 0,0 4 0 16,5-4-20-16,-5-4-3 0,4-4-1 0,-3-4 0 15,-1-3-6-15,0-9-2 0,5 1 0 0,-1-1 0 16,-3 1 7-16,3 0 1 0,5-5 0 0,0-11 0 15,0 8-20-15,0-8 0 0,0 0 0 0,0 12 0 16,0-12-41-16,0 0-12 16,0 0-3-16,0 0 0 0,0 0-94 0,0 0-19 15,0 0-4-15,0-8-771 0</inkml:trace>
          <inkml:trace contextRef="#ctx0" brushRef="#br0" timeOffset="26259.0256">3835 2646 1364 0,'4'-35'30'0,"-4"16"6"0,0-1 2 0,0-3 0 0,0 3-30 0,5-3-8 16,-1-4 0-16,5-5 0 0,0 5 104 0,-1 0 19 16,6-4 4-16,3 3 1 0,1 5-48 0,-1-5-10 15,10 9-2-15,-6-4 0 0,6-1-38 0,-1 5-8 16,5 3-2-16,0-3 0 0,-1 3 10 0,5 0 2 16,-4 1 0-16,4 3 0 0,-4 4-32 0,0 0 0 15,-1 5 0-15,-3 3 0 0,-5 0 0 0,-1 3 0 16,-3 5 0-16,0 4 0 0,-10 4 11 0,-3 3-11 15,-5 1 12-15,0 7-12 0,-9-4 10 0,-4 5-10 16,0 3 8-16,-5-4-8 0,5 4 31 0,-5-3 1 16,-4-1 0-16,0 0 0 0,5 8-8 0,-5-3-2 0,-4-1 0 15,-1 0 0-15,1 0-11 0,-5 0-3 16,5-3 0-16,0-1 0 0,-5-4-8 0,5 1-11 0,-1-5 3 16,1 1 0-1,4-5-119-15,0-3-23 0,0 0-5 0,9-8-488 0,4-4-97 0</inkml:trace>
          <inkml:trace contextRef="#ctx0" brushRef="#br0" timeOffset="26471.9685">4576 2611 1497 0,'0'0'133'0,"0"0"-106"15,0 0-27-15,0 0 0 0,18 8 106 0,-1-4 16 16,1-4 3-16,0 0 1 0,3 4-28 0,-3-4-6 15,8 0 0-15,-4 0-1 0,5-4-36 0,-1 4-7 16,0-4-2-16,5-4 0 0,0 4-28 0,4 0-6 16,0 0 0-16,-4-3-743 15,-1 7-148-15</inkml:trace>
          <inkml:trace contextRef="#ctx0" brushRef="#br0" timeOffset="5.43046E6">3054 2314 172 0,'0'0'16'0,"0"0"-16"0,0 0 0 0,0 0 0 15,0 0 80-15,-4-8 12 0,4 8 4 0,0 0 0 16,0 0-62-16,-9-4-12 0,0 4-2 0,9 0-1 15,0 0-7-15,0 0-2 0,-9 0 0 0,0 0 0 16,9 0 9-16,-13 4 1 0,5 0 1 0,-1 0 0 16,-4-4-9-16,-1 4-3 0,10-4 0 0,-9 4 0 15,4 0-39-15,0 0-8 0</inkml:trace>
        </inkml:traceGroup>
        <inkml:traceGroup>
          <inkml:annotationXML>
            <emma:emma xmlns:emma="http://www.w3.org/2003/04/emma" version="1.0">
              <emma:interpretation id="{BAFDD4F8-AA37-4F5A-B584-43CC59EDDACE}" emma:medium="tactile" emma:mode="ink">
                <msink:context xmlns:msink="http://schemas.microsoft.com/ink/2010/main" type="inkWord" rotatedBoundingBox="8909,2679 14924,2469 14971,3804 8955,401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964.2042">7152 2315 1152 0,'0'0'102'0,"13"-8"-82"0,0 4-20 0,5-4 0 0,3 4 116 16,1 4 18-16,0 8 4 0,0 0 1 0,-4 4-60 0,-1 3-12 15,1 5-3-15,-5-1 0 0,0 5-19 0,-4 3-4 16,-5-4-1-16,1 5 0 0,4-1-19 0,-9 0-4 16,0-7-1-16,-5 3 0 0,-4 4-3 0,5-3-1 15,-5-5 0-15,5-3 0 0,-5 0 20 0,5-9 3 16,-5 1 1-16,9-8 0 0,0 0-13 0,0 0-3 16,0 0 0-16,0 0 0 0,0-8-8 0,0 1-3 15,9-17 0-15,-5 5 0 0,5-1 21 0,4-7 4 16,0-4 1-16,5 7 0 0,-1-7-23 0,1 4-4 15,-1-1 0-15,5 1-8 0,0 8 8 0,-4-1-8 16,-1 5 0-16,1 3 0 0,-5 4 0 0,0 0 0 16,0 8 0-16,1 4 0 0,-1 0 0 0,4 4 0 15,-8 4 0-15,4 3 0 0,-4 1 0 0,0-1 0 16,4 5 0-16,-9-1 0 0,1 1 0 0,-1-1 0 0,5 1 0 16,0 3 0-16,-5-7 0 0,5 3 0 0,-5 1 0 0,1-5 0 15,3 1 0-15,-8 0 0 0,5-5 0 0,-5-3 0 16,0-8 0-16,0 0 0 0,0 0 0 0,0 0 0 15,0 0 0-15,0 0 0 0,0 0 12 0,0 0-12 16,0 0 12-16,0 0-12 0,0-8 12 0,4-3-12 16,1-5 8-16,3-3-8 0,5-1 0 0,1-3 0 15,-1 7 0-15,4-7 0 0,1-5 0 0,4 1 0 16,0 0 0-16,4 3 0 0,-4 5 0 0,0-1 0 16,0 5 10-16,-5 3-10 0,-3 0 8 0,-1 4-8 15,-13 8 12-15,0 0-4 0,0 0 0 0,9 8 0 0,-1 4-8 16,-3 0 0-16,-5 7 0 0,0 1 0 0,0-1 0 15,0 5 0-15,-5-1 0 0,5 0 0 0,-4 1 28 0,4-1 3 16,0 1 1-16,0 3 0 16,-4 0-109-16,4 1-22 0,-5-5-4 0,5 0-640 15,-4 1-128-15</inkml:trace>
          <inkml:trace contextRef="#ctx0" brushRef="#br0" timeOffset="28463.3699">8547 2342 979 0,'-18'-4'87'0,"18"0"-70"15,5-4-17-15,3 4 0 0,-3 4 200 0,-5 0 37 0,0 0 7 16,0 0 2-16,9 12-154 0,-5 8-32 0,0-1-5 0,1 1-2 16,-5 3-6-16,0 1-2 0,0-1 0 0,0 4 0 15,-5 4-2-15,5 1-1 0,-4-1 0 0,4 4 0 16,-4 0 9-16,-1 0 1 0,1-4 1 0,-1 4 0 15,5-3-33-15,-4-1-6 0,0-8-2 0,-1 1 0 16,5-1 23-16,-4-3 4 0,0-1 1 0,-5-3 0 16,4-5-26-16,1 1-5 0,0 0-1 0,-1-4 0 15,5-8 0-15,0 0 0 0,0 0 0 0,0 0 0 16,0 0 0-16,0 0 0 0,0 0 0 0,5-8 0 16,-1-4-8-16,0-4 0 0,-8-3 0 0,0-1 0 15,8-3 23-15,0-4 9 0,-4-4 1 0,9-5 1 16,0-3-34-16,8 0 0 0,1-3 0 0,4-5 0 15,4 4-19-15,1 0-10 0,3 0-3 0,5-4 0 16,0 12 16-16,-4 4 4 0,0-8 0 0,0 12 0 16,-1 3-22-16,1 5-4 0,-5 3-1 0,1 0 0 15,-1 5 47-15,0-1 8 0,-4 4 3 0,0 4 0 0,0 4-31 0,-9 0-5 16,0 4-2-16,-4 0 0 0,0 0 29 0,-5 4 6 16,-4 11 0-16,-8 1 1 0,-1-1-17 0,-9 5 0 15,5-1 8-15,-13 8-8 0,4 1 0 0,-4-1 0 16,-1 4 0-16,1 0 0 15,-5 0-22-15,5 0-8 0,-5 0-2 0,0 0 0 16,1-7-134-16,3-1-27 0,-38 16-6 0,25-16-1 0</inkml:trace>
          <inkml:trace contextRef="#ctx0" brushRef="#br0" timeOffset="28672.621">9473 1648 1382 0,'0'0'61'0,"4"-8"13"0,-4 8-59 0,0 0-15 0,9-8 0 0,-9 8 0 15,8 12 182-15,1 0 34 0,0-1 6 0,0 9 2 16,0-1-116-16,-1 1-24 0,-3 7-4 0,-1 4 0 16,1 0-42-16,-1 5-8 0,-4 3-2 0,0 0 0 15,0 3-5-15,0-3-2 0,-4 4 0 0,4 0 0 16,0 0-21-16,-5-4 0 0,1 8 0 0,-1 0 0 15,1 0-54-15,0-1-6 0,4-3 0 0,0 0-685 16,-5 4-137-16</inkml:trace>
          <inkml:trace contextRef="#ctx0" brushRef="#br0" timeOffset="29004.0765">9766 2537 806 0,'0'0'72'0,"14"-4"-58"15,-6 0-14-15,6 4 0 0,-1-8 188 0,0 5 34 16,-4-1 7-16,4-4 2 0,4 4-119 0,10 0-23 16,3-8-5-16,1 5 0 0,4-9-55 0,0 0-10 15,-4 1-3-15,4-5 0 0,-4 1-16 0,-5-1 10 16,1 1-10-16,3-1 8 0,-3 1-8 0,-6-1 0 0,-3 1 9 16,0 3-9-16,-5-3 13 0,-4-5-1 0,-5 12-1 15,0-3 0-15,-4 3 16 0,-4 4 3 0,0-3 1 0,-5 3 0 16,4 4 10-16,-3 0 3 0,3 0 0 15,-8 8 0-15,4 0-16 0,0 4-2 0,-4 0-1 0,-9 3 0 16,5 5-25-16,4 3 0 0,-5 1 0 0,5-1 0 16,4-3 0-16,-4 3 0 0,4 1 0 0,5-1 0 15,-5 1 0-15,9 0 0 0,-4 3 0 0,4-7 0 16,4 3 0-16,0-3 0 0,1-5 0 0,4 9 0 16,-1-5 0-16,6 1 0 0,-1-4 0 0,0 7-716 15,4-11-142-15</inkml:trace>
          <inkml:trace contextRef="#ctx0" brushRef="#br0" timeOffset="29247.1445">10723 2096 2188 0,'-22'-11'48'0,"13"7"11"0,-4 0 1 0,0 0 1 0,8 4-49 0,-3 0-12 16,-1 0 0-16,9 0 0 15,0 0 54-15,0 0 8 0,0 0 2 0,0 0 0 0,4 8-52 0,9-4-12 16,-4-4 0-16,9 0 0 0,-1 0 28 0,5-4 4 16,5-4 0-16,3 4 0 0,10-8 0 0,-1 4 0 15,1-3 0-15,-1-1 0 16,5-4-52-16,-4 5-11 0,-1-1-1 0,1-4-1 16,-1 5-19-16,-8 3-3 0,4-4-1 0,0 1-660 15,-9-1-132-15</inkml:trace>
          <inkml:trace contextRef="#ctx0" brushRef="#br0" timeOffset="27376.9806">6494 2116 1011 0,'0'0'22'0,"0"-16"5"0,4 1 1 0,0-5 0 0,-4-3-28 0,0 3 0 15,-4-7 0-15,0 7 0 0,-5 5 100 0,4-1 15 16,-8 1 2-16,0-1 1 0,-4 4-37 0,-1 4-7 16,0 5-2-16,-3-1 0 0,3 0-32 0,-4 8-6 15,0 3-2-15,0 5 0 0,0 4 1 0,-4 3 0 16,0 12 0-16,-5-7 0 0,5 3-1 0,-1 4-1 0,1 4 0 0,0 4 0 16,-1 0 4-16,5 0 1 0,0 0 0 0,5 0 0 15,-1 8-7-15,5-4-1 0,4 4 0 0,5-4 0 16,0 0-13-16,8 4-3 0,5-8-1 0,4 4 0 15,0-4-11-15,5-20 10 0,8 4-10 0,-4-3 10 16,4-1-50-16,5-3-9 16,4 0-3-16,0-12 0 0,0-1-36 0,13-6-7 15,1-5-1-15,-1 0-1 0,-4-8-116 0,-5 1-23 0,1-9-5 16,-1 1-1-16,-4 0 100 0,0-5 20 0,-8-3 4 16,-1 0 1-16,0-4 29 0,-4 4 5 0,-4-5 2 15,-1 9 0-15,-3 0 187 0,-1 7 38 0,-9 5 7 0,5-5 1 0,-5 9-8 0,1-1-3 16,-10 0 0-16,5 4 0 0,0 8 4 0,-8 4 1 15,-6-4 0-15,6 8 0 0,-1 4-65 0,-4-1-13 16,0 9-2-16,-1 3-1 0,-3-3-42 0,4 3-9 16,4 5-2-16,-4 3 0 0,0 0-12 0,8 0 9 15,-4 0-9-15,9-3 8 0,0-9-8 0,5 5 8 16,4-9-8-16,-1 1 8 0,10-5-8 0,-5 1 0 16,9-8 9-16,0 0-9 0,0-4 0 0,4 0 9 15,-4 0-9-15,4-8 0 0,1 0 11 0,-1-3-11 16,-4-5 10-16,-4 0-10 0,4-3 23 0,-5-1-2 15,1-3 0-15,-5 0 0 0,0-1 13 0,-4 1 2 16,0 7 1-16,-5-11 0 0,-4 11-5 0,0-3 0 16,-4-1-1-16,-1 5 0 0,-4-1-9 0,1 4-2 0,-1 1 0 15,-4 3 0-15,-5 0-11 0,1 4-9 0,-5-4 12 16,4 8-12-16,-8 0 0 0,4 8 0 0,-5 4-12 16,1-4 3-1,4 0-91-15,-4 3-17 0,0 5-4 0,4-1-879 0</inkml:trace>
          <inkml:trace contextRef="#ctx0" brushRef="#br0" timeOffset="29478.228">11021 1562 1958 0,'0'0'43'0,"0"0"9"0,-4 4 1 0,4 4 3 0,-5 3-45 0,1 1-11 0,0 8 0 0,4-1 0 16,0 1 53-16,-5 7 9 0,5-4 2 0,-4 12 0 15,4-3 0-15,-4 3 0 0,4 4 0 0,0 4 0 0,-9 3 0 16,4 1 0-16,1-4 0 0,-5 4 0 0,5 0-52 0,-5-1-12 16,0 1 0-16,1 0 0 0,-6-8 0 0,6 4 0 15,-1 0 0-15,0-4 0 16,0 4-151-16,5-4-33 0,-5-4-6 0,5 0-2 0</inkml:trace>
          <inkml:trace contextRef="#ctx0" brushRef="#br0" timeOffset="29851.5043">11456 2479 1728 0,'0'0'38'0,"0"0"8"0,13 0 2 0,0-4 0 0,0-4-39 0,5 0-9 0,8 0 0 0,-4 0 0 16,4-7 38-16,5 3 6 0,0 0 0 0,4 1 1 15,0-5-25-15,0 1-4 0,-4-1-2 0,-1 0 0 16,-3 1-14-16,-1-1 11 0,-8-3-11 0,-1 3 10 16,1 0 43-16,-5-3 9 0,-4-1 2 0,-1 5 0 15,-3-1-23-15,-1 1-4 0,-4 3-1 0,0 0 0 16,-4 0-3-16,-1 1-1 0,-3 3 0 0,-6 0 0 16,6 4-32-16,-10 4 0 0,-8 0 0 0,-1 4 0 15,-3 0 8-15,-1 8 8 0,5-8 2 0,-5 11 0 16,5-3-29-16,-1 7-5 0,5 5-2 0,5-1 0 15,-1 5 18-15,5-9 0 0,4 8 0 0,1 1 0 16,8-1 0-16,0 0 0 0,4 1 0 0,5-1 0 0,4 0 0 16,0 1 0-16,5-1 0 0,4 0 0 0,4 0 0 15,9 1 0-15,-4-5 0 0,8 1 0 16,-4-1-148-16,0-4-25 0</inkml:trace>
        </inkml:traceGroup>
        <inkml:traceGroup>
          <inkml:annotationXML>
            <emma:emma xmlns:emma="http://www.w3.org/2003/04/emma" version="1.0">
              <emma:interpretation id="{B0FB8B6E-01B0-4E39-A57E-388E09394620}" emma:medium="tactile" emma:mode="ink">
                <msink:context xmlns:msink="http://schemas.microsoft.com/ink/2010/main" type="inkWord" rotatedBoundingBox="16899,2402 17740,2372 17777,3440 16936,347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716.8503">14027 2151 1029 0,'30'-8'22'0,"-21"4"5"0,-5-4 1 0,1 1 2 0,-5 7-30 0,0-8 0 0,4 0 0 0,-4 0 0 16,0 4 103-16,-4-7 14 0,4 11 3 0,0 0 1 15,0 0-53-15,0 0-12 0,0 0-1 0,0 0-1 16,0 0-28-16,-5 11-6 0,-3-3 0 0,3 8-1 16,-4-1 17-16,5 5 4 0,-5-5 1 0,1 5 0 15,-1 3-3-15,0 5-1 0,5-9 0 0,-5 1 0 16,0 3-13-16,5-4-2 0,-5 1-1 0,4-4 0 15,-3-1-9-15,3 5-1 0,1-9-1 0,4 1 0 16,0 4-10-16,-4-1 10 0,4-3-10 0,4-4 10 0,0 4-10 16,1-5 0-16,-5-7 0 0,4 12 0 15,5 0-89-15,-5-1-20 0,1-3-4 16</inkml:trace>
          <inkml:trace contextRef="#ctx0" brushRef="#br0" timeOffset="34397.9421">14215 2116 1209 0,'5'-20'53'0,"3"12"12"0,-3 1-52 0,8 3-13 0,0 0 0 0,5-4 0 16,-1 8 118-16,1 0 21 0,-1-4 4 0,1 4 1 16,-1 0-116-16,5 0-28 0,-4 0 0 0,4 0 0 15,-5 0 20-15,5 0-3 0,0 0 0 0,9 0-539 16,-5 0-108-16</inkml:trace>
          <inkml:trace contextRef="#ctx0" brushRef="#br0" timeOffset="33896.9627">14246 1734 1324 0,'0'-16'118'16,"0"-4"-94"-16,0 5-24 0,-4-1 0 0,4 1 94 0,-5 3 14 0,1 0 4 0,4 4 0 16,0 8-58-16,-5-7-11 0,5 7-3 0,0 0 0 31,0 0-166-31,0 0-34 0,0 0-6 0,0 0-2 0</inkml:trace>
          <inkml:trace contextRef="#ctx0" brushRef="#br0" timeOffset="34295.3064">14737 1453 1728 0,'5'-4'38'0,"3"-4"8"0,-8 0 2 0,0 8 0 0,0 0-39 0,0 0-9 16,0 0 0-16,0 0 0 0,5 12 46 0,-5 0 7 16,-5 7 2-16,5 4 0 0,-8 5-6 0,-1 3-1 15,-4 4 0-15,0 4 0 0,-5 0-18 0,0 4-4 16,-3 0-1-16,-1 8 0 0,0-8 31 0,4 7 7 15,-4 1 1-15,5 0 0 0,-1-5-64 0,5 1 0 16,-5-4-16-16,5 4 3 0,0-12 13 0,9 4 16 16,-5-12-3-16,0 1-1 15,5-5-144-15,-1-3-30 0,10-5-6 0,-10 5 0 0</inkml:trace>
        </inkml:traceGroup>
        <inkml:traceGroup>
          <inkml:annotationXML>
            <emma:emma xmlns:emma="http://www.w3.org/2003/04/emma" version="1.0">
              <emma:interpretation id="{D67BA055-51A5-446A-A0B4-F712DB6405B7}" emma:medium="tactile" emma:mode="ink">
                <msink:context xmlns:msink="http://schemas.microsoft.com/ink/2010/main" type="inkWord" rotatedBoundingBox="18812,2427 19726,2395 19759,3322 18845,335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914.2478">16027 1952 1897 0,'-17'-16'84'0,"12"12"17"0,1 1-81 0,-5 6-20 16,0 1 0-16,5 12 0 0,-9 3 18 0,0 1-1 0,-5 3 0 0,5 1 0 15,4 3 38-15,0 4 7 16,1-7 2-16,-1 3 0 0,0 4-52 0,0-4-12 0,5-3 0 0,-1 7 0 15,1-8 16-15,4-3 1 0,0-1 0 16,4-7 0-16,1 0 24 0,-1-4 5 0,-4-8 1 0,13 0 0 16,1 4-38-16,-1-8-9 0,0 0 0 0,0-4 0 15,5-4 0-15,-5 4 0 0,4-7 0 0,5 3 0 16,0-3 0-16,0-1 0 0,0-4 0 0,9 1 0 16,-5-1 0-16,14-3 0 0,-1 0 0 0,0-1 0 15,1 5 0-15,4-1 0 0,8-3 0 0,-3 7 0 16,-10 5 0-16,1-1 0 0,-1 4 0 0,1 4 0 15,-10 0 0-15,1 4 0 0,-13 4 0 0,4 4 0 16,0 0 0-16,-5 7 0 0,-8-3 0 0,0 4 0 16,-1-1 0-16,1 5 0 0,-9-5 0 0,-4 5 0 0,-1-1 0 0,5-3 0 15,-4 3 0-15,-5-3 0 0,-8 4 53 16,4-9 9-16,-1 9 2 0,1-5 0 0,-4 1-52 0,-1 0-12 16,1-1 0-16,3-3 0 0,-3 0 54 0,-5-5 8 15,0 1 2-15,-4 4 0 0,4-8-52 0,-5 0-12 16,1-4 0-16,0 0 0 15,-1 0-48-15,1 0-13 0,0 0-3 0,4-8-1152 0</inkml:trace>
          <inkml:trace contextRef="#ctx0" brushRef="#br0" timeOffset="35052.1516">16387 1468 2188 0,'0'0'48'0,"0"0"11"0,0 0 1 0,0 0 1 0,0 0-49 0,9 8-12 0,-9 4 0 0,4-1-646 16,5 9-132-16</inkml:trace>
        </inkml:traceGroup>
        <inkml:traceGroup>
          <inkml:annotationXML>
            <emma:emma xmlns:emma="http://www.w3.org/2003/04/emma" version="1.0">
              <emma:interpretation id="{C385A921-B585-41C1-9491-DEF0757E26D1}" emma:medium="tactile" emma:mode="ink">
                <msink:context xmlns:msink="http://schemas.microsoft.com/ink/2010/main" type="inkWord" rotatedBoundingBox="21082,2702 22389,2656 22416,3436 21109,348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045.4674">18111 2163 748 0,'0'0'67'0,"0"0"-54"15,0 0-13-15,0 11 0 0,0-11 65 0,9 12 11 16,4-4 1-16,5 0 1 0,-1-1 42 0,9-7 8 15,1 0 1-15,3-4 1 0,1-3-53 0,4-1-10 16,0-4-3-16,0 0 0 0,-4-3 0 0,4-1 0 0,0-3 0 16,-4 3 0-16,0-3-51 0,0-5-13 0,-5 1 0 0,0 3 0 15,0-3 33-15,-8 3 4 0,0 1 1 16,-1-4 0-16,-8 3-19 0,0 1-4 0,-5-1-1 16,0 4 0-16,-8 1-14 0,0-5 8 0,-1 9-8 0,-3-9 0 15,-1 8 8-15,0 1-8 0,0 7 0 0,-4-4 0 16,-5 0 0-16,1 8 0 0,4 0 0 0,-9 0 0 15,0 0 0-15,-4 8 0 0,-1 4 0 0,1-4 0 16,-5 3 0-16,5 13 0 0,0-5 9 0,-1 8-9 16,5 1 13-16,0 3-2 0,0 8-1 0,5-4 0 0,-1-4-10 15,1 4 0-15,4 0-10 0,-1 1 10 16,6-1 19-16,3 0 9 0,1 0 3 0,0 0 0 0,8 0-19 16,0-4-4-16,5 1-8 0,0-1 12 0,0-4-12 0,4-7 0 15,4-1 0-15,1 1-10 16,4-1-70-16,0-7-15 0,4-4-2 0,5 3-1 15,-5-11-90-15,5 0-17 0,0 0-4 16</inkml:trace>
          <inkml:trace contextRef="#ctx0" brushRef="#br0" timeOffset="36404.1027">18848 2147 946 0,'13'-31'42'0,"-4"19"9"0,0-4-41 0,4 1-10 16,-4-5 0-16,4-3 0 0,5 7 97 0,-10-3 18 15,5 7 3-15,1 0 1 0,-1 12-17 0,0-7-3 16,-4 7-1-16,4 7 0 0,0-3-18 0,0 8-3 15,0 4-1-15,-4-1 0 0,4 5-40 0,-4 3-9 16,-5 1-2-16,5-5 0 0,-4 4-5 0,-5-3-2 16,-5 3 0-16,5 1 0 0,-4-9-7 0,-1 5-2 0,1-5 0 15,-5 1 0-15,5-4-9 0,0-4 0 0,-5-1 0 0,4 1 0 16,1 0 53-16,0 0 9 0,4-8 2 16,0 0 0-16,0 0-64 0,0 0-12 0,-5-4-2 0,5 4-1 15,-4-4 24-15,-1-8 5 0,1 1 1 0,4-5 0 16,4 0-15-16,1 1 0 0,4-9 0 0,4 5 0 15,4-8 0-15,5-5 0 0,9 1 0 0,-5-4 0 16,1 4 0-16,8 0 0 0,-5 3 0 0,5 5 0 16,-4 0 8-16,-9 3 0 0,0 12-8 0,-4 0 12 15,-1 8-12-15,-8 8-8 0,0 0 8 0,-9 8-13 0,0 11 61 16,-5-8 13-16,-3 9 3 0,-1-1 0 0,0 4-52 0,-4-3-12 16,0 3 0-16,0-4 0 0,-1 4-17 0,10 0-7 15,-5-3 0-15,5-1-1 16,-1 4-3-16,5-3 0 0,5-1 0 0,-1-4-713 15,5-3-143-15</inkml:trace>
        </inkml:traceGroup>
        <inkml:traceGroup>
          <inkml:annotationXML>
            <emma:emma xmlns:emma="http://www.w3.org/2003/04/emma" version="1.0">
              <emma:interpretation id="{A7B93384-62C4-41E7-8273-9B0253CB317E}" emma:medium="tactile" emma:mode="ink">
                <msink:context xmlns:msink="http://schemas.microsoft.com/ink/2010/main" type="inkWord" rotatedBoundingBox="22969,2141 25876,2040 25925,3430 23018,353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7770.4858">22099 1944 1652 0,'18'-23'73'0,"-5"15"15"0,0-4-70 0,-4 1-18 16,4 3 0-16,-4 0 0 0,-5 0 72 0,5-4 10 16,-5 5 2-16,-4 7 1 0,0 0-24 0,0 0-5 15,0-8 0-15,0 0-1 0,0 8-37 0,-4-4-7 0,-1-4-2 0,-3 4 0 16,-1-3-9-16,0-1 0 0,-4 4 0 0,0 4 0 16,0 0 0-16,0 0 0 0,-1 0 0 0,-3-4 0 15,-1 8 0-15,1 0 0 0,4 4 0 0,-9-4 0 16,4-4 0-16,-4 3 0 15,0-3 0-15,0 4 0 0,-4 4 0 0,0-8 0 0,4 8 0 0,0 0 0 16,0 3 0-16,-9 5 0 0,5 7 0 0,-1-3 0 16,5-1 0-16,1 1 0 0,3-1 0 0,0 5 0 15,5-9 0-15,5 1 0 0,-1 0 0 0,4-1 0 16,1-3 0-16,4-12 0 0,0 0 0 0,0 0 0 16,0 0 15-16,13 4 1 0,0-4 0 0,9 0 0 15,0-4-26-15,0-4-5 0,4-4-1 0,5-3 0 0,9-5 64 16,-1-7 13-16,1 4 3 0,-1-1 0 0,-4-3-52 0,5 4-12 15,-10-5 0-15,1 9 0 0,-5 3 9 0,-4-3-1 16,5-5 0-16,-10 13 0 0,-4 3 3 0,1 0 0 16,-6 8 0-16,1 0 0 0,-5 12-24 0,1-1-5 15,-5 9-1-15,-5 7 0 0,1 0 19 0,-9 9 0 16,-5 3 0-16,-4 7 0 0,1-3 26 0,-10 4 9 16,0 4 1-16,-8-8 1 0,-1 3-16 0,-4-3-3 15,0-4-1-15,0 0 0 0,5-7-5 0,0-1-2 16,-1-4 0-16,-4 0 0 0,9-3 9 0,-9-9 1 15,9 1 1-15,-4-4 0 0,-1 7-33 0,9-15-8 16,1 0 0-16,3 0-1 0,5 0 21 0,9-4 0 16,0-4 0-16,9-4 0 15,4-4-56-15,4 1-6 0,9-1-2 0,9-7-682 0,5-1-137 0</inkml:trace>
          <inkml:trace contextRef="#ctx0" brushRef="#br0" timeOffset="38139.1569">22696 1113 1324 0,'17'0'59'0,"-17"0"12"15,0 0-57-15,9-4-14 0,4 1 0 0,-4 10 0 0,4 9 195 0,-4 0 36 16,0-1 7-16,-5 9 2 16,9 7-162-16,-13 4-32 0,-4 12-6 0,0-1-2 0,-1 5-10 0,-8-4-1 15,-5 4-1-15,1 3 0 0,-5 1 30 0,0 0 7 16,9-5 1-16,-5 9 0 0,-4-9-52 0,0 1-12 15,5-4 0-15,-1 0 0 0,1-8 27 0,-1-4 2 16,1-4 1-16,-1 0 0 0,5-11 3 0,-5 3 1 16,5-7 0-16,4 3 0 0,1-7-34 0,3 0 0 15,-3-1 0-15,8-3 0 0,0-8 0 0,0 0-22 16,0 0 3-16,8 0 1 0,5 0 18 0,1-8 0 16,-1 1 8-16,4-5-8 0,1 0 16 15,4-3-2-15,0-5-1 0,4 4 0 0,0-3-13 0,14-1-16 16,-5-3 3-16,0 4 1 0,-4 3 12 0,-5 0 16 15,-4 9-3-15,-4 3-1 0,-1-4-12 0,-8 8 0 16,-9 0 0-16,9 8 0 0,-1-1 0 0,-3 5 0 16,4 0 0-16,-9 0 0 0,0 3 0 0,0-3 0 15,4 3 0-15,-4 5 0 0,0-1 0 0,0 1 0 16,0 3 0-16,4 5 0 0,5-5 0 0,-9 0 0 16,5 5 0-16,3-5 0 15,-3 4-24-15,4 1-7 0,-5-1-1 0,0-3-802 0,5 3-160 0</inkml:trace>
          <inkml:trace contextRef="#ctx0" brushRef="#br0" timeOffset="36777.0493">20120 1979 1962 0,'0'0'87'0,"0"0"17"15,0-4-83-15,0 4-21 0,5-4 0 0,-5 4 0 0,0 0 44 0,4 8 5 0,-4 0 1 16,0 4 0-16,0 7-30 0,-4 5-5 0,-5-5-2 16,5 5 0-16,-9-1-13 0,4-4 0 0,0 1 0 0,0 3 0 15,5-3 0-15,-5-5 0 0,5 1 0 0,4 4 0 16,-5-9 13-16,10-3 0 0,-1 0 0 0,5 0 0 16,-5-1 2-16,5-7 0 0,-5 0 0 0,10 0 0 15,-1-3 9-15,0-1 3 0,9-4 0 0,-5 0 0 16,5 0-15-16,-4-3-2 0,4-1-1 0,0-8 0 15,0 5-1-15,-5-5-8 0,5-3 12 0,-4 3-4 16,-5 5-8-16,0-5-9 0,-4 1 9 0,-5-1-13 16,1 5 24-16,-10-5 5 0,1 5 0 0,-1-1 1 15,-3 0-1-15,-6 1-1 0,-3-1 0 0,4 1 0 16,-5 7-2-16,1 0 0 0,-5 4 0 0,4-4 0 0,-4 4-13 16,0 0 8-16,0 4-8 0,5 0 0 0,-10 8 0 15,6 0 0-15,-1 4-13 0,0-4 4 16,8 7-127-16,-3 1-26 0,4 3-5 0</inkml:trace>
          <inkml:trace contextRef="#ctx0" brushRef="#br0" timeOffset="37105.4438">20757 1839 1796 0,'0'0'40'0,"0"0"8"0,8-4 1 0,1 4 1 0,4 0-40 0,-13 0-10 0,0 0 0 0,0 0 0 16,5 8 38-16,-5 7 6 0,0 5 0 0,-5 3 1 15,1 1-36-15,-5 3-9 0,5 0 0 0,-5 1 0 16,0-1 53-16,0 0 9 0,5-3 2 0,0 7 0 16,-1-16-24-16,5 5-4 0,0-5 0 0,9 1-1 15,-5-4-5-15,5-4-1 0,-9-8 0 0,18 3 0 16,-1-3 28-16,1 0 6 0,-5-3 1 0,5-1 0 15,-1-8-52-15,1 0-12 0,-1-3 0 0,5 3 0 16,-4-4 54-16,-1 1 8 0,1-5 2 0,-1-3 0 16,1 3-52-16,-5-3-12 0,5 0 0 0,-5 3 0 15,4 4 0-15,-4-3 0 0,1-4 0 0,-6 3 0 16,6 4-100-16,-10 5-22 0,0 3-5 16,-4 8-1025-16</inkml:trace>
        </inkml:traceGroup>
        <inkml:traceGroup>
          <inkml:annotationXML>
            <emma:emma xmlns:emma="http://www.w3.org/2003/04/emma" version="1.0">
              <emma:interpretation id="{CF140368-9692-45FE-8C4F-978765CA966C}" emma:medium="tactile" emma:mode="ink">
                <msink:context xmlns:msink="http://schemas.microsoft.com/ink/2010/main" type="inkWord" rotatedBoundingBox="27459,2119 29446,2050 29491,3335 27504,340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783.9812">24499 1909 1267 0,'0'0'112'0,"9"0"-89"15,-1 0-23-15,10-4 0 0,4 0 56 0,0 4 6 16,-5-4 2-16,14 0 0 0,4 1 0 0,5-1 0 16,8 0 0-16,0-4 0 0,1 4 31 0,-1-4 6 15,9 4 2-15,-5-3 0 0,6-1-63 0,-1 0-12 16,-5 0-2-16,1-4-1 0,4 5-1 0,-4 7-1 16,-10-12 0-16,1 12 0 0,-9-4-37 0,-4 0-7 15,-5 0-2-15,-4 0 0 16,0 0-147-16,-4 1-30 0,-1 3-5 0,1 0-2 0</inkml:trace>
          <inkml:trace contextRef="#ctx0" brushRef="#br0" timeOffset="39045.6353">25561 1180 1494 0,'8'-24'66'0,"1"16"14"0,-4 1-64 0,-5 7-16 0,0 0 0 0,0 0 0 16,0 0 91-16,0 0 15 0,-5 11 3 0,-4 9 1 16,1-1-51-16,-5 9-11 0,-5 7-1 0,-4 0-1 15,0 8-1-15,-4 0 0 0,-1 0 0 0,-3 7 0 16,3 1-15-16,-3-8-3 0,-1 8-1 0,5 3 0 16,-1 1-13-16,5-1-2 0,0 1-1 0,5 4 0 15,-1-5-10-15,1 1 10 0,-1-5-10 0,1 5 10 16,4-4-10-16,-5-4 0 0,-4-1 0 0,5 1-11 15,-1-8-120-15,5 4-24 16</inkml:trace>
          <inkml:trace contextRef="#ctx0" brushRef="#br0" timeOffset="39439.2169">26083 2143 1918 0,'13'-23'85'0,"-4"19"18"0,8-4-83 0,-4 0-20 16,1 4 0-16,-1 4 0 0,-4 0 13 0,-9 0-1 15,0 0-1-15,0 0 0 0,0 0 12 0,-5 8 2 0,1 4 1 16,-1 3 0 0,-8 1-42-16,-4-4-8 0,-1 7-1 0,1 1-1 0,-1 3 52 0,5-3 10 15,4-1 3-15,5-7 0 0,-1 3-19 0,5 1-3 0,-4 0-1 0,4-1 0 16,4-3-4-16,1 4 0 0,-1-1-1 0,5-3 0 15,4-8 4-15,5 4 1 0,-1-5 0 0,5 1 0 16,0-4 4-16,0-4 0 0,0 1 1 0,4-5 0 16,-4 4-9-16,4 0-1 0,1-12-1 0,-5 5 0 15,0-1 6-15,0-4 0 0,-5-3 1 0,1 3 0 16,-5 1 36-16,0-1 7 0,0-4 2 0,-4 1 0 16,4-1-50-16,0 5-12 0,-4-5 0 0,0-3 0 15,-9 3 0-15,0 9 0 0,4-9 0 0,-8 5 0 16,-5-1 0-16,0 4 0 0,-8 1 0 0,-1 3 0 0,1 0 0 0,-10 4 0 0,-3-4-12 0,-6 4 12 31,1 1-112-31,-9 3-16 0,-8 0-4 0,-5 3-904 16</inkml:trace>
        </inkml:traceGroup>
      </inkml:traceGroup>
      <inkml:traceGroup>
        <inkml:annotationXML>
          <emma:emma xmlns:emma="http://www.w3.org/2003/04/emma" version="1.0">
            <emma:interpretation id="{CDF5064D-28F5-486F-A858-E96339B234A3}" emma:medium="tactile" emma:mode="ink">
              <msink:context xmlns:msink="http://schemas.microsoft.com/ink/2010/main" type="line" rotatedBoundingBox="2985,4823 27422,3336 27549,5412 3111,6899"/>
            </emma:interpretation>
          </emma:emma>
        </inkml:annotationXML>
        <inkml:traceGroup>
          <inkml:annotationXML>
            <emma:emma xmlns:emma="http://www.w3.org/2003/04/emma" version="1.0">
              <emma:interpretation id="{5E8078D0-CFE1-43BF-964D-E867AB63B116}" emma:medium="tactile" emma:mode="ink">
                <msink:context xmlns:msink="http://schemas.microsoft.com/ink/2010/main" type="inkWord" rotatedBoundingBox="2985,4823 6099,4634 6210,6460 3096,665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948.3604">641 4054 1220 0,'0'0'27'0,"-4"-7"5"0,4-5 2 0,-5 4 0 0,5 0-34 0,0 8 0 0,0 0 0 0,0 0 0 0,0 0 103 16,0 0 13-16,-4 12 4 0,4 7 0 0,0 5-40 0,0 11-8 16,-5 4-2-16,1 12 0 0,0-1-13 0,-14 5-2 15,5 7-1-15,-5 9 0 0,1-1-34 0,-9-4-6 16,4 0-2-16,0 1 0 0,8-5 16 0,-12 4 2 15,9-3 1-15,-1 3 0 0,5-7-31 0,-5-1 8 16,5-7-8-16,4 7 0 16,1-11-33-16,-1 0-10 0,4-4-1 0,1-4-915 15</inkml:trace>
          <inkml:trace contextRef="#ctx0" brushRef="#br0" timeOffset="42675.1483">53 4768 1177 0,'0'0'25'0,"0"0"6"0,0 0 1 0,0 0 2 0,0 0-34 0,0 0 0 16,0 0 0-16,0 0 0 0,0 0 74 0,0 0 8 16,0 0 2-16,0 0 0 0,0 0-20 0,9 8-3 15,4-4-1-15,9-4 0 0,4-4-22 0,5 0-5 16,0-4-1-16,13-7 0 0,4 3-9 0,0-8-3 16,5 1 0-16,4-1 0 0,-5 5-9 0,1-1-3 15,0 1 0-15,-1 3 0 0,-8 0-8 0,-4 0 10 16,-5 1-10-16,0 3 10 15,-4 4-50-15,-9 4-9 0,-5 0-3 0,1 4-488 16,-1 0-99-16</inkml:trace>
          <inkml:trace contextRef="#ctx0" brushRef="#br0" timeOffset="43330.7611">1317 4967 1382 0,'8'-8'123'0,"-3"-3"-99"0,-1-1-24 0,1-4 0 15,-1 8 54-15,0-3 6 0,-4-1 0 0,-4 4 1 16,4 8 5-16,0 0 1 0,-9 0 0 0,-8 4 0 16,-1 0-39-16,1 8-7 0,-10 7-1 0,-4 9-1 15,1 3-19-15,-5 0 0 0,0 8 0 0,4 0 0 16,-9 4 27-16,10-4 5 0,3 4 0 0,1-4 1 15,4-4-33-15,5-4-11 0,8-4 0 0,0-3 0 16,5-5 11-16,-1-7 0 0,10 0 8 0,-1-5-8 16,0 1 0-16,5-8 9 0,9-4-9 0,-5-3 0 15,9-5 16-15,4-4-3 0,0-3-1 0,1-9 0 16,-5-3-12-16,4 0 0 0,0-4 0 0,9 0 0 16,-13 4 0-16,5-4 8 0,-1 3-8 0,-4 1 0 15,-4 4 0-15,-1 0 8 0,1 11-8 0,-10 4 0 0,1 1 17 16,-9 11 1-16,0 0 0 0,0 7 0 0,0 5-10 0,0 4-8 15,-4 7 12-15,-1 0-12 0,5 5 8 16,0-1-8-16,0 4 0 0,0 4 0 0,0-3 0 0,5-1-9 16,-5 0-1-16,9 0-625 15,-5-7-125-15</inkml:trace>
          <inkml:trace contextRef="#ctx0" brushRef="#br0" timeOffset="44745.4726">1834 5182 1465 0,'9'-24'64'0,"0"16"15"0,8-3-63 0,1-5-16 0,-1-3 0 0,5-1 0 16,5 1 40-16,-1-9 4 0,5 1 2 0,-9-4 0 15,4 3-30-15,0-3-7 0,-4 4-1 0,0-4 0 16,-4-4-8-16,-1 0 12 0,5-8-12 0,-4 4 12 15,-1-4 14-15,-3 0 3 0,-1 0 1 0,0-4 0 16,9 0 0-16,-9-3 0 0,-9-1 0 0,5 4 0 16,4 0-15-16,-4-3-3 0,0 7-1 0,-5-8 0 15,-4 4-11-15,5 8 0 0,-1-4 0 0,-8 8 0 16,-1 0 0-16,1 8 0 0,8-1 0 0,1 5 0 16,-10-4 0-16,1 7 0 0,8 1 0 0,-4 3 0 15,5 0 0-15,-10 5 0 0,1 3 0 0,-1 0 0 16,5 8 0-16,0 0 0 0,-8-4-9 0,8 4 9 15,-13 4 0-15,-1 4 0 0,1 4-8 0,0 3 8 0,-5 5 0 16,1 3 12-16,4 8-1 0,0 4-1 0,-1 4 0 0,1 0 0 16,0 8 0-16,4 0 0 0,-4 0 7 0,4 4 2 15,1-1 0-15,-1 5 0 0,-4 0 16 0,8 3 3 16,1-3 1-16,-5 7 0 0,5-3 10 0,-5-1 3 16,5 1 0-16,-1-1 0 0,-8 1-16 0,4-1-4 15,-4 5 0-15,0-9 0 0,0 1-18 0,0-1-4 16,-1-3-1-16,-3-4 0 0,-1 0 0 0,5-8 0 15,-4 0 0-15,3-8 0 0,6 0-9 0,-5-8 0 16,-1 1 9-16,6-9-9 0,-1 5 9 0,0-8-9 16,0-5 12-16,5 5-12 0,4 0 0 0,0-12 0 15,0 0 0-15,-4 8 0 0,4-8 0 0,0 0 0 0,0 0 0 16,0 0 0-16,0 7 8 0,0-7-8 0,0 0 0 0,0 0 0 16,0 0 0-16,0 0 0 0,0 0-13 0,0 0 5 15,0 0 8-15,0 0 0 0,0 0 0 0,0 0 0 16,0 0 0-16,-5-7 0 0,1-1 0 0,-1 0-8 15,5 8 8-15,0-8 0 0,0-3 0 0,5 3 0 16,-5 0 0-16,4 0-8 0,-4 8 8 0,0 0 0 16,0 0 0-16,0 0 0 0,9-4 0 0,-9 4 0 15,0 0-10-15,0 0 0 0,0 0 0 0,0 0 0 16,0 12 10-16,-4 4 0 0,-5-5 0 0,0 5-8 16,0-4 8-16,0 3 0 0,-4 1-9 0,4-5 9 15,1 1-8-15,-5-4 8 0,8 4-10 0,-4-5 10 16,9-7 0-16,0 0-9 0,0 0 9 0,0 0 0 0,0 8 0 15,0-8 0-15,0 0 0 0,0 0 0 0,-4 8 0 0,4 0 0 16,4 4 0-16,-4-12 0 0,0 0 0 0,0 0 0 16,0 0 0-16,0 0 0 0,0 0 0 0,5 0 0 15,4-4 0-15,4 0 0 0,-9-4 0 0,9-4 0 16,-4 4 0-16,-5 1 0 0,1-5 0 0,4 0 0 16,4-3 0-16,4-1 0 0,-4-3 0 0,1-1 0 15,-1 1 0-15,4-5 0 0,5-3-8 0,-4-4 8 16,4 3-8-16,0-7 8 0,0 0 0 0,8 0-8 15,-3 4 8-15,3 0 0 0,5 3 0 0,-4 1-10 16,4-4 10-16,-4 7 0 0,-9 1-9 0,13 4 9 16,5 3 0-16,-5 4-9 0,-18 1 9 0,9 3 16 15,10-4-4-15,-1 8-1 0,-5 4-11 0,-3 4 0 16,-14-4 0-16,4 4 8 0,5 4-8 0,-4-4 0 0,-18-4 0 16,4 11 0-16,5 5 0 0,-5 0 0 0,-8-1 0 15,-5 5 0-15,-4-1 0 0,-4 5 0 0,-1-5 0 16,0 4 0-16,5 1 0 0,-4-5 0 0,-5 1 0 0,-4-1 0 15,-1 1 0-15,5-1 0 0,-8 1 0 0,3-5 0 16,1-3 0-16,4 0 0 0,0-4 0 0,9-4 0 16,-5-1 0-16,10-3 0 0,-1 4 0 0,9-4 0 15,-9-4 0-15,5-3 0 0,4-1 0 0,4 4 0 16,0-4 0-16,5 0 0 0,-4 1-9 0,3-1 9 16,1 4 0-16,4 0-8 0,-4 4 8 0,4 0 0 15,5 4 0-15,-5 0 0 0,0 4 0 0,5 3 9 0,-1 5-9 16,5-4 0-16,-4 3 0 0,-1 1 8 0,1-1-8 15,-1 1 0-15,10 0 0 0,-1-5 0 0,-4 1 9 16,4 0 0-16,5-5 0 0,0-3 0 0,-1-4-9 0,1 0 0 16,0 0 0-16,-1-4 0 0,6-7 0 0,3-5 8 15,-8 4-8-15,-1-7 12 0,6-1-12 0,-6 1 10 16,1-1-10-16,0-7 10 0,-9 4-10 0,-5-5 0 16,5 1 9-16,-4 0-9 0,-1 3 0 0,-4-3 0 15,9 0 0-15,-9 7 0 0,1-7 0 0,-6 8 9 16,1 3-9-16,0 0 0 0,-5 5 12 0,-4 3-4 15,-8 0 0-15,8 8-8 0,0 0 8 0,-9 4-8 16,-4 4 0-16,-1 0 0 0,-3 7 0 0,4 1 0 16,-5 3 0-16,1 1 0 0,-5 7 0 0,4 0 0 15,5 1 0-15,0 3 0 0,0-4 0 0,0 4 0 16,4 1 8-16,0-5-8 0,5-8 10 0,-1 1-10 0,5-1 8 16,0-3-8-16,9 3 0 0,4-3-9 0,0 0 0 15,5-5 0-15,4 1 9 0,0-4 0 0,4 0 0 16,9 3 0-1,5-3-120-15,8 0-24 0</inkml:trace>
        </inkml:traceGroup>
        <inkml:traceGroup>
          <inkml:annotationXML>
            <emma:emma xmlns:emma="http://www.w3.org/2003/04/emma" version="1.0">
              <emma:interpretation id="{7E8DC30E-30F3-4CE1-BB24-6D7C2026A7BF}" emma:medium="tactile" emma:mode="ink">
                <msink:context xmlns:msink="http://schemas.microsoft.com/ink/2010/main" type="inkWord" rotatedBoundingBox="7781,5688 8428,5649 8462,6217 7816,625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391.8703">5327 4842 1148 0,'-9'-15'51'0,"9"15"10"0,0-8-49 0,-5-4-12 0,1 0 0 0,0 5 0 16,-1-5 94-16,1 4 16 0,-5 0 3 0,5 4 1 16,-9-3-39-16,4-1-8 0,-4 0-2 0,-5 4 0 15,5 0-49-15,-5 4-16 0,1 0 8 0,-5 4-8 16,0 0 14-16,0 4-1 0,-4 0 0 0,-1 7 0 15,1 1 4-15,4 3 1 0,-4 1 0 0,4 3 0 16,0 5 10-16,0 3 1 0,4 4 1 0,-4 0 0 0,9 4-17 0,0-4-3 16,0 0-1-16,4 4 0 0,5 0-1 15,-1-8 0-15,5 1 0 0,0-5 0 0,5-8-8 0,-1 1 10 16,1-8-10-16,3-1 10 0,1-7 2 0,4-4 0 16,0-4 0-16,5-7 0 0,0-5 1 0,-1 4 1 15,5-3 0-15,4-5 0 0,5-3 1 0,-5-5 0 16,5 1 0-16,0-4 0 0,0 0-1 0,4-4 0 15,-5 0 0-15,1-1 0 0,-5 5-5 0,-4 0-1 16,-4 8 0-16,-5 3 0 0,-4 8 4 0,0 1 0 16,-1-1 0-16,-8 12 0 0,0 0 25 0,0 0 6 0,5 12 1 0,-5-1 0 15,-5 9-36-15,5-1-8 16,-4 5 0-16,8-1 0 0,-4 5 0 0,5 3 0 16,-1-4 0-16,1 0 0 0,3 1 0 0,1 3 0 15,4-4 0-15,5 0 0 16,-1-3-106-16,1-5-23 0,-1 1-5 0,10-5-856 0</inkml:trace>
        </inkml:traceGroup>
        <inkml:traceGroup>
          <inkml:annotationXML>
            <emma:emma xmlns:emma="http://www.w3.org/2003/04/emma" version="1.0">
              <emma:interpretation id="{828752E9-27DA-4489-A952-C40881E3F912}" emma:medium="tactile" emma:mode="ink">
                <msink:context xmlns:msink="http://schemas.microsoft.com/ink/2010/main" type="inkWord" rotatedBoundingBox="9920,4829 15202,4508 15302,6157 10021,647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398.4529">7419 4651 633 0,'0'-8'56'0,"0"-3"-44"16,0-1-12-16,0-4 0 0,0 5 132 0,5-9 25 15,-5 4 5-15,4 5 1 0,0-5-35 0,1 4-6 16,-1 1-2-16,1 3 0 0,-5 8-48 0,0 0-9 16,4 8-3-16,0 11 0 0,1 9-12 0,-5 3-4 15,-5 8 0-15,-3 8 0 0,-1-1-6 0,-4 13-2 16,-5-1 0-16,-4 5 0 0,0-1 10 0,-4 5 2 16,0-1 0-16,-1 0 0 0,1-7-21 0,8-5-4 15,-4-7-1-15,1-4 0 0,3-4 5 0,0-8 1 16,1-4 0-16,4-7 0 0,0-1-8 0,4-3-2 15,-4-4 0-15,8-4 0 0,-4-5 14 0,9-3 4 0,0 0 0 0,-4 0 0 16,-5-7-12-16,5-1-3 0,-5-4 0 0,0 0 0 16,5-3-8-16,-5-5-1 0,5-3-1 15,4-12 0-15,0 0-11 0,0-8 0 0,0-8 9 0,4-3-9 16,5 7 0-16,0-4-10 0,4-7 1 0,4-5 0 16,1 5-11-16,0-5-3 0,-1-3 0 0,9 0 0 15,10-1-17 1,-1 5-3-16,0-4-1 0,4 7 0 0,5 8 20 0,0 8 4 0,-5 4 1 0,5 4 0 15,-9 8 19-15,5 8 0 0,-9 3 0 0,-1 8 0 16,1 8-29-16,-5 4-3 16,-4 8 0-16,-4 3 0 0,-1 5 32 0,-8 3 0 0,-13 8-8 0,-1 1 8 0,-3-1 0 15,-6 4 10-15,-3 0-2 0,-1 0 0 16,-8 4-8-16,0-4 0 0,4 0 0 0,-9-3 8 0,0-5-8 16,1 0 0-16,-1-3 9 0,0-1-9 0,1-3 0 15,8-1-15-15,-5-7 3 0,5 3 0 16,0-3-18-16,5 0-3 0,-5-1-1 0,4-3-986 15</inkml:trace>
          <inkml:trace contextRef="#ctx0" brushRef="#br0" timeOffset="46836.8952">8091 4515 1638 0,'0'0'36'0,"0"0"7"0,0 0 1 0,4 7 3 0,-4 9-38 0,4 3-9 0,-4 1 0 0,0 3 0 16,0 5 88-16,0-5 16 0,-4 8 4 0,4 0 0 15,0-3-36-15,-4-1-8 0,4 0 0 0,0 1-1 16,-5-1-24-16,5-4-5 0,0 1-1 0,0-1 0 16,-4-3 6-16,4 3 1 0,-5-3 0 0,5-1 0 15,-4-3-23-15,4-1-4 0,-4-7-1 0,4 4 0 16,0-12 0-16,0 0 0 0,0 0 0 0,0 0 0 15,0 0 16-15,0 0 4 0,0 0 0 0,0 0 0 16,0 0-17-16,0 0-3 0,4-12-1 0,0-3 0 16,1-5 1-16,-5 1 1 0,9-5 0 0,-1 1 0 15,1-1-4-15,4 1-1 0,0-8 0 0,5 3 0 0,4-3-8 16,0 0 0-16,0 0 0 0,4 0 0 0,0-1 0 16,1 5-17-16,-5 4 4 0,4-1 1 15,0 9-132-15,-4 3-25 0,0 0-6 16</inkml:trace>
          <inkml:trace contextRef="#ctx0" brushRef="#br0" timeOffset="47076.2008">8810 4659 1681 0,'0'0'74'0,"0"0"16"0,0 0-72 0,0 15-18 15,-4 1 0-15,-1 7 0 0,1-3 47 0,-5 3 5 16,5 5 2-16,-5-5 0 0,5 4-10 0,-5-7-1 0,4 3-1 0,1-3 0 15,0-1-15-15,8 1-3 16,-4-5-1-16,4 1 0 0,-4-16-3 0,0 0 0 0,0 0 0 16,0 0 0-16,14 8 8 0,3-4 0 0,-4-8 1 0,5-4 0 15,-1 0-16-15,1-3-3 0,-1 3-1 0,-3-8 0 16,3 1 4-16,-4-5 1 0,5 1 0 0,-5-5 0 16,0 1 0-16,0 3 0 0,1 1 0 0,-6-5 0 15,1-3 9-15,-5 4 1 0,5 3 1 0,-4 1 0 16,-5-1-2-16,0 4-1 0,0 5 0 0,0-1 0 15,-9 4-12-15,0 0-2 0,-4 5-8 0,0 6 12 16,-5 5-29-16,-4 4-7 0,-4 4 0 0,-5-1-1 16,-4 5-183-16,0 3-37 15,-44 16-7-15,22-8-2 0</inkml:trace>
          <inkml:trace contextRef="#ctx0" brushRef="#br0" timeOffset="47566.8487">9740 3719 2098 0,'0'0'46'0,"0"0"10"0,9 8 1 0,0-1 3 0,-5 5-48 0,0 8-12 16,1 3 0-16,-1 0 0 0,-13 9 44 0,5 3 6 15,4 8 2-15,-9 3 0 0,-4 1-13 0,4 0-3 0,-4 0 0 0,0 8 0 16,0 7 3-16,-5-4 0 0,1 1 0 16,4 3 0-16,-5 1 5 0,5-9 0 15,0 1 1-15,0 0 0 0,-1-13-17 0,1 1-4 0,0-4-1 16,4-7 0-16,1-1-11 0,-6-8-3 0,10 1 0 0,0-5 0 16,-5-3 19-16,4-5 3 0,5 1 1 0,-4 0 0 15,0-8-32-15,4-4 0 0,0 0 0 0,0 0 0 16,0 0 9-16,0 0-1 0,0 0 0 0,8-8 0 15,-3-4-8-15,8-3 0 0,0-5 0 0,5 1 0 16,-1-5 0-16,5-7-14 0,5 0 3 0,3 0 1 16,-3-5-6-16,8 1-2 0,0 8 0 0,4 0 0 15,-4-1 9-15,-4 9 9 0,0 3-13 0,-1 5 5 16,-8 3 8-16,0 4-8 0,0 0 8 0,-9 4-8 0,-13 0 8 16,0 12-8-16,-4-1 8 0,0 5-8 0,-9 4 8 15,-5-1 0-15,-4 1 0 0,4 3 0 0,-3 0 0 0,-1 5 0 16,-5-1 0-16,-3 4-8 0,-6-3 8 15,6-1-12-15,-5 4 12 0,4-4-12 16,-4-3-92-16,9-1-20 0,-1 1-3 0,5-5-622 16,0 1-125-16</inkml:trace>
          <inkml:trace contextRef="#ctx0" brushRef="#br0" timeOffset="47805.7451">10372 3707 1954 0,'17'-12'87'0,"-17"12"17"0,0 0-83 0,14 12-21 0,-1 0 0 0,0 0 0 15,0 7 77-15,0 4 11 0,-4 1 3 0,0 7 0 16,0 4-17-16,-5 4-3 0,0 0-1 0,-4 4 0 16,0 0-10-16,-4 0-1 0,-5 4-1 0,0 0 0 15,1-1-31-15,-1 5-7 0,-4 0 0 0,-5-1-1 16,5 1-19-16,0 0 0 0,0 0 0 0,0 3 0 15,4-7-109 1,-4 0-16-16,4 0-3 0,0-8-988 0</inkml:trace>
          <inkml:trace contextRef="#ctx0" brushRef="#br0" timeOffset="48083.1982">10635 4776 1324 0,'22'-12'118'0,"-9"4"-94"0,0-3-24 0,1-1 0 0,8 4 114 0,-5-7 18 15,1-1 4-15,4 0 1 0,-1-3-17 0,1-5-3 16,0 1-1-16,5 0 0 0,-10-1-54 0,1-3-11 16,4 4-3-16,-5-1 0 0,1 1-8 0,-5-5-3 15,0 1 0-15,-8 4 0 0,-1 3-1 0,0 1 0 16,1 3 0-16,-5 1 0 0,0-1-12 0,0 8-4 16,0 8 0-16,-13 0 0 0,4 0-11 0,-9 4-9 15,1 8 12-15,-10 3-12 0,1 9 0 0,-5 7 0 16,1 0 0-16,-6 4 0 0,1 0 0 0,5 4 0 15,-5 4 0-15,4-4 0 0,0 4 0 0,9-4-16 16,0-4 4-16,5 4 0 16,12-4-122-16,-3-3-24 0,8-1-5 0,4-4-881 15</inkml:trace>
          <inkml:trace contextRef="#ctx0" brushRef="#br0" timeOffset="48619.7541">11219 4472 1094 0,'26'-24'97'0,"-17"16"-77"0,4-3-20 0,4 3 0 16,-8-4 159-16,9 8 28 0,-5 0 5 0,0 4 2 16,0 0-74-16,0 8-16 0,-4 0-2 0,0 4-1 15,0-1-39-15,0 9-8 0,-1-4-2 0,-3 3 0 16,-5 4 7-16,4 1 1 0,-4-1 0 0,4 1 0 0,-4-1-7 0,0-3-1 16,0-1 0-16,-4-3 0 0,0-5-28 0,4 5-7 15,-5-4-1-15,5-12 0 0,0 0 20 0,0 0 3 16,0 0 1-16,0 0 0 0,0 0-40 0,0 0 0 15,0 0 0-15,0 0 0 0,0 0 12 0,9-8-3 16,0-4 0-16,4 0 0 0,-4-3-9 0,4-5 0 16,0-3 0-16,0 3 0 0,5 1 0 0,-1-4 0 15,5-5 0-15,-4 5 0 0,4-1 0 0,0 5 0 16,-5-1 0-16,5 1 0 0,-4 7 0 0,-5 4 0 16,5-3-12-16,-1 7 12 0,1 8-11 0,-5 0 11 15,0 7-8-15,0 5 8 0,5-4 0 0,-10 3-8 16,6 5 8-16,-1 3 0 0,-4 1 0 0,4 3 0 15,-9-4 0-15,0 1 0 0,-4-5 0 0,5 5 0 16,-10-5 0-16,5-3 0 0,5-1 0 0,-5 1 0 16,4-4 0-16,-4-5 8 0,0-7-8 0,0 0 0 15,0 0 0-15,0 0-8 0,0 0 8 0,0 0 9 0,0 0-1 16,0 0-8-16,0 0 8 0,0-4-8 0,5-11 0 16,-1-1 0-16,9 1 0 0,-4-1 8 15,8-7-8-15,5-1 0 0,5-3 0 0,-5 4 0 0,4-5 0 0,0 5 0 16,-4-1 0-16,9 5 0 0,-9-1 0 0,0 9 0 15,-5 3 9-15,-3 4-9 0,-1 8 0 0,0 4 9 16,-4 3 0-16,-1 5 0 0,1 4 0 0,-4 3 0 16,-1 4-9-16,5 1 0 0,-5-1 0 0,1-4 0 15,-1 5 0-15,0-5 0 0,1 4 0 0,-1 1 0 16,0-1-72-16,5 0-8 16,0 1 0-16,0 3-764 0,0-4-152 0</inkml:trace>
        </inkml:traceGroup>
        <inkml:traceGroup>
          <inkml:annotationXML>
            <emma:emma xmlns:emma="http://www.w3.org/2003/04/emma" version="1.0">
              <emma:interpretation id="{56A2008D-ECB5-4DBC-BDA9-99D6CC517708}" emma:medium="tactile" emma:mode="ink">
                <msink:context xmlns:msink="http://schemas.microsoft.com/ink/2010/main" type="inkWord" rotatedBoundingBox="16899,4238 19364,4089 19460,5679 16996,582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810.9941">13978 4027 1267 0,'-9'-8'112'0,"1"-3"-89"16,3-5-23-16,5 0 0 0,5 1 107 0,-1 3 17 0,5-4 3 15,4 1 1-15,0 3-52 0,5-4-9 0,-1 1-3 0,10 3 0 16,-1-3 0-16,5-1 0 0,-1-4 0 0,5 5 0 16,5-5 0-16,8 1 0 0,5-1 0 0,8 1 0 15,-4 3-23-15,9 1-5 0,0 3 0 0,4 4-1 16,-13 0-21-16,5 1-4 0,-10-1-1 0,5 4 0 15,0 4-9-15,-8 0-17 0,-1 0 4 0,0 0 1 32,-8 0-119-32,-5 4-23 0,-13 0-5 0,0 3-807 0</inkml:trace>
          <inkml:trace contextRef="#ctx0" brushRef="#br0" timeOffset="49419.2065">14364 3875 345 0,'49'-20'15'0,"-36"16"4"0,-4-3-19 0,-5-5 0 0,-4 4 0 0,4-4 0 16,-4 5 197-16,0-5 36 0,-4 4 7 0,4 0 2 15,0 1-100-15,0-1-20 0,0 8-4 0,0 0-1 16,0 0-24-16,0 0-5 0,0 0 0 0,0 0-1 15,0 11-28-15,0 5-6 0,0 4-1 0,4 3 0 16,-8 8 21-16,4 4 4 0,-4 4 1 0,-5 8 0 16,4 0-11-16,-3 0-3 0,-6 0 0 0,6 7 0 15,-5-3-51-15,-1 0-13 0,1 3 0 0,0-3 0 16,-5-4 44-16,5-1 5 0,0-3 2 0,0 0 0 16,4-8-15-16,-4-3-4 0,4-5 0 0,1-4 0 15,-1 1-19-15,0-5-4 0,5-3-1 0,-1-1 0 16,1 1-8-16,-1-4-12 0,5-12 2 0,0 0 1 15,0 11-136-15,0-11-27 0,0 0-6 0,0 0-952 16</inkml:trace>
          <inkml:trace contextRef="#ctx0" brushRef="#br0" timeOffset="50004.9049">14996 3797 1382 0,'0'0'61'0,"0"0"13"0,0 0-59 0,0 0-15 16,0 0 0-16,0 0 0 0,13 4 123 0,-4 0 21 16,-5 3 5-16,1 5 1 0,-1 4-49 0,1-5-9 15,-1 5-3-15,-4 4 0 0,0-1-32 0,-4 4-6 16,4 1-2-16,0 3 0 0,-5 1 10 0,1 3 1 15,-5-4 1-15,5 4 0 0,-1 0-6 0,5 5-2 16,-8 6 0-16,3 5 0 0,1 0-31 0,4 0-6 16,-5 0-2-16,1-1 0 0,0 1 23 0,-1-4 5 15,5-4 1-15,-4 0 0 0,-1-4-30 0,1-4-5 16,-5-3-8-16,5-1 11 0,-1-7-11 0,1-1-14 16,0-3 3-16,-1 3 1 15,-3-7-156-15,8-4-31 0,-5 3-7 0</inkml:trace>
          <inkml:trace contextRef="#ctx0" brushRef="#br0" timeOffset="50875.0485">16356 3188 230 0,'0'0'10'0,"5"-7"2"0,-1-5-12 0,0 4 0 15,5-4 0-15,-9 12 0 0,0 0 233 0,0 0 44 0,0 0 9 0,0 0 2 16,0 0-100-16,0 0-19 0,0 0-4 0,-9 12-1 15,-4 0-68-15,0 3-15 0,-5 5-2 16,-3 3-1-16,-1 1-18 0,4-1-3 0,-4 1-1 0,0 3 0 16,0 0-27-16,0 0-5 0,5 1-2 0,-5-1 0 15,0-4 2-15,4 5 1 0,-4-5 0 0,0 1 0 16,1-1-40-16,3 0-8 0,0 1-1 0,5-5-1 16,0 5-168-1,4-9-34-15</inkml:trace>
        </inkml:traceGroup>
        <inkml:traceGroup>
          <inkml:annotationXML>
            <emma:emma xmlns:emma="http://www.w3.org/2003/04/emma" version="1.0">
              <emma:interpretation id="{9C3FAFB3-7832-41D3-A5CE-B138ECB44850}" emma:medium="tactile" emma:mode="ink">
                <msink:context xmlns:msink="http://schemas.microsoft.com/ink/2010/main" type="inkWord" rotatedBoundingBox="20605,3922 24125,3708 24223,5309 20703,552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1613.1384">17764 3824 345 0,'-17'0'15'0,"17"0"4"0,-9 0-19 0,-4 0 0 16,0 4 0-16,4 0 0 0,9-4 228 0,-9 0 41 16,-4 4 9-16,4 0 2 0,9-4-150 0,0 0-30 15,0 0-5-15,0 0-2 0,0 0-14 0,0 0-3 0,9 0-1 0,9-8 0 16,4 4-26-16,8-4-5 0,5-3 0 0,14-1-1 15,3-4 13-15,1 5 2 0,4-1 1 0,0-4 0 16,0 1-23-16,-4 7-5 0,-5 0-1 16,5 0 0-16,-9-3-21 0,-1 3-9 0,-3 4 8 0,4-4-8 15,-9 4-8-15,0 4-8 0,0 0 0 16,-9-4-1 0,1 0-184-16,-10 4-37 0</inkml:trace>
          <inkml:trace contextRef="#ctx0" brushRef="#br0" timeOffset="51863.2043">18484 3302 1728 0,'-4'0'153'0,"-1"0"-122"16,-4 3-31-16,1 5 0 0,-5 4 35 0,-1 7 1 16,-3 1 0-16,-1 7 0 0,1 1 21 0,-5 7 5 15,-5 4 1-15,1 4 0 0,-5-1-15 0,5 5-2 16,-5 0-1-16,-4 8 0 0,0-5 3 0,4-3 0 15,1 8 0-15,3-1 0 0,-3-3-25 0,3 0-5 16,5-4-1-16,5 3 0 0,-1-3 24 0,-4-4 5 16,-4 0 1-16,4-4 0 15,5 0-90-15,-1-8-17 0,-4 0-4 0,-4 1-1 16,8-1-77-16,1-8-15 0,4 1-3 16</inkml:trace>
          <inkml:trace contextRef="#ctx0" brushRef="#br0" timeOffset="52345.9465">19243 2939 1958 0,'9'-4'43'0,"0"-4"9"0,-5-4 1 0,9 1 3 0,-4-1-45 0,0 4-11 15,-5 4 0-15,-4 4 0 16,0 0 53-16,0 0 9 0,4 8 2 0,-4 8 0 0,0 7-15 0,-4 12-2 16,0 0-1-16,-1 12 0 0,-8 0-22 0,4 7-5 15,1 5-1-15,-10 7 0 0,-4 1 37 0,0 3 7 16,-9 4 2-16,1 4 0 0,-1 0-52 0,-4 0-12 16,4 0 0-16,-4 0 0 0,4-4 0 0,5-11 0 15,-5-5 0-15,1 1 0 0,-1-9 0 16,5 1 0-16,4-4 0 0,-5-4 0 0,5-8 0 0,0 0 0 15,9-8 0-15,-4-7 0 0,-1-5 0 0,5 1 0 16,0-1 0-16,4-7 0 0,5-4 54 0,4-4 8 16,0 0 2-16,0 0 0 0,0 0-52 0,8-8-12 15,-3-3 0-15,8-5 0 0,5-3 0 0,-1-1 0 16,5-7 0-16,0-1 0 0,4 1 0 0,1 4 0 16,-1-5 0-16,0 5 0 0,1 7 0 0,-10-3-15 15,1 7 3-15,-1 4 1 0,-4 1 11 0,-4 7 16 16,-9 0-4-16,13 4-1 0,-8 3-11 0,4 5 0 15,-5 4 0-15,-4-5 0 0,4 1 0 0,1 4 0 16,-5 3 0-16,4 5 0 0,-4-5 0 0,4 1 0 0,1 3 0 16,-5-4 0-1,9-3-152-15,-5-4-32 0,5 3-6 0,0-3-548 0,-1 0-110 0</inkml:trace>
          <inkml:trace contextRef="#ctx0" brushRef="#br0" timeOffset="52980.9444">19936 4136 1728 0,'13'-23'76'0,"-4"11"16"16,0 0-73-16,4 1-19 0,-9-5 0 0,5 4 0 0,-4-3 106 0,-5 7 18 15,0-4 3-15,0 5 1 0,-5-1-52 0,-4 4-9 16,-4 0-3-16,5 4 0 0,-10 4-51 0,-4 4-13 16,0 3 0-16,-4 9 0 0,-9 7 0 0,0 0 0 15,-1-3 0-15,1 7 0 0,5 0 54 0,-1 0 8 16,5-3 2-16,4-1 0 15,0 4-75-15,9-3-14 0,-1-1-3 0,6-4-1 0,-1-3 29 0,4-5 0 16,1 1 0-16,4-8 0 0,0-8 8 0,0 0-8 16,9 0 9-16,4 0-9 0,5-8 23 0,-1-4-2 15,1-3 0-15,8-5 0 0,-4 1-21 0,4-1 0 16,1-7 0-16,8 0 0 0,-5-1 0 0,1-3 0 16,4 0 0-16,0 0 0 0,-4-1 0 0,9 5 0 15,-10 4 0-15,1 3 0 0,0 5 0 0,-9 3 0 16,0 4 0-16,-9 4 0 0,0 12 0 0,-4 0 0 15,4 4 0-15,-9 3 0 0,-4 5 0 0,0 7 0 0,0 0 0 16,-4-3 0-16,-1-5 0 0,1 5 0 0,0-5 0 16,4 1 0-16,0-1 0 0,4-3 0 0,-4-1 0 0,4-3 0 15,1 0 0-15,-1-5 0 0,1 1 0 0,-5-8 0 16,0 0 0-16,13 4 0 0,4-8 0 0,1 0 0 16,-1 0 0-16,1 1 0 0,8-9 0 0,1 0 0 15,-1-3 0-15,0-1 0 0,9-4 0 0,-4-7 0 16,8 4 0-16,-3-12 0 0,-6 0 0 0,5-4 0 15,9-8 35-15,-4 0 2 0,-1-4 1 0,1-11 0 16,-1 3-10-16,-4 1-1 0,0-5-1 0,1 1 0 16,-6 0-38-16,1 3-8 0,-5 1-2 0,1 3 0 15,-5 4 35-15,-1 12 7 0,-7 0 2 0,3 12 0 0,-4 4-22 16,0 7 0-16,-8 8 0 0,-1 0 0 0,-4 8 0 0,0 0 0 16,-4 16 0-16,-5 0 0 15,5 7-18-15,-5 8-8 0,-4 4-2 0,0 4 0 0,-1 8 28 16,-3 0 0-16,-1 0 0 0,-8 23 0 0,4-8 12 0,5 1 2 15,-5 3 0-15,4-4 0 0,5-7-2 0,-5 3 0 16,5-3 0-16,4-4 0 0,1 0-12 0,-1-5 0 16,4-7 0-16,1 4 0 0,4-4 0 0,0-11 0 15,4-5 0-15,1 4 0 16,4-7-120-16,-1-5-26 0,-3 1-6 0,-1-4-975 0</inkml:trace>
          <inkml:trace contextRef="#ctx0" brushRef="#br0" timeOffset="53205.2892">20511 3680 2170 0,'-13'-20'96'0,"13"20"20"0,0 0-92 0,0 0-24 0,0 0 0 0,0 0 0 15,13-4 52-15,0 1 7 0,5-5 1 0,-1 4 0 16,10-4-41-16,3 4-8 0,10 4-2 0,4-4 0 15,4 0-9-15,0-3 0 0,5 7 0 0,8 0 0 16,1-4-49-16,3 4-12 0,6 0-3 0,12 0 0 16</inkml:trace>
        </inkml:traceGroup>
        <inkml:traceGroup>
          <inkml:annotationXML>
            <emma:emma xmlns:emma="http://www.w3.org/2003/04/emma" version="1.0">
              <emma:interpretation id="{911FB659-FA3E-4ED5-8F6D-986D712DFD04}" emma:medium="tactile" emma:mode="ink">
                <msink:context xmlns:msink="http://schemas.microsoft.com/ink/2010/main" type="inkWord" rotatedBoundingBox="26179,4070 27462,3992 27539,5250 26256,5328"/>
              </emma:interpretation>
              <emma:one-of disjunction-type="recognition" id="oneOf21">
                <emma:interpretation id="interp25" emma:lang="" emma:confidence="1">
                  <emma:literal>is</emma:literal>
                </emma:interpretation>
                <emma:interpretation id="interp26" emma:lang="" emma:confidence="0">
                  <emma:literal>'is</emma:literal>
                </emma:interpretation>
                <emma:interpretation id="interp27" emma:lang="" emma:confidence="0">
                  <emma:literal>'us</emma:literal>
                </emma:interpretation>
                <emma:interpretation id="interp28" emma:lang="" emma:confidence="0">
                  <emma:literal>io</emma:literal>
                </emma:interpretation>
                <emma:interpretation id="interp29" emma:lang="" emma:confidence="0">
                  <emma:literal>in</emma:literal>
                </emma:interpretation>
              </emma:one-of>
            </emma:emma>
          </inkml:annotationXML>
          <inkml:trace contextRef="#ctx0" brushRef="#br0" timeOffset="54326.6223">23415 3715 633 0,'0'0'56'0,"5"-12"-44"0,-1 1-12 0,0-1 0 16,5 0 180-16,0 0 35 0,4-3 6 0,-4 7 2 15,-5-4-76-15,5 5-15 0,0-1-4 0,-9 8 0 16,0 0-48-16,0 0-11 0,0 0-1 0,-13 19-1 15,-5 12-28-15,-4 8-6 0,0 4-1 0,-8 8 0 16,3 4 8-16,1 3 2 0,4 1 0 0,4-1 0 16,1-3-17-16,8-4-3 0,0-5-1 0,14-11 0 15,4 1-7-15,-1-1-2 0,1-8 0 0,0-4 0 16,0-3 4-16,8-5 0 0,-4-7 0 0,9 4 0 16,5-12 19-16,-1-8 4 0,5 0 1 0,-5-3 0 15,0-9-5-15,5 5-1 0,0-9 0 0,-1 5 0 16,-3-9-20-16,-1 5-4 0,0-4-1 0,5-1 0 0,0-3-9 15,0 0 0-15,-1-4 0 0,14-4 0 0,0 4 0 0,4 3 12 16,-4-3-12-16,0 4 12 0,0 0-12 0,4 4 0 16,-4 3 0-16,4 1 0 0,-4 3 0 0,0 5 0 15,0-1 0-15,0 8 0 0,-9-3 0 0,0 11 0 16,-9 0 0-16,-4 7 0 0,-9 5-8 0,0 4 8 16,-8 3-10-16,-5 5 10 0,-5-1 0 0,-3 4 0 15,-1 5 0-15,-9 3 0 0,1-4 0 0,-1 0 0 16,-8 0-10-16,4-3 10 0,0 3 0 0,0-8 13 15,-4-3-1-15,0-1-1 0,4-3-11 0,-5-1-11 16,-3-7 3-16,3 4 0 0,1 0 37 0,-5-1 8 16,0-3 2-16,1-4 0 0,-1-4-28 0,0 0-11 15,-4-4 8-15,5 4-8 16,3 0-29-16,-3 0-11 0,-6-4-3 0,10-4 0 16,-5 1-68-16,5-5-13 0,0 0-4 0,-5-3-1024 0</inkml:trace>
          <inkml:trace contextRef="#ctx0" brushRef="#br0" timeOffset="54404.7181">23902 3286 1209 0,'-8'-12'108'16,"8"-7"-87"-16,4-9-21 0,0 9 0 16,5-4 133-16,0 3 23 0,-5 0 4 0,9 1 0 0,1 3-60 0,-6 5-13 15,1 3-3-15,4 0 0 0,5 8-72 0,-5 8-12 16,-4 0-9-16,0-1-607 15,-5 5-122-15</inkml:trace>
        </inkml:traceGroup>
      </inkml:traceGroup>
      <inkml:traceGroup>
        <inkml:annotationXML>
          <emma:emma xmlns:emma="http://www.w3.org/2003/04/emma" version="1.0">
            <emma:interpretation id="{3DA25DDE-124E-4EAC-A02C-AC0722E3D188}" emma:medium="tactile" emma:mode="ink">
              <msink:context xmlns:msink="http://schemas.microsoft.com/ink/2010/main" type="line" rotatedBoundingBox="3242,7305 28276,5600 28440,8006 3406,9711"/>
            </emma:interpretation>
          </emma:emma>
        </inkml:annotationXML>
        <inkml:traceGroup>
          <inkml:annotationXML>
            <emma:emma xmlns:emma="http://www.w3.org/2003/04/emma" version="1.0">
              <emma:interpretation id="{3F8F90A5-E880-4CD3-8E54-F62C9165A9C3}" emma:medium="tactile" emma:mode="ink">
                <msink:context xmlns:msink="http://schemas.microsoft.com/ink/2010/main" type="inkWord" rotatedBoundingBox="3242,7305 8447,6951 8611,9356 3406,971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7323.8548">3133 7596 1494 0,'0'0'66'0,"0"0"14"0,0 0-64 0,0 0-16 16,-9 12 0-16,5 3 0 0,8 5 80 0,-8 3 12 16,-9 4 4-16,4 5 0 0,-4 3-20 0,4 4-3 15,-4-4-1-15,4-4 0 0,0 4-22 0,0 0-5 16,5-7-1-16,0-1 0 0,4-4-28 0,0 1-7 15,4-9-1-15,0 1 0 0,5-4 2 0,0-1 0 16,0-7 0-16,4 0 0 0,-4-4-10 0,4 0 10 16,0 0-10-16,0-4 10 0,5-4-2 0,-5 1 0 15,0-1 0-15,0-4 0 0,0-4-8 0,-4 1 0 16,0-5 0-16,4 1 0 0,-4-5 31 0,-5-3 1 16,5 0 0-16,-5-4 0 0,5-1-20 0,-4 1-3 15,-1 4-1-15,0-4 0 0,-4 7 2 0,-4-3 0 16,0 4 0-16,-1-1 0 0,5 5-10 0,-4-1 12 0,-9 5-12 15,8 3 12-15,-4 4-12 0,1 4 0 0,-10 0 0 0,-4 8 0 32,0 4-69-32,0 8-16 0,5-1-3 0,-5 13-621 0,0-1-124 0</inkml:trace>
          <inkml:trace contextRef="#ctx0" brushRef="#br0" timeOffset="57829.2108">3874 7569 1825 0,'-4'4'40'0,"0"-1"8"0,-1 5 1 0,1 8 3 0,-9-1-41 0,4 1-11 0,0 7 0 0,5 5 0 0,-5-1 56 0,0 0 8 15,0 5 3-15,5-1 0 0,0-4-40 0,-1 0-8 16,-12 1-2-16,12-5 0 0,10-3-7 0,3-1-2 15,-12-7 0-15,4-1 0 0,4 1-8 0,-4-12 8 16,5 4-8-16,8 0 8 0,-4-8 13 0,8-4 3 16,5 0 0-16,0-3 0 0,0-9-24 0,4-3 0 15,1-1 0-15,4-3 0 0,-5-4 0 0,0 0-18 16,0-8 3-16,5 8 1 0,-4 3 14 0,-1 5 0 16,-4-1 0-16,4 5 0 0,-8 7 11 0,-1 8-2 15,-4 0 0-15,1 8 0 0,-6 0 4 0,1 8 1 16,0 4 0-16,-5 7 0 0,1 0-6 0,-1 5-8 15,0-1 11-15,1 4-11 0,-5-4 13 0,4 1-4 0,-4-1-1 16,5-4 0-16,-1 1 0 0,5-9 0 0,-5-3 0 16,5 0 0-16,4-4 3 0,0-8 0 0,0 0 0 15,1-4 0-15,7-4 21 0,-3-8 5 0,0 1 1 0,4-5 0 16,-1 1 6-16,1-5 2 0,0 1 0 0,-4 0 0 16,-1 7-21-16,1-4-4 0,0-3-1 0,-10 0 0 15,5 3-20-15,-4 1 0 0,0-1 0 0,0 5 0 16,0-5-12-16,-1 8-6 0,-3-3-2 0,-5 7 0 15,0 8-211-15,0 0-42 0</inkml:trace>
          <inkml:trace contextRef="#ctx0" brushRef="#br0" timeOffset="58172.5881">5103 7662 1382 0,'0'0'123'0,"4"12"-99"16,-4 4-24-16,5 3 0 0,-5 1 164 0,0-1 28 15,0 1 6-15,-5 3 1 0,5 4-99 0,0 1-20 16,-4-5-4-16,-1 4-1 0,1 1-34 0,0-1-6 16,-5-4-2-16,4-7 0 0,1-1-21 0,4-3-12 15,-4 0 12-15,4-12-12 0,0 0 8 0,0 0-8 16,0 0 0-16,0 0 0 0,0 0 0 0,8-4 0 15,1-4 8-15,4-4-8 0,1-3 0 0,3-9 10 0,1-3-10 16,-1 0 8-16,5-4 0 0,0-1-8 16,4 1 12-16,1 0-4 0,-1-4-8 0,0 4 0 0,1 3 0 15,-5 5 8-15,0 7 27 0,-5 5 5 0,1-1 0 16,-1 12 1-16,1 0-10 0,-5 4-3 0,-13-4 0 16,13 16 0-16,0-1-10 0,0 9-2 0,1-5-1 0,-6 8 0 15,1-3-6-15,-4 3-1 0,3 0 0 0,-3 1 0 16,-1 3-8-16,0 0 0 0,5-4 0 0,-4 1 0 15,3-1-98-15,1-4-22 16,-4-3-4-16</inkml:trace>
          <inkml:trace contextRef="#ctx0" brushRef="#br0" timeOffset="56988.6625">1970 7818 1566 0,'-4'-23'69'0,"4"15"15"0,0-4-68 0,4 1-16 16,-4-5 0-16,5 4 0 0,-1 1 80 0,5-5 13 15,0 8 3-15,-1-3 0 0,1 7-45 0,-9 4-9 16,13-4-2-16,-4 8 0 0,4 3-28 0,-4 5-12 16,0 4 8-16,-5 3-8 0,5 5 15 0,-5-1-3 15,1 4 0-15,-5 1 0 0,4-1 23 0,-4 4 4 16,0-4 1-16,-4-3 0 0,-1-1-11 0,1-3-1 15,0 3-1-15,-1-3 0 0,5-5-8 0,-4-3-2 16,-1 4 0-16,5-5 0 0,0-11 2 0,0 0 0 16,0 0 0-16,0 0 0 0,0 0-19 0,0 0 0 15,0 0 0-15,0 0 0 0,5-11 0 0,4-5 0 16,-1-4 0-16,6-3 0 0,-1 0 0 0,0-9 0 16,4 1 0-16,5-4 0 0,-4-4 0 0,8 0 0 0,1-4 0 15,3 4 0-15,1 4 0 0,4 0 0 0,-9 8 0 16,1 3 0-16,-10 9 0 0,1 3 0 0,-5 4 0 15,5 0 0-15,-5 8 0 0,0 8 0 0,-13-8 0 0,9 12 0 16,4 4 0-16,-4 7 0 0,-1 0 0 0,1 5 0 16,4-1 0-16,-4 0 0 0,-5 1 0 0,1 3 0 15,4 4-20 1,-5 4-10-16,0 0-2 0,-4-4-1 0,-4 0-152 16,4 0-31-16,0 28-5 0,-4-24-609 0</inkml:trace>
          <inkml:trace contextRef="#ctx0" brushRef="#br0" timeOffset="56553.1819">439 7584 1267 0,'0'0'56'0,"0"0"12"0,0 0-55 0,0 0-13 0,0 0 0 0,9-4 0 15,0 0 42-15,8 1 6 0,1-5 0 0,4 4 1 16,4-4 17-16,0 0 3 0,1 0 1 0,3-7 0 16,-3-1-18-16,3-3-4 0,1-5-1 0,4 1 0 15,-4-4-6-15,4-8-1 0,5-1 0 0,3-6 0 16,-3-1-8-16,-1 7-3 0,-4 1 0 0,1-4 0 0,-1 0-21 15,0-4-8-15,-5 4 0 0,-3 0 0 0,-1 4 9 0,-4 0-9 16,0 0 8-16,-9 0-8 0,-4 0 0 16,-5 4 0-16,1 0 8 0,-1-5-8 0,-8 1 0 15,-1 0 0-15,5 4 0 0,-4 0 0 0,-5 0 0 16,0 3 0-16,5 1-9 0,-14 8 9 0,5-5-15 16,5 1 4-16,-6 3 1 0,1 1 0 0,4-1 10 0,-4 5-8 15,0-1 8-15,4 4-8 0,1 8 8 0,-1-3 0 16,-4 3 0-16,4 0 0 0,9 4 0 0,0 0-8 15,0 0 8-15,-13 15-8 0,-5 5 8 0,5 3 0 16,0 5 0-16,-5 3 0 0,5 4 0 0,-4 4 0 16,3 8 0-16,1 3 0 0,4 9 0 0,-4 3 16 15,0 5-3-15,0 7 0 0,4 8 12 0,-4 0 3 16,0-1 0-16,0 5 0 0,0 0 10 0,-1 0 2 16,1 0 1-16,0-4 0 0,0 3-5 0,0 1-2 15,0 0 0-15,4-8 0 0,-9 4-11 0,5-8-3 0,-4 0 0 16,-1 0 0-16,0-7-3 0,-3-1-1 0,-1-4 0 15,0 5 0-15,0-9 1 0,0-7 0 0,-5 0 0 16,6-9 0-16,7-3-1 0,-3-11-1 0,4-5 0 0,-1-7 0 16,6-1-5-16,-1-7-1 0,5-4 0 0,-1 0 0 15,-4-8 0-15,5 0 0 0,4-8 0 0,-4 1 0 16,-1-5-9-16,5-7 0 0,5-1 0 0,-1-3 8 16,5-8-8-16,4-4 0 0,4 4 0 0,-3-8 0 15,12 0 0-15,-4-4 0 0,4-3 0 0,5-1 0 16,4 0 0-16,0-7 0 0,0-1 0 0,5-3 0 15,-1-5-9-15,5-3 9 0,9 0-12 0,-1 0 12 16,-3 7-17-16,3 5 3 0,1 3 1 0,4 1 0 16,-4 7-19-16,-1 4-4 0,-8 8-1 0,4 4 0 15,-8 7 21-15,-5 5 5 0,-4 7 1 0,-5 4 0 0,-4 4-1 0,-5 4 0 16,-3 4 0-16,-6 8 0 0,-3 4 11 0,-5-1 0 16,-5 9 0-16,-3-1 0 0,-6 8 0 0,-3 0-15 15,-5 4 4-15,-9 1 1 0,-4 3 0 0,-4 0 0 16,4 0 0-16,-14-4 0 0,5 8 0 0,1-4 0 15,3-8 0-15,1 4 0 0,4-8 10 0,-1 0-13 16,6-3 5-16,-1-5 8 0,5-7 0 0,-1-4 0 16,10 0 9-16,-1-4-1 0,5-4 12 0,0 3 4 15,4-3 0-15,0 0 0 0,9 0-12 0,0 0-3 16,0 0 0-16,0 0 0 0,0 0 1 0,0 0 0 16,0 0 0-16,9 8 0 0,4 0-10 0,5 4 8 0,-1-1-8 15,10 1 8-15,-1 4-8 0,5-4 12 0,-1 3-12 0,1 1 12 16,-4-5-4-16,-1 5 0 0,0-4 0 0,5 3 0 15,-5 5-17-15,1-5-4 0,-1 1-1 0,-4 0-753 16,-5-1-150-16</inkml:trace>
        </inkml:traceGroup>
        <inkml:traceGroup>
          <inkml:annotationXML>
            <emma:emma xmlns:emma="http://www.w3.org/2003/04/emma" version="1.0">
              <emma:interpretation id="{14A3F5B6-56FD-4C3B-B8B5-F6F772476FF3}" emma:medium="tactile" emma:mode="ink">
                <msink:context xmlns:msink="http://schemas.microsoft.com/ink/2010/main" type="inkWord" rotatedBoundingBox="10666,7305 11832,7226 11942,8840 10776,892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8759.3178">7810 7120 921 0,'-22'-4'40'0,"13"4"10"0,-4 0-40 0,0 0-10 15,4-4 0-15,0 0 0 0,5 4 175 0,4 0 33 16,0 0 6-16,4-11 2 0,1 3-128 0,8 0-24 15,9-8-6-15,4 5-1 0,9-5-12 0,13 1-2 16,1-9-1-16,12 5 0 0,-4-1-2 0,4 5-1 16,5-5 0-16,-4 4 0 0,4 5-11 0,-5-1-3 15,-8 4 0-15,-1 4 0 0,-3-3-25 0,-6 3 8 16,-3 4-8-16,-1 0 0 0,-8-4 0 0,-5 4-20 16,1-4 3-16,-5 4 1 15,-5 0-24-15,1 0-5 0,-5 0-1 0,-4 4-902 0</inkml:trace>
          <inkml:trace contextRef="#ctx0" brushRef="#br0" timeOffset="59014.778">8635 6309 1796 0,'0'0'40'0,"0"0"8"0,0 0 1 0,0 0 1 0,-5-8-40 0,5 8-10 0,-13 4 0 0,9 8 0 15,-10 3 77-15,1 12 14 0,-4 5 2 0,4 11 1 16,-5 7-25-16,-4 5-5 0,-9 3 0 0,1 5-1 0,-1 3 1 16,-4 0 0-16,4 1 0 0,-4 7 0 15,4 0-17-15,1-4-3 0,-1 4-1 0,5-4 0 0,-1-3-31 16,1-1-12-16,4-3 8 0,0-1-8 0,5 0 0 16,-1-7 0-16,0-8 0 0,5 0 0 15,0-5-108-15,0-3-28 0,4 0-4 16,0-7-945-16</inkml:trace>
          <inkml:trace contextRef="#ctx0" brushRef="#br0" timeOffset="59346.1422">8648 7537 1324 0,'0'0'118'0,"0"0"-94"16,0 0-24-16,-9 8 0 0,0 4 108 0,-4 0 16 15,0 7 4-15,0 5 1 0,-5-1-77 0,1 4-16 16,3-3-4-16,1 3 0 0,5 0 2 0,-1 1 0 0,4-5 0 0,1 0 0 16,8 5-21-16,1-5-4 0,4-7-1 0,-1 3 0 15,10-7 4-15,-1-4 0 0,5-4 0 0,5-4 0 16,3-4-4-16,-3 0 0 0,3-4 0 0,-3-8 0 16,-1 1 4-16,0-9 1 0,1 5 0 0,-10-1 0 15,1-3 20-15,-1 0 4 16,-4-1 1-16,5-3 0 0,-5-4-2 0,-4 3-1 0,-5 1 0 0,5 0 0 15,-4 3-3-15,-1 5 0 0,-8 3 0 0,-1 1 0 16,-4 3 0-16,-4 0-1 0,0 4 0 0,-5 8 0 16,-3 4-20-16,-6 0-11 0,-3 8 12 0,-6 0-12 15,-3-1-79-15,4 9-22 16,-5-1-5-16,1 1-981 0</inkml:trace>
        </inkml:traceGroup>
        <inkml:traceGroup>
          <inkml:annotationXML>
            <emma:emma xmlns:emma="http://www.w3.org/2003/04/emma" version="1.0">
              <emma:interpretation id="{F20C3238-2A91-44FE-B4BB-1DEA52C05A93}" emma:medium="tactile" emma:mode="ink">
                <msink:context xmlns:msink="http://schemas.microsoft.com/ink/2010/main" type="inkWord" rotatedBoundingBox="13790,7122 15298,7019 15405,8597 13897,8700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9973.1941">11223 6285 1612 0,'-9'-27'144'0,"9"11"-116"0,0-3-28 0,0-1 0 15,0 1 78-15,9 3 10 0,-5 9 1 0,1-1 1 16,-5 8-20-16,9 0-4 0,-5 8-1 0,5 11 0 15,-5 1-48-15,-4 7-9 0,0 12-8 0,0 4 9 16,0 7 44-16,-4 1 9 0,4 12 2 0,-9 3 0 0,5 0-39 0,-5 1-7 16,0-1-2-16,0 0 0 15,-4 4 16-15,0-3 2 0,0-5 1 0,-5 8 0 16,5-7 13-16,-4-1 4 0,3-3 0 0,6-5 0 16,-6-3-23-16,1-4-4 0,5-4-1 0,-1-4 0 0,-4-8-3 15,4-4-1-15,4 0 0 0,-3-7 0 0,3-1-20 0,1-7 0 16,4 0 0-16,0-4 0 0,0-8 0 15,0 0 12-15,0 0-4 0,0 0 0 0,0 0-8 0,4-12 0 16,1 0 0-16,-1-7 0 0,5-1 0 0,0-3 0 16,4-8 0-16,4-4 0 0,1-1 0 0,4-6 0 15,4-1-12-15,5 4 4 0,4-4 8 0,0 4 0 16,9 4 0-16,-5-1 0 16,1 9-30-16,-1 4-1 0,-4 3 0 0,-4 9 0 0,-5 3 19 0,1 8 3 15,-14-4 1-15,0 8 0 0,-4 7 8 0,0 9-8 16,-9 3 8-16,-5 9-8 0,-4-1 8 0,1 4 0 15,-10-4 0-15,1 4 0 0,-5 0 0 0,0 0 16 16,-5-3-4-16,-3 7-1 0,-5-8-11 0,0 4 0 16,-5-4 0-16,1 4 0 15,-10 0-105-15,1-3-27 0,-5-1-4 0,5-8-2 16,4-3-80-16,5-5-16 0,-1-7-3 0,10 4-1 0</inkml:trace>
          <inkml:trace contextRef="#ctx0" brushRef="#br0" timeOffset="60319.0856">11754 7424 1666 0,'9'0'36'0,"4"0"8"16,4 0 2-16,1 4 2 0,0 0-39 0,3 0-9 0,10-4 0 0,0-4 0 0,0 4 82 15,4-4 14-15,0-7 4 0,0 3 0 0,-4-4-29 0,4-4-6 16,-5 1-1-16,1-1 0 0,0 1-33 0,-5-5-7 15,0 1-2-15,1-9 0 0,-10 5 16 0,1-4 3 16,-1 7 1-16,-3 1 0 0,-1-5-21 0,-9 5-4 16,5 3-1-16,-5 0 0 0,-4 1 10 0,-4 7 2 15,-5 4 0-15,0 0 0 0,-4-4-10 0,0 8-2 16,-9 8 0-16,0 4 0 0,0 4-3 0,-4-1-1 16,0 5 0-16,-1 7 0 0,-3 0-12 0,3 8 9 15,-3-3-9-15,3-1 8 0,5 0 13 0,0 0 3 16,0 0 0-16,5 1 0 0,-1-5 3 0,5 0 1 15,9 1 0-15,-1-1 0 0,1 0-28 0,13 0 0 16,0-3 0-16,4-1 0 16,4-11-140-16,10 4-34 0,3-5-6 0</inkml:trace>
        </inkml:traceGroup>
        <inkml:traceGroup>
          <inkml:annotationXML>
            <emma:emma xmlns:emma="http://www.w3.org/2003/04/emma" version="1.0">
              <emma:interpretation id="{9EE6C9B7-C19F-4872-861F-1E5D8478DC4B}" emma:medium="tactile" emma:mode="ink">
                <msink:context xmlns:msink="http://schemas.microsoft.com/ink/2010/main" type="inkWord" rotatedBoundingBox="17126,7142 20523,6910 20612,8206 17214,843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1151.5057">14781 6555 1497 0,'-9'-28'32'0,"9"17"8"0,5 3 0 0,-1-4 4 0,1 0-36 0,-5 5-8 15,0-1 0-15,0 8 0 0,0 0 104 0,0 0 20 0,0 8 3 0,0 11 1 16,-5 8-52-16,-4 8-9 0,-4 8-3 0,-4 8 0 16,-5 0-13-16,-5 3-3 0,-3 5-1 0,-5 7 0 15,-1-3 1-15,1-1 0 0,-4 0 0 0,4 1 0 16,0-1-13-16,4-7-3 0,5-4 0 0,-5-9 0 15,9-3-4-15,-4-7 0 0,4-5-1 16,4-8 0-16,5-3 5 0,0-4 0 0,0-1 1 0,13-11 0 16,0 0-1-16,0 0-1 0,-5-11 0 0,5-1 0 15,0-7-21-15,5-1-10 0,-1-3 10 0,5-5-10 16,-5-7 12-16,9-8-3 0,1-3-1 0,3-1 0 16,-4-8-8-16,14-15 0 0,3 0 0 0,1-4 0 15,0 7 0-15,-1-3 0 0,-3 0 0 0,8 0 0 16,4 7-29-16,5 5-8 15,-4-1-2-15,-5 5 0 0,0 15 39 0,-4 3 0 0,-5 9 0 0,-4 8 0 0,-5 7 0 16,-3 8 0-16,-1 4 0 0,-4 16 0 0,-5 7 0 16,5 8 0-16,-9 12 0 0,4 4 0 0,-8 4 0 0,4 3 0 15,-5 5 0-15,-3 3 0 0,-1-3-15 0,0-1 5 16,-4 1 1-16,4-1 0 0,0-7 9 0,5-8 0 16,-5-4 0-16,9 0 0 0,-4 4 0 0,4-4 0 15,4-12 8-15,-4-4-8 0,5-3 24 0,-1-4 0 16,0-1 0-16,5-7 0 0,0 0-24 0,0-4 0 15,4 0 0-15,0-8 0 0,0-8 11 0,5 0-3 16,-1 1 0-16,1-5 0 0,4-7-8 0,0-5 0 16,4-3 0-16,0-4 8 0,1-8 2 0,3 0 0 15,1-8 0-15,0 1 0 0,8-5-10 0,-8 1 0 16,4-5 0-16,0-3-11 0,0-9 11 0,-4 9 0 0,0 4 0 16,-1 3 0-16,-3 4 0 0,-5 8 0 0,0 4 0 15,-5 4 0-15,1 4-10 0,-5 4-6 0,0 7-2 16,0 5-864-16,0 3-173 0</inkml:trace>
          <inkml:trace contextRef="#ctx0" brushRef="#br0" timeOffset="61769.7198">16102 6336 1785 0,'8'-19'159'0,"-3"7"-127"0,-5 0-32 0,9 0 0 0,-5 5 69 0,0-1 8 16,-4 8 2-16,0 0 0 0,0 0 28 0,0 0 5 15,0 0 2-15,-8 12 0 0,-6 7-74 0,1 8-14 16,-4 5-3-16,-5 10-1 0,-9 9 24 0,9 4 5 16,-9-4 1-16,5 7 0 0,0 1 2 0,-5-9 1 15,5 5 0-15,-5-1 0 0,9-3-24 0,0 0-5 16,0-4-1-16,0-4 0 0,5-4-3 0,4-4-1 15,-5 4 0-15,5-8 0 0,4-8-9 0,0-3-3 16,-4 3 0-16,9-7 0 0,-1-1 0 0,1-7 0 16,4-8 0-16,-4 12 0 0,-1-4-9 0,5-8 8 15,0 0-8-15,0 0 8 0,0 8-8 0,0-8 0 16,0 0 0-16,0 0 0 0,0 0 0 0,0 0 0 16,0 0 8-16,0 0-8 0,0 0 0 0,0 0 0 15,0 0 0-15,0 0 0 0,0 0 0 0,0 0 0 16,-4-8 0-16,-1 0 0 0,5-8 0 0,-4 5 0 0,4-9 0 15,0 1 0-15,0-1 0 0,4-7 0 0,5-4 0 0,-4-5 0 16,3 1 0-16,-3-4-11 0,8 4 11 0,0-8-8 16,5-3-8-16,4-1 0 0,4 0-1 0,5-12 0 15,8-3-10 1,-4 0-1-16,5 3-1 0,4 1 0 0,-1 3 9 0,6 0 3 0,-5 5 0 0,8 3 0 16,-3 4-12-1,-1 4-3-15,4 4 0 0,5 0 0 0,9 0 16 0,-4 7 4 0,-10 5 0 0,1 7 0 16,-9 1-22-16,-5 11-4 0,1 4-1 15,-9 4 0-15,-10 4 39 0,-3 3 0 0,0 5 0 0,-5 3 0 0,-9 5 12 0,-4 3 11 16,-9-4 1-16,1 13 1 0,-6-5-9 16,-12 4-1-16,-5 0-1 0,-12 4 0 0,-1-4-14 0,-5 0 9 15,-12 0-9-15,0 4 8 0,3-4 0 0,6 1 0 16,4-5 0-16,-1-4 0 0,5 0-25 0,5-3-6 16,4-1-1-16,4-3 0 15,0-5-192-15,10 1-40 0,-23-1-7 0,17-7-1 0</inkml:trace>
          <inkml:trace contextRef="#ctx0" brushRef="#br0" timeOffset="61969.5312">16957 6792 2350 0,'0'0'52'0,"18"-3"10"0,12-1 2 0,1 4 3 0,-9-4-54 0,13 0-13 0,9 0 0 0,4 0 0 16,-13 8 56-16,5-4 8 0,-5-4 1 0,5 0 1 16,3 0-50-16,-7 0-16 0,-6-3 10 0,1 7-10 15,-5-4-123-15,1 0-29 0,8-8-7 16,-9 4-1-16</inkml:trace>
        </inkml:traceGroup>
        <inkml:traceGroup>
          <inkml:annotationXML>
            <emma:emma xmlns:emma="http://www.w3.org/2003/04/emma" version="1.0">
              <emma:interpretation id="{4932570A-6798-4E2F-A97F-C83D68D6566F}" emma:medium="tactile" emma:mode="ink">
                <msink:context xmlns:msink="http://schemas.microsoft.com/ink/2010/main" type="inkWord" rotatedBoundingBox="21486,6690 28319,6224 28437,7951 21604,841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3413.778">20116 6320 2188 0,'35'-15'48'0,"-22"7"11"0,0 4 1 0,1-4 1 0,3 4-49 0,-4 1-12 16,1-1 0-16,-1 4 0 0,0 7 54 0,-4 1 8 16,4 4 2-16,-9 4 0 0,1 7-52 0,-1 0-12 15,-4 5 0-15,0-1 0 0,-4 0 34 0,4 1 4 0,-9 3 1 0,4 0 0 16,1-4-25-16,-5 1-5 0,0-5-1 0,1 0 0 15,-5-3 8-15,4-4 0 0,0-1 1 0,0-3 0 16,0-8-17-16,1 4 0 0,8-8 0 0,0 0 0 16,0 0 35-16,0 0 3 0,0 0 1 0,0 0 0 15,-5-8-11-15,5 0-3 0,0-4 0 0,0-3 0 16,5-5-25-16,3 1 0 0,1-5 0 0,4-7 0 16,1 4 0-16,3-1 0 0,1 5 0 0,4-8 0 15,-1 0 0-15,10-1 0 0,-4 9 0 0,3 0 0 16,1 3 0-16,0 8 0 0,-1 5 0 0,1 3 0 15,-9 4 0-15,-4 4-9 0,-1 7 0 0,-4 5 0 16,5 7 9-16,-5-3 12 0,-4 3-2 0,-5 5-1 16,-4-1-9-16,0 4 0 0,0 0 0 0,-4-3 0 15,-5-1 0-15,-4 0 0 0,0-3 0 0,4-1 0 0,-13-4 0 0,9-3 0 16,4 0 0-16,-4-5 0 0,4 1 0 0,5-4 0 16,4-8 0-16,0 0 0 0,0 0 0 0,0 0 0 15,0 0 0-15,0 0 0 0,0 0 0 0,0 0 0 16,8-8 0-16,6-8 0 0,-1 5 0 0,4-9 0 15,1-3 0-15,-5-4 0 0,5-1 0 0,4-3 0 16,8 0 0-16,5-4 0 0,-8 4 0 0,-1-5 0 16,5 9 0-16,-1 0 0 0,-3-1 0 0,-10 9 0 15,1 3 0-15,-1 9 0 0,-8-1 0 0,4 8 0 16,-13 0 0-16,9 8 0 0,-5 3 53 0,-4 5 9 16,0-4 2-16,-4 7 0 0,0 4-52 0,-1 1-12 15,5-1 0-15,-4 5 0 16,-5-1-48-16,5 0-13 0,-1 1-3 0,1 3 0 15,4-4-102-15,-4 0-21 0,-1 5-4 0,5-9-1 0</inkml:trace>
          <inkml:trace contextRef="#ctx0" brushRef="#br0" timeOffset="64162.401">21393 6379 1209 0,'0'-20'53'0,"0"20"12"0,4-7-52 0,-4-1-13 0,5 0 0 0,-5 8 0 15,0 0 112-15,0 0 19 0,0 0 4 0,0 0 1 16,0 0-52-16,8 4-9 0,-3 4-3 0,-1 7 0 16,0 5 21-16,-8 7 4 0,4 1 1 0,-9 7 0 15,1 0-26-15,-6 8-6 0,-3 0-1 0,8-8 0 16,0 0-9-16,1 0-1 0,-1 0-1 0,0 0 0 15,-4 0-12-15,4 4-2 0,-4-8-1 0,0 4 0 16,0-3-31-16,-1-9-8 0,1-7 0 0,9-1 0 16,-5-3 28-16,5 0 4 0,4-12 0 0,0 0 1 15,0 0-1-15,0 0-1 0,0 0 0 0,-5-4 0 16,5-12-31-16,0 4 0 0,5-7 0 0,3-1 0 16,1-7 0-16,0 0 0 0,9-4 0 0,8-4 0 0,-4-8 0 0,9 4 0 15,4-8 0-15,4 0 0 0,1-4 0 16,3 1-12-16,1 3 1 0,5 0 0 15,-1 0-33-15,-13 20-8 0,0 0 0 0,-4 3-1 16,-1 5 42-16,1 3 11 0,-9 8 0 0,0 4 0 0,-9 0 0 0,0 8 0 16,1 4 0-16,-10 8 0 0,-8-1 0 0,-10 5 0 15,1 7 0-15,0 0 0 0,-5 1 8 0,-3-1 4 16,-1 0 1-16,4 1 0 0,-4-1-13 0,0 4 0 16,-9-7 8-16,10-1-8 0,-1-3 0 0,-5-1 0 15,-3 1-9-15,-1-9 9 16,0 5-106-16,0-4-15 0,-4-9-3 0,-4 5-1 15,-1-4-49-15,5-4-10 0,9-8-1 0,4 1-725 0</inkml:trace>
          <inkml:trace contextRef="#ctx0" brushRef="#br0" timeOffset="64388.8894">22441 5482 1929 0,'0'0'85'0,"0"0"19"0,0 0-84 0,0 0-20 0,9 12 0 0,0 3 0 16,-5 9 62-16,-4-1 8 0,0 4 2 0,0 12 0 16,-4 0 12-16,-1 0 2 0,1 4 1 0,-5 8 0 15,1 0-17-15,-1 3-3 0,0-3-1 0,-4 4 0 0,0-1-25 0,0 1-5 16,-1-1 0-16,1 5-1 0,0 3-22 0,-5 1-4 16,1-5-1-16,-1 12 0 15,1 1-67-15,-5-5-13 0,0-4-4 0,-4-3-1134 16</inkml:trace>
          <inkml:trace contextRef="#ctx0" brushRef="#br0" timeOffset="62512.501">19155 5958 1465 0,'9'-8'32'0,"0"-8"6"0,-5-3 2 0,5-1 2 0,0-3-34 0,-5 0-8 0,1 3 0 0,-5 4 0 15,0 9 112-15,-5-5 20 0,1 4 4 0,-5 4 0 16,-4 0-57-16,-5 8-12 0,-4 4-3 0,-4 8 0 15,0 11 0-15,-9 4 0 0,-5 8 0 0,-4 8 0 16,0 0-15-16,-4 3-3 0,0 1-1 0,-5 12 0 0,9-1-21 16,0 0-5-16,5-3-1 0,8-1 0 0,9-7-18 0,5 4 0 15,8-5 0-15,5-3 0 0,8-4 0 16,0-4 0-16,10-4 0 0,3-4 0 0,5-3 0 16,4-5 0-16,5-3 0 0,-5-5 0 15,9-3-184-15,5-4-43 0,-5 0-9 0,5-5-1 16</inkml:trace>
          <inkml:trace contextRef="#ctx0" brushRef="#br0" timeOffset="62826.685">19677 6344 2188 0,'0'0'48'0,"0"0"11"0,0 0 1 0,0 0 1 0,-13 4-49 0,0 7-12 16,0 1 0-16,-5 4 0 0,-4 3 0 0,-4 5 0 15,4 3 0-15,-4 4 0 0,-1 4 54 0,1-3 8 0,0-1 2 0,4 4 0 16,0-4-52-16,4-4-12 0,-4-3 0 0,9-1 0 15,5-7 0-15,-1-1 0 0,0-3 0 0,9 0 0 16,0-1 0-16,0-11 0 0,9 4 0 0,0 4 0 16,4-8 0-16,4 0 0 0,1-4 0 0,8 0 0 15,-8-3 54-15,8-1 8 0,-4-4 2 0,4 0 0 16,-4-3-52-16,0 3-12 0,0-7 0 0,4-1 0 16,-4-3 0-16,0-5 0 0,0 1 0 0,-4 0 0 15,-5-4 0-15,0 7 0 0,-4-3 0 0,0 3 0 16,-5 5 0-16,-4-1 0 0,-4 1 0 0,-1 3 0 15,-4 5 54-15,-4-1 8 0,0 0 2 0,-4 4 0 16,-5 4-52-16,0 8-12 0,-5-4 0 0,-3 8 0 16,-1 4-151-16,0 3-33 15,-4 1-6-15,0 4-2 0</inkml:trace>
          <inkml:trace contextRef="#ctx0" brushRef="#br0" timeOffset="64796.2527">22424 6636 2016 0,'0'0'89'0,"9"-3"19"0,-1-5-87 0,5 4-21 0,5 0 0 0,0 0 0 16,12 0 43-16,-3-4 4 15,3 1 1-15,1-1 0 0,-5-4 4 0,1 0 2 16,-1 1 0-16,5-5 0 0,-5 0-27 0,0 1-6 0,-4-1-1 0,5-7 0 16,-10-1 28-16,1-3 4 0,-1 4 2 0,1-1 0 15,-5 1-44-15,-4-1-10 0,0 5 0 0,-1 3 0 16,-8-3 0-16,5 3 0 0,-5 5 0 0,-5 3 0 16,1 4 54-16,4 4 8 0,-13-4 2 0,0 8 0 15,-5 0-52-15,0 7-12 0,-8 1 0 0,-5 8 0 16,5 3-11-16,0 0-5 0,4 5 0 0,-4-1-1 15,4 0 9-15,0 5 8 0,4-5-12 0,5 4 12 16,0 0-40 0,0 1 0-16,4-5-1 0,9 0-763 0,4-3-153 0</inkml:trace>
          <inkml:trace contextRef="#ctx0" brushRef="#br0" timeOffset="64927.6339">23371 6051 1994 0,'0'-19'88'0,"5"11"19"0,-1 0-86 0,5 4-21 15,4 0 0-15,9-3 0 0,-4 3 53 0,8-4 7 16,-4 8 0-16,9-4 1 0,4 0-6 0,0 0-2 16,4-4 0-16,5 1 0 0,4-1-6 0,5-4-2 15,0 0 0-15,4-3 0 0,-9 3-9 0,5-3-3 16,-5-1 0-16,5 8 0 0,-14-4-17 0,1 5-4 15,-1-5-1-15,-4 0 0 16,0 4-59-16,-8-3-12 0,-1-1-3 0,0 0-706 0,-13 1-142 16</inkml:trace>
          <inkml:trace contextRef="#ctx0" brushRef="#br0" timeOffset="65229.2752">24244 5458 1612 0,'-21'4'144'0,"7"0"-116"0,1 0-28 0,0 8 0 16,-4 3 134-16,-1 5 21 0,5 7 4 0,-9 8 1 16,0 1-50-16,0-1-10 0,0 4-1 0,-4 11-1 15,-9 5-23-15,4 3-5 0,5 5-1 0,-5-1 0 16,0 1-29-16,5-1-5 0,-5-3-2 0,0 7 0 0,10-12-18 16,-1-3-4-16,0 4-1 0,8-1 0 15,-3-3-10-15,4-4 0 0,0-4 0 0,-1-4 0 16,1 0-120-16,4-8-19 0,-4 4-4 0,5-4-1018 15</inkml:trace>
          <inkml:trace contextRef="#ctx0" brushRef="#br0" timeOffset="65558.6502">24315 6644 2188 0,'0'0'48'0,"0"0"11"0,8 0 1 0,6 0 1 0,3-4-49 0,5 4-12 16,4-4 0-16,5 1 0 0,0-5 0 0,4 4 0 16,4-8 0-16,1 4 0 0,-5-3 0 0,5-1 0 0,-5 0 0 15,4-3 0-15,-4 3 54 0,0-4 8 0,-4 1 2 0,-5-1 0 16,5 1 0-16,-9-9 0 0,4 5 0 0,-4-1 0 16,-4-3-52-16,4 3-12 0,-5-3 0 0,5 3 0 15,-4-3 0-15,-5 3 0 0,0-3 0 0,5 3 0 16,-10 1 0-16,1-1 0 0,-4 1 0 0,-5 3 0 15,0 1 0-15,-5 3 0 0,1 4 0 0,-5 0 0 16,-4 1 0-16,-5 3 0 0,1 4 0 0,-5 4 0 16,-5 3 54-16,-3 5 8 0,-1 4 2 0,0-1 0 15,-4 5-64-15,0 3-8 0,9 5-4 0,0 7-1 16,-5-4 21-16,9 4 4 0,9-4 0 0,4 8 1 16,0-4-13-16,9 4 0 0,0 0 0 0,13 4 0 15,0-8 0-15,14 4 0 0,-1-4 0 0,9 1 0 16,0-9 54-16,0 4 8 0,1-4 2 0,7 1 0 15,-3-1-103-15,8-4-20 0,5 1-4 0,-1-1-1 16,1 1-204-16,-13-9-42 0,74 20-8 0,-31-19-2 16</inkml:trace>
        </inkml:traceGroup>
      </inkml:traceGroup>
      <inkml:traceGroup>
        <inkml:annotationXML>
          <emma:emma xmlns:emma="http://www.w3.org/2003/04/emma" version="1.0">
            <emma:interpretation id="{7CCA4AAD-C15E-4E6C-B3AD-D8E1ABF7E9C4}" emma:medium="tactile" emma:mode="ink">
              <msink:context xmlns:msink="http://schemas.microsoft.com/ink/2010/main" type="line" rotatedBoundingBox="3599,10477 12142,10260 12179,11730 3637,11947"/>
            </emma:interpretation>
          </emma:emma>
        </inkml:annotationXML>
        <inkml:traceGroup>
          <inkml:annotationXML>
            <emma:emma xmlns:emma="http://www.w3.org/2003/04/emma" version="1.0">
              <emma:interpretation id="{8C24D571-9DAA-4A2D-A687-1AEF7FF4732E}" emma:medium="tactile" emma:mode="ink">
                <msink:context xmlns:msink="http://schemas.microsoft.com/ink/2010/main" type="inkWord" rotatedBoundingBox="3599,10477 6330,10408 6364,11773 3634,1184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7454.8521">1031 10182 1227 0,'0'0'54'0,"0"-8"12"0,-4 0-53 0,4 8-13 0,0-7 0 0,0 7 0 0,-9-8 83 0,5 4 13 16,4-4 4-16,0 8 0 0,-5-8-52 0,5 8-11 16,0-8-1-16,-4 1-1 0,0-1-3 0,4 8-1 15,-5-4 0-15,5 4 0 0,-4-8-3 0,-5 0-1 16,5 1 0-16,4 7 0 0,0 0-1 0,0 0 0 15,-9-4 0-15,-4 4 0 0,13 0-26 0,-9 0 0 16,-4 4 0-16,0-1 0 0,0 5 0 0,-5 0 0 16,5 0 0-16,-5 4 0 0,1-1 0 0,-1 9 0 15,-4-1 0-15,5 1 0 0,-5 7 0 0,-5 4 0 0,6 4 0 16,3 0 0-16,0 4 0 0,5 0 0 16,0 0 0-16,4 4 0 0,5-4 0 0,4-3 0 15,0-5 0-15,0-4 0 0,4 0 0 0,1-3 8 16,-1-5-8-16,1-3 8 0,3-4-8 0,1-1 8 0,4-7-8 15,-8-4 8-15,3 0 0 0,6-4 0 0,3-7 0 0,1-1 0 16,-1-4-8-16,5-7 12 0,-4-4-12 0,4-1 12 16,0-7-12-16,-1-4 0 0,1 0 0 0,-4-4 0 15,0 4 8-15,-1-4-8 0,1 4 8 0,-1-4-8 16,-4 4 9-16,0 4-9 0,-4 0 10 0,4 4-10 16,1 11 14-16,-10 1-3 0,0 3-1 0,-4 9 0 15,0-5 19-15,0 12 4 0,0 0 1 0,-4 12 0 16,-5-1-20-16,0 5-4 0,-4 3-1 0,9 9 0 15,-5-1-9-15,5 4 0 0,-5 4 0 0,5 4 0 0,-5 0 0 16,9-4 0-16,0 4 0 0,0-4 0 16,0 1-40-16,0-5 0 0,9 0 0 0,-1-4-620 15,1-3-124-15</inkml:trace>
          <inkml:trace contextRef="#ctx0" brushRef="#br0" timeOffset="67846.052">1418 10217 1094 0,'4'-8'97'0,"0"4"-77"15,-4 0-20-15,0 4 0 0,9-3 148 0,0 3 25 16,4 3 6-16,0 5 1 0,0 4-77 0,0 0-15 16,1 7-4-16,-1 1 0 0,0 3-33 0,0 4-7 0,5-3-2 15,-5 3 0-15,0 0-25 0,-9 1-5 0,1-1 0 0,-5 0-1 16,4 1 0-16,-8-5 0 0,-1 0 0 15,1 1 0-15,0-5-11 0,-1-3 12 0,-4 0-12 0,1-1 12 16,3-3-4-16,5-12 0 0,0 0 0 0,0 0 0 16,0 0 0-16,0 0 0 0,0 0 0 0,0 0 0 15,0 0 0-15,5-16 0 0,-1 1 0 0,5-9 0 16,4-3-8-16,0-8 12 0,5 0-12 0,-1-4 12 16,10-4-12-16,3 4 0 0,1-8 0 0,4 4 0 15,5 4 0-15,-5 0 0 0,-5 8 0 0,5 7 0 16,-8 1 8-16,-5 11 0 0,4 5 0 0,-13 7 0 15,0 7 5-15,-4 9 1 0,0 3 0 0,0 5 0 16,-9 3-14-16,0 8-10 0,-5 0 2 0,5 4 0 0,-4 0 8 16,0 4 0-16,-1 4-9 0,1 0 9 15,4 0-103-15,0-4-16 0,0-4-3 0,0 0-528 16,0-4-106-16</inkml:trace>
          <inkml:trace contextRef="#ctx0" brushRef="#br0" timeOffset="68349.1538">3080 10272 633 0,'9'-20'28'0,"-9"12"6"0,-4-3-34 0,4-1 0 16,0 4 0-16,0-4 0 0,-9 5 280 0,5-1 50 0,-1 0 10 0,1 0 1 15,-9 0-229-15,4 5-47 0,-4-1-9 0,-1 0-1 16,1 4-40-16,-4 4-15 0,4-4 11 0,-9 7-11 15,0 1 10-15,4 8-10 0,-8-1 10 0,4 5-10 16,0 3 21-16,0 5-1 0,-4 3-1 0,4 8 0 16,0 0 1-16,0 0 0 0,4 4 0 0,1 4 0 15,4-4-10-15,-1-1-2 0,1 1 0 0,5 0 0 16,-6-8-8-16,10 0 0 0,-5-7 0 0,9-1 8 16,-4-7-8-16,4-1 0 0,4-11 9 0,-4-8-9 15,0 0 11-15,0 0-3 0,18-8 0 0,8-4 0 16,-4-3 6-16,9-5 1 0,-5-7 0 0,0-4 0 15,1-8 0-15,3 0 0 0,-3-8 0 0,3 0 0 16,1-4-1-16,0 1 0 0,-9-5 0 0,4-3 0 0,0-1-5 16,1-3-1-16,-10-1 0 0,1 1 0 0,-5-4 0 15,0-1 0-15,5 5 0 0,-1-1 0 0,1 1-8 0,4 4 0 16,4-1 0-16,0 12 0 0,-4 0 0 0,0 12 0 16,0 4 0-16,0 8 0 0,-9 11 0 0,1 4-14 15,-14 8 2-15,0 16 0 0,-5-1 12 0,-4 17-12 16,-8 3 12-16,-1 11-12 0,-4 5 12 0,-4 4 0 15,0 7 12-15,-1 1-12 0,1 7 0 0,8-4 0 16,-3 4 0-16,7 1 0 0,-3-5 0 0,-1 0 12 16,5 0-4-16,4 1-8 0,9-5 0 0,-4 1-14 15,4-9 1-15,4 1 0 16,1-8-119-16,4-1-24 0,4-3-5 0</inkml:trace>
        </inkml:traceGroup>
        <inkml:traceGroup>
          <inkml:annotationXML>
            <emma:emma xmlns:emma="http://www.w3.org/2003/04/emma" version="1.0">
              <emma:interpretation id="{1892F875-F830-4D88-9A16-B77187ECA639}" emma:medium="tactile" emma:mode="ink">
                <msink:context xmlns:msink="http://schemas.microsoft.com/ink/2010/main" type="inkWord" rotatedBoundingBox="8655,10697 12150,10609 12179,11730 8684,11819"/>
              </emma:interpretation>
              <emma:one-of disjunction-type="recognition" id="oneOf28">
                <emma:interpretation id="interp36" emma:lang="" emma:confidence="1">
                  <emma:literal>rove</emma:literal>
                </emma:interpretation>
                <emma:interpretation id="interp37" emma:lang="" emma:confidence="0">
                  <emma:literal>move</emma:literal>
                </emma:interpretation>
                <emma:interpretation id="interp38" emma:lang="" emma:confidence="0">
                  <emma:literal>vove</emma:literal>
                </emma:interpretation>
                <emma:interpretation id="interp39" emma:lang="" emma:confidence="0">
                  <emma:literal>rore</emma:literal>
                </emma:interpretation>
                <emma:interpretation id="interp40" emma:lang="" emma:confidence="0">
                  <emma:literal>vore</emma:literal>
                </emma:interpretation>
              </emma:one-of>
            </emma:emma>
          </inkml:annotationXML>
          <inkml:trace contextRef="#ctx0" brushRef="#br0" timeOffset="69819.1444">6485 10036 1566 0,'0'0'69'0,"0"0"15"0,9 8-68 0,-1 3-16 16,1-3 0-16,0 12 0 0,0-5 90 0,-1 9 14 15,-8 3 4-15,5 4 0 0,-5 0-44 0,4 4-8 0,-8 4-1 0,4-4-1 16,-5-3-29-16,1-1-5 0,0 4-2 0,-5-4 0 16,0-4-8-16,5-3-2 0,-5-1 0 0,5-3 0 15,-5-5 14-15,4 1 2 0,5-8 1 0,0-8 0 16,0 0 15-16,0 0 2 0,0 0 1 0,0 0 0 16,0 0-11-16,0 0-1 0,0-8-1 0,5-4 0 15,4 1 10-15,-1-9 1 0,6 1 1 0,-1-5 0 16,4 1-21-16,1-8-4 0,4-1-1 0,0-3 0 15,0 0-8-15,4-4-8 0,0 4 12 0,5 0-12 16,0 0 8-16,-5-4-8 0,5 4 0 0,-5 4 0 16,5 3-92-1,-1 1-26-15,1 4-5 0,-5 3-1012 0</inkml:trace>
          <inkml:trace contextRef="#ctx0" brushRef="#br0" timeOffset="70018.6341">7472 10079 1936 0,'-4'4'43'0,"-5"3"9"0,4 1 1 0,-3 8 1 0,-6 7-43 0,-3 1-11 15,4 7 0-15,-9 4 0 0,4 4 50 0,1 0 8 16,-1-8 2-16,1 4 0 0,3-8-26 0,1 5-5 16,0-9-1-16,4 0 0 0,5-3-15 0,4-1-3 15,0-7-1-15,0-4 0 0,0-8-9 0,9 8 8 16,0-8-8-16,-1-4 8 0,10-4 8 0,-5-4 2 15,5 1 0-15,3-9 0 0,1 1 22 0,0-5 5 0,0 5 1 0,0-5 0 16,0-3-26-16,0-4-4 0,0 0-2 16,0 3 0-16,0-7 4 0,-5 4 1 0,-3 0 0 0,-6 0 0 15,1 3-3-15,-4 1-1 0,-1 4 0 16,-8 3 0-16,-1 1-4 0,-4 3-1 0,1 8 0 0,-1-3 0 16,-9 11-10-16,1 0 0 0,-5 0 0 0,-5 7 0 31,1 5-129-31,0 0-22 0,-5 3-4 0</inkml:trace>
          <inkml:trace contextRef="#ctx0" brushRef="#br0" timeOffset="70385.3338">7919 9969 1983 0,'0'0'44'0,"5"12"8"0,-5 0 3 0,9 3 1 0,-5 5-45 16,5-1-11-16,-5 9 0 0,1-1 0 0,-1 0 82 0,0 5 14 15,1-1 4-15,-1 4 0 0,-4 0-29 0,4-4-6 16,1 0-1-16,-1-7 0 0,1 3-19 0,-5-4-4 16,4-3-1-16,0-1 0 0,-4-7-16 0,5 0-3 15,-5-4-1-15,0-8 0 0,0 0 20 0,0 0 3 16,0 0 1-16,0 0 0 0,0 0-25 0,0 0-5 15,13-8-1-15,-4 0 0 0,0-8 4 0,-1 1 1 16,1-5 0-16,0 1 0 0,0-5 12 0,4-3 2 0,0-4 1 0,0 4 0 16,0-8-33-16,5 3 0 15,-1-3 0-15,5 0 0 0,5 0 0 0,-1 0-17 0,0-4 3 0,9 0 1 16,0-4-8-16,-4 4-2 0,9 4 0 16,-5 0 0-1,-9 4-99-15,-4 11-20 0,4 1-4 0,-8 11-668 0,-1 4-134 0</inkml:trace>
          <inkml:trace contextRef="#ctx0" brushRef="#br0" timeOffset="70784.2105">8700 10242 1868 0,'0'0'83'0,"0"0"17"0,9 0-80 0,0 0-20 15,0 0 0-15,-1 0 0 0,6 0 53 0,-1-3 7 16,0 3 2-16,9-4 0 0,-5-4-30 0,5 0-5 15,0 0-2-15,0-3 0 0,0-1-5 0,5 0-2 16,-1-3 0-16,5-1 0 0,-5-4-5 0,0 1-1 16,1-1 0-16,-6 1 0 0,-7-4 34 0,-1-1 6 15,0 1 2-15,0-1 0 0,0 1-30 0,-8 0-7 16,3 3-1-16,-8 1 0 0,5-1 1 0,-10 4 0 16,1 5 0-16,-5-1 0 0,0 8 12 0,-8 4 3 15,-5 0 0-15,4 4 0 0,-3 8-32 0,-6-1-12 16,1 5 1-16,-5 7 0 0,5-3 11 0,0 3 16 15,-1 5-4-15,1-1-1 0,4 0-11 0,-4-3 0 16,4 3 0-16,0 0 0 0,9-3 0 0,-1-1 0 16,1 0 0-16,9 1 0 0,-1-5 0 0,5 1 0 0,5-5 0 15,8 1 0-15,-4 0 0 0,8-1 0 0,5 1 0 0,5-4 0 32,8-5-121-32,4 1-27 0,5 0-4 0</inkml:trace>
          <inkml:trace contextRef="#ctx0" brushRef="#br0" timeOffset="69382.5152">6040 9841 1335 0,'0'0'29'0,"4"-8"7"0,-4 0 0 0,0 8 2 0,0 0-30 0,0 0-8 16,0 0 0-16,0 0 0 0,0 8 104 0,-4 7 19 15,-1 5 4-15,1 7 1 0,-5 4-59 0,0 8-11 16,1 4-2-16,-1 8-1 0,-4 0-11 0,4 7-1 16,-4 1-1-16,0 3 0 0,0 1-1 0,0-5 0 15,-1 1 0-15,1-1 0 0,5-3-15 0,-6-8-3 16,1-5-1-16,5-6 0 0,-1-1 13 0,0-4 2 16,-8-8 1-16,3-3 0 0,6-1-10 0,-5-3-1 15,4-4-1-15,0-5 0 0,0 1 2 0,9-8 1 16,0 0 0-16,-8-8 0 0,-6 4-18 0,10-3-11 0,-5-5 12 0,5-4-12 15,-5 1 18-15,5-5-3 16,-1-3-1-16,5-4 0 0,-4-1-14 0,8-3 0 0,1-4 8 16,-1-4-8-16,5-4 0 0,4-4 0 0,0 0 0 0,0-3 0 15,5-5 0-15,4-3-12 0,0 3 12 0,4-7-13 16,0 7 1-16,5-4 1 0,-1 5 0 0,5 3 0 16,0 4-11-16,-4 8-2 0,4 0-1 0,0 8 0 15,0 4 16-15,-4 7 9 0,-1 1-10 0,1 11 10 16,-5 4-11-16,0 8 11 0,-4 0-12 0,0 8 12 15,-5 3-12-15,-8 5 12 0,0 7-12 0,-9 0 12 16,0 8 0-16,-9-3-8 0,-4 7 8 0,0-4 0 16,-13 4 0-16,4-4 0 0,-4 0 0 0,-5 0 9 15,0 0-9-15,-8 0 8 0,0 0-8 0,-1 0 8 16,-3-3-8-16,3-1 0 0,-4-4-10 0,1 0 10 16,3-3-60-16,5-1-5 0,0-3-2 15,5-5-655-15,3-3-131 0</inkml:trace>
        </inkml:traceGroup>
      </inkml:traceGroup>
    </inkml:traceGroup>
    <inkml:traceGroup>
      <inkml:annotationXML>
        <emma:emma xmlns:emma="http://www.w3.org/2003/04/emma" version="1.0">
          <emma:interpretation id="{31E08978-59FD-4A32-B843-23DA4FF8CDFF}" emma:medium="tactile" emma:mode="ink">
            <msink:context xmlns:msink="http://schemas.microsoft.com/ink/2010/main" type="paragraph" rotatedBoundingBox="9811,12805 16215,12163 16416,14165 10012,148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3920AA-420E-45DD-8A0D-C906214DDB23}" emma:medium="tactile" emma:mode="ink">
              <msink:context xmlns:msink="http://schemas.microsoft.com/ink/2010/main" type="line" rotatedBoundingBox="9811,12805 16215,12163 16416,14165 10012,14807"/>
            </emma:interpretation>
          </emma:emma>
        </inkml:annotationXML>
        <inkml:traceGroup>
          <inkml:annotationXML>
            <emma:emma xmlns:emma="http://www.w3.org/2003/04/emma" version="1.0">
              <emma:interpretation id="{B75674CC-DC0D-44BE-9011-6B953DF7B98D}" emma:medium="tactile" emma:mode="ink">
                <msink:context xmlns:msink="http://schemas.microsoft.com/ink/2010/main" type="inkWord" rotatedBoundingBox="9873,13423 11404,13270 11524,14473 9994,14627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3953.9727">7946 12606 172 0,'0'0'16'0,"0"0"-16"0,0 0 0 0,0 0 0 0,0 0 175 0,0 0 32 15,0 0 6-15,0 0 2 0,0 0-111 0,0 0-23 16,-5 0-4-16,5 0-1 0,0 0 15 0,0 0 2 16,0 0 1-16,0 0 0 0,0 0-23 0,0 0-5 15,-4-8-1-15,4 8 0 0,0 0-41 0,0 0-8 16,0 0-1-16,0 0-1 0,0 0-5 0,0 0-1 15,0 0 0-15,0 0 0 0,0 0 28 0,-4 8 6 16,-1 0 1-16,1-5 0 0,-1 5-25 0,5-8-5 16,-4 8-1-16,0-4 0 0,-5 0 9 0,5 0 2 15,-1 0 0-15,5-4 0 0,-4 7 5 0,4-7 0 16,-5 4 1-16,5-4 0 0,0 0-17 0,0 0-4 16,-8 4-8-16,8-4 12 0,0 0-12 0,0 0 11 15,0 0-11-15,0 0 10 0,0 0 1 0,0 0 0 0,0 0 0 16,0 0 0-16,0 0-2 0,4-8 0 15,0 1 0-15,-4 7 0 0,0 0 23 0,0 0 4 0,0 0 0 0,0 0 1 16,0 0-24-16,0 0-5 0,0 0 0 0,0 0-8 16,0 0 22-16,0 0-2 0,0 11-1 0,0 1 0 15,0 8-19-15,-4 3 0 0,-5 8 0 0,5 4 0 16,-9 0 35-16,8 4 3 0,-8 0 1 0,4 0 0 16,-4 0-15-16,4 0-4 0,5 0 0 0,0-4 0 15,-1 1-1-15,1-5-1 0,-1-4 0 0,1 0 0 16,0 5-18-16,4-9 10 0,0 0-10 0,-5-3 8 15,10 3-8-15,-5 1 8 0,-9-1-8 0,5 0 8 16,4 1-8-16,-5-5 0 0,1 9 0 0,-1-5 0 16,-3 4-66-16,3 1-15 0,1-5-3 0,-5 0-726 15,5 1-145-15</inkml:trace>
          <inkml:trace contextRef="#ctx0" brushRef="#br0" timeOffset="73465.3882">6902 12625 748 0,'0'0'67'0,"4"-8"-54"0,-4 1-13 0,0-5 0 16,4 0 92-16,1 4 15 0,-5-3 3 0,9 3 1 16,-5-4-7-16,0 4-2 0,1 1 0 0,-1-1 0 15,0 0-28-15,5 0-6 0,0 0 0 0,4 5-1 16,0-1-27-16,1 0-6 0,3 4-1 0,5 4 0 15,-4-4-13-15,8 4-2 0,0-1-1 0,9 5 0 16,-4 0 13-16,13-4 2 0,-5 0 1 0,5 4 0 16,-4-4 17-16,8-4 3 0,-4-4 1 0,4 0 0 0,0 0-22 15,5-4-4-15,0-4 0 0,4-3-1 0,0 3 9 16,-5 0 3-16,1 1 0 0,0 3 0 0,-5 0-39 0,0 0 0 16,-8 4-14-16,-5 0 4 0,4 1 10 0,-8-5 0 15,0 8 0-15,-5-4 0 0,0 0 0 0,1 4 0 16,-5 0 0-16,0 0 8 0,-1 0-8 0,1 4 8 15,0-4-8-15,-4 4 8 16,-5 0-160-16,0 3-31 0,0 1-6 0</inkml:trace>
          <inkml:trace contextRef="#ctx0" brushRef="#br0" timeOffset="72808.9601">7371 12567 990 0,'0'0'44'0,"0"0"8"0,0 0-41 0,0 0-11 15,0-8 0-15,0 0 0 0,0 8 95 0,0 0 17 16,-4-8 3-16,4 8 1 0,0-7-34 0,0-1-6 16,0 0-2-16,0 8 0 0,4-8-10 0,-4 0-1 15,0 1-1-15,0-1 0 0,0 8-16 0,4-8-3 16,-4 0-1-16,5 0 0 0,-5 1-18 0,0-1-3 16,0 8-1-16,0 0 0 0,0-8-4 0,0 8-2 15,0 0 0-15,0 0 0 0,4-8 1 0,-4 8 0 16,0 0 0-16,0 0 0 0,0 0-4 0,0 0-1 0,0 0 0 15,0 0 0-15,0 16-10 0,0 3 10 0,5 9-10 0,-5-1 10 16,-5 12 11-16,-4 8 3 0,5-1 0 0,-5 9 0 16,-4 0 13-16,0 3 3 0,4-7 1 0,-4 3 0 15,-5 5 13-15,1-4 2 0,-1-1 1 0,5-3 0 16,0 0-29-16,0-5-7 0,0-3-1 0,0 0 0 16,-1-8 2-16,6 0 0 0,-6-3 0 0,6-5 0 15,3 0-11-15,1-3-3 0,0-5 0 0,-1 1 0 16,5-1-8-16,-4-3 0 0,-1-1 0 0,1-3 0 15,4-4-39-15,0-8-9 0,-9 11-3 16,9-11 0-16,0 0-185 0,0 0-38 0,-13 12-7 0,13-12-2 16</inkml:trace>
        </inkml:traceGroup>
        <inkml:traceGroup>
          <inkml:annotationXML>
            <emma:emma xmlns:emma="http://www.w3.org/2003/04/emma" version="1.0">
              <emma:interpretation id="{B9777155-4E98-406A-8A27-8612F24B9F08}" emma:medium="tactile" emma:mode="ink">
                <msink:context xmlns:msink="http://schemas.microsoft.com/ink/2010/main" type="inkWord" rotatedBoundingBox="11997,12586 13727,12412 13928,14415 12198,14588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4665.7644">9442 11650 990 0,'0'0'44'0,"4"-7"8"0,5-5-41 0,-9 4-11 0,4 0 0 0,1 0 0 16,4 1 98-16,-9 7 18 0,0 0 3 0,0 0 1 16,0 0-16-16,0 0-4 0,0 0 0 0,0 0 0 15,0 0-41-15,-5 7-9 0,1 5-2 0,-5 0 0 16,-4 0-7-16,4-1-1 0,-8 5-1 0,-1-4 0 16,0-1 4-16,1 1 1 0,-1 4 0 0,1-1 0 0,-5-3-26 0,4 7-5 15,-8-3-1-15,8-1 0 0,1 1-3 0,4 4-1 16,-5-9 0-16,5 5 0 0,4-1-8 0,0 1 0 15,-4-4 0-15,9-1 0 0,-5 5 0 0,5-4-11 16,-5-1 1-16,9 1 0 16,0-4-105-16,0 0-21 0,9 3-4 0</inkml:trace>
          <inkml:trace contextRef="#ctx0" brushRef="#br0" timeOffset="84675.8984">9218 13319 230 0,'-4'0'20'16,"-1"0"-20"-16,-3 0 0 0,3 0 0 15,1 0 206-15,-1 0 37 0,1-3 7 0,0 3 2 16,4 0-100-16,0 0-20 0,0-4-4 0,0 4-1 15,0 0-47-15,0-8-8 0,4 0-3 0,-4 8 0 0,0 0-8 0,4-8-1 16,5 4-1-16,4-3 0 0,-13 7-4 0,9 0-1 16,0-4 0-16,4 4 0 0,-13 0-20 0,18 0-4 15,-5 0-1-15,4 4 0 0,1-4-2 0,-1 3-1 16,5 1 0-16,0-4 0 0,5 4 1 0,-1 0 0 16,-4 0 0-16,13 0 0 0,0 0-1 0,5 0 0 15,-1 0 0-15,9 0 0 0,1-1 2 0,-1 5 0 16,-4-4 0-16,8 4 0 0,1 0-10 0,-5 0-2 15,0-1 0-15,1 1 0 0,-1-4-6 0,-4 4-2 16,-5 0 0-16,10-4 0 0,-6 3-8 0,-3 1 0 16,4 0 0-16,-5-4 8 0,5 0-8 0,0 4 8 15,-9-1-8-15,5 1 8 0,-10-4-8 0,1 0 0 16,-5 0 0-16,-4 4-11 0,0-8 11 0,-4 4 0 16,-1-1 0-16,1 1 0 0,-5-4 0 0,5 0 0 0,-5 0 0 15,0 0 0-15,0 0 0 0,-4 0 0 0,-9 0 0 16,13 0 0-1,-13 0-28-15,0 0-3 0,0 0-1 0,9 8 0 16,-9-8-201-16,0 0-41 0</inkml:trace>
          <inkml:trace contextRef="#ctx0" brushRef="#br0" timeOffset="84674.8984">10622 11997 1558 0,'0'0'34'0,"0"0"7"0,0 0 2 0,0 0 1 0,0 0-35 0,-9 0-9 0,0 0 0 0,1 4 0 15,-1 0 61-15,-4 0 11 0,-5 4 1 0,1 4 1 16,-5 3-22-16,0 5-4 0,-9-1 0 0,0 5-1 16,-4 7-4-16,0 0-1 0,-9 4 0 0,9 0 0 15,-4 0-10-15,-1-4-1 0,1 1-1 0,-5 3 0 16,0-8-1-16,0 4 0 0,-4 0 0 0,4 1 0 16,4-5-20-16,-3 0-9 0,-1 1 8 0,4-1-8 15,1-8 21-15,4 5-1 0,-5-5 0 0,1 1 0 0,4-5-20 16,4 5 0-16,0-5 0 0,5-3 8 0,0-4-8 0,-1-4 0 15,10 4 8-15,-5-1-8 0,9-3 10 0,-5 0-2 16,5 0-8-16,8 0 12 0,-3-4-2 0,-1 4-1 16,5-4 0-16,4 0 0 0,0 0-9 0,0 0 0 15,0 0 0-15,0 0 0 0,0 0 0 0,0 0 0 16,0 0 0-16,0 0 0 0,0 0 0 0,0 0 0 16,13-8 0-16,-13 8-11 0,13 4 20 0,0-4 4 15,0 0 1-15,5 4 0 0,-9-4 2 0,4 0 0 16,0 4 0-16,0 0 0 0,0-4-4 0,0 4-1 15,5 0 0-15,-5-1 0 0,5-3 1 0,-1 4 1 16,1 4 0-16,-1-8 0 0,5 4-1 0,0 0 0 16,0 0 0-16,4 0 0 0,1 4-2 0,-1-1-1 15,0 1 0-15,5 4 0 0,4-4 0 0,5 3 0 16,-1-3 0-16,5 4 0 0,0 0 3 0,0-1 0 0,-5 5 0 16,-4-4 0-16,0-1-4 0,-4-3 0 0,9-4 0 15,-5 4 0-15,4-4-8 0,5 0 0 0,-4-1 9 0,3 5-9 16,-3 0 18-16,4-4-1 0,0 0 0 0,0 0 0 15,-5 0-17-15,0 3 0 0,-3 5 0 0,-6-4 0 16,1 4 0-16,-5-1 0 0,1 1 0 0,-5 0 0 16,-5-1-16-16,1 1-8 0,-5 0 0 0,0 0-1 15,-4-1-85-15,0 1-17 0,-9 4-3 16,4-5-638-16,-4 5-128 0</inkml:trace>
        </inkml:traceGroup>
        <inkml:traceGroup>
          <inkml:annotationXML>
            <emma:emma xmlns:emma="http://www.w3.org/2003/04/emma" version="1.0">
              <emma:interpretation id="{8943809B-0EB5-4B5B-97DD-04FD3B19035A}" emma:medium="tactile" emma:mode="ink">
                <msink:context xmlns:msink="http://schemas.microsoft.com/ink/2010/main" type="inkWord" rotatedBoundingBox="14968,12821 15151,12802 15290,14190 15108,1420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4688.3559">12083 11986 806 0,'0'0'72'0,"0"-12"-58"0,9 4-14 0,-5-4 0 16,1-3 76-16,3 7 12 0,-3-4 2 0,-1 1 1 15,0-1-9-15,1 0-2 0,-1 4 0 0,5 5 0 16,-5-5 1-16,-4 8 0 0,0 0 0 0,0 0 0 16,0 0-8-16,0 0-1 0,0 0-1 0,0 0 0 15,9 8-16-15,-4 3-3 0,3 5-1 0,-3-1 0 16,-5 9-12-16,0-5-3 0,4 9 0 0,-4 3 0 16,0 4 2-16,0 0 0 0,0 8 0 0,-4 4 0 15,4 0 4-15,0-1 1 0,-5 5 0 0,5 4 0 16,-4-1 4-16,0-3 1 0,4 4 0 0,-5 3 0 15,5-7-28-15,0 3-4 0,-4 1-2 0,4 0 0 16,-5-5-3-16,5 1-1 0,-4 0 0 0,4-1 0 0,0-7-10 0,0 0 0 16,-4-8 0-16,4-4 0 0,0-3 0 0,-5-5 0 15,1-3 0-15,4-9 0 0,0 1 0 0,-5 0 0 16,5-12 0-16,0 0-11 16,0 0-133-16,0 0-26 0,0 0-6 0</inkml:trace>
        </inkml:traceGroup>
        <inkml:traceGroup>
          <inkml:annotationXML>
            <emma:emma xmlns:emma="http://www.w3.org/2003/04/emma" version="1.0">
              <emma:interpretation id="{F8F74988-2AF4-42D2-BF8B-869506F3C10B}" emma:medium="tactile" emma:mode="ink">
                <msink:context xmlns:msink="http://schemas.microsoft.com/ink/2010/main" type="inkWord" rotatedBoundingBox="15567,12892 15902,12859 16027,14097 15692,14131"/>
              </emma:interpretation>
              <emma:one-of disjunction-type="recognition" id="oneOf32">
                <emma:interpretation id="interp44" emma:lang="" emma:confidence="0">
                  <emma:literal>,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1</emma:literal>
                </emma:interpretation>
                <emma:interpretation id="interp47" emma:lang="" emma:confidence="0">
                  <emma:literal>l</emma:literal>
                </emma:interpretation>
                <emma:interpretation id="interp48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5.44355E6">12881 11978 460 0,'0'0'20'0,"0"0"5"0,0 0-25 16,0 0 0-16,0 0 0 0,0 0 0 0,0 0 136 15,0 0 23-15,9-8 4 0,-4 0 1 0,-5 8-107 0,4-8-21 16,0 1-4-16,-4 7 0 0,9-8-16 0,-9 0-2 15,0 8-1-15,0 0 0 0,0 0 8 0,0 0 2 16,5-12 0-16,-5 12 0 0,0 0 10 0,0 0 3 16,0 0 0-16,0 0 0 0,0 0 4 0,0 0 2 15,0 0 0-15,0 0 0 0,0 0-6 0,0 0-2 16,0 0 0-16,0 0 0 0,0 0-3 0,0 0-1 16,0 0 0-16,0 0 0 0,0 0 7 0,0 0 2 15,-5 8 0-15,1 0 0 0,4 4 1 0,-5-1 1 16,5 5 0-16,-4 3 0 0,4 1 2 0,-4 7 0 15,-1 8 0-15,1 8 0 0,-5 4-1 0,5 4 0 16,-5 7 0-16,5 5 0 0,-5-1-9 0,4-3-1 16,1-1-1-16,0 1 0 0,-5-1-11 0,4-3-1 0,-3-5-1 0,-1-3 0 15,0 0-18-15,0 0 10 0,1-4-10 0,-1-8 8 16,0-4-8-16,0 0 0 0,-4-4 0 0,9-3 0 16,-5-1 0-16,5-3 0 0,-1-1 0 0,1-3 0 15,-1-4 0-15,1 3-17 0,4-7 2 0,0 0 1 31,0-8-129-31,0 0-25 0,0 0-6 0</inkml:trace>
        </inkml:traceGroup>
        <inkml:traceGroup>
          <inkml:annotationXML>
            <emma:emma xmlns:emma="http://www.w3.org/2003/04/emma" version="1.0">
              <emma:interpretation id="{8D945621-1140-40B8-BEA5-0A043C76C74D}" emma:medium="tactile" emma:mode="ink">
                <msink:context xmlns:msink="http://schemas.microsoft.com/ink/2010/main" type="inkWord" rotatedBoundingBox="14447,13005 16281,12821 16286,12874 14452,13058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5.4428E6">11535 12083 460 0,'0'0'41'0,"0"0"-33"16,0 0-8-16,-5-8 0 0,5 8 130 0,0 0 24 15,-4-4 5-15,-5 1 1 0,5-1-87 0,4 4-17 16,0 0-3-16,0 0-1 0,-9 4-34 0,0-4-7 16,9 0-2-16,0 0 0 0,-4 7-9 0,-5-3 0 15,0 0 0-15,9-4 0 0,0 0 0 0,0 0 0 16,-4 8 0-16,4-8 8 0,0 0 17 0,0 0 3 15,0 0 1-15,0 0 0 0,-5 4 2 0,5-4 0 0,0 0 0 16,0 0 0-16,0 0 1 0,0 0 0 0,0 0 0 0,0 0 0 16,0 0-7-16,0 0-1 0,0 0 0 0,14 8 0 15,-1-8 5-15,4 4 1 0,-4-4 0 0,5 0 0 16,4 0-5-16,0 0-1 0,4-4 0 0,0 0 0 16,5 0-8-16,0 0-3 0,8-4 0 0,1 4 0 15,4-4-1-15,4-3-1 0,5 3 0 0,-1-4 0 16,-3 4 5-16,8 1 2 0,-9-5 0 0,9 4 0 15,-9-4 8-15,9 5 2 0,-9-1 0 0,9 4 0 16,5 0 3-16,-1 0 1 0,1 4 0 0,-5-4 0 16,0 0-18-16,-5 4-3 0,1-4-1 0,-5 1 0 15,5-1-10-15,-5 4 0 0,1-8 9 0,-10 4-9 16,0 0 0-16,1-4 9 0,-1 4-9 0,-3 0 0 16,-6 1 8-16,-3-1-8 0,-1 4 0 0,-13 0 0 15,0 0 0-15,-13 0 0 0,0 0 0 0,0 0 0 0,0 0-19 16,0 0-1-16,-4 4 0 0,-1 3 0 15,-3-3-29-15,-5 0-7 0,-5 0 0 0,5-4-1 16,-5 4-156-16,1 0-31 0</inkml:trace>
        </inkml:traceGroup>
      </inkml:traceGroup>
    </inkml:traceGroup>
    <inkml:traceGroup>
      <inkml:annotationXML>
        <emma:emma xmlns:emma="http://www.w3.org/2003/04/emma" version="1.0">
          <emma:interpretation id="{0D8AA747-50D9-4677-867D-FE550116AFDC}" emma:medium="tactile" emma:mode="ink">
            <msink:context xmlns:msink="http://schemas.microsoft.com/ink/2010/main" type="paragraph" rotatedBoundingBox="2898,16091 31161,15764 31201,19179 2937,195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BE0601-98FC-406C-B567-4CCA48973C2F}" emma:medium="tactile" emma:mode="ink">
              <msink:context xmlns:msink="http://schemas.microsoft.com/ink/2010/main" type="line" rotatedBoundingBox="2898,16091 31161,15764 31201,19179 2937,19506"/>
            </emma:interpretation>
          </emma:emma>
        </inkml:annotationXML>
        <inkml:traceGroup>
          <inkml:annotationXML>
            <emma:emma xmlns:emma="http://www.w3.org/2003/04/emma" version="1.0">
              <emma:interpretation id="{98A799A8-4531-43D7-9909-D66AEA1AB46A}" emma:medium="tactile" emma:mode="ink">
                <msink:context xmlns:msink="http://schemas.microsoft.com/ink/2010/main" type="inkWord" rotatedBoundingBox="2906,16774 3175,16771 3181,17318 2912,17321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5.44735E6">189 15831 410 0,'-9'4'18'0,"9"-4"4"0,0 0-22 0,-4 4 0 16,0 0 0-16,4-4 0 0,0 0 44 0,0 0 4 15,0 0 0-15,0 0 1 0,-5 0 8 0,5 0 2 0,0 3 0 0,0-3 0 16,-13 0 0-16,13 0 0 0,0 0 0 0,0 0 0 15,0 0 5-15,0 0 2 0,-4-3 0 16,-5 3 0-16,4 0-23 0,5 0-5 0,0 0-1 0,-4 3 0 16,0 1-3-16,4-4-1 0,-9 4 0 0,4 0 0 15,1 0 7-15,0 4 2 0,-1 0 0 0,5-4 0 16,-8 3-5-16,8 1-1 0,0 4 0 0,-9 0 0 16,4 3-10-16,-3-3-2 0,3 3-1 0,1 1 0 15,4 4-4-15,-13-5-1 0,0 5 0 0,4 3 0 16,0 4-9-16,0 1-1 0,-8-5-8 0,3 4 12 15,1 1-4-15,0-1-8 0,4 0 11 0,1-3-11 16,3-1 20-16,1-3-4 0,4-5 0 0,4 1 0 16,9-1-5-16,-8-7-2 0,8 0 0 0,4 0 0 15,-3-8-18-15,3 0-4 0,1-4-1 0,-1-8-590 16,5-3-117-16</inkml:trace>
        </inkml:traceGroup>
        <inkml:traceGroup>
          <inkml:annotationXML>
            <emma:emma xmlns:emma="http://www.w3.org/2003/04/emma" version="1.0">
              <emma:interpretation id="{D85E49DE-2F95-469B-89E3-29CC4DD7B5B8}" emma:medium="tactile" emma:mode="ink">
                <msink:context xmlns:msink="http://schemas.microsoft.com/ink/2010/main" type="inkWord" rotatedBoundingBox="3226,16277 3333,16276 3334,16414 3228,16416"/>
              </emma:interpretation>
              <emma:one-of disjunction-type="recognition" id="oneOf35">
                <emma:interpretation id="interp51" emma:lang="" emma:confidence="0">
                  <emma:literal>,</emma:literal>
                </emma:interpretation>
                <emma:interpretation id="interp52" emma:lang="" emma:confidence="0">
                  <emma:literal>/</emma:literal>
                </emma:interpretation>
                <emma:interpretation id="interp53" emma:lang="" emma:confidence="0">
                  <emma:literal>.</emma:literal>
                </emma:interpretation>
                <emma:interpretation id="interp54" emma:lang="" emma:confidence="0">
                  <emma:literal>!</emma:literal>
                </emma:interpretation>
                <emma:interpretation id="interp5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.44801E6">347 15336 568 0,'0'0'25'0,"-4"7"6"0,-1 1-31 0,5-8 0 16,0 0 0-16,0 0 0 0,-9 8 39 0,9-8 1 16,0 0 1-16,0 0 0 0,0 0-29 0,0 0-12 15,0 0 8-15,0 0-8 0,0 0 15 0,0 0-3 16,0 0 0-16,0 0 0 0,0 0 64 0,0 0 12 16,0 0 2-16,0 0 1 0,0 0-23 0,0 0-4 15,0 0 0-15,-4 4-1 0,0 4-31 0,-1 0-7 0,5-8-1 0,0 7 0 16,-8 1-8-16,3 0-1 15,1 0-1-15,-1 0 0 0,1-1 5 0,0-3 1 0,-5 4 0 16,9-8 0-16,0 0-2 0,-5 4 0 0,1 4 0 0,0-4 0 16,4-4-2-16,-9 4 0 0,4 3 0 0,5-7 0 15,-8 4-16-15,8-4 8 0,0 0-8 0,0 0 0 16,0 8 26-16,0-8-2 0,0 0 0 0,0 0 0 16,0 0-24-16,0 0-11 0,0 0 1 0,0 0-505 15,0 0-101-15</inkml:trace>
        </inkml:traceGroup>
        <inkml:traceGroup>
          <inkml:annotationXML>
            <emma:emma xmlns:emma="http://www.w3.org/2003/04/emma" version="1.0">
              <emma:interpretation id="{A32C40C7-6F02-40E1-9C07-B9EC3431D168}" emma:medium="tactile" emma:mode="ink">
                <msink:context xmlns:msink="http://schemas.microsoft.com/ink/2010/main" type="inkWord" rotatedBoundingBox="3385,16264 5124,16243 5139,17544 3401,17564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94172.0378">733 16174 1580 0,'-17'-4'70'0,"8"4"14"0,0-4-67 0,0 4-17 15,-8-4 0-15,4 4 0 0,4-4 40 0,0 1 4 0,5-1 0 0,4 4 1 16,0 0-31-16,0 0-6 0,0 0-8 0,0 0 11 15,0 0-29-15,0 0-6 0,0 0 0 0,0 0-1 32,0 0-58-32,0 0-11 0,0 0-2 0</inkml:trace>
          <inkml:trace contextRef="#ctx0" brushRef="#br0" timeOffset="94173.0629">1119 16229 972 0,'0'0'43'0,"0"0"9"16,0 0-42-16,0 0-10 0,9 0 0 0,-5-4 0 0,-4 0 54 0,9 4 9 16,0-4 1-16,8 0 1 0,-8 0-12 0,9 4-2 15,-5-4-1-15,4 0 0 0,1 0-11 0,-5 1-3 16,5-1 0-16,-1 4 0 0,1-4-6 0,4-4-2 15,-5 4 0-15,5-4 0 0,0 0-2 0,-9-3-1 16,9-5 0-16,0 4 0 0,-4 1-10 0,4-1-3 16,-5 0 0-16,5 1 0 0,-4-5-12 0,-1 4 9 15,-4-3-9-15,5-1 8 0,-5 1 0 0,-4-1-8 16,0 0 12-16,-1-3-4 0,1 3 18 0,0 1 3 16,-5-1 1-16,1-3 0 0,-5 3-4 0,0-4-1 15,0 5 0-15,0-1 0 0,0 1-7 0,-5-1-2 0,1 4 0 16,0 5 0-16,-1-1-5 0,-4 0-2 0,9 8 0 15,-8-4 0-15,-5 0-9 0,-1 4 0 0,1 0 0 0,-4 4 8 16,4 8-8-16,-1-4 0 0,-3 3 0 0,-1 1 0 16,1 4 0-16,-5 3 0 0,0 1 0 0,-4-1 0 15,4 8 8-15,-5-3 7 0,1 3 1 0,4-4 0 16,0 5 16-16,5-5 3 0,-1 4 1 0,9-3 0 16,0 3-4-16,5 4-1 0,8 1 0 0,5 3 0 15,4 0-15-15,5-4-4 0,4 8 0 0,-5-4 0 16,10 0-12-16,-5 0 9 0,0-4-9 0,4 1 8 15,0 3-8-15,5-8 0 0,-5-4 0 0,1 5 0 16,3-9-122-16,-3-3-20 0</inkml:trace>
          <inkml:trace contextRef="#ctx0" brushRef="#br0" timeOffset="94174.0629">2150 16283 2016 0,'-17'4'179'0,"-1"-4"-143"15,-4 8-36-15,5-4 0 0,-1 4 41 0,5-1 2 16,0-3 0-16,8 0 0 0,5-4-43 0,0 0 0 16,0 0 0-16,5 8-638 15,-5-8-131-15</inkml:trace>
          <inkml:trace contextRef="#ctx0" brushRef="#br0" timeOffset="94178.3416">404 15332 1785 0,'0'0'159'0,"0"0"-127"0,0 0-32 16,-4-8 0-16,4 8-8 0,0 0-8 0,0 0-2 0,0 0 0 31,0 0-56-31,4 0-11 0</inkml:trace>
        </inkml:traceGroup>
        <inkml:traceGroup>
          <inkml:annotationXML>
            <emma:emma xmlns:emma="http://www.w3.org/2003/04/emma" version="1.0">
              <emma:interpretation id="{07347B3D-6A0F-42F5-BC5D-FDA614C5C562}" emma:medium="tactile" emma:mode="ink">
                <msink:context xmlns:msink="http://schemas.microsoft.com/ink/2010/main" type="inkWord" rotatedBoundingBox="7711,16035 11046,15997 11066,17676 7731,17715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06184.8784">4734 15807 824 0,'0'0'36'0,"5"-7"8"0,-1 3-35 0,-4-4-9 16,0 8 0-16,0 0 0 0,0 0 52 0,4-8 9 16,-4 8 2-16,0 0 0 0,0 0-7 0,0 0 0 15,0 0-1-15,0 0 0 0,0 0-11 0,0 0-1 16,0 0-1-16,0 0 0 0,0 0-8 0,0 0-2 16,0 0 0-16,0 0 0 0,0 0-8 0,0 0-1 15,0 0-1-15,0 0 0 0,0 0 0 0,0 0 0 16,5-4 0-16,-5 4 0 0,0 0-2 0,0 0-1 15,0 0 0-15,4-8 0 0,-4 8-3 0,0 0-1 16,0 0 0-16,0 0 0 0,0 0-3 0,0 0-1 16,0 0 0-16,0 0 0 0,9 0 0 0,-9 0 0 15,9 0 0-15,-9 0 0 0,4 0-1 0,9 0 0 16,0 0 0-16,-4 0 0 0,4-3 2 0,-4 3 0 16,4-4 0-16,5 0 0 0,-1 0 6 0,1 0 2 15,0 0 0-15,3 0 0 0,10-4-7 0,-4 4-1 0,3-3 0 0,1 3 0 16,8-4 0-16,5 4 0 0,-4-4 0 0,8 4 0 15,0 0-2-15,1 1-1 0,-1-5 0 0,-4 4 0 16,0-4-1-16,4 0-8 0,-4 1 12 0,-5-1-4 16,1 4-8-16,-5 0 12 0,0 0-12 0,0 0 12 15,-4 0 4-15,-5 0 2 0,0 4 0 0,1-4 0 16,-10 4-18-16,1-3-16 0,-5 3 4 0,-13 0 0 16,13 0 12-16,-13 0 0 0,0 0 9 0,0 0-9 15,0 0 8-15,0 0-8 0,0 0 0 0,0 0 9 16,0 0-9-16,0 0 0 0,0 0 0 0,9 3 0 15,0 1-11-15,-9-4-7 0,0 0-2 0,8 8 0 16,-3-4-133-16,-5-4-27 0</inkml:trace>
          <inkml:trace contextRef="#ctx0" brushRef="#br0" timeOffset="94182.0052">5050 15831 403 0,'0'0'36'0,"0"0"-36"0,0-8 0 0,0 0 0 16,5 0 110-16,-5 8 15 0,0-7 3 0,0 3 1 15,0-4-50-15,0 8-11 0,0-8-1 0,0 0-1 16,4 1-5-16,-4-1-1 0,4-4 0 0,-4 4 0 16,0 0 4-16,5 1 0 0,-1-5 0 0,-4 4 0 15,0-4 3-15,0 5 1 0,9-5 0 0,-5 8 0 16,1-4-7-16,-1 1-1 0,-4-1 0 0,4 4 0 16,1 0-16-16,-5 4-3 0,0 0-1 0,0 0 0 15,0 0-15-15,0 0-3 0,0 0-1 0,0 16 0 16,-9-1-1-16,5 8-1 0,-5 9 0 0,-4 7 0 15,4 4 5-15,-9 7 2 0,5-3 0 0,-4 8 0 0,4-1-6 16,-5 5-2-16,0-1 0 0,1 1 0 0,4-5 0 0,-5 1 0 16,5-4 0-16,-5-1 0 0,5-7-8 0,5 0-2 15,-1-4 0-15,-4-4 0 0,4-4-8 0,0 1 8 16,0-5-8-16,0-4 8 0,1 1-8 0,-1-9 0 16,0 5-12-16,5-8 12 15,-5-1-120-15,5 1-16 0,-1 0-3 0,5-12-531 16,0 0-106-16</inkml:trace>
          <inkml:trace contextRef="#ctx0" brushRef="#br0" timeOffset="106817.0677">5642 15737 730 0,'0'0'32'0,"0"0"8"0,0 0-32 0,0 0-8 0,0 0 0 0,0 0 0 16,0 0 46-16,0 0 8 0,0-4 2 0,0 4 0 15,0 0-1-15,0 0 0 0,-4-11 0 0,4 3 0 16,0 8-11-16,4-8-3 0,-4 8 0 0,0 0 0 16,0 0 1-16,0 0 0 0,0 0 0 0,0 0 0 15,0 0 16-15,0 0 3 0,0 0 1 0,0 0 0 16,0 0-1-16,0 0 0 0,0 0 0 0,0 0 0 15,0 0-17-15,0 0-4 16,0 0-1-16,5 8 0 0,-5 0-7 0,0 7-2 0,0 5 0 0,-5-1 0 0,1 9-3 16,-5-1-1-16,5 8 0 15,-5 0 0-15,-4 8-2 0,4 0-1 0,-4 4 0 0,0-1 0 0,-5 1 4 16,5-4 1-16,-4 4 0 0,-1-8 0 16,5 4-7-16,-5-4-1 0,5-4 0 0,0 0 0 0,-5-4-7 0,5 0-1 15,5 1-1-15,-6-5 0 0,1 0-11 0,4 1 0 16,-4-5 9-16,0 0-9 0,4 1 0 0,1-1 0 15,-1 1-10-15,0-5 10 16,5-3-105-16,-1-1-15 0,1-7-2 0</inkml:trace>
          <inkml:trace contextRef="#ctx0" brushRef="#br0" timeOffset="107194.2389">6520 15148 1105 0,'9'-15'48'0,"-1"7"12"0,6 0-48 0,-6 0-12 15,1 1 0-15,0-1 0 0,0 0 72 0,-1 0 13 16,1 4 3-16,-9 4 0 0,0 0-4 0,0 0 0 16,0 0 0-16,0 0 0 0,0 0-1 0,0 0-1 15,0 0 0-15,-4 12 0 0,-5 4-29 0,-4 3-5 16,-5-3-2-16,1 3 0 0,-5 5-11 0,0-5-3 16,4 8 0-16,1-7 0 0,-1 3-12 0,-4 1-4 15,0-1 0-15,5 1 0 0,-5-5-16 0,4 4 0 16,5-3 0-16,-4 3-696 0,4 1-141 15</inkml:trace>
          <inkml:trace contextRef="#ctx0" brushRef="#br0" timeOffset="108376.9113">7266 15956 518 0,'0'0'46'0,"0"0"-37"0,0 0-9 0,0 0 0 16,0 0 155-16,0 0 29 0,0 0 5 0,0-8 2 16,0 8-68-16,0 0-14 0,0 0-2 0,0 0-1 15,0 0-46-15,0 0-8 0,0 0-3 0,0 0 0 16,0 0-20-16,0 0-4 0,0 0-1 0,0 12 0 16,-5-5 8-16,1 9 0 0,4 3 1 0,-4 1 0 15,-1 7-4-15,1 1-1 0,4 3 0 0,-5 4 0 16,1-4-9-16,0 0-3 0,4 0 0 0,0-3 0 15,-5-1-2-15,5-4-1 0,0 1 0 0,0-5 0 16,5 1-5-16,-1-5-8 0,0-7 11 0,1 4-11 16,-5-12 13-16,9 8-4 0,-9-8-1 0,13 0 0 15,0 0 2-15,4-4 0 0,5-4 0 0,-4 0 0 16,8-3-10-16,-4-5 10 0,0 0-10 0,4-3 10 0,1-1-10 16,-1-3 0-16,0 0 0 0,5-1 0 0,-5-3 0 15,1 0 0-15,-1 3 0 0,0 1 0 0,5-1 0 16,0 5 0-16,4-5 0 0,-9 5 8 0,5 3-8 0,-5 1 0 15,5 3 0-15,0 4-11 0,-5 0 11 0,0 5 0 16,1 3-9-16,-5 3 9 0,-5 1 0 0,1 4 0 16,-5 4-9-16,-4 3 9 0,4 1 0 0,-9 4 0 15,1-1 0-15,-1 1 0 0,-8 3 16 0,-1-4 0 16,1 5 0-16,-9-1 0 0,0 1 13 0,-5-5 3 16,0 1 1-16,-4-1 0 0,1-3-1 0,-6 3 0 15,1-3 0-15,-5-1 0 0,-4-3-4 0,4 4-2 16,5-5 0-16,-5 1 0 0,1-4-12 0,3-4-2 15,1 0-1-15,0-4 0 0,-1-4-3 0,5-4-8 0,0-4 12 16,1-3-4-16,3 3-25 0,0-7-6 0,5-5-1 0,0-3 0 31,4-4-186-31,9-4-38 0</inkml:trace>
          <inkml:trace contextRef="#ctx0" brushRef="#br0" timeOffset="108480.965">7687 15496 864 0,'0'0'38'0,"0"0"8"0,-4-8-37 0,-1 0-9 0,5 0 0 0,0 8 0 16,-4-4 295-16,4 4 57 0,0 0 11 0,0 0 2 15,0 0-267-15,0 0-54 0,0 0-10 0,0 0-2 16,0 0-140-16,9 0-27 0,-9 0-5 16,21 12-2-16</inkml:trace>
        </inkml:traceGroup>
        <inkml:traceGroup>
          <inkml:annotationXML>
            <emma:emma xmlns:emma="http://www.w3.org/2003/04/emma" version="1.0">
              <emma:interpretation id="{51C6E8A8-7B85-4283-9DD5-895BE4196343}" emma:medium="tactile" emma:mode="ink">
                <msink:context xmlns:msink="http://schemas.microsoft.com/ink/2010/main" type="inkWord" rotatedBoundingBox="12652,16324 15191,16294 15211,18004 12672,18034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11426.9344">11807 15928 1324 0,'0'0'118'0,"0"0"-94"0,0-7-24 0,0 7 0 16,-5-4 88-16,5 4 12 0,5-8 4 0,-5 8 0 16,0 0-11-16,0 0-1 0,0 0-1 0,0 0 0 15,0 0-63-15,0 0-13 0,4 12-3 0,-4 7 0 16,0-3 0-16,-4 7 0 0,-1 0 0 0,1 9 0 16,4-1 8-16,-5-4 0 0,1 4 1 0,4 1 0 15,-4-1-5-15,4-4 0 0,4 0-1 0,-4-3 0 16,0-5-7-16,4-3-8 0,-4-1 11 0,5-3-11 15,-1 0 12-15,-4-12-4 0,0 0 0 0,0 0-8 16,0 0 17-16,9-4-3 0,-5-4-1 0,10-4 0 0,-6 5 0 0,-3-5 0 16,8-4 0-16,-4-3 0 0,8-5-13 0,-4-3 0 15,5 0 0-15,-1 0 0 0,1 3 16 0,8-3 11 16,-4 3 1-16,5 9 1 0,-1-1-29 0,0 5 0 16,-4 7 0-16,0 4 0 0,0 4-10 0,-4 7-8 15,-1 5-2-15,-4 7 0 0,0 5 20 0,-4 7 0 16,-4 4-8-16,-5 11 8 0,0 9 0 0,-9-1 0 15,-9 5 8-15,1-5-8 0,-5 1 15 0,0-1-3 16,-9 1-1-16,0-5 0 0,1 1 5 0,-5-8 0 16,4-4 1-16,5-8 0 0,-5-4-1 0,5 0 0 15,-1-4 0-15,1 1 0 0,0-9 9 0,-1-3 2 0,1-4 0 16,4-5 0-16,4 1 0 0,1-4 0 0,-1-8 0 16,5 0 0-16,0-4 17 0,0-3 3 0,0-9 1 15,4 1 0-15,5-9-31 0,-1 1-5 0,5 0-2 0,9-4 0 16,0-1-10-16,4-3 0 0,4 4 0 0,10-8 0 31,3 0-88-31,6 0-11 0,3-4-1 0,9 0-719 0,5 0-143 0</inkml:trace>
          <inkml:trace contextRef="#ctx0" brushRef="#br0" timeOffset="109955.7172">10052 15952 230 0,'0'0'20'0,"0"0"-20"15,0 0 0-15,0-4 0 0,0-4 169 0,0 0 30 16,0 0 5-16,0 1 2 0,0-1-78 0,4-4-16 15,0 0-4-15,-4 5 0 0,0-5-40 0,0 4-9 16,5 0-2-16,-5 1 0 0,0 7-21 0,4-4-5 16,-4 4-1-16,0 0 0 0,0 0-7 0,0 0-2 0,0 0 0 0,0 0 0 15,0 0 11-15,0 0 3 0,0 0 0 0,0 0 0 16,-4 7 7-16,-1 1 2 0,-3 4 0 0,-1 0 0 16,0-1-12-16,0 5-3 0,1 3 0 0,-6 5 0 15,6-1-8-15,-1 8-1 0,-4 1-1 0,0 3 0 16,-1 4 2-16,1 4 1 0,-4 3 0 0,3 1 0 15,-3 0-2-15,4 4 0 0,0-1 0 0,4-3 0 16,-9 0-4-16,5-4-2 0,0-4 0 0,0-4 0 16,0 4 5-16,-1-8 1 0,6 0 0 0,-5-7 0 15,4-1-20-15,-4 1 0 0,8-9-13 0,-4 1 5 16,1-4 8-16,3-5 8 0,1 5-8 0,4-12 11 16,0 0-3-16,0 0-8 0,0 0 12 0,0 0-4 15,0 0-8-15,0 0 12 0,0 0-12 0,-4-12 12 16,4 1-12-16,-5-5 12 0,5-7-12 0,0 3 12 15,5 1-12-15,-1-9 0 0,0-3 9 0,1-4-9 0,3-4 0 16,6-4 8-16,-1-4-8 0,0 1 0 0,4-5 0 0,10-4 0 16,-1 5 0-16,5-1 0 0,0 0-12 0,-1 8 4 15,5 0 0-15,5 0 0 0,-1 4-1 0,1 4 0 16,-1-4 0-16,1 8 0 0,4 0 9 0,4 0-8 16,-9 0 8-16,5 7-8 0,5 1 8 0,-6 3 0 15,-7 5-9-15,3 3 9 0,0 4-8 0,-8 4 8 16,0 4-10-16,-5 0 10 0,-4 8-8 0,-4 0 8 15,-5 0 0-15,0 7-9 0,-4 1 9 0,-5-1-10 16,-4 1 10-16,0 4-10 0,-9 3 10 0,1 0 0 0,-10 1 0 16,-4 3 0-16,-4 0 0 0,-5-3 9 0,-4 3-1 15,0 0-8-15,-9-3 10 0,0-1-10 0,5 4 8 0,-5-3-8 16,9-9 0-16,0 9 0 0,0-1 0 0,4-7 0 31,0-1-36-31,5 1-2 0,4-4-1 0,0-1 0 16,4-3-146-16,1-4-30 0</inkml:trace>
          <inkml:trace contextRef="#ctx0" brushRef="#br0" timeOffset="110422.7916">10859 16307 1292 0,'0'0'57'0,"0"-8"12"0,4-4-55 0,1 4-14 0,-5 4 0 0,4-7 0 16,-4 3 92-16,4-4 16 16,1 1 4-16,-5 3 0 0,0-4-42 0,0 4-8 15,4 0-2-15,-4 1 0 0,0-5-33 0,0 12-7 16,5-8-2-16,-5 8 0 0,0 0-5 0,0 0-1 15,0 0 0-15,0 0 0 0,0 0 16 0,0 0 4 16,-9 0 0-16,9 0 0 0,-9 4-8 0,-4 4-2 0,0 0 0 0,4-1 0 16,-4 5-6-16,0 8-2 0,-1-5 0 0,1 9 0 15,0-5-14-15,0 5 9 0,0-1-9 0,4 4 8 16,-4-3-8-16,4 3 0 0,0-8 0 0,5 1 0 16,0-1 0-16,4-3 0 0,0 0 0 0,0-5 0 15,8 1 0-15,-3-4 0 0,-5-8 0 0,13 4 0 16,4 0 0-16,5-4-17 0,-4-4 4 0,4-4 1 15,4 0 12-15,1 0 0 0,-1-3 0 0,5-1 0 16,-5 0 0-16,0 1 0 0,5-5 0 0,-5 0 0 16,-4 1 0-16,0-1 0 0,-4 1 0 0,-1-1 0 15,-4 0 0-15,1-3 0 0,-6 3 8 0,-3-3-8 16,-1-1 28-16,-4 1-2 0,-4-5 0 0,-1 5 0 16,-3-1-1-16,-1 5 0 0,0-1 0 0,-9 1 0 15,-3 3-8-15,-1-4-1 0,-5 5-1 0,5 3 0 16,0 4-15-16,-4 4 0 0,4 0 8 0,-4 4-8 15,4 0-27-15,0 3-8 16,0 1-1-16,-4 4-1038 0</inkml:trace>
          <inkml:trace contextRef="#ctx0" brushRef="#br0" timeOffset="110858.1829">11306 15546 712 0,'18'-23'32'0,"-5"11"6"0,-4 0-30 0,8-3-8 0,1-1 0 0,-5 1 0 15,5-1 0-15,-5 0 0 0,4 5 0 0,-3 3 0 16,-1 0 52-16,0 0 7 0,-9 1 1 0,5 3 0 16,-9 4 28-16,4-4 7 0,-4 4 1 0,0 0 0 15,0 0 3-15,0 0 1 0,9-8 0 0,-9 8 0 16,0 0-24-16,0 0-5 0,0 0-1 0,0 0 0 16,0 0-16-16,0 0-3 0,0 0-1 0,5 12 0 15,-1 3-12-15,0 1-2 0,1 3-1 0,-5 5 0 16,4 7 9-16,-4 0 3 0,-4 4 0 0,4 4 0 15,-9 4-4-15,5 0-1 0,-5 4 0 0,0 0 0 0,-4 3-23 16,0 1-5-16,-5-4-1 0,1 3 0 0,-5 1-13 16,4 4 11-16,-8-1-11 0,4 1 10 0,0-8-19 15,0 3-4-15,-4-3-1 0,13-4 0 16,-1-4-155-16,6-4-31 0,-1-7-7 16,4-1-1-16</inkml:trace>
        </inkml:traceGroup>
        <inkml:traceGroup>
          <inkml:annotationXML>
            <emma:emma xmlns:emma="http://www.w3.org/2003/04/emma" version="1.0">
              <emma:interpretation id="{0FE10421-8485-4C45-85EE-29301431B451}" emma:medium="tactile" emma:mode="ink">
                <msink:context xmlns:msink="http://schemas.microsoft.com/ink/2010/main" type="inkWord" rotatedBoundingBox="15503,16273 20385,16217 20405,17937 15523,17993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12951.5793">13983 15932 1036 0,'0'0'46'0,"0"0"10"0,0 0-45 0,0 0-11 0,0 0 0 0,0 0 0 16,0 0 168-16,8 8 31 0,6 0 6 0,-1 0 2 15,-9 3-115-15,9 1-22 0,-8 4-5 0,3 3-1 16,-3 1-32-16,-1-1-6 0,-4 1-2 0,0-1 0 15,-4 8 5-15,4-7 1 0,-5-1 0 0,-3 5 0 16,-1-9 3-16,0 5 1 0,-4-4 0 0,4-1 0 16,0-3 8-16,5-4 2 0,-5-1 0 0,9-7 0 15,-4 8-32-15,-1-4-12 0,5-4 8 0,0 0-8 16,0 0 12-16,0 0-2 0,0 0-1 0,0 0 0 16,9-15 2-16,0-1 0 0,4-4 0 0,0 1 0 15,1-4-11-15,3-1 0 0,1 1 0 0,-5-1 0 16,9 1 0-16,-5 0 12 0,10-1-2 0,-5 1 0 15,-1 3-10-15,1 1 0 0,0 3 0 0,-4 1 0 16,4 3-8-16,-5 4 8 0,-3 8 0 0,-1 0 0 16,0 4 0-16,0 4-9 0,-4 0 9 0,-5 7 0 15,5 1-10-15,-5 7 10 0,1 1-8 0,-5 3 8 16,4 4 0-16,1 4-8 0,-5-4 8 0,-5 4 0 0,5-3 0 16,0-5 0-16,-4 4 0 0,4-4 0 0,-5-3 0 0,5-5 0 15,-4 1 0-15,0-5 0 0,4-7 8 0,-5 4-8 16,5-12 8-16,0 0-8 0,0 0 14 0,0 0-2 15,0 0 0-15,0 0 0 0,-4-4 7 0,-5-4 1 16,5-3 0-16,4-5 0 0,0 0-7 0,4-3-1 16,0-5 0-16,1-3 0 0,4-4-12 0,4 4 11 15,0-8-11-15,4-1 10 0,1 1-10 0,4 4 0 16,9-4 9-16,-5 4-9 0,0 4 0 0,1 3 9 16,-1 5-9-16,0 3 0 0,-4 4 9 0,-4 5-9 15,-5 3 0-15,4 4 9 0,-3 4-9 0,-6 3 0 0,6 5 0 16,-10 0 8-16,0 3-8 0,1 5 0 0,-5-1 0 15,4 1 8-15,-4 7-8 0,0-7 0 0,-4-1 0 0,4 5 0 16,-5-5-20-16,5 4-2 0,-4-3-1 0,4 3 0 31,0 1-183-31,-4-1-37 0</inkml:trace>
          <inkml:trace contextRef="#ctx0" brushRef="#br0" timeOffset="113242.368">15040 15979 1659 0,'0'0'73'0,"0"0"16"0,4-8-71 0,-4 0-18 16,0 8 0-16,0-7 0 0,0 7 91 0,0 0 14 15,0 0 3-15,0 0 1 0,0 0-42 0,0 0-9 16,9 4-2-16,-4 7 0 0,-5 5-34 0,0 7-7 16,0 1-2-16,0 7 0 0,-5 0 3 0,1 4 0 15,-1-4 0-15,1 4 0 0,0 4-8 0,-1-7 0 0,5 3-8 0,0-4 12 32,0-4-40-32,0-7-9 0,5-1-2 0,-1-3-981 0</inkml:trace>
          <inkml:trace contextRef="#ctx0" brushRef="#br0" timeOffset="113394.6893">15356 15659 2163 0,'-13'-11'96'0,"8"3"20"0,5 4-93 0,-4 0-23 0,-5-4 0 0,9 8 0 15,0 0 23-15,-9 8 0 0,-4-4 0 0,4 4-1008 16</inkml:trace>
          <inkml:trace contextRef="#ctx0" brushRef="#br0" timeOffset="113857.317">15760 16104 403 0,'0'0'36'0,"0"-8"-36"16,0 0 0-16,0 0 0 0,-5 1 294 0,5-1 52 15,-4 0 10-15,-1 0 3 0,1 0-191 0,0 1-39 16,-1-1-7-16,1-4-2 0,-1 8-61 0,-3-4-13 16,3 5-2-16,-4-1-1 0,1 0-18 0,-1 0-3 0,0 4-1 0,0 4 0 15,-4 0 12-15,4 0 3 0,-8 7 0 0,4 1 0 16,-5 4-26-16,1-1-10 0,-1 5 8 0,1-1-8 15,-1 8 8-15,5 1-8 0,-5-5 8 16,5 1-8-16,0-1 8 0,4-4-8 0,0-3 8 0,5 4-8 16,0-5 0-16,4-3-14 0,4-4 2 0,5-1 0 15,0 1-9-15,4-8-2 0,0 0 0 0,4-8 0 16,1-3 23-16,4 3 0 0,-5-4-9 0,5-3 9 16,0-1 0-16,0-3 0 0,0 3 0 0,0-4 0 15,0 5 0-15,0-5 8 0,0 5-8 0,-4-1 0 16,-5 4 22-16,0 1-2 0,0 3 0 0,-9 0 0 15,-4 8 19-15,0 0 3 0,0 0 1 0,0 0 0 16,-8 8-24-16,-1 0-5 0,-4 7-1 0,4-3 0 16,-4 4-4-16,4 3-1 0,-4 1 0 0,0-1 0 15,4 8-8-15,0-3 0 0,5-1 0 0,-1-3 0 16,1-1-191-16,8 1-40 16</inkml:trace>
          <inkml:trace contextRef="#ctx0" brushRef="#br0" timeOffset="114130.0111">16365 15382 2016 0,'0'0'179'0,"0"0"-143"15,-9 0-36-15,9 0 0 0,-4 8 66 0,-1 4 6 0,-3 4 2 0,-1-1 0 16,0 9-30-16,0-5-5 0,1 8-2 0,-1 5 0 15,0-1 1-15,0 8 0 0,0-4 0 0,1 8 0 16,-1 0 6-16,0-4 2 0,0 3 0 0,-4 5 0 16,4-8-27-16,-4 0-6 0,4 4-1 0,-4-4 0 15,9 0-12-15,-5 4 0 0,-4 0 8 0,4-4-8 16,0 0 0-16,1 0 0 0,-1 0 0 0,0 0 0 31,0-8-34-31,-4 0-10 0,0-7-1 0,4-1-747 0,0-7-150 0</inkml:trace>
          <inkml:trace contextRef="#ctx0" brushRef="#br0" timeOffset="114398.307">16698 15320 2131 0,'22'-12'189'0,"-22"12"-151"0,0-11-30 0,5 7-8 0,8-4 0 0,-4 8 0 15,-9 0 8-15,0 0-8 0,4 12 26 0,0 3 1 16,1 5 0-16,-10 7 0 0,-8 4-3 0,4 8-1 0,5 0 0 0,-5 8 0 16,-13 0 11-16,0 0 2 15,1 3 1-15,3 5 0 0,0-1 2 0,1-3 0 16,-9 0 0-16,8-4 0 0,0-1-19 0,5-3-3 16,-9-4-1-16,5 0 0 0,8-4-16 0,0-3 0 15,0-1-8-15,1 0 8 16,-1-8-160-16,5 1-25 0</inkml:trace>
          <inkml:trace contextRef="#ctx0" brushRef="#br0" timeOffset="111906.928">12526 16038 1465 0,'9'-12'64'0,"-5"4"15"0,-4 0-63 0,5 4-16 15,-1-3 0-15,0-1 0 0,10 4 104 0,-6 0 17 16,1 0 4-16,4 4 1 0,0 4-61 0,1 4-12 16,-1 3-2-16,0 5-1 0,0 7-29 0,0 1-5 15,-8 3-2-15,3 8 0 0,1-4 18 0,-4 5 4 16,-1-1 1-16,-4-4 0 0,0 0 16 0,-4 4 3 15,-1-4 1-15,1 1 0 0,-1-9-36 0,1 0-7 16,-5-3-2-16,0-5 0 0,5 1-3 0,-5-8-1 16,1 0 0-16,-1-4 0 0,9-4-8 0,0 0 8 15,-9-4-8-15,9 4 8 0,-4-8-8 0,4-4 0 16,0-3 0-16,0-1 0 0,8-7 8 0,-3-5 0 16,8 1 0-16,4-4 0 0,5-4-8 0,0 0 8 0,5-4-8 0,3 3 8 15,5 5-8-15,-4 0-17 0,-4 4 4 16,3 3 1-16,-3 9 12 0,-6-1 0 0,-3 8-10 0,-5 1 10 15,0 3 0-15,1 8 12 0,-14-4-2 16,4 11 0-16,0 5 1 0,-4 3 0 0,0 5 0 0,-8-1 0 16,3 4-11-16,-4 5 0 0,1 3 0 0,-1-4 0 15,0-4 0-15,0 4 0 0,0 1 0 0,1-1 0 32,-1-4-101-32,5 0-23 0,-5 1-4 0,4-5-916 0</inkml:trace>
          <inkml:trace contextRef="#ctx0" brushRef="#br0" timeOffset="112326.8957">13544 16041 748 0,'0'0'67'0,"0"0"-54"16,4-7-13-16,1 3 0 0,-1-4 175 0,0 0 32 16,1 4 6-16,-5 4 2 0,0 0-79 0,0 0-15 15,0 0-3-15,0 0-1 0,0 0-64 0,0 0-13 16,0 0-2-16,-5 8-1 0,-3 8-12 0,-5 3-2 16,-1 1-1-16,1 11 0 0,-4-4 5 0,-1 8 1 15,1 0 0-15,-1 0 0 0,0 4-13 0,5-7-3 16,5-1 0-16,-1 0 0 0,0-8-12 0,5 1 0 0,-1-5 0 0,5-3 0 15,5 0 0-15,-5-16 9 0,8 3-1 0,6 5 0 16,-1-8-8-16,0 0 0 0,9-8 0 0,-5 1 8 16,5-1 0-16,0-8 0 0,-4 5 0 0,4-5 0 15,0-4 7-15,0 1 1 0,-5-4 0 0,5-1 0 16,-4 1 2-16,-1-5 1 0,1 5 0 0,-1-4 0 16,-4 3-10-16,-4 1-1 0,0 3-8 0,-5 1 12 15,-8 3 28-15,0 1 4 0,-5-1 2 0,0 8 0 16,-9-3-14-16,1 3-2 0,-1 0-1 0,-8 4 0 15,4 0-21-15,-4 0-8 0,-1 4 0 0,6 4 9 16,-6 0-23-16,5 8-5 0,0-4-1 0,-4 3 0 16,8-3-189-16,-3 8-39 15,-19 11-7-15,9-11-1 0</inkml:trace>
          <inkml:trace contextRef="#ctx0" brushRef="#br0" timeOffset="114989.446">16913 15971 2361 0,'0'0'210'0,"5"-4"-168"0,-5 4-34 0,0 0-8 0,0 0 0 0,0 0 12 0,0 0-12 0,0 12 12 0,-9 0-12 0,5 3 0 16,4 1 0-16,-5 3 0 15,-4 1-24-15,5 3-8 0,-5-3 0 0,9-1-1 16,-4 1 24-16,4-5 9 0,-5 5 0 0,10-4-9 0,-1-5 9 0,1-3 0 16,-5-8 0-16,0 0 0 0,13 4 8 0,0-4 0 15,0-4 0-15,5-4 0 0,-1 0 3 0,5 1 1 16,4-9 0-16,1 0 0 0,-5 1-12 0,4-1 10 15,9 1-10-15,-4-1 10 0,-5 0-10 0,5 1 0 16,4 3 9-16,-4 0-9 0,-5 1 9 0,0 7-9 16,-12 0 12-16,3 0-12 0,5 8 8 0,-4 4-8 15,-10 0 0-15,-3 7 0 0,-1 12 11 0,-4 5-2 16,-4 3 0-16,-9 8 0 0,-9 3 16 0,0 5 3 16,0 4 1-16,0 3 0 0,-18-3 21 0,10 3 4 15,-1-7 1-15,-4 0 0 0,0-1-42 0,0-7-13 16,-5 4 8-16,5-8-8 0,0 4 17 0,0-4 0 15,0-8 0-15,4-3 0 0,5-9-7 0,-5-3-2 0,5 3 0 16,-5-11 0-16,5 0 4 0,4-8 0 0,4-4 0 16,-4 0 0-16,-8-4 8 0,16 0 3 0,10-3 0 0,0-5 0 15,-5-3-4-15,4-5-1 0,10-7 0 16,8 4 0-16,5-1-8 0,-1 1-2 0,5-4 0 0,9 4 0 16,8-1-8-16,1-3-17 0,4 4 4 0,8-4 1 31,10-1-74-31,3-3-14 0,10 0-4 0,8 0-1123 0</inkml:trace>
        </inkml:traceGroup>
        <inkml:traceGroup>
          <inkml:annotationXML>
            <emma:emma xmlns:emma="http://www.w3.org/2003/04/emma" version="1.0">
              <emma:interpretation id="{BD0B0111-347F-4873-8097-F072028FC2B1}" emma:medium="tactile" emma:mode="ink">
                <msink:context xmlns:msink="http://schemas.microsoft.com/ink/2010/main" type="inkWord" rotatedBoundingBox="21796,16108 27362,16044 27378,17400 21812,17465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16569.2304">18826 15737 1324 0,'5'-15'59'0,"-1"11"12"0,0-8-57 0,5 4-14 15,-4-3 0-15,-1 3 0 0,-4 8 92 0,0 0 16 16,0 0 4-16,0 0 0 0,0 0-42 0,9 8-8 16,-5 3-2-16,5 1 0 0,-5 7-36 0,1 9-8 0,-5 3-2 0,0 4 0 15,0 4 0-15,-5 4 0 0,1 0 0 0,4 4 0 16,-5-1 9-16,-3 5 1 0,3 0 1 0,1-4 0 16,-5-1 2-16,9-3 0 0,-4 0 0 0,4-4 0 15,-5-8-3-15,1 1 0 0,4-5 0 16,0-8 0-16,-4-3 0 0,4 4 0 0,-5-9 0 15,5-3 0-15,0-8 0 0,0 0 0 0,0 0 0 0,0 0 0 16,0 0-5-16,0 0-2 0,0 0 0 0,0 0 0 16,0 0 0-16,0-8 0 0,0-3 0 0,0-1 0 15,0-4 5-15,0-3 1 0,0-5 0 0,5-3 0 16,-1 0-3-16,5-1 0 0,-5-3 0 0,9 0 0 16,0-4-11-16,1 4-9 0,3-4 12 0,5 0-12 15,0 3 8-15,4-3-8 0,1 4 0 0,-1 4 0 16,5 3 0-16,-5-3 0 0,5 8-15 0,-5-1 5 15,0 1-30-15,1 7-5 16,-5 0-2-16,0 4 0 0,4 1-97 0,-9-1-20 0,1 4-4 16,-5 4-500-16,0 0-99 0</inkml:trace>
          <inkml:trace contextRef="#ctx0" brushRef="#br0" timeOffset="117017.2949">19559 16143 1378 0,'0'0'61'0,"0"0"13"0,0 0-59 0,0 0-15 0,0 0 0 0,0 0 0 15,9 4 104-15,-9-4 17 0,8-4 4 0,1 4 1 16,0-4-46-16,4 0-10 0,-4 0-2 0,0 0 0 15,-1-4-47-15,1 1-9 0,0-1-3 0,4-4 0 16,-4 4-9-16,0-3 0 0,4-5 0 0,-4 4 0 16,4 1 0-16,-4-5 0 0,4 0 0 0,-4 5 0 15,-1-1 0-15,5-4 8 0,-8 1-8 0,4 7 0 16,-1-8 13-16,-3 5-2 0,-5-1-1 0,0 0 0 16,0 1-1-16,0 3 0 0,-5-4 0 0,1 8 0 15,0-4-9-15,-1 5 0 0,-4 3 9 0,1 0-9 16,-5 0 8-16,4 3-8 0,-9 1 8 0,1 0-8 15,-1 0 11-15,1 4-3 0,3 0 0 0,-3 0 0 16,4-1 0-16,-5 5 0 0,5 0 0 0,-5 3 0 16,5 5 0-16,4-1-8 0,-4 9 12 0,5-5-4 0,-1 0-8 15,0 1 0-15,5 3 0 0,-1 0 0 0,1-3 0 16,-1 3 0-16,1 0 0 0,4-3-11 0,0-1 11 16,4 1-12-16,1-1 12 0,8 0-12 15,0-7-140-15,0 4-28 0</inkml:trace>
          <inkml:trace contextRef="#ctx0" brushRef="#br0" timeOffset="117568.0802">20862 16108 1036 0,'0'0'92'0,"0"-8"-73"0,-9 0-19 0,5 0 0 15,-5-3 224-15,0 7 40 0,0-4 9 0,1 4 2 16,-1 0-185-16,-4 4-37 0,0 0-7 0,-1 0-2 15,-3 0-34-15,8 0-10 0,-8 4 0 0,-1-4 0 16,0 4 0-16,1 0 0 0,-9 0 0 0,4 0-12 16,0-4 12-16,0 7 9 0,-5-3-1 0,1 4-8 15,4 0 38-15,-4 0 1 0,-1 3 0 0,6 1 0 16,-1 4 2-16,0 3 1 0,0 1 0 0,4-1 0 16,-4 5-27-16,9-1-6 0,-4 0-1 0,8 1 0 15,-4-1-8-15,8 1 0 0,-4-5 0 0,5 1 0 16,4-1 0-16,4-7 0 0,1 3-9 0,-1-7 9 15,-4-8-11-15,13 8 2 0,1-4 0 0,3 0 0 16,1-4 9-16,-1-4 0 0,5 0 10 0,-4-4-10 16,8-3 0-16,-4-1-12 0,4-4 1 0,1 1 0 15,-5-5 11-15,4 1 0 0,0-1 10 0,1 1-10 0,-1-9 12 16,0 1-4-16,-4 0-8 0,0-4 12 0,4-5 0 16,-4 1-1-16,0-4 0 0,5 0 0 0,-6-7-11 0,1-1 0 15,5-4 0-15,-5 0 0 0,0-3 0 16,4-1 12-16,-4 1-2 0,4-1 0 0,-4 4-10 0,0 5-9 15,4 3 9-15,-8 4-13 0,-1 4 13 0,1 7 0 16,0 5 0-16,-5 3 0 0,-4 1 0 0,-1 3 0 16,-3 8 0-16,-5 8 0 0,0 0 0 0,0 0 0 15,-9 8 0-15,-4 4 0 0,-5 7 8 0,1 5-8 16,-1 3 0-16,-4 4 0 0,-4 4 12 0,0 4-12 16,4 4 12-16,-5 4-12 0,5 4 8 0,-4-1-8 0,4-3 0 15,5 4 0-15,-5 0 0 0,4-5 0 0,0-3 0 16,1 0 0-16,4-4 0 0,0 0 0 0,-1-4 0 15,6-7 0 1,-1 3-22-16,0-4-5 0,0 0-1 0,1-7 0 16,8-1-152-16,-5 1-30 0,5-8-6 0</inkml:trace>
          <inkml:trace contextRef="#ctx0" brushRef="#br0" timeOffset="118000.589">21173 15874 1224 0,'9'-20'54'0,"-4"16"11"0,3-3-52 0,-3-1-13 15,-5 8 0-15,0 0 0 0,4-4 104 0,-4 4 19 16,0 0 3-16,0 0 1 0,0 0-52 0,0 0-11 16,9 8-1-16,-5 7-1 0,-8-3-26 0,4 7-6 15,4 1-1-15,-4 3 0 0,0 1-10 0,-4-1-3 0,4 4 0 0,-5 1 0 16,1 3 6-16,0-4 1 0,-1 1 0 0,1-1 0 16,0-4 10-16,-1 1 3 0,1-5 0 0,-1-3 0 15,5-5-5-15,0 1-1 0,0 0 0 0,0-12 0 16,0 0-6-16,0 0-2 0,5 4 0 0,8-4 0 15,-4-4-5-15,4 0-1 0,4-4 0 0,1 0 0 16,0-3 2-16,3-1 0 0,1-8 0 0,5 5 0 16,-5-5-18-16,4 1 0 0,-4-5 8 0,0 1-8 15,-5 0 0-15,1 3 0 0,0-7 8 0,-1 7-8 16,1 1 9-16,-1-5-1 0,-4 5-8 0,-4 3 12 31,0 1-80-31,0 3-17 0,-5 0-3 0,5 5-992 0</inkml:trace>
          <inkml:trace contextRef="#ctx0" brushRef="#br0" timeOffset="118520.1636">22104 15921 345 0,'0'0'31'0,"8"-4"-31"0,-8 4 0 0,9-8 0 16,0 0 184-16,0 0 30 0,-5 0 6 0,5 1 2 16,-5-1-84-16,5 0-17 0,-5-4-3 0,1 1-1 15,-1 3-32-15,0-4-6 0,1 0-2 0,-1 5 0 16,-4-5-33-16,5 4-8 0,-5 0 0 0,0 8-1 16,0-7-9-16,0 7-2 0,-5-8 0 0,1 4 0 15,4 4 4-15,-9-4 0 0,0 0 0 0,1 4 0 16,-1 0-10-16,0 4-2 0,-4 0 0 0,-5 4 0 15,5-1 4-15,-4 5 0 0,3 0 0 0,-8 3 0 16,1 1-3-16,3 4 0 0,-4 3 0 0,4 0 0 16,1 1 17-16,-1 3 3 0,1-7 1 0,4 3 0 15,0 0-23-15,4 1-5 0,0-5-1 0,5 5 0 0,4-5-9 16,4-3 8-16,0-1-8 0,1 1 8 0,-1-4-8 16,9-1 0-16,0 1 0 0,5-4 0 15,4 4-54-15,-5-1-6 0,1-7-2 16,4 4-649-16,4-8-129 0</inkml:trace>
          <inkml:trace contextRef="#ctx0" brushRef="#br0" timeOffset="118814.321">22481 15936 1515 0,'13'-8'67'0,"-13"8"14"0,0 0-65 0,0 0-16 0,9-4 0 0,0 4 0 15,-1 0 84-15,-8 0 12 0,0 0 4 0,5 4 0 16,3 8-56-16,-8-4-10 0,5 4-2 0,-5-1-1 16,-5 5-13-16,-3-1-2 0,3 5-1 0,-3-1 0 15,-1-3 9-15,0 4 3 0,0-5 0 0,0 5 0 0,-4-1 2 0,4-3 1 16,5-5 0-16,-5 5 0 15,5 0-30-15,0-9 0 0,-1 5-13 0,1-4 4 16,4-8-55 0,0 0-12-16,0 0-1 0,0 0-831 0</inkml:trace>
          <inkml:trace contextRef="#ctx0" brushRef="#br0" timeOffset="118948.2878">22841 15574 1728 0,'0'-8'153'0,"-5"-4"-122"16,5 4-31-16,0 0 0 0,0 8 47 0,0 0 3 16,0 0 1-16,0 0 0 0</inkml:trace>
          <inkml:trace contextRef="#ctx0" brushRef="#br0" timeOffset="119476.4671">23187 15199 1551 0,'0'0'68'0,"0"0"16"0,5-8-68 0,-5 8-16 0,0 0 0 0,0 0 0 16,0 0 88-16,0 0 15 0,0 0 2 0,-5 16 1 15,1 3-54-15,-5 9-12 0,0-1-1 0,-4 8-1 16,4 4-11-16,-8 8-3 0,4 8 0 0,-5 3 0 16,0 1 13-16,1-1 3 0,-1 4 0 0,1-3 0 15,-5-5-8-15,9 1-2 0,-5-4 0 0,9-4 0 16,-4-5 0-16,4-6 0 0,1-1 0 0,-1-4 0 16,9-4-11-16,-4-7-3 0,-5-5 0 0,4-3 0 0,5 0-1 0,-4-5-1 15,4 1 0-15,0-8 0 0,0 0 16 0,0 0 3 16,0 0 1-16,4-15 0 0,5 3-18 0,0-4-3 15,0-3-1-15,4-1 0 0,4-3-12 0,5 0 0 16,5-1 0-16,8-3 0 0,9-4-20 0,0-1-3 16,8 5-1-16,5 0 0 15,0 3-11-15,0 9-2 0,-4-1-1 0,-5 5 0 0,-8 3 20 16,-1 4 4-16,-8-4 1 0,-5 8 0 0,-8 0 13 0,-1 4 0 16,-4 0 0-16,-4 4 10 0,-9-8-1 0,0 15 0 15,0-3 0-15,0 4 0 0,-9 3 4 0,5-3 1 16,-9 3 0-16,0 1 0 0,0-1-6 0,-5 1 0 15,0-1-8-15,-3 1 12 0,-6-1-1 0,1-3-1 0,-5 3 0 16,-4-3 0-16,0-8 2 0,0 3 0 0,0 1 0 16,0 0 0-16,4-8-12 0,-4 3 0 0,4-3 0 0,5 4 0 31,0-8-49-31,4-4-12 0,-5 0-3 0,10 0-703 0,-10 1-141 0</inkml:trace>
          <inkml:trace contextRef="#ctx0" brushRef="#br0" timeOffset="119804.3189">23845 15226 864 0,'9'-19'38'0,"0"11"8"0,0 0-37 0,-1-3-9 15,1-1 0-15,4 0 0 0,-4-3 142 0,4 7 26 16,0-4 6-16,-4 4 1 0,0 4-74 0,0 4-14 16,4 0-3-16,-13 0-1 0,0 0-39 0,4 12-7 15,1 0-1-15,3 7-1 0,-8 5 5 0,0 3 0 16,-4 4 1-16,0 0 0 0,-1 8 10 0,-4 0 1 16,-4 0 1-16,0 4 0 0,-4 4-28 0,-1-4-5 15,-4 4-2-15,0 0 0 0,0 3-3 0,0 1-1 16,5-8 0-16,-5 0 0 0,4 0-14 0,5-4-10 15,0-4 2-15,4 0 0 16,0-4-116-16,1-8-24 0,-1 9-4 0,4-9 0 0</inkml:trace>
          <inkml:trace contextRef="#ctx0" brushRef="#br0" timeOffset="120418.165">23964 15979 1728 0,'0'0'153'0,"0"0"-122"0,0 0-31 0,0 0 0 16,0 0-9-16,8 8-8 0,6 0-2 0,3-1 0 15,1-3 52-15,-1 0 11 0,10-4 1 0,-5 0 1 16,-1-4-38-16,6 4-8 0,-5-4 0 0,4 1 0 0,-4-1 0 16,0-4 0-16,0 0 11 0,0-4-11 0,-5 5 48 0,-3-9 4 15,-1 0 0-15,4 1 0 0,-4-1 9 0,-4 1 3 16,4 3 0-16,-8-4 0 0,-1 5-26 0,0-1-5 15,1 4-1-15,-5 0 0 0,0 8 17 0,-9-8 3 16,5 5 1-16,-5 3 0 0,-4 0-33 0,0 3-8 16,-5 5 0-16,-4 0-1 0,0 0 1 0,-4 4 0 15,0-1 0-15,-1 5 0 0,-3-4 4 0,8 3 2 16,0 1 0-16,0-1 0 16,0 1-38-16,4 0-8 0,5-1-2 0,0 1 0 0,9-1 30 15,-1 1 13-15,5 3-1 0,5 1 0 0,3-1-28 0,10 1-5 16,-1-1-2-16,14 1 0 15,0-1-97-15,13 1-20 0,0-1-4 0</inkml:trace>
        </inkml:traceGroup>
        <inkml:traceGroup>
          <inkml:annotationXML>
            <emma:emma xmlns:emma="http://www.w3.org/2003/04/emma" version="1.0">
              <emma:interpretation id="{C684FE28-BA2D-429C-8A71-80F4EC3EBF00}" emma:medium="tactile" emma:mode="ink">
                <msink:context xmlns:msink="http://schemas.microsoft.com/ink/2010/main" type="inkWord" rotatedBoundingBox="28067,15946 31163,15910 31201,19179 28105,19215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0661.9825">25087 15457 518 0,'0'0'46'0,"0"0"-37"0,9 0-9 0,-1 0 0 16,1 3 168-16,0 1 31 0,4-4 6 0,0 4 2 16,5-4-47-16,8 0-10 0,0 4-2 0,5-4 0 15,4 0-43-15,9 0-9 0,0 0-1 0,4 0-1 16,5 0-39-16,-5-4-8 0,5 4-2 0,-1 0 0 16,-3 0-29-16,3-4-5 0,5 0-2 0,-8 4 0 15,-1-3-9-15,-4-1 0 0,-5 0 0 0,1 4 8 31,-5-4-33-31,-4 0-7 0,-5 0-2 0,0-4-638 0,-4 4-127 0</inkml:trace>
          <inkml:trace contextRef="#ctx0" brushRef="#br0" timeOffset="120996.7339">25920 15047 864 0,'9'-4'76'0,"0"-4"-60"15,0 1-16-15,4-1 0 0,0 0 83 0,-4 0 13 16,0 0 4-16,-9 8 0 0,0 0 16 0,0 0 4 16,0 0 1-16,0 0 0 0,0 0-25 0,-5 20-4 15,1-1-2-15,-9 9 0 0,0 3-22 0,-5 8-5 16,-4 8-1-16,0 3 0 0,0 5-14 0,-4 0-4 15,0 7 0-15,-1-4 0 0,5 1-5 0,-4 3-2 16,4-3 0-16,0-1 0 0,0-3-16 0,5-1-3 16,-5-7-1-16,4-4 0 0,1 0-17 0,-1-4 10 0,0-4-10 15,1-4 8-15,-1 1-8 0,5-5 0 0,0-4 0 16,0-3-11 0,0-1-122-16,4 1-25 0,-4-9-5 0</inkml:trace>
          <inkml:trace contextRef="#ctx0" brushRef="#br0" timeOffset="121399.7315">26131 16084 633 0,'0'0'28'0,"9"-7"6"15,0-1-34-15,-5 0 0 0,5 0 0 0,0 0 0 0,-5-3 272 0,0 7 47 16,1-4 9-16,3 0 3 0,-8 8-262 0,0 0-52 15,0 0-17-15,0 0 10 0,0 0-10 0,-8 0 0 16,-1 0 0-16,-4 0 0 0,0 8 0 0,-5-4 0 16,0 4 0-16,1 3-11 0,-1-3 11 0,1 4 0 15,4 3 8-15,-1-3-8 0,6 4 11 0,-5-5-3 16,4-3 0-16,4 4 0 0,5-4 2 0,0 3 0 16,0 1 0-16,0-12 0 0,0 0 3 0,9 8 1 15,4 0 0-15,0 0 0 0,9-5 3 0,0 1 1 16,0-4 0-16,0 0 0 0,-4-4-18 0,4 1 0 15,0-1 8-15,0-4-8 0,-5 4 0 0,1-4 0 16,-1-4 0-16,-4 5 0 0,5-1 26 0,-5-4 2 16,-4 4 0-16,0-3 0 0,-1 3 12 0,-3 0 4 15,-1-4 0-15,1 5 0 0,-5-5-10 0,0 4-2 0,0-4 0 16,-9 5 0-16,4-5-6 0,-3 0-2 0,-10 0 0 16,5 1 0-16,-5-1-12 0,1 4-4 0,-1-3 0 15,-4 3 0 1,0 4-33-16,5 0-7 0,-1 0-2 0,-4 4-691 0,0 0-139 0</inkml:trace>
          <inkml:trace contextRef="#ctx0" brushRef="#br0" timeOffset="122747.9194">26956 15082 1105 0,'0'0'48'0,"0"0"12"0,9-4-48 0,-1 4-12 0,1 0 0 0,0 0 0 16,4 0 74-16,0 4 13 0,5-4 2 0,4 4 1 15,0 0-19-15,8-4-4 0,10 0-1 0,-1 0 0 16,1 0-7-16,12 4-2 0,6 0 0 0,-1 0 0 15,4 3-8-15,-4 1-1 0,0-4-1 0,0 4 0 16,0 0-19-16,-4-4-3 0,4 0-1 0,0 3 0 16,-9-3-6-16,-4 0-2 0,-5 0 0 0,-3 4 0 0,-1-4-6 15,-9 0-2-15,-4 0 0 0,0-1 0 0,-5 1-8 16,1 0 0-16,-9 0-10 0,4-4 10 16,-13 0-67-16,0 0-7 0,0 0-2 15,0 0-824-15</inkml:trace>
          <inkml:trace contextRef="#ctx0" brushRef="#br0" timeOffset="122416.7295">27377 15191 518 0,'0'0'46'0,"4"-7"-37"15,5-1-9-15,4 0 0 0,-4-4 174 0,0 1 33 16,0 3 6-16,-5-4 2 0,5 4-63 0,0 4-13 15,-9 4-3-15,4-11 0 0,5 7-35 0,-9 4-7 16,0 0-2-16,0 0 0 0,0 0-36 0,0 0-7 16,4 4-1-16,1 7-1 0,-1 5-28 0,-8 3-6 15,-1 1-1-15,1 3 0 0,-1 5 8 0,-3 7 2 16,-10 0 0-16,5 4 0 0,-5 8 6 0,1-1 0 16,-10 5 1-16,1 4 0 0,-5-5-3 0,5 1-1 0,0 0 0 15,-1-4 0-15,6-5 13 0,3 1 2 0,0-4 1 16,5-4 0-16,0 1-29 0,4-1-12 0,5-4 8 0,4-8-8 15,-4 1 0-15,4-5 0 0,0 1 0 16,4-9 0 0,-4 1-36-16,0-4-13 0,0-8-3 0,0 0 0 15,0 0-182-15,0 0-37 0,-13-12-7 0,0 0-2 0</inkml:trace>
          <inkml:trace contextRef="#ctx1" brushRef="#br0">27750 18163 0,'17'82'16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9:57.6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D23A68-F5C0-4229-A0FB-C5C9929C9645}" emma:medium="tactile" emma:mode="ink">
          <msink:context xmlns:msink="http://schemas.microsoft.com/ink/2010/main" type="inkDrawing"/>
        </emma:interpretation>
      </emma:emma>
    </inkml:annotationXML>
    <inkml:trace contextRef="#ctx0" brushRef="#br0">56 10 288 0,'0'0'12'0,"0"0"4"0,0 0-16 0,0 0 0 0,0 0 0 0,9-4 0 16,-9 4 216-16,13 0 41 0,-4-4 8 0,-1 4 2 15,6-4-169-15,-14 4-34 0,8 0-6 0,1 0-2 16,-9 0 16-16,0 0 2 0,0 0 1 0,0 0 0 0,0 0 8 0,9 0 1 16,-9 0 1-16,0 0 0 0,0 0-17 0,9 4-4 15,-9-4-1-15,9 4 0 0,-9-4-31 0,8 4-7 16,-3 4-1-16,-5-8 0 0,8 4 14 0,-8-4 2 16,9 7 1-16,-9-7 0 0,9 4-23 0,-9-4-5 15,4 12-1-15,5-4 0 0,-9 4-4 0,0-1-8 16,0 5 11-16,0 3-11 0,-9 5 10 0,5-1-10 15,-5 4 8-15,-4 5-8 0,0 3 39 0,0 4 2 16,0 8 1-16,-5-5 0 0,0 5-19 0,1 0-4 16,-1 0-1-16,5-4 0 0,0 0 0 0,0-1 0 15,4-3 0-15,5 0 0 0,-1-7-18 0,1 3 0 16,4-4 0-16,4 0 0 16,5-7-128-16,0-1-30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9:57.8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FC002B-8DC2-4A28-849F-64CBEA63A330}" emma:medium="tactile" emma:mode="ink">
          <msink:context xmlns:msink="http://schemas.microsoft.com/ink/2010/main" type="inkDrawing"/>
        </emma:interpretation>
      </emma:emma>
    </inkml:annotationXML>
    <inkml:trace contextRef="#ctx0" brushRef="#br0">0 0 2188 0,'0'0'195'0,"0"0"-156"0,0 0-31 0,0 0-8 0,0 0 87 0,0 0 16 0,0 0 3 0,0 0 1 15,0 0-58-15,0 0-11 0,0 0-2 0,0 0-1 31,0 8-152-31,0-8-31 0,0 0-5 0,0 0-2 0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F52662-2996-4CE4-A4BD-A40E2A949280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50:31.6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7AA7F7-AC78-4CF2-8C25-0AC900B8434A}" emma:medium="tactile" emma:mode="ink">
          <msink:context xmlns:msink="http://schemas.microsoft.com/ink/2010/main" type="writingRegion" rotatedBoundingBox="1633,676 32866,-914 33611,13699 2377,15291"/>
        </emma:interpretation>
      </emma:emma>
    </inkml:annotationXML>
    <inkml:traceGroup>
      <inkml:annotationXML>
        <emma:emma xmlns:emma="http://www.w3.org/2003/04/emma" version="1.0">
          <emma:interpretation id="{FBFAB8B5-0132-4BD8-B27D-28768F59603A}" emma:medium="tactile" emma:mode="ink">
            <msink:context xmlns:msink="http://schemas.microsoft.com/ink/2010/main" type="paragraph" rotatedBoundingBox="1648,650 32683,-51 32731,2057 1695,2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0321B6-9DFD-4252-853A-5BFF38195382}" emma:medium="tactile" emma:mode="ink">
              <msink:context xmlns:msink="http://schemas.microsoft.com/ink/2010/main" type="line" rotatedBoundingBox="1648,650 32683,-51 32731,2057 1695,2759"/>
            </emma:interpretation>
          </emma:emma>
        </inkml:annotationXML>
        <inkml:traceGroup>
          <inkml:annotationXML>
            <emma:emma xmlns:emma="http://www.w3.org/2003/04/emma" version="1.0">
              <emma:interpretation id="{B5F63079-9B8C-4B84-8E08-75AE73B55899}" emma:medium="tactile" emma:mode="ink">
                <msink:context xmlns:msink="http://schemas.microsoft.com/ink/2010/main" type="inkWord" rotatedBoundingBox="1648,657 7600,522 7648,2624 1695,27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92 1479 0,'0'-15'65'0,"9"-1"15"0,-9 12-64 0,0-11-16 0,4 11 0 0,1-8 0 16,-5 4 73-16,0 0 12 0,4 1 3 0,-4 3 0 0,0 4-52 0,0 0-9 15,0 0-3-15,0 0 0 0,0 0-14 0,0 0-10 16,0 0 12-16,0 0-12 0,0 0 33 0,4 8 0 15,-4 3 0-15,0 9 0 0,5 3-11 0,-5 1-2 16,-5 3-1-16,5 8 0 0,-4 0 21 0,4 4 5 16,0 8 1-16,0-8 0 0,4 15-24 0,1-3-5 15,3 8-1-15,-3-5 0 0,-1 5-1 0,1-5-1 16,-5 1 0-16,8-4 0 0,-3-1 0 0,-1-7 0 16,-4 4 0-16,0-12 0 0,0 0 1 0,-4 0 0 15,4-7 0-15,-5 3 0 0,5-4-1 0,-4 0 0 16,0-3 0-16,-1-5 0 0,1 9-6 0,-1-9-8 15,5-11 11-15,0 7-11 0,-8 1 9 0,3 0-9 16,1-9 0-16,4 5 9 16,0-4-46-16,0-8-10 0,0 0-1 0,0 0-1 15,0 0-143-15,0 0-28 0,0 0-5 0,0 0-2 0</inkml:trace>
          <inkml:trace contextRef="#ctx0" brushRef="#br0" timeOffset="467.8097">-154 205 1378 0,'5'-23'61'0,"4"11"13"0,-9-3-59 0,4 3-15 16,0-7 0-16,1-1 0 0,4 1 82 0,-1-1 14 15,-8 1 2-15,9-5 1 0,-5 5-61 0,5-5-12 16,0 5-2-16,4-1-1 0,-4 1-15 0,0-1-8 16,4 1 10-16,0-1-10 0,5 5 0 0,4-5 0 15,-1 1 0-15,-3 3 0 0,8 0 0 0,-4-3 0 16,5 3 0-16,-1 5 0 0,5-5 0 0,4 0 0 16,4 1 0-16,-4-1 0 0,5 5 0 0,4-1 0 15,-5 0 0-15,1 8 0 0,-5 0 0 0,0 4 0 16,-4 0 0-16,4 0 0 0,-5 8 0 0,-3 4 0 15,-5-4 0-15,-5 7 0 0,5 9 14 0,-9-5 6 16,-4 8 2-16,0 5 0 0,-9-1 13 0,-5 8 2 16,-3 4 1-16,-10 7 0 0,-4-3-2 0,0-4 0 15,-8 4 0-15,-1-4 0 0,-4 7-8 0,0-11-1 16,-5-3-1-16,1 3 0 0,-1 0 0 0,1-8 0 0,-1-4 0 16,5 0 0-16,-4 5 7 0,4-13 2 0,-1 8 0 15,6-7 0-15,-1-1-35 0,0 1 0 0,1-1-12 16,3 1 3-16,5-12-12 0,5 3-3 0,-1-3 0 15,5 4 0 1,4-8-143-16,9-4-29 0,0 0-5 0,0 0-2 0</inkml:trace>
          <inkml:trace contextRef="#ctx0" brushRef="#br0" timeOffset="1008.4337">926 642 1209 0,'0'-15'53'0,"0"7"12"0,8-8-52 0,-8 8-13 16,14-11 0-16,-6 3 0 0,6-3 138 0,-6 3 25 16,5 4 5-16,5 1 0 0,-14 3-86 0,5 4-18 0,9-4-3 15,-14 4-1-15,-4 4-25 0,4 12-6 16,5-8-1-16,-4 8 0 0,-5 7-12 0,0 1-2 16,0 11-1-16,0-4 0 0,0 4 6 0,-5 4 1 0,1 1 0 0,4 3 0 15,-9-4-4-15,9-4 0 0,-4 4 0 0,4-8 0 16,0 4-3-16,0-3-1 0,0-1 0 0,0 4 0 15,0-19-2-15,0 7-1 0,0 1 0 0,0-4 0 16,0-5 9-16,0 1 2 0,0 0 0 0,0-12 0 16,0 0 0-16,0 0 1 0,0 11 0 0,0-11 0 15,0 8-6-15,0-8-2 0,0 0 0 0,0 0 0 16,0 0 20-16,0 0 4 0,0 0 1 0,0 0 0 16,4-8-20-16,0-3-4 0,1 3-1 0,-1-12 0 15,5 5 7-15,0-16 2 0,0 7 0 0,-5-7 0 0,5-4-10 16,8 0-3-16,-8-4 0 0,9-8 0 0,4 0-9 15,4-7 0-15,-4 3 0 0,4 0 8 0,0 8-8 16,-4 0 0-16,5 4 0 0,-1 12 0 0,0-4-21 0,-4 7-3 16,5 1-1-16,-5 7 0 15,4 5-99-15,0-5-20 0,-4 12-4 0,0-4-944 16</inkml:trace>
          <inkml:trace contextRef="#ctx0" brushRef="#br0" timeOffset="1334.7488">1878 490 1267 0,'0'0'112'0,"0"0"-89"15,-5 8-23-15,-4 4 0 0,5 3 84 0,-13 1 12 0,8 7 2 0,-4-3 1 16,-1 11-39-16,1-8-8 0,5 5-2 0,-10 7 0 16,14-8-18-16,-5 4-3 0,4-7-1 0,1 3 0 15,4-4 5-15,0-3 1 0,0-1 0 0,4 1 0 16,5-5-34-16,0 1 0 0,9-8 0 0,-10 0 0 15,5-1 19-15,5-7 3 0,0-4 1 0,3 1 0 16,-3-5-1-16,0-4 0 0,4-4 0 0,-1 1 0 16,-3-5-6-16,4-3-2 0,-5-4 0 0,1-1 0 15,0-3 6-15,-5-4 0 0,4-4 1 0,-8 4 0 16,0 0 5-16,0 4 1 0,-9 3 0 0,0-3 0 16,-5 4 9-16,1 3 3 0,-5 9 0 0,-4-1 0 15,4 8-5-15,-8 5-1 0,3 3 0 0,-3 7 0 16,-1 5-33-16,1 0-9 0,-5 3-1 0,9 9 0 15,-9-5-110-15,4 9-23 0,1-1-4 16</inkml:trace>
          <inkml:trace contextRef="#ctx0" brushRef="#br0" timeOffset="1735.0983">2395 338 1825 0,'0'0'40'0,"0"0"8"0,9 8 1 0,0-8 3 0,4 0-41 0,0 8-11 16,0-1 0-16,0 1 0 0,1 8 20 0,-6 3 1 0,6 9 1 0,-6-1 0 16,1 4 16-16,0-4 3 0,0 12 1 0,-1-11 0 15,-3 3-22-15,-1 0-4 0,5 0 0 0,-9-7-1 16,4-1 20-16,1 0 4 0,-1-3 1 0,-4-4 0 15,5-5-22-15,-1 1-4 0,-4 0-1 0,4-5 0 16,-4-7 8-16,5 8 2 0,-5-8 0 0,4 12 0 16,-4-12-13-16,0 0-2 0,0 0-8 0,9 0 12 15,-9 0 8-15,9 0 2 0,-1 0 0 0,6-8 0 16,-10 4 6-16,5-4 2 0,0 1 0 0,-1-5 0 16,1 0 11-16,0-3 3 0,0-5 0 0,4 1 0 15,0-1-18-15,4-7-3 0,-3 0-1 0,-1-5 0 16,9 1 8-16,-5 4 2 0,5-4 0 0,-4-1 0 15,-1 9-52-15,1-8-9 0,-1 7-3 0,1 1 0 16,0 0-67-16,-1 3-13 0,-4 1-4 0,5 3-653 16,4 8-131-16</inkml:trace>
          <inkml:trace contextRef="#ctx0" brushRef="#br0" timeOffset="1948.7016">3330 373 864 0,'17'-4'76'0,"-8"4"-60"16,0-4-16-16,0 0 0 0,-9 4 116 0,8 0 21 16,6 4 4-16,-6 0 1 0,-8-4-18 0,5 20-4 15,-5 3-1-15,4-3 0 0,-4 7-31 0,-4 4-5 0,-1 0-2 0,5 4 0 16,-4-7-36-16,0 3-7 0,-1-4-2 16,1 4 0-16,4-3-20 0,4-5-5 0,1 0-1 0,-5-3 0 15,4-4-10-15,5-1 0 0,4 1 9 0,0-5-9 31,-9-3-121-31,5 4-29 0</inkml:trace>
          <inkml:trace contextRef="#ctx0" brushRef="#br0" timeOffset="2068.0048">3646 213 1612 0,'22'-23'72'0,"-22"15"14"15,0-4-69-15,-5 4-17 0,1-7 0 0,8 11 0 0,5-8 80 0,-9 12 12 16,-4-7 2-16,4 7-906 0</inkml:trace>
          <inkml:trace contextRef="#ctx0" brushRef="#br0" timeOffset="2432.8017">3887 393 1335 0,'31'7'59'0,"-23"-7"13"0,-8 0-58 0,9 12-14 15,13-4 0-15,-9 7 0 0,5 1 80 0,-5-4 12 16,0-1 4-16,9 5 0 0,0 4-16 0,-4-5-4 16,-5 1 0-16,4-1 0 0,5 5-16 0,-4-1-3 15,-10-11-1-15,-3 8 0 0,8-1-22 0,-4-7-5 0,-5 4-1 0,-4-12 0 16,-4 12-17-16,4-12-11 0,4 7 12 16,-4-7-12-16,-13 8 8 0,13-8-8 0,0 0 0 0,0 0 0 15,0 0 16-15,0-8-3 0,-4-7-1 0,12-1 0 16,6-7-12-16,-1-1 11 0,-9-15-11 0,9 4 10 15,14-8 1-15,-5 4 0 0,-5 0 0 0,1 8 0 16,8 0-11-16,0 4 0 0,-4 3-10 0,0 9 10 16,-13 3 27-16,8 4 11 0,1 4 2 0,0 8 1 15,-10 0-23-15,6 8-5 0,-1-1-1 0,0 5 0 16,0 4-12-16,-4-1 0 0,0 1 8 0,4 7-8 16,4 4 0-16,-8 0-13 0,-5 0 2 0,1 1 1 15,8 3-184-15,-4 0-37 16,0 16-7-16,-9-16-2 0</inkml:trace>
          <inkml:trace contextRef="#ctx0" brushRef="#br0" timeOffset="3038.6299">5431 634 1267 0,'9'-31'56'0,"-5"23"12"0,5-11-55 0,-5-1-13 16,5 1 0-16,0-5 0 0,-5 5 138 0,1-4 25 15,-1 3 5-15,5-7 0 0,-9 3-92 0,0 5-18 16,0-1-4-16,0 5-1 0,-4-5-11 0,-1 9-2 16,-4 3-1-16,1 8 0 0,-6-8-15 0,6 16-2 15,-10-8-1-15,1 19 0 0,-1 1-21 0,0-1-12 16,-3 12 2-16,3 5 0 0,-4 3 10 0,4 0 0 16,1 0 0-16,-1 7 0 0,5-14 0 0,4-1 0 15,1 0 0-15,3 0 0 0,1-11 0 0,0-1 8 0,4-11-8 16,4 4 0-16,-4-12 0 0,0 0 9 0,0 0-9 0,13 0 0 15,0-8 16-15,5-4-4 0,-1-7-1 0,1-1 0 16,-1 1-3-16,5-13 0 0,0 5 0 0,0 0 0 16,-4-8 0-16,4 4-8 0,0-5 12 0,0 5-4 15,-5 0-8-15,5 12 0 0,4-9 0 0,-4 13 0 16,-4-1 0-16,-1 4 0 0,-8 5 0 0,4 3 0 16,1 0 0-16,-1 8-9 0,-5 0 9 0,1 7 0 15,0 1-8-15,0 4 8 0,-5 3 0 0,-4 1 0 16,5 7 0-16,-1 4 0 0,-4 0 0 0,0 4 0 15,0 4 0-15,-4 0 0 0,-1 0 0 0,-4 8 9 16,5-8-9-16,0 0 0 0,4 8 0 0,-5-8 8 0,-4 4 17 16,1 4 3-16,-5 7 1 0,-9-11 0 0,0 12 1 15,-5-1 0-15,1 1 0 0,0 0 0 0,-5-5 2 0,0-3 1 16,5-4 0-16,0-4 0 0,-5-4-5 0,9-8-2 16,-4-3 0-16,4-5 0 0,4-3 14 0,1-1 4 15,-5-7 0-15,0 0 0 0,4-8-26 0,5-4-5 16,-4-8-1-16,3 1 0 0,6-9 5 0,-6 1 1 15,6-9 0-15,8 1 0 0,13-8 12 0,4-4 2 16,5-4 1-16,5 0 0 16,12 0-52-16,1-7-10 0,8-1-3 0,4 8 0 0,-3-4 32 15,3 8-9-15,10 0 9 0,-5 4 0 0,0 4-124 0,-5 4-20 0,6 3-4 0,-6 1-1060 16</inkml:trace>
        </inkml:traceGroup>
        <inkml:traceGroup>
          <inkml:annotationXML>
            <emma:emma xmlns:emma="http://www.w3.org/2003/04/emma" version="1.0">
              <emma:interpretation id="{3205C222-5C06-4901-A90B-F4923A3FC418}" emma:medium="tactile" emma:mode="ink">
                <msink:context xmlns:msink="http://schemas.microsoft.com/ink/2010/main" type="inkWord" rotatedBoundingBox="9992,671 13593,590 13621,1836 10021,19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584.4638">9300-302 889 0,'9'-7'39'0,"-4"-1"9"0,-1 0-39 0,0 0-9 0,-4 0 0 0,0 1 0 15,5-1 111-15,-5 0 20 0,4 0 4 0,-4 8 1 16,0 0-52-16,0 0-9 0,0 0-3 0,0 0 0 15,0 0-16-15,0 0-3 0,-9 0-1 0,5 0 0 16,-5 4-25-16,5 8-6 0,-9-8-1 0,4 7 0 16,5 1 12-16,-5 8 3 0,0-1 0 0,0 8 0 15,5 9-15-15,4 3-2 0,-5 3-1 0,5 5 0 16,0 0 25-16,0 4 5 0,0-4 1 0,0 3 0 0,-4-3-20 16,4 0-3-16,0 0-1 0,-4 3 0 15,4-3 13-15,0 0 3 0,-5-4 0 0,5 4 0 0,-4-12-32 16,-1 0-8-16,1 0 0 0,4-4 0 15,-4-4-24-15,-5 1-7 0,5-1-1 0,-5-4-1041 16</inkml:trace>
          <inkml:trace contextRef="#ctx0" brushRef="#br0" timeOffset="5789.4013">9665 299 1818 0,'0'0'80'0,"0"0"17"0,0 0-77 0,0 0-20 0,0 0 0 0,0 0 0 16,-5 8 76-16,1 3 11 16,-1 5 2-16,1 4 1 0,4-5-21 0,-4 5-4 0,-1 3-1 0,1 0 0 15,-1 1-25-15,5-1-6 0,0 5-1 0,0-5 0 16,0 0-21-16,5 5-11 0,-10-9 10 0,5 1-10 31,-4-1-101-31,4-3-27 0,0-1-4 0</inkml:trace>
          <inkml:trace contextRef="#ctx0" brushRef="#br0" timeOffset="4913.4599">8756 88 345 0,'0'0'15'0,"0"0"4"0,0 0-19 0,0 0 0 0,0 0 0 0,0 0 0 16,0 0 147-16,0 0 25 0,0 0 6 0,0 0 1 15,0-7-67-15,-4 3-12 0,4-8-4 0,-4 8 0 16,-1 0-52-16,5-4-12 0,-4 1-1 0,4 7-1 16,0-4 22-16,0 4 5 0,-9-12 1 0,9 12 0 15,-4-4-15-15,-5 0-3 0,0 4-1 0,-4-8 0 16,4 16-31-16,-8-8-8 0,-1 0 0 0,1 4 0 16,-1 0 11-16,-4 8-3 0,0-4 0 0,-4 3 0 0,0 1 5 15,-1 0 1-15,1 3 0 0,-5 5 0 0,5-5 22 0,0 9 4 16,-5 3 0-16,13-4 1 0,1 5-6 15,-1 7-2-15,1-8 0 0,-1 8 0 0,5-4-33 16,0 4 0-16,0 1 0 0,4 10 0 0,-4-11 28 0,8 8 1 16,5-15 1-16,5 3 0 0,3-8-18 0,6-3-4 15,8-1-8-15,4 5 12 0,9-13-3 0,4 5-1 16,1-4 0-16,8-1 0 16,0-3-95-16,-4 0-19 0,5-4-4 0,-1 4-1 15</inkml:trace>
          <inkml:trace contextRef="#ctx0" brushRef="#br0" timeOffset="5913.8512">9866-56 1382 0,'0'0'123'0,"-4"-8"-99"0,-5 4-24 0,0-3 0 0,1 7 40 0,-1 7 2 16,0 1 1-16,-4 8-701 15</inkml:trace>
          <inkml:trace contextRef="#ctx0" brushRef="#br0" timeOffset="6349.7113">10314 237 691 0,'0'0'61'0,"4"-12"-49"15,1 4-12-15,-1-4 0 0,0 8 276 0,1-7 52 16,-5 3 10-16,0-4 2 0,0-3-196 0,0 3-40 15,-5 0-8-15,5 5-2 0,-4-5-55 0,0 0-11 16,4 4-3-16,-9 1 0 0,0 3-14 0,-4 0-3 16,0 8-8-16,0-4 12 0,-9 11 16 0,0 5 4 0,4 3 0 0,-8 5 0 15,0 7-32-15,-1-4 0 0,5 8 0 0,0 0 0 16,5-3 0-16,-1 3 0 0,5 0 0 0,4-4 0 16,5-4 0-16,4 5 0 0,-4-13 0 0,8-7 0 15,0-1 0-15,9-3 0 0,-4-8 0 0,4 0 0 16,5-4 12-16,-1-3-3 0,5-5-1 0,5-4 0 15,-1 5-8-15,5-17 0 0,4 5 0 0,0-1 0 16,-4 1-20-16,4 0-5 0,-5-1-2 0,1-3 0 0,0 4 27 0,-5 3 0 16,-4 1 0-16,0-1 0 15,-4 8 0-15,-1 1 0 0,-8 3 0 0,0 4 0 16,-9 4 46-16,0 0 14 0,0 0 4 0,0 8 0 16,-5 7-52-16,1 1-12 0,-5 7 0 0,-4 9 0 0,0-1 0 15,0 8 0-15,-5-8 0 0,5 8 0 0,4 4 18 16,-4-4 1-16,0 0 0 0,4 4 0 0,0-8-19 15,1 4 0-15,-10-4 0 0,5 4 0 16,-5-8-104-16,1 0-20 0,-1 1-5 16,-4-1-947-16</inkml:trace>
          <inkml:trace contextRef="#ctx0" brushRef="#br0" timeOffset="6659.5041">11007 147 1843 0,'-13'-4'81'0,"13"4"18"0,0 0-79 0,0 0-20 0,0 0 0 0,-5 8 0 15,1 3 80-15,-5 9 12 0,0-1 2 0,1 1 1 16,-1 3-44-16,0 5-9 0,0 7-2 0,1-8 0 16,-1 8-28-16,4-4-12 0,1 1 8 0,0-1-8 15,-1-4 12-15,5-4-4 0,0-3 0 0,5 3 0 16,-1-11 20-16,5 0 3 0,0-4 1 0,-1-1 0 15,6-7 0-15,3 0 0 0,1-11 0 0,-1 3 0 16,5-8 13-16,-4 1 3 0,-1-5 1 0,5-3 0 16,-4-1-17-16,-1 1-3 0,1-8-1 0,-1 0 0 15,1-1-16-15,4 1-3 0,-5-4-1 0,5 8 0 16,0-8-8-16,-4 7-11 0,-1 5 3 0,5 3 0 16,-4 1-163-16,-5 3-32 15</inkml:trace>
          <inkml:trace contextRef="#ctx0" brushRef="#br0" timeOffset="6972.2055">11441 494 1825 0,'0'0'40'0,"13"0"8"0,5 0 1 0,4-4 3 0,0-8-41 0,9-3-11 15,-5 3 0-15,5-7 0 0,-1-1 31 0,-3 4 4 16,3-3 1-16,1-4 0 0,-13 3-36 0,-1-3 0 15,-4-1 0-15,0-3 0 0,-4 4 29 0,-9-1-1 16,0 5 0-16,0-1 0 0,-4 1 23 0,-1 7 4 16,-8-4 1-16,0 13 0 0,-4-9 5 0,-5 8 2 15,0 4 0-15,-5 4 0 0,5 8-15 0,-4-9-2 16,9 13-1-16,-5 3 0 0,4-7-13 0,1 15-4 0,3-11 0 0,1 4 0 16,4 3-20-16,5 4-8 0,-5-7 0 0,9-1 0 15,5 1 8-15,-1-1-8 0,5 5 0 0,0-1 9 0,4-3-9 16,9 3 12-16,0-4-12 0,4-3 12 15,9 0-144 1,5-1-29-16,3-3-6 0,10 4-903 0</inkml:trace>
        </inkml:traceGroup>
        <inkml:traceGroup>
          <inkml:annotationXML>
            <emma:emma xmlns:emma="http://www.w3.org/2003/04/emma" version="1.0">
              <emma:interpretation id="{E7F6275C-16C4-4BF5-9E73-15DAC04DC41C}" emma:medium="tactile" emma:mode="ink">
                <msink:context xmlns:msink="http://schemas.microsoft.com/ink/2010/main" type="inkWord" rotatedBoundingBox="15337,340 20033,234 20061,1489 15365,15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332.9494">14280-87 1728 0,'0'0'153'0,"0"0"-122"0,0 0-31 0,0 0 0 16,4 8 0-16,-4 11 0 0,4-3 0 0,-8 11 0 16,0 0 108-16,-5 1 16 0,5-1 4 0,-1 0 0 15,-4 5-103-15,1 6-25 0,-1-10 0 0,0-1 0 16,0-4 43-16,0 5 3 0,1-5 1 0,3 1 0 15,1-13-24-15,4 9-5 0,-4-12-1 0,-5-1 0 0,9-7 27 16,0 0 6-16,0 0 1 0,0 0 0 0,0 0-31 0,0 0-5 16,0 0-2-16,0 0 0 0,0 0 31 0,4-4 5 15,1-7 2-15,3-1 0 0,-3 4-10 0,-1-11-1 16,0-1-1-16,1 1 0 0,4-12-1 0,-1-1 0 16,1 1 0-16,4 0 0 0,5 0-38 0,-1 0-23 15,5-4 3-15,0 7 1 0,5-7-1 0,-1 8 0 16,0 3 0-16,5-3 0 15,0 8-95-15,-1 7-19 0,-3 4-4 0,-5 4-1043 0</inkml:trace>
          <inkml:trace contextRef="#ctx0" brushRef="#br0" timeOffset="8672.9195">14753 92 1958 0,'0'0'43'0,"0"0"9"0,0 12 1 0,0 8 3 0,5-13-45 0,-5 9-11 0,-5-1 0 0,1 5 0 16,4-1 53-16,-4-3 9 0,4 0 2 0,-5-1 0 16,1 5-52-16,4-9-12 0,0 1 0 0,0 4 0 15,0-12 0-15,0-4 0 0,0 0 0 0,4 7 0 16,5 1 32-16,-9-8 4 0,9 4 1 0,4-4 0 16,5 0-16-16,-1 0-3 0,-4-4-1 0,5-4 0 15,4 1-5-15,-5 3-2 0,5-8 0 0,0 4 0 16,-4-3-10-16,-1 3 0 0,-4-8 0 0,1 1 0 15,-1 3 0-15,-9 0 0 0,1 0 0 0,-10-3 0 16,5 3 53-16,-9 0 9 0,-4 1 2 0,0 3 0 0,0-4-52 16,-5 5-12-16,1 7 0 0,-1-8 0 0,5 8 0 15,-4 0 0-15,3 0 0 0,-3 0 0 0,4 8 0 0,0-8 0 16,-1 3 0-16,1 5 0 16,0 4-151-16,0 3-33 0,-13 5-6 15,8-1-795-15</inkml:trace>
          <inkml:trace contextRef="#ctx0" brushRef="#br0" timeOffset="9156.6557">15486-571 1555 0,'0'0'138'0,"0"0"-110"0,0 0-28 0,0 0 0 16,-4 12 95-16,4 0 13 0,0 3 4 0,4 5 0 16,-4 3-39-16,0 5-7 0,0 3-2 0,-4 4 0 15,4-4 26-15,-5 8 5 0,5 4 1 0,0 8 0 16,-4-12-44-16,4 7-9 0,0-7-2 0,0 0 0 16,-4-3-21-16,4-1-5 0,4 0-1 0,-4-16 0 15,-4 5 22-15,4-5 4 0,0 5 0 0,0-13 1 16,0 1-33-16,0-4-8 0,0 3 0 0,0-11 0 15,0 0 0-15,0 0 0 0,0 0 0 0,0 0 0 16,0 0 0-16,0 0 0 0,0-11 0 0,4-1 0 16,0-7 0-16,1-1 0 0,3-7 0 0,6-1 0 0,3-3 8 0,1-8-8 15,12 0 12-15,6 4-4 16,-1 4-8-16,4-4-9 0,-4 4 9 0,5 11-13 0,-10 1 13 16,1-1 0-16,-9 8 0 0,0 9 0 15,-9-1-54-15,0 8-8 0,-8 3-2 0,-1 9 0 16,-8 0 52-16,4 3 12 0,-9 4 0 0,0 5 0 0,0 3 0 0,-4-4 0 15,0 4 0-15,0 5 0 0,-5-5 0 0,1-4 0 16,-1 4 0-16,-4-7 0 0,0 3 0 0,-4-8 0 16,4 1 0-16,0-5 0 0,0-3 27 0,0 0 8 15,0 3 1-15,5-11 1 0,4 4-8 0,-5-4-1 16,1-4-1-16,-1 4 0 16,5-4-175-16,-5 0-36 0,5-4-6 0,4 0-898 0</inkml:trace>
          <inkml:trace contextRef="#ctx0" brushRef="#br0" timeOffset="9372.946">16385-742 2127 0,'0'0'94'0,"0"0"20"0,9 4-91 0,0 11-23 0,-9 9 0 0,4 3 0 15,-4 0 69-15,0 8 10 0,-4 0 1 0,0 8 1 16,-5-4-33-16,0 4-8 0,5 0 0 0,-5 0-1 15,-4 12-11-15,4-12-3 0,0 3 0 0,0 9 0 16,1-8-25-16,-1 3 0 0,4-3 0 0,1 0 0 16,0-4-46-16,-1-4-14 0,1 0-4 0,0-4-682 15,4-8-137-15</inkml:trace>
          <inkml:trace contextRef="#ctx0" brushRef="#br0" timeOffset="7987.4874">13714-181 806 0,'35'-11'36'0,"-26"7"7"0,-9-8-35 0,0 8-8 15,0-8 0-15,-5 5 0 0,1 7 171 0,-1-12 32 16,5 8 6-16,-4 4 2 0,0 4-104 0,-1 0-21 0,5 8-4 0,0 3-1 16,0 5-33-16,5 7-6 0,-5 12-2 15,0 0 0-15,4 4 10 0,-4 8 2 0,-9-1 0 16,5 5 0-16,0-5-8 0,-1 1 0 0,-4 4-1 0,-4-12 0 15,4 0 4-15,-4-4 1 0,4 0 0 0,1-12 0 16,-1 4 6-16,0-11 2 0,0-1 0 0,5 1 0 16,0-9-26-16,-5 5-5 0,9-16-1 0,0 0 0 15,0 0 13-15,0 0 3 0,-5-8 0 0,5 8 0 16,-8-8-27-16,-1-3-5 0,0-1 0 0,5-4-8 16,-5-7 0-16,5 3 0 0,-5 1 0 15,4-5 0-15,1-7 0 0,4 4 0 0,0-4 0 0,0 0 0 16,4-5 0-16,5 1 0 0,0-8-11 0,9 4 11 15,3-11-32-15,-3-1 0 16,8-3 0-16,5-5 0 0,4 8-11 0,0-3-1 0,5 7-1 16,4 0 0-16,-5 8-20 0,5 4-4 0,-9 4-1 0,0 11 0 15,-4 1 56-15,-5 7 14 0,-4 4 0 0,0 8 0 0,-4 4 0 0,-10 4 13 16,6 4-2-16,-10 3-1 0,-4 9-10 0,-4 3-14 16,-5 8 3-16,4 4 1 0,-8 0 19 0,-4-4 4 15,-1 4 1-15,-4 0 0 0,0 0-4 0,-4 0-1 16,-5-8 0-16,0 5 0 0,-4-5 0 0,0-8 0 15,-4 1 0-15,4-5 0 0,0 0-9 0,8 1 0 16,5-12 0-16,-4 3 8 16,8-3-85-16,1 0-18 0,4 0-3 0,4-4-933 0</inkml:trace>
          <inkml:trace contextRef="#ctx0" brushRef="#br0" timeOffset="9673.8706">16644 166 1699 0,'9'-15'75'0,"0"7"16"0,0 0-73 0,8 0-18 15,1-3 0-15,-1-5 0 0,5 4 61 0,-4 1 9 16,8-9 2-16,-4 1 0 0,-4-1-7 0,-1-7-1 16,-4 4 0-16,5 3 0 0,-5-3-13 0,-4-1-3 15,-9 5-1-15,4-5 0 0,-4 1-24 0,-4 3-5 16,-1 5-1-16,1 3 0 0,-5-7 38 0,0 7 7 0,1 8 2 15,-1 0 0-15,0-4-64 0,-4 4 0 0,4 4-14 0,-4 0 2 16,-5 12 12-16,5-4 0 0,0 8 0 0,0 3 0 16,0 4 0-16,-5 5 0 0,5 3 0 0,4-8-8 15,1 5 8-15,-1-1 0 0,4 4 0 0,1 4 0 16,8-11 8-16,1-1 4 0,-1 4 1 0,5-3 0 16,0 3-130-1,-1-8-27-15,1 1-4 0,4-8-2 0</inkml:trace>
          <inkml:trace contextRef="#ctx0" brushRef="#br0" timeOffset="10216.8644">17250-196 2188 0,'0'0'48'0,"0"0"11"0,13 8 1 0,-4-1 1 0,-1 1-49 0,6 8-12 15,-10 3 0-15,5 1 0 0,-1-1 54 0,1 5 8 16,-4-1 2-16,-1 8 0 0,0-11 0 0,1 7 0 15,-1-7 0-15,1 3 0 0,-1 0-52 0,-4-7-12 16,4 3 0-16,5 1 0 0,-9-5 0 0,5-7 0 16,-5-8 0-16,4 12 0 0,-4-12 54 0,0 0 8 15,0 0 2-15,0 0 0 0,0 0-52 0,0 0-12 16,0 0 0-16,0 0 0 0,0 0 0 0,9-8 0 16,-1 0 0-16,1-3 0 0,0-1 0 0,0 0 0 15,4-3 0-15,0-9 0 0,-4 9 0 0,8-16 0 16,1 7 0-16,4 1 0 0,4-8 0 0,1-1 0 15,3 9 0-15,-3 3 0 0,-1-7 15 0,0 8 0 16,5 7 0-16,-5 0 0 0,-8 4-24 0,4 5-5 0,4 3-1 16,-4 3 0-16,-9 5 15 0,0 8 0 0,0-1 0 15,1 5 0-15,-6 3 0 0,6 1 0 0,-10 3 0 0,5 4 0 16,4-3 0-16,-9-5 0 0,-4 4 0 0,0-3 0 16,0-5 0-16,0 5 0 0,-4-5 0 0,4-7 0 15,-9-1 0-15,5 5 0 0,4-12 0 0,0-4 0 16,0 0 0-16,0 0 0 0,0 0 0 0,0 0 0 15,0 0 0-15,0 0 0 0,0 0 0 0,0 0 0 16,13-4 0-16,-4-8 0 0,-1-3 0 0,1 3 0 16,9-7 0-16,-1-1 0 0,1 1 0 0,-1-1 0 15,5 1 0-15,-4-1 0 0,4 1 0 0,0 3 0 0,-5 4 0 16,1-3 0-16,4 7 0 0,-5 4 0 0,-8 0 0 16,-9 4 0-16,13 4 0 0,0 4 0 0,-4 0 31 15,-4 7 9-15,-1 1 1 0,-4 3 1 0,4 1-33 16,1-9-9-16,-10 9 0 0,1-1 0 0,4 5 0 0,0-1 0 15,0 4 0-15,-4-3 0 16,4-1-110-16,0 5-23 0,4 3-5 0</inkml:trace>
        </inkml:traceGroup>
        <inkml:traceGroup>
          <inkml:annotationXML>
            <emma:emma xmlns:emma="http://www.w3.org/2003/04/emma" version="1.0">
              <emma:interpretation id="{28CAB5CF-776E-4513-8256-18DCE0B899B8}" emma:medium="tactile" emma:mode="ink">
                <msink:context xmlns:msink="http://schemas.microsoft.com/ink/2010/main" type="inkWord" rotatedBoundingBox="21961,243 22751,225 22775,1288 21985,130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410.1009">20281-302 1267 0,'0'0'28'0,"0"0"5"0,-4-7 2 0,-1 7 1 0,5 0-36 0,0 0 0 16,-8 0 0-16,-1 0 0 0,4 0 109 0,-3 7 15 16,-1 5 4-16,0 8 0 0,0 3-62 0,5 12-12 0,0 0-2 0,-5 8-1 15,4 4-31-15,-3-8-5 16,3 8-2-16,1-8 0 0,-1 0-13 0,1-4 0 0,4 0 0 16,4 0 0-16,-4-12 44 0,5-3 5 0,-1-1 2 0,1-3 0 15,3-4-18-15,-3-5-3 0,4 1-1 0,-1-8 0 16,1 0 15-16,0 0 4 0,4-11 0 0,0 3 0 15,5-4 12-15,4 0 4 0,-5 1 0 0,10-9 0 16,-6-3-52-16,6-5-12 0,-1 9 0 0,5-16 0 16,-1 4 0-16,6-4 0 0,-1 0-12 0,4 7 12 15,1-7 0-15,-5 8 0 0,4 3 8 0,1 5-8 16,-5-1 0-16,0 1 0 0,-9 7 0 0,1 8 0 16,-10 4 0-16,1 0-12 0,-1 4 1 0,-4 8 0 15,-4 7 11-15,-4-11-12 0,-1 12 12 0,0-1-12 16,-4 1 24-16,-4 3 4 0,0 1 0 0,-1-5 1 0,-4 1-17 15,1-1 0-15,-6 1 0 0,1-5 0 0,-4 1 0 0,-5-8 0 16,4 3 0-16,-8-3 0 0,4 0 0 0,-4 4 0 16,-5-12 0-16,0 0 0 0,1 0 32 0,-1 0 4 15,-4 0 0-15,0-8 0 16,0 4-52-16,4 4-9 0,-4-8-3 0,4 4 0 16,0-4-188-16,5 1-39 0,-5-1-7 0</inkml:trace>
          <inkml:trace contextRef="#ctx0" brushRef="#br0" timeOffset="11554.3202">20430-723 1440 0,'0'0'128'0,"0"-11"-103"0,0 3-25 0,-4-4 0 16,4 0 120-16,0 8 18 0,4-7 4 0,-4 11 1 16,0 0-66-16,0 0-13 0,0 0-2 0,0 0-1 31,0 0-106-31,9 0-22 0,4 4-4 0</inkml:trace>
        </inkml:traceGroup>
        <inkml:traceGroup>
          <inkml:annotationXML>
            <emma:emma xmlns:emma="http://www.w3.org/2003/04/emma" version="1.0">
              <emma:interpretation id="{D3F2ADE0-9F6E-44EE-A668-6D2B81816191}" emma:medium="tactile" emma:mode="ink">
                <msink:context xmlns:msink="http://schemas.microsoft.com/ink/2010/main" type="inkWord" rotatedBoundingBox="24450,506 28765,408 28789,1465 24474,15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700.1055">24795 38 2188 0,'0'0'48'0,"0"0"11"0,9-8 1 0,4 4 1 0,0 4-49 0,1-4-12 16,-1 0 0-16,4 4 0 0,1-11 54 0,4 11 8 16,0-4 2-16,4 0 0 0,0-4-52 0,5 4-12 15,4 0 0-15,0 0 0 16,0 4-48-16,-4 4-13 0,0-4-3 0,-5 0-947 0</inkml:trace>
          <inkml:trace contextRef="#ctx0" brushRef="#br0" timeOffset="12907.6328">22940-270 1267 0,'0'-12'28'0,"0"4"5"0,0-11 2 0,4 3 1 15,5 0-36-15,-5 5 0 0,1-5 0 0,3 8 0 0,-3-7 58 0,3 11 5 16,1-8 1-16,0 4 0 0,-9 8 0 0,9 0 0 15,0-7 0-15,-9 7 0 0,0 0 0 0,4 15 0 16,0 5 0-16,-4 3 0 0,-4 8-46 0,0 4-9 16,-5 4-1-16,-4 12-8 0,-9 11 25 0,0-3-1 15,-5-4-1-15,1 7 0 0,0-4 9 0,-1-3 1 16,1 3 1-16,-5-7 0 0,10 4-14 0,-1-16-4 16,0 0 0-16,4 0 0 0,5-8 10 0,0-8 2 15,4-3 0-15,5-1 0 0,-1-7 14 0,5-4 3 16,-4 0 1-16,4-8 0 0,0 0-2 0,0 0 0 15,4-16 0-15,5-7 0 0,0-1-12 0,0-3-4 16,4 4 0-16,-5-16 0 0,6 7-12 0,-1-3-2 16,0 0-1-16,0-4 0 0,5-4-13 0,-1 0 8 15,5-7-8-15,0-1 0 0,0-7 0 0,4 7 0 16,1-8 0-16,-1 5 0 0,-4-1 10 0,4 4 6 16,5 9 0-16,-5-1 1 15,5 8-65-15,-9 3-12 0,0 5-4 0,-5 8 0 0,-3 3 64 0,-1 8 8 0,-5 4 4 16,-8 4 1-16,5 16-13 0,-1 3-18 0,-4 5 4 15,-13-1 1-15,0 12 4 0,0 0 1 0,4 4 0 0,-4 8 0 16,0-4 8-16,4 8 11 0,9-1-3 0,-4 1 0 16,-1-4-8-16,5 0 0 0,0-8 0 0,0-8 0 15,0 4 0-15,0-8 0 0,0-7 0 0,0 3 0 16,5-7 0-16,3-1 0 0,-3-7 0 0,-1 0 0 16,5 0 0-16,0-4 0 0,-1-4 0 0,1-4 0 15,0 4 0-15,4-12 0 0,0 4 0 0,0-3 0 16,1-5 53-16,3-4 9 0,1 5 2 0,-5-9 0 0,4-3-64 15,1 0 0-15,-5-4-14 0,5-8 2 0,-5 0 12 16,4-4 16-16,-3 0-4 0,3-4-1 0,-4 4-11 0,5 8 0 16,4-4 0-16,-5 0 0 0,-4 0 0 0,5 12 0 15,-5-4 0-15,0 3 0 0,0 1-13 0,1 4-5 16,-1 3-1-16,0 5 0 16,0 3-123-16,-4 4-25 0,4 0-5 0</inkml:trace>
          <inkml:trace contextRef="#ctx0" brushRef="#br0" timeOffset="13488.9762">23979-290 748 0,'0'0'67'0,"9"0"-54"0,-5-12-13 0,-4 12 0 15,0 0 189-15,0 0 35 0,0 0 8 0,0 0 0 16,0 0-103-16,-4 16-21 0,0 4-4 0,-5 7 0 16,5 0-52-16,-10 8-11 0,1 0-1 0,-4 4-1 15,-1 0-11-15,-4 4-3 0,5-4 0 0,-1 0 0 16,5-4 31-16,0 4 7 0,0-4 1 0,-1 0 0 16,-3 1-11-16,8-5-1 0,0-4-1 0,1 4 0 15,-1-11-17-15,0-1-3 0,0 5-1 0,0-13 0 16,5 5-6-16,-5 0-2 0,5-13 0 0,0 5 0 15,-1 0-8-15,5 0-2 0,0-8 0 0,0 0 0 0,0 4-3 16,0-4-1-16,0 0 0 0,0 0 0 0,0 0 1 16,0 0 0-16,0 0 0 0,0 0 0 0,0 0-9 0,0-12 0 15,5 0 9-15,-1-3-9 0,-4-5 8 0,4 9-8 16,1-5 8-16,-1-4-8 0,5-3 0 0,-9 4 9 16,4-9-9-16,1 1 0 0,-1-4 0 0,5-12 0 15,4 0 0-15,0-8 0 0,-4 5-10 0,8-1 1 16,5-4 0-16,5 0 0 0,-1 8-13 0,0-7-2 15,5 3-1-15,4 4 0 16,0 0-13-16,0 8-2 0,0 4-1 0,5-4 0 0,-1 11 29 0,-3-3 12 16,3 8-8-16,0-1 8 0,-3 8-15 0,-6 5 3 15,5-5 0-15,-8 12 0 0,-1 0 12 0,-8 12 0 16,-1-9 0-16,-4 13 0 0,-8 4-9 0,-1-5 9 16,0 16-8-16,-8-7 8 0,-9 3 0 0,-5 0 0 15,-4 1 0-15,0 3 11 0,-4-4 3 0,0 0 1 0,-5-3 0 16,0 3 0-16,1-7-3 0,-1 7-1 0,0-8 0 0,1 1 0 15,3-12-11-15,-3 11 8 0,-1-7-8 0,0 0 8 32,5-1-80-32,-5 1-17 0,5-4-3 0,4 4-652 0,-4-1-131 0</inkml:trace>
          <inkml:trace contextRef="#ctx0" brushRef="#br1" timeOffset="-6.01659E8">24481 113 345 0,'0'0'31'16,"0"0"-31"-16,0 0 0 0,0 0 0 16,0 0 15-16,0 0-3 0,0 0-1 0,11-5 0 0</inkml:trace>
          <inkml:trace contextRef="#ctx0" brushRef="#br0" timeOffset="14224.6565">26212-461 806 0,'0'-16'72'0,"0"8"-58"0,5 0-14 0,-1 1 0 0,0-5 105 0,1 4 19 15,-5-4 3-15,0 5 1 0,0-5 9 0,0 12 3 16,-5-8 0-16,-3 8 0 0,-1-8-46 0,0 8-9 16,-8 0-1-16,3 8-1 0,-3 0-42 0,-5 7-8 15,0 5-1-15,0 3-1 0,-9 5 7 0,5 3 2 16,0 0 0-16,-5 4 0 0,5 4 4 0,-1 4 0 16,1 4 1-16,4 0 0 0,0-1-18 0,5 1-4 15,3-4-1-15,6 4 0 0,8 0-10 0,0-8-1 16,-9-8-1-16,18 8 0 0,8-4-10 0,5-12 0 15,0 5 0-15,9-5-11 16,-5-3-141-16,5-5-28 0,0 1-5 0,-1-12-779 0</inkml:trace>
          <inkml:trace contextRef="#ctx0" brushRef="#br0" timeOffset="14546.8814">26712-32 1440 0,'0'0'128'0,"-4"-8"-103"0,4 0-25 0,0 8 0 16,0 0 120-16,0 0 18 0,0 0 4 0,0 0 1 15,0 0-63-15,0 0-12 0,-13 4-2 0,0 4-1 0,-5 7-1 0,5-7 0 16,-9 8 0-16,5 3 0 0,3 5-51 0,1-5-13 16,4 1 0-16,-4 3 0 0,-4-4 0 0,4-3 0 15,8 3 0-15,5 1 0 0,-4-8 0 0,8 3-13 16,-4-15 2-16,9 8 1 0,4 0 10 0,0 0 14 16,-4-4-3-16,4-1-1 0,9-6-10 0,0 3 0 15,-4-8 0-15,4 0 0 0,-1 4 53 0,6-4 9 16,-5 0 2-16,0-11 0 0,0 7-64 0,0-7-8 15,-1-1-4-15,6 1-1 0,-10-5 24 0,1 1 5 16,4-4 0-16,-5-1 1 0,-3 1-17 0,-6 4 0 16,1-1 0-16,-5 5-9 0,-4-1 25 0,0 5 6 15,-13-5 1-15,5 12 0 0,-1-7-37 0,-9 11-7 16,1-8-2-16,-5 8 0 0,4 4 23 0,-8 4 16 16,4 0-2-16,-4 4-1 15,-1 0-121-15,5 7-25 0,0 1-5 0,0 3-922 0</inkml:trace>
        </inkml:traceGroup>
        <inkml:traceGroup>
          <inkml:annotationXML>
            <emma:emma xmlns:emma="http://www.w3.org/2003/04/emma" version="1.0">
              <emma:interpretation id="{B37FEED4-3DB8-4CC9-860D-1F1D55808BCB}" emma:medium="tactile" emma:mode="ink">
                <msink:context xmlns:msink="http://schemas.microsoft.com/ink/2010/main" type="inkWord" rotatedBoundingBox="29295,339 32690,263 32719,1548 29324,16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657.3017">28713-212 1785 0,'9'-19'79'0,"-5"7"17"15,5 4-77-15,-5-4-19 0,-4 12 0 0,0 0 0 0,9 12 78 0,0-4 12 0,-5 4 2 0,1 7 1 16,-5-3-49-16,0 3-9 0,4 12-3 0,-4-3 0 16,0 3 16-16,0-4 2 0,-4 1 1 0,4 3 0 15,-5-4-41-15,1 4-10 0,-1 0 0 0,1-3 0 16,0-1 33-16,-1-8 5 0,1 9 1 0,-5-9 0 16,5 1-11-16,4-5-3 0,-5 1 0 0,1 0 0 15,4-5-25-15,-5 1 0 0,5-4 0 0,-4 3 0 16,0-3 49-16,4-8 5 0,0 0 1 0,0 0 0 15,0 0-37-15,0 0-7 0,0 0-2 0,0 0 0 16,0 0-9-16,0 0 0 0,0 0 0 0,-5-11 0 16,5 3 0-16,5-4 0 0,-1-4 0 0,0 5 0 0,5-5 0 15,-4 1 0-15,8-5 0 0,0 4 0 0,0-11 53 0,5 4 9 16,4-1 2-16,0-3 0 16,-1 4-89-16,1-8-18 15,5 3-3-15,3 1-1 0,-3 4 24 0,8-5 5 0,0 9 1 0,0-1 0 0,0 1 0 0,-4 11 0 16,-5-12 0-16,1 13 0 0,-1 3 5 0,-9 0 0 15,-8 4 1-15,0 0 0 0,0 4 11 0,-1 7-13 16,-8-11 5-16,0 0 8 0,-8 8-14 0,-5 8 5 16,-5-1 1-16,-8 5 0 0,-5-1 8 0,0 5-13 15,-4-1 5-15,0-3 8 0,0-1-21 0,-5 1 3 16,5-1 1-16,5 1 0 16,-5-5-144-16,8 1-29 0,1 0-6 0</inkml:trace>
          <inkml:trace contextRef="#ctx0" brushRef="#br0" timeOffset="15896.7344">29467-723 2181 0,'0'0'48'16,"5"0"9"-16,4 12 3 0,-5 4 2 0,5-1-50 0,0 5-12 0,-9 3 0 0,4 4 0 15,0 5 56-15,-4 7 8 0,-4-12 1 0,0 12 1 16,-1 4-2-16,1 0 0 0,-5-4 0 0,0 7 0 16,0 5-51-16,-4 0-13 0,0 3 0 0,0-3 0 15,0 0 0-15,4 0 0 0,-9-1 0 0,10-15 0 16,3 4-48-16,-3 0-13 0,3-4-3 0,-8 0-1049 16</inkml:trace>
          <inkml:trace contextRef="#ctx0" brushRef="#br0" timeOffset="16257.5055">29529 170 1958 0,'0'0'174'0,"0"0"-139"16,0 0-35-16,9 4 0 0,-1 4 58 0,6-8 5 0,-1 0 1 0,0 0 0 15,4 0-64-15,1 0 0 0,0-8-9 0,3 4 0 16,1 0 9-16,-4 0 12 0,4-7-2 0,-5 3-1 16,-8 0-9-16,4-3 0 0,-4-5 0 0,0 0 0 15,0 1 12-15,-5-5 0 0,5 5 0 0,-5-5 0 16,5 1-12-16,-5-1-17 0,-4 1 4 0,5 3 1 16,-5 0 43-16,4 1 9 0,-4 3 1 0,0 4 1 15,0 8-16-15,0 0-3 0,-9-4-1 0,1 4 0 16,-1 4-22-16,0 4 0 0,0 4 0 0,1 3 0 15,-1 5-10-15,-4 7-6 0,4-7-2 0,-4 7 0 16,4-4 18-16,-4 5 0 0,0-1 0 0,-1 0 0 16,6 4 11-16,-1-11 5 0,4 7 2 0,-3 1 0 15,8-5-177-15,0-4-35 16</inkml:trace>
          <inkml:trace contextRef="#ctx0" brushRef="#br0" timeOffset="15179.5503">27493-126 1728 0,'22'0'38'0,"-22"0"8"0,13-8 2 0,-13 8 0 0,0 0-39 0,0 0-9 16,0 0 0-16,0 0 0 0,0 0 87 0,0 12 15 16,0 3 3-16,0-7 1 0,0 12-43 0,0 3-9 15,-4-3-2-15,4 3 0 0,0 0-24 0,0 5-4 16,0-9-2-16,0 1 0 0,0-5-2 0,0 1 0 16,4 0 0-16,-4 3 0 0,0-19-6 0,0 0-2 15,0 0 0-15,0 0 0 0,0 0 4 0,0 0 1 16,0 0 0-16,0 0 0 0,0 0 8 0,0 0 2 15,0 0 0-15,5-8 0 0,4 4-27 0,-5-3 0 16,0-13 0-16,5 8 0 0,0-3 0 0,0-5 0 16,-1-7 0-16,6 0 0 0,-6-5 8 0,10 5-8 0,-1-4 8 15,5 4-8-15,-4 3 8 0,8 5-8 16,1-1 0-16,-1 9 8 0,5-1-8 0,-9 4-9 0,4 4 9 16,-4 4-13-16,0 0 13 0,-5 4 0 15,-4 4 0-15,1 0 0 0,-6 7 0 0,6 1 0 16,-10-1 0-16,0 5 0 0,-4 3 0 0,0 1 0 15,-4 3 0-15,0-7 0 0,-5 3 0 0,0-4 0 0,5-3 0 16,-5 4 0-16,0-9 0 0,5 1 0 0,-5-4 0 16,5 3 0-16,-5-7 8 0,4 4 5 0,5-8 1 0,0 0 0 15,0 0-14-15,0 0 11 0,0 0-11 0,0 0 10 16,0 0-10-16,0 0 8 0,0 0-8 0,0 0 8 16,5-8-24-16,-1-3-6 0,5 7-1 0,0-16 0 15,-1 5 39-15,6-1 8 0,-1-3 2 0,4-5 0 16,-4 1-42-16,9-1-8 15,-4 1-1-15,4-8-1 0,0 7 42 0,0 5 8 0,4-5 1 0,-4 13 1 16,0-5-26-16,0 4 0 0,0 5 0 0,0 7 0 16,-9-8 0-16,4 8 0 0,1 0-9 0,0 8 9 15,-5-4 0-15,-4 11-8 0,-5-3 8 0,0 7 0 0,-4 5 0 16,0-1-8-16,-4 4 8 0,0-3 0 0,-5 3 0 0,0-3 0 16,-4 7 0-16,0-4 0 15,-1 4-17-15,-3-11 0 0,4 7 0 0</inkml:trace>
          <inkml:trace contextRef="#ctx0" brushRef="#br0" timeOffset="16493.8493">30196-134 2084 0,'0'0'46'0,"0"0"10"0,0 0 1 0,0 0 1 0,0 0-46 0,0 0-12 15,8 0 0-15,6 8 0 0,-1-8 25 0,4 0 3 0,1-8 1 16,-1 4 0-16,5 4 28 0,-4-4 6 0,-1 0 1 0,10 4 0 15,-5 0-52-15,0-7-12 0,4 3 0 0,-4 0 0 16,-5 0 0-16,5-4 0 0,-4 4 0 0,-5-4-716 16,-4 5-143-16</inkml:trace>
          <inkml:trace contextRef="#ctx0" brushRef="#br0" timeOffset="16715.9966">30604-641 1958 0,'-9'4'43'0,"0"0"9"0,-4 8 1 0,0-1 3 0,0 9-45 0,-5-1-11 15,9 5 0-15,-8 3 0 0,-5 0 53 0,0 5 9 16,-4 3 2-16,4 4 0 16,4 0 0-16,1 0 0 0,-1 4 0 0,5 3 0 0,4 1-52 0,0 0-12 15,1-4 0-15,-1 0 0 0,4 0 0 0,1 0 0 16,0-8 0-16,-1 8 0 15,-4-12-56-15,1 4-13 0,-1-4-3 0,0 0-931 16</inkml:trace>
          <inkml:trace contextRef="#ctx0" brushRef="#br0" timeOffset="17112.2078">30577 260 1958 0,'0'0'43'0,"0"0"9"0,9-4 1 0,-9 4 3 0,5 0-45 0,3 0-11 0,1 0 0 0,4 0 0 15,0 0 53-15,1 0 9 0,-1-4 2 0,9 4 0 16,-5-4-64-16,1 4 0 0,-1-4-9 0,1 4 0 16,-1-7 9-16,-3 3 12 0,-6 0-2 0,1-4-1 15,4 0-9-15,-4 0 0 0,0-3 0 0,0-1 0 16,-5 0 14-16,5 4 1 0,0-11 0 0,-1 0 0 15,-3 3 13-15,-1-4 2 0,0 9 1 0,1-9 0 16,-1 1-3-16,-4 7 0 0,0 4 0 0,0-7 0 16,-4 3-28-16,-1 4-10 0,-3 4 0 0,-5-4 0 15,4 5 31-15,-4 3 7 0,-9 0 0 0,4 3 1 16,1 5-46-16,-5 0-10 16,0 4-1-16,0 7-1 0,0 1 41 0,0-1 8 0,4 9 1 0,5-1 1 15,-4-4-35-15,8 4-7 0,9-7-2 0,-5 7 0 0,1-3 31 16,8-1 7-16,5 0 0 0,0 5 1 0,4-9-17 0,-4 5 8 15,4-5-8-15,0 8 0 16,5-3-14-16,-1-1-10 0,5 5-1 0,-4-9-1 16,4 1-142-16,0 3-28 0</inkml:trace>
        </inkml:traceGroup>
      </inkml:traceGroup>
    </inkml:traceGroup>
    <inkml:traceGroup>
      <inkml:annotationXML>
        <emma:emma xmlns:emma="http://www.w3.org/2003/04/emma" version="1.0">
          <emma:interpretation id="{51929C7A-9E58-4515-92C9-68A8406A6F6C}" emma:medium="tactile" emma:mode="ink">
            <msink:context xmlns:msink="http://schemas.microsoft.com/ink/2010/main" type="paragraph" rotatedBoundingBox="2017,4015 33011,2237 33208,5675 2214,74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4EF927-47F2-4F83-B551-E24DB3EC6A92}" emma:medium="tactile" emma:mode="ink">
              <msink:context xmlns:msink="http://schemas.microsoft.com/ink/2010/main" type="line" rotatedBoundingBox="2017,4015 30510,2380 30626,4401 2132,6035"/>
            </emma:interpretation>
          </emma:emma>
        </inkml:annotationXML>
        <inkml:traceGroup>
          <inkml:annotationXML>
            <emma:emma xmlns:emma="http://www.w3.org/2003/04/emma" version="1.0">
              <emma:interpretation id="{6378AABD-6061-46DD-BDDF-D0835D71EFAC}" emma:medium="tactile" emma:mode="ink">
                <msink:context xmlns:msink="http://schemas.microsoft.com/ink/2010/main" type="inkWord" rotatedBoundingBox="2017,4015 5231,3830 5335,5628 2120,581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388.0421">263 3540 403 0,'0'0'36'0,"0"0"-36"0,0 0 0 0,0 0 0 16,0 0 80-16,0 0 8 0,0 0 3 0,0 0 0 15,0 0-16-15,-9 0-3 0,1 0-1 0,8 0 0 16,-5-4-2-16,5 4 0 0,-8 0 0 0,8-4 0 15,0 4-10-15,0 0-3 0,0 0 0 0,0 0 0 16,0 0-11-16,0 0-2 0,0 0-1 0,0 0 0 16,0 0 12-16,0 0 2 0,0 0 1 0,0 0 0 15,0 0-18-15,0 0-4 0,0-8-1 0,8 0 0 16,5 1 4-16,1-1 1 0,-1 4 0 0,0 0 0 0,9 0-25 16,0 0-5-16,4 0-1 0,5 0 0 15,0 0 0-15,4-3 0 0,4 3 0 0,1 0 0 0,3 4 4 0,1-8 0 16,-4 4 0-16,8-4 0 0,0 1-12 0,-4 3 0 15,0-4-10-15,0 4 10 0,0-4 20 0,-5 4 11 16,-4 0 1-16,0 0 1 0,1 4-43 0,-6-3-9 16,-8 3-1-16,0-8-1 0,-9 8-3 0,5-4-1 15,-9 4 0-15,-9 0 0 16,0 0-39-16,0 0-8 0,0 0-2 0</inkml:trace>
          <inkml:trace contextRef="#ctx0" brushRef="#br0" timeOffset="21674.1039">719 3587 896 0,'0'0'40'0,"0"0"8"0,0 0-39 0,0 0-9 0,0 0 0 0,0 0 0 15,0 0 97-15,0 0 18 0,0 0 3 0,0 0 1 16,0 0-13-16,0 0-2 0,-4 7-1 0,0 5 0 15,4 4-18-15,-9 3-3 0,0 5-1 0,5 11 0 16,-9-4-17-16,4 12-4 0,0-4-1 0,-4 8 0 16,4-1-10-16,-4-3-1 0,0 4-1 0,0-4 0 15,-1 0-15-15,-3-4-4 0,-1 0 0 0,1 0 0 0,-1 0-8 16,1-4-3-16,-1 0 0 0,1 0 0 0,12-8-17 16,-12 1 0-16,4-5 0 0,4-3-9 15,4-1-153-15,5-3-30 0</inkml:trace>
          <inkml:trace contextRef="#ctx0" brushRef="#br0" timeOffset="22113.5863">1505 4039 1152 0,'-9'-16'102'0,"5"8"-82"0,-1 1-20 0,5-1 0 16,0 4 61-16,-9-4 8 0,5 0 2 0,0 5 0 16,-5-1-1-16,4 0 0 0,-3 0 0 0,-1 0 0 15,0 4-17-15,-4 4-3 0,0 0-1 0,0 0 0 16,-5 0-5-16,5 3-2 0,-5 5 0 0,1 0 0 16,-1-1-2-16,-4 5-1 0,0 3 0 0,5 1 0 15,4 3-8-15,-14 1-2 0,10 3 0 0,-1 0 0 16,5 1-11-16,0-1-2 0,0-4-1 0,8 1 0 15,1-9-15-15,0 1 9 0,4-4-9 0,4-1 8 16,-4-11-8-16,0 0 10 0,13-4-10 0,9 1 10 16,-4-5-10-16,4-4 10 0,0-7-10 0,0-1 10 15,-1-3-10-15,6-1 0 0,-5-7 9 0,4 4-9 16,-4-4 12-16,0 3-1 0,0 1-1 0,0 4 0 0,-9-5 14 16,4 9 2-16,-8 3 1 0,0 5 0 0,4 7-13 15,-13 4-2-15,0 0-1 0,0 0 0 0,-9 19-11 0,9 4 0 16,0 1 9-16,0 3-9 0,-4 0 0 0,4 1 8 15,0-1-8-15,4 0 0 0,5 5 0 0,-4-5 0 16,3 4 0-16,6-4 0 16,-1 1-93-16,0-5-17 0,9-3-3 0,-5-9-1 0</inkml:trace>
          <inkml:trace contextRef="#ctx0" brushRef="#br0" timeOffset="23536.6393">1957 4156 1850 0,'0'0'82'0,"0"0"17"0,0 0-79 0,8-4-20 0,6 4 0 0,-1-4 0 16,0 4 47-16,4-4 5 0,1-4 2 0,0 1 0 16,3-9-19-16,6 0-4 0,-5-3-1 0,8-5 0 15,1-3-14-15,-5 0-2 0,1-4-1 0,-5-4 0 16,0 0 3-16,0-1 0 0,0 5 0 0,-5 0 0 15,1-8 6-15,4 0 2 0,-5-4 0 0,1 4 0 16,-1-4 12-16,1 0 4 0,-5-3 0 0,4-1 0 16,-3 0-32-16,-6-4-8 0,6 1 0 0,-10 3 0 15,5 0-10-15,-5 4-3 0,-4 0-1 0,0 4 0 16,0 8 14-16,-4 0 0 0,-1 0 0 0,1 3 0 16,0 5-19-16,-5 3 3 0,0 5 0 0,0-1 0 15,0 4 2-15,1 9 1 0,-6-9 0 0,6 8 0 0,-1 4 4 16,0 0 1-16,-4 4 0 0,9-4 0 0,-5 0 8 15,9 0-8-15,-9 12 8 0,9-12-8 0,0 0 8 0,0 0 0 16,-13 0 0-16,13 0-8 0,-13 3 8 0,4 5 0 16,9-8 0-16,0 0 0 0,-9 12 0 0,0-8 0 15,9-4 0-15,-13 12 0 0,13 3 9 0,-13-3-9 16,4 3 12-16,5 5-12 0,0-1 13 0,-1 1-4 16,5-1-1-16,-4 9 0 0,-1-1-8 0,1 4 0 15,-5 12 0-15,5 0 8 0,-1 8 9 0,1-4 2 16,0 3 0-16,4 5 0 0,-9 3 1 0,0 1 1 15,5-1 0-15,-1 1 0 0,1-1 0 0,-5 1 0 16,5-5 0-16,-5 1 0 0,0-4 2 0,-4-8 0 16,4 3 0-16,-4-3 0 0,4-4-3 0,-4 0 0 0,0-4 0 15,0 0 0-15,4 8-20 0,-4-4 0 0,0-4 0 16,4 1 0-16,-8-5 9 0,3 4-9 0,6 0 12 16,-6-4-12-16,1-4 8 0,4 1-8 0,1-9 0 15,-1 1 0-15,0-9 10 0,5 1-10 0,-1 0 8 0,1-4-8 16,4-8 9-16,0 0-9 0,0 0 10 0,0 0-10 15,0 0 15-15,0 0-3 0,0 0-1 0,0-12 0 16,0 4-11-16,0 8 8 0,4-8-8 0,-4 8 8 16,0 0-8-16,0 0 0 0,0 0 0 0,0 0 0 15,0 0 0-15,0 0 0 0,0 0 0 0,0 0 0 16,0 0 0-16,0 0 0 0,0 0 0 0,0 0 0 16,0 0 0-16,0 0 0 0,0 0 0 0,0 0 0 0,0 0 0 15,0 0 0-15,0 0-9 0,0 0 9 0,0 0 0 16,0 0 0-16,0-7 0 0,5-1 0 0,-5 0 0 15,4-4 0-15,-4 4 0 0,0 8 0 0,0 0 0 0,0 0 0 16,5-11 0-16,3 3 0 0,-8 8 0 0,9-8 0 16,0 4 0-16,4-4 0 0,-4-3 0 0,4-1-12 15,0 0 12-15,5-3-10 0,-1-1 10 0,1 1 0 16,-1 3-9-16,10-8 9 0,-10-7 0 0,5 4-9 16,0-5 9-16,0 1 0 0,9-4-12 0,-5 0 4 15,0-4 8-15,5-1-13 0,0 1 13 0,4 0 0 16,0-4 0-16,4-4 0 0,-3 1-10 0,3 3-6 15,-4-4 0-15,5 11-1 0,-1 5 2 0,-4 4 1 16,-4-1 0-16,4 9 0 0,-13 7 6 0,4 8 8 16,-4 12-13-16,-4 3 5 0,-1 1 0 0,-8 7 0 15,9 8 0-15,-10 1 0 0,-3-1 8 0,-5 4 0 0,0 0 0 16,-5-4 0-16,1 0 0 0,-5 1 0 0,0-5 10 16,-4-4-10-16,4 1 9 0,-4-5-9 0,0-3 8 0,-4 3-8 15,-1 1 0-15,5-5 8 0,-9-3-8 16,4 4 0-16,-4-5 0 0,5-3 0 0,-1-4-12 0,-4 4 12 15,5-4-10-15,-1 0 10 0,1-8 0 0,-1 4-9 16,5-4 9-16,-4 4 0 0,-1-4 0 0,9-4 0 16,-4 0 0-16,0 1 0 0,0-1 0 0,0 0-8 15,4-4 8-15,4 4-8 0,-12 5 8 0,12-1-8 16,-3-4 8-16,8 4-8 0,0 4 8 0,0 0-8 16,0 0 8-16,0 0-12 0,0 0 12 0,0 0-12 0,-5 12 12 15,5-5 0-15,0 5-9 0,0-4 9 0,5 4 0 16,-1-5 0-16,0 5 0 0,5-4 0 0,4 4 0 15,-4-1 0-15,0 1 10 0,4-4-10 0,5 4 17 0,-1-1-3 16,-4 1-1-16,5-4 0 0,-1 3 4 0,5 1 1 16,-4 0 0-16,4 3 0 0,-5-3-3 0,1 0-1 15,4 3 0-15,0-3 0 0,0 0-14 0,0 0 8 16,4-5-8-16,-4 1 0 0,9-4 12 0,-5 4-3 16,9-8-1-16,-4 0 0 0,0-4-8 0,4-4 0 15,0 4 0-15,4-4 0 0,-4 1 0 0,0-5 0 16,1-4 0-16,-1 5 8 0,0-9-8 0,-9 5 0 15,0-1 0-15,1-4 0 0,3-3 0 0,-3 0 0 16,-10-5 12-16,-4 1-4 0,5 4-8 0,-5-1 0 16,0-3 0-16,-4 4 0 0,-13-1 0 0,4 1 0 15,4 3 0-15,-4 1 0 0,-9-5 0 0,5 5 0 16,-5-1 0-16,5 5 0 0,-5-1 0 0,0 4 8 0,-4 5-8 16,4-1 0-16,-4 0 0 0,4 4 0 0,-8 8 0 0,-1 0 0 15,1 4 0-15,-1 0-9 0,-4 3 9 0,0 1 0 16,5 7-9-16,-5 1 9 0,0 3 0 0,4 1-9 15,5 3 9-15,-4 0 0 0,3 1 0 0,1 3 0 16,4 0 0-16,5 0 0 0,0 0 0 0,-1-3 0 16,1-5 0-16,4 4 0 0,9-3 0 0,-1-5 0 15,6 1 0-15,3-1 0 0,5 1 0 0,4-5 0 16,5 1-8-16,4 0-4 0,5-1 0 0,-1-3 0 16,-4 0-115-1,14-1-23-15,-1-3-5 0</inkml:trace>
        </inkml:traceGroup>
        <inkml:traceGroup>
          <inkml:annotationXML>
            <emma:emma xmlns:emma="http://www.w3.org/2003/04/emma" version="1.0">
              <emma:interpretation id="{740BAE2D-8666-44D1-BDC3-5116DA51E4DC}" emma:medium="tactile" emma:mode="ink">
                <msink:context xmlns:msink="http://schemas.microsoft.com/ink/2010/main" type="inkWord" rotatedBoundingBox="7464,4610 9611,4487 9675,5603 7528,572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291.8207">6322 3704 691 0,'0'0'61'0,"0"0"-49"0,0 0-12 0,0-12 0 15,0 0 131-15,0 12 23 0,0 0 5 0,-5-8 1 16,5 8-41-16,0 0-8 0,0-7-2 0,0 7 0 16,-4-12-50-16,4 4-11 0,-4 0-1 0,4 8-1 15,0 0-15-15,-9-8-3 0,4 1-1 0,-3-1 0 16,3 0 7-16,5 8 2 0,0 0 0 0,0 0 0 16,-4-4-9-16,4 4-2 0,0 0 0 0,-9-8 0 15,5 1 6-15,4 7 1 0,0 0 0 0,0 0 0 16,-5-4-32-16,5 4 0 0,0 0 0 0,0 0 0 0,0 0 0 15,-4-8 0-15,4 8 0 0,0 0 0 16,0 0 0-16,0 0 0 0,0 0 0 0,0 0 0 0,0 0 0 0,0 0 0 16,-5-4 0-16,5 4 0 15,0 0 0-15,-8-8 0 0,3 4 0 0,5 4 0 0,-8 4 0 0,8-4 0 16,0 0 0-16,0 0 0 0,0 0 0 0,0 0 0 16,0 0 0-16,0 0 0 0,0 0 0 0,0 0 0 15,0 0 0-15,0 0 0 0,0 0 0 0,0 0 0 16,0 0 0-16,0 0 0 0,0 0 0 0,0 0 0 15,-9 0 0-15,9 0 0 0,0 0 0 0,0 0 0 16,0 0 0-16,0 0 0 0,0 0 12 0,0 0-3 16,0 0-1-16,0 0 0 0,-5 0-8 0,5 0 0 15,0 0 0-15,0 0 0 0,0 0 0 0,0 0 0 16,-13 0 0-16,9 4 0 0,4-4 0 0,-9 4 0 16,-4 0 0-16,9-4 0 0,-5 0 0 0,0 4 0 15,0 0 0-15,0-4 0 0,1 4 0 0,-1-1 0 16,0-3 0-16,0 4 0 0,1 0 0 0,-1 0 0 15,-4 4 0-15,4 4 0 0,-4-5 0 0,0 5 0 0,-5 4 0 16,-4 7 0-16,0 4 0 0,-9 9-11 0,1-5 3 16,-5 8 0-16,4 0 8 0,0 4 0 0,0-4 0 0,5 0-8 15,4-8 8-15,5-4 0 0,3 0 0 0,6-3 0 16,-5-5 0-16,8 1 0 0,5-5 0 0,5-3 0 16,-1 0 0-16,0-4 0 0,-4-8 0 0,9 7 0 15,4-3 0-15,5 0 0 0,-9-4 0 0,8 0 0 16,5 0 0-16,-4 0 14 0,4-4-3 0,-1 0-1 15,6-3 2-15,-5-1 0 0,0-4 0 0,4 4 0 16,-4-3-12-16,0-1 0 0,4-4 0 0,-4 1 0 16,0-1 0-16,0-3 8 0,0-5-8 0,4 1 8 15,-4-4-8-15,0-1 0 0,0-7 0 0,0 4 0 0,-9 4 0 16,5 3 0-16,-1-3 0 0,-4 4 0 0,-4-5 0 16,0 9 12-16,-5-5-4 0,5 9 0 0,-4-1 3 15,-5 4 0-15,0 12 0 0,0 0 0 0,0-7 13 0,0 7 2 16,0 0 1-16,-14 11 0 0,-3 1-13 0,4 4-2 15,-1 3-1-15,1 5 0 0,0-1 4 0,0-4 1 16,0 9 0-16,4 3 0 0,5-4-16 0,4-3 0 16,-5-5 0-16,1 5 0 0,8-5 28 0,-4 1 4 15,5-5 0-15,-5 1 0 0,8-1-32 0,1-3 0 16,0 0 0-16,9-1 0 16,-5 1-88-16,9 0-23 0,0-8-5 0,0 3-619 15,4-3-124-15</inkml:trace>
          <inkml:trace contextRef="#ctx0" brushRef="#br0" timeOffset="32211.7508">6629 3758 288 0,'0'0'25'0,"0"0"-25"0,0-8 0 0,4 1 0 16,-4-5 142-16,5 0 23 0,-5 0 5 0,4-3 1 15,0 7-73-15,1-4-14 0,3 1-4 0,1-1 0 16,0 4-22-16,4-4-5 0,-4 5-1 0,8-1 0 16,-3-4-16-16,-1 4-3 0,0 4-1 0,0-3 0 15,0 7-3-15,-4 0-1 0,0 0 0 0,4 4 0 16,-13-4-9-16,0 0-3 0,4 11 0 0,-4 5 0 15,5-1 20-15,-5 5 3 0,-9 7 1 0,5 4 0 16,-10 5-13-16,1-1-3 0,-4 4 0 0,4 0 0 16,-5-4 13-16,0 0 3 0,5-4 0 0,0 0 0 15,0-4-23-15,0-3-4 0,4-9-1 0,0 5 0 16,5-8 7-16,0-1 1 0,4-11 0 0,0 0 0 16,0 4 15-16,0-4 3 0,0 0 1 0,0 0 0 15,0 0-18-15,0 0-3 0,4-8-1 0,0-3 0 0,1-5-7 16,3-3-2-16,1-1 0 0,0-3 0 0,0-1-8 15,4-7 0-15,0 0 0 0,5 0 0 0,-5 0 28 16,9-1 3-16,-5 1 1 0,5 0 0 16,0 4-52-16,4-1-9 0,-4 5-3 0,-4 4 0 15,0 3 32-15,-5 8 0 0,0-4 0 0,0 12 0 0,-4 0 0 0,0 4 13 16,-5 4-1-16,-4 8 0 0,0 3 7 0,0 5 1 16,-4 3 0-16,-1 4 0 0,-8 4-20 0,9-4 0 15,-5 1 0-15,4-1 0 0,-3 4 0 0,3-4 0 16,1-7 0-16,4 3 0 15,-4 0-44-15,-1-4-13 0,5-3-3 0,0-1-640 16,0 1-129-16</inkml:trace>
          <inkml:trace contextRef="#ctx0" brushRef="#br0" timeOffset="32777.58">7190 3657 1209 0,'0'23'53'0,"0"-7"12"16,0-5-52-16,-4 9-13 0,-5-1 0 0,5 9 0 15,-1 3 101-15,-3 0 18 0,-6 0 3 0,10-3 1 16,-9 3-31-16,8-4-5 0,1-3-2 0,0 3 0 0,-1-8-68 16,5-3-17-16,5-4 0 0,-1-1 0 0,-4-11 35 15,4 4 3-15,10 0 1 0,-1-4 0 0,4-4-22 0,5-4-4 16,0-3-1-16,0-5 0 0,4-3 16 0,1-9 4 15,-1 1 0-15,5-4 0 0,-5-4-20 0,5 0-3 16,4-4-1-16,-4 0 0 0,4 0-8 0,-5 0 0 16,1 7 0-16,-4-3 0 15,3 8-20-15,1 4-5 0,-5 3-2 0,-4 5 0 0,0 3 27 0,-4 8 0 16,-1 4 0-16,-4 4 0 0,1 4 20 0,-1 7 8 16,-9 5 3-16,0 3 0 0,-4 12-31 0,0 4 0 15,-4 0 0-15,0 8 0 0,-9 4 12 0,4-4-3 16,-4 3-1-16,-1 1 0 0,-3-4-8 0,-1-4 0 15,5-1 9-15,-4 5-9 0,-1-8 10 0,-8 4-2 16,8 0-8-16,-8-8 12 0,0 0 13 0,-1 0 3 0,-8 4 0 16,4 0 0-16,-4-4-14 0,0-3-2 0,0-5-1 15,0-4 0-15,4 1-11 0,1-13 0 0,-5 1 0 16,8-4 8-16,-3-4 4 0,3-4 1 0,1-4 0 16,8-4 0-16,5 0-13 0,0-3 9 0,13-5-9 0,4-3 8 15,5-5-8-15,13-3 10 0,4 0-10 0,14-5 10 16,-1 1-10-16,14-4 10 0,0 0-10 0,12 0 10 15,1 0-25-15,4 0-5 0,14 3 0 0,-5 1-1120 16</inkml:trace>
        </inkml:traceGroup>
        <inkml:traceGroup>
          <inkml:annotationXML>
            <emma:emma xmlns:emma="http://www.w3.org/2003/04/emma" version="1.0">
              <emma:interpretation id="{D3C339E0-9F7F-42F4-8C8D-AC0AF8181469}" emma:medium="tactile" emma:mode="ink">
                <msink:context xmlns:msink="http://schemas.microsoft.com/ink/2010/main" type="inkWord" rotatedBoundingBox="11404,3670 17260,3334 17345,4811 11489,514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3805.6147">9713 3481 914 0,'0'0'20'0,"0"0"4"0,0 0 0 0,0 0 3 0,0-8-27 0,0 8 0 0,0-7 0 0,0 7 0 16,0-8 68-16,0 8 9 0,0-12 2 0,0 12 0 15,0-8-19-15,4 1-3 0,-4 7-1 0,0-8 0 16,0 8 12-16,0 0 1 0,5-8 1 0,-5 8 0 16,0 0-39-16,0 0-8 0,0 0-2 0,0 0 0 15,0 0 41-15,0 0 8 0,-5-8 2 0,5 8 0 16,0 0-31-16,0 0-5 0,-9 0-2 0,1 4 0 15,8-4-10-15,-5 4-1 0,5-4-1 0,-9 8 0 0,5 3 5 0,0 1 1 16,-1 4 0-16,1-1 0 0,4 9-11 0,-4-1-1 16,-1 1-1-16,5 3 0 0,0 0 9 0,0 0 3 15,0-3 0-15,0 3 0 0,0 0-5 0,-4-3-1 16,4-1 0-16,0-3 0 0,0-1-11 0,0-3-2 16,4-1-8-16,1-3 12 0,-1 0-4 0,0-4-8 15,-4-8 11-15,5 11-11 16,3-3-19-16,1-4-10 0,4 0-3 0,1 0 0 15,3-4-185-15,-4-4-38 0</inkml:trace>
          <inkml:trace contextRef="#ctx0" brushRef="#br0" timeOffset="33840.1791">9976 3076 1267 0,'9'-43'112'0,"-9"23"-89"0,4 1-23 0,1-1 0 0,-1 1 93 0,0 3 15 0,1-3 2 0,-5 7 1 15,0 4-57-15,0 8-11 0,0 0-3 0,0 0-557 16,-5 8-112-16</inkml:trace>
          <inkml:trace contextRef="#ctx0" brushRef="#br0" timeOffset="34298.3047">10226 3489 1497 0,'0'0'133'0,"0"0"-106"16,0 0-27-16,0 0 0 0,0 0 72 0,9 12 8 15,0 3 3-15,-5 5 0 0,0-1-6 0,1 5-1 16,-5 3 0-16,4-4 0 0,-4 5-35 0,0-5-7 15,0-3-2-15,-4 3 0 0,-1-3-9 0,5-1-3 16,-4-3 0-16,0-1 0 0,-1-3-10 0,5-12-2 16,0 0-8-16,0 0 12 0,0 0 3 0,0 0 0 15,0 0 0-15,0-12 0 0,-4 4 21 0,8-7 5 16,1-1 1-16,-1-3 0 0,5-9-28 0,0-3-6 0,4 0 0 16,0 0-8-16,4 0 12 0,5 3-4 0,0-3 0 15,5 4-8-15,-5 3 0 0,4 1 0 0,0 7 0 0,-4 1 0 16,-4 3 10-16,-1 4 2 0,-4 1 0 0,5 7 0 15,-5 3 0-15,0 5 1 0,-4 4 0 0,4 4 0 16,-8-9-13-16,3 9 0 0,-3 0 8 0,4-1-8 0,-5 1 0 0,0 3 0 16,-4 5 8-16,0-5-8 15,0 1-12-15,-4 3-6 0,0 0-1 0,-5 1 0 16,4 3-163 0,-3-3-33-16,-1-1-6 0</inkml:trace>
          <inkml:trace contextRef="#ctx0" brushRef="#br0" timeOffset="34667.9206">11336 3353 1458 0,'13'-12'64'0,"-13"12"14"0,0-8-62 0,0 0-16 16,0 0 0-16,-4 1 0 0,-5 3 43 0,5 0 5 16,-5 0 2-16,-4 0 0 0,4 4-20 0,-4 0-4 15,0 0-1-15,-5 8 0 0,0 0 25 0,1-1 5 0,-1 5 1 16,-4 4 0-16,1-1-39 0,3 5-7 0,5-5-2 16,0 5 0-16,-1-1-8 0,10-3 0 0,0 4 0 0,-1-1 0 15,5-3 53-15,5 3 9 0,3-3 2 0,1-1 0 16,0 1-54-16,4 0-10 0,0-1 0 0,1 1 0 15,-1 3 0-15,0-3 0 0,-4-1 0 0,-1 5 0 16,1-4 56-16,-4-5 6 0,-1 1 2 0,-4-4 0 16,0 7-16-16,0 1-4 0,-4-8 0 0,-5 3 0 15,4-3-19-15,1 4-4 0,0-4-1 0,-5 3 0 16,0-3-20-16,5 4 0 0,-5-4 0 0,0 3 0 16,0-3-119-16,-4-4-18 15,4 0-4-15,-4 4-890 0</inkml:trace>
          <inkml:trace contextRef="#ctx0" brushRef="#br0" timeOffset="34952.8029">11722 3216 1324 0,'9'-8'118'0,"8"0"-94"16,5 1-24-16,-4-5 0 0,4 0 145 0,0 4 25 15,4-3 5-15,0-1 1 0,1-4-90 0,3 5-18 16,1 3-3-16,0-4-1 0,0 4 0 0,-1 1 0 16,1 3 0-16,0 0 0 0,-1 0-52 0,-8-4-12 15,5 4 0-15,-5 4 0 16,-1 0-37-16,1 0-8 0,-8 4-2 0,3-4 0 15,-4 0-65-15,-4 4-14 0,-9-4-2 0,0 0-742 0</inkml:trace>
          <inkml:trace contextRef="#ctx0" brushRef="#br0" timeOffset="35229.4839">12205 2502 1810 0,'0'0'80'0,"0"0"17"0,0 0-77 0,0 0-20 15,0 0 0-15,4 8 0 0,-4 4 68 0,0 0 9 16,0 7 3-16,0 1 0 0,-4 7-16 0,-5 4-2 16,4-4-1-16,-3 8 0 0,-1 1-1 0,-4 3-1 15,0 0 0-15,-1 7 0 0,6-3-24 0,-6 4-5 16,1 0-1-16,0 7 0 0,0-3-20 0,4 0-9 16,-4 0 8-16,4-1-8 0,1-3 0 0,-1-8 0 15,0 4 0-15,0-4 0 16,5 0-97-16,-5 0-25 0,0-8-5 0,5 4-581 15,-9-4-116-15</inkml:trace>
          <inkml:trace contextRef="#ctx0" brushRef="#br0" timeOffset="35596.3026">12643 3372 1728 0,'9'-12'38'0,"-5"5"8"0,5-5 2 0,0 4 0 0,0-4-39 0,-5 5-9 0,1-5 0 0,-1 4 0 16,0-4 53-16,-4 5 9 0,0 7 2 0,0 0 0 16,-4-8-27-16,4 8-5 0,0 0 0 0,-9 0-1 15,0 4 1-15,-4 3 1 0,-9 5 0 0,5 4 0 16,-10-1-33-16,1 9 0 0,-5 3 0 0,1 0 0 16,-1 1 0-16,5-1 0 0,4-4 0 0,4 5 0 15,1-1 13-15,8-4-4 0,0 5-1 0,0-9 0 16,9-3-8-16,0-5-11 0,5 1 3 0,-1-4 0 15,-4 4 16-15,0-12 3 0,9 4 1 0,4-4 0 16,9-4-12-16,-4-4 0 0,3-4 0 0,1 0 0 0,0-3 0 16,5-1-17-16,-1-3 4 0,0-5 1 0,-4 5 12 15,5-8 0-15,-1 3 0 0,0-3 0 0,-4 7 0 0,0-3 0 16,-4 3 0-16,-1 5 0 0,1-1 45 0,-5 5 12 16,-4 3 3-16,-1 4 0 0,-8 4-22 0,0 0-4 15,0 0-1-15,0 12 0 0,0 7-24 0,-4 1-9 16,0-1 0-16,4 4 9 0,-5 1-9 0,-4-5 0 15,9 9-12-15,-4-5 12 16,4 0-131-16,0 1-18 0,-4-5-4 0,4 1-810 0</inkml:trace>
          <inkml:trace contextRef="#ctx0" brushRef="#br0" timeOffset="36140.6196">13240 3415 1209 0,'0'0'108'0,"9"-8"-87"15,4-4-21-15,0 1 0 0,5-1 95 0,-1 4 14 16,1-3 3-16,-1 3 1 0,5 4-15 0,-4-4-3 16,4 4-1-16,-5 8 0 0,-4 0-26 0,1 8-6 15,-6-1-1-15,-3 5 0 0,-1 0-27 0,0 3-6 16,-8 1 0-16,0-1-1 0,-5 4-3 0,0 1 0 15,0-1 0-15,1-3 0 0,-6-1-5 0,1 1-2 16,0-5 0-16,4 1 0 0,1-8-17 0,-6 0 0 16,6-1 0-16,-1 1 0 0,4-4 22 0,5-4 1 15,0 0 0-15,0 0 0 0,0 0-7 0,5-8-2 16,-1-3 0-16,9-5 0 0,-4 0-2 0,4-3-1 16,5-5 0-16,4 1 0 0,0 0 4 0,0-5 1 15,4 5 0-15,5 0 0 0,-5-1-16 0,0 1 0 16,1 3 0-16,-5 9 0 0,0-1 26 0,-9 8 2 0,-5 4 1 15,6 4 0-15,-6 0-15 0,-3 4-3 0,-1 3-1 16,-4 5 0-16,5-1 12 0,-5 5 2 0,8-4 1 0,-3 3 0 31,-5 4-41-31,4-3-8 0,1 3-1 0,-1 1-1 16,0-5-112-16,1 5-22 0,-1-5-5 0,0-3-907 0</inkml:trace>
          <inkml:trace contextRef="#ctx0" brushRef="#br0" timeOffset="36380.7156">14565 3052 2012 0,'0'0'89'0,"4"-15"19"0,-4 3-87 0,5-4-21 16,-5 16 0-16,0 0 0 0,-9 0 95 0,-4 0 14 16,0 8 3-16,-1 8 1 0,-8-5-39 0,5 9-8 15,-9 3-2-15,-1 9 0 0,10-1-53 0,-10 4-11 16,5 0 0-16,0 4 0 0,5-4 12 0,4 0 8 15,4 0 2-15,0-4 0 0,5 1-12 0,4-1-2 16,4-4-8-16,5 0 12 16,4 1-30-16,5-5-6 0,-1 1-2 0,1-1 0 15,-1-4-90-15,5 1-17 0,5-4-4 0,3-1-903 0</inkml:trace>
          <inkml:trace contextRef="#ctx0" brushRef="#br0" timeOffset="36730.9912">15082 3536 1497 0,'0'0'133'0,"0"0"-106"0,0 0-27 0,0 0 0 16,0 0 89-16,0 0 13 0,0 0 2 0,0 0 1 15,9 8-45-15,0-1-8 0,4-7-3 0,0-3 0 16,5-1-9-16,-1-4-1 0,5 0-1 0,-4-4 0 16,-1 5-38-16,5-5 0 0,-4-4 0 0,0 1-8 15,-1-1 8-15,1-3 0 0,-5-1 10 0,4-3-10 16,-4-1 44-16,1 1 2 0,-1-4 1 0,0 3 0 15,-4-3-19-15,0 3-3 0,-5 1-1 0,-4 0 0 16,0 3 7-16,0 8 1 0,-4-3 0 0,4 7 0 16,-9 0-16-16,4 8-4 0,-8 0 0 0,0 8 0 15,-5-4-12-15,1 8 8 0,-5-1-8 0,4 5 0 0,-8 0 14 16,4 3-3-16,0 1-1 0,0 3 0 0,9 4-10 0,0-3 0 16,0-1 0-16,4 0 0 0,5 1 0 0,-1-1 0 15,5 5 0-15,5-5 0 0,3 4 0 0,6-3 0 16,-1 3 0-16,4 0 0 0,1 1-12 0,8 3-4 15,1-4 0-15,3 0-1 16,1 1-170-16,4-5-33 0,53 24-8 0,-18-24 0 0</inkml:trace>
        </inkml:traceGroup>
        <inkml:traceGroup>
          <inkml:annotationXML>
            <emma:emma xmlns:emma="http://www.w3.org/2003/04/emma" version="1.0">
              <emma:interpretation id="{59F3E72A-2C79-484F-9C9C-C58032611BF3}" emma:medium="tactile" emma:mode="ink">
                <msink:context xmlns:msink="http://schemas.microsoft.com/ink/2010/main" type="inkWord" rotatedBoundingBox="18919,3223 20277,3145 20360,4595 19002,467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7601.4999">17530 2998 1285 0,'0'0'56'0,"0"0"13"0,0 0-55 0,0 0-14 0,0 0 0 0,0-16 0 16,-4 4 96-16,4 12 17 0,0-11 3 0,0 11 1 16,0 0-57-16,-9 0-11 0,-4 4-2 0,-4 7-1 0,-5 1-18 0,4 11-3 15,-8 1-1-15,4 11 0 16,-4 4 19-16,-1 0 3 0,5 4 1 0,-4 4 0 16,0-8-1-16,8 0 0 0,-4-4 0 0,5 0 0 0,3-4-14 0,6-4-4 15,-1-3 0-15,4-1 0 0,5 0-16 0,5-11-4 16,-1 0-8-16,1 0 12 0,3-5 3 0,10-7 0 15,0 0 0-15,8-4 0 0,0-3-24 0,5-1-5 16,0-4-1-16,4-3 0 0,0-1 15 0,4-4 0 16,-4-3 0-16,5-4 0 0,-1-1 17 0,-4-3 7 15,-13 0 0-15,5-8 1 0,-1 4 11 0,-4-4 3 16,-9 0 0-16,-4 8 0 16,-9 7-64-16,4 1-13 0,-4 3-2 0,-13 1-1 15,-9 3 33-15,-4 9 8 0,-1-5 0 0,-3 8 0 0,-5 8-20 0,-5 0-3 16,5 0 0-16,0 3 0 0,0 1 37 0,4 8 7 15,1-1 2-15,3 1 0 16,1 0-139-16,4 3-28 0,4 5-6 0</inkml:trace>
          <inkml:trace contextRef="#ctx0" brushRef="#br0" timeOffset="38315.3517">17776 3411 1324 0,'13'-12'59'0,"-13"12"12"0,-4-7-57 0,8-1-14 0,9 4 0 0,1-4 0 0,-6 0 151 0,1 0 27 16,9 1 6-16,-1-1 0 0,5 0-103 0,0-4-21 15,0 5-4-15,0 3 0 0,4-4 6 0,1 0 2 16,-1 0 0-16,0-3 0 0,14 7-64 0,-1-4-16 15,9 0-2-15,1 4 0 16,-1 0-125-16,0 4-25 0,66-11-4 0,-35 7-2 0</inkml:trace>
          <inkml:trace contextRef="#ctx0" brushRef="#br0" timeOffset="38015.0076">18167 2927 864 0,'0'0'76'0,"4"-11"-60"0,9-1-16 0,5 0 0 16,4 5 196-16,-5-9 37 0,5 0 7 0,4 5 2 0,5-5-138 15,-5 0-28-15,-12 1-6 0,3-1-1 0,5-3-41 0,-9-1-9 16,-4-3-2-16,-9 3 0 0,0-7-5 0,0 0 0 16,4-1-1-16,-8 1 0 0,-9 0-1 0,4 0 0 15,5-5 0-15,-1 5 0 0,-3 4 7 0,-1-5 2 16,4-3 0-16,1 4 0 0,0 3-19 0,-1-3 0 15,-4 0 0-15,5 3 0 0,8-3 24 16,-4 8 2-16,-4-5 0 0,0 13 0 0,4-5-18 0,-5 4-8 16,5 4 8-16,-4 1-8 15,-5 3-19-15,9 4-9 0,0 0-1 0,-9 15-1 0,-4 1 41 0,4 3 8 16,5 9 1-16,0 3 1 0,-5 4-11 0,0 0-2 16,0 4-8-16,1 8 12 0,3 4 8 0,-8 3 0 15,0 1 1-15,0-1 0 0,4 1 19 0,0 0 4 16,-4 3 1-16,0 1 0 0,0 3-6 0,4-3-2 15,0 3 0-15,0 4 0 0,1-7-20 0,-1-1-4 0,4-7-1 16,1 4 0-16,-9-13-21 0,4-3-5 0,5 0-1 16,-1 0 0-16,1-11 6 0,-5-5 1 0,-4 1 0 0,4-9 0 31,5 5-214-31,-5-9-42 0,-17 5-9 0,13-16-2 0</inkml:trace>
        </inkml:traceGroup>
        <inkml:traceGroup>
          <inkml:annotationXML>
            <emma:emma xmlns:emma="http://www.w3.org/2003/04/emma" version="1.0">
              <emma:interpretation id="{DD3E1357-F3A8-47D2-9C18-1F9B298A1DD2}" emma:medium="tactile" emma:mode="ink">
                <msink:context xmlns:msink="http://schemas.microsoft.com/ink/2010/main" type="inkWord" rotatedBoundingBox="22257,3556 26593,3308 26649,4291 22314,454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0850.4621">21716 2709 1785 0,'-5'-8'159'16,"5"0"-127"-16,5-3-32 0,-5-1 0 15,0 8 42-15,0 4 2 0,0 0 1 0,0 0 0 16,0 0-33-16,0 0-12 0,0 12 0 0,0 3 9 15,0 1 44-15,0 7 9 0,-9 1 2 0,0 7 0 16,-4 0-52-16,0 4-12 0,-5 0 0 0,-4 4 0 16,5-3 52-16,-1-1 7 0,-4-4 1 0,5 4 1 15,-1-8-26-15,5 4-6 0,0-3-1 0,4-1 0 16,-4-7 9-16,4-1 2 0,5 1 0 0,-1-5 0 16,1-3-39-16,0 0 0 0,-1-1-14 0,5 1 4 15,0-4 10-15,0 0 12 0,0-8-2 0,0 7-1 16,0-7-9-16,0 8 0 0,0-8-12 0,0 0 12 15,0 0 0-15,0 0 0 0,0 0 0 0,0 0 12 0,0 0-12 16,0 0 0-16,0-8 0 0,5-3 0 0,-5-5 0 16,4-3 0-16,0-9 0 0,1 1 0 0,4 0 0 0,-1-5 0 15,1-3 0-15,4-4 0 0,0 0 0 0,5 4 0 16,-1-4 0-16,1-4 0 0,0 0 0 0,-1 1 0 16,1 3 0-16,-1 0-11 0,1 0 11 0,-5 3-12 15,4-3 12-15,-3 8-12 0,-6 4 12 0,1 4 14 16,-4 3-3-16,-1 8-1 0,0-3-10 0,-4 7 0 15,0 0 0-15,0 8 0 0,0 0-13 0,0 0-5 16,0 12-1-16,0 3 0 0,5 5 19 0,-1 7-8 16,5 1 8-16,-5 7 0 0,-4-4 11 0,5 4 9 15,-1 0 1-15,-4 0 1 0,4 4-22 0,5 0 0 16,0 4 0-16,-5-4 0 0,1-4 0 0,-1-4 0 16,5 4 0-16,-5-3 0 0,1-1-15 0,-1 0-7 15,0-4-2-15,-4 1 0 0,5-9 24 0,-5 1 0 16,0-1 0-16,0-3 0 0,0-5 8 0,0 1-8 0,9 0 8 15,-9-12-8-15,0 0 19 0,4 8-2 0,5-4 0 0,-9-4 0 16,0 0-17-16,0 0 0 0,0 0 0 0,13 0 0 16,-4-8 12-16,4 0 3 0,0-4 0 0,0-3 0 15,0-1 4-15,1-3 1 0,-6-5 0 0,5 1 0 16,5-8-3-16,-5-1 0 0,0 1 0 0,0-4 0 16,5 0-7-16,0-4-2 0,-1 0 0 0,5 0 0 15,-4 4-8-15,8 0 10 0,-4-4-10 0,4 0 10 16,1 0-10-16,-1 4 0 0,-4-4 0 0,4 4-11 15,-4 7 1-15,-4 5 0 0,-5-1 0 0,0 9 0 16,4-1-91-16,-8 5-19 0,-4 3-3 16,-5 8-1010-16</inkml:trace>
          <inkml:trace contextRef="#ctx0" brushRef="#br0" timeOffset="41168.629">22869 2631 1645 0,'0'-19'72'0,"5"11"16"0,-5 0-70 0,4 0-18 16,-4 8 0-16,0 0 0 0,0 0 73 0,0 0 11 0,0 0 3 15,-9 12 0-15,5 0-6 0,-5 7-1 0,0 1 0 0,-4 7 0 16,5 4-26-16,-6 4-6 0,1-4 0 0,0 8-1 15,-4 4-1-15,3 0 0 0,-8-4 0 0,5 8 0 16,4-8-8-16,-5-4-2 0,1 4 0 0,3-4 0 16,-3 0-12-16,4-4-4 0,0-3 0 0,-1-1 0 15,1-7-9-15,4-1-3 0,-4-3 0 0,5-1 0 16,3 1-8-16,-4-4-16 0,1-5 4 0,3 5 1 16,1 0-172-1,-5-4-34-15,5-1-7 0,-1 1-2 0</inkml:trace>
          <inkml:trace contextRef="#ctx0" brushRef="#br0" timeOffset="41447.145">22764 2631 1728 0,'9'-19'76'0,"-9"19"16"0,0-12-73 0,0 12-19 15,4-4 0-15,5-8 0 0,0 1 55 0,4 3 7 16,5 0 2-16,-1-4 0 0,1 1 0 0,8-1 0 16,0-4 0-16,9 1 0 0,5-1 0 0,4 4 0 15,-5 1 0-15,1-1 0 0,4 4-52 0,-1-4-12 16,6 1 0-16,-5 3 0 0,-1 0 54 0,-3 4 8 16,-5-4 2-16,4 1 0 0,-12 3-64 0,4 0-15 15,-10 0-1-15,6 4-1 16,-10 4-76-16,1 0-15 0,-5-4-4 0,-4 4-588 15,0 0-117-15</inkml:trace>
          <inkml:trace contextRef="#ctx0" brushRef="#br0" timeOffset="41667.6921">22887 2939 1728 0,'0'0'38'0,"0"0"8"0,0 8 2 0,0-8 0 15,0 0-39-15,0 0-9 0,9 12 0 0,4-5 0 16,-4-3 116-16,4 4 22 0,-4-4 4 0,8 0 1 16,5-4-45-16,0-4-9 0,4 0-1 0,5-4-1 0,-9-3-49 0,9 3-10 15,-1 0-1-15,5 0-1 0,1 0 19 0,-6 1 4 16,10 3 1-16,-5-4 0 0,-9 8-50 0,5-4-17 16,-5 4 0-16,1 0-811 15,-10-4-163-15</inkml:trace>
          <inkml:trace contextRef="#ctx0" brushRef="#br0" timeOffset="40155.9776">21123 2787 288 0,'0'0'12'0,"0"-12"4"0,0 1-16 0,5 3 0 0,-5-8 0 0,-5 5 0 16,10-1 220-16,-10-4 42 0,1 5 8 0,4-1 2 15,-9 0-150-15,5 0-30 0,-9 1-5 0,0 7-2 16,-1-4-33-16,-3 8-8 0,-1 0 0 0,1 0-1 16,-10 8 17-16,5 0 3 0,-4 3 1 0,-5 5 0 15,1 0-28-15,-1 3-4 0,-4 1-2 0,0 7 0 16,4 4 3-16,-8 4 1 0,4 0 0 0,-1 4 0 0,6 0 0 15,3 0 0-15,1 0 0 0,0 0 0 0,8 0-2 16,5 0 0-16,4 0 0 0,5 0 0 0,4-8-32 0,9 1 0 16,4-1 0-16,4-4 0 0,5-3 26 0,9-1 5 15,4-4 1-15,0 1 0 0,0-8-32 0,5-1-13 16,-5 1 1-16,4-4-732 16,1-4-147-16</inkml:trace>
          <inkml:trace contextRef="#ctx0" brushRef="#br0" timeOffset="42473.7462">24194 2990 115 0,'-13'-4'0'0,"13"4"10"0,-9 0-10 0,9 0 0 0,-8 0 0 0,8 0 0 16,-14 0 258-16,6-4 50 0,8 4 9 0,0 0 3 0,0 0-168 0,0 0-32 15,0 0-8-15,0 0 0 0,8-8-30 0,-3 0-6 16,4 1 0-16,4-5-1 0,0 4-8 0,4 0-2 16,1-3 0-16,8-1 0 0,1 0-13 0,8 4-2 15,0 5-1-15,4-9 0 0,-4 8-26 0,5 0-6 16,-5 0-1-16,4 0 0 0,-3 8-16 0,-1-4 0 15,-5 0-11-15,5 0 11 16,-8 4-152-16,-1 4-24 0,27 4-5 0,-18-5-1 0</inkml:trace>
        </inkml:traceGroup>
        <inkml:traceGroup>
          <inkml:annotationXML>
            <emma:emma xmlns:emma="http://www.w3.org/2003/04/emma" version="1.0">
              <emma:interpretation id="{B8E051EB-043F-4EA2-8750-D613291FE72A}" emma:medium="tactile" emma:mode="ink">
                <msink:context xmlns:msink="http://schemas.microsoft.com/ink/2010/main" type="inkWord" rotatedBoundingBox="27363,3281 30551,3098 30608,4089 27420,427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144.9132">26879 2615 1440 0,'5'-7'128'0,"-1"-1"-103"0,5 4-25 0,-5-8 0 16,0 12 69-16,-4 0 9 0,0 0 2 0,0 0 0 15,0 0-44-15,0 0-9 0,0 0-2 0,0 12 0 16,-4 4 11-16,0 3 3 0,-9 4 0 0,4 1 0 16,0-1-3-16,-4 5-1 0,0 3 0 0,-1 0 0 15,1 0-7-15,5 0-2 0,-6 1 0 0,6-1 0 16,-6-4-2-16,1 0 0 0,9-3 0 0,-9-1 0 15,4 1 8-15,0-9 0 0,5 1 1 0,-1-1 0 16,-3-3-18-16,3-4-4 0,5-8-1 0,0 0 0 16,0 0 30-16,0 0 5 0,0 0 2 0,0 0 0 15,0 0-11-15,5-12-1 0,-5 0-1 0,4 1 0 16,0-9-10-16,1 1-3 0,-5-1 0 0,4-3 0 0,-4-4-6 0,5-1-2 16,3-3 0-16,-3 0 0 0,8-4-13 15,-4 0 9-15,4-4-9 0,4-4 8 0,5 0-8 0,-4-4 0 16,4 0 0-16,4 0-11 0,0-3 19 0,10 7 4 15,-1 0 1-15,4 4 0 16,1 8-61-16,-1 0-13 0,-8 7-3 0,0 1 0 16,-1 3 52-16,1 5 12 0,-5 3 0 0,1 8 0 0,-5 0 0 0,-5 4 0 15,1 8 0-15,-5-4 0 0,0 4 8 0,-4 3 5 16,-5 5 1-16,0 7 0 0,-4 5-22 0,0-5-5 16,-4 4-1-16,0 5 0 0,-1-1 14 0,1 12 0 15,0-16 0-15,4 8 0 0,-5 0 0 0,1 0 0 16,-1 0 0-16,5 0 0 0,0-3 0 0,0-1 0 15,0 0 0-15,0 0 0 0,0-3 0 0,5-1 0 16,-1 0 0-16,1 0 0 0,-1 5 0 0,0-9 0 16,5 0 0-16,-5-3 0 0,1-1 0 0,-1 1 0 15,-4-4 0-15,5 3 0 16,-5-3-54-16,-5-1-8 0,1 1-2 0,-5-4-682 0,0-1-137 0</inkml:trace>
          <inkml:trace contextRef="#ctx0" brushRef="#br0" timeOffset="44443.5532">26809 2732 806 0,'-13'-7'36'0,"13"7"7"0,-5-4-35 0,5 4-8 15,-4-4 0-15,0 0 0 0,4 4 156 0,0 0 28 16,0 0 7-16,0 0 1 0,0 0-67 0,0 0-13 16,4-8-2-16,5 0-1 0,0 4-29 0,4 1-7 15,0-1-1-15,9-4 0 0,-5 0-15 0,10 0-3 16,-1 4-1-16,9-3 0 0,0-1-25 0,-4 0-4 16,-9 4-2-16,9-4 0 0,8 4-22 0,1 0 0 15,-1 1 0-15,0 3 0 16,-3 0-158-16,-1 0-36 0,26-4-7 0,-17 0-2 0</inkml:trace>
          <inkml:trace contextRef="#ctx0" brushRef="#br0" timeOffset="43577.5463">26142 2370 806 0,'4'-20'36'0,"1"12"7"0,-5-3-35 0,4 3-8 16,1 0 0-16,-1 0 0 0,-4 1 104 0,0-1 20 16,0 8 3-16,0-8 1 0,0 0-52 0,-4-4-9 15,4 12-3-15,-9-3 0 0,0-1-51 0,0 0-13 16,-4-4 0-16,0 8 0 0,0-4 13 0,-5 4 0 16,-4-4 0-16,0 4 0 0,0 0 11 0,-4 4 1 15,-5 0 1-15,5-4 0 0,0 4-1 0,0 0 0 16,-1 4 0-16,-4-5 0 0,1 5 31 0,-1-4 7 15,5 4 1-15,-5 4 0 0,5-1-52 0,-1 1-12 16,1 4 0-16,9-1 0 0,-1 1 44 0,5-1 5 16,0 1 2-16,13 4 0 0,0 3-39 0,4 0-12 0,9 1 8 15,5 3-8-15,8-7 11 0,5-1-2 0,8 4 0 16,1 1 0-16,-1-5-9 0,5 1 0 0,4-1 9 16,1-3-9-16,-6 0 8 0,1-1-8 0,-4-3 10 0,-1 3-10 15,-4-3 0-15,-4 0 0 0,0 0 0 0,-9 3 0 16,0 1 0-16,-9-1 0 0,4 1 0 0,-8 0 0 15,-4-1 0-15,-1 1 0 0,0-1-11 0,-8 1 11 16,0 3 43-16,-10 5 16 0,6-5 3 0,-6 5 1 16,-7-5-27-16,3 1-4 0,0 3-2 0,-4-3 0 15,1 3-6-15,-6-3-2 0,1-5 0 0,0 5 0 16,-1-5-8-16,1-3-2 0,-5 0 0 0,5-1 0 16,0-7-12-16,-1 4 0 0,1-4 0 0,4 4 0 0,-4-4 0 15,-1 0 0-15,-3-4 0 0,3 0 0 16,1 0-54-16,0 0-17 0,4-8-3 0,4 4-666 15,5-4-132-15</inkml:trace>
          <inkml:trace contextRef="#ctx0" brushRef="#br0" timeOffset="44845.2126">27822 2214 1436 0,'0'0'32'0,"0"0"6"0,0 0 2 0,0 0 0 0,0 0-32 0,0 0-8 15,0 0 0-15,0 0 0 0,0 0 74 0,0 0 14 16,0 0 2-16,13-8 1 0,5 4-30 0,-5 0-5 16,-4-4-2-16,4 4 0 0,5 1 8 0,4 3 2 15,0 0 0-15,4 0 0 0,0-12-16 0,5 8-4 16,0 0 0-16,-1 4 0 0,1 0-19 0,4-8-4 16,5 4-1-16,3 0 0 0,1 1 36 0,0-1 6 15,0-4 2-15,0 4 0 0,0 0-52 0,-5 0-12 16,1 0 0-16,-9 4 0 15,-1-4 0-15,1 4 0 0,-5 0 0 0,1 0 0 16,-10 0-151-16,-4 0-33 0,0 4-6 0,-4 0-2 0</inkml:trace>
          <inkml:trace contextRef="#ctx0" brushRef="#br0" timeOffset="45304.4536">28186 2296 1324 0,'0'0'118'15,"0"0"-94"-15,0 0-24 0,0 0 0 16,14-4 61-16,-1 0 8 0,-4-4 2 0,-9 8 0 0,8 0 27 0,5-4 6 15,-8 0 0-15,-5 4 1 0,9-8-33 0,-9 8-6 16,13 0-2-16,-13 0 0 0,0 0 0 0,9 0 0 16,-1 0 0-16,1 8 0 0,-4 4 0 0,3 0 0 15,-3 3 0-15,3 1 0 0,-3 3-51 0,-1 5-13 16,1-1 0-16,-5 8 0 0,0 4 0 0,-5 1 0 16,1-1 0-16,-1 4 0 0,1 4 40 0,0-8 6 15,-1 4 1-15,1 0 0 0,0-8-19 0,-1-4-3 16,1 4-1-16,-1-3 0 0,-3-5-24 0,3 0 0 15,1-3-12-15,-1-1 12 0,5 1 0 0,-4-1 0 16,4-3 0-16,0 0 0 0,0-5 0 0,0 1 0 16,-4-4 0-16,4 7 0 15,0 1-110-15,0 0-14 0,-9-1-4 0,4-3 0 0</inkml:trace>
        </inkml:traceGroup>
      </inkml:traceGroup>
      <inkml:traceGroup>
        <inkml:annotationXML>
          <emma:emma xmlns:emma="http://www.w3.org/2003/04/emma" version="1.0">
            <emma:interpretation id="{8BE7C0CE-EAF4-444D-A000-EBA498C833F8}" emma:medium="tactile" emma:mode="ink">
              <msink:context xmlns:msink="http://schemas.microsoft.com/ink/2010/main" type="line" rotatedBoundingBox="26266,4622 33112,4137 33220,5661 26374,6146"/>
            </emma:interpretation>
          </emma:emma>
        </inkml:annotationXML>
        <inkml:traceGroup>
          <inkml:annotationXML>
            <emma:emma xmlns:emma="http://www.w3.org/2003/04/emma" version="1.0">
              <emma:interpretation id="{540B56B2-BB49-4502-A2BA-1F16988C404F}" emma:medium="tactile" emma:mode="ink">
                <msink:context xmlns:msink="http://schemas.microsoft.com/ink/2010/main" type="inkWord" rotatedBoundingBox="26266,4622 30298,4336 30367,5320 26335,560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8541.0295">24817 3762 345 0,'0'0'31'0,"0"0"-31"0,0 0 0 0,0 0 0 16,5-8 103-16,-5 8 14 0,0 0 3 0,0-11 1 16,0 3-40-16,0 8-8 0,0 0-1 0,0 0-1 15,-5-8-6-15,5 8-1 0,-4-8 0 0,4 8 0 16,-9 0 0-16,0 0 0 0,1 4 0 0,-1 0 0 16,0-4 0-16,0 8 0 0,0-4 0 0,-4 7 0 15,4 1-19-15,-4 0-4 0,0-1-1 0,-4 9 0 16,3-4 4-16,-3 3 1 0,4 4 0 0,-5 9 0 15,1-1 1-15,-1 0 0 0,5 0 0 0,0 4 0 16,0 0-6-16,-1 0-2 0,1 1 0 0,5-1 0 16,-6-4-14-16,10 0-4 0,4-4 0 0,4 1 0 15,1-1-9-15,4-4-3 0,-1 1 0 0,5-5 0 16,5 1-8-16,0-1-11 0,-1-3 3 0,1 3 0 16,-1-7-145-16,5 4-29 0,-4-5-6 15,8-3-693-15</inkml:trace>
          <inkml:trace contextRef="#ctx0" brushRef="#br0" timeOffset="48992.1762">25344 3969 864 0,'0'0'38'0,"0"0"8"0,4-12-37 0,0 4-9 0,-4 4 0 0,0 4 0 16,-4-7 70-16,0-1 12 0,4-4 2 0,0 12 1 16,-9-4-2-16,0 0-1 0,0 4 0 0,5-4 0 15,-9 4-58-15,4 0-12 0,-4 4-3 0,0 0 0 16,0 0 40-16,-1 4 8 0,-3 0 2 0,-1-1 0 15,1 1-43-15,4 4-16 0,-5-4 11 0,14 0-11 16,-1 3 0-16,5 1 0 0,-9 0 0 0,9-5 0 16,5 5 0-16,-5-4 0 0,9 4 0 0,-5-1 0 15,5 1 0-15,0 0 0 0,4 3 0 0,0-3 0 0,0 0 16 0,0-1-4 16,-4 1 0-16,0 0 0 0,4-1-12 16,-9 1-16-16,1 4 3 0,-1-5 1 0,-4 1 60 15,-4 4 13-15,-1-5 3 0,-3 5 0 0,-1-4 12 0,-4 3 4 16,-1-3 0-16,1 4 0 0,5-5-40 0,-1 1-7 15,4-4-1-15,-3 0-1 0,-6 3-17 0,6-3-3 16,3 0-1-16,1-4 0 0,-5 4-2 0,0-4-8 16,9-4 12-16,0 0-724 15,0 0-146-15</inkml:trace>
          <inkml:trace contextRef="#ctx0" brushRef="#br0" timeOffset="49479.1931">25782 4097 1209 0,'0'0'108'0,"0"0"-87"0,0 0-21 0,0 0 0 16,0 0 68-16,0 0 10 0,0 0 2 0,0 0 0 15,0 0-13-15,0 0-3 0,0 0 0 0,0 0 0 16,0 0-36-16,0-4-7 0,-8 1-1 0,-1-1-1 16,-4 8 2-16,0-1 1 0,-1 5 0 0,-3 0 0 15,-1 4-6-15,1-1 0 0,-1 1-1 0,5 4 0 0,-5-1-6 0,5 1-1 16,0 0 0-16,0-1 0 0,4 1 11 16,0-5 1-16,5 5 1 0,0 0 0 0,-1-9-9 0,5 1-3 15,-4 0 0-15,4-8 0 0,0 0-1 0,0 0-8 16,9 8 12-16,-9-8-4 0,8 8-8 0,6-4 0 15,3-4 9-15,-4 0-9 0,0 0 0 0,5-8 8 16,4 4-8-16,0-4 0 0,-5 4 8 0,1-4-8 16,8 1 8-16,-8-1-8 0,-5-4 0 0,0 0 0 15,5 5 0-15,-5-1-8 0,-4 0 8 0,-1 0 0 16,-3 4 10-16,4-4-10 0,-5 5 20 0,-4 3-3 16,0 0 0-16,0 0 0 0,0 0 33 0,0 0 6 15,0 0 2-15,0 0 0 0,-9 7-42 0,0 1-16 16,1 0 11-16,8-8-11 0,0 0 0 0,-5 8 0 15,1 3 0-15,4 1 0 16,-5 0-17-16,1-4-10 0,4-8-1 0,0 11-671 16,4 1-133-16</inkml:trace>
          <inkml:trace contextRef="#ctx0" brushRef="#br0" timeOffset="49791.8938">26173 3988 1036 0,'0'0'92'0,"0"0"-73"0,9-8-19 0,4 5 0 0,-4-5 157 0,8 4 28 16,5-4 6-16,0 4 1 0,4-4-60 0,5 1-11 16,0-1-2-16,4-4-1 0,-5 4-35 0,1 4-7 15,0-3-2-15,-5-1 0 0,1 4-59 0,-6-4-15 16,1 4 0-16,-4 0 0 15,-5 0-64-15,0 0-15 0,-4 1-3 0,-9 3-910 16</inkml:trace>
          <inkml:trace contextRef="#ctx0" brushRef="#br0" timeOffset="49982.9908">26436 3629 1688 0,'0'0'37'0,"0"0"8"0,0 0 2 0,0 0 0 0,0 0-38 0,0 0-9 0,0 0 0 0,0 0 0 15,0 0 62-15,0 0 10 0,0 0 3 0,0 12 0 16,0 0-9-16,0 3-2 0,-4-3 0 0,4 8 0 16,0 3 14-16,-5 0 2 0,1 1 1 0,-1 7 0 15,1 0-33-15,0 0-8 0,-1-3 0 0,5 3-1 16,-4 0-22-16,0 0-4 0,4 0-1 0,-5 1 0 15,1-5-12-15,-1 0 0 0,1 1 0 0,0 3-10 32,-10-4-70-32,6 0-13 0,-5-3-3 0,-1-1-985 0</inkml:trace>
          <inkml:trace contextRef="#ctx0" brushRef="#br0" timeOffset="50269.2399">26576 4183 748 0,'0'0'67'0,"0"0"-54"15,0 0-13-15,0 0 0 0,0 0 168 0,0 0 32 16,0 12 5-16,5 0 2 0,-10-1-63 0,5 5-12 16,0 3-2-16,-4-3-1 0,4 0-45 0,-4-1-10 15,-1 1-2-15,5-1 0 0,0-3-39 0,-4 0-8 16,4-1-1-16,-5-3-1 0,5-8-23 0,5 12 8 15,-5-4-8-15,0-8-680 0,0 0-140 0</inkml:trace>
          <inkml:trace contextRef="#ctx0" brushRef="#br0" timeOffset="50345.6854">26875 3922 864 0,'-5'-4'76'0,"5"-4"-60"0,0 4-16 0,0 4 0 15,0 0 245-15,0 0 47 0,0 0 8 0,0 0 3 16,0 0-303-16,0 0-48 0,0 0-16 16</inkml:trace>
          <inkml:trace contextRef="#ctx0" brushRef="#br0" timeOffset="50658.978">27191 3910 1728 0,'13'-4'38'0,"0"-3"8"0,-4-1 2 0,-5-4 0 0,-4 12-39 16,0 0-9-16,0 0 0 0,0 0 0 0,0-4 53 0,0 4 9 16,-4-4 2-16,-1 0 0 0,-3 4-8 0,-1 4-2 15,4 0 0-15,-3 0 0 0,-1 0-35 0,0 4-7 16,5 3-2-16,4 1 0 0,-9 4-10 0,0-5 0 15,0 5 0-15,-4 4 0 0,4-1 45 0,-4 0 7 16,0 1 2-16,4-1 0 0,-4 1-22 0,4-1-4 16,-4 1 0-16,4-1-1 0,1 1-12 0,-1-4-3 15,5 3 0-15,-5-3 0 0,0-1-12 0,5 1 11 16,-5-4-11-16,0 3 10 16,5-3-76-16,-5 0-15 0,0-1-3 0,0 1-1 0</inkml:trace>
          <inkml:trace contextRef="#ctx0" brushRef="#br0" timeOffset="51292.7572">27327 4109 1728 0,'0'0'76'0,"0"0"16"0,13-8-73 0,0 0-19 16,0 1 0-16,5 3 0 0,-1 0 52 0,1 0 6 16,-1 0 2-16,5 0 0 0,0 0-32 0,-4 4-5 15,8-4-2-15,-4 4 0 0,4-4-31 0,-4 4-6 16,-4 0-2-16,-1-3-570 16,1 3-113-16</inkml:trace>
          <inkml:trace contextRef="#ctx0" brushRef="#br0" timeOffset="51131.981">27384 3922 1094 0,'0'0'48'0,"0"0"11"0,13-4-47 0,4-4-12 16,1 0 0-16,-1 1 0 0,5 3 121 0,0-4 23 15,0 0 4-15,0-4 0 0,0 1-78 0,0-5-16 16,0 4-3-16,-4-3-1 0,-1-1-31 0,-8 1-7 16,4 3 0-16,0-4-1 0,-4 1-11 0,-5-1 10 15,1-3-10-15,-5 3 10 0,4-3-10 0,-4-5 0 16,0 5 0-16,-4-5 0 0,-1 5 24 0,1-1 0 15,4 1 0-15,-4-5 0 0,-1 5-8 0,5-1-3 16,0 1 0-16,0-1 0 0,0 5-13 0,0 3-18 16,0-4 4-16,5 1 1 0,-5 11 44 0,0 4 9 15,0 0 1-15,0 0 1 0,0 0-16 0,-5 8-3 16,-4 7-1-16,5 5 0 0,-5 3-10 0,5 5-1 0,-1 3-1 16,1 0 0-16,0 0 30 0,-1 8 5 0,-3 0 2 0,3 0 0 15,-8 8 1-15,9-4 0 0,-10 0 0 16,1 7 0-16,0-7-20 0,-4 0-4 0,3-4-1 0,1 0 0 15,0 0-23-15,-4-4 0 0,3 4 0 0,1-4 0 16,4-3 0-16,-4-1 0 0,0-4 0 0,0 0 0 16,9-7-92-1,-5 3-24-15,0-7-4 0,0 3 0 0,5-11-111 16,-1 0-21-16</inkml:trace>
          <inkml:trace contextRef="#ctx0" brushRef="#br0" timeOffset="51483.8111">27936 3785 1422 0,'0'0'63'0,"0"0"13"0,0 0-61 0,0 0-15 15,0 0 0-15,0 0 0 0,-4 8 124 0,4 8 23 16,0-1 4-16,-4 5 1 0,-5-1-73 0,4 5-15 0,1-1-2 0,0 5-1 16,-1-1 3-16,1 0 0 0,0-4 0 0,-1 5 0 15,1-1-52-15,-1 0-12 0,1-3 0 0,0-5 0 16,8 1 0-16,-4-5 0 0,-9-3 0 0,5 0 0 31,-1-1-115-31,1-3-25 0,0 0-6 0,-1-8-1 16,1 4-72-16,4-4-14 0,0 0-3 0,0 0-1 0</inkml:trace>
          <inkml:trace contextRef="#ctx0" brushRef="#br0" timeOffset="51585.278">28191 3801 979 0,'0'0'87'0,"4"-4"-70"0,-4-4-17 0,5 1 0 16,-5 7 173-16,0 0 31 0,0 0 7 0,0 0 1 0,0 0-123 0,0 0-24 15,-14 3-5-15,6 9-893 16</inkml:trace>
          <inkml:trace contextRef="#ctx0" brushRef="#br0" timeOffset="51987.7268">28432 4043 1652 0,'0'0'73'0,"-4"-8"15"0,13 0-70 0,-5-4-18 16,0 1 0-16,1 3 0 0,-1-4 123 0,0 1 21 16,1 3 4-16,-1-4 0 0,-4 0-67 0,5 5-13 15,-1 3-4-15,-4-4 0 0,0 0-51 0,-4 0-13 16,-1 1 0-16,5 7 0 0,-9-4-8 0,1 4-5 0,-5 4-1 0,-5-1 0 16,0 5 14-16,-4 4 0 0,-8 4 0 15,3 3 10-15,1 4 0 0,0-3 0 0,4 3 0 16,0 1 0-16,0-1-10 0,4 0 0 0,5-3 0 15,0 3 0-15,4-7 0 0,1 3 0 0,3-3 0 16,5-4 0-16,0-4 0 0,0-8 0 0,0 0 0 0,5 3 0 16,8-3 0-16,-4-3 0 0,8-1 0 0,1-4 0 15,-1-4 0-15,1 0 0 0,4 1 0 0,4-9 0 16,-4 5 0-16,0-5 0 0,4-3 0 0,0 3 0 16,-4 1 0-16,0-1 0 0,5 1 0 0,-10 3 0 15,1 5 53-15,-5 3 9 0,0 4 2 0,0 0 0 16,-8 8-52-16,-5-4-12 0,0 0 0 0,0 15 0 15,0 1-11-15,-5 3-5 0,5 1 0 0,-4 3-1 16,-5 1 27-16,0-5 6 0,1 5 0 0,-6-1 1 16,1 0-181-16,0-3-36 0,0-4-7 0</inkml:trace>
        </inkml:traceGroup>
        <inkml:traceGroup>
          <inkml:annotationXML>
            <emma:emma xmlns:emma="http://www.w3.org/2003/04/emma" version="1.0">
              <emma:interpretation id="{F6FB9580-A7FC-4277-A425-A3B2FD67C8A1}" emma:medium="tactile" emma:mode="ink">
                <msink:context xmlns:msink="http://schemas.microsoft.com/ink/2010/main" type="inkWord" rotatedBoundingBox="30637,4313 33112,4138 33220,5661 30744,5836"/>
              </emma:interpretation>
              <emma:one-of disjunction-type="recognition" id="oneOf13">
                <emma:interpretation id="interp13" emma:lang="" emma:confidence="0">
                  <emma:literal>X</emma:literal>
                </emma:interpretation>
                <emma:interpretation id="interp14" emma:lang="" emma:confidence="0">
                  <emma:literal>x</emma:literal>
                </emma:interpretation>
                <emma:interpretation id="interp15" emma:lang="" emma:confidence="0">
                  <emma:literal>D</emma:literal>
                </emma:interpretation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52441.7003">29059 3333 1612 0,'5'-16'144'0,"4"5"-116"15,-1-1-28-15,6 4 0 0,-10 4 134 0,9-3 21 16,-4 7 4-16,0 0 1 0,-1 7-77 0,1 5-15 16,0 0-4-16,0 7 0 0,-5 5-51 0,1-1-13 0,3 4 0 0,-3 1 0 15,-5 3 54-15,0 4 8 0,0-4 2 0,-5 8 0 16,1-8-46-16,0 4-9 0,-10 1-1 0,6-1-8 15,-6-4 24-15,1 4-3 0,0-4 0 0,-4 0 0 16,3-3-9-16,1-5-1 0,0-3-1 0,0-5 0 16,4 1 13-16,0-8 2 0,5 3 1 0,-5-3 0 15,5 4-26-15,4-12 0 0,0 0 0 0,0 0 0 16,0 0 0-16,0 0 0 0,0 0 0 0,0 0 0 16,13-4 0-16,5 0 0 0,-1-4-10 0,1-4 10 15,4 5-18-15,-1-1 2 0,1-4 1 0,0 0 0 16,0 1-22-16,-4 3-5 0,-1 0-1 0,1 4 0 15,-5 0 35-15,0 4 8 0,-4 0 0 0,0 4 0 0,0 0 0 0,-1 0 0 16,-3 8 0-16,-1-4 0 0,1-1 0 0,-1 1 0 16,-8 0 0-16,4 4 0 0,-5 3 0 0,-4-3 0 15,1 0 0-15,-10-1-8 0,5 1 8 16,-9 0 0-16,4-1 0 0,-8 1 0 0,0-4 0 0,-1 0 0 16,-3-1 0-16,3 1 0 0,-3 4-11 0,3-8-6 15,-3 4-2-15,8-1 0 16,-5-3-174-16,5 0-35 0,1 4-8 0,-1-4 0 0</inkml:trace>
          <inkml:trace contextRef="#ctx0" brushRef="#br0" timeOffset="52788.3182">29441 3809 1497 0,'0'0'66'0,"5"12"14"0,-1-1-64 0,-4 5-16 0,0-1 0 0,0 1 0 16,0 0 106-16,0 3 18 0,0 1 3 0,0-5 1 15,0 5 0-15,0-5 0 0,0 1 0 0,0-1 0 16,0-3-52-16,0 0-9 0,0 3-3 0,4-3 0 16,-4-4-52-16,5 4-12 0,-5-5 0 0,4 5 0 15,0 0-111-15,-4 0-22 0,0-12-5 16,5 7-1-16</inkml:trace>
          <inkml:trace contextRef="#ctx0" brushRef="#br0" timeOffset="53176.424">29647 4039 1958 0,'0'0'43'0,"0"0"9"0,13 0 1 0,1-4 3 0,3 4-45 0,1-8-11 15,4-4 0-15,0 5 0 0,4-5 53 0,-4 4 9 0,-5-3 2 0,1-5 0 16,4 0-52-16,0-3-12 0,0-5 0 0,0 1 0 16,-5 0 0-16,5-9 0 0,0-7 0 0,-4 0 0 15,-1 4 47-15,1-4 6 0,-5 4 2 0,0 0 0 16,0-8-38-16,-4 8-7 0,4-4-2 0,0 4 0 16,-4 0-8-16,0 0 0 0,0 4 0 0,-1-4 0 15,1 3 0-15,-4 9 0 0,3 3 0 0,-8 5 0 16,0 3 0-16,0 4 0 0,0 8 0 0,0 0 0 15,0 0 0-15,-8 8 0 0,3 0 0 0,-4 4 0 16,1 7 0-16,-1 1 0 0,-4-1 0 0,8 5 0 16,-8 3 0-16,4-4 0 0,1 5 0 0,-6-1 0 0,6 0 0 15,-5 4 0-15,-1 1 0 0,1 3 0 0,0-4 0 0,0 0 12 16,0 4-12-16,4 4 12 0,-4 0-12 16,4-4 0-16,-4 4-10 0,4 0 10 15,0 0-108-15,5-4-16 0,-5-3-4 0,5-9 0 16</inkml:trace>
          <inkml:trace contextRef="#ctx0" brushRef="#br0" timeOffset="52830.8369">29735 3602 1958 0,'9'-23'87'0,"0"15"17"0,-5 0-83 0,9 4-21 15,-4 0 0-15,-9 4 0 16,0 0-47-16,4 8-13 0,-4-8-4 0</inkml:trace>
          <inkml:trace contextRef="#ctx0" brushRef="#br0" timeOffset="53363.5457">30226 3836 1728 0,'0'0'76'0,"0"0"16"0,-8 8-73 0,3 4-19 15,-4-1 0-15,5 1 0 0,-9 0 84 0,9 3 14 16,-5 1 2-16,4 0 1 0,-3-1-42 0,3 1-9 0,1-5-2 0,4 5 0 15,-5 0-28-15,1-5-5 16,0 1-2-16,4-4 0 0,0 3-13 0,0-3 11 0,0-8-11 0,0 0-683 16,0 8-142-16</inkml:trace>
          <inkml:trace contextRef="#ctx0" brushRef="#br0" timeOffset="53489.9966">30283 3707 1609 0,'0'0'71'0,"0"0"15"0,9-3-69 0,-9 3-17 0,0 0 0 0,13-4-712 15</inkml:trace>
          <inkml:trace contextRef="#ctx0" brushRef="#br0" timeOffset="54483.7037">31123 3177 1209 0,'26'-16'53'0,"-17"9"12"0,4-5-52 0,-4 0-13 16,-9 12 0-16,9 0 0 0,-9 0 220 0,9 8 40 16,-1 4 9-16,1 7 2 0,4 9-187 0,-4 3-38 15,0 4-7-15,4 8-2 0,0 0 10 0,5 7 1 16,-5 5 1-16,0 3 0 0,-4 1-5 0,0-1 0 16,-5 5-1-16,-4 3 0 0,-8-3 17 0,-6-5 3 15,-3-3 1-15,-5-12 0 0,-9 3-52 0,0 5-12 16,-8 0 0-16,-1-1 0 0,1 1 34 0,-10 4 4 15,1-5 1-15,-23 17 0 0,1-9-11 0,13-19-3 16,-5 4 0-16,1 0 0 16,-10-8-173-16,6 0-36 0,-1 0-6 0,0-7-2 0</inkml:trace>
          <inkml:trace contextRef="#ctx0" brushRef="#br0" timeOffset="53874.2252">30827 3197 403 0,'0'0'17'0,"0"0"5"0,0 0-22 0,-4 7 0 0,0 5 0 0,-5 0 0 15,0 3 248-15,-4 5 44 0,0-1 10 0,0 5 2 16,-1 3-160-16,-7 12-31 0,3-4-6 0,-4 4-2 15,4-4-14-15,1 4-3 0,-1 4-1 0,-4-4 0 16,1 0-70-16,7-12-17 0,6 5 0 0,-1-1 0 16,-4 4 0-16,-1-8 0 0,6 4 0 0,-10-3 0 15,5-5-150-15,-5 4-34 0</inkml:trace>
          <inkml:trace contextRef="#ctx0" brushRef="#br0" timeOffset="54192.7318">30639 3696 921 0,'0'0'82'0,"0"0"-66"15,0 0-16-15,4 11 0 0,-4-11 160 0,0 0 28 16,9 4 5-16,0 4 2 0,-5 0-133 0,-4-8-26 16,4 8-6-16,1 0-1 0,-1 3 28 0,-4-3 6 0,0-8 1 15,5 12 0-15,-1-1-25 0,0 1-5 16,5 0-1-16,0 3 0 0,-5-7-18 0,10 4-4 0,-6 0-1 0,1-5 0 15,0 5 9-15,0-4 1 0,-1 0 1 0,6-4 0 16,-6 0-21-16,-8-4-10 0,5 3 1 0,-5-3 0 16,8 8 9-16,-3 0 12 0,-5 4-2 0,-5-1-1 15,5 1-9-15,-4 4 0 0,-5 7 0 0,1-3 0 16,-1 3 0-16,0-4 0 0,-4 5 0 0,0-1 0 16,-5 1 53-16,1 3 9 0,-5-4 2 0,0 5 0 15,0-5-54-15,4-3-10 0,5-1 0 0,-9-3 0 16,5-1-103-1,-5-3-15-15,0 0-3 0</inkml:trace>
          <inkml:trace contextRef="#ctx0" brushRef="#br0" timeOffset="53788.2058">30525 3602 1497 0,'4'-4'32'0,"9"-4"8"0,0 8 0 0,5-3 4 0,-5-1-36 0,5 0-8 16,-1 0 0-16,5 0 0 0,9 0 53 0,-9 0 9 15,0-4 2-15,0 1 0 0,-5 3-52 0,-4-4-12 16,-4 0 0-16,0 0-509 0,-5 0-105 0</inkml:trace>
        </inkml:traceGroup>
      </inkml:traceGroup>
    </inkml:traceGroup>
    <inkml:traceGroup>
      <inkml:annotationXML>
        <emma:emma xmlns:emma="http://www.w3.org/2003/04/emma" version="1.0">
          <emma:interpretation id="{FA132179-2807-494F-966D-FAB677CCF4A6}" emma:medium="tactile" emma:mode="ink">
            <msink:context xmlns:msink="http://schemas.microsoft.com/ink/2010/main" type="paragraph" rotatedBoundingBox="1990,7069 31241,5578 31544,11534 2293,13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7E013B-F7B7-4AC3-8650-E48E54501A7A}" emma:medium="tactile" emma:mode="ink">
              <msink:context xmlns:msink="http://schemas.microsoft.com/ink/2010/main" type="line" rotatedBoundingBox="2070,6775 30788,5839 30852,7801 2134,8737"/>
            </emma:interpretation>
          </emma:emma>
        </inkml:annotationXML>
        <inkml:traceGroup>
          <inkml:annotationXML>
            <emma:emma xmlns:emma="http://www.w3.org/2003/04/emma" version="1.0">
              <emma:interpretation id="{897EE937-08BC-4016-A36D-3485EB40E96B}" emma:medium="tactile" emma:mode="ink">
                <msink:context xmlns:msink="http://schemas.microsoft.com/ink/2010/main" type="inkWord" rotatedBoundingBox="2078,7016 4684,6932 4728,8302 2123,838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8260.1363">869 6756 691 0,'0'0'61'0,"-5"-12"-49"16,5 5-12-16,0-5 0 0,0-4 140 0,0 5 24 15,0-5 6-15,0 4 1 0,0-3-51 0,0-1-9 16,0 0-3-16,5 1 0 0,-5 3-48 0,0 0-9 16,4 1-3-16,-4 3 0 0,0-4-36 0,0 12-12 15,0-8 0-15,0 1 0 0,-4-1 24 0,-5 4-1 16,0 0-1-16,-4 0 0 0,4 4-2 0,0 0-1 15,-8 0 0-15,-1 8 0 0,5-4-19 0,-4 0 0 16,-5 0 0-16,0 3 0 0,4 5 0 0,-4-4 0 16,5 0 0-16,-1 3 0 0,-8-3 0 0,4 0 10 0,4 4 0 15,-4-1 0-15,5 5-10 0,-9 0 0 0,-1 7 0 0,5 0 0 16,0 9 0-16,5-1 0 0,-10 8 0 0,10 0 8 16,-1 8-8-16,5-4 0 0,0 3 0 0,0 5 0 15,9-4 0-15,-1 0 0 0,5-4 0 0,0-4 0 16,0-4 0-16,0-4 0 0,0-8 0 0,0 5 0 15,9-9 0-15,-5-7 0 0,5-4 0 0,4-1 0 16,-13-7 10-16,22-7 0 0,0-5 0 0,4-4 0 16,1-3-2-16,-1-5 0 0,5-3 0 0,4-4 0 0,-4-4-8 15,-5-4 12-15,5 0-12 0,-1-4 12 0,-3 0-12 0,8-4 8 16,-13 0-8-16,0 4 8 0,-5-3 14 0,1 7 2 16,-1-4 1-16,-8 8 0 0,0 0-25 0,0 7 0 15,-1 1 0-15,1 7 0 0,0 9 24 0,-9 3-1 16,0 8 0-16,0 0 0 0,0 12-10 0,0 3-1 15,-13 9-1-15,8-1 0 0,5 4-11 0,-4 5 8 16,4 3-8-16,0-4 8 0,0 4-8 0,4-4 0 16,5 8 0-16,0-8-11 0,-5-3 0 0,5-1 0 15,0-4 0-15,-5 5-684 16,5-5-137-16</inkml:trace>
          <inkml:trace contextRef="#ctx0" brushRef="#br0" timeOffset="58673.359">1246 6690 1670 0,'9'-12'148'0,"0"-7"-118"0,4 3-30 0,0 0 0 16,0 1 50-16,5 3 4 0,-1 0 1 0,-4 8 0 15,0 4 10-15,1 4 3 0,-1 8 0 0,0 4 0 16,-4 3-44-16,-9 5-8 0,13 3-1 0,-9 4-1 15,-4 0 23-15,-4 4 5 0,4 0 1 0,0 4 0 16,0 0-13-16,-5-3-2 0,1-5-1 0,0 0 0 0,4-8-7 0,0 1-2 16,-9-5 0-16,5 1 0 0,-1-5-8 0,1-3-2 15,4-12 0-15,0 0 0 0,-5 8-8 0,5-8 0 16,0 0 0-16,0 0 8 0,0 0 2 0,0 0 0 16,0-12 0-16,0 0 0 0,0-7-2 0,5-4 0 15,-1-5 0-15,5-3 0 0,0-4 0 0,4 0 0 16,9 0 0-16,-5 0 0 0,5 0-8 0,5-4 0 15,-1 0-12-15,0 3 12 0,5 5 0 0,-5 8 0 16,1 3 0-16,-1 9 0 0,-4-1-11 0,0 12 11 16,-5 4-8-16,1 8 8 0,-5-1 0 0,5 9 14 15,-14-1-2-15,5 9 0 0,0-1-12 0,-5 8 0 16,0 0 0-16,1 4-10 0,-5 8-6 0,0 4 0 16,0 3-1-16,0-7 0 15,-5 4-194-15,1-8-38 0,0 38-8 0,-5-14-2 0</inkml:trace>
          <inkml:trace contextRef="#ctx0" brushRef="#br0" timeOffset="59381.3226">2628 6834 979 0,'-4'-12'87'0,"-1"1"-70"15,1-1-17-15,4 0 0 0,0 1 110 0,4-5 18 16,-8 0 4-16,4 5 1 0,0-1-19 0,0-4-4 16,0 5-1-16,0-1 0 0,0 0-38 0,-5 4-8 15,5-3-2-15,-4-1 0 0,0 4-25 0,-1 4-6 16,-3-3-1-16,3-1 0 0,-4 0-8 0,-4 4-1 15,4 4-1-15,-4 0 0 0,-4 4-6 0,4 4-1 16,-9 0 0-16,0 3 0 0,0 1-12 0,-9 4 8 16,0 3-8-16,5 8 0 0,8-3 0 0,-8 3 8 15,4 8-8-15,0 0 0 0,5 4 0 0,-1 4 0 16,9-4 8-16,1 0-8 0,3 0 0 0,5-8 0 16,0 4 0-16,9-7 0 0,0-5 0 0,0-3 8 15,4-1-8-15,0-3 0 0,0 3 12 0,0-3-3 16,5-12-1-16,4-4 0 0,0 0 3 0,0-4 0 15,-5-8 0-15,5 0 0 0,0-3 6 0,0-1 2 0,9-3 0 16,-18-1 0-16,9-7 5 0,-5-4 0 0,5-4 1 16,-9 0 0-16,-4-4-8 0,4 0-1 0,0 0-1 0,1-12 0 15,-1-8-7-15,0-3-8 0,0 0 11 0,0-1-11 16,0 1 8-16,5-1-8 0,-5 1 0 0,0 0 0 16,5 7 0-16,-1 0 0 0,-3-3 0 0,3 7 0 15,1 4 0-15,-1 8-12 0,-4 0 3 0,-4 8 1 16,0 12 8-16,-5-1 0 0,-4 5 0 0,0 11 0 15,0 4 0-15,0 0 0 0,-8 15 0 0,-1 5 8 16,-4 7-8-16,-1 0 0 0,-3 8 0 0,4 1 0 16,0 3 14-16,-1 3 2 0,-3 1 0 0,8 4 0 0,0 0 10 15,-4 4 2-15,4-5 1 0,5 1 0 0,0 0-5 0,-1-4-2 16,1 0 0-16,4 4 0 0,0 3-14 0,4-3-8 16,1-4 10-16,-1 4-10 0,0 0 0 0,5-4 0 15,-4-1 0-15,-1 1 0 16,0 0-100-16,1-4-25 0,-1-4-6 0,0 0-637 15,-4-3-128-15</inkml:trace>
        </inkml:traceGroup>
        <inkml:traceGroup>
          <inkml:annotationXML>
            <emma:emma xmlns:emma="http://www.w3.org/2003/04/emma" version="1.0">
              <emma:interpretation id="{61A3CC76-9D1D-4F3E-8C56-F0D6AAAB4037}" emma:medium="tactile" emma:mode="ink">
                <msink:context xmlns:msink="http://schemas.microsoft.com/ink/2010/main" type="inkWord" rotatedBoundingBox="7160,6848 10371,6744 10416,8103 7204,820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5150.7842">6743 5898 914 0,'0'0'20'0,"0"0"4"0,5-8 0 0,-5-3 3 0,0 11-27 0,4-8 0 16,-4-4 0-16,0 0 0 0,4 1 68 0,-4 3 8 15,-4-4 1-15,4 4 1 0,0 1-19 0,0-1-4 16,0 0-1-16,0 8 0 0,0 0-12 0,0 0-2 16,0 0-1-16,0 0 0 0,0 0-1 0,-4 8 0 15,4 11 0-15,-5 5 0 0,1 7 14 0,-1 4 4 16,1 12 0-16,-5 0 0 0,1 7 0 0,-1 5 0 16,-4 3 0-16,-1 8 0 0,1-3-29 0,-4-1-6 15,-1 0-1-15,1 4 0 0,-1-11 16 0,1-5 4 16,-5 1 0-16,4-8 0 0,5-4-23 0,0 0-4 15,-5-4-1-15,5 0 0 0,0-12 0 0,4-4 0 16,0-3 0-16,1-5 0 0,-6-3 14 0,10 0 2 16,-5-4 1-16,9-1 0 0,-4-3-29 0,4-4 8 0,0 0-8 15,0 0 0-15,0 0 9 0,0 0-1 0,0 0 0 0,0 0 0 32,0 0-36-32,0 0-8 0,-5-7-2 0,5-5 0 0,0 0 21 0,0 0 4 0,5-3 1 0,-1-1 0 15,1 5 3-15,3-1 1 0,1-4 0 0,-4 1 0 16,3 3 8-16,1 0-8 0,0 1 8 0,0-1-8 15,-1 4 8-15,-3-4 0 0,4 1 0 0,-1 3-8 16,1-4 8-16,-4 0 0 0,3 1 0 0,-3 3 0 16,3-4 0-16,1 1 0 0,0-1 0 0,-5 0 0 15,5-3 0-15,-4 3 0 0,3 0 0 0,1 0 0 0,0 9 0 16,-5-5 0-16,5 0 0 0,0-4 0 0,-5 8 0 16,5-3 0-16,0 7 0 0,-9 0 0 0,9 0 0 0,-1 7 0 15,1 1 0-15,0 4 0 0,-5 3 8 0,5 1-8 16,-9 7 8-16,4 5-8 0,-4 3 11 0,-4 0-3 15,4 0 0-15,-4 4 0 0,-5 1 4 0,4-1 0 16,-3-4 0-16,3-4 0 0,1 0 22 0,0-7 5 16,-1 3 1-16,5-3 0 0,5-5-32 0,-5-3-8 15,4 4 0-15,0-5 0 16,9-3-83-16,1-4-17 0,-1 0-4 0,4-4-579 16,5 0-115-16</inkml:trace>
          <inkml:trace contextRef="#ctx0" brushRef="#br0" timeOffset="73215.5533">5782 6308 403 0,'0'0'36'0,"0"0"-36"0,0 0 0 0,0 0 0 16,0-4 111-16,0 4 15 16,0 0 3-16,0-8 1 0,-4 0-42 0,4 4-9 15,0 4-2-15,0-4 0 0,0-4-20 0,0 8-4 0,0 0-1 0,0 0 0 16,0-7-6-16,0-1-2 0,0 8 0 0,4-4 0 15,-4-4-4-15,0 0-2 0,0 8 0 0,5-4 0 16,-5 4 6-16,0 0 0 0,0 0 1 0,0 0 0 16,0 0-22-16,0 0-5 0,0 0-1 0,0 0 0 15,0 0-7-15,0 0-2 0,-13 4 0 0,4 0 0 16,-9 0-8-16,5 4 12 0,-9 4-12 0,9-1 12 16,0 1-12-16,-5 0 8 0,1-4-8 0,-1 3 8 15,1-3 2-15,-1 0 0 0,5 0 0 0,0-1 0 16,-5 5 7-16,5-4 2 0,4-4 0 0,-4 4 0 15,4-1-19-15,1 1 0 0,-1 4 0 0,0-8 0 0,-4 4 10 16,0-1-10-16,8 5 8 0,-3 4-8 0,-1-5 0 16,0-3 0-16,5 4 0 0,-1-4 0 0,5-8 0 0,-4 11 0 15,4 1 0-15,0-4 0 0,0-8 0 0,0 12 0 16,-4-1 0-16,4-3 0 0,0-8 0 0,4 12 0 16,-4 0 0-16,0-5 0 0,0-7 0 0,4 12 0 15,5-4 0-15,-5 0 0 0,5-1-9 0,0 1 9 16,4-4 0-16,0 0 0 0,0 0 0 0,1 4 0 15,3-8 0-15,1 4 0 0,-1 0 0 0,5-4 9 16,-4 0 1-16,-1 3 0 0,5 1-10 0,-4 0 0 16,-1-4 0-16,-3 0 0 0,3 4 0 0,-4 0 0 15,5 0 0-15,-5 0 0 0,0-4 0 0,0 0 0 16,0 4 0-16,1 0 0 0,-6 0 0 0,-8-4 0 16,9 3 0-16,0 1 0 0,0 0 0 0,-9-4 8 15,8 8-8-15,-3 0 8 0,-1-4 0 0,-4-4 0 16,9 8 0-16,-9-8 0 0,4 7 0 0,5 1 0 0,-9-8 0 15,9 8 0-15,-5 0-8 0,5 0 8 0,-9-8-8 0,9 7 8 16,-9-7 20-16,4 8 3 0,5 0 1 0,-9-8 0 16,0 0-32-16,0 0 0 0,0 0 0 0,4 8 0 15,-4-8 13-15,5 8 0 0,-5-8 0 0,4 7 0 16,-4-7 3-16,0 8 0 0,0 4 0 0,0-4 0 16,0 3 0-16,-4-3 0 0,-1 4 0 0,5-4 0 15,-8-1-1-15,3 5 0 0,1-4 0 0,0 0 0 16,-1 3-2-16,1-3 0 0,-1 0 0 0,1 0 0 15,0 0-13-15,-1-4 9 0,-4-1-9 0,5 5 8 0,4 0 4 16,-9-4 0-16,0 0 0 0,1 4 0 0,-1-1-4 0,0 1 0 16,-8-4 0-16,-1 8 0 0,1-4-8 15,-1-1 0-15,-4 1 0 0,0 0 0 0,0 0 0 0,-4 4 0 16,4-1 0-16,-4 1 0 0,-1-4 8 0,1-4-8 16,4 3 12-16,0-3-4 0,0 0-8 0,0 0 0 15,5 0 9-15,-1-4-9 0,5-4-12 0,4 0-6 16,-4 4-2-16,9-4 0 15,4 4-91-15,0 0-18 0,0 0-4 0,0 0-547 16,13-4-110-16</inkml:trace>
          <inkml:trace contextRef="#ctx0" brushRef="#br0" timeOffset="75503.5405">7305 6631 1209 0,'0'0'53'0,"0"0"12"0,-5-4-52 0,-3 0-13 0,8 4 0 0,-5 0 0 16,-8 0 168-16,0 8 32 0,4 0 5 0,-4 4 2 16,0 7-131-16,0-3-25 0,0 3-6 0,4 1-1 15,-4 3-3-15,4 1-1 0,-4 3 0 0,4-4 0 16,0 1-25-16,0-1-6 0,-4 4-1 0,9-3 0 15,-1-1 4-15,1-3 0 0,4-1 0 0,0-7 0 16,4 0-12-16,1-1 8 0,8-3-8 0,0-4 8 16,5 0 0-16,-1 0 0 0,1-8 0 0,8 0 0 15,-4 0-8-15,0-4 0 0,4-7 0 0,-4-1 0 0,5-3 0 16,-6 3 0-16,1-3 0 0,-4-5 0 0,4 5 28 16,-5-5 3-16,1 1 1 0,-5 3 0 0,-4-3-32 0,0 0 0 15,-5 3 0-15,-4 1 0 0,0 3 22 0,-4 0-2 16,4-3 0-16,-9 7 0 0,5-3-6 0,-10 3-2 15,6 4 0-15,-1 0 0 0,-9 0-12 0,5 5 0 16,0 3 0-16,-5 0 0 0,5 7-16 0,0 1-7 16,-4 0-1-16,3 4 0 15,1-1-185-15,4 5-38 0,-4 19-7 0,5-12-2 0</inkml:trace>
          <inkml:trace contextRef="#ctx0" brushRef="#br0" timeOffset="76014.0179">7928 6584 1594 0,'0'-19'71'0,"0"19"14"0,0 0-68 0,4-8-17 0,-4 0 0 0,0 8 0 15,0 0 106-15,0 0 18 0,0 0 3 0,0 0 1 16,0 8-84-16,0 4-16 0,-4 7-3 0,-1 1-1 15,5 3 13-15,-4 5 3 0,0-1 0 0,-1 0 0 16,1-3-20-16,4-5-3 0,0 1-1 0,4-1 0 16,1 1 20-16,-1-5 3 0,5-3 1 0,0 0 0 15,-1-5-26-15,-3 1-5 0,4-8-1 0,-1 0 0 16,-8 0 13-16,13 0 3 0,1-8 0 0,-6 1 0 0,1-1 6 0,4-4 2 16,-4 0 0-16,0 1 0 0,0-5-32 0,-1 4 0 15,1-7 0-15,-4 7 0 0,3-3 0 0,1 3 0 16,0-4 0-16,-5 8 0 0,5 1 0 0,-9 7 0 15,4-4 0-15,-4 4 0 0,9 8 0 0,-4-1 0 16,-5 5 0-16,4 4 0 0,0 3 0 0,-4 5 0 16,5-5 0-16,-1 1 0 0,1-1 0 0,-1 1 0 15,0-5 0-15,1 5 0 0,4-5 0 0,-5 1 0 16,0-4 0-16,5-5 0 0,0 1 0 0,0-4-8 16,-9-4-1-16,8 0 0 0,1 0 25 0,4-4 4 15,0-4 2-15,5 1 0 0,-5-5 7 0,0 0 2 16,1-3 0-16,3-1 0 0,-4-4-3 0,9 1 0 15,-4-4 0-15,4-1 0 0,4 1-12 0,-8-1-4 16,-1 1 0-16,1 3 0 0,-1 1-12 0,-4-1 9 0,0-3-9 16,1 4 8-16,-1-1-8 0,-4 1 0 0,-1-1 0 0,1 1-11 31,-4 7-99-31,-5 0-20 0,0 0-4 0,0 1-1074 0</inkml:trace>
        </inkml:traceGroup>
        <inkml:traceGroup>
          <inkml:annotationXML>
            <emma:emma xmlns:emma="http://www.w3.org/2003/04/emma" version="1.0">
              <emma:interpretation id="{C81B0BAD-148E-4DDA-84BE-A70438A65398}" emma:medium="tactile" emma:mode="ink">
                <msink:context xmlns:msink="http://schemas.microsoft.com/ink/2010/main" type="inkWord" rotatedBoundingBox="11893,6571 12915,6538 12954,7750 11933,778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0597.7605">10108 6417 946 0,'0'0'42'0,"9"-4"9"0,-5 0-41 0,1-8-10 15,-1 4 0-15,1 1 0 0,3-1 104 0,-3 0 20 16,-1 0 3-16,5-3 1 0,-5-1-33 0,1 4-7 16,-1-4 0-16,0 5-1 0,-4-1-19 0,0 8-3 15,0 0-1-15,0 0 0 0,0 0-18 0,0 0-4 16,0 0-1-16,0 0 0 0,0 15 2 0,0 5 0 16,-4 3 0-16,4 1 0 0,-4 3-24 0,-1 4-5 15,1 8-1-15,0-4 0 0,-5-4-13 0,4 1 0 16,-3-5 0-16,3 0 0 0,1-3 9 0,4-5-1 15,-5 1 0-15,1-9 0 0,4 1-8 0,0 0 0 0,0-12 0 0,4 8-1033 16</inkml:trace>
          <inkml:trace contextRef="#ctx0" brushRef="#br0" timeOffset="80749.6027">10332 5918 1879 0,'0'0'41'0,"0"0"9"0,0 0 2 0,-4 3 0 0,-5 5-41 0,0 0-11 0,0 8 0 0</inkml:trace>
          <inkml:trace contextRef="#ctx0" brushRef="#br0" timeOffset="81223.6342">10613 6436 1735 0,'-5'-19'76'0,"5"19"17"0,0-8-74 0,5 0-19 16,-5 0 0-16,0 1 0 0,9-1 89 0,-5 0 15 15,5 4 2-15,4-4 1 0,0 0-50 0,0 1-9 16,5 7-3-16,-1 0 0 0,5-4-45 0,5 4 0 15,-1-4 0-15,5 0-678 16,-1 0-128-16</inkml:trace>
          <inkml:trace contextRef="#ctx0" brushRef="#br0" timeOffset="81033.9589">11052 5578 1872 0,'26'-27'83'0,"-13"19"17"0,-9-3-80 0,1-1-20 16,-5 12 0-16,0 0 0 0,0 0 76 0,0 0 12 15,0 0 3-15,-5 12 0 0,-3 7-49 0,-1 4-10 16,0 9-1-16,-4 7-1 0,-5 7 16 0,-4 13 3 15,1-4 1-15,-6 7 0 0,5-4-14 0,-4 1-4 0,4-1 0 16,0 5 0-16,5-9-15 0,-1 5-3 0,5-5-1 0,-5 1 0 16,5 0 5-16,-4-5 1 0,-1-3 0 15,5 0 0-15,0-12-19 0,0 4 0 0,-1-8 0 16,6-3 0 0,-6-1-179-16,6-4-39 0,-6 1-8 0,10-9-2 0</inkml:trace>
        </inkml:traceGroup>
        <inkml:traceGroup>
          <inkml:annotationXML>
            <emma:emma xmlns:emma="http://www.w3.org/2003/04/emma" version="1.0">
              <emma:interpretation id="{2F0ECB20-05ED-48BF-9335-EC63538E48DA}" emma:medium="tactile" emma:mode="ink">
                <msink:context xmlns:msink="http://schemas.microsoft.com/ink/2010/main" type="inkWord" rotatedBoundingBox="14022,6636 14722,6613 14757,7657 14056,768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1788.0341">12403 6198 1638 0,'4'-19'72'0,"-4"19"16"16,0-8-71-16,-4 0-17 0,4 0 0 0,0 8 0 16,0 0 75-16,0 0 11 0,-9 4 2 0,0 0 1 0,1 8 0 0,-1 7 0 15,-4 5 0-15,-1 3 0 0,1 12-57 16,-4 0-12-16,4 0-3 0,-5 4 0 0,5-4 3 0,4 0 1 16,5-4 0-16,-1 0 0 0,-3-11-21 0,8-1 0 15,0-3 0-15,0-5 8 0,4 1 24 0,0-8 4 16,-4-8 2-16,9 3 0 0,0-3-10 0,4-3-1 15,0-1-1-15,5-4 0 0,-1-4-26 0,-4-3 0 16,5 3 0-16,0-4 0 0,-1-3 28 0,5-5 0 16,4 1 0-16,1 0 0 0,-1-5-28 0,5 5 0 15,-1-4 0-15,1 7 0 0,4 1-14 0,-4-1 2 16,0 4 0-16,-1 5 0 0,-3-1 1 0,-5 8 1 16,4 0 0-16,-9 4 0 0,5 0 10 0,-4 0 0 15,0 4-9-15,-5 0 9 0,0 4 0 0,-4 4 0 16,-1-5 0-16,6 5 0 0,-10-4 0 0,0 0 0 15,1 3 0-15,-5 1 0 0,-9 0 25 0,0-1 10 16,0 5 1-16,-4-4 1 0,0-1-5 0,-4-3 0 16,3 4-1-16,-3 0 0 0,-5 3-11 0,4-3-3 0,-4 0 0 0,5-1 0 15,-5-3-17-15,4 0 10 0,-4 0-10 16,5 0 8-16,-1-5-24 0,5 5-4 0,-4-8-2 0,3 4 0 31,-3-4-189-31,4 0-37 0</inkml:trace>
          <inkml:trace contextRef="#ctx0" brushRef="#br0" timeOffset="81914.636">12565 5680 1728 0,'0'-16'153'0,"0"8"-122"0,0-7-31 0,5 3 0 16,-1-4 104-16,0 9 16 0,-4 7 2 0,0 0 1 0,0 0-95 0,0 0-18 16,0 0-10-16,9 11-641 15,-5 1-135-15</inkml:trace>
        </inkml:traceGroup>
        <inkml:traceGroup>
          <inkml:annotationXML>
            <emma:emma xmlns:emma="http://www.w3.org/2003/04/emma" version="1.0">
              <emma:interpretation id="{CFD5DDE8-3BF5-4328-80AE-5CB435F98689}" emma:medium="tactile" emma:mode="ink">
                <msink:context xmlns:msink="http://schemas.microsoft.com/ink/2010/main" type="inkWord" rotatedBoundingBox="16250,6313 19125,6219 19175,7775 16301,786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3385.7217">15320 6058 1774 0,'0'0'79'0,"0"0"16"0,0 0-76 0,-8 8-19 16,-1 7 0-16,-4 1 0 0,0 0 39 0,-5 3 4 16,-4 8 1-16,0 5 0 0,0-1-19 0,0-4-3 15,0 0-1-15,-4 1 0 0,4 3-21 0,4-4 0 16,5-3 0-16,5-1 8 0,3-7-8 0,1-1 8 16,4-3-8-16,4 0 8 0,1-5-22 0,8 1-4 15,0-8-1-15,4 8 0 0,10-8 19 0,-1 4 0 16,-4-8 0-16,9 0 0 0,-5 4 23 0,5-8 8 15,-5-3 1-15,0-1 1 0,1-4-25 0,-5-3-8 16,0 3 0-16,0-3 0 0,-5-1 23 0,1-7-3 16,-5 3 0-16,0-3 0 0,-4 8 24 0,-5-1 5 15,0 5 1-15,-8-1 0 0,0 0-22 0,-5 1-4 0,-4 3 0 16,0 0-1-16,-5-3 26 0,1 7 6 16,-5 0 1-16,0 0 0 0,0 4-39 0,0 1-7 0,-5 3-2 15,1 0 0 1,0 3-28-16,-1 1-5 0,6 0-2 0,-6 4-741 0,1 4-149 0</inkml:trace>
          <inkml:trace contextRef="#ctx0" brushRef="#br0" timeOffset="83664.3046">16044 5262 2073 0,'0'0'92'0,"-4"-7"19"0,4-5-89 0,0 12-22 16,0 0 0-16,0 0 0 0,0 0 72 0,0 16 9 16,0-1 3-16,-4 9 0 0,-1-1-40 0,5 8-7 15,-4-4-1-15,-1 9-1 0,-3 3-2 0,3 3 0 16,-4 1 0-16,1 8 0 0,3 4-19 0,-4-1-4 16,-4 1-1-16,5 3 0 0,-6 1-9 0,1-1 0 15,-4-7 0-15,-1 4 0 16,1-9-119-16,-1 1-22 0,0-4-5 0,1-4-550 15,-1-4-111-15</inkml:trace>
          <inkml:trace contextRef="#ctx0" brushRef="#br0" timeOffset="84032.6588">16180 5945 2120 0,'0'0'47'0,"0"0"9"0,0 0 3 0,0 0 0 0,0 12-47 0,0 3-12 0,-4 5 0 0,0-1 0 16,-1 1 17-16,1 3 2 0,-1-3 0 0,1 3 0 16,0-7 22-16,-1-1 5 0,1 5 1 0,-1-5 0 15,1-3-24-15,4-4-5 0,0 3-1 0,0-11 0 16,0 0-17-16,0 0 0 0,0 0 0 0,0 0 0 16,9-3 41-16,4-1 5 0,0-4 1 0,5 0 0 15,-1-4-24-15,5-3-5 0,4-1-1 0,-4 1 0 0,9-1-17 0,0-4 0 16,-5 5 0-16,5-1 0 0,0 1 0 15,-1 3 0-15,1 4 0 0,0 0 0 0,-5 8 0 16,-4 8 8-16,-4 0-8 0,-1 4 0 0,-4 3 0 16,0 5 0-16,-8 3 0 0,4 4 0 0,-5 5 0 0,-4 3 0 15,-4 8 0-15,-5-4 0 0,0-4 9 0,0 4 5 16,-4 0 1-16,-4 0 0 0,-1-4 7 0,-4 0 2 16,0-4 0-16,0 0 0 0,0 1 0 0,-4-5 0 15,4 0 0-15,-4-3 0 0,-1-1-4 0,-3 0 0 16,3-3 0-16,5-1 0 0,0-7-9 0,5 4-3 15,-1-5 0-15,1-3 0 0,4-4-8 0,-1-4 8 16,1 0-8-16,0-4 8 0,4-4 0 0,1 1 0 16,-1-9 0-16,4 0 0 0,-3-7 2 0,3 0 0 15,10-9 0-15,-1 1 0 0,0 0 4 0,5-4 1 16,9-4 0-16,-1 0 0 16,5 4-121-16,5 0-24 0,-1 3-5 0,13-3-1111 0</inkml:trace>
          <inkml:trace contextRef="#ctx0" brushRef="#br0" timeOffset="82994.5018">14768 6042 345 0,'0'0'15'0,"0"-7"4"0,4-5-19 0,-4 0 0 0,0 0 0 0,4-3 0 15,-4-1 209-15,0 1 39 0,0-5 7 0,5 1 1 16,-1 3-118-16,-4-3-24 0,5 3-5 0,-5 0-1 16,4 9-29-16,-4-5-7 0,0 4 0 0,0 8-1 15,0 0-34-15,0 0-6 0,0 0-2 0,0 16 0 16,-4 3-14-16,-1 9-3 0,-8 7-1 0,4 4 0 16,-4 7 20-16,4-3 4 0,-4 4 1 0,0 4 0 15,0 3-36-15,0-3 0 0,-1 4 0 0,1-1 0 16,0-7 0-16,0-4 0 0,0-4 0 0,0 0 0 0,4-4 58 15,0-4 5-15,-4-7 1 0,0-1 0 16,0-3-52-16,4-9-12 0,0 1 0 0,0-4 0 0,1 0 54 0,3-5 8 16,5-3 2-16,0 0 0 0,-9-3-52 0,1-5-12 15,3 0 0-15,1-4 0 0,4 1 0 0,0-9 0 16,-5 1 0-16,1-5 0 0,4 1 0 0,0-8 0 16,0-5 0-16,0 1 0 0,0 0 0 0,4-4 0 15,5-4 0-15,0 0 0 0,4-3 0 0,5-1 0 16,4-4 0-16,4 4 0 0,0 1 0 0,5-5 0 15,4 4-12-15,0 4 12 16,5 0-35-16,-1 4 0 0,1 4 0 0,3 4 0 0,1 8 14 0,-4 3 2 16,-9 5 1-16,-1 3 0 0,-8 4 18 0,0 4-12 15,-9 0 12-15,0 8-10 0,-4 0 10 0,-4 8 0 0,-1 3 0 16,-13 9 0-16,-4-1 0 0,0 1 0 0,-5 7 0 16,-4 4 0-16,-4 0 0 0,-5 0 9 0,-4 0-1 0,0 0-8 15,0 4 9-15,4-4-9 0,-4 0 0 0,5 4 9 16,-1-4-20-16,5-3-4 0,-1-1-1 0,1 0-701 15,4-4-141-15</inkml:trace>
          <inkml:trace contextRef="#ctx0" brushRef="#br0" timeOffset="84457.7103">16988 6089 403 0,'0'0'36'0,"4"-12"-36"0,5-3 0 0,-1 3 0 0,1 0 352 16,0 5 64-16,-5 3 13 0,-4 4 3 0,0 0-295 0,0 0-58 15,9 8-12-15,-4 7-3 0,3 5-4 0,-3 3 0 16,-5-3-1-16,4 7 0 0,1-4 8 0,-1 1 1 16,-4 7 1-16,4-8 0 0,-4 1-69 0,0-1-16 15,0-7-3-15,0 3 0 0,-4-11 19 0,-5 4 16 16,5-1-4-16,4 1 0 0,0-12 0 0,0 0-1 16,0 0 0-16,0 0 0 0,0 0-11 0,0 0 0 15,-9-4 0-15,5-8-11 0,4 5 35 0,4-9 8 16,0 0 0-16,5-7 1 0,0 0-21 0,4-5-12 15,5 5 12-15,4-4-12 0,-1-1 0 0,1 5 0 16,0 0 0-16,0 3 0 0,-4 4 0 0,-1 1 0 16,1-1 0-16,-9 5 0 0,4 7 0 0,-13 4 10 15,0 0-10-15,0 0 12 0,13 7-12 0,-4 9 0 16,-5 0 0-16,5 3 0 0,-5-3 0 0,1 7 12 16,-5-3-12-16,0 3 12 0,0 4-12 0,4-3 12 15,1 7-12-15,-1 0 12 16,-4-7-67-16,4-1-13 0,-4 4-2 0,0 1-1 15,0-5-186-15,-4-4-38 0</inkml:trace>
        </inkml:traceGroup>
        <inkml:traceGroup>
          <inkml:annotationXML>
            <emma:emma xmlns:emma="http://www.w3.org/2003/04/emma" version="1.0">
              <emma:interpretation id="{EDAEFB63-18B3-42B0-8A78-1D9E9880FA22}" emma:medium="tactile" emma:mode="ink">
                <msink:context xmlns:msink="http://schemas.microsoft.com/ink/2010/main" type="inkWord" rotatedBoundingBox="19561,6560 23079,6445 23132,8052 19614,816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5890.9942">18242 6144 1609 0,'0'0'35'0,"5"-8"7"0,-1 0 2 0,5-4 2 0,-5 5-37 0,5-5-9 15,0 0 0-15,4 1 0 0,0-1 80 0,5-4 13 16,-5 5 3-16,4-1 1 0,1 0-10 0,-5 4-3 15,5 1 0-15,-1 3 0 0,-4 4-50 0,0 4-10 16,5-4-3-16,-9 11 0 0,0 1 2 0,-1 7 0 16,1-3 0-16,-4 7 0 0,-1 5-23 0,-8-5 0 15,4 4 0-15,-9 5 0 0,4-1 0 0,-3-4 0 16,-6-3-10-16,6-1 10 0,-1-4 14 0,0 1 10 16,-4-4 1-16,4-1 1 0,0-7-2 0,9-8 0 15,-8 8 0-15,3 0 0 0,-4-5-3 0,9-3-1 16,0 0 0-16,0 0 0 0,-8-7-2 0,3-1-1 15,10 0 0-15,-1-8 0 0,-4 5-27 0,4-9-6 0,1 1 0 16,8-9-1-16,9 5 42 0,-9 0 9 0,-4-5 2 16,13 9 0-16,4-5-28 0,-4 5-8 0,-4-4 0 0,-1 7 0 31,5 4-26-31,-4 4-9 0,-1 1-1 0,1-1-1 0,-18 8 46 0,9 0 10 0,8 8 1 0,-4-1 1 16,-8 5-33-16,3 0-8 0,-3 7 0 0,4 1-1 15,-5-1 21-15,-4 5 0 0,4 3 0 0,-4 0 0 16,9-3 0-16,-9-1 0 0,-9-3 0 0,9-1 0 15,0 1 0-15,-4-5 8 0,0 1 0 0,-1-1 0 16,1-7-8-16,4-8-11 0,0 0 3 0,0 0 0 16,-5 12 17-16,5-12 4 0,0 0 1 0,0 0 0 0,0 0-5 15,0 0-1-15,9-12 0 0,0-3 0 16,4-1-24-16,0-3-4 0,0-5-2 0,5-3 0 0,4 3 36 16,0-3 7-16,-5 0 2 0,10 0 0 0,-1 3-37 0,0 1-7 15,1 3-2-15,-10 1 0 0,1 3 31 0,-5 4 5 16,0 5 2-16,-4 3 0 0,-9 4-15 0,0 0 0 15,4 11 0-15,-4 5 0 0,-4 0 0 0,-5 3 0 16,-4 5 0-16,9 3 0 0,4 0-16 0,-5 4 3 16,1 1 1-16,-1-1 0 0,5 0 4 0,-4 0 8 15,0 4-13-15,-1-4 5 16,1 1-193-16,4-5-39 0,0 12-7 0,-5-12-1 0</inkml:trace>
          <inkml:trace contextRef="#ctx0" brushRef="#br0" timeOffset="86083.5939">19352 6148 2113 0,'0'0'93'0,"0"0"20"0,0 0-90 0,0 11-23 0,-4 1 0 0,4 4 0 16,0 3 21-16,-4 5 0 0,-10-1 0 0,10 4 0 15,-5 4 35-15,5 1 6 0,-5-5 2 0,0 0 0 16,0 4-41-16,5-7-8 0,0 3-2 0,-1 0 0 15,-3-7-80-15,3-4-16 16,5-1-3-16</inkml:trace>
          <inkml:trace contextRef="#ctx0" brushRef="#br0" timeOffset="86605.8202">19874 6198 1958 0,'9'-7'43'0,"0"3"9"0,-9 4 1 0,9-8 3 0,-1-4-45 0,1 4-11 0,-9 8 0 0,5-4 0 16,-5 4 53-16,4-7 9 0,-4 7 2 0,0 0 0 15,0-8-52-15,0 8-12 0,-9-4 0 0,0 4 0 16,-4 0 36-16,-4 4 4 0,-1 0 0 0,-4 11 1 16,-4 1-14-16,4 3-3 0,-9 1-1 0,5 3 0 15,0 5-36-15,-1-5-7 0,5 0-2 0,5 1 0 16,4-1 22-16,0-3 0 0,8-1 0 0,-4-3 0 15,5-4 0-15,4-12 0 0,0 0 0 0,0 0 0 16,0 0 0-16,0 0 0 0,13-4 0 0,5-4 0 16,-1 0 8-16,1-4 0 0,-1 1 0 0,5-9 0 15,0 1 3-15,0-5 0 0,-4 1 0 0,-1-1 0 0,5 1-11 16,0 0 0-16,-4 3 0 0,-5 8 0 16,0-3 56-16,-4 7 7 0,0 0 1 0,-9 8 0 0,0 0-52 0,0 0-12 15,0 0 0-15,8 8 0 0,1 8 0 0,-5-1 0 16,-12 1 0-16,3 3 0 0,5 5 8 0,-4-5 0 15,-5 5-8-15,5-5 12 16,4 5-66-16,-5-5-14 0,-3 1-2 0,3-1-680 16,1-3-136-16</inkml:trace>
          <inkml:trace contextRef="#ctx0" brushRef="#br0" timeOffset="86203.1757">19598 5820 806 0,'4'-15'72'16,"-4"3"-58"-16,5-4-14 0,-5 16 0 0,0 0 143 0,0 0 25 15</inkml:trace>
          <inkml:trace contextRef="#ctx0" brushRef="#br0" timeOffset="84825.6937">17790 6042 2016 0,'31'-7'89'0,"-31"7"19"16,0 0-87-16,0 0-21 0,0 0 0 0,0 0 0 0,9 7 43 0,-5 5 4 15,-12 8 1-15,3-1 0 0,5 1-39 0,-4 3-9 16,-5 4 0-16,-4 1 0 0,8-5 39 0,1 4 5 16,0 1 2-16,-1-5 0 0,1-4-34 0,4-7-12 15,4-4 9-15,5 4-9 0,-13 3 16 0,8-3-1 16,9-12-1-16,0 4 0 0,1 0-2 0,-1-4-1 16,4-8 0-16,1 4 0 0,4 0 17 0,-9-8 4 15,0 1 1-15,5-5 0 0,-1-3-2 0,1-1-1 16,-1 1 0-16,-4-1 0 0,1 1-3 0,-6-1-1 15,5 5 0-15,-8 3 0 0,-5-4 10 0,-5 5 1 16,5 11 1-16,-4-8 0 0,-9 4-10 0,-5-4-1 16,5 4-1-16,-4 4 0 0,-5 0 2 0,-5 0 0 15,-3 4 0-15,3 4 0 16,14 4-136-16,-13 3-26 0,-5 1-6 0,0-1-1101 0</inkml:trace>
          <inkml:trace contextRef="#ctx0" brushRef="#br0" timeOffset="86853.2135">20296 5504 2419 0,'4'-8'53'0,"-4"1"11"0,4-1 3 0,1 0 1 0,-5 8-55 0,0 0-13 0,0 0 0 0,0 0 0 15,0 16 0-15,-5 7 0 0,5 0 0 0,-4 13 0 16,4-5 43-16,0 8 5 0,0 4 2 0,0 3 0 16,-4 1-9-16,-1 0-1 0,1 0-1 0,4 0 0 15,-5-1-12-15,1-3-3 0,0 4 0 0,-1-4 0 16,-4 0-7-16,5 4-1 0,-9-4-1 0,4-1 0 15,-4 1-76-15,4-4-15 0,-4 4-4 0,0-4 0 16,-5-8-90-16,5-7-18 0,4-5-4 0,-4-3-1 16</inkml:trace>
          <inkml:trace contextRef="#ctx0" brushRef="#br0" timeOffset="87119.1871">20568 5450 2419 0,'0'0'107'0,"0"0"22"0,0 0-103 0,0 0-26 16,0 0 0-16,-5 11 0 0,1 5 0 0,-1 3 0 15,-3 9 0-15,3-1 0 0,1 12 37 0,-1 0 3 16,1 0 0-16,0 4 0 0,4 0-20 0,0 4-3 16,-5-1-1-16,1 5 0 0,0-4-6 0,-1 0-2 0,1-4 0 0,-1 3 0 31,1 1-108-31,-5-8-23 0,0 4-4 0</inkml:trace>
          <inkml:trace contextRef="#ctx0" brushRef="#br0" timeOffset="87529.0142">20857 5992 1267 0,'0'0'112'15,"0"0"-89"-15,0 0-23 0,0 0 0 16,0 0 228-16,9 11 40 0,-5 1 9 0,1 0 2 15,-1 3-207-15,0-3-40 0,-4 4-9 0,5-1-2 16,-5-3-8-16,0 0-1 0,0-5-1 0,4 1 0 16,-4 4-11-16,0-12 10 0,0 0-10 0,0 0 10 15,5 4-10-15,-5-4 8 0,8 0-8 0,6-4 8 16,-1-4 24-16,0 0 5 0,0-3 1 0,5-5 0 0,4 4-25 0,-1 1-5 16,1-5 0-16,0 0-8 0,0 5 22 0,0-1-2 15,5 0-1-15,-1 8 0 0,-4 1-28 16,-5-1-6-16,1 8-1 0,-5-4 0 0,0 7 16 0,0 1 0 15,-4 4-10-15,0 7 10 0,0 1 0 0,-9 3 0 16,4 5 0-16,-4 3 0 0,0 4 0 0,-4 0 0 16,-1 0 0-16,1 4 12 0,0 4 16 0,-5-4 3 15,0 4 1-15,0 0 0 0,-4-4 3 0,0 4 1 16,0-4 0-16,-5 4 0 0,1-4-9 0,-5-4-2 16,0 4 0-16,-5 0 0 0,1 0-10 0,0 0-3 15,-5 0 0-15,0-4 0 0,1-4-12 0,-1-4 9 16,5-3-9-16,4-9 8 15,0-3-31-15,4 0-6 0,1-12-2 0,3 4 0 0,1-1 75 0,0-6 14 16,0-1 3-16,9-8 1 0,-5-8-26 0,4 1-4 0,5-1-2 16,5-3 0-16,4 0-14 0,4-5-4 15,9 5 0-15,4-4 0 0,5 3-12 0,4-3 0 0,4 0-12 16,10 3 12 0,12 1-105-16,0 3-15 0,-4-3-2 0,9 0-1192 0</inkml:trace>
        </inkml:traceGroup>
        <inkml:traceGroup>
          <inkml:annotationXML>
            <emma:emma xmlns:emma="http://www.w3.org/2003/04/emma" version="1.0">
              <emma:interpretation id="{2CD28EB3-5F9F-46D4-92CE-FF935213A3D4}" emma:medium="tactile" emma:mode="ink">
                <msink:context xmlns:msink="http://schemas.microsoft.com/ink/2010/main" type="inkWord" rotatedBoundingBox="25157,6285 30797,6101 30841,7461 25201,764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9879.5652">26438 5949 1267 0,'22'-28'112'0,"-14"17"-89"0,10-1-23 0,-5-3 0 0,0-1 80 0,-4 4 12 16,4 1 3-16,0-1 0 0,-13 0 1 0,0-3 1 16,0 7 0-16,-4 4 0 0,-9-4-4 0,0 8-1 15,0 0 0-15,-5 8 0 0,0 4-36 0,1-1-8 16,-5 5-2-16,0-1 0 0,0 5 6 0,0-1 2 15,-4 5 0-15,8 3 0 0,-4 0-43 0,5 1-11 16,-1-1 0-16,1 4 0 0,4-4 0 0,-1 1 0 16,6-1 0-16,3 0 0 0,-4 1 0 0,9-5 12 15,-4 0-12-15,4-3 12 0,0 7-26 0,4-7-5 16,-4-1-1-16,5 1 0 16,-1-9-228-16,5 1-47 0</inkml:trace>
          <inkml:trace contextRef="#ctx0" brushRef="#br0" timeOffset="89975.574">26920 6003 1958 0,'0'0'87'0,"0"0"17"0,0 0-83 0,0 0-21 0,0 12 0 0,0-4 0 16,-4 4 88-16,0 3 14 0,-1 5 2 0,1-5 1 15,4 5-38-15,-5-1-8 0,-8 9-2 0,9-5 0 16,-5 0-25-16,5 5-4 0,-5-5-2 0,5 4 0 15,-5-3-17-15,4-5-9 0,-3-7 10 0,3 4-10 16,1-5-75-16,4 1-21 0,-5-4-4 0,1 0-625 16,0-5-126-16</inkml:trace>
          <inkml:trace contextRef="#ctx0" brushRef="#br0" timeOffset="90114.58">27271 5551 1069 0,'-22'-8'47'0,"14"8"10"0,-1 0-45 0</inkml:trace>
          <inkml:trace contextRef="#ctx0" brushRef="#br0" timeOffset="90535.1636">27600 5212 1749 0,'14'-24'77'0,"-10"20"17"0,0-3-75 0,5 7-19 0,-9 0 0 0,0 0 0 15,0 15 90-15,4 9 14 0,1 3 4 0,-5 4 0 16,0 8-63-16,-5 4-12 0,1 0-2 0,-5 8-1 16,1-1 9-16,-1 1 1 0,0 8 1 0,0-1 0 15,5 1 5-15,-5-5 1 0,5-3 0 0,-5-4 0 16,4-5-3-16,-3-3-1 0,3-3 0 0,-3-1 0 15,-1-8-10-15,4-4-1 0,1-3-1 0,0-1 0 16,4-7-14-16,0-12-2 0,0 0-1 16,0 0 0-16,0 0-2 0,0 0-1 0,0 0 0 0,0 0 0 15,13 0-11-15,-4-4-16 0,8 4 4 0,5-12 1 0,-4 1 11 16,8-5 0-16,0 1 0 0,5-9 0 0,-5 1 0 16,9-5 0-16,5 1 0 0,8-4 0 0,-4 4 0 0,-5-1 0 15,1 5-9-15,4 0 9 0,-9 7 0 16,-4 0 0-16,-5 5 0 0,-13 7 0 0,0 4-12 0,-4 0-8 15,-5 12-2-15,-4-5 0 0,0 9 22 0,-4 0-9 16,-5-1 9-16,-4 12 0 0,-4-3 13 0,-5-1 10 16,0 1 1-16,-5-1 1 0,-3 0-25 0,-1 1-16 15,-9-5 3-15,5 5 0 0,-4-9 13 0,-1 1 0 16,5-1 0-16,-4 1 0 16,4 0-88-16,13-1-24 0,-9-3-4 0,9 0-1030 0</inkml:trace>
          <inkml:trace contextRef="#ctx0" brushRef="#br0" timeOffset="88451.321">23358 5746 691 0,'9'-19'61'0,"-1"7"-49"0,-3 0-12 0,4 0 0 0,-5 5 147 0,0-5 26 16,1 0 6-16,-5 12 1 0,0 0-22 0,0 0-4 16,0 0-1-16,9 8 0 0,-5 0-88 0,5 7-17 15,-1 9-4-15,1 7-1 0,-4 0-3 0,3 8 0 16,1 4 0-16,4 0 0 0,-4 4 4 0,0-4 0 15,0 0 0-15,-5 3 0 0,5-7-20 0,-5 0-3 16,1-4-1-16,-5-3 0 0,0-1 36 0,0-4 6 16,4-7 2-16,-4-1 0 0,-9-3-52 0,5-5-12 15,-5 1 0-15,0-4 0 0,0 0 0 0,5-4 0 16,-5-4 0-16,1 4 0 0,-1-1 0 0,0-6 0 0,5-1 0 16,-5 0 0-16,4 0 32 0,-3 0 3 0,3 0 1 0,-3-4 0 15,3-3-15-15,5-5-2 0,-4 4-1 0,4 1 0 16,-5-5-6-16,10 0-2 0,-1 1 0 0,5-5 0 15,0 1-10-15,4-1 0 0,0-3 0 0,5 3 0 16,-1-7 31-16,5 4 4 0,-4-5 1 0,8 5 0 16,0-4-27-16,1-1-9 0,3 1 0 0,1 4 9 15,8-1-25-15,-3 1-4 0,-1 0-2 0,4 3 0 16,5 8-120-16,-5 1-24 16,5-1-5-16,5 8-964 0</inkml:trace>
          <inkml:trace contextRef="#ctx0" brushRef="#br0" timeOffset="88754.8486">24095 6280 806 0,'0'0'36'0,"0"0"7"0,13-8-35 0,0 8-8 16,0-3 0-16,5-1 0 0,0 4 187 0,-1-8 35 15,5 0 7-15,4-4 2 0,1 5-115 0,-1-5-22 16,5 0-5-16,-5 0-1 0,-4-3-33 0,4-1-7 15,-4-3-2-15,0 3 0 0,-4-3-9 0,-1 3-1 16,-4-7-1-16,1 3 0 0,-6 1-6 0,1-1-1 16,-5-3 0-16,1 3 0 0,-1 1-3 0,5 3-1 15,-9 1 0-15,-4 3 0 0,-1-4 29 0,-4 5 6 0,-4-1 1 0,0 4 0 32,-4 4-75-32,-5 0-14 0,0 8-3 0,-5 0-1 0,-8 4 33 0,5 4 0 0,-5 3 0 0,-1 1 0 15,1 3 22-15,5 5 8 0,-1-5 2 0,0 8 0 16,9-3-32-16,-4 3 0 0,4-3 0 0,9-1 0 15,4 0-22 1,5 1-10-16,-1-1-3 0,5-3 0 0,5 3 0 0,8 0 0 16,-4 1 0-16,8-1-692 0,5 1-138 0</inkml:trace>
          <inkml:trace contextRef="#ctx0" brushRef="#br0" timeOffset="89179.2451">25143 6023 1728 0,'-13'-16'153'0,"9"12"-122"16,4-3-31-16,0 7 0 0,0 0 111 0,-9 0 16 16,-4 3 3-16,0 1 1 0,-5 8-56 0,-4 0-11 15,-8 3-3-15,3 5 0 0,-3-1-61 0,-1 1 0 16,5 3 0-16,-5 1-10 0,9-1 10 0,-4 0 9 16,8 1-1-16,-4 3-8 0,5-7 0 0,3 3 0 15,6-3 0-15,-1-1 0 0,0-3 0 0,5-5 0 16,4 1 0-16,4 0 0 0,0-1 0 0,1-3 0 15,-5-8 0-15,13 8 0 0,-4-4 0 0,0 0 0 16,4-4 0-16,0 0 0 0,0-4 58 0,0 0 5 16,5-8 1-16,-5 1 0 15,0-5-73-15,5 0-15 0,-1-11-2 0,5 0-1 0,-4 0 43 0,-1-5 9 16,10-7 2-16,-6 4 0 0,6-4-27 0,-1-4-12 0,5-7 0 16,4-5 1-16,-4-3 11 0,-1-5 0 0,1 1 0 0,-5-1 0 15,1 5 0-15,-1 3 0 0,-4 5 0 0,0 3 0 16,-9 8 0-16,0 8 0 0,0 7 0 0,-8 5-8 15,-1 11 16-15,-4 8 4 0,0 0 1 0,-4 12 0 16,-5 3-24-16,-4 9-5 0,0 3 0 0,-5 8-1 16,1-4 17-16,3 8 0 0,-3 0 0 0,4 8 0 15,0-4 0-15,-1 4 14 0,-3 0-4 0,4 7-1 16,0-3-9-16,-1-4 0 0,6-1 9 0,-6-3-9 16,1 0 8-16,0-4-8 0,4-4 8 0,-4 0-8 15,-4-7-164-15,8-1-38 16,0 0-7-16,0-7-2 0</inkml:trace>
          <inkml:trace contextRef="#ctx0" brushRef="#br0" timeOffset="89480.7037">25473 5949 2016 0,'0'0'89'0,"0"0"19"0,0 0-87 0,0 0-21 16,0 0 0-16,0 11 0 0,0 5 43 0,0 0 4 15,-5 3 1-15,5 1 0 0,0-1-39 0,-4 1-9 16,4 3 0-16,0-3 0 0,-5-1 40 0,5 1 5 16,0-5 2-16,0 1 0 0,5-1-24 0,-5-3-5 15,4 4-1-15,-4-5 0 0,5-7 21 0,-5-4 4 0,8 8 1 0,1-4 0 16,0 0-18-16,-5 0-3 0,9-4-1 0,-4-4 0 16,4 0-21-16,0-4 0 0,1 0 0 0,3-3 0 15,1-1 39-15,-1-4 3 0,1-3 1 0,-1 3 0 16,5-3-18-16,0-5-3 0,-4 1-1 0,-1-4 0 15,1-1-21-15,4 1 0 0,0-4 0 0,0 4 0 16,-5 3-89 0,5 1-23-16,-4 3-4 0,-1 5 0 0</inkml:trace>
          <inkml:trace contextRef="#ctx0" brushRef="#br0" timeOffset="90783.2202">28513 5099 2206 0,'0'0'98'16,"0"0"20"-16,0 0-94 0,4 7-24 0,-8 9 0 0,4 7 0 15,4 5 52-15,-4 7 5 0,-8 0 2 0,-1 4 0 0,4 0-27 0,-8 16-6 16,4 3-1-16,1 1 0 16,-1-1 11-16,0-3 3 0,0-1 0 0,1 1 0 0,-1-1-17 0,0-7-3 15,0 0-1-15,0 0 0 0,-4 0-29 0,5-8-5 16,-6 0-2-16,1 0 0 16,-4 0-80-16,-1-4-16 0,1-4-3 0,-1 0-943 15</inkml:trace>
          <inkml:trace contextRef="#ctx0" brushRef="#br0" timeOffset="91116.5075">28517 6269 1670 0,'0'0'148'0,"9"-4"-118"16,4 0-30-16,5 4 0 0,-1 0 80 0,1-4 9 0,8 0 3 0,-4 4 0 15,4-4-18-15,1-4-3 0,-1-3-1 16,5-1 0-16,-9 0-10 0,0 4-3 15,0-7 0-15,0-1 0 0,-5 1-3 0,1-1-1 0,4-4 0 16,-5-3 0-16,-4 4-31 0,0-5-6 0,5-3-2 0,-5 3 0 16,0 1 29-16,-4 4 5 0,0-1 2 0,-5 4 0 15,1 5-36-15,-5-1-14 0,-5 0 11 0,1 5-11 16,-5 7 16-16,-4 0-4 0,-5 0 0 0,-4 7 0 16,1 5-12-16,-6 4 0 0,5-1 0 0,-4 9 0 15,0-5 0-15,-1 5 0 0,5-1 0 0,0 4 0 16,0 1 0-16,5-1 0 0,4 4 0 0,4 0 0 15,5 0-8-15,-1 1-8 0,10-1-2 0,-1 4 0 16,5-4-37-16,4-7-7 0,-4 3-2 16,8 0 0-16,1 0-153 0,-1-3-31 0</inkml:trace>
        </inkml:traceGroup>
      </inkml:traceGroup>
      <inkml:traceGroup>
        <inkml:annotationXML>
          <emma:emma xmlns:emma="http://www.w3.org/2003/04/emma" version="1.0">
            <emma:interpretation id="{4A753F24-FD25-470E-9CF3-622749804E53}" emma:medium="tactile" emma:mode="ink">
              <msink:context xmlns:msink="http://schemas.microsoft.com/ink/2010/main" type="line" rotatedBoundingBox="2098,9189 31349,7699 31434,9366 2183,10856"/>
            </emma:interpretation>
          </emma:emma>
        </inkml:annotationXML>
        <inkml:traceGroup>
          <inkml:annotationXML>
            <emma:emma xmlns:emma="http://www.w3.org/2003/04/emma" version="1.0">
              <emma:interpretation id="{1ECB7C55-B0A1-4C11-8FFC-3DCDA59789EE}" emma:medium="tactile" emma:mode="ink">
                <msink:context xmlns:msink="http://schemas.microsoft.com/ink/2010/main" type="inkWord" rotatedBoundingBox="2098,9189 3627,9111 3694,10428 2165,1050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094.9034">417 8800 842 0,'0'0'37'0,"-5"0"8"0,5 0-36 0,-13 0-9 16,4 0 0-16,1 0 0 0,-1 3 121 0,-4-3 23 15,4 0 4-15,0 0 0 0,5 4-26 0,4-4-6 16,0 0 0-16,-13 0-1 0,4 4-35 0,9-4-6 16,0 0-2-16,0 0 0 0,13 0-12 0,0 0-2 15,9 0-1-15,4 0 0 0,10-4-27 0,3 0-6 16,1 1 0-16,17-1-1 0,-9-4 14 0,9 0 3 16,0 0 1-16,9-3 0 0,4-1-26 0,-9 0-6 15,1 0-1-15,-5 5 0 0,-5-5-8 0,-8 4 0 16,0 0 0-16,-9 1 0 15,-4 3-36-15,-5 0-2 0,-4 0-1 0,-4 4 0 16,-5-4-129-16,0 8-27 0,-13-4-5 0</inkml:trace>
          <inkml:trace contextRef="#ctx0" brushRef="#br0" timeOffset="92331.7436">974 8207 1378 0,'-4'-16'61'15,"-1"8"13"-15,10-3-59 0,-10 3-15 0,5-4 0 0,0 4 0 16,0 1 110-16,0 7 19 0,0 0 4 0,0 0 1 16,0 0-51-16,0 11-11 0,5 9-1 0,-5 3-1 0,0 8-19 0,0 1-4 15,-5 7-1-15,5 0 0 0,0 7 8 0,0 1 2 16,0 4 0-16,-9 7 0 0,9-3-26 16,-8 3-5-16,-5 5-1 0,4-1 0 0,0 1-12 0,0-1-4 15,0 4 0-15,-4 5 0 0,4-9-8 0,1-4 0 16,3 5-12-16,1-9 12 15,-5 1-71-15,0-12-6 0,14 0-2 0,-1-8-986 16</inkml:trace>
          <inkml:trace contextRef="#ctx0" brushRef="#br0" timeOffset="92684.1304">1470 9197 806 0,'0'0'36'0,"0"0"7"0,0 0-35 0,0 12-8 0,-5-4 0 0,10 7 0 16,-5 1 208-16,4 4 40 0,1-1 8 0,-5-3 2 16,8 3-186-16,-8 1-38 0,5-5-7 0,-1 1-2 15,0-1-17-15,1-3-8 0,-1-4 0 0,5 4 8 16,-5-8 0-16,5-1 0 0,4-3 0 0,-4 0 0 16,4-7 20-16,0-1 4 0,1 0 1 0,-1-4 0 15,9-3 1-15,-5-5 0 0,1-3 0 0,4 3 0 16,-5-3 2-16,5-4 0 0,-4 3 0 0,-1 1 0 15,1-4-8-15,-1 3-2 0,1 1 0 0,-5-1 0 16,-4 5-14-16,4-1-4 0,-9 9 0 0,5-5 0 16,-9 8 8-16,0 0 0 0,0 5 1 0,-9-1 0 15,1 0 12-15,-5 4 3 0,-5 8 0 0,-4-5 0 16,0 5-17-16,0 0-3 0,-9 0-1 0,1 4 0 0,3-5-11 16,5 9 0-16,-13 0 0 0,9-1 0 0,0 1-24 15,4-1 0-15,-5 5 0 0,14-1-722 16,-13 1-145-16</inkml:trace>
        </inkml:traceGroup>
        <inkml:traceGroup>
          <inkml:annotationXML>
            <emma:emma xmlns:emma="http://www.w3.org/2003/04/emma" version="1.0">
              <emma:interpretation id="{C05D84AA-6A73-457B-8F73-F80A666B7DE7}" emma:medium="tactile" emma:mode="ink">
                <msink:context xmlns:msink="http://schemas.microsoft.com/ink/2010/main" type="inkWord" rotatedBoundingBox="5132,9831 6581,9758 6606,10249 5157,1032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3673.4821">3580 9037 230 0,'40'-3'10'0,"-40"3"2"0,0 0-12 0,13-8 0 0,0 0 0 0,4 0 0 16,5 0 248-16,-9 1 48 0,-17-5 8 0,8 4 3 16,10-4-187-16,-6 1-36 0,-3-1-8 0,-5 0-2 15,0-3 7-15,0 3 2 0,9 0 0 0,-5 4 0 16,0-7-7-16,1 3 0 0,-10 0-1 0,5 5 0 16,0-1-31-16,0 0-7 0,-4 0-1 0,-5 4 0 15,5 0-22-15,-5 1-5 0,0-1-1 0,-8 4 0 0,-5 0 0 0,0 7 0 16,9 1 0-16,-5 4 0 0,-4 0-8 0,-4 7 8 15,0 1-8-15,-1 3 8 0,1 4 1 16,4 1 0-16,-4 3 0 0,8 0 0 0,-4 0-9 0,5 0 0 16,3 1 0-16,1-1 0 0,5-4 0 0,3-3 0 15,1-5 0-15,4 1 0 0,0-5-11 0,4-3 3 16,-4-12 0-16,9 8 0 0,4-1 8 0,5-7-8 16,-5-7 8-16,9-1-8 0,4-8 8 0,5 1 0 15,-1-9 0-15,-3 1 0 0,-5-4 0 0,8-1-8 16,6-3 8-16,-10 4-8 0,-4-4 8 0,0 3 0 15,8-3 8-15,-3 0-8 0,-5-4 0 0,-5 7 0 16,1 1 0-16,-5 8 8 0,-4 3 1 0,-5 4 1 16,0 5 0-16,-4 7 0 0,0 0 15 0,0 0 3 15,0 11 1-15,-4 9 0 0,0-1-20 0,-1 9-9 16,5-1 8-16,-4 4-8 0,-5 4 0 0,5 0 0 0,8 0 0 16,5 4 0-1,-9 0-43-15,0-4-4 0,9 1-1 0,-1-1-1016 0</inkml:trace>
          <inkml:trace contextRef="#ctx0" brushRef="#br0" timeOffset="94046.8078">4291 8819 2070 0,'0'0'92'0,"0"0"18"0,0 0-88 0,0 0-22 16,0 0 0-16,4 16 0 0,9-5 63 0,-4 5 8 15,-5 3 1-15,5 5 1 0,0-1-25 0,4 5-4 16,-8-9-2-16,8 8 0 0,4 1-34 0,-8-1-8 16,-9 0 0-16,4 1 0 0,1-5 8 0,-1 0-8 15,-8-3 12-15,-5-1-4 0,0-3-8 0,1-4 0 16,-1-1 0-16,4-3 0 0,5-8 0 0,0 0 0 16,-4 0 0-16,4 0 8 0,0 0 0 0,0-8 0 15,-4-7 0-15,4-1 0 0,0-7 7 0,8-1 1 16,6-3 0-16,-1 0 0 0,9-4-16 0,0 3 0 15,-1-7 0-15,6 0 0 0,-1 4 8 0,0 0-8 16,-4 7 11-16,5 1-11 0,-1 3 24 0,-4 5-1 16,-4 7-1-16,3 0 0 0,-3 8-2 0,0 8-1 15,-5 0 0-15,0 11 0 0,-4 1-19 0,4 3 0 16,-4 4 8-16,-5 5-8 0,0-5 0 0,1 8 0 0,-1 0 0 16,-4 0 0-1,0 4-88-15,0 0-22 0,5-4-4 0,-1 0-1006 0</inkml:trace>
        </inkml:traceGroup>
        <inkml:traceGroup>
          <inkml:annotationXML>
            <emma:emma xmlns:emma="http://www.w3.org/2003/04/emma" version="1.0">
              <emma:interpretation id="{58891CEB-49DF-41BA-A6CE-07B89B975E90}" emma:medium="tactile" emma:mode="ink">
                <msink:context xmlns:msink="http://schemas.microsoft.com/ink/2010/main" type="inkWord" rotatedBoundingBox="8594,9055 12855,8838 12921,10138 8660,1035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5751.5048">8748 8468 2016 0,'-4'-19'179'0,"-1"7"-143"16,-8 0-36-16,0 4 0 0,0 1 60 0,0-1 4 15,-5 4 2-15,1 4 0 0,-1 0-21 0,-4 4-4 16,-4 4-1-16,0-1 0 0,-5 9-32 0,0 7-8 16,5-3 0-16,-5 7 0 0,5 0 0 0,8 1 12 0,1-1-12 0,4 0 12 15,-1 1-12-15,10-1 0 0,4-4-12 0,0 1 12 16,0-1 22-16,4-3 12 0,5-1 2 0,0 5 1 15,0-5-3-15,-1 4-1 0,-8-3 0 0,5-1 0 16,-5 1 25-16,0-1 5 0,0 5 1 0,-9-1 0 16,-4-3-38-16,0 7-7 0,0-4-2 0,-5 5 0 15,-4-1-8-15,0 0-1 0,0-3-8 0,-4 3 12 16,0-4-218 0,-5 1-44-16,-26 15-9 0,9-20-1 0</inkml:trace>
          <inkml:trace contextRef="#ctx0" brushRef="#br0" timeOffset="95878.4494">8775 8398 1728 0,'21'-8'76'0,"-7"0"16"0,-1 0-73 0,9 1-19 15,4-1 0-15,5 0 0 0,0 0 130 0,4 4 22 16,4-7 5-16,5 3 1 0,-5 0-83 0,5-4-17 15,-4 5-3-15,-1-1-1 0,1 0-26 0,-5 4-6 16,0-4-1-16,-4 8 0 0,-1-4 2 0,-3 0 0 16,-1 8 0-16,0-4 0 15,-4 0-80-15,-4 0-16 0,-1 4-3 0,-3 0-663 16,-6 0-132-16</inkml:trace>
          <inkml:trace contextRef="#ctx0" brushRef="#br0" timeOffset="96106.5161">9341 7942 1094 0,'4'-8'97'0,"0"0"-77"15,-4-4-20-15,5 4 0 0,-5 8 214 0,0 0 39 0,0 0 8 0,0 0 2 16,0 8-129-16,4 8-26 0,-4-1-4 0,0 13-2 16,0-1-29-16,0 8-5 0,-4 0-2 0,-1 4 0 15,-3 4-1-15,-1 4 0 0,0 8 0 0,0 3 0 16,-4 1-54-16,0-1-11 0,-5 4 0 0,-4 5 0 15,5-5 0-15,-5 1 0 0,0-1 0 0,0 0 0 16,0-3-75-16,5-1-19 0,3-3-4 0,1 0-696 16,4-9-139-16</inkml:trace>
          <inkml:trace contextRef="#ctx0" brushRef="#br0" timeOffset="96468.8582">10157 8624 1900 0,'0'-16'169'0,"0"9"-135"16,0-1-34-16,0 0 0 0,-5 4 122 0,1 0 18 16,-5 0 3-16,0 4 1 0,-4 0-64 0,0 4-13 0,-5 4-3 0,1 4 0 15,-1 3-20-15,-8 1-4 16,0 0 0-16,-1 7-1 0,1-4-11 0,-5 5-3 16,1-1 0-16,3 5 0 0,-3-1-25 0,3-4 0 15,10 5 0-15,-5-5 0 16,9-4-46-16,4-3-14 0,0-4-4 0,9 3 0 0,0-7 64 0,0-8 0 0,9 8 0 0,4-4 10 15,4 0-10-15,5-8 0 0,0 0-12 0,0-8 12 16,5 1 0-16,-1-1 0 0,-4-8 0 0,4 1 0 16,5-5-8-16,-5 1 8 0,1-4 0 0,-1 7 0 15,-4-3 0-15,4-1 18 0,-4 5-3 0,-4-1-1 16,-1 9 14-16,1-1 2 0,-10 4 1 0,1 0 0 16,0 8-6-16,-9 0-1 0,0 0 0 0,4 8 0 15,1 0-24-15,-1 4 0 0,-8 3 8 0,4 5-8 16,0 3 0-16,-5 1 0 0,-3-5 0 0,-1 8-11 15,0 1-95-15,0-1-19 0,1 0-4 16,-6 5-648-16,1-1-130 0</inkml:trace>
          <inkml:trace contextRef="#ctx0" brushRef="#br0" timeOffset="94809.4102">6835 8605 633 0,'0'-8'56'0,"0"0"-44"15,0 0-12-15,0-4 0 0,0 5 216 0,0-1 40 16,0 0 9-16,0 8 2 0,0 0-99 0,0 0-19 16,0 0-4-16,-4 16-1 0,4 3-64 0,-4 1-12 15,4 7-4-15,-5 4 0 0,5-4-12 0,-4 9-4 16,4-5 0-16,0 4 0 0,4-4-28 0,1 0-7 0,-5 0-1 0,4-3 0 16,5-5-12-16,-5 1 9 0,1-1-9 0,3-4 8 31,-3-3-51-31,3-4-10 0,-3-1-3 0,4-7-1032 0</inkml:trace>
          <inkml:trace contextRef="#ctx0" brushRef="#br0" timeOffset="94962.2481">6985 8234 2070 0,'-5'-12'92'0,"5"5"18"16,0-1-88-16,0 0-22 0,0 8 0 0,0 0 0 0,0 0 46 15,0 0 5-15,0 0 1 0,5 12-697 16,3 3-139-16</inkml:trace>
          <inkml:trace contextRef="#ctx0" brushRef="#br0" timeOffset="95335.5901">7248 8624 1638 0,'0'0'72'0,"0"0"16"0,13-4-71 0,-13 4-17 16,13 4 0-16,0 4 0 0,-4 4 96 0,4-1 16 0,0 1 4 0,1 4 0 16,-6 3-32-16,5 4-7 15,-4-3-1-15,0 7 0 0,0-3-16 0,-5-1-3 0,1 0-1 0,-1 1 0 16,-4-1-28-16,0-3-7 0,-4-1-1 0,-1 1 0 16,-4-5 16-16,5-3 4 0,-5 0 0 0,5-4 0 15,-5-1-29-15,0-3-11 0,9-4 8 0,0 0-8 16,-4 0 12-16,-5-8-4 0,5 1 0 0,-1-5 0 15,5 0-8-15,0-3 8 0,0-5-8 0,5 1 8 16,4-5 0-16,-1-3 0 0,5 0 0 0,1-1 0 16,3 1-8-16,1 4 0 0,-1-1 0 0,5 1 0 15,-4 3 0-15,-1 5 0 0,1-1 0 0,-1 8 0 16,-3 1 0-16,3 3 0 0,-4 4 0 0,5 4 0 16,-1 3 0-16,-3 5 0 0,3 0 0 0,-4 7 0 15,-4 1 12-15,4 3 1 0,-4-3 0 0,0 7 0 16,0 4-27-16,-5 0-6 0,0 1 0 0,1 3-1 15,-1-4-157-15,-4 0-31 0,4 0-7 16,-4 0 0-16</inkml:trace>
          <inkml:trace contextRef="#ctx0" brushRef="#br0" timeOffset="96909.2316">10508 8515 1609 0,'17'-24'71'0,"-8"17"15"0,4-1-69 0,0 0-17 16,-4 4 0-16,4 4 0 0,0 4 93 0,0 4 15 16,1 4 4-16,-1 3 0 0,-4 5-38 0,-1 3-7 15,5 0-2-15,-4 1 0 0,0 3-13 0,-5 0-4 16,5 1 0-16,0-1 0 0,-5-4 13 0,5 1 3 16,-4 3 0-16,-1-7 0 0,0 3-52 0,-4-7-12 15,0-1 0-15,5 5 0 0,-5-9 33 0,0-3 4 0,-5 0 1 16,5-8 0-16,0 0-10 0,0 0-1 15,0 0-1-15,0 0 0 0,9-8-26 0,0-7 0 0,0 3 0 0,4-8 0 16,0 1 0-16,0-8 0 0,5-1 0 0,4 1-11 16,0-4 11-16,-1 0 0 0,10-1 0 0,-5 1 0 15,1 8 0-15,-1-1 0 0,-8 9 0 0,-1 3 0 16,1 4 0-16,-9 4 0 0,-1 4 0 0,1 8 0 16,-5 4 0-16,1 0 0 0,-5 7 0 0,0 1 0 15,-5 7 0-15,5 0 8 0,-4 4-8 0,0 1 0 16,-5-1-53-1,5 4-15-15,4 0-4 0,0-4 0 0,-5 4-169 0,1-7-35 16,-5 22-6-16,9-18-2 0</inkml:trace>
        </inkml:traceGroup>
        <inkml:traceGroup>
          <inkml:annotationXML>
            <emma:emma xmlns:emma="http://www.w3.org/2003/04/emma" version="1.0">
              <emma:interpretation id="{8457D4AA-6F3D-4641-B0DC-DFB77633CB8E}" emma:medium="tactile" emma:mode="ink">
                <msink:context xmlns:msink="http://schemas.microsoft.com/ink/2010/main" type="inkWord" rotatedBoundingBox="13388,9268 14352,9219 14394,10053 13431,1010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7049.1627">11881 8293 1785 0,'0'-12'159'0,"0"-4"-127"15,-5 8-32-15,-3-3 0 0,-1 7 96 0,-4 0 12 16,-5 4 4-16,1 8 0 0,-5 0-39 0,0 3-7 16,-5 5-2-16,1 7 0 0,4 8 0 0,0 5 0 15,0-1 0-15,5 8 0 0,4-4-54 0,4 3-10 16,4 1 0-16,1 0 0 0,0-4 0 0,4-4 0 16,13 0 0-16,-4 1 0 0,8-5 0 0,1-4 0 15,-1-4 0-15,9 5-780 16,-4-13-160-16</inkml:trace>
          <inkml:trace contextRef="#ctx0" brushRef="#br0" timeOffset="97415.9805">12166 8737 1594 0,'0'0'71'0,"0"0"14"0,0 0-68 0,-4 8-17 0,4 0 0 0,0 0 0 15,0-8 48-15,0 11 7 0,4-3 1 0,5 0 0 16,-1 0-1-16,1-4 0 0,9-1 0 0,-1-3 0 15,1 0-8-15,4-3-2 0,4-1 0 0,-4-4 0 16,0 0 7-16,0-4 0 0,0 1 1 0,0-5 0 0,-9 4-9 0,5-3-1 16,-5-1-1-16,0-3 0 0,0-1-18 0,0 1-4 15,-4-9-1-15,4 5 0 0,-4-4-3 0,0-1-1 16,-5 1 0-16,5 0 0 0,-5 7-15 0,1-3 11 16,-5 3-11-16,-5 5 10 0,1 3-10 0,-1 4 0 15,-3 0 9-15,-1 5-9 0,-13-1 22 0,4 8 0 16,-4-1 0-16,-4 13 0 0,4 0-4 0,-4 7-1 15,0 4 0-15,-1 5 0 0,1 3-4 0,0 4-1 16,4-4 0-16,0 4 0 0,0 0 16 0,4-4 4 16,5 0 0-16,0 0 0 0,4 0-32 0,5-4 0 15,4-3 0-15,4 3 0 0,5-4 0 0,4-3 0 16,5-9 0-16,8 1 0 16,9-1-36-16,5-3-12 0,12 0-4 0,10-4-790 15,-5-1-158-15</inkml:trace>
        </inkml:traceGroup>
        <inkml:traceGroup>
          <inkml:annotationXML>
            <emma:emma xmlns:emma="http://www.w3.org/2003/04/emma" version="1.0">
              <emma:interpretation id="{ABFE4996-B3F5-4F38-A754-E47CF5CF15E3}" emma:medium="tactile" emma:mode="ink">
                <msink:context xmlns:msink="http://schemas.microsoft.com/ink/2010/main" type="inkWord" rotatedBoundingBox="16322,8545 17752,8472 17832,10059 16403,1013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9636.0386">15312 8702 460 0,'0'0'41'0,"0"0"-33"0,0 0-8 0,0 0 0 0,4-4 284 0,-4 4 54 15,4-12 11-15,1 5 3 0,4 3-208 0,-1-4-42 16,10 0-8-16,-1 0-2 0,1 4-50 0,8-3-10 15,5-1-3-15,4-4 0 16,5 4-69-16,3 4-13 0,1-3-3 0</inkml:trace>
          <inkml:trace contextRef="#ctx0" brushRef="#br0" timeOffset="99405.1028">15627 8222 1728 0,'18'-15'76'0,"-9"7"16"15,8-4-73-15,1-3-19 0,-1 3 0 0,5 0 0 0,-4-3 66 0,4 3 10 16,4-8 1-16,-4 1 1 0,0-1-34 0,-4 1-8 16,-1-1 0-16,1-3-1 0,-5 0-10 0,0-1-1 15,-9 1-1-15,5-1 0 0,0 1 4 16,-5-4 1-16,1 3 0 0,-1-3 0 0,-4-4 0 0,0 4 0 15,-4-1 0-15,-1 1 0 0,5 0-10 0,-4 3-2 16,0-3 0-16,4 0 0 0,-9 3-25 0,4 5-6 16,1-1-1-16,-5 1 0 0,5 7 16 0,-5 0 0 15,5 5 0-15,-5-1 0 0,5 4 12 0,-5 0 6 16,-4 8 1-16,4 0 0 0,-4 4-19 0,0-1 0 16,-5 9 0-16,0 0-9 0,5 3 9 0,-4 12 0 15,4 1 0-15,-9 3-8 0,8 4 8 0,-3 0 0 16,4 7 8-16,0 9-8 0,-5-4 23 0,5 7 0 15,0-3 0-15,0 7 0 0,-1-3 1 0,-3 7 0 16,4-4 0-16,4 5 0 0,-4-1 22 0,4-4 5 16,0 5 1-16,-4-5 0 0,9-7-33 0,-5 3-7 0,-4-3 0 15,4 3-1-15,0-7-11 0,0 0 0 0,1-8 0 16,-6-1 0 0,6-6-104-16,-1-5-17 0,-4-8-3 0,4 1-1027 0</inkml:trace>
          <inkml:trace contextRef="#ctx0" brushRef="#br0" timeOffset="98984.937">14790 8363 748 0,'30'-12'67'0,"-21"4"-54"0,-9-7-13 0,4 3 0 16,-4 4 116-16,-4 0 20 0,4-3 4 0,-4 3 0 15,-1 0-46-15,5 0-10 0,0 8-1 0,-9 0-1 16,5-4-35-16,-5 8-7 0,1-4-2 0,-1 12 0 16,0 0-5-16,-4 3-1 0,-5 1 0 0,5 7 0 15,-4 5 9-15,-1 3 2 0,0 0 0 0,5 4 0 16,0-4-10-16,4 4-1 0,-4-7-1 0,0 3 0 16,9-4 1-16,-5 0 1 0,0-3 0 0,5-1 0 0,-1-3-33 0,1-1 0 15,-5-7-15-15,9 0 5 0,5-8 10 16,-5-4 12-16,8 3-2 0,5-3-1 0,1 0-9 0,3-7 0 15,5-1 0-15,0-4 0 0,4 0 0 0,1-3 0 16,-5-1 0-16,8 1 0 0,-3-5 0 0,-1 1 0 16,-4-1 0-16,4-3 8 0,5-1-8 0,-9-3 0 15,0 0 0-15,0-4 0 0,-9-1 0 0,0 1 0 16,0 4 9-16,-4 0-9 0,-5 7 13 0,-4 1-1 16,0-1-1-16,0 1 0 0,-8 7 22 0,-1 0 5 15,-4 0 1-15,-5 1 0 0,-4 7-4 0,0 0-1 16,-4 4 0-16,0 4 0 0,4 0-17 0,-5 0-3 15,-3 7-1-15,3 1 0 0,1 0-13 0,0-4 0 16,4 7 0-16,0 1 0 16,4-1-112-16,5 1-16 0,4 0-4 0,9 3 0 0</inkml:trace>
        </inkml:traceGroup>
        <inkml:traceGroup>
          <inkml:annotationXML>
            <emma:emma xmlns:emma="http://www.w3.org/2003/04/emma" version="1.0">
              <emma:interpretation id="{EFDBAFEF-E83F-4B29-A815-BD3558FB2676}" emma:medium="tactile" emma:mode="ink">
                <msink:context xmlns:msink="http://schemas.microsoft.com/ink/2010/main" type="inkWord" rotatedBoundingBox="19236,8550 23051,8356 23115,9630 19301,982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1073.1458">18567 7641 1267 0,'-13'-31'56'0,"8"23"12"0,1-3-55 0,4-1-13 16,4 0 0-16,-4-3 0 0,-4-1 54 0,4 4 8 0,4-3 2 0,5 7 0 16,-9 0 32-16,5 0 8 0,-5 1 0 0,4 3 1 15,-4 4-28-15,0 0-5 0,0 0-2 0,0 0 0 16,4 7-42-16,-4 13-9 0,-4 3-2 0,0 5 0 15,-1 3 35-15,1 8 8 0,-1 0 0 0,-3 12 1 16,-6-1-18-16,1 1-4 0,5 0-1 0,-1 3 0 16,-9-3-13-16,9 0-2 0,5 3-1 0,0 1 0 15,4-5-14-15,-5 1-8 0,-8 0 8 0,4-4-8 16,5-1-115 0,-9-3-27-16,-5 0-6 0,1-4 0 0</inkml:trace>
          <inkml:trace contextRef="#ctx0" brushRef="#br0" timeOffset="101215.6416">18764 8285 1857 0,'0'0'82'0,"0"0"18"0,0 0-80 0,0 0-20 16,0 0 0-16,-8 11 0 0,-1-3 48 0,4 4 7 15,5 4 1-15,0-1 0 0,0 1-20 0,0 3-4 16,0 1-1-16,5-1 0 0,-1-3-19 0,1 3-3 15,-5 1-1-15,4-1 0 16,0 1-79-16,-4-5-16 0,5-3-3 0</inkml:trace>
          <inkml:trace contextRef="#ctx0" brushRef="#br0" timeOffset="101362.9043">19045 7832 1728 0,'0'-11'153'0,"0"11"-122"0,0 0-31 0,0 0-506 16,0 0-107-16</inkml:trace>
          <inkml:trace contextRef="#ctx0" brushRef="#br0" timeOffset="100741.1964">17922 8144 1263 0,'-9'-4'28'0,"9"4"5"0,9-7 2 0,-5-1 1 0,1 4-36 0,-1-8 0 0,-4 4 0 0,5-3 0 16,-5 3 110-16,0-4 15 0,-5 1 3 0,1-1 1 16,-1 4-52-16,1-4-10 0,-9 8-3 0,0-3 0 15,0 3 0-15,-5 4 0 0,0 0 0 0,-8 4 0 16,0 3 0-16,-5 5 0 0,0-4 0 0,-4 11 0 16,0 1-51-16,0 7-13 0,4 1 0 0,1 3 0 15,3 0 0-15,5 4 0 0,0 0 0 0,9 0 0 16,5 0 0-16,-1 0 0 0,9-3 0 0,9-1 0 0,-1-4 0 0,5-3 0 15,9-5 0-15,9 1 0 16,0-9 0-16,0-3 0 0,12 0 0 0,-3 0 0 16,-5-8-204-16,4 4-41 0,67-8-8 15,-36-4-2-15</inkml:trace>
          <inkml:trace contextRef="#ctx0" brushRef="#br0" timeOffset="101894.3038">19523 8222 806 0,'0'0'36'0,"5"-7"7"0,4-1-35 0,-1-4-8 16,1 0 0-16,-5 1 0 0,5-1 258 0,-4 4 50 15,-5-4 9-15,0 5 3 0,-5-5-205 0,5 4-41 16,-4 0-8-16,-5 1-2 0,0-1-14 0,-4 8-3 16,-4 0-1-16,-1 8 0 0,-4 3-22 0,-4 5-5 15,-9 3-1-15,0 9 0 0,4 7-28 0,-4 0-6 16,4 0 0-16,-4 8-1 0,-5-4 17 0,10 0 0 15,12-4 0-15,-4 4 0 0,5-8 0 0,-1 0 0 16,14-7 0-16,4-1 0 0,4-7 0 0,5-1 0 16,-9-7 0-16,9 0 0 0,8-8 0 0,1-4 8 15,-1 0-8-15,5-4 0 0,5-7 12 0,3-1-3 16,-8-7-1-16,9-1 0 0,-5-3 8 0,5 0 2 16,0-4 0-16,-1-5 0 0,1 1 0 0,0 0 0 15,4 0 0-15,-4 4 0 0,-5 0 3 0,0 11 1 16,-4 1 0-16,-4 7 0 0,-5 4 11 0,-9 0 3 0,-4 8 0 15,0 0 0-15,0 12-19 0,-4 4-3 0,-5 3-1 16,-4 5 0-16,-4 3-13 0,-1 8 8 0,0-4-8 16,-4 4 0-16,5 4 0 0,-5 0 0 0,4 4 0 0,1-4 0 31,-5 0-93-31,4 0-25 0,-4-8-5 0,5 5-632 0,-5-9-126 0</inkml:trace>
          <inkml:trace contextRef="#ctx0" brushRef="#br0" timeOffset="102053.3254">20002 8129 2016 0,'13'-20'89'0,"-9"16"19"0,1-3-87 0,-5 7-21 16,0 0 0-16,0 0 0 0,0 0 104 0,4 11 17 16,0 9 3-16,-4-1 1 0,0 5-59 0,0 3-12 15,0 0-2-15,-4 4-1 0,4 1-51 0,-4-1 0 16,4 0-9-16,0-4 1 0,0 5 8 0,0-9 11 15,4 0-3-15,-4-3 0 0,4-5 0 0,1 1-8 16,-1-4 12-16,5-4-4 0,0-1 12 0,4-7 1 16,-4 0 1-16,4 0 0 0,0-4 15 0,4-3 3 15,1-5 1-15,-5-4 0 0,5-3-14 0,-1-1-3 16,1 1-1-16,-5-5 0 16,5-3-42-16,-1 0-8 0,-4 0-1 0,5-5-1 0,-1 1 40 0,10-4 8 15,-1 4 1-15,5 0 1 16,4-1-183-16,0 1-37 0</inkml:trace>
          <inkml:trace contextRef="#ctx0" brushRef="#br0" timeOffset="102395.9934">20699 8417 1699 0,'0'0'75'0,"0"0"16"0,13 0-73 0,0-4-18 0,1 4 0 0,-1-3 0 16,9-5 67-16,0 0 9 0,0 0 3 0,8-7 0 15,-3-1-5-15,3 0-1 0,1 1 0 0,-5-1 0 0,5 1-21 16,0-5-4-16,4 1 0 0,-4-5-1 0,-1 1 14 0,-8 3 3 16,5-3 1-16,-1-1 0 0,-4 1-52 0,-5 0-13 15,-3 3 0-15,-6 1 0 0,1-1 37 0,-4 5 5 16,-5-1 1-16,-5 4 0 0,-4 1-8 0,-4 3-2 16,-4 0 0-16,-5 4 0 0,-5 0-17 0,-8 8-4 15,5 0-1-15,-6 8 0 0,1 3-11 0,-4 1 0 16,8 3 0-16,-4 5 0 0,9-1 0 0,-1 1 0 15,6 3 0-15,-1 0 0 0,8 0 0 0,6 5 0 16,-1-5 0-16,4 4 0 0,10-4 0 0,-1 1 0 16,5-5 0-16,4 1 0 15,5-1-20-15,8 0-7 0,0-3-1 0,5-5 0 16,0 1-127-16,8 0-25 0,5-5-6 0,4 5-899 0</inkml:trace>
        </inkml:traceGroup>
        <inkml:traceGroup>
          <inkml:annotationXML>
            <emma:emma xmlns:emma="http://www.w3.org/2003/04/emma" version="1.0">
              <emma:interpretation id="{CADADBE2-B80B-4511-BD1F-0B907F5BEE20}" emma:medium="tactile" emma:mode="ink">
                <msink:context xmlns:msink="http://schemas.microsoft.com/ink/2010/main" type="inkWord" rotatedBoundingBox="25194,8646 26717,8568 26752,9267 25229,9344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78153.8484">24560 7957 1324 0,'0'0'118'0,"0"-8"-94"16,0-3-24-16,-4 7 0 0,4 4 32 0,0 0 3 16,0-8 0-16,0 4 0 0,-5 0 33 0,1 4 6 15,-5 0 2-15,0 0 0 0,-4 8-39 0,0 4-7 16,-5-5-2-16,5 9 0 0,0 0-28 0,4 3 0 16,-4 1 0-16,0-1 0 0,9 1 9 0,-1 3-9 15,1 0 8-15,4 1-8 0,0-5 0 0,4 1 0 0,5 3 0 0,0-3 0 16,4-5 0-16,4-3 0 0,1 0 0 0,4-4 0 15,4-1 8-15,5-3-8 0,0-4 12 16,4 0-4-16,0-8-8 0,-4 5 12 0,-1-9-12 0,1 4 12 16,-5-4 5-16,1 1 2 0,-1-1 0 0,-4-4 0 15,-5 1 8-15,1 3 1 0,0-4 1 0,-10-3 0 16,1 3-1-16,-4 1 0 0,-5-1 0 0,-5 4 0 16,1-3 5-16,-5 3 1 0,-4 0 0 0,0 5 0 15,-5-1-8-15,-4 4-2 0,-4-4 0 0,-1 4 0 16,1-4-24-16,0 5 8 0,0-1-8 0,-1 4 0 15,5 0 0-15,5 0 0 0,-5 4 0 0,4-1 0 16,1-3-100-16,4 8-26 0,4 4-5 0</inkml:trace>
          <inkml:trace contextRef="#ctx0" brushRef="#br0" timeOffset="177372.7348">23915 7778 655 0,'0'0'28'0,"4"-12"8"16,-4 0-36-16,0 1 0 0,0-5 0 0,-4 1 0 0,4 7 72 15,-4-4 8-15,-5 0 2 0,4 1 0 0,-3-1-13 16,-1 4-2-16,-4 4-1 0,0-4 0 0,-1 1-12 0,1-1-2 16,5 4-1-16,-10 0 0 0,0 0-25 0,1 4-5 15,-5 0-1-15,0 8 0 0,-4-4 12 0,-1 4 1 16,5-1 1-16,-4 5 0 0,-5 4-21 0,9-5-4 16,-4 1-1-16,-5 0 0 0,5 3 2 0,4 5 0 15,5-8 0-15,-1 7 0 0,1-7-10 0,8 0 8 16,0-1-8-16,5 1 8 0,4-4-8 0,8 7 0 15,1-3 0-15,9 0 8 0,4-1 6 0,8-3 1 16,1 4 0-16,9-4 0 0,-1 3 5 0,5-3 2 16,0 0 0-16,0 4 0 0,-1-5-22 0,-7 5 0 15,-1-4 0-15,-5 4 0 16,1-1-20-16,-9 1-8 0,0-4-1 0,-4 4-1 0,-5-1 50 16,-5 1 9-16,1 0 3 0,-4-1 0 0,-5 5-16 0,-5-4-2 15,5 3-1-15,-9 1 0 0,-4-1 9 0,5 1 2 16,-6-4 0-16,-3 3 0 0,-1-3 3 0,1 0 1 0,-5-1 0 15,-5-3 0-15,6 0-17 0,-1 0-3 0,0 0-8 16,-5-1 12-16,5-3-12 0,5 0 0 0,-1-4 8 0,1 4-8 16,4-4-13-16,4 0-6 0,9 0-1 0,0 0-578 15,0 0-116-15</inkml:trace>
        </inkml:traceGroup>
        <inkml:traceGroup>
          <inkml:annotationXML>
            <emma:emma xmlns:emma="http://www.w3.org/2003/04/emma" version="1.0">
              <emma:interpretation id="{65891BB7-B8E4-408C-A5E0-AF8728C4A6ED}" emma:medium="tactile" emma:mode="ink">
                <msink:context xmlns:msink="http://schemas.microsoft.com/ink/2010/main" type="inkWord" rotatedBoundingBox="28059,7980 31354,7812 31424,9175 28129,9343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79050.0647">27245 7169 986 0,'0'-27'44'0,"4"15"8"0,1 1-41 0,-1-1-11 0,1-4 0 16,-1 9 0-16,0-5 82 0,-4 12 14 0,0 0 4 0,5-8 0 16,-5 8-35-16,0 0-6 0,0 0-2 0,0 0 0 15,0 0-28-15,-9 12-5 0,0 3-2 0,0 9 0 16,-4 3 4-16,4 4 1 0,-4 4 0 0,-4 8 0 15,-1 0 11-15,-4 4 2 0,-4 4 1 0,-5 3 0 16,0 1 1-16,1 3 0 0,-5 1 0 0,4-1 0 0,5-3-19 16,-1-4-4-16,-3-1-1 0,8-3 0 0,-5-4-10 0,1 0-8 15,-5 0 12-15,1 0-12 0,3-8 0 0,-3 0 0 16,3-4 0-16,-3 4 0 16,3-7-58-16,5-5-6 0,0-4 0 0,0 1-1 15,0-4-96-15,9-9-19 0,-4 9-4 0,17-16-1 0</inkml:trace>
          <inkml:trace contextRef="#ctx0" brushRef="#br0" timeOffset="179491.0846">27605 7099 921 0,'4'-15'82'0,"5"3"-66"0,0-4-16 0,4 5 0 15,0-1 78-15,0 0 12 0,5 4 2 0,-1 1 1 16,1-1-33-16,-1 4-6 0,1 0-2 0,-1 4 0 16,-8 4-16-16,0 0-3 0,0 0-1 0,-5 7 0 15,-4 5-4-15,0 4-2 0,0 3 0 0,-9 12 0 16,-4 0-1-16,0 8 0 0,0-4 0 0,-5 12 0 16,-4 3-1-16,0 1-1 0,-4 0 0 0,4 3 0 15,-4 4-7-15,0-7-2 0,4 0 0 0,-5-5 0 16,10-3-3-16,-5-4-1 0,4-8 0 0,-4 0 0 15,5-4 2-15,-1-3 1 0,1-9 0 0,4 1 0 16,-1-1 4-16,1-7 1 0,0 0 0 0,4-5 0 0,5 1-29 0,4-8-5 16,0 0-2-16,0 0 0 0,0 0 50 15,0-12 11-15,9 1 1 0,-1-5 1 0,6-3-21 0,-1-1-4 16,4 1 0-16,1-5-1 0,-1 5-10 0,5-5-1 16,0 5-8-16,5-1 12 0,-5 9-12 0,-1-1-8 15,1 4 8-15,-4 0-13 0,0 8 23 0,-1 0 5 16,-4 0 1-16,0 8 0 0,-4 4-26 0,0 0-5 15,-5-1-1-15,1 5 0 0,-1 3 16 0,0 1 0 16,-4-1 0-16,5 1 0 16,-1 3-82-16,1-3-14 0,-1-5-2 0,5 1-491 15,-5 0-99-15</inkml:trace>
          <inkml:trace contextRef="#ctx0" brushRef="#br0" timeOffset="178723.7729">26289 7832 1036 0,'0'0'46'0,"0"0"10"0,0 0-45 0,0 0-11 16,0 0 0-16,13 0 0 0,0-3 80 0,0-1 15 16,5 4 2-16,-1-4 1 0,9 0-25 0,1 0-5 15,-1 0 0-15,9 0-1 0,0-4-17 0,5 4-3 16,-1-3-1-16,1 3 0 0,4 0-4 0,0 0-1 16,-1-4 0-16,6 4 0 0,-5-4-14 0,-1 5-3 15,6-5-1-15,-1 4 0 0,-9 0-15 0,1 0-8 16,-5 0 8-16,-4 0-8 0,-1 4-14 0,-8 0-7 15,0 0-2-15,-4 0 0 16,-5 0-33-16,0 0-6 0,-13 0-2 0</inkml:trace>
          <inkml:trace contextRef="#ctx0" brushRef="#br0" timeOffset="180161.8938">28188 7860 576 0,'22'-24'51'0,"-13"13"-41"0,0-5-10 0,4 0 0 16,-4-3 141-16,4 3 27 0,-4-3 4 0,-5 3 2 16,5 1-41-16,0-1-8 0,-5 0-1 0,5 5-1 15,-5-1-41-15,-4 0-8 0,4 1-2 0,1 3 0 16,-5 0-45-16,0 8-10 0,0 0-1 0,0 0-1 16,-13 8 17-16,0 0 4 0,-1 3 1 0,-3 5 0 15,-5 0-29-15,0 3-8 0,4 1 0 0,-8 3 0 16,9 0 0-16,-5 1 8 0,4-5-8 0,9 1 0 15,-4-1 24-15,4-3 0 0,9-1 0 0,0-3 0 16,0-4-71 0,9 0-13-16,-5-1-4 0,5 1 0 0,4-8 78 0,-4 0 15 0,9 0 3 0,-5-4 1 0,9-3-33 15,-5-1 0-15,1-4 0 0,4 0 0 16,0-7 0-16,-5 3 0 0,5-7 10 0,0 3-10 0,-4-7 0 16,4 8 0-16,-5-1 0 0,5 1 0 0,-9 7 0 15,-4 4 0-15,-9 8 0 0,0 0 0 16,0 0-28-16,0 0-4 0,-4 8 0 0,-9 11-1 0,-5 1 61 0,5 3 12 15,-5 5 2-15,1-1 1 0,-1 0-33 0,1 0-10 16,4-3 0-16,4 7 0 0,0-8 8 0,9 5-8 16,0-5 0-16,0-3 0 0,4-5 0 0,1-3 0 15,-1 0 0-15,9-1 0 0,-4-3 0 0,4-4 0 16,9 0 10-16,0-8-10 16,0 0 13-16,9 0-2 0,-5-4-1 0,5-3 0 0,-5-5-10 0,5 4 10 15,0-7-10-15,-1-1 10 0,-3-7 2 0,3 0 0 0,1-4 0 16,0-8 0-16,-5 0-12 0,5-4 12 0,4-8-12 15,0 0 12-15,0-3-12 0,0-5 0 0,9 1 9 0,4-5-9 16,-4 1 0-16,4-4 8 0,-4 3-8 0,5-3 0 16,-1 8 0-16,-4 3 0 0,-5 4 0 0,1 4 0 15,-10 8 0-15,1 4 0 0,-5 8 0 0,-4 4 0 16,0 3-19-16,0 1-1 0,-9 11-1 0,1 0 0 16,-14 8 21-16,0 0 0 0,0 0 0 0,0 0 0 15,0 12 0-15,-9 11 0 0,-4 8 0 0,-1 1 0 16,-3 7 24-16,-9 3 10 0,4 9 2 0,-9 8 0 15,5-5-28-15,-5 1-8 0,-4 7 0 0,0 1 0 16,0-1 8-16,-1 0-8 0,1 1 0 0,0 3 0 16,5-7 0-16,3-5 0 0,10-3 8 0,-1 0-8 15,1-8 0-15,8-1 0 0,-4-7 0 0,8 1 0 16,-3-1-36-16,-1-8-2 0,4-4 0 16,1-3 0-16,4-5-123 0,0-3-25 0,0-12-5 15</inkml:trace>
          <inkml:trace contextRef="#ctx0" brushRef="#br0" timeOffset="180383.0841">28895 7286 1389 0,'0'0'61'0,"0"-7"14"0,0-5-60 0,4 4-15 16,0 0 0-16,-4 8 0 0,9-7 34 0,4-1 4 15,-4 4 1-15,9 0 0 0,-1 0-3 0,5-4 0 0,4 4 0 16,10 0 0-16,-1 1 0 0,4 3 0 0,1-4 0 0,8 0 0 16,-4 8-16-16,4-4-4 0,0 4-1 0,1-1 0 31,-6-3-36-31,1 4-7 0,0-4-2 0</inkml:trace>
        </inkml:traceGroup>
      </inkml:traceGroup>
      <inkml:traceGroup>
        <inkml:annotationXML>
          <emma:emma xmlns:emma="http://www.w3.org/2003/04/emma" version="1.0">
            <emma:interpretation id="{EE08916F-A670-4A6D-B915-72740DFE2905}" emma:medium="tactile" emma:mode="ink">
              <msink:context xmlns:msink="http://schemas.microsoft.com/ink/2010/main" type="line" rotatedBoundingBox="2636,11758 28354,9855 28475,11487 2756,13390"/>
            </emma:interpretation>
          </emma:emma>
        </inkml:annotationXML>
        <inkml:traceGroup>
          <inkml:annotationXML>
            <emma:emma xmlns:emma="http://www.w3.org/2003/04/emma" version="1.0">
              <emma:interpretation id="{BAB875E6-1C24-468A-B616-73C1C2B49570}" emma:medium="tactile" emma:mode="ink">
                <msink:context xmlns:msink="http://schemas.microsoft.com/ink/2010/main" type="inkWord" rotatedBoundingBox="2682,12384 4483,12250 4529,12872 2728,13006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04913.6004">1663 11354 1328 0,'13'-16'29'0,"-9"9"7"0,5-1 0 0,0-4 1 0,4 8-29 0,-4 0-8 0,8 4 0 0,-8 0 0 15,0 8 38-15,0 0 6 0,-1 4 2 0,6 7 0 16,-14 4-6-16,4 5-2 0,0 3 0 0,-4 4 0 16,0 0 6-16,0 8 0 0,-4-4 1 0,0 0 0 15,4 0-16-15,-9-4-3 0,4 0-1 0,1-4 0 0,0-3 11 0,-1-5 1 16,1 0 1-16,4-7 0 0,-4 0-23 0,-1-9-5 15,5 1-1-15,-4-4 0 0,4-4 7 0,0 0 0 16,0 0 1-16,4-8 0 0,-4-3 19 0,0-1 3 16,0-8 1-16,5-3 0 0,3-4-32 0,1-4-8 15,0-5 0-15,0 1 0 0,8-7 8 0,1 3 0 16,-1 3 0-16,5 1 0 0,0 4-8 0,0 4 0 16,0 3 0-16,0 5 0 0,-4 7 0 0,3 4 0 15,-3 5 0-15,4 3 8 0,-9 0-8 0,9 11 0 16,-9-3 0-16,0 8 8 0,5-1-8 0,-9 1 0 15,4 7 0-15,-4 1 0 0,4-5 0 0,-4 1 0 16,-1-1 0-16,5 1 0 0,-4-5 0 0,4 1 0 16,-4-4 0-16,4-5 0 0,-8 1 0 0,4-4 0 15,8 0 0-15,1 0 0 0,-1-8 0 0,5 4-10 16,4-4 10-16,-4 0 0 0,0-4 0 0,9 4 0 16,-13-3 0-16,8-1 0 0,5-4 0 0,-14 4 0 15,5-3 0-15,-4 3-10 0,-1-4 10 0,5 0 8 0,-9 1-8 16,5-1 11-16,4 0-11 0,-13 1 0 0,-1-5-12 15,1 0 12-15,-5 1 0 0,5-1 0 0,-4 1 0 0,-5-1 0 16,0 0 0-16,0 5 0 0,-5-1 0 0,5-4 0 16,-4 5 0-16,-1-1 0 0,1 0 0 0,0 1 0 15,-5 3 0-15,5 0 0 0,-5 8 0 0,0 0 0 16,0 8 0-16,-4 0 0 0,4 7 0 0,-4 5 0 16,0-1 0-16,4 9 0 0,-8-1 0 0,3 4 0 15,-3 4 0-15,4-4 0 0,0 1 0 0,4-5 0 16,0 0 0-16,5 0 0 0,4-3 0 0,0 3 0 0,4-7-9 15,5 3 9-15,0-7 0 0,4 3 0 0,4-7 0 16,1 3 0-16,-1-3 0 0,5-4 0 16,0 4-28-16,9-9 0 0,-5 1 1 0,9-4-956 15</inkml:trace>
          <inkml:trace contextRef="#ctx0" brushRef="#br0" timeOffset="204076.1924">1084 11467 979 0,'0'0'87'0,"0"-8"-70"16,-9 0-17-16,5 1 0 0,4 7 15 0,0-8-1 16,0 8 0-16,-5-8 0 0,5 0 20 0,0 8 4 15,-4-8 1-15,8 1 0 0,-4 7-20 0,0 0-4 16,0 0-1-16,-4-4 0 0,4 4 5 0,0 0 1 0,0 0 0 16,0 0 0-16,0 0 5 0,0 0 2 0,-9 0 0 15,0 8 0-15,-4-1 17 0,4 1 4 0,-4 4 1 0,4 0 0 16,-4 3-25-16,0 1-4 0,4 3-2 0,0 5 0 15,-4-1-5-15,5 0-1 0,-1 1 0 16,0 3 0-16,5-3-2 0,-1 7-1 0,1-4 0 0,4 4 0 16,-5-7-9-16,10 3 8 0,-5 4-8 0,0-4 8 15,0-7 8-15,9 3 2 0,-5-3 0 0,14-5 0 16,-10 5-18-16,5-8-19 0,5-5 4 0,0 1 1 16,-1 0 14-16,1-4 0 0,4-4 12 0,0-8-12 15,-1 4 17-15,1-8-3 0,0 1-1 0,0-1 0 16,0-4 3-16,0-3 1 0,0-1 0 0,-4 1 0 15,4-4-8-15,-9-1-1 0,0 1-8 0,0-5 12 16,-4 5 4-16,-5 0 1 0,5-5 0 0,-5 1 0 0,-8 0 8 16,0 0 2-16,-1-1 0 0,1 1 0 0,-5 4-27 15,5-5 0-15,-10 5 8 0,6 3-8 0,-1 5 0 0,-4-5 8 16,4 9-8-16,-4-1 8 0,4 4-8 0,0 0 0 16,-4 4 0-16,9 0 0 0,-5 1 0 0,-4 3 0 15,4 0-9-15,0 3 9 0,9-3-22 0,0 8-1 16,0-8 0-16,-13 12 0 15,9-4-55-15,4 7-11 0,0-3-3 0</inkml:trace>
        </inkml:traceGroup>
        <inkml:traceGroup>
          <inkml:annotationXML>
            <emma:emma xmlns:emma="http://www.w3.org/2003/04/emma" version="1.0">
              <emma:interpretation id="{8D885D35-E59E-4F12-8665-60CB6F439072}" emma:medium="tactile" emma:mode="ink">
                <msink:context xmlns:msink="http://schemas.microsoft.com/ink/2010/main" type="inkWord" rotatedBoundingBox="6791,11451 11137,11129 11221,12273 6876,12595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07200.7646">8415 10933 2023 0,'9'-20'44'0,"-5"9"10"0,-4-1 2 0,0 4 0 0,0 0-44 0,0 8-12 0,0 0 0 0,0 0 0 16,-9-8 64-16,0 1 10 0,1 3 2 0,-1 0 1 16,0 8-43-16,-4 0-9 0,-5 0-1 0,5 3-1 0,4 1-23 0,-4 4 0 15,-4 3 0-15,-1 1 8 0,1 4-8 0,-1-1 0 16,-4 8 0-16,5-3 0 0,-1 3 0 0,5 0 0 16,4 1 0-16,0-5 0 0,5 0 0 0,0-3 0 15,-1-1 0-15,10 1 0 0,-1-4 0 0,0-5 0 16,5-3 0-16,0-4 0 0,4 0 0 0,0-8 0 15,0 0 0-15,5-4 0 0,-1-3 0 0,1-5 0 16,-5-4 0-16,9 1 0 0,-4-1 0 0,4-7 0 16,-5-4-9-16,5 4 9 0,-9-5 0 0,5 5 0 15,-1-4 0-15,1 4 0 0,-5 7 0 0,-4 1 0 16,0 7 0-16,-1 4 0 0,-8 8 28 0,0 0 9 16,0 0 3-16,5 8 0 0,-10 8-28 0,5-1-12 15,-4 5 10-15,0-1-10 0,-1 12 8 0,1-3-8 0,-1 3 0 16,5 4 0-1,-4-4-49-15,0 8-16 0,4-4-3 0,-5 0-993 0</inkml:trace>
          <inkml:trace contextRef="#ctx0" brushRef="#br0" timeOffset="207550.429">9007 10827 1882 0,'0'0'41'0,"13"-7"9"0,-4-1 2 0,4 4 1 15,0 0-42-15,-13 4-11 0,14 8 0 0,-1-4 0 16,-5 7 89-16,1 5 16 0,-4 4 3 0,-1-1 1 0,-4-3-62 0,0 11-13 16,-4-4-2-16,4 5-1 0,0-1-4 0,-5 0-1 15,1 1 0-15,4-5 0 0,-9 0-26 0,5-3 0 16,-1-5 8-16,1 1-8 0,0-4 8 0,-1-4 0 16,5-8 0-16,0 0 0 0,0 0-8 0,0 0 0 15,0 0 0-15,0 0 0 0,9-12 0 0,0 0 10 16,4-7-10-16,-4-5 10 0,4 1-2 0,4-4 0 15,5 3 0-15,-4-3 0 0,-1 3-8 0,5 1-9 16,0 0 9-16,0 7-13 0,-4 4 13 0,-1 1 15 16,-4 3-3-16,1 8-1 0,-1 4 5 0,-4 4 0 15,-1-1 1-15,-3 5 0 0,-1 4-17 0,0 3 8 16,1 1-8-16,-5-1 0 0,4 5 0 0,-4-1 0 16,5 4 0-16,-1-3 0 15,0 3-57-15,1-4-19 0,4 1-3 0,-5-1-1017 0</inkml:trace>
          <inkml:trace contextRef="#ctx0" brushRef="#br0" timeOffset="206365.2254">6590 10886 1706 0,'0'0'37'0,"0"0"8"0,4-12 2 0,-4 12 1 0,0 0-38 0,0-8-10 0,4 1 0 0,-4 7 0 16,0 0 16-16,0 0 2 0,-8-4 0 0,3 4 0 0,-8 0-9 16,4 8-1-16,-4-5-8 0,4 9 12 0,-4 0 0 0,0 0 0 15,4 3 0-15,1 1 0 0,-1 7 11 0,4-3 1 16,5 3 1-16,-4 0 0 0,4-3 2 0,0 3 0 16,4 1 0-16,-4-5 0 0,5 1 3 0,-1 3 1 15,1-7 0-15,-1 3 0 0,-4 1 8 0,0-1 1 16,0 1 1-16,-4-1 0 0,-1 1-19 0,1-1-4 15,-9 1-1-15,4-1 0 0,-4 1-9 0,0-1-8 16,-5 1 12-16,5-5-12 0,-5 1 0 0,5 0 0 16,0-5-10-16,0 1-688 15,-5 0-138-15</inkml:trace>
          <inkml:trace contextRef="#ctx0" brushRef="#br0" timeOffset="206615.1235">6971 10898 1267 0,'35'-16'112'0,"-17"12"-89"0,4-4-23 0,4 1 0 16,1-1 80-16,8 0 12 0,0-4 3 0,0 1 0 15,4-1 14-15,1 0 3 0,-1-3 1 0,1 3 0 16,-1 4-70-16,1-4-15 0,-1 1-2 0,-4 3-1 15,1 0-25-15,-1 0-17 0,-5 4 2 0,1-3-601 16,-5 3-120-16</inkml:trace>
          <inkml:trace contextRef="#ctx0" brushRef="#br0" timeOffset="206823.0195">7551 10336 1350 0,'-14'-23'60'0,"10"11"12"0,0-4-58 0,-1 5-14 15,1-1 0-15,-1 0 0 0,1 8 108 0,4 4 20 16,0 0 3-16,0 0 1 0,-4 12-45 0,-1 4-9 16,1 3-2-16,-5 8 0 0,5 5-20 0,-1 7-5 15,1 4-1-15,0-1 0 0,-1 9 6 0,-4 0 2 16,5 0 0-16,0-1 0 0,-5 9-39 0,4-5-8 16,-3 1-2-16,3 0 0 0,1-1-9 0,0 1 10 15,-5-5-10-15,4-3 10 0,-3 4-10 0,-1-4 0 16,4 0-12-16,-3-5-738 0,3-3-147 15</inkml:trace>
          <inkml:trace contextRef="#ctx0" brushRef="#br0" timeOffset="205459.7066">5085 11015 954 0,'17'-16'20'0,"-12"12"5"0,-1-4 1 0,1 1 2 0,-1 3-28 0,5-4 0 0,-9 8 0 0,0 0 0 16,0 0 96-16,0 0 15 0,0 8 2 0,4 3 1 16,-8 5-40-16,4 3-8 0,-5 5-2 0,1 3 0 15,0 4 4-15,-5-3 0 0,0 7 0 0,5-4 0 16,-5 0-4-16,4 0-1 0,-3-3 0 0,8-5 0 16,-5 4-14-16,5-3-2 0,-4-5-1 0,0 1 0 15,4-1-24-15,0-3-5 0,-5-1-1 0,5-3 0 16,0 0-8-16,5 0-8 0,-5-1 9 0,4 1-9 15,0-4-82-15,1 0-22 16,-5-8-5-16</inkml:trace>
          <inkml:trace contextRef="#ctx0" brushRef="#br0" timeOffset="205618.4901">5247 10765 1674 0,'0'0'74'0,"0"-8"15"0,0-3-71 0,0-1-18 15,0 0 0-15,0 4 0 0,5 1 91 0,-5 7 14 16,4-4 3-16,-4 4 1 0,0 0-71 0,0 0-14 0,9 4-4 0,0-1 0 31,-1 5-128-31,1 4-27 0,-5 0-5 0</inkml:trace>
          <inkml:trace contextRef="#ctx0" brushRef="#br0" timeOffset="206030.2537">5374 11206 1494 0,'0'0'32'0,"0"0"8"0,9-8 0 16,0-4 3-16,0 4-35 0,4 1-8 0,0-1 0 0,0 4 0 15,5 0 69-15,-5 0 12 0,4 4 3 0,-3 4 0 16,3 0-40-16,-4 4-7 0,5 0-1 0,-5 3-1 15,0 1-8-15,0-4-2 0,-8 3 0 0,4 5 0 0,-1-4 1 0,-3-1 0 16,-1 1 0-16,1 0 0 16,-5-4-10-16,-5 3-1 0,5-3-1 0,-4 4 0 0,4-12-14 0,-5 8 11 15,5-8-11-15,0 0 10 0,0 0-10 0,0 0 12 16,0 0-12-16,0 0 12 0,0 0-12 0,0 0 10 16,0 0-10-16,-4-8 10 0,4-4-10 0,0-3 10 15,9-1-10-15,-5-4 10 0,1 1 3 0,3 3 1 16,5-3 0-16,-4 3 0 0,0 1-14 0,4 3 11 15,0 0-11-15,-13 12 10 0,0 0 4 0,0 0 1 16,13 4 0-16,-13-4 0 0,18 8-15 0,-9 0 9 16,0 3-9-16,-1 1 8 0,1 4-8 0,-4-1 0 15,-1 1 0-15,5 0 0 0,-5 3 0 0,0 1-12 16,5-1 2-16,-4 1 1 16,-5-1-159-16,0 1-32 0</inkml:trace>
        </inkml:traceGroup>
        <inkml:traceGroup>
          <inkml:annotationXML>
            <emma:emma xmlns:emma="http://www.w3.org/2003/04/emma" version="1.0">
              <emma:interpretation id="{3C89A1C0-AA45-46DC-BF43-CB1F590F2424}" emma:medium="tactile" emma:mode="ink">
                <msink:context xmlns:msink="http://schemas.microsoft.com/ink/2010/main" type="inkWord" rotatedBoundingBox="11807,11532 12603,11473 12674,12423 11877,12482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08001.7272">10354 10488 2336 0,'0'0'52'0,"0"0"10"0,-9 4 2 0,0 0 1 0,-4 8-52 0,0 3-13 0,-4 1 0 0,-5 7 0 15,-5 5 35-15,5-1 4 0,0 4 1 0,-4 8 0 0,0 0-40 0,4 0 0 16,0 4-14-16,4 0 4 16,1-4 10-16,4 4 0 0,4-4 0 0,0 0 0 0,5-4 0 0,4 0 0 15,4-4 0-15,0-4 0 0,5 1 0 0,9-5 0 16,-5-3 10-16,5-5-10 0,3 1 18 0,1-8-2 16,9-1-1-16,-5-3 0 0,5-8 1 0,0 1 0 15,8-5 0-15,5-4 0 0,-4-4-8 0,-1-3-8 16,1-1 11-16,-1-3-11 0,1-8 33 0,-5 0 0 15,0-1 0-15,-4-3 0 0,-5 4-33 0,0-4 0 16,-4 0 0-16,-4 4-12 0,-5 3 12 0,0 5 0 16,-4-4 9-16,-5 7-9 0,5 1 14 0,-9 3-3 15,-4 1-1-15,-1 3 0 0,-8 4-10 0,4 0 12 16,-4 4-12-16,0 0 12 0,-5 8-12 0,-4 4 0 16,0 0 0-16,1 8 0 0,-6 3 0 0,5 8 10 15,-4 5-10-15,4-1 10 0,-4 4-10 0,8 4 0 16,1 0 0-16,-1 4 0 0,5 0 0 0,4-4-11 0,5 0 3 15,4-4 0-15,0 4 8 0,9-8 0 16,-1 0 10-16,10-4-10 0,4 1 0 0,0-9 0 16,8 5 0-16,1-9-10 15,9-3-141-15,8-4-28 0,48 3-5 0,-3-18-2 0</inkml:trace>
        </inkml:traceGroup>
        <inkml:traceGroup>
          <inkml:annotationXML>
            <emma:emma xmlns:emma="http://www.w3.org/2003/04/emma" version="1.0">
              <emma:interpretation id="{F578312F-D537-4A09-9B04-B66A3F986CE8}" emma:medium="tactile" emma:mode="ink">
                <msink:context xmlns:msink="http://schemas.microsoft.com/ink/2010/main" type="inkWord" rotatedBoundingBox="14509,11185 15232,11131 15304,12113 14582,12167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08742.1692">12868 10648 1440 0,'0'0'128'0,"0"-8"-103"16,0 4-25-16,0 4 0 0,0 0 116 0,0 0 17 0,0 0 4 0,0 0 1 15,0 0-68-15,-4 12-14 0,-1 4-2 0,-4 3-1 16,5 5-19-16,0-1-4 0,-5 0-1 0,0 9 0 16,0 3-13-16,0 0-2 0,5-8-1 0,-5 4 0 15,1-3-13-15,-1-1 0 0,4 0 0 0,5-3 0 16,-4-5 0-16,4 1 0 0,-4-5 0 0,4-7 0 15,0 4 10-15,0-12-10 0,0 0 10 0,0 0-10 16,0 0 14-16,0 0-3 0,8-8-1 0,6 0 0 16,-1-4 1-16,0-3 0 0,4-1 0 0,5-3 0 15,0-1-11-15,0 5 10 0,0-9-10 0,4 5 10 16,5-5-10-16,-4 5-9 0,3-5 9 0,5 5-13 0,-4-1 13 16,9-3 0-16,-1 7 0 0,-4 1 0 0,0 7 26 15,-4 0 5-15,0 4 1 0,-1 4 0 0,-8 4-20 0,0 0-3 16,0 4-1-16,-4 0 0 0,-5 3-8 0,0 1 0 15,-4 4 0-15,0-1 0 0,-5 1 13 0,0-1 1 16,-4 1 0-16,-4 4 0 0,-5-5 22 0,0 1 5 16,-4-5 1-16,-4 5 0 0,-1-4-18 0,-4 3-3 15,-9 1-1-15,-4 0 0 0,5-5-6 0,-10 1-2 16,1 4 0-16,-1-5 0 0,1 1 15 0,4 0 2 16,0-5 1-16,-1 5 0 15,1-4-48-15,5 0-10 0,3 0-1 0,1-5-1 16,0-3-71-16,8 0-15 0,-8-3-2 0</inkml:trace>
          <inkml:trace contextRef="#ctx0" brushRef="#br0" timeOffset="208828.6296">13157 10157 2257 0,'0'-16'100'0,"0"16"20"0,0-8-96 15,0 8-24-15,0 0 0 0,0 0 0 0,0 0 24 0,0 0 0 16,0 0 0-16,14 12-707 15,-6 0-141-15</inkml:trace>
        </inkml:traceGroup>
        <inkml:traceGroup>
          <inkml:annotationXML>
            <emma:emma xmlns:emma="http://www.w3.org/2003/04/emma" version="1.0">
              <emma:interpretation id="{0E065FA2-D809-481E-8C55-223DD3777378}" emma:medium="tactile" emma:mode="ink">
                <msink:context xmlns:msink="http://schemas.microsoft.com/ink/2010/main" type="inkWord" rotatedBoundingBox="17105,10764 20264,10531 20364,11882 17205,12116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09862.8956">15360 10508 1220 0,'0'0'27'0,"0"0"5"0,-5-4 2 0,5 4 0 0,-8 0-34 0,8 0 0 0,0 0 0 0,0 0 0 16,0 0 82-16,0 0 10 0,0 0 1 0,13 4 1 0,4-4-28 0,5-4-6 15,0 4 0-15,9-8-1 0,4 0 9 0,5 0 3 16,3-3 0-16,6-1 0 0,-1-4-31 0,0 5-7 16,-4-1-1-16,4 4 0 0,-4 0 0 0,-4 1 0 15,-1-1 0-15,-4 0 0 0,-4 0-44 0,0 0-8 16,-5 1-3-16,-4 3 0 16,0 0-15-16,-5 0-3 0,-3 4-1 0,3 0 0 15,-4-4-140-15,-4 4-28 0</inkml:trace>
          <inkml:trace contextRef="#ctx0" brushRef="#br0" timeOffset="210043.9153">16011 9697 1796 0,'0'0'40'0,"0"0"8"0,9-4 1 0,-9 4 1 0,0 0-40 0,9 11-10 0,-5 5 0 0,0 3 0 15,-4 9 28-15,0 3 3 0,-8 4 1 0,-1 8 0 16,-4 0 19-16,-1 4 4 0,-3 3 1 0,-5 13 0 16,0-5-14-16,0 1-2 0,4 7-1 0,-8 4 0 15,8-4-21-15,-4-3-4 0,4-1-1 0,1 1 0 16,-5-5-13-16,4 1 9 0,0-1-9 0,1 1 8 16,3-1-36-16,-8-3-7 0,5-1-1 15,-1-3-628-15,0-8-124 0</inkml:trace>
          <inkml:trace contextRef="#ctx0" brushRef="#br0" timeOffset="210416.7527">16461 10488 1908 0,'18'-19'84'0,"-10"11"18"0,1 0-82 0,0 4-20 15,4 4 0-15,-4 0 0 0,0 8 37 0,-5 0 3 16,5 3 1-16,-5 5 0 0,1 4-17 0,-5-1-3 16,0 1-1-16,-5 3 0 0,1 4-9 0,-1-3-3 15,-3 3 0-15,-6 4 0 0,1-4 15 0,5 5 2 16,-1-5 1-16,-4 0 0 0,-5 1-13 0,5-5-2 16,0-4-1-16,4-3 0 0,5 0 4 0,-5-1 1 0,0-3 0 15,5 0 0-15,4-12 19 0,0 0 4 16,-5 7 1-16,5-7 0 0,0 0-21 0,0 0-4 0,0 0-1 0,0 0 0 15,13-7 5-15,1-1 1 0,3-8 0 0,1-3 0 16,-1-5 12-16,5 1 2 0,0-4 1 0,0-5 0 16,0-3-11-16,0 0-3 15,4 0 0-15,1-4 0 0,3 0-20 0,-3 0 0 0,8 0 0 0,0-4 0 16,4 8-16-16,-4 0-7 0,0 4-1 0,5 7-1 16,-5 5-120-16,0 3-24 15,-4 5-5-15,0 11-1 0</inkml:trace>
          <inkml:trace contextRef="#ctx0" brushRef="#br0" timeOffset="210780.3481">17404 10402 1796 0,'0'0'40'0,"0"0"8"0,0 0 1 0,0 0 1 0,-4 12-40 0,-9 4-10 15,-5 3 0-15,1 1 0 0,-1 3 53 0,1 0 9 16,-1 5 2-16,0 3 0 0,5-4-29 0,0 1-6 16,0-1-1-16,0 0 0 0,8-3-16 0,1-1-3 15,0-4-1-15,4-3 0 0,4-4 15 0,0 3 2 16,1-7 1-16,8 0 0 0,0-8 5 0,0 0 1 16,9-8 0-16,0 0 0 0,5-3 27 0,-6-5 5 15,6-3 2-15,3-1 0 0,1-3-21 0,0-1-4 16,-5-3-1-16,9 0 0 0,5-5-30 0,-5 1-10 0,-9 0 0 0,5 0 0 15,-9 0 0-15,4 3-12 0,1 1 0 0,-1 4 0 16,-17 3-195 0,8 1-38-16</inkml:trace>
          <inkml:trace contextRef="#ctx0" brushRef="#br0" timeOffset="211048.9515">17773 10625 1036 0,'31'4'46'0,"-18"-4"10"0,9 3-45 0,-5-3-11 15,-4 4 0-15,5 0 0 0,8-4 171 0,1 0 32 16,-1-4 6-16,5 0 2 0,4 1-143 0,-5-9-29 16,6 0-6-16,-1-3-1 0,0-1 0 0,9 0 0 15,-5-7 0-15,-4 3 0 0,-9-7-19 0,5 0-4 16,4 0-1-16,-4 3 0 0,-13-3 24 0,-1 0 4 16,1 3 0-16,-1-3 1 0,-4 7 12 0,-8-3 3 15,-5 3 0-15,0 5 0 0,4 3-2 0,-8 4 0 16,-9-3 0-16,-1 11 0 0,6 4-19 0,-6 3-4 15,-12 1-1-15,0 8 0 0,0-1-6 0,-5 9 0 16,4-1-1-16,1 4 0 0,0 5-19 0,0 3 0 16,8-4 0-16,-4 0 0 0,4-4 10 0,1 1-2 15,8-1 0-15,0-4 0 0,5 5-8 0,4-9 8 16,0 1-8-16,4 3 8 0,10-7-8 0,-1 3 0 16,0-7 0-16,9 4 0 15,13-5-111-15,0 5-24 0,4-4-5 0</inkml:trace>
        </inkml:traceGroup>
        <inkml:traceGroup>
          <inkml:annotationXML>
            <emma:emma xmlns:emma="http://www.w3.org/2003/04/emma" version="1.0">
              <emma:interpretation id="{4DF01987-B3F6-4134-813C-710B07663D56}" emma:medium="tactile" emma:mode="ink">
                <msink:context xmlns:msink="http://schemas.microsoft.com/ink/2010/main" type="inkWord" rotatedBoundingBox="21940,10345 24044,10189 24150,11623 22047,11779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11840.0033">20260 10161 403 0,'0'0'36'0,"9"-8"-36"16,-4-4 0-16,3 4 0 0,-3-3 199 0,4 3 33 15,-1-4 6-15,1 4 2 0,-5-3-97 0,5 3-19 16,-4 0-4-16,-1 0-1 0,-4 8-37 0,0 0-7 16,0 0-2-16,0 0 0 0,-4 16-19 0,-5-1-4 15,0 5-1-15,0 11 0 0,-4-4-1 0,0 8 0 16,4-3 0-16,-4 3 0 0,0 0-10 0,4 0-2 16,5 0-1-16,-1 0 0 0,1-8-20 0,0 5-4 15,4-5-1-15,0-4 0 0,0-3-10 0,0-1 0 16,8-3 9-16,-3-4-9 15,4-1-16-15,-5 1-8 0,5-4-2 0,-1 0 0 16,1-4-187-16,0-1-38 0,0 1-7 0,0-8-2 0</inkml:trace>
          <inkml:trace contextRef="#ctx0" brushRef="#br0" timeOffset="211969.241">20695 9712 1771 0,'4'-8'39'0,"1"-7"8"0,-1-1 1 0,5-3 2 15,-5-1-40-15,5 5-10 0,-5 3 0 0,5 4 0 16,0 0 44-16,4 8 6 0,-4 8 2 0</inkml:trace>
          <inkml:trace contextRef="#ctx0" brushRef="#br0" timeOffset="213090.989">20958 10207 172 0,'0'0'16'0,"0"0"-16"16,0 0 0-16,0 0 0 0,0 0 129 0,0 0 23 15,0 0 5-15,0 0 1 0,0 0-61 0,0 0-12 16,0 0-2-16,0 0-1 0,0 0-36 0,0 0-7 15,-9 8-2-15,0-8 0 0,-4 0-10 0,0 0-3 0,4 0 0 16,1 4 0-16,-1-4 15 0,9 0 2 16,0 0 1-16,0 0 0 0,0 0-14 0,0 0-2 0,0 0-1 0,0 0 0 15,0 0 10-15,0 0 1 0,9-4 1 0,4-4 0 16,0 8-15-16,4-4-3 0,-3-3-1 0,8 3 0 16,-5 0-1-16,9 0 0 0,1 0 0 0,-1 0 0 15,0 4-9-15,1-4-8 0,3 0 9 0,-3 4-9 16,3 0 0-16,-3 0-15 0,-1-4 2 0,5 8 0 15,-5-4-95 1,0 0-18-16,27 0-4 0,-13 0-1 0</inkml:trace>
          <inkml:trace contextRef="#ctx0" brushRef="#br0" timeOffset="212417.0574">21059 10141 1382 0,'26'-4'123'0,"-13"0"-99"0,1 0-24 0,3-3 0 0,-4-1 31 0,9 4 1 15,-4-4 0-15,8-4 0 0,-4 1 58 0,0-1 12 16,0-4 2-16,4 5 1 0,-4-5-63 0,4 0-13 16,-4-3-2-16,0-4-1 0,-4 3-26 0,4-7 0 15,-5 3 0-15,1-3 0 0,-5-4 33 0,-4-4 11 16,0-4 3-16,4 4 0 0,-9-4-24 0,5 0-5 0,-5-4-1 0,5 0 0 15,-9 4-17-15,5 4 0 0,-5 4 0 0,4-4 0 16,-4 3 0-16,0 5 0 0,-4 0 0 16,4 3 0-16,0 5 34 0,-5-1 3 0,1 5 1 15,-1 3 0-15,5 4-30 0,-4 0-8 0,0 1 0 0,-1 7 0 16,5 0 0-16,0 0 0 0,0 0 0 0,-9 0 0 16,-4 11 22-16,4 1 3 0,1 4 1 0,-1 3 0 15,-4 8-72 1,0 1-14-16,4-1-4 0,-4 8 0 0,0 0 82 0,-1 8 16 0,-3 0 3 0,4 4 1 15,-5 0-21-15,1 3-4 0,-1 1-1 0,0 4 0 16,1-5 12-16,-1 5 3 0,1-4 0 0,-5 7 0 16,4-3 19-16,1-5 4 0,4 5 1 0,-1 0 0 15,-7-1-51-15,7-3-16 0,1 0 0 0,-4 3 0 16,3-7 25-16,-3-4 5 0,-1 0 1 0,1-4 0 0,-1-4-15 16,1-4-16-16,4 0 3 0,-1-3-1151 15</inkml:trace>
          <inkml:trace contextRef="#ctx0" brushRef="#br0" timeOffset="212654.7366">21037 10289 1843 0,'0'-15'164'0,"4"7"-132"16,1 0-32-16,-5-4 0 0,4 5 76 0,1-5 8 15,-1 4 1-15,5 0 1 0,-1 0-10 0,-3 1-1 16,4 3-1-16,-9 4 0 0,0 0-58 0,4-4-16 0,9 4 0 0,0 4 8 31,1 0-129-31,-1 0-27 0,4 3-4 0</inkml:trace>
          <inkml:trace contextRef="#ctx0" brushRef="#br0" timeOffset="213937.7785">21599 10258 1796 0,'4'-8'40'0,"0"0"8"0,5 1 1 0,0-1 1 0,0-4-40 0,8 8-10 0,-4 0 0 0,5-3 0 15,-5 3 63-15,0 4 10 0,5-4 3 0,-5 0 0 16,5 4-44-16,-5 4-8 0,4-4-1 0,5 0-1 16,4 0-9-16,-4 4-1 0,5-4-1 0,-1 0 0 0,5 0-11 0,-1 0 0 15,-3 4-10-15,4-1 10 16,-5-3-53-16,5 4-5 0,-1-4-1 0,5 0-847 16</inkml:trace>
          <inkml:trace contextRef="#ctx0" brushRef="#br0" timeOffset="213660.1218">21901 9927 1728 0,'0'0'38'0,"0"0"8"0,0 0 2 0,0 0 0 0,0 0-39 0,0 0-9 15,0 0 0-15,0 0 0 0,0 0 52 0,13 0 9 16,1-8 2-16,-1 4 0 0,0-4-50 0,4 4-13 15,1-4 0-15,0 1 0 0,4-5 56 0,-5 0 7 16,1 0 1-16,-1-3 0 0,-4-1-52 0,5 1-12 0,-5-1 0 0,0-3 0 16,0-5 0-16,1 5 0 0,-10-1 0 0,9-3 0 15,-9-1 0-15,5 1 0 0,0-4 0 0,0-1 0 16,-5 5 0-16,1-4 0 0,-1-1 0 0,5 5 0 16,-5 0 0-16,-4 3 0 0,4 1 0 0,-4-1 0 15,0 5 0-15,0-1 0 0,0 0 0 0,-4 5 0 16,0 3 0-16,4-4 0 0,-5 4 0 0,1 1 0 15,4 3 0-15,-9 0 0 0,5 0 0 0,-1-4 0 16,-3 4 0-16,8 4 0 0,-9 0 0 0,0 0 0 16,5 0 0-16,-5 0 0 0,9 0 0 0,-9 4 0 15,0 4 0-15,1-4 0 0,3 4 0 0,5 3 0 16,-4 1 0-16,4 0 0 0,0 3 0 0,-5 5 0 16,1-1 0-16,4 1 0 0,-4 3 0 0,-5 4 0 0,0 5 0 15,0 7 0-15,1 0 0 0,-1 7 0 0,-9 5 54 16,1 4 8-16,4-1 2 0,-5 5 0 0,0-5 0 0,1 1 0 15,-1 0 0-15,1-1 0 0,4-3-52 16,-1 0-12-16,-3-9 0 0,-1 5 0 0,10-4 0 0,-6-4 0 16,-3 0 0-16,4-8 0 0,-5 1 18 0,5-5 1 15,0-4 0-15,0-3 0 16,4-1-83-16,-4-7-16 0,0 0-3 0,4-1-1 16,-4-3-147-16,-1 0-29 0,-3-8-7 0,17 0-1 0</inkml:trace>
        </inkml:traceGroup>
        <inkml:traceGroup>
          <inkml:annotationXML>
            <emma:emma xmlns:emma="http://www.w3.org/2003/04/emma" version="1.0">
              <emma:interpretation id="{CA0D3CB2-7279-4AA4-95BB-0B2DD4245297}" emma:medium="tactile" emma:mode="ink">
                <msink:context xmlns:msink="http://schemas.microsoft.com/ink/2010/main" type="inkWord" rotatedBoundingBox="25984,10030 28354,9855 28475,11487 26104,11662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14893.8226">24915 9299 1263 0,'-8'-16'56'0,"8"16"12"0,4-8-55 0,0 4-13 15,1-3 0-15,4 7 0 0,-5-4 55 0,-4 4 8 16,0 0 1-16,9 8 1 0,-9-8-1 0,0 15 0 16,0 1 0-16,-9 7 0 0,0 4 0 0,-4 12 0 15,-9 0 0-15,4 8 0 0,-8 4 13 0,0 7 3 16,-1 5 0-16,-8 3 0 0,0-4-34 0,5 1-6 15,-10-1-2-15,5-3 0 0,4-1-22 0,1-7-5 16,3 4-1-16,1-1 0 0,-5-3-10 0,5-4 0 16,0-1 0-16,-1 1 0 15,-3-8-128-15,3-4-25 0,-3-7-5 0,3-1-1 0</inkml:trace>
          <inkml:trace contextRef="#ctx0" brushRef="#br0" timeOffset="214614.5818">24275 9907 1292 0,'0'0'28'0,"0"0"7"0,0 0 1 0,0 0 0 0,0 0-36 0,-5-4 0 16,-3-4 0-16,8 8 0 0,-5-4 77 0,5 4 9 15,0 0 2-15,0 0 0 0,-9-7-13 0,9 7-3 0,0 0 0 0,0 0 0 16,0 0-24-16,14-4-4 0,-1 0-2 0,4 0 0 16,10 0-3-16,3 0-1 0,1 4 0 0,9-4 0 15,8-4-23-15,0 5-5 0,0-1-1 0,5 4 0 16,0-4 31-16,-5-4 5 15,0 4 2-15,5 0 0 0,-1 0-47 0,-8 4 0 0,0-4 0 16,-9 0 0 0,-4 4-123-16,-5-3-17 0,-4-5-4 0,-4 4-752 0</inkml:trace>
          <inkml:trace contextRef="#ctx0" brushRef="#br0" timeOffset="215670.069">25731 9096 1612 0,'31'-47'144'0,"-22"28"-116"0,4-1-28 0,5-3 0 0,-1-1 18 0,5 5-2 16,4-5-1-16,-4 9 0 0,5 3 53 0,-10 4 10 15,1 4 2-15,-5 4 1 0,0 8-69 0,-4 4-12 16,-5 0 0-16,1 7-9 0,-5 8 21 0,-9 9 4 16,0 6 0-16,-8 5 1 0,-5 4 15 0,0 4 2 15,4-1 1-15,-13 9 0 0,-4-5 4 0,0 4 1 16,-4-3 0-16,-5 15 0 0,4-8 0 0,-4 5 1 16,5-9 0-16,4 0 0 0,-5-3-33 0,10-5-8 15,-1-3 0-15,0-4 0 0,5-4 13 0,4 0 1 16,-9-4 0-16,1-8 0 0,3-4-14 0,-3-3 8 15,3-5-8-15,5-3 0 0,5-1 8 0,-1-7-8 16,1 0 0-16,8-4 0 0,9-4 0 0,0 0 0 16,-9-8 0-16,0 0 0 0,14-7 0 0,-1 3 0 15,9-8-8-15,0 1 8 0,5-1 0 0,0-3 0 16,8 0 0-16,-4-1 0 0,4 5-15 0,0 3 1 16,-4 0 0-16,5 5 0 0,-1 3 14 0,-8 4 15 0,3 4-3 15,1 0-1-15,-4 0-11 0,4 4-16 0,0 4 4 16,0 3 1-16,0 1 11 0,4 0 0 0,5 0 0 0,-1 3 0 15,6-3 0-15,3 0 14 0,-8-5-3 0,8 5-1 16,-4-8-10-16,5 0 0 0,-5 0-10 0,4 0 10 16,-3-4-8-16,3 0 8 0,-4 0 0 0,0-8-9 15,5 4 9-15,-5-4 0 0,4 0 0 0,5 1 0 16,-9-5 0-16,5 0 0 0,-1-3 0 0,5-1-8 16,-9-4 8-16,-4-3 0 0,4 4 0 0,-4-9 0 15,-5 5 13-15,-4-4 5 0,-4-1 1 0,-1 1 0 16,-8 0-19-16,-5-5 10 0,-4 5-10 0,-4-4 8 0,-1 4-8 15,-3 7 0-15,-5 1 9 0,-1-1-9 0,-3 5 0 0,-1 3 0 16,1 4 0-16,-5 4 0 0,0 4 0 0,0 4 0 16,-4 4 0-16,-5 8 0 0,5-1 0 0,-5 9 0 15,9-1 0-15,0 4 0 0,0 0-24 0,4 5 1 16,1-1 0-16,-1 0 0 0,5 0 23 0,4 4 0 16,1-3 0-16,3-1 0 0,1-4 18 0,4 4 8 15,4 0 2-15,5 1 0 0,0-1-20 0,8 0-8 16,1-4 8-16,8 5-8 15,5-5-20-15,8 0-10 0,5 0-2 0,9 5 0 16,4-5-74-16,4 0-15 0,1 1-3 0</inkml:trace>
        </inkml:traceGroup>
      </inkml:traceGroup>
    </inkml:traceGroup>
    <inkml:traceGroup>
      <inkml:annotationXML>
        <emma:emma xmlns:emma="http://www.w3.org/2003/04/emma" version="1.0">
          <emma:interpretation id="{52524252-E7F5-4383-AE80-4464F29432F3}" emma:medium="tactile" emma:mode="ink">
            <msink:context xmlns:msink="http://schemas.microsoft.com/ink/2010/main" type="paragraph" rotatedBoundingBox="3278,13446 23151,12359 23250,14187 3378,15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779C09-C665-4729-B558-FC576B4FC093}" emma:medium="tactile" emma:mode="ink">
              <msink:context xmlns:msink="http://schemas.microsoft.com/ink/2010/main" type="line" rotatedBoundingBox="3278,13446 23151,12359 23250,14187 3378,15274"/>
            </emma:interpretation>
          </emma:emma>
        </inkml:annotationXML>
        <inkml:traceGroup>
          <inkml:annotationXML>
            <emma:emma xmlns:emma="http://www.w3.org/2003/04/emma" version="1.0">
              <emma:interpretation id="{A9B5A7D9-D216-417F-B5FF-03928FFEDBEC}" emma:medium="tactile" emma:mode="ink">
                <msink:context xmlns:msink="http://schemas.microsoft.com/ink/2010/main" type="inkWord" rotatedBoundingBox="3278,13446 6697,13259 6794,15040 3376,15227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17053.9493">2589 13140 1479 0,'-9'-4'65'0,"9"4"15"16,0 0-64-16,0 0-16 0,-5-4 0 0,5 4 0 15,0 0 73-15,0 0 12 0,0 0 3 0,0 0 0 16,9 0-44-16,9 4-9 0,8-4-2 0,-4-4 0 0,9 0-3 0,-1-3-1 16,14-5 0-16,4 0 0 0,1-3-9 0,3 7-1 15,1-8-1-15,0 8 0 0,-1-3-18 0,1 3 8 16,-9-4-8-16,0 4 0 0,0 1-8 0,-5-1-9 16,-4 0-2-16,-4-4-590 15,0 8-119-15</inkml:trace>
          <inkml:trace contextRef="#ctx0" brushRef="#br0" timeOffset="217279.5044">3150 12680 1209 0,'0'0'53'0,"0"-8"12"0,0 0-52 0,0 0-13 0,0 8 0 0,0 0 0 15,0 0 141-15,0 4 26 16,4 12 5-16,-4 3 0 0,0 5-96 0,-4 11-20 0,0 8-4 0,-5 4-1 15,-4 7-20-15,-5 9-4 0,-8 7-1 0,4 0 0 16,-9 8-2-16,1 0 0 0,-1 0 0 0,-4 4 0 16,-5 0-8-16,5 0-1 0,-4-4-1 0,8-4 0 15,0-4-14-15,1-4 8 0,-1-3-8 0,4-9 0 32,6-3-115-32,-6-8-29 0,10-4-5 0,-1-4-703 0</inkml:trace>
          <inkml:trace contextRef="#ctx0" brushRef="#br0" timeOffset="216953.0825">2014 13335 576 0,'-5'-16'25'0,"1"9"6"0,4-1-31 0,-4-4 0 0,4 4 0 0,-5 1 0 16,1-1 164-16,-5 0 26 0,5 4 6 0,-5 0 0 16,0 4-89-16,-4 0-19 0,0 4-3 0,-5 0-1 15,1 8-37-15,-1-1-8 0,-4 1-2 0,-8 4 0 16,3 3 5-16,1 5 1 0,-5-1 0 0,0 4 0 15,5 4-12-15,0 1-3 0,-1-1 0 0,6 0 0 16,-1 4-11-16,4 4-2 0,5 0-1 0,4 0 0 16,0 0-5-16,5 0-1 0,4-4 0 0,0-4 0 0,4-3-8 15,5-1 0-15,0-4 0 0,0-3 0 0,-1-1 0 16,1-3 0-16,9-8 9 0,-5 0-9 0,4-5 14 0,1-3-2 16,4-3 0-16,0-5 0 0,0 0 0 15,4-8 0-15,-4 1 0 0,4-5 0 0,1 1-4 16,-10-5-8-16,5 1 11 0,-9-4-11 0,1-5 10 0,-1 5-10 15,0-4 8-15,-4 0-8 0,4-4 9 0,-13 0-9 16,0-4 10-16,0 4-10 0,0 3 8 0,0 1-8 16,0 8 0-16,0-1 9 0,-9 1-9 0,5 7 8 15,-5 1-8-15,0 3 8 0,0 0-8 0,1 5 0 16,-6-1 0-16,1 4 0 0,0 4 9 0,-4 8-9 16,3-1 10-16,-3 5-10 15,4 0-48-15,-9 7-15 0,4 1-3 0,1 3-869 0</inkml:trace>
          <inkml:trace contextRef="#ctx0" brushRef="#br0" timeOffset="218051.2717">3589 12415 1267 0,'0'-39'112'0,"9"23"-89"0,4-3-23 0,4 3 0 0,-8 4 130 0,9 8 22 15,-18 4 4-15,17 4 0 0,1 0-66 0,-5 12-14 16,-4 3-2-16,-1 9-1 0,-3 7-27 0,-1 8-6 15,-8 7 0-15,-1 5-1 0,-3 7-15 0,-1 5-2 16,-9-1-1-16,1 12 0 0,-1 4-4 0,1 0-1 16,-5 0 0-16,0-1 0 0,-9 1-2 0,0-4-1 15,5-4 0-15,0-3 0 0,-5-5-13 0,5-4 8 16,-1-7-8-16,1-8 0 0,0-4 17 0,4-8-2 16,0-12-1-16,4-3 0 0,5-5-14 0,0-3-15 15,-5-8 3-15,14-4 1 0,0-4 11 0,-1-4 0 16,5-8 0-16,0 1 0 0,9-9 0 0,0 1 0 15,8-4 0-15,1-1 8 0,4 1-8 0,0 4 0 0,9-1 0 16,-1 1 0-16,-3 4 0 0,8 7 14 0,0 0-3 16,0 8-1-16,-4 0-10 0,-1 8 0 0,1 0 0 0,-5 4 0 15,5 0-14-15,0 3-2 0,-1-3 0 0,-3 0 0 16,-1 4 26-16,0-8 5 0,1 3 1 0,-5-7 0 16,0 4-26-16,0-8-5 0,4-3-1 0,-4-1 0 15,0-4 26-15,4 0 5 0,-4 1 1 0,0-9 0 16,0 5-16-16,-5-5 0 0,5 5 0 0,-4-5 0 15,4 1 0-15,-5-1 8 0,-3-3-8 0,-1 3 0 16,0-3 0-16,-4 3 0 0,-5-3 0 0,-4-1 0 16,0 1 8-16,0 0 0 0,0 3-8 0,-4-3 12 0,-5 3-12 15,0 1 0-15,5 3 0 0,-5 4 0 0,-9 1 8 16,5 7-8-16,0 0 0 0,0 8 9 0,0 4-9 0,-5-1 0 16,1 9 0-16,-1 4 0 0,5 3 0 0,-5 4 0 15,1 4 0-15,-1 1 0 0,5 7 0 0,4 0 0 16,-4-4 0-16,4 0 0 0,5 0 0 0,0 4 0 15,4-4 0-15,0-4 0 0,-5 0 0 0,10-3 12 16,-5-5 0-16,0 0 0 0,4-7 5 0,5 0 2 16,-5-5 0-16,1 1 0 0,3-4 4 0,1-4 1 15,4 0 0-15,0-4 0 0,5 0-15 0,-5-4-9 16,5-4 12-16,-5 4-12 0,0-4 12 0,5 0-12 16,-1 5 12-16,-4-5-12 0,0 0 12 0,1 4-4 15,3 0 0-15,-4-4-8 0,5 1 8 0,-5 3-8 16,5-4 0-16,-5 0 0 0,9 0 0 0,-5 4 0 15,1-7 0-15,-1 7 0 0,1-4 0 0,-5 0 0 0,0 4 0 16,5 0 0-16,-1 1 0 0,1-5 0 0,-5 4 0 0,0 0 0 16,0 4 0-16,0 0 0 0,-13 0 0 0,14 0 0 15,-1 0 0-15,-13 0 0 0,0 0 0 0,13 4 0 16,-9 4 0-16,5-1 0 0,-9-7 0 0,5 8 0 16,-1 8-21-16,-4-1 1 0,0-3 1 0,0 4 0 15,4-5-171 1,1 5-34-16</inkml:trace>
          <inkml:trace contextRef="#ctx0" brushRef="#br0" timeOffset="219768.4386">4251 13744 759 0,'0'0'33'0,"0"0"8"0,0 0-33 0,0 0-8 15,0 0 0-15,9-7 0 0,-5 3 29 0,1 0 4 16,-1-4 1-16,1 0 0 0,8 0-13 0,0 5-2 0,0-5-1 0,-4 0 0 16,4 0 18-16,-4 4 3 0,4-4 1 0,-4 1 0 15,0-1 23-15,-1-4 5 0,1 4 0 0,4-3 1 16,0-1-8-16,1 0-1 0,-1 1-1 0,0-1 0 16,0-4-25-16,0 5-5 0,0-1-1 0,5 4 0 15,-5-4-17-15,-4 5-11 0,-5-9 12 0,5 8-12 16,0 0 8-16,-9 8-8 0,4-7 0 0,-4 7 0 15,0 0 8-15,0 0-8 0,-4-8 0 0,4 8 0 16,-5-4 8-16,5 4-8 0,0 0 0 0,-4-4 0 16,-5 4 12-16,0 0-4 0,9 0 0 0,0 0-8 15,-4 4 10-15,-5-4-10 0,1 4 8 0,8-4-8 16,0 0 0-16,0 0 0 0,-5 8 0 0,5-8 0 16,0 0 0-16,-4 4 0 0,-5-1 0 0,9-3 0 0,0 0 0 15,0 0 0-15,0 0 0 0,0 0 0 0,-4 8 0 0,4-8 0 16,0 0 0-16,0 0 0 0,0 0 0 0,0 0 8 15,0 0-8-15,0 0 0 0,0 0 14 0,0 0-2 16,0 0-1-16,8 0 0 0,6 0-11 0,-10 0 8 16,-4 0-8-16,0 0 8 0,13 4-8 0,-13-4 0 15,0 0 0-15,0 0 8 0,0 0-8 0,0 0 0 16,0 0 0-16,0 0 0 0,0 0 0 0,0 0 0 16,9 4 0-16,-9-4 0 0,0 0 0 0,0 0 0 15,0 0 0-15,0 0 0 0,0 0 0 0,0 0 0 16,0 0 0-16,0 0 0 0,0 0 0 0,0 0 0 15,0 0 0-15,0 0 8 0,0 0-8 0,0 0 0 16,0 0 0-16,0 0 0 0,0 0 0 0,9-4 8 0,-9 4-8 16,0 0 8-16,0 0-8 0,8-4 0 0,-3-4 0 0,-5 8-11 15,0 0 11-15,0 0 0 0,0 0 0 0,0 0 0 16,9-3 0-16,-9 3 0 0,0 0 8 0,0 0-8 16,4-8 0-16,-4 8 0 0,0 0 0 0,0 0-8 15,4-8 8-15,-4 8 0 0,0 0 0 0,0 0 0 16,-4-4 0-16,4 4 0 0,-4-8 8 0,4 8-8 15,0 0 0-15,0 0 8 0,-5-8-8 0,5 8 0 16,0-7 0-16,0 7 0 0,0 0 0 0,5-8 8 16,-5-4 0-16,4 4 0 0,-4 8 0 0,0-4 0 15,0-3 4-15,0 7 2 0,0-8 0 0,0-4 0 16,0 8 2-16,0 4 1 0,0-8 0 0,0 8 0 16,0 0-6-16,4-7-2 0,-4 7 0 0,0 0 0 0,0 0-9 15,0 0 0-15,-4-8 0 0,4 8 0 0,0 0 0 0,0 0 8 16,-4 0-8-16,4 0 0 0,0 0 0 0,0 0 0 15,-9 0 0-15,4 0 0 0,5 0 0 0,-8 0 8 16,3 0-8-16,5 0 0 0,-9 4 0 0,5-4 0 16,4 0 0-16,0 0 0 0,-9 0 0 0,1 0 0 15,3 0 0-15,5 0 0 0,0 0 0 0,0 0 8 16,0 0-8-16,0 0 0 0,0 0 10 0,0 0-10 16,0 0 12-16,0 0-12 0,0 0 0 0,0 0 0 15,0 0 0-15,0 0 0 0,-4 4 0 0,4-4 10 16,0 0-10-16,-9 0 8 0,5 4-8 0,4-4 0 15,0 0 0-15,-9 7 0 0,9-7 0 0,0 0 0 16,0 0 0-16,0 0 0 0,0 0 0 0,0 0 0 16,-5 4 0-16,5-4 0 0,0 0 0 0,0 8 0 15,0-8 0-15,-4 8 0 0,4-8 10 0,0 0-10 0,0 0 12 16,0 0-12-16,4 8 8 0,-4-8-8 0,5 11 0 16,8-3 0-16,-13-8 0 0,13 4 0 0,5 0 0 0,-1 0 0 15,-4-4 0-15,5 0 10 0,-1 0-10 0,-3 0 8 0,3 0-8 0,-4-4 0 16,5 4 0-16,-1 0 0 15,1 0 11-15,-5-4-3 0,0 0-8 0,0 0 12 16,5 0 17-16,-5 0 3 0,0-3 1 0,1 7 0 16,-6-4-22-16,-3 0-11 0,8 0 10 0,-4 4-10 15,-9 0 18-15,4 0-2 0,9 0-1 0,-8 0 0 16,-5 0 7-16,4 4 2 0,5 4 0 0,-5-1 0 16,5 5-4-16,-5 0 0 0,5 3 0 0,-5 1 0 0,1 0-7 15,-1 3-1-15,-4 1-1 0,0-1 0 0,0 1 0 16,0-1 0-16,0 1 0 0,-9-5 0 0,1 5 5 0,-1-5 0 15,0 1 1-15,9-1 0 0,-9-3-4 0,1 0-1 16,3-4 0-16,5 3 0 0,0-11-12 0,0 0 0 16,0 8 8-16,0-8-8 0,5 12 9 0,8-4-1 15,-4-1 0-15,4 1 0 16,0 0-106-16,9-4-22 0,4 0-4 0,0 0-954 0</inkml:trace>
        </inkml:traceGroup>
        <inkml:traceGroup>
          <inkml:annotationXML>
            <emma:emma xmlns:emma="http://www.w3.org/2003/04/emma" version="1.0">
              <emma:interpretation id="{D26870AD-2FF7-47CE-9899-3B80BAF35A5D}" emma:medium="tactile" emma:mode="ink">
                <msink:context xmlns:msink="http://schemas.microsoft.com/ink/2010/main" type="inkWord" rotatedBoundingBox="8188,13672 12517,13436 12589,14760 8261,14996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20521.8492">6449 13409 1180 0,'0'0'26'0,"0"-12"6"0,5 1 0 0,-1-1 1 0,-4 0-33 0,4 1 0 16,-4 3 0-16,5-4 0 0,-1 0 99 0,1 5 13 16,-5-5 2-16,0 4 1 0,0 8-16 0,0 0-3 0,0 0-1 0,0 0 0 15,0 0-27-15,0 0-6 0,0 16-1 0,0-1 0 16,0 5-15-16,-5 3-3 0,5 1-1 0,-4 3 0 15,-1 4 6-15,1-4 2 0,0 5 0 0,4-1 0 16,-9 0-30-16,9-4-7 0,-9 5-1 0,9-5 0 16,-4-4-3-16,4 1-1 0,0-5 0 0,4 1 0 15,-4-5-8-15,5-3 8 0,-1-4-8 0,5-1 8 16,4 1-67 0,-4-4-13-16,8 0-4 0,1-4-640 0,4-4-129 0</inkml:trace>
          <inkml:trace contextRef="#ctx0" brushRef="#br0" timeOffset="220597.1222">6879 12961 1497 0,'-13'-12'133'0,"9"8"-106"0,-5-4-27 0,0 0 0 0,0-3 98 0,5 3 14 16,0 0 4-16,-1 4 0 0,5 4-28 0,0 0-6 15,0 0-1-15,0 0 0 0,0 0-70 0,0 0-11 16,13 8-9-16,1 4-641 15,-6-1-128-15</inkml:trace>
          <inkml:trace contextRef="#ctx0" brushRef="#br0" timeOffset="220923.1793">6949 13312 518 0,'0'0'46'0,"0"0"-37"0,9-4-9 0,0 0 0 15,-9 4 193-15,0 0 37 0,0 0 7 0,9-8 2 16,0 4-92-16,-9 4-19 0,8 0-3 0,1 8-1 15,0 0-41-15,4 0-9 0,-4 3-2 0,0 5 0 16,-1 3-7-16,1 1-1 0,-4 3-1 0,-1 1 0 16,0-1-11-16,1 0-3 0,-1 5 0 0,-4-5 0 15,-4-3-26-15,-1-5-6 0,1 5-1 0,0-1 0 16,-5 1 0-16,4-9 0 0,-3-3 0 0,-1-4 0 16,4 4 13-16,-3-8 3 0,3 4 0 0,5-4 0 15,0 0-32-15,0 0 0 0,0-12 0 0,5 0 0 0,-5-3 12 0,4-5-3 16,9 1-1-16,-4-5 0 0,4-3-8 0,0 4 0 15,5-5 9-15,-1 5-9 0,5 0 0 0,-4 3 0 16,4 1 0-16,0 7 0 0,-9 0 0 0,4 8 0 16,-3 4 0-16,-1 8 0 0,0 0 0 0,-4 4 0 15,0 7 8-15,-1 1-8 0,-3-1 0 0,-1 8 8 16,5 1-8-16,-5-1 0 0,5 0 0 0,-5 5 0 16,1-1 0-16,4 0 0 15,-1-4-90-15,-3 0-19 0,3 1-4 0,-3-5-1003 0</inkml:trace>
          <inkml:trace contextRef="#ctx0" brushRef="#br0" timeOffset="222235.0981">8138 13331 403 0,'0'0'36'0,"-4"-8"-36"0,0 4 0 0,4-3 0 0,-5-1 184 0,-4 4 31 16,1 0 5-16,-5 4 2 0,-1 0-113 0,-3 0-22 16,-5 4-5-16,4 0-1 0,-8 0-1 0,4 0 0 15,-4 3 0-15,-5 1 0 0,9 0-31 0,-4 4-6 16,-1-1-2-16,1 1 0 0,4 0-24 0,0-4-5 15,5-1 0-15,4 1-1 0,-1 0-11 0,6-4 0 16,-1 4 0-16,9-8 0 0,0 0 0 0,0 0 0 0,0 0 0 0,13 8 0 16,0 3 15-16,5-3 1 15,-5 4 0-15,9-1 0 0,0 5-16 0,4 0 0 16,0-1 0-16,1 5-10 0,-5-5 43 0,0 9 9 16,-5-5 2-16,1 1 0 0,-5-1-11 0,0 5-1 15,-4-1-1-15,-5-4 0 0,-4 1-6 0,0-1-1 0,-4-3 0 16,4 4 0-16,-9-5-8 0,5 5-3 0,-10-9 0 15,6 1 0-15,-1 0-23 0,0-1-5 0,-4 1-1 16,0-4 0 0,0 0-134-16,-1 0-27 0,1-5-6 0</inkml:trace>
          <inkml:trace contextRef="#ctx0" brushRef="#br0" timeOffset="222441.7042">8524 13292 1440 0,'22'-19'64'0,"-8"11"12"0,3 0-60 0,5-4-16 15,4-3 0-15,5 3 0 0,9-4 53 0,-5 1 8 16,4-1 2-16,1 1 0 0,-1-1-15 0,1 4-4 16,-1 1 0-16,1-1 0 0,-10 4-44 0,1 4 0 15,0-4-12-15,-9 5 2 16,0 3-58-16,-5-4-12 0,-4 4-3 0,-4 4 0 0</inkml:trace>
          <inkml:trace contextRef="#ctx0" brushRef="#br0" timeOffset="222665.1601">9060 12742 1152 0,'4'-39'102'0,"1"20"-82"0,-1-5-20 0,5 1 0 15,-1-4 64-15,1-1 9 0,0 5 2 0,0 7 0 16,0-3 42-16,-1 11 9 0,-8-4 2 0,0 12 0 15,0 0-42-15,0 0-8 0,0 12-2 0,-4 8 0 16,-9 7-35-16,0 8-7 0,4 8-2 0,-9 8 0 16,-4 3-5-16,0 5-2 0,0 7 0 0,-4 0 0 15,-5 8 11-15,1-3 3 0,3-1 0 0,1 0 0 16,-5 0-29-16,5-4-10 0,4 5 0 0,0-5 9 16,5 0-102-1,3-3-21-15,1-9-4 0</inkml:trace>
          <inkml:trace contextRef="#ctx0" brushRef="#br0" timeOffset="223057.605">9814 13214 2070 0,'0'0'45'0,"5"-8"10"0,4 4 1 0,-5-3 3 0,5-1-47 0,-9 8-12 16,0 0 0-16,-5-4 0 0,5-4 95 0,-8 4 17 15,-1 0 3-15,0 4 1 0,-4 0-77 0,-5 8-15 16,1-4-4-16,-1 4 0 0,-8 4-20 0,0-1 0 16,8 5 0-16,-4-1 0 0,0 5 0 0,-4 3 0 15,4 1 0-15,4-1-8 0,1 1 8 0,4-1 0 16,-1 0 0-16,10-7 0 0,-5 7-10 0,9-7 10 16,-4 3-12-16,8-7 12 0,1-4-18 0,3-4 3 0,1 0 1 0,4-4 0 15,-4-8 3-15,9 4 1 16,-1-4 0-16,1 0 0 0,-1-7-7 0,1-1-2 0,-1 1 0 0,1-5 0 15,-5-3 19-15,5 3 0 0,-1-3 0 0,1-4 0 16,-1 3 24-16,1 1 8 0,-5 3 1 0,0 5 1 16,0 3-21-16,-4 0-4 0,-4 8-1 0,-5 4 0 15,0 0 13-15,0 0 3 0,0 0 0 0,-9 12 0 16,4 8 6-16,-3-5 2 0,3 5 0 0,1-1 0 16,-1 5-32-16,-3 3 0 0,8-4 0 0,-5 1 0 15,1-1-81 1,4 4-23-16,-5 1-4 0,5-1-991 0</inkml:trace>
          <inkml:trace contextRef="#ctx0" brushRef="#br0" timeOffset="223423.7595">10157 13167 748 0,'13'-15'67'0,"-9"7"-54"15,0 0-13-15,5 0 0 0,-4 1 213 0,3-1 40 16,1 0 8-16,0 4 2 0,4 0-103 0,-4 8-20 15,4 4-4-15,5 4 0 0,-5 7-57 0,-4-3-11 16,4 7-3-16,-5 0 0 0,1 1-21 0,-4 7-5 16,-5 0-1-16,0 4 0 0,8-7-16 0,-8 11-3 15,0-8-1-15,0 0 0 0,0 0-8 0,-4-7-2 16,0-5 0-16,4 1 0 0,0-5-8 0,-5 1 0 16,5-4 0-16,-4-5 0 0,4-7 18 0,0 0 2 0,0 0 0 0,0 0 0 15,0 0-10-15,4-15-2 0,1-5 0 0,3-3 0 16,6-4-8-16,-1-9 0 0,0 1 9 0,9 0-9 15,-5-4 0-15,10 0 0 0,-5 0 0 0,8 0 8 16,-3 4-8-16,3 4 0 0,-3 4 0 0,-1 3 0 16,0 9 8-16,-4 3 0 0,-4 4 0 0,-1 8 0 15,-3 4-8-15,-6 8 0 0,1-1 0 0,0 9 0 16,-5 3 0-16,1 1 0 0,-5 3 0 0,0 4 0 16,4-3-15-16,-4 3-1 0,0 4 0 0,4-4 0 15,5 0-191-15,-4-3-38 0</inkml:trace>
        </inkml:traceGroup>
        <inkml:traceGroup>
          <inkml:annotationXML>
            <emma:emma xmlns:emma="http://www.w3.org/2003/04/emma" version="1.0">
              <emma:interpretation id="{B02B184F-964E-40C8-92E9-EE6E43E4E6EF}" emma:medium="tactile" emma:mode="ink">
                <msink:context xmlns:msink="http://schemas.microsoft.com/ink/2010/main" type="inkWord" rotatedBoundingBox="13030,13892 13840,13847 13887,14699 13077,14743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24072.3052">11648 12851 2253 0,'0'0'49'0,"-9"0"11"0,1 4 1 0,-10 0 3 0,1 12-51 0,-1-1-13 16,-8 1 0-16,-1 7 0 0,1 5 32 0,0 3 3 15,-5 4 1-15,0 4 0 0,5 4-6 0,0 0-1 16,-1-4 0-16,5 4 0 0,5-4-29 0,-1 4 0 16,5-4 0-16,4 0 0 0,5 0 0 0,4-8 0 15,0-4 0-15,9 0 0 0,4-7 12 0,0 3-3 16,9-7-1-16,0-8 0 0,0 3 0 0,9-11-8 16,-5-3 12-16,9-1-4 0,0-4 2 0,0 0 0 15,5-8 0-15,4-3 0 0,-1-1-2 0,1 1-8 16,0-8 12-16,0-5-4 0,-4 5 20 0,-1-8 3 15,-4 4 1-15,0-8 0 0,-4 0-20 0,-5 4-3 16,-4 0-1-16,-4 3 0 0,-9 5-8 0,-1 4 0 0,-3 3 0 16,-5 1 0-16,-9 7 12 0,0 0 0 0,-4 5 0 15,-9 7 0-15,4 0-12 0,-8 11 8 0,0-3-8 0,-5 12 8 16,-4-1-8-16,4 4 0 0,1 9 0 0,-1-1 0 16,5 4 0-16,4 0 0 0,-5 4 0 0,5 0 0 15,5 0 0-15,4 0 0 0,4 0 0 0,9-4 0 16,0 0 0-16,4-4 0 0,9-3 0 0,5-5 0 15,8 1 0-15,5-5-12 0,9-3 4 0,8-1 8 16,9-7-164-16,0-4-26 16</inkml:trace>
        </inkml:traceGroup>
        <inkml:traceGroup>
          <inkml:annotationXML>
            <emma:emma xmlns:emma="http://www.w3.org/2003/04/emma" version="1.0">
              <emma:interpretation id="{9E1F8E70-97C3-495B-A0C8-FCE8B5C4D9C8}" emma:medium="tactile" emma:mode="ink">
                <msink:context xmlns:msink="http://schemas.microsoft.com/ink/2010/main" type="inkWord" rotatedBoundingBox="15967,13048 16935,12995 16999,14160 16031,14213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24665.7618">14307 12695 1036 0,'-4'-15'46'0,"4"7"10"0,-5 0-45 0,5 4-11 16,0-3 0-16,0 7 0 0,0 0 192 0,0 0 36 16,0 0 7-16,0 0 1 0,-4 7-155 0,-5 9-31 15,0 0-6-15,0 7-2 0,-4 4-28 0,4 4-6 16,1 8 0-16,-1 0-8 0,0 0 9 0,5 0-9 0,-1 0 0 0,5-3 9 16,0-1 0-16,0 0 0 15,5-8 0-15,-1 0 0 0,5-7 3 0,0-5 1 16,4 1 0-16,0-8 0 0,5-4 13 0,-1-4 2 15,5-8 1-15,4 4 0 0,-4-8 1 0,9 1 0 16,4-5 0-16,-4-3 0 0,0-1 2 0,4-7 1 16,-5 3 0-16,5-3 0 0,-4 0-20 0,0-4-4 0,4-1-1 15,0 1 0-15,0 0-8 0,0 4-9 0,0 7 9 16,5 1-13-16,-1 3 13 0,-4 4 0 0,-4 1 0 0,4 7 0 16,-4 0 0-16,-5 8 0 0,-4 0 0 0,0 3 0 15,-9 5 0-15,0 4 0 0,-4-1 13 0,4 5-4 16,-8-1-9-16,-5 1 0 0,4-1 0 0,-4 1 0 15,-4-1 12-15,-1-3 0 0,-8 0 0 0,4-1 0 16,-4 1 24-16,0-5 4 0,-9 1 2 0,5 0 0 16,-5 0-17-16,0-1-3 0,-5-3-1 0,-3 4 0 15,3-4-8-15,1-5-1 0,-5 5-1 0,1-4 0 16,-1 0-11-16,5 0 0 0,-5-4 0 0,0 0 8 16,5 4-83-16,0 0-17 0,-5-4-3 15,0-4-1-15</inkml:trace>
          <inkml:trace contextRef="#ctx0" brushRef="#br0" timeOffset="224812.6349">14798 12052 1958 0,'9'-8'174'0,"-5"-4"-139"16,1 5-35-16,4-5 0 0,-5 4 87 0,0 4 10 15,5-4 3-15,-9 8 0 0,0 0-70 0,9 0-14 16,0 4-2-16,-5 4-1058 0</inkml:trace>
        </inkml:traceGroup>
        <inkml:traceGroup>
          <inkml:annotationXML>
            <emma:emma xmlns:emma="http://www.w3.org/2003/04/emma" version="1.0">
              <emma:interpretation id="{E3390BD6-D759-474A-8D5C-21F2F5D54A60}" emma:medium="tactile" emma:mode="ink">
                <msink:context xmlns:msink="http://schemas.microsoft.com/ink/2010/main" type="inkWord" rotatedBoundingBox="18926,12795 22637,12592 22714,14007 19003,14210"/>
              </emma:interpretation>
              <emma:one-of disjunction-type="recognition" id="oneOf40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26915.9009">18655 12536 1440 0,'4'-28'64'0,"5"17"12"0,4-5-60 0,-4 0-16 16,0 1 0-16,-1 3 0 0,10 0 52 0,-5 5 7 15,-4-1 1-15,4 8 1 0,-4 0 4 0,4 8 1 16,0-1 0-16,0 13 0 0,-8-5-41 0,3 9-8 16,-3 7-1-16,4-4-1 0,-9 5-15 0,0 3 0 15,-5 4 8-15,1 0-8 0,-1 0 42 0,1-4 6 16,-9 4 0-16,4 0 1 0,-4-8-11 0,4 0-2 15,-4-4-1-15,4 1 0 0,0-9-1 0,1 1 0 16,-1-9 0-16,0 1 0 0,0-4-6 0,9-8 0 0,0 0-1 0,0 0 0 16,0 0-11-16,0 0-1 15,0 0-1-15,0 0 0 0,14 0 0 0,-6-8 0 16,5-4 0-16,-4 1 0 0,9-9 4 0,-1 1 1 0,-4-1 0 16,5-7 0-16,8 0-1 0,-4-1 0 0,0-3 0 15,5 0 0-15,3-4-29 0,5 0-5 0,0 0-2 16,1-4 0-16,-6 4 41 0,5-1 8 0,5-3 1 0,-5 4 1 15,-4 8-33-15,-1 0 0 0,1 7 0 0,-5 5 0 16,-4 3-80 0,0 4-14-16,-4 4-2 0,-1 8-1033 0</inkml:trace>
          <inkml:trace contextRef="#ctx0" brushRef="#br0" timeOffset="227230.4204">19594 12590 1382 0,'0'-8'123'0,"0"1"-99"16,4-1-24-16,-4 4 0 0,0 4 94 0,0 0 14 15,0 0 2-15,0 0 1 0,0 0-50 0,0 0-9 16,4 8-3-16,-4 7 0 0,-4 1-39 0,0 3-10 15,-5 9 0-15,4-1 0 0,-3 0 14 0,3 1 1 16,-4-1 0-16,1 0 0 0,-1 0-24 0,5 1-5 16,-1-5-1-16,1 4 0 0,4-11 47 0,4 0 8 0,1-1 3 0,-1-7 0 15,5 0-5-15,-1-8-1 16,6 0 0-16,3-4 0 0,5-4 11 0,0-4 1 16,4 1 1-16,5-1 0 0,0-7-12 0,-5-1-2 15,5 1-1-15,-5-5 0 0,5 1-3 0,0-5 0 0,-1 5 0 16,1-4 0-16,-5-1-17 0,1 5-4 0,-1 0-1 15,-4-5 0-15,0 5-20 0,0 0-4 0,0 3-1 0,-5-3 0 32,5-1-203-32,-4 5-41 0</inkml:trace>
          <inkml:trace contextRef="#ctx0" brushRef="#br0" timeOffset="227624.3816">20445 12715 1497 0,'0'0'66'0,"13"0"14"0,0 0-64 0,5 0-16 15,-1 0 0-15,1 0 0 0,-1 0 48 0,1-4 7 16,4 4 1-16,0-4 0 0,4-4 3 0,0 4 1 16,-4-3 0-16,5 3 0 0,-6-4-39 0,1 0-7 15,0-4-2-15,-4 5 0 0,-1-5 42 0,1 4 8 16,-5-4 2-16,-4 1 0 0,0-5-12 0,0 1-3 15,-1-1 0-15,-3-4 0 0,-10 1-16 0,5-4-3 16,0 3-1-16,0 1 0 0,-4-1-7 0,0 8-2 16,-5-3 0-16,4 3 0 0,-3 4 8 0,-1 0 2 15,-4 5 0-15,-1 3 0 0,-3 0-30 0,-5 11-12 16,4-3 1-16,-8 12 0 0,-5-5 11 0,5 9 11 16,-5-1-3-16,1 4 0 0,-5 1-8 0,8-1 0 15,1 8 9-15,8-4-9 0,1-4 0 0,-1 1 0 16,5-1 0-16,4 0 0 0,9 5 0 0,0-9 0 15,0 4 0-15,9-3 8 0,4-9-8 0,0 5-12 0,5-5 4 16,4 1 0 0,4 0-32-16,5-5-5 0,0 1-2 0,4 0 0 15,0-1-81-15,0-3-16 0,0 0-3 0,0 0-796 0</inkml:trace>
          <inkml:trace contextRef="#ctx0" brushRef="#br0" timeOffset="226407.7208">17970 11892 864 0,'-13'-27'76'0,"18"15"-60"0,-1-4-16 0,5 1 0 0,-5-1 21 0,0 1 2 15,1-1 0-15,4 0 0 0,-5 9 53 0,0-1 10 16,-4 0 2-16,0 8 1 0,9-8 31 0,-9 8 7 16,0 0 1-16,0 0 0 0,0 0-65 0,-4 12-13 15,-1 4-2-15,1-5-1 0,0 5-24 0,-5 7-5 16,9 1-1-16,-5 3 0 0,-3 0 38 0,-1 8 7 15,0 0 2-15,5 4 0 0,-1 8-20 0,-3 4-4 16,-1 4-1-16,0 7 0 0,5 0-14 0,-5 5-2 16,-9-5-1-16,5 4 0 0,4-3 0 0,5-1 0 15,-9-7 0-15,0 3 0 0,-5-3-22 0,9-1 0 16,5 1 0-16,-14 0 0 16,-8-5-163-16,9 1-37 0,-5 35-7 0,-5-35-1 0</inkml:trace>
          <inkml:trace contextRef="#ctx0" brushRef="#br0" timeOffset="226052.5958">17150 12485 576 0,'17'0'51'0,"-3"0"-41"16,-14 0-10-16,0 0 0 0,0 0 106 0,0 0 19 16,0 0 4-16,0 0 1 0,0 0-43 0,-5-8-9 15,5 8-2-15,-9 0 0 0,9 0-24 0,0 0-6 16,0 0-1-16,0 0 0 0,0 0-4 0,0 0-1 15,0 0 0-15,9 0 0 0,9 0-8 0,-1 4-3 16,5-4 0-16,9 4 0 0,-5-4 31 0,9-4 5 16,0 0 2-16,14-4 0 0,-5-3-15 0,8 3-4 15,1 0 0-15,4-4 0 0,0 4-6 0,0 1-2 0,-13-1 0 16,4-4 0-16,-4 4-22 0,0 1-5 0,-9-1-1 16,4 0 0-16,-8 0-12 0,0 4 0 0,0-7 0 15,-1 7 0-15,-12-4-18 0,-1 0-3 0,1 4-1 16</inkml:trace>
        </inkml:traceGroup>
        <inkml:traceGroup>
          <inkml:annotationXML>
            <emma:emma xmlns:emma="http://www.w3.org/2003/04/emma" version="1.0">
              <emma:interpretation id="{DB500BB1-64D9-4AEB-B6BA-5987996F2214}" emma:medium="tactile" emma:mode="ink">
                <msink:context xmlns:msink="http://schemas.microsoft.com/ink/2010/main" type="inkWord" rotatedBoundingBox="23205,13819 23230,13817 23234,13877 23208,13878"/>
              </emma:interpretation>
              <emma:one-of disjunction-type="recognition" id="oneOf41"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:</emma:literal>
                </emma:interpretation>
                <emma:interpretation id="interp47" emma:lang="" emma:confidence="0">
                  <emma:literal>\</emma:literal>
                </emma:interpretation>
                <emma:interpretation id="interp48" emma:lang="" emma:confidence="0">
                  <emma:literal>)</emma:literal>
                </emma:interpretation>
                <emma:interpretation id="interp4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27983.7899">21419 12859 2016 0,'-9'-19'89'0,"9"19"19"0,-4-12-87 0,4 0-21 32,-5 1 0-32,5 11 0 0,-4-4 110 0,4 4 18 15,0 0 3-15,0 0 1 16,0 0-155-16,-5 4-30 0,5 7-7 0,0 1-986 0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72995A-B044-486D-8BA3-78D4CF367EBC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7:02.2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2528D8-BE37-4428-B03F-DD5B917AC390}" emma:medium="tactile" emma:mode="ink">
          <msink:context xmlns:msink="http://schemas.microsoft.com/ink/2010/main" type="writingRegion" rotatedBoundingBox="1200,820 31576,410 31824,18750 1448,19161"/>
        </emma:interpretation>
      </emma:emma>
    </inkml:annotationXML>
    <inkml:traceGroup>
      <inkml:annotationXML>
        <emma:emma xmlns:emma="http://www.w3.org/2003/04/emma" version="1.0">
          <emma:interpretation id="{4535136B-2CC0-48EE-A487-A77D924ECD32}" emma:medium="tactile" emma:mode="ink">
            <msink:context xmlns:msink="http://schemas.microsoft.com/ink/2010/main" type="paragraph" rotatedBoundingBox="1152,4683 27610,1982 27898,4803 1440,7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27B9E-2EAB-4B58-BB70-6AF6A8B3808C}" emma:medium="tactile" emma:mode="ink">
              <msink:context xmlns:msink="http://schemas.microsoft.com/ink/2010/main" type="line" rotatedBoundingBox="1152,4683 27610,1982 27898,4803 1440,7504"/>
            </emma:interpretation>
          </emma:emma>
        </inkml:annotationXML>
        <inkml:traceGroup>
          <inkml:annotationXML>
            <emma:emma xmlns:emma="http://www.w3.org/2003/04/emma" version="1.0">
              <emma:interpretation id="{062717AC-1777-49B4-A687-9934759A3F7D}" emma:medium="tactile" emma:mode="ink">
                <msink:context xmlns:msink="http://schemas.microsoft.com/ink/2010/main" type="inkWord" rotatedBoundingBox="1176,4917 5031,4524 5295,7111 1440,75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984 4769 849 0,'-34'0'37'0,"28"-5"9"0,6 5-37 0,0 0-9 0,-11 5 0 0,-1-5 0 16,-5 0 63-16,12 0 10 0,5 0 3 0,-12 10 0 15,-10-5-25-15,11 5-5 0,5 0-1 0,0 5 0 16,-11 5 9-16,0 0 2 0,6 10 0 0,0 5 0 16,-1 6 19-16,1 14 4 0,-23 5 1 0,11 6 0 15,6 4 3-15,-5 0 1 0,-23 6 0 0,-1 9 0 0,7-4-28 0,-6 4-4 16,5-4-2-16,-5-1 0 0,5 0-35 15,-5-4-7-15,11-11-8 0,0 1 11 0,-6-6-19 16,12-5-4-16,-6 6-1 0,12-11 0 16,-7 5-133-16,1-10-26 0,5 6-6 15</inkml:trace>
          <inkml:trace contextRef="#ctx0" brushRef="#br0" timeOffset="-306.7085">-317 4764 806 0,'0'0'72'15,"11"-5"-58"-15,-11 5-14 0,6-15 0 16,-1-1 95-16,1 6 16 0,0-5 3 0,5 10 1 0,-5-5-15 0,5 5-4 16,0 0 0-16,12 0 0 0,0 5-42 0,-1-5-9 15,1 10-1-15,11 0-1 0,0 0-10 0,5 5-1 16,1 5-1-16,-1-5 0 0,7 5 0 0,5 1 0 15,16-1 0-15,1-10 0 0,12 5 0 0,-1-10 0 16,0-10 0-16,6 0 0 0,16 5-3 0,-4-11-1 16,-1-4 0-16,-11 0 0 0,-18-5 1 0,13 0 1 15,10-5 0-15,-5 5 0 0,-12 0-29 0,-10-1-16 16,-1 6 1-16,-6 0 1 0,1 5-6 0,-6 5-2 16,-28 0 0-16,-1 0 0 15,-11 5-99-15,6 0-20 0,-5 5-4 0,-12 0-1 16,0 0 40-16,-12 5 8 0</inkml:trace>
          <inkml:trace contextRef="#ctx0" brushRef="#br0" timeOffset="1002.606">2878 3597 806 0,'0'0'72'0,"-5"-10"-58"16,5-5-14-16,-6 5 0 0,6 10 48 0,0-10 8 15,0 0 0-15,0 10 1 0,0 0 23 0,0 0 5 16,0 0 1-16,0 0 0 0,0 0-34 0,0 0-6 16,-6-5-2-16,6 5 0 0,0 0-14 0,0 0-3 15,0 0-1-15,0 0 0 0,-11 5-6 0,5 10-2 0,1 0 0 16,-1 5 0-16,-5 5 18 0,-1 6 3 0,1 9 1 0,-6 10 0 16,0 10-12-16,-11 16-1 15,-1 4-1-15,-4 11 0 0,-7 9 18 0,0 6 3 0,-5-6 1 0,0 6 0 16,0 5-17-16,-1-6-3 0,1 1-1 0,-6-6 0 15,6-4-27-15,0-6 0 0,11-9 0 0,-6-1 0 16,1-10 25-16,-1-4 7 0,12-11 0 0,5-5 1 16,1-9-20-16,-1-1-4 0,0-5-1 15,6-10 0-15,6-10-8 0,0-5 0 0,-1 0 0 0,7-5 8 16,5-5-8-16,0 0 0 0,0-20 0 0,0-10 8 16,11 0-8-16,0-5 0 0,6 0 0 0,-5-16 0 15,5 6 0-15,11-10 0 0,0-1-9 0,0 1 9 16,12 5-10-16,-6 0 2 0,6 9 0 0,-1 6 0 0,-5 5 8 15,0 10 0-15,0 5 0 0,-6 10 0 0,6 5-15 0,0 10-1 16,-6 0 0-16,6 10 0 0,-5 0 25 16,-1 5 5-16,6 0 1 0,-6 11 0 0,0-1-25 0,1-5-5 15,-1 0-1-15,0 0 0 0,6-5 24 0,0 1 5 16,0-11 1-16,6-5 0 0,-6 0-26 0,5-10-4 16,1-5-2-16,5-5 0 0,0 0 18 0,-5-5 0 15,5-6 0-15,0 1 0 0,0-5 0 0,1-5 0 16,-7 5 0-16,1-5 0 0,-6-5-13 0,0-1 1 15,-6-4 0-15,0 0 0 0,-5 5 35 0,0 0 7 16,-6-1 2-16,0-4 0 0,-6 5-32 0,-6 5 0 16,1-5 0-16,0 4 0 0,-12 6 0 0,0 0 0 15,-5 10 0-15,-6 0 0 0,0 5 0 0,0 0 0 16,-11 15 0-16,-6 0 0 0,0 0 0 0,-5 10 0 0,-7 5 0 16,1 10 0-16,5 11 11 0,1 4-1 0,-1 0 0 15,1 5 0-15,5 11 1 0,5-1 0 0,1-5 0 0,11 6 0 16,0-11 2-16,6 5 1 0,11-10 0 0,0 1 0 15,6-6-14-15,5 5 8 0,12-10-8 0,-6 0 0 16,11 1 0-16,0-6 0 0,6-5 0 0,6 0 0 16,5-10-105-1,11-10-24-15,-10 0-5 0,10-5-1 0</inkml:trace>
        </inkml:traceGroup>
        <inkml:traceGroup>
          <inkml:annotationXML>
            <emma:emma xmlns:emma="http://www.w3.org/2003/04/emma" version="1.0">
              <emma:interpretation id="{0B13ABA0-428B-445F-B585-0BC8B8A2DEB7}" emma:medium="tactile" emma:mode="ink">
                <msink:context xmlns:msink="http://schemas.microsoft.com/ink/2010/main" type="inkWord" rotatedBoundingBox="7596,4381 10469,4088 10652,5879 7778,617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00.3127">6961 3944 1472 0,'0'-35'32'0,"0"20"8"0,-5 5 0 0,5-5 1 0,-6-5-33 0,6 5-8 0,-6 0 0 0,-5-1 0 0,5 6 84 0,-5-5 16 16,0 0 2-16,-6 5 1 0,-6 0-47 0,1 5-10 15,-7 0-2-15,-5 0 0 0,1 5-23 0,-1 5-5 16,-12 5 0-16,7 0-1 0,-7 5-15 0,1 10-10 16,0 11 2-16,0-1 0 0,0 0 8 0,5 10-8 15,0-5 8-15,6 6-8 0,6-1 8 0,6 0 0 16,5-10 0-16,5 6 0 0,7-1-8 0,5-5 8 16,11 0-8-16,6 5 8 0,0-4 0 0,11 4-8 15,-5 0 8-15,5-5 0 0,0 0 0 0,6 1 0 16,-6-1 0-16,1 5 8 0,-7-10 8 0,1 0 3 15,-6 0 0-15,6 1 0 0,-12-11 7 0,-5 0 2 16,5 0 0-16,-5-5 0 0,-1 0 6 0,-5-15 2 16,0 0 0-16,0 20 0 0,-5-5-16 0,-1 0-2 15,-11-5-1-15,0 0 0 0,0-4 15 0,0 4 4 16,-6-10 0-16,6 5 0 0,-5 0-27 0,-1-5-9 16,-5 0 0-16,5 0 9 15,-5 0-44-15,0 0-9 0,5 0-1 0,0 0-1 16,-5-5-162-16,6 0-32 0,-7 5-6 0</inkml:trace>
          <inkml:trace contextRef="#ctx0" brushRef="#br0" timeOffset="2413.183">7357 4643 1324 0,'0'0'118'0,"0"0"-94"0,12 10-24 0,-1 0 0 0,-11-10 56 0,11 5 8 15,6 5 0-15,0-10 1 0,0-5 0 0,6 0 0 16,-6 0 0-16,5 0 0 0,7-5-30 0,-1-5-7 16,-5 0 0-16,5-5-1 0,0 5-17 0,0-5-10 15,1-1 12-15,-1 6-12 0,-5-10 8 0,-1 5-8 16,1 0 0-16,-6-5 0 0,0 5 10 0,-6 5-2 15,-5-5 0-15,-1-1 0 0,-5 1 16 0,0 10 2 16,-5-5 1-16,-1 5 0 0,-5-5-1 0,-6 5 0 16,0 10 0-16,0 0 0 0,-6 0-5 0,-5 5-1 15,5 5 0-15,-5-5 0 0,0 5-4 0,-1 5-2 16,7 0 0-16,-6 5 0 0,-12 6-14 0,12-1 0 16,5 0 0-16,0 5 0 0,6 10 0 0,1 0 0 15,4 1 0-15,1-1 0 0,5 5 0 0,6-5 0 0,0 11 0 16,6-11 0-16,0-10 15 0,-1 0-3 0,7 0-1 15,-1-5 0-15,0-4 0 0,0 4 0 0,6-15 0 0,0 0 0 16,-5-5-11-16,10-5 12 0,1-5-12 0,11-5 12 16,-6-5 0-16,12-5 0 0,5-11 0 0,0-4 0 15,0 0-12-15,6 0 0 0,6-5 9 0,-6-1-9 16,5-9 0-16,7-5 9 0,-7-5-9 0,6-6 0 16,-5 1 20-16,-1-11-2 0,-5-4-1 0,0-5 0 15,-6 9-17-15,1-9 0 0,-1 4 0 0,-5 1 0 16,-12-1 0-16,0 6-14 0,0-5 2 0,-5 14 1 0,0-4 11 15,-1 9 0-15,-5 6 0 0,0 5 0 16,0 0 0-16,-6 9 0 0,1 1 0 0,5 5 0 0,-12 5 0 16,12 5 0-16,-11 5 0 0,0 4 0 0,-1 1 0 0,1 5 0 15,-6 10 0-15,0 0 0 0,0 0 8 0,0 0-8 16,0 0 8-16,0 0-8 0,-6 20 0 0,-11 6 8 16,6-1-8-16,0 10 0 0,-1 10 0 0,-5 5 0 15,-5 11 0-15,5 4 8 0,0-5 4 0,0 11 2 16,0-6 0-16,0 6 0 0,0 4-2 0,6-5 0 15,-6 6 0-15,5-1 0 0,1-4-3 0,5-1-1 16,-5-10 0-16,6 1 0 0,5-1 20 0,-6-10 3 16,0 0 1-16,6-9 0 15,0-1-52-15,0-10-9 0,6 0-3 0,-6-5 0 16,6 0 0-16,-1-4 0 0,1-1 0 0,-1-10 0 16,-5-10-112-16,17 5-24 0,-5-5-4 0</inkml:trace>
          <inkml:trace contextRef="#ctx0" brushRef="#br0" timeOffset="2656.6842">8109 3803 1594 0,'0'0'71'0,"-5"-5"14"0,5-5-68 16,0 10-17-16,0 0 0 0,0 0 0 0,5-10 76 0,7-5 12 15,5 5 3-15,-6 0 0 0,0 0-7 0,6 0-2 16,6 5 0-16,0-5 0 0,5 0-38 0,-6 0-8 16,12 5-2-16,0-5 0 0,12 10-34 0,-1-10 0 15,11 5 0-15,7-5 0 16,4 5-49-16,7-5-7 0,-6-1-2 0,17-9-598 16,11 10-119-16</inkml:trace>
        </inkml:traceGroup>
        <inkml:traceGroup>
          <inkml:annotationXML>
            <emma:emma xmlns:emma="http://www.w3.org/2003/04/emma" version="1.0">
              <emma:interpretation id="{D689F9B8-DB14-4F4C-B3BA-BA2F4EE8993E}" emma:medium="tactile" emma:mode="ink">
                <msink:context xmlns:msink="http://schemas.microsoft.com/ink/2010/main" type="inkWord" rotatedBoundingBox="12311,3800 14085,3619 14283,5552 12508,57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56.0219">11769 4020 1450 0,'0'0'64'0,"5"-5"14"0,-5-5-62 0,6-1-16 15,11 1 0-15,0 0 0 0,0 0 95 0,5-5 16 16,12 0 3-16,6 5 1 0,5-5-47 0,6 0-10 15,0 5-2-15,6-5 0 0,-1-5-36 0,6 0-8 16,-5 5-2-16,-1-1-938 0</inkml:trace>
          <inkml:trace contextRef="#ctx0" brushRef="#br0" timeOffset="3690.4196">12289 3592 1699 0,'0'0'75'0,"0"0"16"0,0 0-73 0,0 0-18 15,6-5 0-15,5-5 0 0,-6 0 49 0,7 0 7 16,-1-5 0-16,0 0 1 0,1 0-34 0,-1-5-7 16,0 0-2-16,6 0 0 0,-5-11-14 0,-1 1 0 15,6 0 8-15,-6-5-8 0,6 5 8 0,-6 0-8 16,6 4 11-16,-11-9-11 0,5-5 22 0,-5-5-2 15,5 5-1-15,-5-1 0 0,-6-4 14 0,0 5 3 16,0 5 1-16,0-6 0 0,-11 1-9 0,5 5-1 16,0 0-1-16,-5 5 0 0,0 0-10 0,-1 4-3 15,-4 1 0-15,4 5 0 0,1 0-13 0,-6 10 0 16,6 0 0-16,-6 5 0 0,5 0 0 0,-5 5 0 16,0 5 0-16,6 5-10 0,-6 0 10 0,0 5-12 15,0 5 12-15,0-5-12 0,0 10 12 0,6 1 0 16,0-1 0-16,-1 5-8 0,1 10 8 0,5 0 0 15,-5 6-9-15,5 14 9 0,-5 0 0 0,5 11 8 0,1 9 0 16,5 0 0-16,0 1 22 0,0 4 4 0,5 1 1 16,-5-11 0-16,0 6 13 0,0-6 4 0,0-5 0 0,0 6 0 15,-5-1-12-15,-1-4-1 0,0-1-1 0,1-10 0 16,-6 1-22-16,5-1-5 0,-5-5-1 0,-1-4 0 16,1-6-39-1,0-10-8-15,-1 5-2 0,1-10 0 0,0-5-171 16,5-4-34-16</inkml:trace>
          <inkml:trace contextRef="#ctx0" brushRef="#br0" timeOffset="3223.5105">11237 3638 1371 0,'-11'-16'60'0,"11"16"14"0,0-15-59 0,0 5-15 0,-6-5 0 0,6 5 0 15,-6 0 97-15,6 10 17 0,-5-5 3 0,5 5 1 16,-6-10-43-16,6 10-9 0,-6-5-2 0,6 5 0 0,0 0-34 0,-17 5-7 16,6 5-2-16,-6 0 0 0,-6 0-11 0,7 10-2 15,-7 5-8-15,0 11 12 0,-11-1-12 0,6 10 9 16,5 0-9-16,1 6 8 0,-1 4 2 0,12 0 0 16,0 6 0-16,5-6 0 0,-5 0-10 0,-1 0-14 15,7-4 3-15,5-6 1 0,5-5 18 0,1-5 3 16,0 1 1-16,11-6 0 0,5-5-12 0,1 0-17 15,5-10 4-15,0-10 1 0,6 0 12 0,6-10 13 16,-1-5-2-16,1-5-1 0,0-5-10 0,-1 0 10 16,1-5-10-16,-1-6 10 0,-5-4 1 0,6-5 0 15,-6 0 0-15,-6-5 0 0,0-6 13 0,-5 1 4 16,-6 0 0-16,0-6 0 0,-6 1-8 0,1 0 0 16,-12 5-1-16,0-1 0 0,-6 1-11 0,0 10-8 15,-5 5 12-15,0 10-12 0,-6 9 16 0,0-4-4 16,-6 15-1-16,1 0 0 0,-7 0-11 0,7 10-12 15,-7 0 2-15,-5 10 1 16,0 5-135-16,1-4-26 0,-7 4-6 0,6 0 0 0</inkml:trace>
        </inkml:traceGroup>
        <inkml:traceGroup>
          <inkml:annotationXML>
            <emma:emma xmlns:emma="http://www.w3.org/2003/04/emma" version="1.0">
              <emma:interpretation id="{7F754C3F-5EDA-4A2F-B53B-EC8F4618D954}" emma:medium="tactile" emma:mode="ink">
                <msink:context xmlns:msink="http://schemas.microsoft.com/ink/2010/main" type="inkWord" rotatedBoundingBox="16049,3418 18428,3175 18600,4862 16222,51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771.9179">16033 2386 1612 0,'0'0'144'0,"5"-15"-116"16,1 5-28-16,5-5 0 0,1 5 52 0,-1-1 4 15,6 1 0-15,-6 0 1 0,1 5 25 0,-12 5 5 16,0 0 1-16,5 10 0 0,1 0-32 0,0 16-5 16,-12-1-2-16,6 15 0 0,-6 0-9 0,1 15-3 15,-1 1 0-15,0 4 0 0,-11 5-3 0,6 6-1 16,0-1 0-16,-1 6 0 0,1-1 4 0,5 5 1 15,1-4 0-15,-1 4 0 0,0 1-22 0,6-6-4 16,0-10 0-16,0 6-1 0,0-11-11 0,0-5 8 16,6 1-8-16,0-11 8 0,-6-5-8 0,5 0-16 0,-10-9 4 15,10-1 1 1,1-10-116-16,0 0-23 0,-1-10-5 0,-5-10-895 0</inkml:trace>
          <inkml:trace contextRef="#ctx0" brushRef="#br0" timeOffset="5071.0804">16711 2200 1796 0,'12'-15'40'0,"-1"-5"8"0,0 10 1 0,6 0 1 0,-5 4-40 0,5 1-10 16,-6 5 0-16,0 0 0 0,1 16 92 0,-7 9 16 15,7 0 3-15,-7 10 1 0,6 5-37 0,-11 5-7 16,6 6-2-16,-6 9 0 0,0-5-14 0,-6 11-4 16,1-6 0-16,-1 10 0 0,6-9-4 0,-5 4 0 15,-7 0-1-15,12 6 0 0,-5-6-16 0,-1-5-3 16,0 1-1-16,1-1 0 0,-1 0-14 0,0 1-9 16,1-6 12-16,5 5-12 0,-6-9 0 0,-5 4-9 15,11-5-1-15,-6-4 0 16,0 4-142-16,1-5-29 0,5 0-6 0</inkml:trace>
          <inkml:trace contextRef="#ctx0" brushRef="#br0" timeOffset="4455.4403">15235 3376 518 0,'-11'-20'23'0,"11"15"5"0,-11-5-28 0,5-5 0 16,0-5 0-16,1 5 0 0,-1 0 296 0,0 0 53 16,-5-1 11-16,5 1 3 0,-5 5-251 0,6-5-51 15,-7 5-9-15,-5-5-3 0,0 5-32 0,0 5-6 16,0-5-2-16,0 0 0 0,-5 10-9 0,-1 0 0 15,-5 10 9-15,5 0-9 0,-5 0 13 0,0 10-1 16,-6 0-1-16,5 10 0 0,1 6 1 0,-6 4 0 16,0 0 0-16,6 5 0 0,0 1-4 0,5 4-8 15,6 0 12-15,0-5-4 0,6-4-8 0,5-6 0 16,1 5-10-16,5-5 10 0,0-10 0 0,5 0 0 16,7-9 0-16,-7 4 0 0,1-10 19 0,5 0 9 0,6-10 3 15,0 0 0-15,0-5-23 0,6-10-8 16,-1 0 0-16,7-6 9 0,-1-9 3 0,6 0 0 15,-6 0 0-15,6-10 0 0,0 0 0 0,0-6 1 0,0-4 0 16,0-5 0-16,0 4-5 0,0-4-8 0,0 10 11 16,-12 5-11-16,-5 9 32 0,0 11 0 0,0 5 0 0,0 5 0 15,-11 0-10-15,-6 10-2 0,0 0-1 0,5 15 0 16,-5 0-11-16,-5 10-8 0,-1 6 12 0,-5 4-12 16,-1 5 0-16,1 0 0 0,0 0 0 0,-1 1 0 15,1-1-19-15,11 0-1 0,-5 0 0 0,5 1 0 16,0-1-176-16,5-10-36 15</inkml:trace>
        </inkml:traceGroup>
        <inkml:traceGroup>
          <inkml:annotationXML>
            <emma:emma xmlns:emma="http://www.w3.org/2003/04/emma" version="1.0">
              <emma:interpretation id="{A81ADFF2-2454-425F-9ADF-F4110F0DFD9A}" emma:medium="tactile" emma:mode="ink">
                <msink:context xmlns:msink="http://schemas.microsoft.com/ink/2010/main" type="inkWord" rotatedBoundingBox="20176,2741 27610,1982 27837,4202 20403,496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600.2854">20116 3080 1094 0,'-23'-5'97'0,"23"5"-77"0,0 0-20 0,0 0 0 16,0 0 113-16,0 0 19 0,0 0 4 0,17 5 1 15,12-5-68-15,-7-5-13 0,1-6-4 0,5 6 0 16,17-5 12-16,-5-5 3 0,0 0 0 0,-6-5 0 16,-1 0-42-16,7 0-8 0,0-10-1 0,-1 5-1 0,-5-1 4 15,-6-4 1-15,12 0 0 0,-6 0 0 0,-11-5 9 16,5-5 3-16,-6-1 0 0,1-4 0 0,-6 5-20 0,0-10-3 15,0-1-1-15,-11 6 0 0,5 0-8 0,-5 5 0 16,-6-6 0-16,-6 16 0 0,6 5 0 0,-11 5-11 16,-1 10 3-16,-5 5 0 0,0 5 8 0,-5 15 0 15,-6 5 0-15,-12 10-8 0,-5 5 8 0,-1 6 11 16,7 9-3-16,-1 5 0 0,-5 6-8 0,0-1 12 16,0 5-12-16,11 1 12 0,0 4-1 0,0-5 0 15,0 1 0-15,11 4 0 0,6-5-3 0,0-4 0 16,0 4 0-16,6-5 0 0,11 1-8 0,6-6 0 15,5-5 0-15,6-9-11 16,6-6-54-16,10-5-11 0,18-10-3 0,12-5 0 0</inkml:trace>
          <inkml:trace contextRef="#ctx0" brushRef="#br0" timeOffset="6925.5807">21620 2682 1638 0,'0'-10'36'0,"6"-5"7"0,0 0 1 0,5 0 3 0,-5-5-38 0,-1 0-9 0,1 5 0 0,-6-5 0 16,0 0 98-16,0 10 18 0,0-1 3 0,-6 1 1 16,1 0-49-16,-1 0-10 0,-5 0-1 0,-1 5-1 15,-5 0-38-15,-5 5-7 0,-6 0-2 0,-1 5 0 16,-10 0-12-16,-7 10 8 0,1 5-8 0,-6 11 0 15,0 4 16-15,-5 0-2 0,5 5-1 0,0 5 0 16,6 1 13-16,5 4 2 0,1-5 1 0,10 11 0 0,1-1-29 16,5-5 0-16,6 5 0 0,6 1 0 0,5-11 0 0,6 0 0 15,6 0 0-15,0 1 0 16,11-11-33-16,5 0-13 0,1-10-2 0,11 0-1 16,0-10-106-16,11-5-21 0,-5-5-4 15</inkml:trace>
          <inkml:trace contextRef="#ctx0" brushRef="#br0" timeOffset="7116.0333">22045 2808 921 0,'0'0'82'0,"-12"5"-66"0,1 10-16 16,-6 0 0-16,0 0 145 0,0 10 26 0,0 6 5 0,-6 4 0 15,6-5-52-15,-5 5-12 0,5 5-1 0,0 6-1 16,0-6-21-16,6 0-4 0,-6 0-1 0,11 1 0 15,-5-1-47-15,5-5-9 0,6-5-3 0,-6-5 0 16,6-5-25-16,0 0 0 0,6-10-9 0,0 1-1029 16</inkml:trace>
          <inkml:trace contextRef="#ctx0" brushRef="#br0" timeOffset="6210.9341">19488 2853 979 0,'-34'-15'87'0,"34"15"-70"15,6-10-17-15,-6-5 0 0,-17 0 108 0,11 0 19 16,12 0 3-16,0 0 1 0,-6 0-29 0,-6-5-6 16,6 5 0-16,6-1-1 0,5-4-72 0,-11 0-15 15,-17 0-8-15,11 5 10 0,6-5-10 0,-5 5 0 16,-7-5 0-16,-5 10 0 0,0 0 0 0,-5 5 0 15,5 5 0-15,-11 0 8 0,-6 5-8 0,-6 5 8 16,12-5-8-16,-12 5 8 0,1 5 19 0,-1 5 3 16,0 5 1-16,1 0 0 0,5 10 6 0,0 1 2 15,-17 4 0-15,12 10 0 0,10 0-22 0,1 6-4 16,0-1-1-16,5 5 0 0,23-4-12 0,0-6 0 16,6 5 0-16,-6-10-10 0,-6-4 10 0,12-1 0 0,22-5 8 15,-5-10-8-15,-12 0 0 0,12-5 0 0,5-15 0 16,6 5 0-16,-6-5 12 0,0-5-1 0,6-5-1 15,6-5 0-15,-1-10 22 0,-5 0 5 0,-5-10 1 16,5 0 0-16,5-5-18 0,1-1-3 0,-6-14-1 16,-6 0 0-16,0-5-4 0,1-6-2 0,4-4 0 0,-10-5 0 15,-6-6-10-15,11-4 0 0,6-1 0 0,-5-9 0 16,-7 4 0-16,6 6 0 0,6 0 0 0,-5-1-11 16,-12 6 1-16,0 9 0 0,11 1 0 0,0 0 0 0,6 14 10 15,-11-4 0-15,-6 5 0 0,-6 5 0 0,6 4 0 16,0 1 0-16,-6 5 0 0,-5 5 0 0,0 5 0 0,-1 10 0 15,6-1 0-15,-11 6 0 0,0 5 0 0,0 5-8 16,0 0 8-16,0 0-8 0,-11 15 0 0,0 11 0 16,-6 4 0-16,6 15 0 0,-1 0 8 0,-10 11 0 15,-7 9 0-15,1 5 0 0,5 11 8 0,1-6 3 16,-12 6 1-16,0 9 0 0,11 6 4 0,1-11 0 16,5 0 1-16,-6 1 0 0,1-11-4 0,10 6-1 15,24-6 0-15,-12-4 0 0,0-1-1 0,0-5-1 16,5-4 0-16,1-6 0 15,5 0-110-15,-5-5-21 0,-6-4-5 0,11-6-1 0</inkml:trace>
          <inkml:trace contextRef="#ctx0" brushRef="#br0" timeOffset="7247.5192">22288 2260 1659 0,'0'0'73'0,"0"0"16"0,0 0-71 0,0 0-18 16,0 0 0-16,0 0 0 0,0 0 8 0,-6 10-8 16,-11 15 9-16,17-25-9 0</inkml:trace>
          <inkml:trace contextRef="#ctx0" brushRef="#br0" timeOffset="7705.0674">23040 2542 1382 0,'0'0'61'0,"-6"-15"13"0,1-6-59 0,10 1-15 0,1 5 0 0,5 0 0 16,1 5 94-16,-12 10 16 0,0 0 3 0,0-10 1 15,0-5-91-15,-6 0-23 0,-5 5 0 0,-1 5 0 32,1 0-25-32,-6 5-10 0,-6 0-1 0,1 5-1 0,5 0 37 0,-6 5 0 0,1-5 12 0,-1 10-4 15,6 5 24-15,0-5 5 0,0 5 1 0,0-5 0 16,6 11-11-16,-6 4-3 0,11 0 0 0,-5 5 0 15,-1 0 7-15,7 0 1 0,5 1 0 0,-6 9 0 16,6 0 0-16,0-5 1 0,6 6 0 0,-1-1 0 16,1 0 5-16,5 5 1 0,-5-9 0 0,5-1 0 0,-5-5-18 15,0-5-3-15,-1 0-1 0,-5-5 0 0,0 1 18 16,-5-6 3-16,-1-5 1 0,0 5 0 0,-5 0-15 16,5-10-4-16,-5 5 0 0,-6 0 0 0,0 0-6 0,0-5-2 15,-5 0 0-15,-1 5 0 16,0 1-70-16,-11-1-14 0,1-5-4 0,-7 0-649 15,-5 0-131-15</inkml:trace>
          <inkml:trace contextRef="#ctx0" brushRef="#br0" timeOffset="7955.9011">23481 2929 2023 0,'0'0'44'0,"0"0"10"0,0 0 2 0,-11 5 0 0,5 5-44 0,-5 0-12 0,-6 5 0 0,0 5 0 16,-6 5 64-16,1 0 10 0,-1 0 2 0,0 1 1 16,6-1-47-16,0 5-10 0,0 5-1 0,6-10-1 15,0-5-18-15,5 5 0 0,-5 1 0 0,5-1 0 16,6-5-116-16,6 0-28 0,0-5-4 0,-1-5-2 15</inkml:trace>
          <inkml:trace contextRef="#ctx0" brushRef="#br0" timeOffset="8092.1736">23702 2366 1785 0,'0'0'159'0,"-6"-5"-127"16,-5 5-32-16,5 5 0 0,0 0 38 0,-5 10 2 15,0 5 0-15,-1 5-593 16,1 0-119-16</inkml:trace>
          <inkml:trace contextRef="#ctx0" brushRef="#br0" timeOffset="8473.3591">24680 2632 1375 0,'0'0'60'0,"0"0"14"0,0 0-59 0,-11 15-15 0,-6 0 0 0,0 5 0 16,0 6 71-16,-6 4 11 0,1 0 2 0,-1 5 1 16,-5 5-33-16,5 0-6 0,6-4-2 0,0 9 0 15,0-5-12-15,6-5-2 0,0 6-1 0,5-11 0 16,0 0 5-16,6-5 1 0,6 0 0 0,0-5 0 15,-1-5-10-15,6-5-1 0,1 0-1 0,5-5 0 16,0-5 10-16,5 0 3 0,7-10 0 0,-7 0 0 16,7 0-28-16,-1-5-8 0,-6-10 0 0,7 5 0 15,-12 0 13-15,5-5-4 0,-5 0-1 0,6-11 0 0,-6 6 8 16,0-5 0-16,-6 0 1 0,0 0 0 0,-5-6 11 0,0 6 1 16,-6 0 1-16,0 10 0 0,5 0-30 0,-5 0 0 15,-5 10 0-15,-7 0 0 0,7 9 0 0,-18 1 0 16,-5 5 0-16,-12 11 0 15,1-1-44-15,-7 5-4 0,1 0-2 0,-6 0-654 16,6 10-130-16</inkml:trace>
          <inkml:trace contextRef="#ctx0" brushRef="#br0" timeOffset="8870.8143">25234 2511 1796 0,'0'0'40'0,"0"0"8"0,12 11 1 0,5-1 1 0,-1 10-40 0,-4 5-10 0,5 0 0 0,-6 5 0 16,6 5 60-16,-6-5 9 0,-5 6 3 0,5-1 0 16,-5 5-16-16,0-10-2 0,-6 5-1 0,0 1 0 15,0-1-21-15,-6-5-4 0,6-5 0 0,-6-5-1 16,6 0 17-16,-5-5 3 0,5 0 1 0,0-4 0 15,0-11-20-15,0 0-3 0,0 0-1 0,0 0 0 16,0 0 7-16,11 0 1 0,6-11 0 0,-6 1 0 16,1-10-20-16,5 0-3 0,-1-5-1 0,7 0 0 0,0 0-8 0,-1-10 0 15,12 4 0-15,6-4 0 16,-6 0 0-16,0 0 0 0,0 5-12 0,5 0 12 0,7 4-24 0,-7 6 2 16,-5 10 1-16,0 0 0 0,0 10 21 0,0 0 0 15,-12 10 0-15,1 0 0 0,0 5 14 0,-6 6 7 16,0 4 2-16,0 0 0 0,-12 5-37 0,12-5-7 15,-5 10-2-15,-1-5 0 0,6 6 23 0,0-1 0 0,-6 5 0 0,12-5 0 32,-6 0-158-32,5 1-27 0,-5-1-6 0,0-5-1 0</inkml:trace>
        </inkml:traceGroup>
      </inkml:traceGroup>
    </inkml:traceGroup>
    <inkml:traceGroup>
      <inkml:annotationXML>
        <emma:emma xmlns:emma="http://www.w3.org/2003/04/emma" version="1.0">
          <emma:interpretation id="{BB04CD2A-E8A6-4B00-9554-875A7D9ACC81}" emma:medium="tactile" emma:mode="ink">
            <msink:context xmlns:msink="http://schemas.microsoft.com/ink/2010/main" type="paragraph" rotatedBoundingBox="1519,6479 31071,6080 31201,15681 1648,16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0B5B4A-8F57-4980-AB08-9E5E2011CF68}" emma:medium="tactile" emma:mode="ink">
              <msink:context xmlns:msink="http://schemas.microsoft.com/ink/2010/main" type="line" rotatedBoundingBox="1398,7383 28631,5680 28821,8710 1588,10414"/>
            </emma:interpretation>
          </emma:emma>
        </inkml:annotationXML>
        <inkml:traceGroup>
          <inkml:annotationXML>
            <emma:emma xmlns:emma="http://www.w3.org/2003/04/emma" version="1.0">
              <emma:interpretation id="{F56F5FB1-DC90-4329-8EA8-F3C8078E5973}" emma:medium="tactile" emma:mode="ink">
                <msink:context xmlns:msink="http://schemas.microsoft.com/ink/2010/main" type="inkWord" rotatedBoundingBox="1473,8586 7302,8222 7406,9872 1576,1023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499.9232">2414 8212 288 0,'12'0'25'0,"-12"0"-25"16,0 0 0-16,0 0 0 0,-6 10 240 0,0 5 44 15,-5 0 8-15,-6 11 1 0,0-1-143 0,0 0-29 0,-11 5-5 0,0 10-2 16,5-5-32-16,0 1-6 0,18-1-2 0,-1 0 0 15,-5-5-42-15,-1 0-9 0,-4 0-2 0,16-9 0 16,5-1-4-16,1 0-1 0,-6-10 0 0,11 0 0 16,6 0 10-16,0-10 2 0,-6 0 0 0,6-5 0 15,-5-5-28-15,10 0 0 0,1-10 8 0,-6 0-8 16,0-6 13-16,-6 1 1 0,12-10 0 0,-12 5 0 16,0-5 6-16,1 0 0 0,-7-1 1 0,1 1 0 15,0 0 14-15,-6-5 2 0,0 0 1 0,-6 9 0 16,6 1-14-16,-6 10-2 0,1 10-1 0,-12 0 0 15,-6 5-11-15,-5 10-2 0,-6 5-8 0,-6 5 12 16,1 10-40-16,-1 0-8 0,-5 6-1 16,5 4-1-16,1 0-149 0,5 5-29 0</inkml:trace>
          <inkml:trace contextRef="#ctx0" brushRef="#br0" timeOffset="15006.0933">3195 7378 1612 0,'6'-10'144'0,"-6"-5"-116"0,5 5-28 0,1-1 0 15,-6 11 126-15,0 0 19 0,0 0 4 0,0 0 1 16,0 11-91-16,-11 14-19 0,5 5-3 0,-11 5-1 16,0 10-23-16,0 6-5 0,0 14 0 0,0 10-8 15,0 1 20-15,0-1-2 0,0 0-1 0,0 6 0 16,6-1 7-16,0 1 0 0,-1-1 1 0,7 1 0 16,-1-11-5-16,-5-5-2 0,5-4 0 0,0-1 0 15,1-5-3-15,-1-9-1 0,0-11 0 0,1 0 0 16,-7-5-2-16,7-10-1 0,-1 0 0 0,0-10 0 15,1 5 2-15,5-15 1 0,0 0 0 0,0 0 0 16,-12-10 2-16,7-5 1 0,-1 0 0 0,0-10 0 16,12-5-9-16,0-5-8 0,5 0 9 0,12-11-9 15,-1-9 0-15,7 0 0 0,5-6 0 0,-1 6 0 0,7 5-10 0,0 5 10 16,5-1-8-16,-6 11 8 0,-5 5-22 0,6 10 1 16,-6 5 0-16,-11 10 0 0,-1 5 0 0,1 5 0 15,-6 10 0-15,-6 5 0 0,0 0 9 0,-5 10 3 16,-6 5 0-16,0 1 0 0,0-1 9 0,-11 5 8 15,5 0-8-15,-5-5 11 0,-1 1-3 0,-4 4 0 16,-1-5 0-16,0-5 0 0,-6 0-8 0,0 1 0 16,-5-6-10-16,0 5 10 15,-6-10-145-15,0 5-23 0,-11-5-5 0</inkml:trace>
          <inkml:trace contextRef="#ctx0" brushRef="#br0" timeOffset="14159.1648">1187 8393 230 0,'0'0'10'0,"0"0"2"0,-5-15-12 0,-1 5 0 0,6-5 0 0,-6 0 0 16,12 0 311-16,-6 0 59 0,6-5 12 0,-1 5 2 15,1 4-232-15,-1-4-46 0,-5 5-10 0,0 10-1 16,0 0-38-16,0 0-7 0,0 0-2 0,12 15 0 16,-1 6-26-16,-5 4-6 0,5 10 0 0,-5 10-1 15,-6 0 1-15,5 11 1 0,-5-6 0 0,0 5 0 16,-5-5 3-16,5 1 1 0,-6-6 0 0,0 0 0 16,6-5 3-16,0-9 0 0,-5-6 0 0,-1-5 0 15,0 0 14-15,1-10 3 0,5-10 1 0,0 0 0 16,-12 10-8-16,12-10-2 0,0 0 0 0,0-15 0 15,-5 0-6-15,5-5-2 0,0-10 0 0,5-1 0 0,7 1-7 0,-7-5-1 16,12-5-1-16,6-5 0 0,5-1-7 0,1-4-8 16,-1-5 11-16,11 0-11 0,7-1 0 15,-1 6 0-15,6-5 0 0,0 4 0 16,5 6-95-16,-10 5-13 0,-13 10-2 0,13 0-658 16,5 10-132-16</inkml:trace>
          <inkml:trace contextRef="#ctx0" brushRef="#br0" timeOffset="15290.2683">3794 7358 1728 0,'0'0'153'0,"0"0"-122"0,0 0-31 0,12 15 0 16,-7 5 88-16,7 0 11 0,-1-5 2 0,0 10 1 15,-5 5-18-15,-6 5-3 0,6 1-1 0,-6 4 0 16,0 5-25-16,-6 0-6 0,0 1-1 0,1 4 0 15,-7 5-9-15,1 0-3 0,-6 1 0 0,6-1 0 16,-6 5-25-16,5 1-11 0,7-1 8 0,-7 0-8 16,1-4-148-16,11-1-36 0,-6-10-6 0</inkml:trace>
          <inkml:trace contextRef="#ctx0" brushRef="#br0" timeOffset="15575.715">4094 8640 1602 0,'11'-6'35'0,"-5"6"7"0,5-10 2 0,1 0 1 0,5-5-36 0,5-5-9 16,1-5 0-16,5-10 0 0,0 0 68 0,6-1 11 15,0-9 2-15,-5 0 1 0,5 10-30 0,-12-5-5 16,1-1-2-16,-1 1 0 0,-5 5-18 0,-5 5-4 0,-7-5-1 15,1 9 0-15,-6 1 6 0,0 0 2 0,0 5 0 0,-6 5 0 16,6 5 2-16,-5 0 1 0,-7 5 0 0,12 5 0 16,-17 0-1-16,6 5-1 0,-6 0 0 0,-6 5 0 15,7 5-23-15,-7 0-8 0,0 0 0 0,1 5 9 16,5 5-1-16,-6 6 0 0,0-1 0 0,6 0 0 16,6 5-8-16,0 0-16 0,5 1 4 0,1 9 1 15,10-5-1-15,1 10 0 0,0-10 0 0,-1 6 0 16,6-1-154-16,1-5-31 15</inkml:trace>
          <inkml:trace contextRef="#ctx0" brushRef="#br0" timeOffset="16130.2833">5163 7936 2138 0,'0'0'47'0,"0"0"9"0,6 15 3 0,-1 0 1 0,7 5-48 0,-1 5-12 16,-5 5 0-16,-1 0 0 0,1-4 50 0,0 9 7 16,-1 0 2-16,1 0 0 0,-6 5-44 0,-6-4-15 15,6 4 9-15,-5-5-9 0,-7 0 32 0,7-5 2 16,-7 0 0-16,1-9 0 0,0-1-13 0,-1 0-2 16,1-10-1-16,5 5 0 0,-5-5-3 0,11-10-1 15,-11 5 0-15,11-5 0 0,0 0 14 0,-12-5 4 16,1 0 0-16,0-5 0 0,5 0-20 0,6-10-3 15,-6 5-1-15,6-10 0 0,0-1 3 0,6 1 0 0,5-10 0 16,1 0 0-16,5 0-11 0,5-1 0 16,-5 1 9-16,6 0-9 0,0 5 11 0,-1 5-3 0,-5 5 0 0,0-5 0 15,11 9-8-15,-5 6 0 0,-6-5 0 0,6 10 0 16,-6 5 0-16,5 0 0 0,1 5-12 16,5 5 12-16,-5 5-9 0,-1 1 9 0,1 4 0 0,-6 0 0 15,0 10-8-15,-6 0 8 0,1-5 0 0,-1 10 0 16,-11 1-8-16,0-1 8 0,-11 0 0 0,5 0 0 15,-5 0 0-15,-1 1 0 0,1-1 0 0,-6-10 0 16,6 0 0-16,-1-5 0 0,7 0 9 0,-7-5-9 16,7 0 11-16,5-15-3 0,0 0-8 0,0 0 12 15,0 0-12-15,0 0 0 0,0 0 0 0,-6-15 0 16,6-5 29-16,0-5 0 0,6-10 0 0,5 0 0 0,0-11-29 16,1 1 8-16,5 0-8 0,0 0 0 0,11-1 0 15,-6 6 0-15,1 5 0 0,0 5 0 0,5 5 0 0,-5 10 0 16,-6 5 0-16,0 10 0 0,0 5 0 0,-6 15 0 15,0 5 0-15,-5 10 0 0,-6 5 0 0,0 6 0 16,0 4 0-16,0 0 0 16,5 5-21-16,1 1-7 0,0-6-2 0,5 5 0 15,0-4-104-15,6-6-21 0</inkml:trace>
          <inkml:trace contextRef="#ctx0" brushRef="#br0" timeOffset="13567.3146">373 8006 691 0,'17'-10'61'16,"-17"0"-49"-16,0 0-12 0,0-5 0 0,0 0 121 0,0 0 22 15,5 5 4-15,-10-5 1 0,-1 4-52 0,6 1-11 16,11 0-1-16,1 0-1 0,-12 10-47 0,0 0-10 16,0 0-2-16,11-5 0 0,0 0 1 0,-11 5 0 15,-5-5 0-15,5 5 0 0,0 0 19 0,0 0 3 16,0 0 1-16,0 0 0 0,0 0 2 0,0 0 1 15,0 0 0-15,0 0 0 0,-17 0-21 0,11 5-4 16,6-5-1-16,0 0 0 0,0 0 5 0,0 0 1 16,-11 10 0-16,5 5 0 0,6 6-19 0,-6-6-3 15,1 5-1-15,-1 5 0 0,6 5 9 0,-6 5 2 16,-5 5 0-16,0 11 0 0,0 4 13 0,5 10 2 16,-11 1 1-16,0 4 0 0,0 0-23 0,0-4-12 15,0 4 12-15,-6-4-12 0,1-1 21 0,-1-5-2 16,12-4-1-16,-6-6 0 0,6-5-1 0,-1-5 0 0,1 0 0 15,5-4 0-15,1-6 7 0,-1-5 0 0,-5-5 1 16,5-5 0-16,6 0-25 0,-6-5 0 0,1-5 0 0,5 5 0 16,0-10 8-16,0 0-8 0,-6 10 12 0,0-5-4 15,6-5-8-15,0 0 0 0,0 0 0 0,0 0 0 16,0 0 0-16,-5 5 8 0,5-5-8 0,0 0 0 16,-6 0 0-16,6 0 8 0,0 0-8 0,-11-10 0 15,-1 5 8-15,7-5-8 0,-6-10 0 0,11 5 8 16,-6-10-8-16,0 0 0 0,1-5 0 0,5-5 0 15,0-6 0-15,0 1 0 0,5-5 0 0,1-10 0 16,0 4-12-16,5-4 0 0,0-5-1 0,6-6 0 0,0 11 4 16,6-10 1-16,-1-6 0 0,1 11 0 0,0-5 8 15,5 9-8-15,6-4 8 0,5 5-8 0,7 4 16 16,-7-4 3-16,-5 5 1 0,0 0 0 0,0 4-26 0,6 6-5 16,-1 0-1-16,-11 5 0 0,-11 10 0 0,0-1-1 15,17 6 0-15,0 5 0 0,0 0 3 0,0 5 1 16,-11 5 0-16,-1 5 0 15,7 5-7-15,-7 5-2 0,-5 5 0 0,-5 5 0 0,-7 0 26 16,1 6 0-16,5-1 0 0,-5 0 0 0,-1 10 10 0,-10 0 7 16,-12 0 2-16,11 1 0 0,1-1-10 0,-7 0-1 15,-10 5-8-15,-7-5 12 0,-10 6 3 0,10-6 0 16,1 0 0-16,-6 5 0 0,-17-10-15 0,12 1 0 16,5-1 0-16,0-5 0 0,-6 0 8 0,-5 0-8 15,11-10 0-15,6 0 0 16,0 0-100-16,5-5-27 0,0 5-5 0</inkml:trace>
        </inkml:traceGroup>
        <inkml:traceGroup>
          <inkml:annotationXML>
            <emma:emma xmlns:emma="http://www.w3.org/2003/04/emma" version="1.0">
              <emma:interpretation id="{9CB64D11-E5F6-4DDD-9FBD-B2AF30780D84}" emma:medium="tactile" emma:mode="ink">
                <msink:context xmlns:msink="http://schemas.microsoft.com/ink/2010/main" type="inkWord" rotatedBoundingBox="8202,8746 8769,8711 8837,9796 8269,9832"/>
              </emma:interpretation>
            </emma:emma>
          </inkml:annotationXML>
          <inkml:trace contextRef="#ctx0" brushRef="#br0" timeOffset="16724.3789">7188 7725 1407 0,'0'-10'62'0,"0"10"14"0,-6-6-61 16,0 1-15-16,-5 0 0 0,5 0 0 0,-5 0 116 0,0-5 20 16,-6 5 4-16,5 0 0 0,-5 10-54 0,-5 0-11 15,-1-5-3-15,1 10 0 0,-7 0-44 0,-5 0-8 16,0 6-3-16,-5 4 0 0,-1 0-17 0,6 5 0 15,0 0 0-15,1 0 0 0,-1 10 8 0,5-9-8 16,12 9 12-16,6 5-12 0,0-5 0 0,5 5 0 16,12 1 0-16,-1-6 0 0,7 0 0 0,5 0-9 15,5-5 9-15,1 0-8 0,0-4 34 0,5 4 7 16,-6-5 2-16,7 0 0 0,-7 0 23 0,1 5 5 0,0-10 1 16,-6 6 0-16,-1-1-11 0,-10 0-1 0,5-5-1 15,-11 5 0-15,0 0-19 0,-5-5-4 0,-1 0-1 16,-11 1 0-16,6 4-27 0,-17 0 0 0,-1 0 0 0,-10 5-847 15,-1 0-172-15</inkml:trace>
        </inkml:traceGroup>
        <inkml:traceGroup>
          <inkml:annotationXML>
            <emma:emma xmlns:emma="http://www.w3.org/2003/04/emma" version="1.0">
              <emma:interpretation id="{297094D6-7259-4C61-927A-FEE10C44F661}" emma:medium="tactile" emma:mode="ink">
                <msink:context xmlns:msink="http://schemas.microsoft.com/ink/2010/main" type="inkWord" rotatedBoundingBox="11117,7486 14874,7251 15000,9272 11243,950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277.0329">12425 7388 1209 0,'-12'-20'53'0,"1"10"12"0,5 0-52 0,1-1-13 16,-7 1 0-16,-5 0 0 0,0 0 217 0,0 5 41 16,-5-5 8-16,5 5 2 0,-6 0-159 0,1 5-31 0,-1 5-6 0,-5 0-2 15,-1 10-40-15,-4 0-8 0,4 6-2 0,-5 9 0 16,0 0-8-16,0 5-1 0,1 5-1 0,4 5 0 16,7 1 1-16,-1 4 0 0,6-5 0 0,0 0 0 15,-6 1-3-15,12-6-8 0,5 0 12 0,6-5-4 16,0-4-8-16,12-1 0 0,5 0 0 0,5-10 0 31,1 0-115-31,11-10-15 0,6 0-3 0,-1-10-554 0,6-5-110 0</inkml:trace>
          <inkml:trace contextRef="#ctx0" brushRef="#br0" timeOffset="18646.5254">12956 6322 2109 0,'-11'-15'46'0,"5"0"10"0,1 0 1 0,-1 5 3 0,6-5-48 0,-6 5-12 15,6 0 0-15,0 10 0 0,0-5 53 0,0 5 8 16,0 0 2-16,0 0 0 0,0 0-17 0,12 20-3 16,-7 10-1-16,-5 5 0 0,0 10-14 0,0 11-4 15,0 14 0-15,-5 10 0 0,-1 1 20 0,0 4 3 16,-5 1 1-16,0 9 0 0,-1 6-20 0,1-1-3 15,-6-4-1-15,6 4 0 0,-1 6-24 0,-5-16 0 16,6-4 0-16,0-11 0 0,5-4 31 0,-5-11 1 16,5-5 0-16,-5-15 0 0,5 1-32 0,1-11 0 15,-1-5 0-15,0-10 0 0,6-5 10 0,0 5-10 16,0-15 10-16,0 0-10 0,0 0 13 0,0 0-3 0,6-20-1 16,5-5 0-16,1 0-9 0,5-5 12 0,5-6-12 15,6-4 12-15,6 0-12 0,6 0 0 16,0 0 0-16,5 4 0 0,0 6-10 0,-5 0 10 0,-1 10 0 0,-5 10-9 15,0 0 9-15,-11 15-8 0,5 0 8 0,-5 10-8 16,-1 5 8-16,-10 5 0 0,-1 0-9 0,0 6 9 16,-5 4-11-16,-1 0 3 0,-5 0 0 0,6 5 0 15,5-4-222 1,1-1-44-16,10 25-9 0,1-30-1 0</inkml:trace>
          <inkml:trace contextRef="#ctx0" brushRef="#br0" timeOffset="17591.5762">10349 7292 1353 0,'0'-25'60'0,"0"15"12"0,-6 0-57 0,6 0-15 15,0 5 0-15,-5 0 0 0,-1 0 61 0,-5 5 10 16,5-5 1-16,-11 5 1 0,-11 10-25 0,0 0-6 16,-12 5-1-16,0 10 0 0,-5 0-1 0,-6 10-1 15,-5 6 0-15,5-1 0 0,-6 5-13 0,12 0-2 16,-6 1-1-16,6-1 0 0,11-5-11 0,0-5-3 16,6 0 0-16,11-4 0 0,0-6-9 0,11 0 0 0,0-5 0 0,6 0 0 15,6 0-12-15,11 0 1 0,0 0 1 0,0-4 0 16,11 4 10-16,-5-5 0 0,11 5 0 0,-6 0 0 15,6 0 24-15,0-5 6 0,0 5 2 0,-6 5 0 16,6-5 23-16,-6 1 5 0,-5-1 0 0,0 5 1 16,-1-5-3-16,-5 5-1 0,0 0 0 0,-11-5 0 15,-6 0-26-15,0 1-6 0,0-6-1 0,-6 0 0 16,-5 5-24-16,-6 0 0 0,-6-5 0 0,1 5 0 16,-1-5 0-16,0-5-11 0,-5 5 11 0,0-5-8 15,0 0-171-15,-1-5-33 0,1-5-8 0</inkml:trace>
          <inkml:trace contextRef="#ctx0" brushRef="#br0" timeOffset="17892.265">10847 7438 1756 0,'0'0'78'0,"-6"0"16"0,6 5-75 0,0 10-19 16,-11 0 0-16,5 5 0 0,-5 10 44 0,5 1 4 15,-5 4 2-15,0 5 0 0,-1 0-17 0,7 0-3 0,-1 6-1 0,0-1 0 16,-5 0-2-16,5-5-1 0,12 1 0 0,0-1 0 16,5-5-7-16,6-5-2 0,0-10 0 0,5 0 0 15,7-10 9-15,5-4 2 0,-6-6 0 0,6 0 0 16,5-11 26-16,1-4 6 0,0-5 0 0,-1 0 1 15,1-5-4-15,-6 0-1 0,0-10 0 0,-6 5 0 16,0-1-39-16,-5-4-8 0,-1-5-1 0,-5 5-8 16,-5-10 8-16,5-1-8 0,-6-4 0 0,0 0 0 15,1-6-105-15,-1 6-28 16,0 5-6-16</inkml:trace>
        </inkml:traceGroup>
        <inkml:traceGroup>
          <inkml:annotationXML>
            <emma:emma xmlns:emma="http://www.w3.org/2003/04/emma" version="1.0">
              <emma:interpretation id="{862E7BC0-7AB5-4879-B8E5-3419F99888AC}" emma:medium="tactile" emma:mode="ink">
                <msink:context xmlns:msink="http://schemas.microsoft.com/ink/2010/main" type="inkWord" rotatedBoundingBox="16909,6413 21847,6104 22018,8842 17080,915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464.9719">15433 7106 1148 0,'0'0'51'0,"0"0"10"0,17 0-49 0,6-5-12 0,5 0 0 0,0 0 0 16,1 0 105-16,10 0 19 0,1 5 3 0,-1-5 1 15,7 0-8-15,-1 0-2 0,6 0 0 0,11 0 0 16,-5-5-30-16,-1 0-5 0,1 0-2 0,5 5 0 16,0-5-30-16,0-5-7 0,-5 5 0 0,-1 0-1 15,1 5-43-15,-6-6-16 0,5 1 1 0,-5-5 0 16,0 5-34-1,0 0-7-15,0 0-2 0,0-5-626 0,0 5-126 0</inkml:trace>
          <inkml:trace contextRef="#ctx0" brushRef="#br0" timeOffset="19840.156">16825 5920 2019 0,'0'0'44'0,"0"0"10"0,0 0 2 0,0 0 0 0,0-15-44 0,0 15-12 16,0 0 0-16,0 0 0 0,0 0 60 0,-12 0 9 16,1 10 3-16,0 0 0 0,-6 5-42 0,0 10-8 15,-6 5-2-15,-5 10 0 0,-12 11-12 0,1 9-8 16,-12 5 8-16,0 21-8 0,-6-1 32 0,1 6 1 0,-12 9 1 15,0 11 0-15,0-5-6 0,0 4-2 0,6 1 0 16,5-11 0-16,7 6 10 0,-1-6 1 0,11-4 1 16,6-6 0-16,0-4-30 0,6-11-8 0,5-4 0 0,-5-6 0 31,11-5-24-31,-6-9-7 0,6-6-1 0,6-10 0 16,-6 0-28-16,6-10-7 0,5-5-1 0,1-4-662 0,-1-6-133 0</inkml:trace>
          <inkml:trace contextRef="#ctx0" brushRef="#br0" timeOffset="20311.0096">18091 5312 1566 0,'23'-41'69'0,"-12"31"15"0,1-10-68 0,5 5-16 16,0 5 0-16,0-5 0 0,-12 10 67 0,6-5 9 15,-11 10 3-15,0 0 0 0,0 0-7 0,6 15-2 16,-6 5 0-16,0 5 0 0,-6 0-24 0,-5 11-5 16,-6 4-1-16,-5 15 0 0,-1 15-11 0,-5 6-2 15,-12 9-1-15,-5 21 0 0,0-1 12 0,-12 16 2 16,1 0 1-16,-12 14 0 0,11 1-26 0,1-5-6 15,-7 5-1-15,7-1 0 0,5-9-8 0,6-10 0 16,-6-1 0-16,5 1 8 0,1-11 0 0,0-4 0 0,0-16 0 16,-1-9 0-16,7-11-8 0,-1-9 12 0,12-11-12 15,0-10 12-15,5-10-12 0,6-5 12 0,6-5-12 0,-6-10 12 16,6-5 17-16,11 0 4 0,-6-10 1 0,0-5 0 16,6-10-19-16,-5-5-4 0,5-5-1 0,5-6 0 15,18-4-10-15,0-10 0 0,5 5 0 0,11-11 0 16,7 6 0-16,5-5 0 0,-1 4 0 0,7 11 0 15,-6 5 0-15,0 10 0 0,5 10 0 0,-10 10-11 16,-1 5 11-16,-6 10-8 0,1 10 8 0,-6 5-8 16,0 5 0-16,-6 5 0 0,0 10 0 0,-11 1 0 15,6-1-87-15,-6-5-17 0,6 10-3 0,-1 0-614 16,1-4-123-16</inkml:trace>
          <inkml:trace contextRef="#ctx0" brushRef="#br0" timeOffset="21018.5621">18866 7056 1882 0,'0'-25'84'0,"6"15"16"0,-1 0-80 0,-5 0-20 0,-5 0 0 0,5 10 0 15,5-10 88-15,-10 0 12 0,-6-6 4 0,-1 6 0 16,7 0-59-16,-7 5-11 0,1 0-2 0,-6 5-1 16,-17 0 8-16,0 10 1 0,11 5 1 0,-10 6 0 15,-13 4-41-15,7 5 0 0,-1 10-8 0,1 5 8 16,-1 1 0-16,6 4 0 0,-6 0 0 0,12 0 0 16,6 1 0-16,-1-11 0 0,6 0 9 0,6-10-1 15,5 5-8-15,6-15 0 0,0 1 0 0,6-11 0 16,5 5-12-16,12-10-3 0,-1-5-1 0,6-10 0 15,6-5 16-15,6-5 0 0,17-11 0 0,5 1 0 16,-23-5 0-16,12 0 10 0,11-5-2 0,-5-1 0 16,0 6 0-16,-12 0 0 0,-6 5 0 0,1 0 0 15,5 5 13-15,-22 4 3 0,-6 6 0 0,-6 5 0 16,0 0 12-16,-11 10 4 0,0 0 0 0,0 15 0 0,-11 0-32 16,5 11-8-16,1 4 0 0,-12 10 0 0,-11 0 0 0,11 5 0 15,11-4 0-15,0 4 0 0,1-10 0 0,-1 0 0 16,0-5 0-16,12-4 0 0,11-1 0 0,-6-5-12 15,-5-5 4-15,11 0 0 0,5-5 8 0,1-5 0 16,-6-5 0-16,11 0 0 0,-5-5 0 0,5-5 0 16,1-5 0-16,-7-5 0 0,-5 5 0 0,11-10 0 15,6-1 0-15,-5-9 8 0,-7-5 0 0,12 0 0 16,11-5 0-16,1-11 0 0,-7 1-8 0,12-5 0 16,-6-6 0-16,6-4 0 0,6-6 0 0,-12 1 0 15,-5-15 0-15,5-6 0 0,0 6 0 0,-5-1 0 16,-6 1 0-16,0-1-8 0,-6 1-4 0,6-6-1 15,-6 6 0-15,0-1 0 0,-5 6 13 0,0 9 0 16,5 11 0-16,0 5 0 0,-11 4 0 0,0 16 0 0,-6 10 0 16,6 10 0-16,-5 5 0 0,-7 10-9 0,-5 5 9 15,0 0 0-15,-5 15-8 0,-7 20 8 0,-16 5-8 0,0 15 8 16,0 1 0-16,-1 4 0 0,-10 10 0 0,-1 11 0 16,1-6 0-16,5 6 14 0,0 4-2 0,-6 11 0 15,0-1-12-15,7 1 0 0,4 4 0 0,7 11 0 16,-1-11 12-16,6-4 0 0,-6-6 0 0,12 1 0 15,11-6-12-15,0-4 0 0,-17-6 0 0,11 1 0 16,18-11 0-16,-12-5 0 0,-6-9 0 0,6-11 0 16,6-10-48-16,-1 0-8 0,12-10-3 15,-11-5 0-15,-6-15-136 0,11 5-27 16,12-5-6-16</inkml:trace>
          <inkml:trace contextRef="#ctx0" brushRef="#br0" timeOffset="21239.8464">19047 6463 2026 0,'0'0'90'0,"11"-10"18"0,6-5-86 15,6 0-22-15,17-1 0 0,5 1 0 0,-11 5 64 0,17 0 8 16,11 0 1-16,11 0 1 0,1 0-38 0,-1 0-8 15,7 5-2-15,4 5 0 0,1-5-26 0,0 0 0 0,-6 0-14 0,17 0-690 16,12 0-137-16</inkml:trace>
        </inkml:traceGroup>
        <inkml:traceGroup>
          <inkml:annotationXML>
            <emma:emma xmlns:emma="http://www.w3.org/2003/04/emma" version="1.0">
              <emma:interpretation id="{7272492C-C91A-4693-84F7-D30955A52087}" emma:medium="tactile" emma:mode="ink">
                <msink:context xmlns:msink="http://schemas.microsoft.com/ink/2010/main" type="inkWord" rotatedBoundingBox="23148,6736 28675,6390 28820,8711 23293,905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791.2363">24505 5583 1400 0,'0'0'31'0,"0"0"6"0,0 0 2 0,5-15 0 0,1 0-31 15,0 5-8-15,-6-5 0 0,5 5 0 0,-5 10 89 0,6-10 17 16,0 5 3-16,-6 5 1 0,0 0-62 0,0 0-12 16,0 0-2-16,0 0-1 0,0 0-1 0,0 0-1 15,0 0 0-15,-6 20 0 0,0 15-19 0,-5 0-3 16,5 0-1-16,-5 11 0 0,0 4 10 0,-6 5 2 0,-6 5 0 0,1 6 0 16,-7-1 12-16,-5 5 4 0,0 6 0 15,-5 9 0-15,-6 1-20 0,-6 4-3 0,5-4-1 16,-5 9 0-16,6-4 5 0,0-6 1 0,5 1 0 15,1 4 0-15,-1-9-5 0,12-6-1 0,0-5 0 16,5 6 0-16,6-11 1 0,0-10 0 0,0-9 0 0,6-6 0 16,0-5 0-16,-1-5 0 0,1-10 0 0,5 0 0 15,-5-9-3-15,5-1-1 0,6-10 0 0,0 0 0 16,0 0-9-16,0 0 12 0,-11-15-12 0,5 4 12 16,6-9-12-16,0-5 0 0,0-5 0 0,6-5 0 15,0 5 0-15,11-5-9 0,-6-6 9 0,12 1-10 0,-1 5 10 16,6-5-12-16,1 4 12 0,5 6-12 0,0 5 12 15,0 0 0-15,-1 5 0 0,1 0-8 0,-5 10 8 0,-1 0 0 16,-5 10 0-16,-1 0 0 0,1 5 0 16,-1 0-10-16,-5 10 1 0,0 5 0 0,6 0 9 0,-6 0 0 15,0 5 0-15,0 0 0 0,5 6 0 0,-5-1 0 16,0 0 0-16,0 0 0 0,6-5 0 0,-6 0-13 16,6-5 1-16,5 1 1 0,0-11 11 0,6 0 0 15,-6-5 0-15,18 0 0 0,-7 0 12 0,12-5-3 16,0 0 0-16,11-5 0 0,-5-5-9 0,-1 0 0 15,1-5 0-15,-1-1 0 0,-5 6 0 0,0-5 0 16,0 0 0-16,-6-5 0 0,-5 0 0 0,0 0 0 16,-7-5 0-16,-4 0 0 0,-1 5 0 0,-5-6 0 15,5-4 0-15,-5 0 0 0,-6 0 0 0,-1 0 0 16,7-5 0-16,-6-1 0 0,-6 1 0 0,-5 0 0 16,5 0 0-16,1 0 0 0,-12 4 0 0,0 6 12 0,0 0-12 15,-6 5 12-15,6 10-12 0,-6-5-11 0,-5 10 3 0,0 0 0 16,-6 5 8-16,0 0 0 0,-6 5 0 0,1 0 0 15,-7 10 0-15,1-5 0 0,0 0 0 0,-1 0 0 16,-4 5 0-16,10-5 0 0,-5 5 0 0,-1-5 0 16,7 6 0-16,-1-6 0 0,-5 5 0 0,5 0 0 15,1 0 0-15,5 5 0 0,0 0 0 0,5 0 0 16,1-5 0-16,5 0 0 0,-5 5 0 0,5 1 0 16,1-6 0-16,-1 5 0 0,6-5 0 0,-6 10 0 15,6 0 8-15,0-5-8 0,6 5 10 0,-6 6-10 16,0-6 12-16,6 5-4 0,-1 0-8 0,1 5 12 0,0-5-3 0,5 6-1 15,-5-11 0-15,5 0 0 0,0 0-8 0,1-5 8 16,-1-5-8-16,6 5 8 0,0 0-8 0,0-10 0 16,0 5 0-16,0-10 0 0,5 1 8 0,-5-1 0 15,6-5 0-15,0 0 0 0,-1-5 20 0,6-1 3 16,1-4 1-16,5-5 0 0,-6 5-32 0,0-5 0 16,6-5 0-16,-6 0 0 0,1 0 17 0,-1 0-2 15,0-10-1-15,1-1 0 0,-1-4-3 0,0 0-1 16,6 0 0-16,0 0 0 0,6 0-10 0,-6 4 8 15,-6 1-8-15,6 5 8 0,0 10-8 0,-6 0 0 16,0 5 0-16,0 0-11 0,-5 0 11 0,5 10 0 16,1-5 0-16,-7 10 0 0,-5-5 0 0,0 10-8 15,6-5 8-15,-6 10-8 0,0 0 8 0,0 10 0 16,0 0 0-16,-6 0 0 0,0 11 0 0,-5-6 0 0,5 5 8 0,-11 0-8 16,0 5 11-16,0 1-3 0,0-6 0 15,0 5 0-15,-11-10 20 0,5 5 3 0,6-5 1 0,-5-4 0 16,-1-6-20-16,0 0-3 0,6 0-1 0,-5-5 0 15,5-5-8-15,0-10 8 0,0 15-8 0,0-15 8 16,0 0-8-16,0 0 0 0,0 0-10 0,0 0 10 16,0 0 0-16,0 0 0 0,11-5 8 0,0-5-8 15,6 0 12-15,0-5-4 0,0-10 0 0,6 0-8 16,-1-11 8-16,12-4-8 0,-5 0 0 0,10-5 0 16,-5 10 0-16,6-6 0 0,11-4 0 0,5 5 0 15,-5 5 0-15,6 5 0 0,-1 4 0 0,-5 6 0 16,0 5-31-16,-11 5-6 0,-1-5-2 15,-5 15 0-15,0 0 58 0,-11 0 11 0,5 10 2 0,-11 0 1 0,0 0-33 16,-6 5 0-16,6 0 0 0,-5 6 0 0,-7 4 0 0,6 5 0 16,-5 5 0-16,0 0 0 0,-6-5 0 0,5 6-9 15,1-1 9-15,0 5-8 16,-6 0-96-16,5-5-18 0,-5 1-4 0,12-1-1 16,10-5-50-16,-5 0-11 0,0 0-1 0</inkml:trace>
          <inkml:trace contextRef="#ctx0" brushRef="#br0" timeOffset="22404.8556">21892 6714 1443 0,'-6'-15'32'0,"6"0"6"0,-5 0 2 0,-1 0 0 0,6 15-32 0,0-10-8 0,-6-5 0 0,6 15 0 16,0 0 64-16,6-10 10 0,-6-5 2 0,0 15 1 16,0 0-46-16,0 0-10 0,0 0-1 0,0 0-1 15,0 0 3-15,0 0 1 0,0 0 0 0,0 0 0 16,0 0 0-16,0 0 0 0,0 0 0 0,0 0 0 15,-6 15 7-15,1 5 2 0,-12 5 0 0,5 10 0 16,-10 0 6-16,5 10 2 0,-6 6 0 0,0 4 0 16,1-5-5-16,5 11-1 0,0 14 0 0,6-5 0 15,-1 1-14-15,12-6-4 0,0 1 0 0,0-1 0 16,6-10-8-16,0-5-8 0,5-9 12 0,6-6-12 16,0-5 16-16,-6-10-4 0,6-5-1 0,6-5 0 15,-6-10 3-15,11 0 1 0,-5-5 0 0,5-5 0 16,0-10-4-16,6-5-1 0,0-5 0 0,0 0 0 0,0-6-10 15,0 1 10-15,0-10-10 0,0 0 10 0,0-6-10 16,-6 6 0-16,0-5 9 0,0 5-9 0,6 10 0 16,-11-1 0-16,-6 11 0 0,0 10 0 0,-6 0 0 0,1 10 0 15,-12 5 0-15,11 15 0 0,-5 5 0 0,-6 5-8 16,-6 11 0-16,0 9 0 0,1-5 8 0,5 5 0 16,0-5 8-16,0 1-8 0,0-6 0 0,5-10 0 15,1 0 0-15,5-10-8 0,-5 0 8 0,5-5 0 16,0 0 8-16,6-10-8 0,0 0 40 0,6-10 3 15,0-5 1-15,-1-10 0 0,12 5-18 0,-6-10-3 16,6-5-1-16,6 4 0 0,-6 1-2 0,6-5 0 16,-7-5 0-16,13 5 0 0,-7 0-20 0,7-1 9 0,-7 1-9 15,6-5 0-15,1 5 0 0,-7 0-20 0,6-1 2 0,-5 1 1 32,-6 10-182-32,-6 0-36 0</inkml:trace>
        </inkml:traceGroup>
      </inkml:traceGroup>
      <inkml:traceGroup>
        <inkml:annotationXML>
          <emma:emma xmlns:emma="http://www.w3.org/2003/04/emma" version="1.0">
            <emma:interpretation id="{6D9AA403-8132-4C18-88A3-A80EF7E3CBBF}" emma:medium="tactile" emma:mode="ink">
              <msink:context xmlns:msink="http://schemas.microsoft.com/ink/2010/main" type="line" rotatedBoundingBox="1652,10773 31133,10428 31165,13174 1684,13519"/>
            </emma:interpretation>
          </emma:emma>
        </inkml:annotationXML>
        <inkml:traceGroup>
          <inkml:annotationXML>
            <emma:emma xmlns:emma="http://www.w3.org/2003/04/emma" version="1.0">
              <emma:interpretation id="{D8A20D12-5F68-496E-A86E-64E141D8E02D}" emma:medium="tactile" emma:mode="ink">
                <msink:context xmlns:msink="http://schemas.microsoft.com/ink/2010/main" type="inkWord" rotatedBoundingBox="1652,10814 4961,10775 4990,13243 1681,1328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680.1124">1481 10283 817 0,'0'-25'36'0,"0"15"8"0,0-5-36 0,6 5-8 0,-6 0 0 0,6 0 0 16,-6 10 112-16,0 0 20 0,0 0 4 0,0 0 0 15,0 0-28-15,0 0-5 0,0 0-2 0,-6 15 0 16,0 10-38-16,1 5-8 0,-7 11-2 0,1 9 0 15,0 10-29-15,-6 5-7 0,-6 16-1 0,-5-1 0 16,-6 16 17-16,0-1 3 0,0 1 1 0,-11 4 0 16,-6 1-21-16,0 0-5 0,6 4-1 0,-6-4 0 15,0-1-10-15,-6 1 10 0,12-16-10 0,0-4 10 0,0-6-10 16,5-10 0-16,0 1-10 0,12-16 10 16,0-5-52-16,11-10-5 15,0 1-1-15,11-11-527 0,1-5-106 0</inkml:trace>
          <inkml:trace contextRef="#ctx0" brushRef="#br0" timeOffset="25358.0157">147 11158 172 0,'0'0'8'0,"0"0"1"0,0 0-9 0,-6 0 0 0,-11 0 0 0,6 0 0 15,5 0 252-15,6 0 49 0,0 0 10 0,-11 0 1 16,-1 0-164-16,12 0-34 0,0 0-6 0,0 0-2 16,0 0-34-16,12 0-6 0,10 0-2 0,1 0 0 0,5 0-12 0,12-5-4 15,5 0 0-15,17 0 0 0,23-5-16 0,-6 0-4 16,-5 0-1-16,-1 0 0 0,12 5-18 0,0-5-9 16,-12 0 10-16,-5 0-10 0,6 5 0 15,-6 0-10-15,5-6 0 0,-16 6 0 0,-18 0-11 0,1 0-3 16,17-5 0-16,-7 10 0 0,-10-10 3 0,0 5 0 15,-1 0 0-15,1 0 0 16,5 0-129-16,-5 0-26 0,-12-5-4 0</inkml:trace>
          <inkml:trace contextRef="#ctx0" brushRef="#br0" timeOffset="26362.2903">2839 9745 1324 0,'0'0'59'0,"0"0"12"0,0-10-57 0,0 10-14 0,0 0 0 0,0 0 0 16,0 0 77-16,-6 0 13 0,-5 5 2 0,-1 5 1 15,1 6-27-15,-6 4-6 0,0 5 0 0,0 5-1 16,-6 5-29-16,6 5-6 0,-5 1 0 0,5 9-1 16,-6 0 1-16,1 10 0 0,-7-4 0 0,1 14 0 15,0 6-4-15,-6 9 0 0,0 5 0 0,-6 6 0 16,-5 5-2-16,0-1-1 0,0 11 0 0,-6-6 0 15,0 1-9-15,-6-1-8 0,6 1 12 0,0 0-12 16,6-11 11-16,0 1-11 0,-6-11 10 0,6-15-10 16,5-4 10-16,1-11-10 0,-7-10 10 0,13-10-10 0,10-9 11 15,-5-1-11-15,11-10 12 0,-6-5-12 0,12-10 21 16,-1 0-2-16,7-5-1 0,-7-10 0 0,7 0-8 16,-1-5-2-16,6-6 0 0,6-4 0 0,-1 0-16 15,7-5-4-15,-1-5-1 0,6 5 0 0,0-1-9 16,11 6-2-16,-5 10 0 0,0 0 0 0,5 5 8 0,6 5 2 0,-6 15 0 15,6 0 0-15,0 10 14 0,5 5-11 16,1 0 11-16,0 0-10 0,11 5 10 0,-6 1 0 16,6-11 0-16,-6 5 0 0,11-5-21 0,1-5-3 15,0-5 0-15,5-5 0 16,0-5-9-16,0-5-3 0,-5-5 0 0,5-10 0 0,-5-1 22 0,5-4 4 16,0 0 1-16,-5-5 0 0,-1-5 9 0,1 0 0 15,-6 4 0-15,-1 1 0 0,-4-5 0 0,-1 5 9 16,-6 0-1-16,-5-6-8 0,-5 6 21 0,-1 0-2 15,-5 0-1-15,-1 0 0 0,-10 4-4 0,5-4-1 16,-12 10 0-16,1-5 0 0,-6 5-5 0,-6 5 0 0,1 5-8 16,-7 5 12-16,-5-6-2 0,-5 16-1 0,-7 6 0 15,-5 4 0-15,0 10 3 0,-11 10 0 0,6 5 0 16,-12 10 0-16,-6 6 16 0,12 4 4 0,-6-5 1 0,6 10 0 16,0 6-17-16,-1 4-3 0,7-4-1 0,5-6 0 15,5 0 7-15,7 0 1 0,-1-9 0 0,12-1 0 16,5-10-12-16,6 0-8 0,0-4 9 0,12-1-9 15,5-10 0-15,0-5 0 0,5 0-13 0,6 0 4 16,6-10-67-16,12 0-12 16,-1 0-4-16,11-5 0 0</inkml:trace>
        </inkml:traceGroup>
        <inkml:traceGroup>
          <inkml:annotationXML>
            <emma:emma xmlns:emma="http://www.w3.org/2003/04/emma" version="1.0">
              <emma:interpretation id="{BB95F6A6-7F06-489B-8301-452B160F1E42}" emma:medium="tactile" emma:mode="ink">
                <msink:context xmlns:msink="http://schemas.microsoft.com/ink/2010/main" type="inkWord" rotatedBoundingBox="7424,11866 14702,11780 14718,13155 7440,1324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387.0794">7125 11284 921 0,'0'-30'82'0,"0"15"-66"0,0-1-16 0,6 1 0 15,0-5 171-15,5 5 30 0,-5 0 7 0,5 0 0 16,6 0-59-16,0 5-12 0,6 5-2 0,-1 0-1 16,12 0-60-16,0 10-12 0,6 0-2 0,-6 5-1 15,-6 5-15-15,6 0-4 0,0 5 0 0,-12 5 0 0,7 0-24 16,-12 6-6-16,-6-1-1 0,0 5 0 0,-5-5-9 0,-6 5 10 16,-11 0-10-16,-1 6 10 0,-5-6-10 0,0-5 0 15,-5 0 9-15,5-5-9 0,0 0 8 0,0-9-8 16,0-1 10-16,6-5-10 0,-1 0 32 0,12-10 0 15,0 0 0-15,0 0 0 0,0 0-24 0,0 0-8 16,-5-15 0-16,10-5 9 0,1-6-9 0,11 1 0 16,0 0-10-16,11-5 10 0,0-5 0 0,12 0 0 15,-6-1 0-15,5 1 0 0,1 0 0 0,0 5-12 16,-6 5 3-16,-1 0 1 0,-4 10 8 0,-1 4 0 16,-11 1 0-16,6 5 0 0,-12 0 0 0,-11 5 0 15,17 10 0-15,0 0 0 0,-11 6 0 0,5-1 0 0,0 5 0 0,0 0 0 16,-5 0 0-16,5 5 0 15,-5-5 0-15,0 5 8 0,5 6-19 0,-5-6-3 0,-1 0-1 0,7 0 0 32,-7 10-145-32,1-5-28 0,0 0-7 0</inkml:trace>
          <inkml:trace contextRef="#ctx0" brushRef="#br0" timeOffset="27801.0573">9122 10957 1494 0,'0'-30'66'0,"0"15"14"0,0-5-64 0,0 0-16 16,0-1 0-16,5 6 0 0,-5 0 33 0,6 5 4 16,-12-5 1-16,6 15 0 0,0 0-14 0,-5-5-4 15,-7 0 0-15,-4 0 0 0,-1 10 2 0,0 5 0 16,-12 0 0-16,7 5 0 0,-7 10 5 0,1 6 1 16,-6-1 0-16,6 10 0 0,0 0-15 0,-1-5-2 15,1 11-1-15,5-1 0 0,1 0-10 0,5-5 0 16,6 6 0-16,-1-6 0 0,7-5 12 0,5 0-2 15,5 0-1-15,1-5 0 0,11 1 20 0,-6-6 4 16,6 0 1-16,0-5 0 0,6 0 14 0,-6 0 2 16,0 0 1-16,5-5 0 0,-10 1 16 0,5 4 3 0,-12 0 1 15,1 0 0-15,-6 5-33 0,-11 5-6 0,-6 10-2 16,-12 6 0-16,-5-1-22 0,-5 10-8 0,-18-5 0 16,6 6 9-1,-11-6-91-15,6-5-18 0,10 5-4 0</inkml:trace>
          <inkml:trace contextRef="#ctx0" brushRef="#br0" timeOffset="26973.874">6724 11193 1209 0,'0'0'108'0,"-6"-15"-87"0,1 0-21 0,-1 0 0 16,0-5 104-16,1 0 17 0,-7 0 3 0,12 5 1 15,-11 0-19-15,5-1-4 0,-5 1-1 0,0 0 0 16,-6 5-61-16,5 0-12 0,1 5-2 0,-6 0-1 15,0 10-13-15,-5-5-4 0,5 5 0 0,-12 5 0 16,7 0 5-16,-7 5 1 0,-5 5 0 0,1 11 0 16,-7 4-6-16,0 0 0 0,-5 10-8 0,6 1 12 15,-7 9 1-15,1 0 0 0,0 5 0 0,0 1 0 16,5 9-13-16,6-5 11 0,6-4-11 0,5-6 10 16,1 0-10-16,5-9 8 0,11-1-8 0,-5-10 8 0,5-5-8 15,6-5 0-15,6-5 9 0,5-9-9 0,6-6 0 16,5-5 0-16,1-5 0 0,5-6 8 0,6-9-8 0,0-10 12 15,12-10-4-15,-1-10 0 0,6 4-8 0,0-9 0 16,-1-5 8-16,1 0-8 0,0-1 0 0,-6 1 9 16,1 0-9-16,-7-6 0 0,1 11 0 0,-1 0 0 15,1 4 0-15,0 11 0 0,-1 0 12 0,-10 10-4 16,-1 5 0-16,-6 10-8 0,-5 4 25 0,0 11-1 16,-5 6-1-16,-1 9 0 0,-5 10-14 0,-1 5-9 15,-5 5 12-15,-5 5-12 0,-7 11 8 0,1-6-8 16,0 10 0-16,-1 0 0 0,-5 1-11 0,6 4-5 15,0-5-2-15,5 1 0 16,-5 4-147-16,5-10-30 0,6 0-5 0</inkml:trace>
          <inkml:trace contextRef="#ctx0" brushRef="#br0" timeOffset="28370.1308">9823 11183 1440 0,'-11'-35'64'0,"5"20"12"0,0-5-60 0,6-5-16 16,-5 0 0-16,-1-1 0 0,6 6 124 0,0-5 23 16,0 0 4-16,0 10 1 0,-6 0-46 0,6 5-9 15,0 10-1-15,0 0-1 0,0 0-43 0,0 0-8 16,0 20-1-16,-5 10-1 0,-1 5-34 0,1 11-8 15,-7 4 0-15,-5 5 0 0,6 0 0 0,-6 6 0 16,-6 9 8-16,6-10-8 0,-5 1 9 0,5 4-9 16,0-10 10-16,6 1-10 0,-6-11 8 0,11-10-8 15,-5-5 0-15,5-5 9 0,0-4-9 0,6-6 8 0,0-15-8 16,0 0 8-16,0 0 0 0,23-10 0 0,-6-6 0 16,11-4 0-16,0-10 2 0,6 0 0 0,6-10 0 0,-6-5 0 15,5-1-2-15,1 1-8 0,0 0 12 0,-1 5-4 16,1-1 12-16,-6 1 3 0,0 10 0 0,-6 5 0 15,-5 10-11-15,-1 0-3 0,1 5 0 0,-6 10 0 16,0 5-9-16,-6 0 0 0,6 10 0 0,0 0 8 16,-6 5-8-16,1 5 0 0,5 0 0 0,-6 0 8 15,0 1-8-15,6-1 0 0,0-5 0 0,-6-5 0 16,6 0 0-16,-5 0 0 0,5-5 0 0,0-5 0 16,0-5 0-16,0 0 0 0,-6 0 0 0,6-5 0 15,0 0 15-15,0 0-3 0,0-5 0 0,0 5 0 0,0-10-3 16,-6 5-1-16,6 5 0 0,-6-10 0 0,1 5-8 0,5-5-11 15,-12 5 3-15,12-6 0 16,-6-4-40-16,1 5-8 0,-1-5-2 0,6-5 0 16,0 0-74-16,6 0-14 0,5-5-3 0,0-6-853 15</inkml:trace>
          <inkml:trace contextRef="#ctx0" brushRef="#br0" timeOffset="28761.995">11537 11435 1440 0,'0'0'128'0,"0"10"-103"0,-6 5-25 0,6-5 0 16,6 5 98-16,-6 0 14 0,5 0 4 0,-5-15 0 15,0 0-41-15,0 0-8 0,0 0-2 0,0 0 0 16,17-5-25-16,-5 0-4 0,5-10-2 0,0-5 0 15,0 5 0-15,-1-10 0 0,7-1 0 0,0-9 0 16,-1 5-20-16,1 0-4 0,-6-5-1 0,0-6 0 16,-6 6-9-16,1-5 10 0,-7 5-10 0,1-5 10 15,-6-1-10-15,0 6 0 0,-6 5 0 0,-5 5-11 16,0 0 32-16,-1 5 7 0,-10 5 0 0,5 5 1 16,-12 5-17-16,1 5-3 0,-6 5-1 0,0 10 0 15,6 0 5-15,-6 10 1 0,0 10 0 0,0 5 0 16,6 1-14-16,-6 4 0 0,0 5 8 0,6-5-8 0,5 1 0 15,6-1 0-15,6-5 0 0,5 5 0 0,1-5 8 16,10 1-8-16,1-6 0 0,5 0 0 0,6 0 0 0,6 0 0 16,-1-9-13-16,7-6 4 15,-1 0-121-15,6 0-24 0,11-15-5 0,0 0-812 16</inkml:trace>
          <inkml:trace contextRef="#ctx0" brushRef="#br0" timeOffset="29455.4235">12244 11218 115 0,'0'0'10'0,"0"0"-10"0,5-10 0 0,1 0 0 0,0-5 226 0,-1 5 43 16,1 0 9-16,-6 10 2 0,6-10-105 0,-1 0-21 15,-5 10-4-15,0 0-1 0,0-10-29 0,0 10-5 16,0 0-2-16,0 0 0 0,0 0-49 0,0 0-9 16,0 0-3-16,0 0 0 0,0 0-27 0,0 0-5 15,0 0-2-15,0 0 0 0,0 0-3 0,0 0-1 16,0 0 0-16,0 0 0 0,0 0-1 0,12 5 0 15,-1 5 0-15,0 0 0 0,6 5-13 0,-6 0 11 16,1 5-11-16,-7 5 10 0,7 6 4 0,-7 9 1 16,7 0 0-16,-7 5 0 0,-5 1 21 0,0 4 4 15,0 5 0-15,0-10 1 0,-5 1-6 0,5 4-2 16,-6-10 0-16,6 0 0 0,-6-4-10 0,6-6-3 16,0-5 0-16,0-10 0 0,0 0 0 0,0-15-1 15,0 0 0-15,0 0 0 0,0 0 5 0,0 0 2 0,0 0 0 16,12-15 0-16,-1-5 3 0,0-5 1 0,6-6 0 15,-5-4 0-15,5-5-14 0,-1-5-2 0,1 0-1 0,12-11 0 16,-1 6-13-16,6-10 0 0,6-1 0 0,5 1 0 31,6 5-24-31,11-6-4 0,-6 6 0 0,12 0-1 0,0 5-111 16,6-1-21-16,-1 11-5 0</inkml:trace>
        </inkml:traceGroup>
        <inkml:traceGroup>
          <inkml:annotationXML>
            <emma:emma xmlns:emma="http://www.w3.org/2003/04/emma" version="1.0">
              <emma:interpretation id="{6FD091FD-2744-4C50-90F4-C0BCC0B95D59}" emma:medium="tactile" emma:mode="ink">
                <msink:context xmlns:msink="http://schemas.microsoft.com/ink/2010/main" type="inkWord" rotatedBoundingBox="17034,11142 18509,11125 18529,12862 17054,1288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756.7588">15620 11058 1825 0,'0'0'40'0,"0"0"8"0,0 0 1 0,0 0 3 0,0 0-41 0,0 0-11 0,0 0 0 0,0 0 0 16,0 0 54-16,0 0 9 0,0 0 1 0,-6 15 1 16,1 0-25-16,-1 5-4 0,-5 5-2 0,-6 0 0 15,0 10-15-15,0 0-3 0,0 6-1 0,0-1 0 16,6 5-3-16,-1 0 0 0,1 6 0 0,11-6 0 15,-6-5-4-15,6 5-8 0,6-4 11 0,0-1-11 16,-6-5 8-16,11 0-8 0,-5-10 0 0,-1 0 0 16,6-4 11-16,-5-6-11 0,5-5 10 0,-11-10-10 15,12 5 21-15,5-5-1 0,0-5-1 0,5-5 0 16,-5-5-1-16,12-1 0 0,-7-4 0 0,6 0 0 0,6-10-18 16,0 5 8-16,0-5-8 0,6 0 0 0,5-1 17 15,0-4-3-15,1 0-1 0,-1-5 0 0,6 5-13 16,0-6-10-16,0 1 2 0,5 0 0 0,1 5 8 0,-6-5 0 15,-1-1 0-15,1 1-8 0,0 0 8 0,0 5-12 16,0 5 12-16,-6 4-12 0,1 6 12 0,-7 5 9 16,-5 5-1-16,0 5-8 0,-6 5 0 0,1 10 0 15,-1 5 0-15,-11 0 0 0,-6 11 0 0,-5-1 0 16,11 0 0-16,-12 10 0 0,-5-5 13 0,6 0-4 16,0 11-1-16,-6-6 0 0,-12 0 5 0,1-5 1 15,-6 0 0-15,-6 0 0 0,1-4 22 0,-6-1 5 16,-6 0 1-16,0-5 0 0,0-5-22 0,-6 5-5 15,6-5-1-15,-5 0 0 0,-7-5-1 0,1-10 0 16,0 5 0-16,-6-5 0 0,0 0-13 0,0-5 0 16,0-5 0-16,0 0-10 15,1-5-157-15,-1 0-31 0,-51-35-6 0,34-5-2 0</inkml:trace>
          <inkml:trace contextRef="#ctx0" brushRef="#br0" timeOffset="32889.2372">16191 10087 1857 0,'-22'0'82'0,"10"0"18"16,12 0-80-16,-11 5-20 0,5 0 0 0,-5 10 0 15,0-5-53-15,-1 6-15 0,-5 14-2 16,0-5-1-16</inkml:trace>
        </inkml:traceGroup>
        <inkml:traceGroup>
          <inkml:annotationXML>
            <emma:emma xmlns:emma="http://www.w3.org/2003/04/emma" version="1.0">
              <emma:interpretation id="{BE5373CB-042D-4F76-AC45-33844878FFA4}" emma:medium="tactile" emma:mode="ink">
                <msink:context xmlns:msink="http://schemas.microsoft.com/ink/2010/main" type="inkWord" rotatedBoundingBox="20616,11599 24594,11552 24612,13122 20634,1316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3805.5445">19256 10585 1324 0,'0'0'118'0,"0"-10"-94"16,0 10-24-16,0 0 0 0,-11-5 102 0,11 5 16 16,0 0 3-16,-17 10 1 0,-5 0-56 0,5 15-11 15,0 0-3-15,0 5 0 0,-6 11-27 0,0-1-5 16,1 0-2-16,5-5 0 0,5 5 1 0,-5-4 0 15,12-1 0-15,10 0 0 0,12-5-7 0,-5-5-2 16,5 1 0-16,5-6 0 0,18-5-2 0,-6-10-8 16,0-5 12-16,5-5-4 0,7 0 2 0,5-10 0 15,-1-6 0-15,7 1 0 0,-17 0 9 0,5-5 1 16,6-5 1-16,0 5 0 0,-6-5-5 0,0-6 0 16,0 1-1-16,1 0 0 0,-7 0 2 0,-5 0 1 0,-6 5 0 0,6-1 0 15,0 6-6-15,-5 0 0 0,-7 5-1 0,-5 0 0 16,-6 5 2-16,6 5 1 0,-5 5 0 0,10 5 0 0,-10 0-14 0,5 0 8 15,-12 10-8-15,12 5 0 16,0 10 0-16,6 5 0 0,-18 10 0 0,1 16 0 16,-6-1 0-16,0 10 14 0,6 6-2 0,-6 9-1 15,-6-4-11-15,-5-1 0 0,-6-5 0 0,0 16 0 16,-6-6 0-16,1-4 10 0,-18 4-1 0,0-5 0 16,1 1 4-16,-6-1 1 0,-12-14 0 0,6-1 0 0,6-10-14 15,-6 0 9-15,-11-9-9 0,11-11 8 16,0-5 21-16,6-5 4 0,0-5 1 0,5-10 0 0,-11 0-24 0,11-10-10 15,18 0 8-15,-6 0-8 0,-6-10 28 0,11 5 0 16,12-10 0-16,-1 5 0 0,7-10-12 0,10 0-1 16,-5-11-1-16,17 1 0 0,12-5-14 0,-1 0 0 15,0-11 0-15,12 6 0 0,11 0 0 0,5-5-13 16,-5 4 2-16,11-4 1 16,6 5-22-16,6-5-5 0,5 4-1 0,6 1 0 15,-17 10-165-15,16-5-33 0,18 0-6 0</inkml:trace>
          <inkml:trace contextRef="#ctx0" brushRef="#br0" timeOffset="34216.5884">20908 11349 1796 0,'0'0'80'0,"-6"0"16"0,-5 0-77 0,11 0-19 0,0 0 0 0,0 0 0 16,0 0 55-16,0 0 7 0,0 0 2 0,17-5 0 15,0-5-14-15,0 5-2 0,11-10-1 0,6 0 0 16,6 0-27-16,10-10-6 0,1 5-1 0,12-6 0 16,-1 1 2-16,-6 0 0 0,7 0 0 0,-7 0 0 0,-5-5 3 0,-6 5 1 15,-5-1 0-15,-1 1 0 0,-5-5-11 16,-5 5-8-16,-1-5 12 0,-6 0-12 0,-5-1 20 15,-5 6-4-15,-7 0 0 0,1 5 0 0,-6-5 0 16,0 0-1-16,-6 10 0 0,-5 5 0 0,-6 0-3 0,-5 5 0 16,-1 5 0-16,-11 5 0 0,0 5-12 0,-6 10 0 15,1 0 0-15,-6 5 0 0,5 5 0 0,-5 5 0 16,0 6 0-16,5-1 0 0,6 10-8 0,6-5 8 16,-1-4 0-16,7 9 0 0,11-10 0 0,5 5-8 15,0-10 8-15,6 6 0 0,12-1 0 0,-1-5 0 16,6 0-8-16,5 0 8 15,7-9-92-15,10 4-16 0,1-5-2 0,5-5-568 16,6-5-114-16</inkml:trace>
          <inkml:trace contextRef="#ctx0" brushRef="#br0" timeOffset="36300.9935">22621 11932 230 0,'0'0'10'0,"0"0"2"0,0 0-12 0,0 0 0 0,0 0 0 0,0 0 0 15,0 0 197-15,0 0 37 0,0 0 7 0,0 0 2 16,0 0-116-16,0 0-23 0,0 0-5 0,-11-5-1 16,0 5-8-16,-6 0-2 0,0 0 0 0,0 0 0 15,-6 0-41-15,1 5-9 0,-7 0-2 0,7 0 0 16,-7 0-26-16,1 0-10 0,0 0 0 0,-6 0 9 16,6 0-86-16,-1 5-18 15,-5-4-3-15,34-6-1 0</inkml:trace>
          <inkml:trace contextRef="#ctx0" brushRef="#br0" timeOffset="34642.1544">23012 10736 2066 0,'0'0'45'0,"0"0"10"0,0-10 1 16,-12 0 3-16,1 5-47 0,-6-5-12 0,11 0 0 0,-5 5 0 15,-6 5 62-15,0-6 10 0,0 6 3 0,0 6 0 0,-11-1-28 16,0 5-6-16,5 5-1 0,-11 0 0 0,0 5-24 15,6 5-4-15,-12 0-2 0,6 5 0 0,0-10-10 0,-5 11 0 16,5-6 0-16,0 0 0 0,6 0 0 0,-1 5 0 16,12-5 0-16,0 5 0 0,6 1 0 0,6-1 0 15,5 5 0-15,5 0 0 0,6-5 0 0,6 6 0 16,0-6 0-16,12 0 0 0,-1 0 0 0,0 0 0 16,6 0 0-16,6 0 0 0,-1-4 20 0,-5-1 3 15,0 0 0-15,0 0 0 0,0 0 30 0,-6 0 7 16,1-10 0-16,-7 5 1 0,-5-9-13 0,0 4-2 15,-5 0-1-15,-1 0 0 0,-11 0-21 0,0 0-5 16,-6-5-1-16,1 5 0 0,-7 0-18 0,1 0 0 16,-6 0 8-16,0 0-8 15,0 0-94-15,-6 6-22 0,1-6-5 0,-1-5-711 16,-5 5-141-16</inkml:trace>
        </inkml:traceGroup>
        <inkml:traceGroup>
          <inkml:annotationXML>
            <emma:emma xmlns:emma="http://www.w3.org/2003/04/emma" version="1.0">
              <emma:interpretation id="{075AE094-ED28-4DEA-B3D2-AC8BE471DB30}" emma:medium="tactile" emma:mode="ink">
                <msink:context xmlns:msink="http://schemas.microsoft.com/ink/2010/main" type="inkWord" rotatedBoundingBox="26277,10485 31133,10428 31165,13174 26310,1323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1059.2567">26167 10263 1177 0,'12'-25'52'0,"-7"10"11"0,-5 0-51 0,6-5-12 0,5 0 0 0,-5-5 0 16,5 10 94-16,-5-1 16 0,5-4 3 0,-5 10 1 16,-6-5-33-16,6 5-6 0,-6 10-2 0,0 0 0 15,0 0-30-15,0 0-7 0,0 0 0 0,0 0-1 16,-6 10-11-16,-11 5-3 0,6 5 0 0,-6 6 0 16,-12 4 12-16,1 5 3 0,0 10 0 0,-12 5 0 15,1 6 12-15,-12 14 4 0,-6 5 0 0,-5 16 0 0,0-6 8 16,0 11 1-16,-1 4 1 0,-10 6 0 0,5-10-22 15,6-1-5-15,5-4-1 0,-5 9 0 0,0-9-17 16,5-1-3-16,1-4-1 0,5-6 0 0,0-10-13 0,0 1 0 16,6-11 0-16,-1-5 0 15,7-4-40-15,-1-11-4 0,6-5 0 0,6 0-1 16,5-10-35-16,1-5-6 0,5-4-2 0,11-6 0 16,6-10-109-16,0 0-23 0,0 0-4 0</inkml:trace>
          <inkml:trace contextRef="#ctx0" brushRef="#br0" timeOffset="60670.9012">24906 11094 576 0,'0'0'51'0,"0"0"-41"0,0 0-10 0,0 0 0 16,0 0 171-16,0 0 32 0,6-10 6 0,-6 10 2 16,0 0-89-16,11-10-18 0,-11 10-3 0,11-5-1 15,6 0-28-15,6 5-7 0,0-5-1 0,5 5 0 0,6-5-10 16,5-1-2-16,7 6-1 0,5-5 0 0,5 0-11 0,6-10-1 15,6 5-1-15,0-5 0 0,0 0-12 0,0 0-2 16,-6 0-1-16,6 0 0 0,-6 5-23 0,0-5 9 16,-5 0-9-16,-1 0 0 0,1-6 0 0,0 6 0 15,-1-5 0-15,1 5 0 0,-1 5 0 0,1 0 0 16,-6-5 0-16,-6 10 0 16,-17 0-40-16,0 0-11 0,-5 5-2 0,-6 5-931 0</inkml:trace>
          <inkml:trace contextRef="#ctx0" brushRef="#br0" timeOffset="62241.8519">27604 9414 1292 0,'0'0'57'0,"0"0"12"16,0-10-55-16,0 10-14 0,0 0 0 0,0 0 0 16,0 0 75-16,0 0 12 0,0 0 2 0,0 0 1 0,0 0-32 0,0 0-6 15,0 0-2-15,0 0 0 0,0 15-21 0,-6 0-4 16,1 0-1-16,5 5 0 0,-6 0-2 0,-5 10-1 15,5 5 0-15,-11 6 0 0,-6 9 21 0,1 10 4 16,-7 6 1-16,-16 19 0 0,-6 6-24 0,-11 9-5 16,-6 6-1-16,-5 9 0 0,-1-4 27 0,-5-1 6 15,0 6 1-15,0 0 0 0,-1-16-42 0,7-4-9 16,5-1 0-16,6-9 0 0,0-11 8 0,11-4 3 16,6-6 0-16,5-10 0 0,0-5-11 0,1-4 0 15,5-11 0-15,0-10 8 0,11 0-8 0,1-5 0 16,-1-5 0-16,6-5 0 0,0-10 0 0,6-5 8 15,-1 0-8-15,1-5 0 0,6-5 8 0,5-5-8 16,0-5 0-16,5 0 8 0,6-5-8 0,12-6 0 16,0 1 0-16,11-5 0 0,5 0-14 0,6 0 5 15,6-1 1-15,12 6 0 0,-1 10 8 0,0 0 0 16,0 5-9-16,-11 10 9 0,-6 5 0 0,1 5 0 0,-12 5 0 16,-1 10 0-16,-4 0-9 0,-7 5 9 0,1 5 0 0,-6 0 0 15,0 6 0-15,0-1 0 0,-6 0 0 0,6 0 0 16,0 0 0-16,0-5 0 0,6-5 0 0,-1 6 0 15,1-11 0-15,5 0 0 0,12-10 0 0,-1 0 0 16,7-5 0-16,5-5 0 0,-1-5 0 0,7-5 0 16,0 0 0-16,-1-1-8 0,-5-4 8 0,0 0 0 15,0-5 0-15,-6-5 0 0,-5 5 11 0,-6-5-11 16,0-1 8-16,-6 1-8 0,6-10 0 0,-6 5 0 16,0 0 0-16,-5-6 8 0,5 1-8 0,-5 0 0 15,-1 5 24-15,1 5-1 0,-6-6-1 0,-6 6 0 16,1-5-22-16,-1 10 0 0,-5-10 0 0,-1 10 0 0,1-5 0 15,-6-1 0-15,0 6 0 0,0 5 0 0,-6 5 0 0,6 0 0 16,-5 0 0-16,-1 5 0 0,-5 5 0 0,-1 0 0 16,1 0 0-16,0 10 0 0,-6 5 0 0,-6 0 0 15,6 5 0-15,-11 10 0 0,0 0 0 0,-1 10 0 16,-5 6 0-16,-5 4 0 0,5-5 0 0,-6 5 0 16,1 6 0-16,-7-6 0 0,7 0-10 0,-6 0-3 15,11 6-1-15,0-11 0 0,5 0 14 0,7-5 16 16,-1-5-3-16,12-4-1 0,5-1-20 0,6-5-5 15,6 0-1-15,5-5 0 0,6 0 24 0,0-5 5 16,11 0 1-16,6-10 0 0,0 0-16 0,0 0 0 16,6-5 0-16,-1 0 0 0,7-10 0 0,-7 5 0 15,7-5 0-15,4 0 0 0,1-5 0 0,0 0 0 16,0-6 0-16,6 6 0 0,-1 0 0 0,-5 5 0 0,-6-5 0 16,1 5 0-16,-7 0 0 0,1 5 9 0,-6-5-9 15,5 10 8-15,-10-5-8 0,-1 5 10 0,-6 0-10 16,1 10 10-1,-6 0-30-15,0 5-5 0,0-5-2 0,-6 10 0 0,1 0 43 0,-7 0 9 0,1 5 2 0,0-5 0 16,-6 5-27-16,0-5 0 0,0 5 0 0,5-4 0 16,1 4 0-16,-6-5 0 0,6 0 0 0,5 0 0 15,-5-5 0-15,10 0 0 0,-4 0 0 0,10-5 0 16,1 0 0-16,5-5 0 0,6 5 0 0,11-5 0 16,1 0 0-16,5-5 0 0,0-5 0 0,5 0 0 15,1 0 0-15,-1-5 0 0,-5 0 0 0,0-5 0 16,-6-5 25-16,-5-1 13 0,5 1 2 0,-11-10 1 15,0 5-61-15,-6-5-13 0,0-5-3 16,-5 4 0-16,-6 1 36 0,0 10 0 0,-6-5 0 0,1 10 0 0,-7 5 20 16,-5 0 2-16,-5 5 0 0,-1 4 0 0,-11 1-3 0,0 5-1 15,-6 0 0-15,-5 11 0 0,-6-1-8 0,-5 5-2 16,-1 5 0-16,0 5 0 0,1 0-8 0,5 5 0 16,0 0 9-16,6 6-9 0,5-1 11 0,6 0-3 15,-11 5 0-15,11-5 0 0,-6 6-8 0,12-1 0 16,0-5 9-16,5 5-9 0,0-5 0 0,6 1 0 15,6-1 0-15,5 0 8 0,1 0-8 0,5-5 0 16,5 5 0-16,1-4 0 16,-1-1-130-16,12 0-21 0,0-10-4 0</inkml:trace>
        </inkml:traceGroup>
      </inkml:traceGroup>
      <inkml:traceGroup>
        <inkml:annotationXML>
          <emma:emma xmlns:emma="http://www.w3.org/2003/04/emma" version="1.0">
            <emma:interpretation id="{CC4859FB-33BD-401A-B6D3-6379B6D8E338}" emma:medium="tactile" emma:mode="ink">
              <msink:context xmlns:msink="http://schemas.microsoft.com/ink/2010/main" type="line" rotatedBoundingBox="1994,13672 30873,13282 30905,15685 2026,16075"/>
            </emma:interpretation>
          </emma:emma>
        </inkml:annotationXML>
        <inkml:traceGroup>
          <inkml:annotationXML>
            <emma:emma xmlns:emma="http://www.w3.org/2003/04/emma" version="1.0">
              <emma:interpretation id="{F8107ABF-2776-488B-ABAE-2FE40C6E01DF}" emma:medium="tactile" emma:mode="ink">
                <msink:context xmlns:msink="http://schemas.microsoft.com/ink/2010/main" type="inkWord" rotatedBoundingBox="1997,13917 7906,13837 7935,15995 2026,1607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4120.5721">2765 13325 1440 0,'0'0'128'0,"0"0"-103"0,-11 5-25 0,-1-5 0 16,1 10 126-16,-6 0 20 0,6 5 4 0,-6 10 1 15,0 10-51-15,0 6-11 0,-11 9-1 0,-6 10-1 16,-6 5-50-16,-5 1-9 0,0 4-3 0,-12 6 0 15,-5 9 2-15,0 1 0 0,-6-1 0 0,6 0 0 16,-6 6-27-16,0-6 0 0,0-4-14 0,6-6 5 16,5 1 9-16,1-6 0 0,-1 0 0 0,1-9 0 15,16-1-20-15,6-15-4 0,0-10-2 0,12-4 0 16,10-11-131-16,12-5-27 0,12-10-4 0</inkml:trace>
          <inkml:trace contextRef="#ctx0" brushRef="#br0" timeOffset="63850.8636">1843 14013 691 0,'-17'0'61'0,"12"0"-49"0,-7-5-12 0,-5 0 0 0,0 0 202 0,6 5 38 15,0-5 7-15,5-5 1 0,-5 0-104 0,-1 0-22 16,7 0-4-16,-7-5-1 0,7 0-51 0,5 0-10 16,0-5-3-16,5 5 0 0,7 0-20 0,-7 0-4 15,7-1-1-15,-1 6 0 0,6 5-5 0,0 5-2 16,0 0 0-16,6 5 0 0,-1 10-13 0,1 6-8 15,-1 9 10-15,7 5-10 0,-1 0 16 0,-5 10-4 16,11 6 0-16,-12-1 0 0,12-5 8 0,-11 0 2 16,-1 6 0-16,7-6 0 0,-1-5-22 0,0 0 0 15,-5-9 0-15,-1-1-8 0,7-5 8 0,-7-5-12 16,1 0 12-16,0-5-12 16,-1 0-124-16,1-10-26 0,-6 0-5 0</inkml:trace>
          <inkml:trace contextRef="#ctx0" brushRef="#br0" timeOffset="64299.3212">3201 13923 2026 0,'0'0'44'0,"0"0"10"0,0 0 2 0,-6 5 1 0,-11 0-45 0,6 0-12 0,-1 10 0 0,7 0 0 15,-7 10 48-15,1 6 7 16,-6 4 1-16,6 5 1 0,-6 0-20 0,0 5-4 0,5 6-1 0,-4-1 0 16,-1 0-17-16,0-10-4 0,5 1-1 0,1-6 0 15,0-5-10-15,-1-5 0 0,1 0 9 0,5-10-9 16,1 5 0-16,5-10-8 0,0-10 0 0,0 0 0 31,0 0-149-31,5 11-30 0</inkml:trace>
          <inkml:trace contextRef="#ctx0" brushRef="#br0" timeOffset="64433.4516">3568 13254 1036 0,'0'0'92'0,"0"0"-73"0,-6 0-19 0,6 0 0 0,0 0 208 0,-5 0 37 16,-6 0 8-16,5 10 2 0,0 0-173 0,1 6-34 15,-1-1-8-15,0 5-948 16</inkml:trace>
          <inkml:trace contextRef="#ctx0" brushRef="#br0" timeOffset="64813.7756">4292 13682 1407 0,'0'0'62'0,"-17"-5"14"0,0 0-61 0,6 0-15 0,-1 0 0 0,-4 0 0 16,-1 0 88-16,5 5 14 0,-5 0 3 0,0 0 1 16,-5 0-35-16,5 0-7 0,-6 5-2 0,6 0 0 15,0 5-24-15,0 0-5 0,-5 5-1 0,-1 0 0 16,6 5-22-16,0 0-10 0,6 0 8 0,-1 5-8 15,1-5 10-15,11 6-10 0,-6-6 12 0,12 5-12 16,-6-5 0-16,0 0 0 0,11 5-12 0,-5-5 3 16,0 5 33-16,-1 1 6 0,-5-1 2 0,6 5 0 15,-6-5-8-15,0 5-2 0,0 10 0 0,-11 1 0 16,-6 4-10-16,-6-5-1 0,0 0-1 0,1 0 0 0,-1-4 17 16,6-1 3-16,-5-5 1 0,-1-5 0 15,6-5-50-15,0 0-9 0,0-10-3 16</inkml:trace>
          <inkml:trace contextRef="#ctx0" brushRef="#br0" timeOffset="65106.5094">4603 13727 1152 0,'0'0'51'0,"0"0"10"0,0 0-49 0,0 0-12 0,0 0 0 0,0 0 0 15,17 5 146-15,0 0 26 0,0-5 6 0,11 0 1 16,1-5-73-16,-1 0-14 0,6-10-4 0,5 0 0 16,1 5-27-16,5-5-5 0,0 0-2 0,-5-1 0 15,-6 1-37-15,6 5-7 0,-7-5-2 0,1 5 0 16,-11 0-8-16,5 0-9 0,1 0 9 0,-7 0-13 15,1 5-28-15,-1 0-6 16,-5 0-1-16,6-5 0 0,-6 5-116 0,-6 0-23 16</inkml:trace>
          <inkml:trace contextRef="#ctx0" brushRef="#br0" timeOffset="65351.5325">5123 12817 2041 0,'0'0'44'0,"0"0"10"0,0 0 2 0,6-10 2 0,-6 10-46 0,0 0-12 16,0 0 0-16,0 0 0 0,0 0 78 0,0 0 14 15,0 0 2-15,0 0 1 0,0 0-41 0,6 20-8 16,-12 10-2-16,0 5 0 0,-5 6-22 0,0 9-5 16,-12 5-1-16,6 11 0 0,-5 4-4 0,-1 10-2 15,0 11 0-15,1-6 0 0,-7 11 8 0,1-6 2 16,11 1 0-16,0 4 0 15,0 1-40-15,6-6-8 0,0-4-2 0,-1-1 0 16,12 1-17-16,-5-11-3 0,-1 1-1 0,6-6-689 0,0-10-137 0</inkml:trace>
          <inkml:trace contextRef="#ctx0" brushRef="#br0" timeOffset="65881.9312">6334 13732 1440 0,'-6'-10'128'0,"6"-5"-103"15,0 0-25-15,0-5 0 0,0 0 57 0,-6 4 7 16,6-4 0-16,-5 10 1 0,-1 0-7 0,-5 0-2 15,5 5 0-15,-11 0 0 0,0 5-27 0,-5 0-5 16,-1 15-2-16,-5-5 0 0,-1 5-22 0,-5 5 0 16,-5 1 0-16,-1-1 0 0,1 10 0 0,5-5 0 15,0 5 0-15,0-5 0 0,0 5 0 0,11-4 0 16,6-1 0-16,6 5 0 0,0-5 0 0,-1 0-8 16,12 0 8-16,6 0 0 0,0 1 0 0,5-1 0 15,0 0 0-15,6-5 8 0,0 5 23 0,0-5 5 16,6 5 0-16,-6 0 1 0,0 1 24 0,-6-1 5 15,0 0 1-15,-5 0 0 0,-6 5-15 0,0 0-2 16,-6 5-1-16,-11-4 0 0,-5 4-22 0,-6 0-5 16,-1 0-1-16,-10 0 0 0,5 6-21 0,-6-6 0 15,-11 0 0-15,6 0 0 16,5-5-161-16,-10-5-37 0</inkml:trace>
          <inkml:trace contextRef="#ctx0" brushRef="#br0" timeOffset="63520.4716">559 14144 889 0,'-50'-10'39'0,"33"10"9"0,5-5-39 0,12 5-9 0,0 0 0 0,-11-5 0 16,0 0 82-16,-6-5 14 0,5 5 4 0,12 5 0 15,0 0-32-15,0 0-7 0,0 0-1 0,0 0 0 0,17-10-17 0,-5 5-4 16,5 0-1-16,-6 5 0 0,-11 0-19 16,11 5-4-16,17-5-1 0,1 5 0 15,10 0-2-15,-5 0 0 0,-5-10 0 0,10 5 0 16,12-5 3-16,-11-5 0 0,-6-5 0 0,-12 5 0 0,1-5 6 0,-6 0 2 16,17-1 0-16,-6-9 0 0,6 5 1 15,-11-5 1-15,5-5 0 0,-6 0 0 0,1 0 1 0,0-6 0 16,-1 1 0-16,-5 0 0 0,-5 0-14 0,-1 0-2 15,6 4-1-15,0-4 0 0,-12 0-9 0,1 5 0 16,-12 0 0-16,6 5 8 0,0 0-8 0,-5 9 0 16,-6 1 0-16,-6 0 0 0,0 5 0 0,0 0 8 15,5 5-8-15,1 5 8 0,0 5 0 0,-6 0-8 16,0 5 12-16,-12 5-4 0,1-5-8 0,0 16 0 16,11-1 0-16,-11 5 8 0,-12 5-8 0,12 0 0 15,0 5 9-15,5 6-9 0,-5 4 16 0,-1 10-2 16,1 1 0-16,5 4 0 0,6 5 5 0,6 1 1 15,11 9 0-15,-5-4 0 0,-1-1-7 0,6 0-1 0,11-4 0 16,6-6 0-16,0-10-12 0,6 1 8 0,5-11-8 16,0 0 0-16,-11-5 0 0,12-9 0 0,10-6 0 15,1-5 0 1,-12-10-157-16,12-5-28 0</inkml:trace>
        </inkml:traceGroup>
        <inkml:traceGroup>
          <inkml:annotationXML>
            <emma:emma xmlns:emma="http://www.w3.org/2003/04/emma" version="1.0">
              <emma:interpretation id="{D1FF277B-D99F-4467-9A58-3F75B89C879E}" emma:medium="tactile" emma:mode="ink">
                <msink:context xmlns:msink="http://schemas.microsoft.com/ink/2010/main" type="inkWord" rotatedBoundingBox="10332,14533 11457,14518 11470,15462 10345,1547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1221.7932">9659 13662 633 0,'0'0'28'0,"0"0"6"0,0 0-34 0,0 0 0 0,0 0 0 0,0 0 0 15,6-10 153-15,-6-1 24 0,0 11 5 0,5-10 1 16,-5-5-87-16,0 5-18 0,0 0-3 0,0 10-1 15,0-10-20-15,0 10-4 0,0-10-1 0,0 0 0 16,0 0-19-16,0 10-4 0,-5-10-1 0,5 0 0 16,0 0-9-16,-6 0-3 0,6 10 0 0,0 0 0 15,-6-5-5-15,-5 0 0 0,11 5-8 0,-11-10 12 16,-1 5-12-16,1 0 11 0,-6 0-11 0,6 0 10 16,-6 5-10-16,0 0 8 0,-6 0-8 0,6 0 8 0,-5 5-8 15,-1-5 12-15,1 5-12 0,-7 0 12 0,-5 0 7 16,6 5 1-16,-6 5 1 0,0 5 0 0,0 5-21 15,-5 5 0-15,5 5 0 0,0 1 0 0,-6 4 0 16,1 0 0-16,-7 0 0 0,12 11 0 0,0-1 0 0,1 0 0 16,4 0 0-16,1-4 0 0,0 4-10 0,5 0-6 15,6-5-2-15,6-4 0 0,0-1 18 0,5-5 0 16,6 0 0-16,0-5 0 0,0-10 0 0,6-4 0 16,5-1-8-16,6-15 8 0,0-5 12 0,0-5 7 15,5-11 1-15,7 1 0 0,5-10-20 0,-1-5 0 16,13-5 0-16,-7 0 0 0,1-6 8 0,-1 1 5 15,7 0 1-15,-7 0 0 0,1-6 3 0,-6 6 1 16,0 0 0-16,0 0 0 0,0 4 12 0,0 1 2 0,-6 5 1 16,-6 5 0-16,-5 5-4 0,6 10-1 0,-12 4 0 15,1 6 0-15,-12 5 0 0,11 16 0 0,0 4 0 0,-5 5 0 16,0 5-5-16,-6 10-2 0,0 0 0 0,5 1 0 16,-5 9-4-16,6 0-1 0,-6 0 0 0,6-4 0 15,5 9-16-15,0-10 0 0,6 0 0 0,0-4 0 31,0-6-21-31,6 0-11 0,-1-5-3 0,12-5 0 0,0-5-123 16,0-4-25-16,11-1-5 0,6-10-719 0</inkml:trace>
        </inkml:traceGroup>
        <inkml:traceGroup>
          <inkml:annotationXML>
            <emma:emma xmlns:emma="http://www.w3.org/2003/04/emma" version="1.0">
              <emma:interpretation id="{03F87A02-6B6B-4842-8382-3CF9055E436B}" emma:medium="tactile" emma:mode="ink">
                <msink:context xmlns:msink="http://schemas.microsoft.com/ink/2010/main" type="inkWord" rotatedBoundingBox="14051,13509 20491,13422 20520,15540 14079,15627">
                  <msink:destinationLink direction="with" ref="{74D41E7B-02E7-4D70-822B-BB4BA9A1BBB4}"/>
                </msink:context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2837.093">14048 13883 576 0,'-17'10'25'0,"5"-5"6"16,1 5-31-16,0 0 0 0,-6 5 0 0,0 0 0 0,6 0 255 0,-12 0 45 16,12-5 8-16,-6 5 3 0,11-5-194 0,-5 1-38 15,5-1-8-15,6-10-2 0,0 0-22 0,0 0-5 16,0 0-1-16,17-5 0 0,0-6-9 0,0 1-1 15,0-10-1-15,6 5 0 0,-1-5-16 0,6 0-3 16,-5 0-1-16,0-5 0 0,-1 0 0 0,1 0 0 16,-6-1 0-16,0 1 0 0,-6-10 7 0,0 10 2 15,1-5 0-15,-1 0 0 0,-5 4-6 0,-1 1-1 0,-5 5 0 16,-5-5 0-16,-1 5-12 0,0 10 8 16,-5 0-8-16,-6 5 0 0,0 0 0 0,-5 10 0 0,-7 0-11 15,1 10 11-15,-6 5 0 0,0 5 0 0,0 10 9 0,0 1-1 16,0-1-8-16,0 5 0 0,0 10 0 0,1-5 0 15,4 1 0-15,1 4 0 0,0-5 0 0,11 6 0 16,5-6-8-16,1-5 8 0,11 0-8 0,0-5 8 16,6 6 0-16,5-11-8 0,0 0 8 0,6-5 0 15,6 0-112-15,0-5-18 16,5-5-3-16,-5 0-784 0</inkml:trace>
          <inkml:trace contextRef="#ctx0" brushRef="#br0" timeOffset="73077.609">14653 13737 1695 0,'0'0'75'0,"0"0"16"0,0 0-73 0,0 0-18 15,0 0 0-15,0 0 0 0,0 20 70 0,-6 0 10 16,-5-5 3-16,11 10 0 0,-6 1-29 0,6 4-6 16,-5 0 0-16,5 5-1 0,-6 0-15 0,0 0-4 15,1-4 0-15,-7 4 0 0,7-5-2 0,-1 0-1 16,0-5 0-16,1 0 0 0,-7-5 14 0,7 1 2 15,-1-6 1-15,-5 0 0 0,5 0-12 0,-5-5-2 16,11-10-1-16,0 0 0 0,0 0 4 0,0 0 1 16,-12 5 0-16,12-5 0 0,-5-10-16 0,-1 0-4 15,0 0 0-15,6-5 0 0,0-5-1 0,6-6-1 16,5-9 0-16,1 5 0 0,5-5-10 0,5 0 0 16,7 0 0-16,5-6 8 0,0 6-19 0,11 0-4 0,0 0-1 15,12-5 0 1,-1 4-124-16,6 1-26 0,6 0-5 0,11 0-539 0,1 5-108 0</inkml:trace>
          <inkml:trace contextRef="#ctx0" brushRef="#br0" timeOffset="72434.3152">13935 13124 756 0,'0'0'33'0,"0"-15"7"0,0-1-32 0,0 6-8 16,0-5 0-16,0 5 0 0,0-5 89 0,0 5 16 16,0-5 3-16,-6 5 1 0,0 5-26 0,1-5-6 15,-1 0-1-15,-5 0 0 0,-6 0-8 0,5 5-1 16,-5-5-1-16,0 5 0 0,-5 0-14 0,-6 0-4 0,-1 5 0 0,-5 5 0 16,-5 0-12-16,-1 5-2 0,-11 0-1 0,6 10 0 15,-12 0 0-15,1 5 0 0,-6 5 0 0,0 5 0 16,-6 1 4-16,-6 9 1 0,6 0 0 0,0 10 0 15,-5 1-1-15,5 14 0 0,0 1 0 0,6-1 0 16,11 5 3-16,6 1 1 0,5 4 0 0,6-4 0 16,0-1-33-16,6 0-8 0,11-4 0 0,6-6 0 15,5 5 0-15,0-9 0 0,6-6 9 0,0-5-9 16,12-4 0-16,-1-6-8 0,12-5 0 0,5-5 0 16,0-5-25-16,18-10-5 15,4-5-1-15,7-5 0 0,0-5-154 0,10-10-31 0,1-5-7 16</inkml:trace>
          <inkml:trace contextRef="#ctx0" brushRef="#br0" timeOffset="73720.5507">16497 12691 1353 0,'-6'-35'60'0,"0"25"12"16,6-5-57-16,6-5-15 0,-6 5 0 0,0-5 0 15,0 0 81-15,0 5 14 0,0 15 2 0,0 0 1 16,-6-11-2-16,6 11-1 0,0 0 0 0,0 0 0 0,-11 21-43 0,0 4-9 16,-12 5-2-16,6 15 0 0,-6 0-4 0,-5 11-1 15,-6 4 0-15,-5 10 0 0,-1 6 8 0,-5-1 0 16,0 1 1-16,-1 9 0 0,1 1-21 0,0-1-5 16,5 0-1-16,1 1 0 0,-1-6-10 0,6-4-8 15,0-6 12-15,0 6-12 0,6-6 0 0,5-5 0 16,1 6 0-16,5-6-12 15,-6-5-108-15,6-4-20 0,0-6-5 16,6-5-843-16</inkml:trace>
          <inkml:trace contextRef="#ctx0" brushRef="#br0" timeOffset="73472.5002">15773 13445 1810 0,'0'0'40'0,"-12"0"8"0,1 0 1 0,-6-5 3 0,6 5-42 0,-1 0-10 16,1 0 0-16,0 0 0 0,11 0 50 0,0 0 8 15,-6-5 2-15,6 5 0 0,0 0-20 0,0 0-3 16,11-5-1-16,12 0 0 0,5-5-5 0,6 0-2 16,6-5 0-16,11 0 0 0,0 0-4 0,5 0-1 15,1 5 0-15,5-5 0 0,-5 0-24 0,5 5 0 16,-6-5 0-16,-5 4 0 0,-6-4 0 0,6 10-12 16,-11 0 2-16,-6 0 1 15,0 0-135-15,-6 0-26 0,0 5-6 0,-5-5-674 0</inkml:trace>
          <inkml:trace contextRef="#ctx0" brushRef="#br0" timeOffset="73953.5987">17079 13863 1094 0,'0'0'48'0,"-11"0"11"0,5 5-47 0,-5 0-12 0,-1 0 0 0,-5 5 0 16,1 0 230-16,4 5 44 0,-5-5 9 0,-5 0 1 15,5 0-163-15,-6 5-33 0,0 0-6 0,6 5-2 16,0 0-48-16,1 1-9 0,-1 4-3 0,0-5 0 16,0 0-20-16,5 5 9 0,1-5-9 0,0 5 0 15,5-5 0-15,0 1 0 0,-5-6 0 0,5 0 0 16,1 0-141-16,5 0-26 0,0-15-5 0</inkml:trace>
          <inkml:trace contextRef="#ctx0" brushRef="#br0" timeOffset="74072.1712">17136 13259 1324 0,'0'-25'59'0,"0"25"12"0,-6-10-57 0,6 10-14 15,0 0 0-15,0 0 0 0,0 0 107 0,0 0 18 16,0 0 4-16,6 10 1 0</inkml:trace>
          <inkml:trace contextRef="#ctx0" brushRef="#br0" timeOffset="74566.5311">17956 13506 1630 0,'0'0'72'0,"0"0"16"0,-12 0-71 0,12 0-17 0,0 0 0 0,0 0 0 15,-5-10 89-15,5 10 15 0,5-15 2 0,1 5 1 16,5-6-35-16,1 6-6 0,-1-5-2 0,12 0 0 16,-1-10-39-16,6 10-8 0,-5-5-1 0,5-5-1 15,-5-5-3-15,5-1-1 0,-5 6 0 0,-1-5 0 16,1-5-2-16,-6 5 0 0,6-5 0 0,-6-1 0 15,-12 1 15-15,7 0 4 0,-1-5 0 0,0-5 0 16,-5-1-13-16,5 1-3 0,-11 5 0 0,0-5 0 0,0-6-12 16,0 6 0-16,-5 5 0 0,-1-5 0 0,0 4 0 15,-5 11-10-15,5 0 2 0,-5 5 0 0,0 10 8 0,-1-5 0 16,1 10 0-16,-6 5 0 0,6 0-12 0,-6 5 0 16,0 5 0-16,0-5 0 0,-6 10 20 0,6-5 3 15,-5 10 1-15,5-5 0 0,-6 5-12 0,6 0 0 16,0 5 0-16,0 10 0 0,6 6 0 0,0 9 0 15,-6 0 0-15,5 15 0 0,7 6 0 0,-1-1 0 16,-5 5 0-16,-1 6 0 0,1-1 0 0,0 6 0 16,-1-1 0-16,-5 6 8 0,-5-1 16 0,-1-5 2 15,6 1 1-15,-5-1 0 0,5-4 13 0,-6-1 4 16,0-9 0-16,1 4 0 0,-1-5-25 0,1-4-5 16,-1-6-1-16,0 5 0 0,1-10-13 0,5 1 0 0,-6-6 0 15,0-5-10 1,1-5-112-16,-1 1-22 0,6-11-5 0,-5 0-938 0</inkml:trace>
          <inkml:trace contextRef="#ctx0" brushRef="#br0" timeOffset="74741.5912">17503 13928 1612 0,'6'-15'144'15,"5"5"-116"-15,0 0-28 0,6 0 0 16,0-5 107-16,0 5 15 0,12 0 3 0,-7 0 1 15,7-1-43-15,-1 1-9 0,6 0-2 0,-6 5 0 0,6-5-57 0,-6 5-15 16,6 0 0-16,-6 0-686 16,1 5-140-16</inkml:trace>
          <inkml:trace contextRef="#ctx0" brushRef="#br0" timeOffset="74953.4212">18634 13616 1717 0,'0'0'76'0,"0"0"16"0,0 0-74 0,6 20-18 16,-6 6 0-16,6-1 0 0,-1 5 95 0,-5 5 15 15,-17 0 3-15,0 5 1 0,12 1-40 0,-12 4-8 16,0-5-2-16,0 5 0 0,0-4-22 0,5-6-5 16,-4-10-1-16,4 10 0 0,-5-10-48 0,6 0-11 15,11-5-1-15,-6 1-1 16,-5-6-197-16,11-15-39 0</inkml:trace>
          <inkml:trace contextRef="#ctx0" brushRef="#br0" timeOffset="75056.7469">18906 13214 2070 0,'0'-15'45'0,"0"5"10"0,0-5 1 0,0 5 3 0,11 5-47 0,-11 5-12 0,-6-10 0 0,6 10 0 15,0 0 41-15,0 0 7 0,-5 15 0 0</inkml:trace>
        </inkml:traceGroup>
        <inkml:traceGroup>
          <inkml:annotationXML>
            <emma:emma xmlns:emma="http://www.w3.org/2003/04/emma" version="1.0">
              <emma:interpretation id="{B3A7F935-9188-484D-917F-C0F2C6FE4E7C}" emma:medium="tactile" emma:mode="ink">
                <msink:context xmlns:msink="http://schemas.microsoft.com/ink/2010/main" type="inkWord" rotatedBoundingBox="20930,13510 24490,13462 24517,15415 20956,15463">
                  <msink:destinationLink direction="with" ref="{74D41E7B-02E7-4D70-822B-BB4BA9A1BBB4}"/>
                </msink:context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6361.6898">20625 14099 1450 0,'11'-10'32'0,"1"-5"6"0,-12 0 2 0,11 0 1 0,6-5-33 0,-11 4-8 16,-12-4 0-16,6 5 0 16,0 0 98-16,0-5 18 0,0 5 3 0,-11 0 1 0,-1 0-30 0,1 5-6 15,11 0 0-15,-11 0-1 0,-6 0-24 0,5 5-5 16,12 5-1-16,-11 0 0 0,0-5-10 0,-1 5-3 16,-4 5 0-16,4 0 0 0,12 10-21 0,-17 0-5 15,-11 5-1-15,0 10 0 0,16 0-13 0,-5 0 8 16,-5 1-8-16,-1 4 0 0,1 0 0 0,10-5 0 15,7-5 0-15,-1-5 0 0,-5-5 0 0,11 5 0 16,17-4 0-16,0-6 0 0,-17-10 0 0,16 5-12 16,7-5 12-16,11-5-10 0,0 0 10 0,-11-5 0 15,-1-6 0-15,12-4 0 0,-6 0 0 0,6-5 0 16,-17 0 8-16,6-5-8 0,0 5 8 0,-1 5-8 16,-5-6 8-16,-6 6-8 0,1 5 11 0,-1 0-3 15,0 0 0-15,-11 15 0 0,0 0-8 0,0 0 0 16,12 10 0-16,-1 5 0 0,-5 5 0 0,-6 10 0 0,5 1 0 15,1 4 0-15,0-5 0 0,5 5 0 0,-5-10 0 16,-1 0 0-16,12-4 0 0,0-1-11 0,0 0 3 0,0-5 0 16,6-5 8-16,5-5 0 0,0-5 0 0,1-5 0 15,-1-5 0-15,6 0 0 0,0-5 0 0,0-5 0 16,-6 0 0-16,6-1 8 0,0-9-8 0,5-5 11 16,-10 0-11-16,10-5 0 0,1-6 0 0,-1-4 8 15,7-5 20-15,-1 0 3 0,6-11 1 0,-6-4 0 16,0-1-52-16,1-4-9 0,-1-5-3 0,0-6 0 15,-5 11 32-15,-1-1 0 0,1 1 0 0,-1 5 0 16,-5 4 0-16,0-4 0 0,0 4 0 0,-6 1 0 0,-5 0-8 16,-6 9 8-16,0 1 0 0,-6 10-9 0,-5 5 9 15,5 4 11-15,-5 11-3 0,0 0 0 0,-6 5-8 0,0 5 8 16,0 5-8-16,0 5 8 0,5-5-8 0,-5 10-16 16,0 0 4-16,0 0 1 0,0 0 11 0,0 0 0 15,0 0 0-15,0 0 0 0,0 0 10 0,0 0 1 16,0 0 0-16,0 0 0 0,0 0-11 0,-5 20 0 15,-7 5-10-15,7 5 10 0,-1 11-11 0,-5 4 11 16,-1 10-12-16,1 5 12 0,-6 6 0 0,0-1-8 16,0 0 8-16,0 11 0 0,-5-1 24 0,-1 6 8 15,0-1 1-15,1 6 1 0,-1-11-34 0,0 10 0 16,7-4 0-16,-1-1 0 0,0-4 0 0,5-6 0 16,-5 6 0-16,12-11 0 0,-1-5 0 0,6-5 0 15,0 1 0-15,0-6 0 0,6-5 0 0,-1-10 0 16,7-4 0-16,-7-6 0 0,12 0 0 0,-5-10 0 15,10 0 0-15,1-10 0 0,-1-5 0 0,12 0 0 0,6-10 0 0,5 0 0 16,0-5 0-16,6-10 0 0,0 5 0 16,6-10 0-16,-1-6 13 0,1-4-4 0,-6 0-1 0,5-5 0 15,-10-6-8-15,4 6 0 0,-4 0 0 0,-1 0 0 16,-5-1 0-16,-7 6 0 0,1 0 0 0,-5 5 0 16,-7 0 0-16,-5 9 0 0,0 1 0 0,-11 0 0 15,5 10 0-15,-11 0 0 0,0 0 0 0,-5 5 0 16,-1 0 0-16,0 0 0 0,-5 0 0 0,0 5 8 15,-6 5-8-15,5-5 0 0,1 0 0 0,-6 5 8 16,0 0-8-16,6 0 0 0,-6-5 0 0,6 10 0 16,-1 0 0-16,1 5 0 0,0 0 0 0,-6 0-11 15,5 5 11-15,1 5 0 0,0 0 0 0,-1 5 0 0,-5 5 0 16,6 6 0-16,-6-1 8 0,6 5-8 0,-6 0 0 0,6 5 0 16,-1-4 0-16,1 4 0 0,0 0 11 0,-1 0-3 15,7-4 0-15,-7 4 0 0,12-5-8 0,0 5 0 16,0-9 0-16,12-1 0 0,-1-5 0 0,12 0 0 15,-1-10 0-15,6-5 0 0,18 0-14 0,-1-5-5 16,6-10-1-16,17 0 0 16,0-5-166-16,-1-5-34 0</inkml:trace>
          <inkml:trace contextRef="#ctx0" brushRef="#br0" timeOffset="75364.0554">20529 13305 1825 0,'0'0'40'0,"-11"0"8"0,-6 0 1 0,-6 0 3 0,-5 10-41 15,-1-5-11-15,-5 0 0 0,-5 5 0 0,-1 0 97 0,-5 10 18 16,0 5 3-16,-6 5 1 0,0 10-43 0,-6 6-9 0,1-1-2 0,-1 5 0 16,1 1-26-16,-1-6-6 15,-5 0-1-15,11 0 0 0,0 6 7 0,12-16 1 0,5 0 0 16,0 5 0-16,6-5-32 0,-1 0-8 0,7-4 0 0,-7 4 0 15,7 0 0-15,-1 5 0 0,6 0-10 0,11-14 10 32,-10-1-136-32,16 0-20 0,11 0-4 0,11-5-892 0</inkml:trace>
          <inkml:trace contextRef="#ctx0" brushRef="#br0" timeOffset="76646.3406">22825 12686 1670 0,'0'0'148'0,"-11"-5"-118"0,5-5-30 0,-11 10 0 16,0-5 101-16,-11 5 15 0,0 0 2 0,-12 5 1 15,-5 0-51-15,-12 5-9 0,-11 0-3 0,-17 10 0 16,-5 1-29-16,-1-6-7 0,-10 5 0 0,-7 0-1 16,6-5-19-16,1 10 0 0,-7-10 0 0,-5 10 0 15,6-10 0-15,5 5 0 0,0 6-15 0,0-1 5 16,12-5-164-16,-12 0-33 0</inkml:trace>
        </inkml:traceGroup>
        <inkml:traceGroup>
          <inkml:annotationXML>
            <emma:emma xmlns:emma="http://www.w3.org/2003/04/emma" version="1.0">
              <emma:interpretation id="{E026248A-4ECF-4ED4-8299-5B22365A34F9}" emma:medium="tactile" emma:mode="ink">
                <msink:context xmlns:msink="http://schemas.microsoft.com/ink/2010/main" type="inkWord" rotatedBoundingBox="26220,13445 30874,13382 30903,15535 26249,1559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7449.5365">24657 13566 518 0,'0'0'23'0,"0"0"5"0,6 5-28 0,-6-5 0 0,0 0 0 0,0 5 0 16,-6 0 219-16,6 0 38 0,-5 0 8 0,5 5 2 15,0-10-160-15,0 0-32 0,28 5-7 0,6 5 0 16,17-5 12-16,0 0 4 0,0 5 0 0,11-5 0 16,11-5-10-16,-5 0-2 0,6 0 0 0,-1-5 0 15,6-5-29-15,-5 0-7 0,5 5 0 0,-5 0-1 16,-6 0-11-16,-12-5-1 0,1 5-1 0,-1 0 0 0,-16 0-22 0,-1 5 0 16,7-5 0-16,-12 0 0 15,-1 0-30-15,-4 0-7 0,-1 0-2 0,0 5 0 16,-5 0-91-16,0-5-18 0,-6 5-4 0,-6-5-737 15</inkml:trace>
          <inkml:trace contextRef="#ctx0" brushRef="#br0" timeOffset="77758.5602">25885 12907 1436 0,'17'-20'64'0,"-6"10"12"0,0 0-60 0,1-5-16 16,4 5 0-16,-4-5 0 0,-1 5 86 0,0 0 14 0,-5 0 4 0,-6 10 0 15,0 0 0-15,0 0 1 0,0 0 0 0,0 0 0 16,0 0-69-16,0 0-13 0,-17 10-3 0,0 10-1 16,-11 5-19-16,-6 5 0 0,-6 16 0 0,-5 9 0 15,-6 5 17-15,0 6 0 0,-11 4 0 0,0 15 0 16,5 1 2-16,-5-1 0 0,0 1 0 0,0 4 0 15,-1-9 5-15,7 4 0 0,-1-4 1 0,-5-1 0 16,11-5-25-16,0-4 8 0,0 4-8 0,6-4 0 16,6-6 0-16,-7-5 0 0,12-4 8 0,1-1-8 15,4-10-173-15,1-5-37 0</inkml:trace>
          <inkml:trace contextRef="#ctx0" brushRef="#br0" timeOffset="78285.173">27084 12500 979 0,'11'-15'87'0,"0"-5"-70"16,-11 5-17-16,6-5 0 0,-6 5 68 0,0 0 9 16,0 5 3-16,0 10 0 0,0 0 36 0,6-15 8 15,-6 15 2-15,5-10 0 0,-5 10-49 0,0 0-9 0,0 0-3 0,0 0 0 16,0 0-26-16,0 0-6 0,0 0-1 0,6 20 0 16,-12 10-16-16,6 10-4 0,-11 10-1 0,0 16 0 15,-6 4 10-15,-6 5 3 0,-11 1 0 0,0 14 0 16,-6 6-24-16,-5-1 0 0,-6 6 0 0,0 10 0 15,-5-6 27-15,-1-4 7 0,-5-6 2 0,-6 6 0 16,6-11-24-16,0 1-12 0,5-11 12 0,1 1-12 16,5-6 12-16,6-10-4 0,-1-4 0 0,7-6-8 15,5-15 8-15,11-5-8 0,1-10 0 0,5-4 0 16,0-6 39-16,11-5 1 0,6-10 0 0,0 0 0 16,0 0-23-16,0-10-4 0,6-10-1 0,5-6 0 15,0 1-12-15,6-5 9 0,12-5-9 0,4-5 8 0,1-1 0 0,12 1 0 16,-1 5 0-16,11 0 0 0,7 10-8 0,-7 0 0 15,-11-1 0-15,6 11 0 0,-11 10 12 0,0 0 1 16,-7 5 0-16,-4 10 0 0,-7 5-27 0,1 6-6 16,-6 9 0-16,0 0-1 0,0-5 21 0,-6 10 0 15,0-5 0-15,1 11 0 16,-1-6-52-16,0 0-5 0,6 0-2 0,0-5-668 16,0 1-133-16</inkml:trace>
          <inkml:trace contextRef="#ctx0" brushRef="#br0" timeOffset="78996.4516">27864 13968 1785 0,'11'-30'159'0,"-5"15"-127"0,0 5-32 0,-1-5 0 15,1 5 0-15,0-5-20 0,-1 5 4 0,1 0 0 16,-6-5 64-16,0 9 12 0,-6-4 4 0,6 0 0 15,0 10 0-15,0 0 0 0,-5-10 0 0,-7 5 0 16,12 5-20-16,-11 0-4 0,-12 5-1 0,1 5 0 16,-1-5-25-16,-11 16-5 0,0 4-1 0,-5 5 0 15,-12 0-8-15,6 5 12 0,-1 5-12 0,7 1 12 16,-7-6-12-16,13 0 0 0,4 0 0 0,12 0 0 16,0-4 0-16,6-6 0 0,0-5-12 0,5-5 12 15,12 0 0-15,5-5 0 0,-11-10 0 0,11 5 0 16,6 0 0-16,0-10 20 0,6-5-3 0,5 0 0 0,0 0-17 15,6-5-11-15,6-5 2 0,0-5 0 0,-1-6 9 0,1 6 12 16,-1-5-2-16,12 0-1 0,-11 5-9 0,11 0 0 16,-6 5 0-16,0 9 0 0,-5 1 0 0,-6 5 0 15,-6 0 0-15,0 10 0 0,-11 10 0 0,0 1 0 16,-17 9 0-16,0 0 0 0,-11 5 0 0,5 5 0 16,1 0 0-16,-7 6 0 0,-5-6 0 0,12 0 0 15,-1-5-10-15,0 0 10 0,1-5 0 0,5-4 0 16,5-1 0-16,7-5 10 0,-7 0-18 0,7-10-4 15,5 0-1-15,11 0 0 0,6 0 13 0,5-5 15 16,-10-5-3-16,5 0-1 0,5-5-11 0,1-5 0 16,-1 0 0-16,7-5 0 0,-7-1 0 0,-5-4 0 15,0-10 0-15,6 0 0 0,-6-5 0 0,-6-6 0 16,0-4 0-16,0-10 8 0,1 5-8 0,5-11 0 0,-6-9 0 16,6-1 0-16,-6-4 0 0,0 0 0 15,6-6 0-15,-5 1 0 0,4-6 0 0,1 16-9 16,-5-6 9-16,5 11-10 0,0 5 10 0,-6 4 8 0,-6 11-8 0,7 5 11 15,-1 4-11-15,-11 6 0 0,0 0 0 0,0 10 0 16,0 5 0-16,-6 0 0 0,-5 10 0 0,-6 0 0 16,0 5 0-16,0 5 0 0,0 0 0 0,-11 20 0 15,-12 5 0-15,0 5 0 0,1 10 0 0,-7 10 0 16,-16 1 0-16,6 4 0 0,5 5 0 0,-6 11 0 16,0-6 53-16,1 6 9 0,5-1 2 0,0 10 0 15,11-4-64-15,-5-6 0 0,5-5-9 0,7 6 0 0,-1-6 9 0,5-4 0 16,1 4 0-16,5-5 0 0,-5 1 0 0,5-11 12 15,6 0-2-15,0 0-1 16,-5-14-61-16,5 4-12 0,0-15-2 0,0 0-1 16,0-10-98-16,0-15-20 0,0 0-4 0,0 0-1 0</inkml:trace>
          <inkml:trace contextRef="#ctx0" brushRef="#br0" timeOffset="79192.6847">28203 13274 1497 0,'0'0'66'0,"6"-25"14"0,0 5-64 0,5 5-16 0,6-5 0 0,6 5 0 16,-1 5 106-16,6 0 18 16,6 5 3-16,6-5 1 0,0 10-120 0,5-5-23 15,6 5-5-15,0 5 0 16,5 5-19-16,1-5-3 0,-1 5-1 0</inkml:trace>
        </inkml:traceGroup>
      </inkml:traceGroup>
    </inkml:traceGroup>
    <inkml:traceGroup>
      <inkml:annotationXML>
        <emma:emma xmlns:emma="http://www.w3.org/2003/04/emma" version="1.0">
          <emma:interpretation id="{16F56904-EDC6-4B72-B0C9-B14B2FD8CD82}" emma:medium="tactile" emma:mode="ink">
            <msink:context xmlns:msink="http://schemas.microsoft.com/ink/2010/main" type="paragraph" rotatedBoundingBox="2456,16103 31814,16128 31812,18771 2454,18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B8D779-43F4-4F77-B1DC-456A0C54A13F}" emma:medium="tactile" emma:mode="ink">
              <msink:context xmlns:msink="http://schemas.microsoft.com/ink/2010/main" type="line" rotatedBoundingBox="2456,16103 31814,16128 31812,18771 2454,18746"/>
            </emma:interpretation>
          </emma:emma>
        </inkml:annotationXML>
        <inkml:traceGroup>
          <inkml:annotationXML>
            <emma:emma xmlns:emma="http://www.w3.org/2003/04/emma" version="1.0">
              <emma:interpretation id="{C7327F48-41F1-45C1-9AEA-CF571E10081F}" emma:medium="tactile" emma:mode="ink">
                <msink:context xmlns:msink="http://schemas.microsoft.com/ink/2010/main" type="inkWord" rotatedBoundingBox="2455,17050 5775,17053 5774,18461 2454,1845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0846.5693">2776 16803 633 0,'0'0'56'15,"-5"-5"-44"-15,-1-5-12 0,0 0 0 0,1-5 150 0,-1 0 28 16,0 5 6-16,1-5 0 0,5 0-55 0,-6 0-11 15,0 0-2-15,1 0-1 0,-1 5-28 0,-5-5-6 16,5 5-1-16,-5-1 0 0,0 1-32 0,-1 5-6 16,1-5-2-16,-6 5 0 0,0 5-18 0,0 0-4 15,-11 0-1-15,5 5 0 0,-11 5-17 0,6 11 8 16,-12 4-8-16,1 0 0 0,-6 5 0 0,5 5 0 16,0 10 0-16,6 6 0 0,0-1 13 0,12 0-1 15,-6-5 0-15,11 1 0 0,0-1-20 0,5-5-5 0,7-5-1 16,5 1 0-16,0-11 14 0,5-5 0 0,7 0 0 15,-1-5-9-15,0-5 9 0,6-5 0 0,6-10-9 16,-1 5 9-16,1-10 0 0,5-10 0 0,1 0 0 0,10-10 8 16,1-6-8-16,-1-4 0 0,7 0 0 0,-1-5 0 15,0-6 0-15,0 1 0 0,-5 0 0 0,0 0 0 16,-1 9 0-16,-5 1 0 0,0 5 0 0,-6 10 0 16,-5 5 0-16,-6 5 0 0,0 10 8 0,0 0-8 15,-17 5 9-15,11 15-9 0,0 5 10 0,-5 5-10 16,0 5 8-16,-6 10-8 0,0 1 0 0,0 4 9 15,0-5-23-15,0 10-5 0,0 1-1 0,0-11-632 16,5 5-128-16</inkml:trace>
          <inkml:trace contextRef="#ctx0" brushRef="#br0" timeOffset="81225.9932">3410 16668 1036 0,'0'0'46'0,"5"-5"10"0,1-5-45 0,0 5-11 16,-1-5 0-16,1 5 0 0,5 0 142 0,1 0 26 15,-1 10 6-15,6 0 1 0,0 5-71 0,0 5-15 16,0 5-2-16,5 0-1 0,1 5-35 0,-6 5-7 16,0 5-2-16,0 1 0 0,-6-1-24 0,1 0-5 0,-7 0-1 0,1 0 0 15,-12-4-1-15,1-1-1 16,5-5 0-16,-6 0 0 0,0 0 9 0,-5-5 1 15,5-5 1-15,1 0 0 0,5-15-10 0,0 0-3 0,-12 5 0 0,12-5 0 16,0 0-8-16,-5-5 10 0,-7-10-10 0,12 0 10 16,0-5-10-16,6-5 0 0,5-10 0 0,1 0 0 15,5-6 0-15,5-4 0 0,7 0-12 0,4-5 12 16,-4 4-9-16,10 6 9 0,1 0 0 0,-6 5 0 16,5 5 0-16,-5 9-8 0,-5 11 8 0,-1 0 0 15,0 15 0-15,0 5 0 0,-5 16 0 0,-6-1 0 16,0 10 0-16,-6 0 9 0,1 10-1 0,-7-4 0 15,7 9-8-15,-7-5 12 0,1 0-12 0,0 1 12 16,5-6-78-16,-5 5-15 0,-1-5-3 0</inkml:trace>
          <inkml:trace contextRef="#ctx0" brushRef="#br0" timeOffset="80423.8484">1832 16180 864 0,'0'0'76'0,"-6"-5"-60"16,1 0-16-16,-7 0 0 0,7 5 43 0,-7-5 5 15,7 0 2-15,-7 0 0 0,7 0 22 0,-7-5 5 16,7 0 1-16,-7 0 0 0,7 0-10 0,-1 0-3 16,0 0 0-16,-5 5 0 0,11 5-17 0,-6-10-4 15,-5-1-1-15,6 1 0 0,-1 0-10 0,-5 5-1 16,-6-5-1-16,5 5 0 0,-5 0-11 0,0 0-1 16,-5 0-1-16,-7 5 0 0,1 0-9 0,-6 5-1 0,6 5-8 0,0 0 12 15,-1 5-1-15,-5 11-1 16,1-1 0-16,-1 10 0 0,-6-5 15 0,0 10 3 0,1-5 1 15,-1 11 0-15,1-1-5 0,-1 5 0 0,6-5-1 0,0 11 0 16,6-1 6-16,0 0 2 0,-1-4 0 0,12 9 0 16,-5-5-31-16,16 6-8 0,0 4-1 0,12-5 0 15,0 1 9-15,5-1 12 0,17-5-2 0,1-5-1 32,5 1-34-32,11-6-7 0,6 0-2 0,11-10 0 0,0-4-34 0,6-11-8 15,6-10 0-15,-1 0-793 0</inkml:trace>
        </inkml:traceGroup>
        <inkml:traceGroup>
          <inkml:annotationXML>
            <emma:emma xmlns:emma="http://www.w3.org/2003/04/emma" version="1.0">
              <emma:interpretation id="{6BABE700-533F-4AAE-8A23-88751486B345}" emma:medium="tactile" emma:mode="ink">
                <msink:context xmlns:msink="http://schemas.microsoft.com/ink/2010/main" type="inkWord" rotatedBoundingBox="7914,16122 13920,16127 13918,18594 7912,1858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2819.2872">8839 16175 1555 0,'0'0'138'0,"0"0"-110"16,-6 10-28-16,1 5 0 0,-1 10 76 0,6 6 11 15,-6 4 1-15,6 5 1 0,-5-5-10 0,-7 10-3 16,7-4 0-16,-1 4 0 0,0-5-32 0,-5 5-8 0,0-4 0 0,5-1-1 16,-5-5-4-16,0-5-1 0,-1 0 0 0,1-5 0 15,0-5 0-15,-1-4 0 0,7-1 0 0,-1-5 0 16,6-10-15-16,0 0-3 0,0 0-1 0,0 0 0 16,-6-10 4-16,6 0 1 0,0-16 0 0,6 6 0 15,0-5-2-15,5-10 0 0,0 0 0 0,12-5 0 16,-6-1-14-16,11-4 0 0,0-5 0 0,1 5 0 15,10-6-10-15,-5 1-5 0,6 0-1 0,5-5 0 16,0 4-146-16,1 1-30 16,-1 5-5-16</inkml:trace>
          <inkml:trace contextRef="#ctx0" brushRef="#br0" timeOffset="82948.4222">9682 16416 1756 0,'-12'10'78'0,"7"6"16"0,-1-6-75 0,-5 15-19 16,5 0 0-16,-5 0 0 0,-1 10 84 0,1-5 14 16,0 6 2-16,0-6 1 0,-1 5-53 0,1 0-12 15,0-10-1-15,5 0-1 0,-5 6-26 0,5-11-8 16,-5 0 0-16,5 0-663 15,0-10-135-15</inkml:trace>
          <inkml:trace contextRef="#ctx0" brushRef="#br0" timeOffset="83081.0693">9908 15873 460 0,'-11'-20'20'0,"5"10"5"0,6-5-25 0,-11 5 0 0,5 5 0 0,6 5 0 16,0 0 311-16,-11 5 57 0,-1 0 11 0,1 10-967 15</inkml:trace>
          <inkml:trace contextRef="#ctx0" brushRef="#br0" timeOffset="82113.4565">6328 16713 1051 0,'0'0'46'0,"0"-10"10"0,0-5-44 0,6 5-12 16,-6-5 0-16,5 0 0 0,7-5 96 0,-7 4 16 0,12-4 4 0,-5 0 1 15,5-10-29-15,5 5-5 0,-5 5-2 0,6-5 0 16,-6-5-23-16,5 4-5 0,7 1-1 0,5 0 0 16,-1 5-19-16,-4 0-4 0,10 0-1 0,-5 10 0 15,6 5-16-15,-1 5-4 0,1 10-8 0,0 5 12 16,-6 10-12-16,-1 10 0 0,-10 5 0 0,0 11 0 15,-12-1-12-15,-5 10 2 0,-6 11 0 0,-6-6 0 16,-5 10 10-16,-1-9 0 0,-5-1 0 0,0-10 0 16,-5 6 0-16,-1-11 0 0,6-5 0 0,-5-5 8 15,10-4-8-15,1-11 8 0,0-5-8 0,5 0 8 16,0-10 0-16,6-10 1 0,0 0 0 0,0 0 0 0,0 0 3 0,17-5 0 16,6 0 0-16,-6-15 0 0,6 5 12 0,5-10 2 15,0-11 1-15,6-4 0 0,-6 0 8 0,12-10 1 16,5-6 1-16,-5-4 0 0,5 0-2 0,6 0-1 15,-6-1 0-15,6 1 0 0,-6 5-34 0,1 4 0 16,-1 1 0-16,0 10 0 16,-5 0-163-16,-1 4-29 0</inkml:trace>
          <inkml:trace contextRef="#ctx0" brushRef="#br0" timeOffset="82444.1848">7895 16788 1796 0,'0'0'40'0,"0"0"8"0,11-5 1 0,0 0 1 0,6-5-40 0,0-5-10 0,0 0 0 0,6-10 0 16,-1 0 16-16,12-5 2 0,-5 0 0 0,4-6 0 16,-4 6 6-16,5-5 2 0,-6 0 0 0,0-5 0 15,1 4-7-15,-13 1-2 0,1 0 0 0,0 0 0 16,-11 0-17-16,0-1 0 0,-1 1-8 0,-5 5 8 15,-5 0 0-15,-1 5 0 0,-5 5 0 0,5 5 0 16,-5 5 24-16,-1 5-1 0,-4 0-1 0,-1 10 0 16,-6 5-2-16,0 5 0 0,-5 10 0 0,5 5 0 15,1 5-8-15,5 5-3 0,-6 1 0 0,6 4 0 0,0 5 4 16,0-5 1-16,12 1 0 0,-7 4 0 0,7-5 1 16,-1 5 0-16,0-4 0 0,1-1 0 0,5 0-15 15,5 0 0-15,1-9 0 0,0-1 0 16,-1 0-182-16,1-10-30 0</inkml:trace>
          <inkml:trace contextRef="#ctx0" brushRef="#br0" timeOffset="83699.8721">10145 16467 2091 0,'-39'0'46'0,"22"0"10"0,0-5 1 0,6 5 2 0,-6 0-47 16,11 0-12-16,6 0 0 0,0 0 0 0,0 0 42 0,11-10 6 15,1 5 2-15,10-5 0 0,7-6-27 0,4 6-6 16,7-10-1-16,0 10 0 0,5-5-16 0,0 0-19 16,0 0 4-16,-5 5 1 15,5 0-149-15,0-5-29 0,1 5-7 0</inkml:trace>
          <inkml:trace contextRef="#ctx0" brushRef="#br0" timeOffset="83517.4816">10485 16009 1036 0,'0'0'92'0,"0"0"-73"15,0 0-19-15,0 0 0 0,0 0 107 0,0 0 17 16,0 0 4-16,0 0 1 0,0-15-41 0,0 5-8 16,5-5-1-16,1 0-1 0,0-5-18 0,5 0-3 15,0-5-1-15,6-1 0 0,-5-4-25 0,5 5-6 16,0-5-1-16,0 0 0 0,5-10-3 0,-11 4-1 16,1 1 0-16,5 0 0 0,-6 0 8 0,-5 0 0 15,-6-1 1-15,5-4 0 0,-5 5-29 0,-5 0 0 16,5-5 0-16,-6 4 0 0,0 1 13 0,1 0-3 15,-1 5-1-15,0-5 0 0,-5 10-1 0,5 4 0 16,1-4 0-16,-1 10 0 0,0 5-8 0,6 10 0 0,0 0 0 0,0 0 0 16,-11 10 0-16,0 10 0 15,0 11 0-15,5 4 0 0,-5 15 0 0,5 5 0 0,-5 11 0 16,-6-1 0-16,5 10 19 0,-5 1-2 16,0 14 0-16,-5 1 0 0,-1 4 23 0,1 1 4 0,-1 4 0 0,-5-9 1 15,-1-1-21-15,1 1-4 0,0-6 0 0,5 1-1 16,1-6-19-16,5-4 0 0,5-1 0 0,1-5 0 15,11-9-121 1,0-6-28-16,0-10-6 0</inkml:trace>
          <inkml:trace contextRef="#ctx0" brushRef="#br0" timeOffset="84176.2445">11571 16070 1681 0,'0'0'74'0,"0"0"16"0,0 0-72 0,-12 5-18 0,1 5 0 0,0 0 0 16,-1 5 101-16,1 0 17 0,5 0 3 0,6 0 1 15,-5 0-72-15,5 5-14 0,0 0-4 0,0 0 0 16,5-5-21-16,1 1-11 0,0-6 10 0,-1 0-10 16,1 0 8-16,-6-10-8 0,11 10 0 0,1-5 9 15,-12-5-9-15,11-5 8 0,6 0-8 0,-6-5 8 16,6 0-8-16,0-5 12 0,0-6-12 0,6 1 12 16,5-5-12-16,0 0 0 0,-11-10 9 0,6 5-9 15,5 0 0-15,0-1 0 0,6-4 0 0,-5 5 8 0,5 10-8 16,-6 0 0-16,0 5 0 0,0 5 0 0,-5 0 0 15,0 10 0-15,-6-5 0 0,0 10 0 0,0 5 0 0,-6 5-8 16,6 0 8-16,0 0 0 0,-6 10 0 0,0 5 0 16,1 5 0-16,-1 6 0 0,6-1 12 0,-6 10-1 15,1 5-1-15,-1 1 0 0,-5 4 11 0,-1 0 3 16,1 6 0-16,-6 9 0 0,-6 1 4 0,1-1 2 16,-1 0 0-16,-5 6 0 0,-6-6-13 0,-6 1-2 15,0-6-1-15,-10-5 0 0,-1-4-14 0,-6-6 0 16,-5 0 0-16,0-4 0 0,-1-1 33 0,7-15 1 15,-1-5 0-15,6-5 0 0,-5-5-34 0,-1-10 0 16,12 0 0-16,-6-10 0 0,0-5 21 0,6-10-2 0,5-5-1 16,6-5 0-16,0-5-5 0,6-5-1 0,11-5 0 15,5-6 0-15,12 1-12 0,12-10 0 0,16-6 0 0,6 1-10 16,11 0-6-16,6-11-2 0,11 11 0 16,6 0 0-1,-6-1-106-15,11 6-20 0,1 0-5 0,5 5-922 0</inkml:trace>
        </inkml:traceGroup>
        <inkml:traceGroup>
          <inkml:annotationXML>
            <emma:emma xmlns:emma="http://www.w3.org/2003/04/emma" version="1.0">
              <emma:interpretation id="{0D736EFC-F779-41D6-8AB5-C9C519485CE4}" emma:medium="tactile" emma:mode="ink">
                <msink:context xmlns:msink="http://schemas.microsoft.com/ink/2010/main" type="inkWord" rotatedBoundingBox="15238,16114 18048,16116 18046,18456 15237,18454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1864.0964">13765 16366 691 0,'0'0'30'0,"0"0"7"0,0 0-29 0,0 0-8 16,0 0 0-16,0 0 0 0,0 0 65 0,17 0 12 16,0 0 3-16,5 0 0 0,1 5 0 0,0-5 1 15,11 5 0-15,5-5 0 0,1 0 1 0,5-5 0 16,6 5 0-16,6-5 0 0,-1 0-37 0,6 0-7 15,-5-5-2-15,5 0 0 0,0 0-36 0,-5 0 0 16,-6 0 0-16,0 5 0 16,0-5-77-16,-12 0-11 0</inkml:trace>
          <inkml:trace contextRef="#ctx0" brushRef="#br0" timeOffset="92167.2281">14907 15411 1299 0,'-5'-35'57'0,"10"20"13"0,1 0-56 16,0-5-14-16,-1-1 0 0,1 6 0 0,0-5 68 0,-1 10 12 16,7 0 1-16,-12 10 1 0,0 0-9 0,0 0-1 15,0 0-1-15,-6 15 0 0,0 5-18 0,-5 10-3 16,-6 11-1-16,0 9 0 0,-17 10-3 0,0 6-1 15,-5 14 0-15,-7 16 0 0,-10-1 2 0,-6 6 0 16,-6 9 0-16,5 1 0 0,-4 4-9 0,-1-4-2 16,0 5 0-16,0-1 0 0,0-4-36 0,6-11 0 15,5-9 0-15,1-6 0 0,-1 1 0 0,12-16 0 16,-6-4 0-16,6-11 8 16,5 0-154-16,1-15-30 0,10 1-7 0,7-16-1 0</inkml:trace>
          <inkml:trace contextRef="#ctx0" brushRef="#br0" timeOffset="92826.9389">15348 15150 1335 0,'6'-36'59'15,"-6"26"13"-15,6-5-58 0,-6 5-14 0,0 0 0 0,0 10 0 16,0 0 52-16,0 0 8 0,0 0 2 0,0 0 0 16,-17 10 10-16,6 5 1 0,-6 15 1 0,0 6 0 15,0 4-16-15,-6 15-3 0,6 5-1 0,-6 11 0 0,6 4-22 0,-11 6-5 16,6-1-1-16,-12 11 0 0,5 4 21 0,1 1 4 16,0-6 1-16,-6 1 0 0,6-6-20 0,-1 1-4 15,-5-11-1-15,0 0 0 0,0-4-14 0,1-6-2 16,-7 5-1-16,-5-9 0 0,-1-1-22 0,7-5-4 15,-6-14 0-15,-1-1-1 0,7-10 4 0,5-5 1 16,6-5 0-16,5-10 0 0,6 0 2 0,6-5 1 16,-6-10 0-16,5 0 0 0,7-10 9 0,5 0-10 15,0-10 10-15,5 0-10 0,12-5 10 0,-5-5-10 16,10-1 10-16,1-4-10 0,17 5 10 0,-1 0 0 16,1 5-9-16,5 9 9 0,0 6-12 0,-5 5 1 15,5 10 1-15,-5 10 0 0,5 0 10 0,-6 16 0 0,7-1 10 16,5 0-10-16,-6 10 8 0,0-5-8 15,0-5 0-15,6 0 9 0,0 1 2 0,0-6 0 0,-6 0 0 16,6-10 0-16,0 0-11 0,0-10 0 0,-6 0-12 16,0 0 12-16,1-10 0 0,-7-5 0 0,7 0 9 15,-1-10-1-15,0 4-8 0,6-4 0 0,0-10 8 0,0 5-8 16,0-10 13-16,5 5-1 0,1-6-1 0,-1 1 0 16,-5 0-3-16,0 0 0 0,-6 5 0 0,1-6 0 15,-13 6-8-15,-4 0 0 0,-1-5 0 0,-5 10 0 16,-6-1 8-16,-6 11-8 0,-5 0 8 0,-6 5-8 15,-6 10 12-15,-11 0-2 0,-6 5-1 0,-11 10 0 16,-5 5 9-16,-6 5 2 0,-12 5 0 0,0 11 0 16,1 9-12-16,-1 0-8 0,1 0 9 0,11 11-9 15,-6-1 8-15,11 5-8 0,6-9 0 0,6 4 9 16,5-5-9-16,6-5 0 0,0 1 0 0,12-6 0 16,5 0 0-16,5-5 0 0,1-5-8 0,11 1 8 0,6-1-19 15,10-5 1-15,1-5 0 0,17 0 0 16,6-5-106-16,16-5-20 0,18-5-5 15</inkml:trace>
        </inkml:traceGroup>
        <inkml:traceGroup>
          <inkml:annotationXML>
            <emma:emma xmlns:emma="http://www.w3.org/2003/04/emma" version="1.0">
              <emma:interpretation id="{2A0F999A-0A9D-4303-8B46-5803BE994EAC}" emma:medium="tactile" emma:mode="ink">
                <msink:context xmlns:msink="http://schemas.microsoft.com/ink/2010/main" type="inkWord" rotatedBoundingBox="20677,17008 26497,17013 26496,18094 20676,18089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3787.7492">20003 16502 1609 0,'0'0'35'0,"0"0"7"0,6-10 2 0,-1-5 2 0,1 0-37 0,-6-5-9 0,0 4 0 0,0-4 0 16,0 0 95-16,0 0 17 0,0 0 3 0,-6 5 1 16,1-5-76-16,-1 0-16 0,0 5-2 0,-5 0-1 15,0-1-3-15,-1 1-1 0,7 5 0 0,-12-5 0 16,-6 5 2-16,6 0 0 0,0 5 0 0,-5 5 0 16,-12 0-3-16,5 5-1 0,-5 5 0 0,0 0 0 0,-22 10-15 0,5 6 8 15,6 4-8-15,0 5 0 0,-6 5 0 0,0 10 8 16,5-4-8-16,7 14 0 0,-6 0 0 15,5 1 8-15,12-1-8 0,0-5 0 0,5-5 0 16,0 1 0-16,6-6 0 0,0-10 0 0,0 0 0 16,6-15 0-16,5 6 0 0,12-11 0 0,-6-15 0 0,11 5 0 15,6 0 0-15,0-15 0 0,0 5 0 0,12-10 0 16,-1-11 0-16,6-4 0 0,11 0 0 0,-5-10 0 16,-6 0 0-16,11-1 0 0,11-4 0 0,-10 0 8 15,-1-5-8-15,-6-6 0 0,12 1 8 0,-17 5-8 16,-6 0 0-16,6 9 9 0,0 1-9 0,-5 15 0 15,-12 0 9-15,0 10-9 0,0 0 16 0,-6 10 0 16,-11 5-1-16,0 0 0 0,11 15 9 0,-5 5 1 16,5 5 1-16,-11 10 0 0,-6 0-26 0,1 1 0 0,5 9 0 0,0 0 0 15,-6 5 0-15,-5-4 0 0,5-1 0 16,1 0 0 0,5 5-82-16,-12-4-22 0,-5-6-4 0</inkml:trace>
          <inkml:trace contextRef="#ctx0" brushRef="#br0" timeOffset="94177.0915">20484 16261 1497 0,'0'0'66'0,"11"-16"14"16,6 6-64-16,0 0-16 0,0 5 0 0,-6 5 0 0,-11 0 128 0,17 15 21 15,0 1 5-15,6 4 1 0,-1 5-70 0,-10 5-13 16,-7 0-4-16,7 10 0 0,-1 1-12 0,-5-1-4 15,-12 0 0-15,0 5 0 0,-11-5-33 0,6 6-7 16,0-11-2-16,-6 0 0 0,-12 0 18 0,7-10 4 16,11 6 1-16,-6-11 0 0,0 0-5 0,0-5 0 15,-6 0-1-15,12-5 0 0,11-10-27 0,0 0 0 16,-17 5 0-16,17-5 0 0,0 0 10 0,5-10-10 16,-5-5 12-16,0-5-12 0,6-5 0 0,0-1 0 15,16 1 0-15,-5-5 0 0,0-5 0 0,12-5-9 16,4 0 9-16,13 4-12 0,-12-9 12 0,11 5 0 15,0 5 8-15,6 5-8 0,-6-1 0 0,6 6-12 16,-11 10 2-16,-1 0 0 0,-5 10 10 0,0 5 0 16,-6 5 0-16,-5 10-8 0,0 0 8 0,-1 5 0 0,-5 5 0 15,-5 6 0-15,-1 4 0 0,-5 0 0 0,-1 0 0 0,1 0 0 16,0 6-11-16,-6 4 11 0,0-5-13 0,0 5 5 31,-6-4-160-31,0-1-31 0,1 0-6 0</inkml:trace>
          <inkml:trace contextRef="#ctx0" brushRef="#br0" timeOffset="94599.2289">22327 16049 1818 0,'12'-20'80'0,"-7"10"17"0,1 0-77 0,0-5-20 16,-6 5 0-16,0 0 0 0,0 10 63 0,0 0 9 16,0 0 1-16,-12-5 1 0,1 0-22 0,-12 10-5 15,1 0-1-15,-12 5 0 0,0 10-30 0,-11 0-7 16,-1 5-1-16,1 6 0 0,0-6 1 0,-6 5 0 16,6 0 0-16,5 0 0 0,6 0 5 0,6 1 1 15,5-6 0-15,1 0 0 0,10 5-15 0,7 0 8 16,-1-5-8-16,6 5 0 0,6 1 8 0,11-6-8 15,-6 0 0-15,12 0 0 0,-1 0 13 0,-5 0-3 16,12 0-1-16,-7 1 0 0,1-6 19 0,-1 0 4 16,1 0 1-16,-6-5 0 0,0 0-3 0,-6 5-1 0,-5-5 0 15,-6 0 0-15,-6 5-7 0,1-5-2 0,-12 6 0 16,0-6 0-16,-6 5-12 0,0-5-8 0,-5 10 10 0,-6-5-10 31,0 0-22-31,0 5-10 0,-5-10-3 0,-1 6 0 16,6-6-133-16,0 0-28 0,0 0-4 0</inkml:trace>
          <inkml:trace contextRef="#ctx0" brushRef="#br0" timeOffset="95163.7828">22633 16286 1267 0,'5'-15'112'0,"1"5"-89"16,11-6-23-16,0 6 0 0,0 5 88 0,0 0 14 16,0 5 2-16,-6 5 1 0,6 5-19 0,-6 6-4 0,-5 9-1 0,0 5 0 15,-6 15-25-15,5 0-6 0,-10 6-1 0,-7 4 0 16,1 5-1-16,-6-4 0 0,12-1 0 0,-7-5 0 16,1-5-31-16,5-4-6 0,1-11-2 0,5 0 0 15,0-10 1-15,0 0 0 0,11-10 0 0,0-5 0 16,1-5-1-16,4-5 0 0,7-5 0 0,5-10 0 15,1-5 0-15,10-5 0 0,1 0 0 0,5-6 0 16,0-4 7-16,6 0 0 0,-6 0 1 0,1-1 0 16,-1 6-17-16,0 5 0 0,-11 0-11 0,0 5 11 15,-6 15 12-15,-5 0 8 0,-6 10 3 0,0 5 0 16,-6 5-11-16,1 5-3 0,-7 10 0 0,1 5 0 16,-1 5-1-16,-5 1 0 0,0-6 0 0,6 5 0 15,-6 0-8-15,11 0 0 0,-5-10 9 0,5 1-9 16,1-11 8-16,5 0-8 0,5-10 8 0,7 0-8 15,-1-10 40-15,6-5 4 0,5-5 1 0,7 0 0 16,-1-11-1-16,6 1-1 0,0-5 0 0,5-5 0 0,-5-5-34 16,0-1-9-16,-6-4 0 0,1-5 0 15,-7 0-17-15,1-1-8 0,-1 1-2 0,-5 0 0 16,0 0-177-16,0 4-36 0</inkml:trace>
          <inkml:trace contextRef="#ctx0" brushRef="#br0" timeOffset="95541.9874">24454 16743 1440 0,'0'0'128'16,"0"0"-103"-16,0 0-25 0,0 20 0 0,5-5 71 0,1 0 9 0,-6-15 1 0,11 5 1 15,6-5 9-15,0-10 1 0,6 0 1 0,5-5 0 16,1-5-29-16,-1 0-7 0,-6-5-1 0,7 0 0 16,-1-5-32-16,0-1-6 0,1-4-2 0,-7 0 0 15,-5-10 4-15,6 10 1 0,-1-11 0 0,-10 1 0 16,5 5 2-16,-6-5 0 0,0-1 0 0,1 11 0 16,-1 0-14-16,-11 10-9 0,0 0 12 0,0 5-12 15,-6 5 23-15,1 10-3 0,-12 0 0 0,0 10 0 16,-12 10-11-16,1 5-9 0,-12 5 12 0,-5 5-12 15,0 5 9-15,-6 5-9 0,6 6 0 0,-6-1 9 0,6 0-9 16,5 0 0-16,1 6 0 0,-1-6 0 0,6 0 0 16,6 0 0-16,5 1 0 0,6-6 0 0,6 0-14 15,11-10 5-15,0 0 1 0,17 1 0 16,0-1-48-16,11-5-10 0,12-5-2 0,5-5 0 16,11 0-124-16,12-10-26 0</inkml:trace>
        </inkml:traceGroup>
        <inkml:traceGroup>
          <inkml:annotationXML>
            <emma:emma xmlns:emma="http://www.w3.org/2003/04/emma" version="1.0">
              <emma:interpretation id="{E06E78F1-012B-4129-A6F8-02B7C02B5CCC}" emma:medium="tactile" emma:mode="ink">
                <msink:context xmlns:msink="http://schemas.microsoft.com/ink/2010/main" type="inkWord" rotatedBoundingBox="27498,17109 31813,17112 31812,18771 27497,18767"/>
              </emma:interpretation>
              <emma:one-of disjunction-type="recognition" id="oneOf23">
                <emma:interpretation id="interp23" emma:lang="" emma:confidence="0">
                  <emma:literal>+</emma:literal>
                </emma:interpretation>
                <emma:interpretation id="interp24" emma:lang="" emma:confidence="0">
                  <emma:literal>)</emma:literal>
                </emma:interpretation>
                <emma:interpretation id="interp25" emma:lang="" emma:confidence="0">
                  <emma:literal>x</emma:literal>
                </emma:interpretation>
                <emma:interpretation id="interp26" emma:lang="" emma:confidence="0">
                  <emma:literal>J</emma:literal>
                </emma:interpretation>
                <emma:interpretation id="interp27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05120.1385">27559 16864 1551 0,'0'0'34'0,"0"0"7"0,0 0 2 0,0 0 1 0,0 0-36 0,0 0-8 0,5-5 0 0,-5 5 0 15,0 0 68-15,6-10 12 0,5 5 3 0,6 0 0 16,0 5-22-16,0-5-4 0,6 5-1 0,5-5 0 15,0 0 0-15,1 0-1 0,5 5 0 0,5 0 0 16,12 0-42-16,0 0-13 0,11 0 8 0,6 5-8 16,0-5 10-16,11 10-2 0,0-5 0 0,0 0 0 15,1 5 3-15,-7-5 0 0,6 0 0 0,0 0 0 16,12 0-11-16,-1 0 0 0,7 0 9 0,-1 0-9 16,0 0 8-16,0 0-8 0,-6 0 10 0,-5-5-10 15,0 0 8-15,-6-5-8 0,0 5 0 0,-5-5 0 16,0 0 0-16,-7 5 8 0,1-5-8 0,-11 5 0 0,-6-5 0 15,-6 5 0-15,-5-5 0 0,-7 5 0 0,-4 0 0 0,-12 0 0 16,0 0 0-16,-6 0 0 16,-11 0-113-16,0 0-23 0,0 0-4 15</inkml:trace>
          <inkml:trace contextRef="#ctx0" brushRef="#br0" timeOffset="105592.4846">29436 16105 1472 0,'-17'-15'65'0,"17"15"14"0,-5-10-63 0,-1 0-16 0,6 10 0 0,0 0 0 16,-6-5 81-16,6 5 14 0,0 0 2 0,0 0 1 16,0 0-34-16,0 0-6 0,12 0-2 0,5 5 0 15,0 0-25-15,5 5-6 0,1 5-1 0,5 5 0 0,0-5-12 0,6 5-2 16,-5 5-1-16,10 0 0 0,-5 5 4 0,6 1 1 15,-6 4 0-15,-6-5 0 0,6 5-1 0,-6 0 0 16,0 1 0-16,-5 4 0 0,5 0 17 0,-5 0 3 0,-6 5 1 0,-6-4 0 16,0 9 6-16,1 0 2 15,-1-5 0-15,-5 1 0 0,-6-1-26 0,-6 5-4 16,-5-5-2-16,-6 11 0 0,-6-6 9 0,-5-5 1 16,-17 0 1-16,-6 6 0 0,-6-1 10 0,-5 0 1 15,-6-4 1-15,-11-1 0 0,-6 0-23 0,-5 0-10 16,-1-5 8-16,-5 1-8 0,6-6 0 0,-1-5-16 15,6 0 3-15,12-5-798 16,-6-5-159-16</inkml:trace>
          <inkml:trace contextRef="#ctx0" brushRef="#br0" timeOffset="95872.8188">26066 16095 864 0,'0'0'76'0,"0"0"-60"0,0 0-16 0,-6 20 0 15,0 0 175-15,1 10 32 0,-1 0 6 0,6 10 2 16,-11 1-84-16,11 9-17 0,-6 0-3 0,-5 0-1 15,5 6-19-15,0-6-4 0,1 5-1 0,-1-4 0 16,0-6-14-16,1 0-2 0,-7 0-1 0,7-4 0 16,-7-6-18-16,7-5-4 0,-6-5-1 0,5-5 0 15,0-5-18-15,1 0-3 0,-1-5-1 0,6-10 0 16,0 0 16-16,0 0 2 0,0 0 1 0,0 0 0 16,0 0 5-16,0-15 0 0,6-5 1 0,-1-5 0 15,7-5-23-15,10 0-5 0,6-5-1 0,1-6 0 16,16-4-20-16,0 0 9 0,12 0-9 0,5-1 0 15,6 1 0-15,11 0 0 0,0 5 0 0,0-1 0 0,1 11-16 16,-7 0-3-16,1 0-1 0,-7 0 0 16,-4 10-131-16,-1 5-26 0,-11-1-6 15,0 6-1045-15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54:46.4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446ED7-35B6-4049-9331-FDB72F930D11}" emma:medium="tactile" emma:mode="ink">
          <msink:context xmlns:msink="http://schemas.microsoft.com/ink/2010/main" type="writingRegion" rotatedBoundingBox="2045,782 31961,-300 32561,16294 2646,17377"/>
        </emma:interpretation>
      </emma:emma>
    </inkml:annotationXML>
    <inkml:traceGroup>
      <inkml:annotationXML>
        <emma:emma xmlns:emma="http://www.w3.org/2003/04/emma" version="1.0">
          <emma:interpretation id="{4771DED1-A1C4-4DDE-8101-3D6EB88C0147}" emma:medium="tactile" emma:mode="ink">
            <msink:context xmlns:msink="http://schemas.microsoft.com/ink/2010/main" type="paragraph" rotatedBoundingBox="2193,607 26282,18 26398,4785 2309,5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327815-4253-4C07-B289-4A4FF8F69BC7}" emma:medium="tactile" emma:mode="ink">
              <msink:context xmlns:msink="http://schemas.microsoft.com/ink/2010/main" type="line" rotatedBoundingBox="2193,607 26282,18 26314,1357 2225,1945"/>
            </emma:interpretation>
          </emma:emma>
        </inkml:annotationXML>
        <inkml:traceGroup>
          <inkml:annotationXML>
            <emma:emma xmlns:emma="http://www.w3.org/2003/04/emma" version="1.0">
              <emma:interpretation id="{145D870B-F198-4990-8B3A-73FB22223D19}" emma:medium="tactile" emma:mode="ink">
                <msink:context xmlns:msink="http://schemas.microsoft.com/ink/2010/main" type="inkWord" rotatedBoundingBox="2197,797 7838,659 7866,1808 2225,19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2005 346 1587 0,'18'-16'70'0,"-9"12"15"0,-5 0-68 0,5-3-17 0,-5 3 0 0,-4 4 0 16,0 0 85-16,0 0 14 0,0 0 2 0,0 0 1 15,0 0-34-15,5 7-6 0,-10 5-2 0,5 12 0 16,-4-5-22-16,0 8-5 0,-5 4-1 0,0 8 0 16,-4 0-18-16,0 8-4 0,0-12-1 0,-1 16 0 15,1-8 30-15,4 8 5 0,-4-8 2 0,4 3 0 16,-4-3-30-16,5-4-5 0,-1 4-2 0,0-16 0 16,5 5 6-16,-1-9 1 0,1-3 0 0,4 3 0 15,0-15 6-15,-9 7 2 0,5 1 0 0,4-16 0 16,0 0-4-16,0 0-1 0,0 0 0 0,0 0 0 15,0-16 5-15,4 1 0 0,-4-5 1 0,9-3 0 16,-9-4-4-16,0-5-1 0,9 1 0 0,-5-20 0 16,9 9-3-16,0-9-1 0,0 0 0 0,9-3 0 15,0-1-35-15,5 0-7 16,3 9-2-16,1-1 0 0,0 4 8 0,4 4 2 0,-4 4 0 0,-1 0 0 0,-3 11 9 16,8 1 9-16,-13 11-13 0,-5-3 5 0,1 11 8 15,-5-4-8-15,0 4 8 0,-4 8-8 0,0 4 8 0,-5 0 0 16,-4 3-9-16,-4 9 9 0,-1-5 0 0,1 1 0 15,-9 3 0-15,0 5 0 0,-5-1 0 0,-4 4 0 16,0-7 0-16,-4 11 0 0,-5 4 0 0,-8-7 0 16,-1 7 0-16,1-4 8 0,-5 0-8 0,4-4-16 15,5 5 4-15,9-1 1 16,-5-8-41-16,9 8-8 0,0-11-1 0,9 7-704 16,0-7-141-16</inkml:trace>
          <inkml:trace contextRef="#ctx0" brushRef="#br0" timeOffset="493.0165">2729 357 1796 0,'0'0'40'0,"0"0"8"0,0 0 1 0,0 0 1 0,0 0-40 0,0 0-10 0,0 0 0 0,0 0 0 16,0 0 63-16,0 0 10 0,0 0 3 0,0 16 0 0,5-8-47 15,-5 11-9-15,0 5-1 0,0 3-1 16,-5 4 12-16,1 4 2 0,4-7 1 0,0 7 0 0,0 4-9 16,0 4-3-16,-4-12 0 0,4 12 0 0,0-4-7 0,0 0-2 15,0-8 0-15,0 4 0 0,-5-8 23 0,1 1 4 16,-5-5 1-16,5-4 0 0,-5 1-13 16,0-4-3-16,5-5 0 0,-9-3 0 0,-1 4-24 0,6-8 0 15,3 0 0-15,5-4 0 0,0 0 31 0,0 0 1 16,-9-4 0-16,9 0 0 0,-4-8-32 0,4 0 0 15,0 1 0-15,4-5 0 0,1 0 15 0,4-3-3 16,-5-4-1-16,0-1 0 0,10-3-3 0,3 0-8 16,-4-5 12-16,9-3-4 0,-4 0-8 0,4 0 0 15,4-4 0-15,0 0 8 0,-4 0-8 0,9 0 0 16,4-4 0-16,5-4 0 0,-5 4 0 0,9 4-17 16,4 1 4-16,0-5 1 0,0 8 3 0,-8 7 1 15,-9 9 0-15,4-1 0 0,4 5 8 0,-8 7 0 16,-18 4 0-16,0 4 0 0,0 8 0 0,-4 0 0 15,-5 3 0-15,-12 9 0 0,-19-1 0 0,10 1 0 0,12 3 0 16,-8 4 0-16,-17-3 0 0,-1 7 0 0,13-8 0 0,-4 5 0 16,0-1 0-16,-4 4 0 0,0-4 0 0,4 1 0 31,0-1-53-31,4 0-9 0,-8 1-2 0,8 3-703 0,5-8-141 0</inkml:trace>
          <inkml:trace contextRef="#ctx0" brushRef="#br0" timeOffset="-910.1929">654 69 460 0,'0'0'20'0,"0"0"5"0,0 0-25 0,-4-12 0 16,4 0 0-16,0 5 0 0,0 7 145 0,-13-8 24 15,4 0 5-15,0 4 1 0,-4 4-76 0,4-12-15 16,-4 9-4-16,4-1 0 0,-13 4-16 0,14 0-3 15,-19 0-1-15,10 0 0 0,-5 0-32 0,0 4-6 16,0-1-2-16,0 9 0 0,4-8-12 0,-12 8-8 16,8-4 8-16,0 3-8 0,-13 1 0 0,8 7 8 15,-3-11-8-15,3 8 0 0,1-1 0 0,4 5 8 16,-4-12-8-16,4 7 0 0,0 1 0 0,4 0 0 16,-4-5 0-16,9 9 0 0,4-9 0 0,-4 5 0 15,9 0 0-15,-1-1 0 0,5 5 0 0,5-5 0 16,-1 1 0-16,9 0 0 0,-4 3 0 0,9-7-8 15,4 3 0-15,4 1 0 0,-4-1 8 0,0-7 0 0,9 4 0 16,-5 4 0-16,5-5 0 0,-5 9 0 0,9-1 0 16,-4-7 0-16,-5 0 8 0,0 3 4 0,-4 5 1 15,-4-5 0-15,-1 5 20 0,-8-1 4 0,4 5 1 0,-8-5 0 16,-1 9 28-16,-4-9 6 0,-4 1 0 0,-5-1 1 16,0 1-8-16,-4-1-1 0,0 1-1 0,-5-1 0 15,1 1-15-15,-1-5-2 0,1 1-1 0,-1-1 0 16,-4 1-26-16,0-4-6 0,5-5-1 0,-1 5 0 15,5-8-12-15,-5 4 0 0,1 0 8 0,4-1-8 16,0-7-18-16,-5 0-6 16,-4 4-2-16,5-4 0 0,-1-4-120 0,0 1-24 15,5-1-5-15,-9-8-1 0</inkml:trace>
          <inkml:trace contextRef="#ctx0" brushRef="#br0" timeOffset="-504.9339">1027 373 1152 0,'0'0'102'0,"0"-8"-82"0,-4-3-20 0,4 3 0 16,0 8 64-16,0 0 9 0,0-4 2 0,0-4 0 15,-9 0 35-15,9 8 7 0,0 0 2 0,0 0 0 16,0 0-59-16,-9 4-12 0,0 4-3 0,5 8 0 16,0-9-31-16,4 13-6 0,-5-1-8 0,5 12 11 15,0-7-11-15,5 7 0 0,-1 0 9 0,0 8-9 16,5-8 8-16,0 5-8 0,4-5 8 0,5 0-8 16,-5 4 14-16,9-15-2 0,-5 3 0 0,5-7 0 15,-4-1 7-15,-1-3 1 0,1-8 0 0,4-4 0 16,0-4 26-16,-5-4 6 0,1-4 0 0,4-3 1 15,-5-5 11-15,1-3 1 0,4-4 1 0,-5 7 0 16,1-11-27-16,-1 0-6 0,-3-1-1 0,-1 1 0 16,0 4-32-16,-4 4 0 0,0-5 0 0,4 5 0 0,-5 3 0 15,1 1 0-15,-4-1 0 0,-1 5 0 16,5 7-69-16,0-4-21 0,-5 5-4 0,5-5-1019 16</inkml:trace>
          <inkml:trace contextRef="#ctx0" brushRef="#br0" timeOffset="860.2156">3774 467 1324 0,'0'0'118'0,"0"0"-94"0,0-8-24 0,0 8 0 0,17-4 127 0,-17 4 21 15,0 0 4-15,0 0 0 0,0 0-68 0,0 8-15 16,-4 3-2-16,-1 13-1 0,-3-5-40 0,3 5-8 15,1-1-2-15,-5 4 0 0,-4 1-16 0,4 3 0 16,9 0 0-16,0-4 0 0,-4-3 23 0,-1-1-3 16,5-3 0-16,9-5 0 0,4 1-20 0,0-8 9 15,-4 3-9-15,13-7 0 0,13-4 11 0,-8-4-11 16,-19-3 10-16,10 3-10 0,13-4 21 0,-1-8-1 16,-8 1-1-16,0-1 0 0,-4 0-11 0,4-3-8 15,4-4 12-15,-9 3-12 0,-12-7 34 0,4 3 0 16,4-3 0-16,0 4 0 0,-13-1-10 0,4-3-1 15,-4 0-1-15,-4 3 0 0,4 5 16 0,-4 3 3 0,-14 4 1 16,5-3 0-16,8 11-28 0,-8-8-6 0,-9 12 0 16,0 0-8-16,14 4 0 0,-10 4 0 0,1 4-12 0,-1 3 3 31,-13 1-214-31,14 3-42 0</inkml:trace>
          <inkml:trace contextRef="#ctx0" brushRef="#br0" timeOffset="1237.7367">4954 155 1911 0,'0'0'42'0,"0"0"9"0,0-8 1 0,0-4 2 0,-5 0-43 0,1 1-11 15,0 3 0-15,-1 0 0 0,1 0 44 0,-1 4 6 16,-3-7 2-16,-1 7 0 0,9 4-29 0,-13-4-6 16,0 4-1-16,-1 0 0 0,6 4-5 0,-6 0-2 15,-3-4 0-15,-1 11 0 0,1-3-9 0,4 4 0 16,4 7 0-16,-4 1 0 0,-5-1 0 0,9 5 0 16,5-1 0-16,4 5 0 0,0-5 8 0,4 4-8 15,1-3 12-15,4 3-4 0,4-4-8 0,0 8-9 16,-9-11 9-16,9 3-13 0,-4-3 61 0,4-1 13 15,-13 5 3-15,0-5 0 0,0 1-11 0,0-1-1 16,0-7-1-16,-13 7 0 0,0-3-9 0,-5 0-2 16,5 7 0-16,-4-3 0 0,-18 3-29 0,4 0-11 0,5-3 0 15,4 3 9 1,-5 5-110-16,1-1-23 0,-5 0-4 0</inkml:trace>
          <inkml:trace contextRef="#ctx0" brushRef="#br0" timeOffset="1627.5647">5081 548 1152 0,'17'8'51'0,"-3"-8"10"0,-6 0-49 0,10-8-12 15,0 8 0-15,8 0 0 0,-4-3 196 0,4 3 36 16,0-8 7-16,5 8 1 0,4-12-154 0,0 4-31 15,0-11-7-15,-4 7 0 0,4 0 7 0,-4-3 1 16,-5-1 1-16,1 4 0 0,-1-7-25 0,-9 3-4 16,1 1-2-16,-5-5 0 0,0 1-5 0,-8 7-1 15,-1-3 0-15,1 7 0 0,-5-12 20 0,0 9 3 16,-9 3 1-16,9-4 0 0,-9 8-44 0,0 0-22 16,0 4 2-16,-8 0 1 0,-1 4 45 0,1 4 9 15,-5 4 1-15,0 3 1 0,0 9-22 0,-4-1-5 16,4 0-1-16,-5 5 0 0,5 3 0 0,5 0 0 15,-5 0 0-15,9 8 0 0,4-11-9 0,0 3 0 16,0-12 0-16,5 9 0 0,0-5 0 0,8 0 0 16,9 9 0-16,0-13 0 0,1-3 0 0,3 7 0 0,5-7 0 15,4-1-11-15,1 1-1 0,-1-8 0 0,0 3 0 16,1-7 0 0,-1 0-160-16,5-4-32 0,-5 0-6 0</inkml:trace>
        </inkml:traceGroup>
        <inkml:traceGroup>
          <inkml:annotationXML>
            <emma:emma xmlns:emma="http://www.w3.org/2003/04/emma" version="1.0">
              <emma:interpretation id="{FAD5D6B0-9DA7-42D7-99FC-ED93FD88EB29}" emma:medium="tactile" emma:mode="ink">
                <msink:context xmlns:msink="http://schemas.microsoft.com/ink/2010/main" type="inkWord" rotatedBoundingBox="11150,544 14173,470 14196,1402 11172,14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7849.199">9578-126 403 0,'0'0'36'16,"0"0"-36"-16,0 0 0 0,0 0 0 0,0 0 109 0,4-12 15 15,1 4 4-15,-1 1 0 0,0-1-33 0,-4 8-7 16,5-4 0-16,-1-8-1 0,1 4-25 0,-5 8-5 15,0-11-1-15,0 11 0 0,0 0-9 0,0-8-3 16,0 8 0-16,0 0 0 0,-5-12 0 0,1 8 0 16,-1 0 0-16,1 4 0 0,0-7-2 0,-5 3-1 15,5 0 0-15,-5 0 0 0,0 0 8 0,0 4 2 16,0-4 0-16,-4 4 0 0,4-4-31 0,-4 4-7 16,0 0-1-16,-4 0 0 0,3 0-4 0,-3 4 0 0,-1 0-8 15,-4 0 12-15,-4-4-12 0,4 8 11 0,0-4-11 16,5 3 10-16,-1 1-10 0,1-4 0 0,-1 4 0 15,0 4 0-15,1-5 0 0,-5 5 0 0,4 0 0 0,1 3 0 16,-1-3 0-16,1 4 8 0,-1-5-8 0,1 5 8 16,-1 3 9-16,5 1 2 0,-5 3 0 0,5 5 0 15,0-9 8-15,0 1 1 0,0 7 1 0,4 0 0 16,-4-3-9-16,8 3-1 0,1 4-1 0,0 4 0 16,-1-7 1-16,5 3 0 0,0 0 0 0,0 0 0 15,5 0 0-15,-1 0 0 0,0 1 0 0,5-1 0 16,0-4-6-16,4 0-1 0,-4 5 0 0,8-9 0 15,1 4-2-15,4-7-1 0,0-5 0 0,4 1 0 0,5-4-1 16,4-4-8-16,0-1 12 0,5 5-4 0,-1-12-8 16,5-8 0-16,4 0 0 0,-4-3 0 15,0-1-142-15,-5-4-30 0</inkml:trace>
          <inkml:trace contextRef="#ctx0" brushRef="#br0" timeOffset="58718.9479">10188 42 864 0,'4'-24'76'0,"-4"12"-60"0,0 5-16 0,5-9 0 0,-5 4 76 0,4 5 12 0,-4-5 2 0,0 8 1 0,0-4 17 0,0 0 3 15,0 8 1-15,0 0 0 0,0 0-39 0,0 0-7 16,0 0-2-16,0 0 0 0,0 0-38 0,0 16-8 16,0 3-2-16,0 5 0 0,0 3 20 0,0-3 3 15,-4 11 1-15,4 0 0 0,-5 0-13 0,1 0-3 16,-5 4 0-16,5 0 0 0,-1 0 13 0,-4-4 3 15,1 4 0-15,-1-8 0 0,0 4-26 0,0-4-5 16,1-3-1-16,-1 3 0 0,-4-4-8 0,4 1 0 16,0-13 0-16,5 5 8 0,-1-9 2 0,1 1 0 15,4-12 0-15,-9 4 0 0,9-4 2 0,0 0 0 16,0 0 0-16,0 0 0 0,-4-4 25 0,4-4 6 16,0-3 1-16,0-5 0 0,0-4-26 0,0 1-5 15,4-4-1-15,1-5 0 0,-1-3-4 0,0 0 0 0,1 0-8 16,3-1 12-16,-3-6-12 0,4-1 0 0,-5 3 0 0,5-3 0 15,0 8 0-15,-1-4 0 0,5 4 0 16,-4 4 0-16,4 3 0 0,-4 1 0 0,0 3 0 0,0 5 0 16,4-1 0-16,-9 4 0 0,5 5 0 0,-5-1 0 15,5 0 0-15,-4 4 0 0,-5 4 0 0,8 0 0 0,-8 0 0 16,9 0-8-16,4 8 8 0,-4 4 0 16,0 7-8-16,0-3 8 0,-5 15 0 0,0-4 0 15,1 12-8-15,-1-4 8 0,1 0 0 0,-1 1 0 16,0-1 0-16,1 0 0 0,4-4 0 0,-5-4 0 0,0 0 0 15,1-3 0-15,-1-1 0 0,0-7 0 0,1 3 0 16,-1-3 0-16,1-4 0 0,-1-5 0 0,-4-7 16 0,0 0-2 16,9 8-1-16,0-8 0 0,-1 0 9 0,1-8 2 15,-5 1 0-15,5-5 0 0,0-4-4 0,4-3 0 16,-4 3 0-16,4-3 0 0,0-9-5 0,0 1-2 16,5 0 0-16,-5-4 0 0,5-4-13 0,-5 0 9 15,0-1-9-15,0 1 8 0,5 0-8 0,-5 8 8 16,4-4-8-16,1 3 8 0,0 1-8 0,-5-4 0 15,4 8 0-15,1-1 0 0,-1-3 0 0,1 7-11 16,-5 1 3-16,0 3 0 0,0 1-13 0,1-1-3 16,-6 4 0-16,6 1 0 15,-6 3-148-15,5 0-29 0,-4 0-7 0</inkml:trace>
          <inkml:trace contextRef="#ctx0" brushRef="#br0" timeOffset="59129.7085">11122-40 1616 0,'0'0'72'0,"5"-16"14"0,-1 12-69 0,0-11-17 16,1 11 0-16,4-8 0 0,-1 0 82 0,1 4 13 15,0 1 2-15,0-1 1 0,-5 8-35 0,5-8-7 16,-9 8-2-16,0 0 0 0,9 0-14 0,-5 8-2 16,0 0-1-16,1 3 0 0,-1 5-9 0,-4 7-3 15,0 9 0-15,0 3 0 0,0 0 7 0,-4 8 2 16,4 3 0-16,-5-3 0 0,-3 4 2 0,3 0 1 15,-4 0 0-15,5-12 0 0,0 8-14 0,-1-8-3 16,5 0-1-16,0 0 0 0,-4-8-19 0,4 1 0 16,0-9 0-16,-5-3 0 0,5 3 9 0,0-7-9 15,0-4 0-15,0-8 9 0,0 0-19 0,0 0-4 16,0 0-1-16,0 0 0 16,0 0-102-16,0 0-21 0,5-8-4 0,-1-4-902 0</inkml:trace>
          <inkml:trace contextRef="#ctx0" brushRef="#br0" timeOffset="59453.0831">11249-91 1270 0,'0'0'56'0,"0"0"12"16,0 0-54-16,0 0-14 0,0 0 0 0,0 0 0 0,0 0 76 0,0 0 13 15,0 0 3-15,14-4 0 0,3-4-31 0,1 4-5 16,4 0-2-16,-5-3 0 0,5-1 8 0,0-4 2 16,9 4 0-16,-1-3 0 0,-3-5-21 15,4 4-4-15,-1 1-1 0,1-5 0 0,4 4-2 0,-4 1-1 16,-1-1 0-16,-3 4 0 0,4 0-15 0,-1 1-4 16,1-5 0-16,0 4 0 0,-5 0-16 15,0 4 0-15,-4 0 8 0,0 1-8 0,-4 3 0 0,-5 0 0 16,0 0 0-16,0 0 0 15,-13 0-24-15,0 0-8 0,9 3-1 0,-9-3-1 16,0 0-45-16,-4 16-9 0,4-8-1 0,-5 4-519 16,-8-1-103-16</inkml:trace>
          <inkml:trace contextRef="#ctx0" brushRef="#br0" timeOffset="59934.5536">11377 229 806 0,'0'0'72'0,"0"0"-58"0,0 0-14 0,0 0 0 15,0 0 146-15,0 0 26 0,0 0 6 0,0 0 1 16,0 0-47-16,0 0-10 0,0 0-2 0,0 0 0 16,0 0-41-16,0 0-9 0,0 0-2 0,0 0 0 15,0 0-43-15,0 0-9 0,0 0-1 0,0 4-1 16,0 3-14-16,-5 1 0 0,1-4-12 0,0 4 12 15,-10 0-13-15,10-8 4 0,4 0 1 0,0 0 0 16,-4 8 8-16,4-8 0 0,0 0 0 0,0 0-8 16,0 0 8-16,0 0 0 0,0 0 0 0,0 0 0 0,0 0 0 15,0 0 0-15,0 0 0 0,0 0 0 0,0 0 0 0,0 0 0 16,0 0 0-16,0 0 0 0,0 0 0 0,0 0 9 16,0 0-1-16,0 0-8 0,0 0 14 0,0 0-4 15,0 0-1-15,0 0 0 0,0 0-17 0,0 0-4 16,0 0-1-16,0 0 0 0,0 0 38 0,0 0 8 15,0 0 2-15,0 0 0 0,0 0-35 0,0 0 0 16,8 3 0-16,1 5 0 0,0-4 0 0,0 0 0 16,-1-4 0-16,6 4 0 0,3-4 21 0,1 8-2 15,-1-8-1-15,5 0 0 0,5 0 22 0,-6 0 5 16,6 0 1-16,-5 0 0 0,4 0-20 0,0 0-4 16,1-8-1-16,-5 4 0 0,0 0-4 0,0 0-1 15,-5 4 0-15,1 0 0 0,-1-8-30 0,1 8-6 0,-5-3-2 16,0 3-742-16,0 0-148 15</inkml:trace>
        </inkml:traceGroup>
        <inkml:traceGroup>
          <inkml:annotationXML>
            <emma:emma xmlns:emma="http://www.w3.org/2003/04/emma" version="1.0">
              <emma:interpretation id="{A0D2FC18-4928-4156-BBFE-ABEE10DD6B25}" emma:medium="tactile" emma:mode="ink">
                <msink:context xmlns:msink="http://schemas.microsoft.com/ink/2010/main" type="inkWord" rotatedBoundingBox="15988,270 21320,140 21349,1307 16017,143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782.3942">14900 155 2070 0,'-5'-4'45'0,"1"-4"10"0,-5 8 1 0,9 0 3 0,0 0-47 0,0 0-12 15,0 0 0-15,0 0 0 0,0 0 18 0,-4 8 2 16,-5 3 0-16,0-3 0 0,5 4-20 0,-1 0 0 16,1 3 0-16,0 5 0 0,-1-12 13 0,1 11-1 15,4-3 0-15,0-1 0 0,0 5 4 0,4-9 1 16,1 5 0-16,3-4 0 0,-3-1-17 0,4 5 8 0,-1-12-8 16,1 4 0-16,0-1 0 0,4-3 0 15,-4-4 0-15,4 0 0 0,0-4 15 0,0 4-4 0,5-11-1 0,-5 3 0 16,5 0 2-16,-5 0 0 0,4-3 0 15,-4-1 0-15,1 0-12 0,-10 1 0 0,5-1 9 0,-5 0-9 16,1-7 0-16,-5 3 9 0,4-3-9 0,-4-1 0 16,-4 5 9-16,4-5-9 0,-5-3 0 0,1 11 9 15,-5-8-9-15,5 9 0 0,-10-5 0 0,10 8 0 16,-9 4 12-16,4-7 1 0,0 3 0 0,-4 8 0 16,0 0 6-16,4 0 1 0,-4 4 0 0,4 4 0 15,-4-1-48-15,0 1-10 0,4 4-2 16,-4 7-1025-16</inkml:trace>
          <inkml:trace contextRef="#ctx0" brushRef="#br0" timeOffset="62398.9791">13803 276 1094 0,'0'0'97'0,"0"0"-77"0,0 0-20 0,0 0 0 16,4-8 70-16,-4 8 10 0,0 0 3 0,0 0 0 15,0 0-3-15,0 0 0 0,0 0 0 0,0 0 0 16,0 0-29-16,0 0-7 0,9 0 0 0,4 0-1 16,-4 4-16-16,4-4-3 0,5 4-1 0,-1-4 0 15,5 0 1-15,9 0 1 0,0-4 0 0,-1 0 0 16,1 4 7-16,4-12 0 0,0 4 1 0,5 8 0 16,-5-11-25-16,-5 3-8 0,1 8 0 0,4-12-627 15,0 12-130-15</inkml:trace>
          <inkml:trace contextRef="#ctx0" brushRef="#br0" timeOffset="61175.9303">14242-107 172 0,'0'0'16'0,"0"0"-16"0,0 0 0 0,0 0 0 0,8 0 184 0,6 0 35 16,-10-4 6-16,9 1 2 0,-4-1-89 0,4-4-18 15,-4 0-3-15,4 0-1 0,0-3-30 0,5-1-6 16,-5 0-2-16,0 4 0 0,0-7-32 0,0-1-6 15,0 8-2-15,1-15 0 0,-1 7-14 0,-4-3-4 16,4-1 0-16,-5 1 0 0,1-5-12 0,-4 5-8 16,3-4 10-16,-3 3-10 0,-1 1 8 0,-4-1-8 15,0 1 0-15,-4-1 0 0,-1 12 8 0,1-7-8 16,-5 11 0-16,-4-8 0 0,0 8 9 0,0 0-9 16,0 4 8-16,-5 0-8 0,1 8 0 0,-1-4 0 15,5 4 0-15,-5-8 0 0,1 8 0 0,4-5 8 16,-1 5-8-16,1-4 0 0,-4 0 0 0,8 8 0 15,-4-4 0-15,4 3 0 0,0 9 22 0,0-9-1 16,5 17 0-16,-5-9 0 0,5 9-11 0,4-1-2 0,0 8-8 16,0 4 12-16,0 4 25 0,0-4 5 0,0 8 1 15,0-1 0-15,-5 5 12 0,1-4 2 0,-5 4 1 16,-4-1 0-16,0-3-21 0,0-4-4 0,-5 0-1 0,-4 4 0 16,5-16-16-16,-5 4-3 0,-4 4-1 0,4-8 0 15,-5 0-3-15,5-3-1 0,0 7 0 0,0-12 0 16,5 1-77-1,-5-1-16-15,9 0-3 0,-5-3-980 0</inkml:trace>
          <inkml:trace contextRef="#ctx0" brushRef="#br0" timeOffset="63142.9681">15404 77 2012 0,'0'0'44'0,"0"0"10"0,0 0 2 0,0 0 0 0,0 0-45 0,5 7-11 16,-1 5 0-16,0-4 0 0,-4 11 38 0,0-7 6 15,0 8 0-15,0-1 1 0,0 5-21 0,0-5-5 0,0 1-1 16,0 3 0-16,0 4-5 0,0-7-1 16,5-9 0-16,-5 5 0 0,0 4 9 0,4-13 2 0,-4 9 0 0,0-1 0 15,0-15 9-15,0 0 1 0,0 0 1 0,0 0 0 16,0 0-8-16,0 0-2 0,0 0 0 0,0 0 0 15,0 0 13-15,0 0 3 0,0 0 0 0,0-11 0 16,-4 3-16-16,4-8-4 0,0 1 0 0,4-5 0 16,1 5-7-16,-1-5-1 0,5 1-1 0,4-1 0 15,-4-11-11-15,8 8 0 0,1-1 0 0,4 5 0 16,-5-5 0-16,5 9-9 0,-4 7 0 0,4-8 0 16,-5 1-95-16,5 7-20 15,0 8-3-15,-4-8-989 0</inkml:trace>
          <inkml:trace contextRef="#ctx0" brushRef="#br0" timeOffset="63699.6913">16014 143 1785 0,'0'0'79'0,"0"0"17"0,9-12-77 0,4 8-19 15,0 0 0-15,0 4 0 0,0 0 73 0,5 0 11 16,-5 0 3-16,0 4 0 0,-4 0-28 0,4 8-6 15,-4-8-1-15,0 11 0 0,0-11-38 0,-5 12-14 16,-4 0 9-16,4-1-9 0,-8 1 14 0,4 3-2 16,-4 1-1-16,-1-9 0 0,1 5-2 0,-5 0 0 15,5-5 0-15,-5-3 0 0,4 4 19 0,1 0 3 0,4-12 1 16,-9 3 0-16,5 1-14 0,4-4-2 0,0 0-1 16,0 0 0-16,0 0 27 0,-4-4 6 0,8-7 0 0,-4-1 1 15,4-4-39-15,5 5-10 0,-5-9 0 0,10 1 0 16,-1-9 8-16,0 9 0 0,-4-4 0 0,4 3 0 15,4 4-8-15,1-3 0 0,-5-1 0 0,0 5 0 16,5 3 0-16,-9 8 0 0,4 0 0 0,0 0 0 16,-4 8 0-16,4 0 0 0,0 8 0 0,-4 7 0 15,0-7 0-15,4 8-11 0,-4-1 3 0,-5 5 0 16,5-5 8-16,-5 4 0 0,0-3 0 0,-4 7 0 0,5-7 0 0,-1-9 0 16,-4 5 0-16,0 4 0 15,5-13 0-15,-5-7 0 0,0 0 0 0,0 12 0 16,0-12 0-16,0 0 11 0,0 0-3 0,0 0 0 0,0 0-8 0,0 0 0 15,0 0 0-15,4-8 0 0,0-3 0 16,5-5 0-16,-4-4 0 0,3 1 0 0,6-4 0 0,-1 3 0 16,0-7 10-16,4 7-10 0,1-7 0 0,0 7 0 15,3 1-12-15,-7-1 3 0,3 9 9 0,-4 3 0 16,-4 0 8-16,4 4-8 0,0 4 0 0,1 4 0 16,-10 4 0-16,5 4 0 0,-5 3 0 0,1 1 0 15,-1-1 0-15,-4 5 0 0,0-4 0 0,4 3 0 16,-4 4 0-16,0-3 0 0,-4 7 0 0,4-7-8 15,0-5 0-15,0 5 0 16,0-1-130-16,0 1-26 0,0-1-4 0,4 1-536 16,1-5-106-16</inkml:trace>
          <inkml:trace contextRef="#ctx0" brushRef="#br0" timeOffset="63985.2457">17128 209 1836 0,'0'0'81'0,"0"8"17"0,-4 4-78 0,4 7-20 0,4 1 0 0,-4-1 0 15,0 1 79-15,0-5 12 0,0 9 2 0,5-5 1 16,-5 1-22-16,0-1-4 0,0-3 0 0,4-1-1 16,1-3-26-16,-1 4-5 0,-4-5 0 0,4-3-1 15,1-4-16-15,3 8-3 0,6-12-1 0,-6 0 0 16,-8 0 23-16,18-12 5 0,13 4 1 0,-14-3 0 15,1-9-20-15,-1 4-4 0,10-11-1 0,3 4 0 0,-3-4 13 16,-1-5 2-16,-4 1 1 0,9 0 0 0,-5 0-35 16,-4 0 0-16,-9 3 0 0,5 5 0 15,-1 3-47-15,-8 5-13 0,0-1-2 16,0 8-773-16,-9 8-154 0</inkml:trace>
          <inkml:trace contextRef="#ctx0" brushRef="#br0" timeOffset="64467.8695">17848 502 1440 0,'0'0'128'0,"0"0"-103"0,0 0-25 0,13-4 0 16,9 4 69-16,-9-12 9 0,-8 4 2 0,3-3 0 15,5-1 2-15,5 0 1 0,0 0 0 0,-1-7 0 16,-8 3-15-16,8-3-4 0,14-4 0 0,-5-1 0 15,-8 1-32-15,0-8-8 0,8 3 0 0,-4-3-1 16,-5 0 21-16,1 0 4 0,-5-1 0 0,0-7 1 16,5 0-28-16,-9 4-5 0,-5 4-2 0,0-8 0 15,10 4-3-15,-10 4-1 0,-4-8 0 0,0 0 0 16,0 8-10-16,0-4 0 0,4-1 0 0,-4 5 0 16,-4 0 10-16,4-4 0 0,0 4 0 0,4 3 0 15,-8 5-10-15,4-4 0 0,4 7 0 0,1 5 0 16,-5 3 0-16,0 0 0 0,0 4-14 0,0 8 5 15,0 0 9-15,0 0 0 0,-13-11 0 0,4 15 0 16,4 3 0-16,-3 1 0 0,-1 4 0 0,0 7 0 0,-4 1 0 16,4 7-8-16,0 4 8 0,5 5-12 0,-14-5 12 0,5 0 8 15,4 4-8-15,1 4 11 0,-1-8-3 16,-4 4 0-16,-5 4 0 0,14 0 0 0,4-11-8 0,-9 11-17 16,-4-8 4-16,4 16 1 0,13-8 12 0,-4 7 0 15,0 1 0-15,-4 4 0 0,0-4 0 0,8 0 0 16,0-1 0-16,1-3 0 15,-14 4-135-15,9-12-24 0,9 4-5 0,0-8 0 0</inkml:trace>
          <inkml:trace contextRef="#ctx0" brushRef="#br0" timeOffset="64818.8812">18809 237 1850 0,'8'-20'82'0,"-3"12"17"0,4-3-79 0,-1-1-20 0,-3-4 0 0,-1 8 0 15,1-7 103-15,3 3 17 0,-8 0 3 0,0 1 1 16,0 11-50-16,0-8-10 0,0-12-1 0,0 20-1 16,-8-7-30-16,8 7-5 0,0 0-2 0,-5 0 0 15,-12 7-14-15,-1 1-3 0,1 4-8 0,3 7 12 16,-3 9-12-16,-5-1 0 0,-4 4 0 0,4 8 0 16,8-11-9-16,-3 3 9 0,-5-4-13 0,9 4 5 15,4-4 8-15,5-7 0 0,-1-1 0 0,1 1 0 16,4-4 0-16,4-9 0 0,9 5 0 0,-13-12 0 15,0 0 0-15,14 0 0 0,12 0 0 0,0-8-8 0,1 0 8 16,-1-7 0-16,0-1 0 0,5-3 0 0,0-1 0 16,-1-7 11-16,-8 0-11 0,0-4 12 0,0 3 2 15,5-3 1-15,-10 4 0 0,5-4 0 0,-4 11 11 0,-1 4 2 16,-4-3 1-16,0 3 0 0,1 12-7 0,-6-7-2 16,-8 11 0-16,0 0 0 0,9 4-12 0,0 3-8 15,-5 5 8-15,1 4-8 0,-5 3 0 0,0 5 0 16,0 3 0-16,0 4 0 0,0-4-13 0,4 1-4 15,-4-1-1-15,9 4 0 16,0-4-192-16,8 1-38 0</inkml:trace>
        </inkml:traceGroup>
        <inkml:traceGroup>
          <inkml:annotationXML>
            <emma:emma xmlns:emma="http://www.w3.org/2003/04/emma" version="1.0">
              <emma:interpretation id="{F3E5F65B-710A-4FE8-A0AC-685687900294}" emma:medium="tactile" emma:mode="ink">
                <msink:context xmlns:msink="http://schemas.microsoft.com/ink/2010/main" type="inkWord" rotatedBoundingBox="22955,295 23720,276 23743,1223 22979,12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732.5801">20958-99 1728 0,'0'0'76'0,"0"0"16"0,0 0-73 0,0 0-19 0,14 4 0 0,-1 0 0 15,-9 8 60-15,1-5 9 0,-5 9 2 0,-5 7 0 16,1 9-27-16,-5-9-4 0,-4 20-2 0,-5-4 0 15,1 0-5-15,-1 4-1 0,-4 0 0 0,0-12 0 16,9 4-3-16,-4-8-1 0,-1 5 0 0,5-5 0 0,4-8 4 0,0 1 1 16,1-1 0-16,3-7 0 15,5-12 17-15,0 0 3 0,0 0 1 0,0 0 0 0,0 0-54 16,0 0 0-16,9 4 0 0,0-8-8 0,4-4 19 0,4-4 4 0,5 1 1 0,0-9 0 16,5 1-8-16,-5-5 0 15,8-3-8-15,1 4 12 0,4-8-12 0,-9 11 0 16,1-7 0-16,3 7 0 0,1-11 0 0,0 15 0 15,4-11 0-15,-4 15 0 0,-1-7 0 0,1-1 0 16,4 1 0-16,-8 7 0 0,-1 8-11 0,-4-3-5 16,-9 3 0-16,5 0-1 0,-5 8 25 0,0 0 4 15,0-1 2-15,-4 9 0 0,0 0-22 0,4 3-5 16,-4-3-1-16,-1 8 0 0,-3-5 14 0,3 5 15 16,-3-5-3-16,-5 5-1 0,4-5-11 0,-4 1 0 15,0 0 9-15,-4-1-9 0,-1 5 0 0,-3-12-18 16,-1 3 3-16,-4 1 1 0,0 0 41 0,-5-5 8 0,-4 5 1 15,0-4 1-15,5-4-21 0,-10 8-5 0,1-9-1 16,0 1 0-16,-1 0-10 0,5-4 0 0,0 0 0 16,0 0 8-16,1 0-20 0,3-4-5 0,0 0-1 15,5 1 0 1,-4-9-136-16,-1-4-27 0,5 1-6 0</inkml:trace>
          <inkml:trace contextRef="#ctx0" brushRef="#br0" timeOffset="65907.4639">21134-465 2188 0,'-4'-16'97'0,"4"16"20"0,0-8-93 0,4 4-24 15,-4-4 0-15,0 8 0 0,0 0 56 0,0 0 6 16,0 0 2-16,0 0 0 0,0 0-52 0,0 0-12 16,0 0 0-16,-4 8 0 15,-1 0-151-15,-4 4-33 0,-8 15-6 0,-1-7-2 0</inkml:trace>
        </inkml:traceGroup>
        <inkml:traceGroup>
          <inkml:annotationXML>
            <emma:emma xmlns:emma="http://www.w3.org/2003/04/emma" version="1.0">
              <emma:interpretation id="{2917499A-BE7C-4546-8D02-93ABD4E34FE2}" emma:medium="tactile" emma:mode="ink">
                <msink:context xmlns:msink="http://schemas.microsoft.com/ink/2010/main" type="inkWord" rotatedBoundingBox="26297,1125 26309,1124 26309,1141 26298,1141"/>
              </emma:interpretation>
              <emma:one-of disjunction-type="recognition" id="oneOf4"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s</emma:literal>
                </emma:interpretation>
                <emma:interpretation id="interp7" emma:lang="" emma:confidence="0">
                  <emma:literal>_</emma:literal>
                </emma:interpretation>
                <emma:interpretation id="interp8" emma:lang="" emma:confidence="0">
                  <emma:literal>,</emma:literal>
                </emma:interpretation>
              </emma:one-of>
            </emma:emma>
          </inkml:annotationXML>
          <inkml:trace contextRef="#ctx0" brushRef="#br1" timeOffset="-6.01913E8">24093 343 345 0,'0'0'31'16,"0"0"-31"-16,0 0 0 0,0 0 0 16,0 0 15-16,0 0-3 0,0 0-1 0,11-5 0 0</inkml:trace>
        </inkml:traceGroup>
      </inkml:traceGroup>
      <inkml:traceGroup>
        <inkml:annotationXML>
          <emma:emma xmlns:emma="http://www.w3.org/2003/04/emma" version="1.0">
            <emma:interpretation id="{A744D83B-DB09-4C57-BF22-8FE1AB3C9C59}" emma:medium="tactile" emma:mode="ink">
              <msink:context xmlns:msink="http://schemas.microsoft.com/ink/2010/main" type="line" rotatedBoundingBox="3813,3230 18441,3436 18417,5142 3789,4937"/>
            </emma:interpretation>
          </emma:emma>
        </inkml:annotationXML>
        <inkml:traceGroup>
          <inkml:annotationXML>
            <emma:emma xmlns:emma="http://www.w3.org/2003/04/emma" version="1.0">
              <emma:interpretation id="{D40C56BA-7B0E-4047-975D-FAAF121DC9AA}" emma:medium="tactile" emma:mode="ink">
                <msink:context xmlns:msink="http://schemas.microsoft.com/ink/2010/main" type="inkWord" rotatedBoundingBox="3809,3573 5067,3591 5048,4954 3789,4937"/>
              </emma:interpretation>
            </emma:emma>
          </inkml:annotationXML>
          <inkml:trace contextRef="#ctx0" brushRef="#br0" timeOffset="71871.8796">2216 2845 925 0,'0'0'40'0,"0"0"10"0,0 0-40 0,0 0-10 0,0 0 0 0,0 0 0 15,0 0 79-15,0 0 13 0,0 0 4 0,0 0 0 16,0-7-29-16,0 7-6 0,0-12-1 0,0 12 0 16,0 0-12-16,0 0-4 0,-4-8 0 0,4 0 0 15,0 8-13-15,0 0-3 0,-5-7-1 0,-3 7 0 0,3-4-11 0,-4 4-3 16,1-4 0-16,3 4 0 0,-8 0-13 16,4 4 0-16,-4 0 0 0,0 3 0 0,0-3 0 0,0 8 0 15,-9-8 0-15,9 0 0 0,-5 4 0 0,0-5 0 16,-4 5 0-16,5 4 9 0,-1-4-9 15,-4 0 8-15,5-1-8 0,-5 5 8 0,4 0 10 0,1-1 2 16,-5 1 0-16,4 0 0 0,-4 3-9 0,5 1-2 16,-1 0 0-16,1-5 0 0,-1 5-9 0,1 0 0 15,4-1 0-15,-5 1 0 0,9-1 8 0,-4 5 4 16,0-5 0-16,0 1 0 0,0 4 4 0,4 3 2 16,0-4 0-16,5 1 0 0,-5 3 2 0,9 1 1 15,-5 7 0-15,5-4 0 0,0-3 0 0,0 3 0 16,5 4 0-16,-1 0 0 0,1 1 3 0,3-5 1 15,1 4 0-15,0-8 0 0,4 1-4 0,0-5-1 16,0 5 0-16,1-5 0 0,3-3 0 0,1 3 0 0,4-3 0 16,0-4 0-16,4-1 1 0,5-3 0 0,-5-4 0 0,9-4 0 15,4-4-21-15,1 0 8 0,-1-4-8 0,1 1 0 32,4-9-100-32,0 0-24 0,0 1-4 0</inkml:trace>
          <inkml:trace contextRef="#ctx0" brushRef="#br0" timeOffset="72417.7264">2773 3602 403 0,'0'0'36'0,"0"0"-36"0,0 0 0 0,0 0 0 16,0 0 210-16,0-4 35 0,0-8 7 0,-4 9 2 16,4 3-97-16,0 0-19 0,0 0-4 0,9-12-1 15,-5 4-36-15,-4 8-7 0,0 0-2 0,0 0 0 16,0 0-24-16,0 0-6 0,0 0-1 0,0 0 0 15,13 4-29-15,0 8-5 0,-8-1-2 0,4 9 0 16,-5-1-1-16,-4 9 0 0,4-1 0 0,1 4 0 16,-5 8 6-16,4 0 1 0,-4 0 0 0,0 4 0 15,0-8 0-15,0 0 0 0,0-4 0 0,0 5 0 16,4-9-3-16,-4 0 0 0,0-3 0 0,0-5 0 0,0-3-24 16,0-1 0-16,0-7 0 0,0 4 0 0,0-12 0 15,0 0 8-15,0 8-8 0,0-8 8 16,0 0-78-16,0 0-16 0,0 0-3 0,0 0-1047 15</inkml:trace>
        </inkml:traceGroup>
        <inkml:traceGroup>
          <inkml:annotationXML>
            <emma:emma xmlns:emma="http://www.w3.org/2003/04/emma" version="1.0">
              <emma:interpretation id="{500FC554-A9C4-487D-B79D-FB6ECFAD4660}" emma:medium="tactile" emma:mode="ink">
                <msink:context xmlns:msink="http://schemas.microsoft.com/ink/2010/main" type="inkWord" rotatedBoundingBox="5909,3689 6470,3697 6456,4704 5894,469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3177.9021">3778 3368 576 0,'0'-16'51'0,"4"13"-41"0,-4-5-10 0,9-4 0 0,-5-4 103 0,1 5 18 15,4-1 4-15,-5 0 1 0,5-3 2 0,-5 3 1 16,1 0 0-16,3 5 0 0,-8 7-29 0,0 0-7 15,0 0-1-15,0 0 0 0,0 0-48 0,0 0-11 16,0 0-1-16,0 15-1 0,0-3-5 0,-4 3-1 16,0 13 0-16,-1-1 0 0,1 4 3 0,-1 8 0 15,-3 8 0-15,-1-4 0 0,0 0 4 0,0-4 2 16,-4 4 0-16,4 0 0 0,1-4-7 0,-1-4-2 16,0 0 0-16,0-8 0 0,1 0-5 0,-1-3 0 15,9-5-1-15,-5-3 0 0,-3-4 7 0,3-1 2 16,5-3 0-16,0-8 0 0,0 0-16 0,0 0-2 15,0 0-1-15,5-8 0 0,-5-3 4 0,4-1 1 16,-4-4 0-16,4 1 0 0,1-5-14 0,4 1 0 16,-5-5 0-16,9-7 0 0,-4 0 12 0,4 0-4 15,0-4-8-15,0-4 12 0,-4-4-12 0,0 0 0 0,8-4 0 16,-3 4 0-16,-1-4 0 0,-4 4 0 0,4-7 0 0,0 3 0 16,9 4 8-16,-5 0 0 0,-4 4-8 0,1 0 12 15,3 4-12-15,1 4-12 0,-1 0 3 0,1 7 0 16,-5 5 9-16,0 3-8 0,0 1 8 0,0 7-8 15,-4 4 8-15,4 4-10 0,-4 4 10 0,0 4-10 16,0 7 10-16,0 5-13 0,-1 3 5 0,-3 4 8 16,-1 5 0-16,0 7 0 0,1 3 0 0,-1 5 0 15,-4-4 0-15,5 4 12 0,-10 0 0 0,5 3 0 16,0-3 16-16,5 0 4 0,-5-4 1 0,4 0 0 16,0-4-12-16,1-4-2 0,-1-4-1 0,1 0 0 0,-5-3-10 0,4-1-8 15,5-4 9-15,-5-3-9 0,-4-1 8 16,9-3-8-16,0 0 0 0,-1-1 9 15,1 5-145-15,0-5-30 0,0 1-6 0</inkml:trace>
        </inkml:traceGroup>
        <inkml:traceGroup>
          <inkml:annotationXML>
            <emma:emma xmlns:emma="http://www.w3.org/2003/04/emma" version="1.0">
              <emma:interpretation id="{61319B9C-C472-4FAB-AE4B-9D295367495C}" emma:medium="tactile" emma:mode="ink">
                <msink:context xmlns:msink="http://schemas.microsoft.com/ink/2010/main" type="inkWord" rotatedBoundingBox="7300,3653 8743,3673 8728,4759 7285,473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3713.8953">5616 3021 576 0,'-4'-4'51'16,"4"-4"-41"-16,-5-3-10 0,5 3 0 0,-4-4 172 0,4 4 32 15,-4-3 6-15,-1-1 2 0,1-4-105 0,-1 5-21 16,1-1-4-16,0 4-1 0,-5 0-26 0,0 4-6 15,5-3-1-15,-5 7 0 0,5-8-12 16,-10 8-2-16,6 4-1 0,-5 0 0 0,-5 3-1 0,0 5-1 16,-4 0 0-16,1 3 0 0,-1 9 6 0,-9-1 2 15,5 8 0-15,-1 4 0 0,-3 4 3 0,3 4 1 16,1 8 0-16,4-4 0 0,-4 0 1 0,4-1 0 16,0 5 0-16,4-4 0 0,1 0-18 0,8 0-3 15,0-8-1-15,5 0 0 0,-1-8-2 0,10 0-1 16,3 0 0-16,6 0 0 0,3-11 2 0,5-1 1 15,0 1 0-15,4-8 0 0,10 3-22 0,-1-3 0 16,0-4 0-16,4-4 8 16,5-1-149-16,-4-3-30 0,-1-3-5 0</inkml:trace>
          <inkml:trace contextRef="#ctx0" brushRef="#br0" timeOffset="74125.1283">6081 3731 1094 0,'0'0'48'0,"0"-8"11"0,5 0-47 0,3 0-12 15,-3-3 0-15,4 3 0 0,4 0 149 0,-4 0 28 16,8-3 6-16,-4 3 1 0,9-4-82 0,-4 4-16 16,-1-3-3-16,5-1-1 0,0 4-43 0,0 4-9 15,-4-4-2-15,-1 8 0 0,1-4-28 0,-1 4 8 16,1 0-8-16,-5 4 0 0,-4 8 0 0,-5-4 0 16,5 4 0-16,-5-1 0 0,-8 9 23 0,0 3 1 15,-5-3 1-15,0 3 0 0,0-3 31 0,-4 3 7 16,-5-4 1-16,5 1 0 0,0-1-28 0,0 1-6 15,0-1-1-15,4-3 0 0,0 0-1 0,1-5-1 16,-1 5 0-16,4-4 0 0,1-1-14 0,4-3-2 16,4 0-1-16,-4-8 0 0,9 8-10 0,0-8 8 15,8 0-8-15,1 4 8 0,0-4-8 0,3 0 0 0,10 0 0 16,-4-4 0 0,3-4-96-16,-3 0-17 0,3 4-4 0,5-7-976 0</inkml:trace>
        </inkml:traceGroup>
        <inkml:traceGroup>
          <inkml:annotationXML>
            <emma:emma xmlns:emma="http://www.w3.org/2003/04/emma" version="1.0">
              <emma:interpretation id="{1A1869BF-FF12-40BF-81FB-8B073514A1D3}" emma:medium="tactile" emma:mode="ink">
                <msink:context xmlns:msink="http://schemas.microsoft.com/ink/2010/main" type="inkWord" rotatedBoundingBox="9414,3664 10080,3673 10067,4670 9400,4660"/>
              </emma:interpretation>
            </emma:emma>
          </inkml:annotationXML>
          <inkml:trace contextRef="#ctx0" brushRef="#br0" timeOffset="75712.2682">7419 3072 1566 0,'0'0'34'0,"0"0"7"0,5-8 2 0,-5 8 1 0,0 0-35 0,0 0-9 0,0 0 0 0,0 0 0 16,0 0 60-16,0 0 9 0,-13 0 3 0,4 8 0 16,0 11-47-16,-4 5-9 0,4-5-1 0,0 16-1 15,-4 0 6-15,0 8 0 0,4 4 1 0,-4 4 0 16,4 3 7-16,1-7 0 0,-1 4 1 0,4-1 0 16,-3-11-1-16,-1 4 0 0,0 0 0 0,0-8 0 15,5 0 5-15,-9-3 1 0,4-5 0 0,5-4 0 16,-5-7-7-16,0 0-2 0,9-16 0 0,-4 7 0 15,4-7 4-15,0 0 1 0,0 0 0 0,0 0 0 16,0 0-22-16,0 0-8 0,0-4 0 0,0-3 0 0,4-5 12 16,-4-4-3-16,9-3-1 0,-5-1 0 0,5-7-8 15,0 0 10-15,-1-8-10 0,6-4 10 0,3-4-10 0,1 0 0 16,-1-4 0-16,1 4 0 0,4 0 11 0,0 0-3 16,0-3-8-16,4-5 12 0,-4 0-12 0,-5 8-8 15,5 0 8-15,0 4-13 0,-4 8 13 0,-1 0 0 16,1 4 0-16,0-1 0 0,-1 9-8 0,-4 3 8 15,0-7 0-15,1 3-9 0,-1 9 9 0,0-1 0 16,-4 4 0-16,4 0-8 0,-4 4 8 0,-1 4 0 16,-8 0 10-16,9 4-10 0,-4 0 0 0,3 8-8 15,1 0-1-15,-5 3 0 0,1 9 9 0,-1-1 0 16,1 4 0-16,3 1-8 0,-3 3 16 0,-1-4 3 16,-4 8 1-16,5 0 0 0,3 0 8 0,-3 1 1 15,-1 3 1-15,1 0 0 0,-5 3-6 0,8-3-2 16,-3 0 0-16,-1 0 0 0,0-3-6 0,-4 3 0 0,5 0-8 0,-5-8 12 15,4 4-12-15,-4-4 9 0,5 0-9 0,-1 0 8 16,0 1-26-16,5-1-6 0,-4 0 0 0,3-8-762 16,5 1-152-16</inkml:trace>
        </inkml:traceGroup>
        <inkml:traceGroup>
          <inkml:annotationXML>
            <emma:emma xmlns:emma="http://www.w3.org/2003/04/emma" version="1.0">
              <emma:interpretation id="{712D0267-EC8B-4E5A-8D26-366E8EE79225}" emma:medium="tactile" emma:mode="ink">
                <msink:context xmlns:msink="http://schemas.microsoft.com/ink/2010/main" type="inkWord" rotatedBoundingBox="10780,3992 12143,4011 12140,4195 10777,417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6021.3136">8573 3352 2286 0,'0'0'50'0,"0"0"10"0,0 0 3 0,13 0 1 0,-13 0-51 0,0 0-13 16,0 0 0-16,9 4 0 0,4 0 54 0,-4-4 8 15,-9 0 2-15,0 0 0 0,13 0-34 0,-13 0-6 16,0 0-2-16,0 0 0 0,9 8-22 0,-9-8 8 16,9 4-8-16,-9-4 0 15,13 4-90-15,-4 4-22 0,-9-8-5 0,9 7-922 0</inkml:trace>
          <inkml:trace contextRef="#ctx0" brushRef="#br0" timeOffset="76185.307">9363 3321 2127 0,'4'0'47'16,"5"0"9"-16,0-4 3 0,0 0 1 0,4 1-48 0,-4 3-12 0,4-4 0 0,0 0 0 15,0 4 14-15,0 0 1 0,0 4 0 0,1-4-655 16,-6-4-130-16</inkml:trace>
          <inkml:trace contextRef="#ctx0" brushRef="#br0" timeOffset="76328.017">9885 3224 1450 0,'0'0'64'0,"0"0"14"0,9 4-62 0,4-4-16 15,-13 0 0-15,9 0 0 0,-9 0 108 0,8 4 18 16,1-1 4-16,-4 5 1 0,-5-8-102 0,0 0-20 16,0 0-9-16</inkml:trace>
        </inkml:traceGroup>
        <inkml:traceGroup>
          <inkml:annotationXML>
            <emma:emma xmlns:emma="http://www.w3.org/2003/04/emma" version="1.0">
              <emma:interpretation id="{E306CF5F-F1FF-4670-ADB6-BEB7EA4D5A5A}" emma:medium="tactile" emma:mode="ink">
                <msink:context xmlns:msink="http://schemas.microsoft.com/ink/2010/main" type="inkWord" rotatedBoundingBox="12887,3634 13530,3643 13517,4569 12874,456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7505.7715">10920 2974 1285 0,'9'-12'56'0,"-9"12"13"0,9-7-55 16,-5-1-14-16,-4 8 0 0,0 0 0 0,0 0 75 0,0 0 12 15,9 4 2-15,-9 7 1 0,5 5-20 0,-5 7-4 16,-5 9-1-16,-8 3 0 0,4 12-20 0,-4-5-4 15,0 13-1-15,-5 0 0 0,-4-1-6 0,5-3-2 16,-5 4 0-16,0-5 0 0,4-3 9 0,1-4 2 0,4-8 0 0,-5 4 0 16,9-12-15-16,-4 1-4 0,4-5 0 0,1-7 0 15,-1 3 17-15,4-7 3 0,5-12 1 0,0 0 0 16,-4 8-22-16,4-8-5 0,0 0-1 0,0 0 0 16,0 0-8-16,0 0-1 0,-4-8-8 0,-1-4 12 15,10-3 18-15,-1 3 3 0,-4-8 1 0,4-3 0 16,1-4-26-16,4-5-8 0,-1-3 0 0,6-4 0 15,-1-4 10-15,4-15-2 0,1 3 0 0,4-3 0 16,0 3-8-16,0 1-11 0,0 3 3 0,0 4 0 16,-5 8-4-16,5 0 0 0,0 4 0 0,-4 4 0 15,-1 4 12-15,1 3-8 0,-1 1 8 0,-4 3-8 16,5 5 8-16,-5 3 0 0,0 4-9 0,-4 4 9 16,0 4 0-16,4 8-11 0,0 0 11 0,-4 4-8 0,4 7 8 15,-4 8-8-15,0-3 8 0,4 7-8 0,0 0 8 0,0 8 0 16,0 0 0-16,-4 0 0 0,4 0 0 0,-4-4 8 15,4-4-8-15,-4 1 11 0,4 3-11 0,-4 0-16 16,-5 0 4-16,5-4 1 0,-5 0 11 0,1 1 0 16,-1-5-9-16,0 0 9 15,1 0-162-15,-1-3-28 0</inkml:trace>
        </inkml:traceGroup>
        <inkml:traceGroup>
          <inkml:annotationXML>
            <emma:emma xmlns:emma="http://www.w3.org/2003/04/emma" version="1.0">
              <emma:interpretation id="{B5AD5F75-34AD-4183-89A4-C96FA67E0156}" emma:medium="tactile" emma:mode="ink">
                <msink:context xmlns:msink="http://schemas.microsoft.com/ink/2010/main" type="inkWord" rotatedBoundingBox="14506,3380 16161,3404 16138,5042 14483,501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8356.1843">13035 2705 748 0,'4'-23'33'0,"1"23"7"0,-5-12-32 0,4 4-8 16,-4-4 0-16,5 5 0 0,-5-1 139 0,0 0 25 15,-5 0 6-15,1 0 1 0,-5 5-63 0,0-1-13 16,-4 4-3-16,-4 0 0 0,-1 0-41 0,-4 7-9 16,-9 1-2-16,1 4 0 0,-5 0 10 0,-5 7 2 15,-4 1 0-15,5 3 0 0,-1 0-13 0,5 5-3 16,-4 7 0-16,-1 0 0 0,5 0 1 0,0 8 0 16,4 0 0-16,1 4 0 0,3-8 14 0,1 7 2 15,4 1 1-15,4 4 0 0,1 0-23 0,4-1-5 16,0 5-1-16,4-4 0 0,-4-1-16 0,8-7-9 15,5 0 10-15,0 0-10 0,5-8 22 0,-1-4-2 16,5-7 0-16,8-1 0 0,5 1-20 0,9-5 9 16,4-3-9-16,5-9 0 15,8-3-24-15,0-4-11 0,9 0-2 0,5-4-733 0,-5-3-146 16</inkml:trace>
          <inkml:trace contextRef="#ctx0" brushRef="#br0" timeOffset="79846.8514">13193 3781 1263 0,'0'0'28'0,"0"0"5"0,0 0 2 0,0 0 1 0,0 0-36 0,0 0 0 16,0 0 0-16,0 0 0 0,0 0 74 0,13 4 8 15,0-4 2-15,0 0 0 0,5-7-17 0,0-1-3 16,4-4-1-16,-1 0 0 0,6 1 1 0,-1-5 0 16,0 0 0-16,1 1 0 0,-5-5-18 0,0 5-3 15,-5-9-1-15,5 5 0 0,-9 3-6 0,5-3 0 16,-5-5-1-16,-4 5 0 0,0 3-16 0,-5-7-3 16,5-1-1-16,-1 1 0 0,-3 4-15 0,-1-5 8 15,1 1-8-15,-5 3 0 0,0 1 0 0,4-1 8 16,-4-3-8-16,0 7 0 0,0-3 0 0,-4 7 0 15,4-4 0-15,0 9 0 0,-5-5-10 0,1 8 10 16,4 4-8-16,0 0 8 0,-5-8 0 0,5 8 0 16,-8-4 0-16,8 4 0 0,-9-4 0 0,5 4 0 15,-10 0 0-15,10 0 0 0,-5 8-8 0,0-4 8 16,1 4-8-16,-1-4 8 0,0 4 0 0,0-1 0 16,1 5 0-16,-1 0 0 0,0 0 0 0,0-1 0 0,0 1 0 15,1 0 0-15,-1-1 0 0,5 5 0 0,-1 3 0 0,1 1-8 16,-1 3 8-16,5 1 0 0,-4 7 0 0,4 0 0 15,0 4 11-15,0-7 1 0,-4 7 0 0,-1-4 0 16,1 4 16-16,-1 0 3 0,-3 4 1 0,-1 0 0 16,5-4-10-16,-5 4-2 0,0-4 0 0,0 0 0 15,-4-3-6-15,4-1-2 0,0 0 0 0,1-4 0 16,3-3 16-16,1-1 4 0,0-7 0 0,4-1 0 16,-5 1-32-16,1-8 0 0,-1 3 0 0,5-11 0 15,0 0 12-15,0 8-4 0,0-8-8 0,0 0 12 0,0 0-12 16,0 0 9-16,0 0-9 0,0 0 8 0,0 0 1 0,0 0 0 15,0 0 0-15,0 0 0 0,0 0-9 0,0 0 0 16,0 0 0-16,0 0 0 0,0 0-9 0,0 0 9 16,-8 4 0-16,8-4 0 0,0 0 0 0,-9 4 0 15,9-4 0-15,0 0 0 0,0 0 0 0,0 0 0 16,0 0-8-16,0 0 8 0,0 0 0 0,0 0 0 16,0 0 0-16,0 0 0 0,0 0 0 0,-5-8 0 15,5 8 0-15,0-4 0 0,0-7 0 0,5 3 0 16,-1 0 0-16,1 0 0 0,3 4 0 0,-3-4 0 15,-1-3 0-15,1-1 0 0,3 4 0 0,-3-3 0 16,-1-1 0-16,5 0 0 0,0 0 0 0,-1-3 9 16,1 3-9-16,4-3 8 0,1-5-8 0,3 1 0 15,-4-5 0-15,5 1 0 0,-1-5 0 0,5 5-11 16,-4 0 3-16,4-5 0 0,-5 1-4 0,5 4 0 0,-4-1 0 16,4 5 0-16,-5-1 12 0,5 5 0 0,0 3 0 15,-4 0 0-15,4 1-14 0,-5-1-1 0,5 4 0 0,-4 4 0 16,4-4 15-16,-5 4-9 0,9 1 9 0,-8 3-8 15,0-4 8-15,-5 4 0 0,4 0 0 0,1 0 0 16,-5 4 0-16,0-4-8 0,0 0 8 0,-4 3 0 16,0 5 0-16,-5 0 0 0,-4-8 0 0,0 8-8 15,-4 4 8-15,-1 3 0 0,-8 1 0 0,0-1 0 16,-4 5 0-16,-1-5 0 0,0 1 0 0,-3 4-8 16,-6-5 8-16,5 5 0 0,0-1 0 0,0-3 0 0,-4-5 0 15,9 1 0-15,-5 0 0 0,4-4 0 0,5-1 0 16,0 5 0-16,0-8 0 0,-1 0 0 0,6 0 0 0,-1 0 0 15,4 0 0-15,-3-4 8 0,-1 4-8 0,5-1-15 16,4-3 4-16,-5 0 1 0,1 4 10 0,4-4 0 16,-9 0 0-16,9 0 0 0,0 0 0 0,0 0 0 15,-4 4 0-15,4-4 0 0,-9 0 0 0,9 0 0 16,0 0 0-16,0 0 0 0,0 0 0 0,0 0 0 16,0 0 0-16,0 0 0 0,0 0 0 0,0 0 0 15,13 4 0-15,0 0 0 0,5 0 24 0,-5 4 6 16,4 0 2-16,1 3 0 0,0-3-32 0,-1 0 0 15,5 7-8-15,-9-3 8 0,5 4 0 0,-5-1 9 16,4 5 1-16,-3-1 0 0,-1 9-10 0,-9-5 0 16,5 4 0-16,-5 1 0 15,-4-1-126-15,0 4-27 0,-4 0-6 0</inkml:trace>
        </inkml:traceGroup>
        <inkml:traceGroup>
          <inkml:annotationXML>
            <emma:emma xmlns:emma="http://www.w3.org/2003/04/emma" version="1.0">
              <emma:interpretation id="{136E3580-D6FE-405D-9503-DD15488A7DE6}" emma:medium="tactile" emma:mode="ink">
                <msink:context xmlns:msink="http://schemas.microsoft.com/ink/2010/main" type="inkWord" rotatedBoundingBox="17905,4155 18431,4163 18420,4954 17893,4947"/>
              </emma:interpretation>
              <emma:one-of disjunction-type="recognition" id="oneOf10"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3</emma:literal>
                </emma:interpretation>
                <emma:interpretation id="interp16" emma:lang="" emma:confidence="0">
                  <emma:literal>I</emma:literal>
                </emma:interpretation>
                <emma:interpretation id="interp17" emma:lang="" emma:confidence="0">
                  <emma:literal>}</emma:literal>
                </emma:interpretation>
                <emma:interpretation id="interp1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03955.9869">16141 3477 288 0,'-13'0'25'0,"13"0"-25"0,0 0 0 0,-4 0 0 0,-1 0 110 0,1 0 17 16,4 0 3-16,-9 0 1 0,9 0-54 0,0 0-10 16,-4 4-3-16,4-4 0 0,0 0-3 0,0 0-1 15,0 0 0-15,0 0 0 0,0 0 4 0,0 0 0 16,0 0 0-16,0 0 0 0,0 0-4 0,0 0 0 15,0 0 0-15,0 0 0 0,0 0-9 0,0 0-3 16,0 0 0-16,0 0 0 0,0 0-38 0,0 0-10 16,0 0 0-16,0 0 0 0,0 0 0 0,0 0-11 15,0 0 3-15,0 0 0 0,0 0 8 0,0 0 0 16,0 0 0-16,0 0 0 0,0 0 0 0,0 0 0 16,0 0 0-16,0 0 0 0,-5-8 0 0,5-3 0 15,0 3 0-15,5-4 0 0,-1 4 0 0,5 1 0 16,-5-5 0-16,5 4 0 0,0 0 0 0,4 8 0 0,-13 0 0 15,9 0-8-15,4 0 8 0,-4 0 8 0,-9 0-8 0,9 8 11 16,-1 0-11-16,-3 0 8 0,-1 3-8 0,0 1 8 16,-4-12-8-16,0 12 0 0,5-4 0 0,-5-8 0 15,-5 11 0-15,5-3 0 0,-4 0 9 0,4-8-9 16,0 0 8-16,-4 4-8 0,-5-4 8 0,9 0-8 16,0 0 8-16,-4 0-8 0,-5-4 8 0,4-4-8 15,5 8 0-15,0-8 9 0,0 0-9 0,0-3 0 16,0 3 8-16,5-4-8 0,4 1 0 0,-5-1 0 15,0 4 0-15,1 0 0 0,-1 0 0 0,0 1 0 16,-4 7 0-16,0 0 0 0,5-8 0 0,-5 8 0 0,0 0 13 16,0 0-4-16,0 0-1 0,0 0 0 0,0 0 3 0,0 0 0 15,4 8 0-15,1 3 0 0,-5 9 6 0,0 3 2 16,0-3 0-16,0 3 0 0,-5 1 9 0,1 7 1 16,-1 0 1-16,-3 0 0 0,-1-4-1 0,-4 5 0 15,0-5 0-15,-5 4 0 0,0 0-6 0,-3-3-2 16,-1 7 0-16,-5-8 0 0,5 4-7 0,-8-3-2 15,3-1 0-15,-8 0 0 0,0 4-20 0,0 1-5 16,-4-1-1-16,-1 0 0 16,1 0-130-16,3-4-25 0,1 1-6 0</inkml:trace>
        </inkml:traceGroup>
      </inkml:traceGroup>
    </inkml:traceGroup>
    <inkml:traceGroup>
      <inkml:annotationXML>
        <emma:emma xmlns:emma="http://www.w3.org/2003/04/emma" version="1.0">
          <emma:interpretation id="{89681348-345B-4732-BEB0-2E9D2A598722}" emma:medium="tactile" emma:mode="ink">
            <msink:context xmlns:msink="http://schemas.microsoft.com/ink/2010/main" type="paragraph" rotatedBoundingBox="2191,5618 32088,3908 32495,11023 2598,12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63F50F-12CB-4E06-978D-0D166FCE0334}" emma:medium="tactile" emma:mode="ink">
              <msink:context xmlns:msink="http://schemas.microsoft.com/ink/2010/main" type="line" rotatedBoundingBox="2191,5618 32088,3908 32189,5680 2292,7390"/>
            </emma:interpretation>
          </emma:emma>
        </inkml:annotationXML>
        <inkml:traceGroup>
          <inkml:annotationXML>
            <emma:emma xmlns:emma="http://www.w3.org/2003/04/emma" version="1.0">
              <emma:interpretation id="{B6D5168A-5917-4643-B90E-4D878249D243}" emma:medium="tactile" emma:mode="ink">
                <msink:context xmlns:msink="http://schemas.microsoft.com/ink/2010/main" type="inkWord" rotatedBoundingBox="2203,5823 4878,5670 4958,7073 2283,722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2394.6735">128 5938 1177 0,'-9'-8'52'0,"5"0"11"0,-1 1-51 0,1-5-12 16,-1 8 0-16,1-4 0 0,4 4 38 0,0 0 5 16,0 1 1-16,0-1 0 0,0 4-29 0,0 0-6 15,0 0-1-15,0 0 0 0,0 0-8 0,-9 11 0 16,5 1 0-16,-1 8 0 0,1 3 21 0,4 8 3 15,-9 0 0-15,9 8 0 0,0-4 20 0,0 4 5 16,0-4 1-16,0 1 0 0,0-5-6 0,5 0-2 16,-1-4 0-16,5 1 0 0,-5-5-8 0,5 0-2 15,0-3 0-15,0-1 0 0,-1-3-16 0,1-4-3 16,0-5-1-16,4 1 0 0,5-8-1 0,-14 0-1 16,5 0 0-16,4-8 0 0,4-3 0 0,-3-5 0 15,3 4 0-15,-4-7 0 0,5-1-2 0,-5-3 0 16,0 4 0-16,5-9 0 0,-9-3-8 0,4 0 0 15,0 0 0-15,-4-1 0 0,-1-3 10 0,-3 4-10 16,-1 0 12-16,1 4-12 0,3 3 0 0,-8 5 0 0,5 3 0 16,-1 5 0-16,1 3 11 0,-5 8-11 0,0 0 10 0,0 0-10 15,0 0 12-15,0 15-3 0,4 5-1 16,-4 3 0-16,-4 5-8 0,4-1 0 0,0 4 0 16,0 0 0-16,0-7 0 0,-5-1 0 0,5 4 0 0,0-7 0 15,0-1 0-15,5-3 0 0,-5 3 0 0,8-7 8 16,-8-4 4-16,0-8 0 0,0 0 0 0,0 0 0 15,13 8 15-15,-8-8 3 0,4-4 1 0,-1 0 0 16,10-4-10-16,-9-4-1 0,4 5-1 0,0-9 0 16,-4 0-4-16,8-3-1 0,1-1 0 0,-1 1 0 15,1-5-14-15,0 1 8 0,-1 0-8 0,5-1 0 0,0 1 8 16,0 0-8-16,-5-5 0 0,5 5 9 16,-8 3-35-16,-1 5-7 0,4-1-2 15,-4 1-660-15,5-1-132 0</inkml:trace>
          <inkml:trace contextRef="#ctx0" brushRef="#br0" timeOffset="83549.0884">1277 5131 345 0,'0'-8'31'0,"5"-4"-31"0,-5 1 0 0,8-5 0 16,-3 0 164-16,4 1 28 0,-5-5 4 0,9 9 2 16,-9-5-55-16,5 4-11 0,0 1-3 0,-5-1 0 15,5 4-34-15,-4 4-7 0,-5 4-2 0,0 0 0 16,0 0-46-16,4 8-8 0,5 4-3 0,-9 7 0 15,0 8-10-15,4 9-3 0,-4 3 0 0,-4 11 0 16,4 5 10-16,-9 3 2 0,5 9 0 0,-5 3 0 16,4-4-6-16,-8 4-1 0,4 1 0 0,-4-1 0 15,5 0-6-15,-6-8-2 0,10 1 0 0,-5-5 0 16,5-3 6-16,-5-4 1 0,0-9 0 0,0 1 0 0,-4-12-2 16,5 1 0-16,3-9 0 0,-4-3 0 0,5-5-18 15,-5-3 10-15,5-4-10 0,4-8 8 0,0 0 5 0,0 0 1 16,0 0 0-16,0 0 0 0,-9-8 2 0,5-4 0 15,4-3 0-15,0-5 0 0,4-7-16 0,0-1-10 16,1-3 2-16,4-4 0 0,4 4 8 0,0-4 0 16,4 0 0-16,1 8 0 0,4-5-9 0,-4 5 9 15,8 4-10-15,-9 3 10 0,5 8-13 0,5 1 3 16,-14 7 1-16,0 0 0 0,5 8 9 0,-1 4-13 16,1 3 5-16,-1 1 8 0,-4 8-10 0,5 3 10 15,-5 0 0-15,0-3-9 0,0 3 9 0,-4-3 0 16,4-5 0-16,-4 1 0 0,4 0 0 0,0-1 0 15,-4-3 0-15,4-4 0 0,0-4 0 0,5-1 0 16,-5-6 0-16,9-1 0 0,0-4 0 0,0-4 0 16,9 0-9-16,-5-3 9 0,-4 3-13 0,4-3 1 0,-4 3 1 15,5-4 0-15,-1-7 3 0,-4-4 0 0,0 7 0 0,-5-3 0 16,1-1 8-16,-1 5 0 0,-3-5 0 0,-1 1 0 16,0 3 0-16,-4 1 0 0,-1-1 0 0,-3 5 0 15,4-1 0-15,-9 5 0 0,0-1 0 0,0 0 0 16,-9 4 0-16,4 1 0 0,-3-1 0 0,-1 4 8 15,0 0-8-15,-4 4 0 0,0 0 0 0,4 0 8 16,-4 4-8-16,0 0 0 0,0 4 0 0,4-1 0 16,0 1 0-16,0 0-8 0,0 0 8 0,1 3 0 0,-1 5 0 15,4-4 0-15,1 3 0 0,0 1-8 0,-1 3 8 16,1 1-8-16,-5 3 8 0,9 1-8 0,5-1 8 16,-1 1 0-16,-8-1 8 0,8 4-8 0,0 4 0 0,1 1 0 15,-5-5 0-15,8-4-12 0,1 1 12 0,4-5 0 16,-13-3 0-16,5 3 0 0,4-7 0 0,-1 0 0 15,6-1 0-15,-6-7 0 0,-8-4 0 0,13 4 8 16,5-8-8-16,-9 0 8 0,4-3 0 0,5-1 1 16,-1-12 0-16,1 5 0 0,-1-1-9 0,1 1 10 15,-1-5-10-15,5 1 10 0,-4-1-10 0,-1 1 0 16,1-1 9-16,4 1-9 0,-9 7 0 0,4 8 0 16,1-4 0-16,-9 4 0 0,0 4 0 0,-1 8 0 15,6-4 0-15,-6 8 0 0,1-1 0 0,0 9 0 16,0-1 0-16,-1 5 0 0,6-1 0 0,-1 1 0 15,0-1 0-15,0-4-8 0,5 1 8 0,-10-5 0 0,1-3 0 16,4 0 0-16,5 0 0 0,-5-5 0 0,0-3 0 16,0-4 8-16,5 0-8 0,-5 0 9 0,0-8-9 15,0 1 10-15,1-1-10 0,-1-8 12 0,0 1-12 16,0-1 12-16,0 1-12 0,-4 3 10 0,0-8-10 0,4 5 10 16,-9-1-2-16,5 1-8 0,-5-1 12 0,5 0-4 15,-4 1 2-15,-5-1 0 0,4 1 0 0,-4 3 0 16,0 0-10-16,4 4 8 0,-4 8-8 0,-4-7 8 15,4-5-8-15,-9 4 12 0,5 0-12 0,-1 0 12 16,-8 5-12-16,4 3 0 0,1 0 9 0,-5 7-9 16,-5 1 0-16,5 0 0 0,0 4 0 0,-5-1 0 15,9 5 0-15,-4 0 0 0,4-5 0 0,1 9 8 0,3 3-8 0,1 1 0 16,-1-5 0-16,5 4 0 16,5 1 0-16,-1-5 0 0,-4 1 0 0,9-1 0 0,0-3 0 15,4-1 0-15,0-3 8 0,5 0-8 16,4 0-29-16,0-9-11 0,8 1-1 0,-3 0-679 15,3 0-136-15</inkml:trace>
        </inkml:traceGroup>
        <inkml:traceGroup>
          <inkml:annotationXML>
            <emma:emma xmlns:emma="http://www.w3.org/2003/04/emma" version="1.0">
              <emma:interpretation id="{51BDC459-2AA6-4E2F-8D94-0E5F642BF4CE}" emma:medium="tactile" emma:mode="ink">
                <msink:context xmlns:msink="http://schemas.microsoft.com/ink/2010/main" type="inkWord" rotatedBoundingBox="6587,5413 8362,5312 8461,7037 6686,713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8220.4236">4677 5704 1339 0,'-4'0'59'0,"4"0"13"0,0 0-58 0,0 0-14 16,9-8 0-16,-1 0 0 0,6 1 84 0,-1-5 15 15,0 0 2-15,0-3 1 0,5-1-35 0,-1 0-7 16,-4-3-2-16,5-4 0 0,-1-1-33 0,1 1-6 16,4-8-2-16,-4-1 0 0,-1 1-6 0,1-4-2 0,-5 0 0 15,4 0 0-15,-4-4-9 0,1 8 10 0,-1-4-10 0,-4-1 10 16,-1 1-10-16,1 0 8 0,-4 4-8 0,-1 0 8 15,-4 0-8-15,4 3 0 0,1 1 9 0,-10 0-9 16,1 3 0-16,0 1 0 0,-1 0 0 0,-4 3 0 16,5 1 0-16,-5-5 0 0,0 5 0 0,1 3 0 15,-6 4 0-15,10-3 0 0,-9-1 0 0,4 1 0 16,0-1 0-16,1 4 0 0,3-3 0 0,-4-1 0 16,1 4 0-16,-1 5-8 0,5-5 8 0,-1 8-12 15,1-4 12-15,4 8 8 0,-5-4-8 0,5 4 11 16,-8-4-11-16,8 4-14 0,-9 0 3 0,4 4 1 15,-3 4 10-15,3 0 0 0,-4 0 0 0,5 3 0 16,-5 1 0-16,1 8 0 0,-1-1 0 0,0 8 0 0,5 5 0 16,-1 3 11-16,1 4-3 0,-1 4 0 0,5-1 9 0,-4 1 2 15,0 8 0-15,4 4 0 0,-5-1 4 16,1 5 1-16,0-5 0 0,4 9 0 0,-9-5 4 0,0 1 0 16,0-5 1-16,5-3 0 0,-9 0 0 0,4-4 0 15,0 3 0-15,0-3 0 0,1-4-11 0,-1 4-2 16,-4-8-1-16,-1 4 0 0,1 0-1 0,0 3 0 15,0-3 0-15,-5 4 0 0,10 0-14 0,-6-4-16 16,6 0 3-16,-5-4 1 16,4-4-32-16,0-4-5 0,0-4-2 0,5-7-649 15,-1-9-129-15</inkml:trace>
          <inkml:trace contextRef="#ctx0" brushRef="#br0" timeOffset="108459.9317">4454 5802 1152 0,'0'-4'102'0,"0"0"-82"0,-5 0-20 0,5 4 0 15,0 0 129-15,0 0 22 0,0 0 4 0,0 0 1 16,0 0-49-16,0 0-10 0,0 0-1 0,0 0-1 16,0 0-57-16,0 0-11 0,0 0-3 0,13 0 0 15,5-4 4-15,-1 0 1 0,1-4 0 0,8 4 0 16,1-7-29-16,8 3 0 0,0-4-13 0,4 0 4 0,5 1 9 15,-9-1 0-15,5 0 0 0,-10 8-656 16,1 1-133-16</inkml:trace>
          <inkml:trace contextRef="#ctx0" brushRef="#br0" timeOffset="108833.779">5318 5677 1152 0,'0'0'51'0,"0"0"10"0,0-8-49 0,4 0-12 16,-4-4 0-16,0 12 0 0,0 0 176 0,0 0 32 16,0 0 6-16,-4-7 2 0,4 7-135 0,0-4-26 15,0 4-6-15,-9-4-1 0,9 4-23 0,-4 0-5 16,-5 4 0-16,0 0-1 0,0 3 2 0,-4 9 1 16,4-4 0-16,-4 7 0 0,9 1-22 0,-5 7 0 0,-4-4 0 0,9 5 0 15,-10 3 17-15,10 0-1 0,-5-4 0 0,9 1 0 16,0-5-5-16,5 1-2 0,3-5 0 15,-3 1 0-15,4-5-1 0,4-3 0 0,-4 0 0 0,4-5 0 16,-5 1-8-16,6-4 8 0,8-4-8 0,-5 0 8 16,1-8-8-16,-1 0 0 0,1-7 0 0,-1-1 0 15,5 5 0-15,-4-9 8 0,-1 1-8 0,1-1 0 16,-5-3 0-16,-4-1 0 0,0-3 8 0,-1 4-8 16,-3 3 0-16,-1 4 0 0,1-3 9 0,-10 3-9 15,5 1 0-15,-4 3 9 0,-1 0-9 0,-8 1 0 16,0-1 15-16,0 4-4 0,-5 4-1 0,1 0 0 15,-5 0-10-15,4 4 0 0,-8 4 9 0,4 0-9 16,0 0-13-16,5 4-7 0,-1 4-2 0,0-1 0 16,-3 1-138-16,7 0-27 0,1 3-5 0</inkml:trace>
          <inkml:trace contextRef="#ctx0" brushRef="#br0" timeOffset="109260.4784">5743 5638 1382 0,'0'0'61'0,"0"0"13"0,5-8-59 0,-5 8-15 16,0 0 0-16,0 0 0 0,0 0 132 0,0 0 23 0,0 0 5 16,9 8 0-16,-1 3-106 0,-3 1-22 15,-1 4-4-15,1-1 0 0,-1 1-6 0,-4 3-1 0,4 1 0 0,1 3 0 16,-5 1-6-16,4 3-2 0,0-4 0 0,-4 5 0 15,5-9 10-15,-1 1 1 0,-4-1 1 0,0 1 0 16,5-9 7-16,-5 1 2 0,0-12 0 0,0 0 0 16,0 12 2-16,0-12 0 0,0 0 0 0,0 0 0 15,0 0 4-15,0 0 2 0,0 0 0 0,-5-4 0 16,5 4-10-16,-4-12-1 0,4 1-1 0,-5-1 0 16,5-8-14-16,-4 9-2 0,8-9-1 0,1 1 0 15,-1-9 15-15,5 1 4 0,0 0 0 0,4-1 0 16,0-3-32-16,5 0-12 0,-5 4 1 0,9-4 0 15,0-1 19-15,4 1 3 0,0 4 1 0,5 0 0 16,0-1-43-16,-1 5-8 0,6-1-1 16,-6 5-1-16,5 3-164 0,0 1-33 0</inkml:trace>
        </inkml:traceGroup>
        <inkml:traceGroup>
          <inkml:annotationXML>
            <emma:emma xmlns:emma="http://www.w3.org/2003/04/emma" version="1.0">
              <emma:interpretation id="{36575C0C-8237-4312-939E-EF899BEB5498}" emma:medium="tactile" emma:mode="ink">
                <msink:context xmlns:msink="http://schemas.microsoft.com/ink/2010/main" type="inkWord" rotatedBoundingBox="9835,5537 12405,5390 12462,6387 9892,653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0176.4001">7674 5505 288 0,'0'0'25'0,"0"0"-25"0,0 0 0 0,0 0 0 16,0 0 232-16,0 0 42 0,4-8 8 0,5 4 2 15,-5 1-163-15,10-1-32 0,-6 0-6 0,10 0-2 16,4-4-17-16,0 0-3 0,0 0-1 0,8-3 0 15,-3 3-21-15,3-4-5 0,-3-3-1 0,-1-1 0 16,5 0-13-16,-1 1-4 0,6-1 0 0,-10 1 0 16,0-5-8-16,1 5-8 0,-1-9 9 0,-4 1-9 15,0 3 16-15,-9 1-2 0,4 3-1 0,-3 1 0 0,-1-5 2 16,-4 1 0-16,-1-1 0 0,-3 4 0 0,-1 1-3 0,0-1-1 16,-4 1 0-16,0-1 0 0,-4 4-11 0,0 1 10 15,4-1-10-15,-9 8 10 0,0-4-10 0,-4 8 0 16,0 0 0-16,0 0 0 0,-5 4 0 0,1 0 0 15,-5 4 0-15,4 7 0 0,-4-3 8 0,0 8-8 16,-4 3 8-16,4 8-8 0,0-3 18 0,4 3-2 16,-3 4 0-16,7 4 0 0,1 0-1 0,0 0-1 15,4-4 0-15,-4 4 0 0,4-4-3 0,5 0-1 16,4-4 0-16,0-3 0 0,4-1-1 0,1 0 0 16,-1-3 0-16,1-1 0 0,8-7-9 0,0-1 0 15,4 5 0-15,5-9 0 16,5 1-16-16,3-4-8 0,1 4-1 0,0-8-1 15,4-8-148-15,0 0-30 0,4-8-5 0,-3 0-591 0</inkml:trace>
          <inkml:trace contextRef="#ctx0" brushRef="#br0" timeOffset="110543.3493">8784 5380 856 0,'13'-11'19'0,"-4"3"4"0,4-4 1 0,0 0 0 0,0-3-24 0,0-1 0 0,-4 5 0 0,0-1 0 15,0 0 79-15,-1 0 11 0,-8 1 2 0,5 3 1 16,-5 8 22-16,0-12 4 0,-5 4 1 0,5 1 0 15,-8 3-20-15,3-4-3 0,-3 4-1 0,-1 4 0 16,0 0-52-16,-4 4-12 0,-5 0-1 0,5 4-1 16,-9 3-17-16,5 5-3 0,-10 3-1 0,1 1 0 0,0 3 3 0,4 1 1 15,0 3 0-15,-5 0 0 16,6 5-13-16,-1-1 0 0,4-4 0 0,1 0 0 0,3 5 0 16,6-9 0-16,3-4 8 0,1 1-8 0,-1-1 0 15,5-7 0-15,0 0 0 0,0-12 0 0,9 8 0 0,0-4 0 16,0-4 0-16,4-4 0 0,4 0 0 0,1-4-10 15,0-4 10-15,-1-3-8 0,5-5 8 0,0 1 0 16,-4-5 0-16,-1 1 0 0,5-1 0 0,-4 1 0 16,-1 0 0-16,1-5 0 0,-5 1 0 0,0 4 0 15,-4 7 0-15,0 0 0 0,-5 9 0 0,-4 7 9 16,0 0-9-16,0 0 10 0,0 0-10 0,0 0 10 16,4 11-10-16,1 9 10 0,-5-1-10 0,0 1 0 15,4-5 0-15,-4 9 0 0,4-1 0 0,5 1-14 16,-4-5 3-16,3 1-629 15,1 3-127-15</inkml:trace>
          <inkml:trace contextRef="#ctx0" brushRef="#br0" timeOffset="110806.3005">9679 5057 1152 0,'4'-8'102'0,"-4"-4"-82"0,5 0-20 0,-5 1 0 15,0 3 120-15,0 0 20 0,-5 0 4 0,1 4 1 16,-5 4-52-16,0 8-10 0,-8 4-3 0,-5 0 0 16,0 3-48-16,0 5-9 0,-9 3-3 0,5 12 0 0,-9-4 1 0,4 5 0 15,0-5 0-15,5 4 0 16,-5 4 3-16,5-4 1 0,4 0 0 0,9 0 0 0,0-4-2 0,4-3-1 16,0-1 0-16,9-4 0 0,-4 1-22 0,8-5 0 15,-4-3 0-15,5-4 8 0,8-1-8 0,4-3-12 16,5 0 4-16,5-8 0 15,3-4-96-15,5-4-20 0,0 0-3 0</inkml:trace>
          <inkml:trace contextRef="#ctx0" brushRef="#br0" timeOffset="111250.1183">10139 4667 1220 0,'-8'-16'54'0,"8"16"11"0,0 0-52 0,-5-12-13 0,1 5 0 16,0-1 0-16,4 0 105 0,0 0 19 0,0 8 3 0,0 0 1 16,0 0-26-16,0 0-5 0,0 0-1 0,0 0 0 15,-9 8-52-15,4 8-10 0,1 3-2 0,0 8-1 16,4 8 1-16,-5 1 1 0,1-1 0 0,-1 4 0 16,1 4-4-16,0-1-1 0,-5 5 0 0,0 0 0 15,-4 0-19-15,9 4-9 0,-10-1 8 0,6-7-8 16,-1-8 0-16,0-4 0 0,5 1 0 0,-5-1 0 15,5-4 31-15,-1-7 1 0,5-1 0 0,-4-7 0 16,-1 3-32-16,1-7 0 0,4-8 0 0,0 0 0 16,0 0 10-16,0 0-1 0,0 0 0 0,4-8 0 15,5 1-1-15,0-9 0 0,0 0 0 0,-1-3 0 16,6-1-8-16,3 1 8 0,-4-1-8 0,5 5 8 0,-5 7 3 16,0-4 0-16,5 1 0 0,-9 3 0 0,4 8 1 15,0 0 1-15,-4 8 0 0,-1-1 0 0,6 5-13 16,-6-4 0-16,1 0 0 0,0 3 0 0,0 5 0 0,-5 0 0 15,0 3 0-15,5-3 0 16,-4-1-66-16,-1 5-16 0,5 3-3 0,-5 1-1005 16</inkml:trace>
        </inkml:traceGroup>
        <inkml:traceGroup>
          <inkml:annotationXML>
            <emma:emma xmlns:emma="http://www.w3.org/2003/04/emma" version="1.0">
              <emma:interpretation id="{42E61E28-6585-4A03-8117-B1AA7221CC5C}" emma:medium="tactile" emma:mode="ink">
                <msink:context xmlns:msink="http://schemas.microsoft.com/ink/2010/main" type="inkWord" rotatedBoundingBox="14302,5188 16516,5062 16581,6187 14367,6314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2421.6953">12136 4889 288 0,'0'-4'25'16,"0"-4"-25"-16,0 0 0 0,4-3 0 0,-4 3 238 0,4-4 42 15,-4 4 9-15,0 8 2 0,9-7-172 0,-9 7-35 16,0 0-6-16,0 0-2 0,0 0-12 0,0 0-4 15,0 0 0-15,0 11 0 0,5 5-12 0,-5 0-2 16,0 7-1-16,-5 0 0 0,1 5 1 0,4-1 0 16,-5 0 0-16,5 1 0 0,0-1-5 0,-4-4-1 15,4-3 0-15,0 3 0 0,0 4-16 0,4-3-3 16,1-5-1-16,-1 5 0 0,1-9-12 0,-1 1-8 16,0 0 10-16,1-5-10 0,4 5 0 0,-5-8-12 15,5-1 1-15,-1 1 0 16,-3-4-61-16,4 0-12 0,-1 0-2 0,6-8-557 15,-6 0-111-15</inkml:trace>
          <inkml:trace contextRef="#ctx0" brushRef="#br0" timeOffset="112564.4572">12403 4472 1324 0,'-13'-16'118'0,"9"8"-94"0,4-3-24 0,-5 3 0 16,1-4 61-16,4 4 8 0,0 0 2 0,0 8 0 15,0-7-18-15,0 7-3 0,0-8-1 0,0 8-801 16</inkml:trace>
          <inkml:trace contextRef="#ctx0" brushRef="#br0" timeOffset="113079.9525">12838 5271 1796 0,'0'0'80'0,"0"0"16"0,0 0-77 0,0 0-19 0,0 0 0 0,0 0 0 0,0 0 66 0,8-8 10 16,6 8 1-16,-1-7 1 15,9-1-27-15,0 0-6 0,0 0-1 0,8 0 0 16,1 1-24-16,0 3-6 0,-1 0-1 0,1 4 0 0,4-8-25 0,-4 4-6 15,-5 0-1-15,5 0 0 16,-5 0-119-16,1 0-24 0,16-3-5 0,-3 3-1 0</inkml:trace>
          <inkml:trace contextRef="#ctx0" brushRef="#br0" timeOffset="112867.3287">12886 4971 1609 0,'0'0'71'0,"0"0"15"0,0 0-69 0,0 0-17 16,0 0 0-16,0 0 0 0,9 4 55 0,-1-4 7 15,1 0 2-15,4 0 0 0,1 4-20 0,-1 0-3 16,4-4-1-16,5 0 0 0,5-4-13 0,-1 0-3 15,0 0-1-15,9 0 0 0,0-4-11 0,-4 4-3 16,4-7 0-16,-4 3 0 0,0 0-9 0,-1 0 0 16,1 4 0-16,-5-4 0 0,-4 5-14 0,-4-1-5 15,-1 0-1-15,-3 0 0 16,3 4-36-16,-17 0-7 0,9 0-1 0,-9 0-772 0</inkml:trace>
          <inkml:trace contextRef="#ctx0" brushRef="#br0" timeOffset="113315.3936">13851 4655 1375 0,'0'0'60'0,"0"0"14"0,0 0-59 0,0 0-15 15,0 0 0-15,0 0 0 0,4 12 98 0,-4-1 17 16,0 9 3-16,-4-1 1 0,0 5-18 0,4 3-3 16,0 0-1-16,0 1 0 0,0-5-30 0,0 0-7 0,4 5 0 0,0 3-1 15,1-8-21-15,-5 1-4 0,4-1-1 0,1 1 0 16,-1 3-33-16,-4-4 0 0,4 1 0 0,-4-1 0 31,0 4-98-31,-4-3-26 0,4-5-6 0</inkml:trace>
          <inkml:trace contextRef="#ctx0" brushRef="#br0" timeOffset="113531.7638">14338 5154 1897 0,'0'0'84'0,"0"0"17"0,0 0-81 0,0 0-20 16,4 8 0-16,5 4 0 0,0-5 62 0,-5 1 8 15,-4 4 2-15,0 0 0 0,0 3-18 0,-4 1-3 16,0-1-1-16,-1 1 0 0,-8 0-33 0,4-1-6 16,-8 1-2-16,4-1 0 15,-9 1-39-15,0 0-8 0,-5-1-2 0,1 1-637 16,0-4-128-16</inkml:trace>
        </inkml:traceGroup>
        <inkml:traceGroup>
          <inkml:annotationXML>
            <emma:emma xmlns:emma="http://www.w3.org/2003/04/emma" version="1.0">
              <emma:interpretation id="{2BD21AAA-2A45-42CF-8428-CB2D167C19B3}" emma:medium="tactile" emma:mode="ink">
                <msink:context xmlns:msink="http://schemas.microsoft.com/ink/2010/main" type="inkWord" rotatedBoundingBox="17203,5731 18870,5636 18900,6153 17232,624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3797.5214">15001 4994 2347 0,'0'0'52'0,"0"-4"10"0,0 4 2 0,0 0 2 0,0 0-53 0,0 0-13 0,0 0 0 0,0 0 0 16,0 0 34-16,0 0 4 0,0 0 1 0,0 0 0 15,0 0-31-15,0 0-8 0,8 4 0 0,-8-4 0 16,9 4-28-16,-9-4-8 0,0 0 0 0,9 8-679 15,-5-4-135-15</inkml:trace>
          <inkml:trace contextRef="#ctx0" brushRef="#br0" timeOffset="113982.1366">15685 4936 518 0,'0'0'46'0,"0"0"-37"16,4-4-9-16,-4 4 0 0,9-4 388 0,-9 4 75 16,9-8 15-16,-9 8 3 0,9 0-356 0,-1 0-71 15,-8 0-14-15,9-4-4 16,-9 4-168-16,13 4-33 0</inkml:trace>
          <inkml:trace contextRef="#ctx0" brushRef="#br0" timeOffset="114141.8974">16141 4944 2102 0,'9'-16'93'0,"0"12"19"0,-5-4-89 0,5 0-23 0,0 1 0 0,0-1 0 16,-9 8 64-16,4-4 9 0,5-4 2 0,-9 8 0 16,0 0-124-16,0 0-25 0,0 0-5 0,0 0-1 15</inkml:trace>
          <inkml:trace contextRef="#ctx0" brushRef="#br0" timeOffset="114375.0395">16655 4850 1440 0,'0'0'128'0,"0"0"-103"16,0 0-25-16,0 0 0 0,8 12 187 0,-8-1 32 15,5 5 6-15,-10 3 2 0,5 1-146 0,-8 7-29 16,-1 1-5-16,-4-1-2 0,-1 0-13 0,-3 0-2 16,-5 1-1-16,-4 11 0 0,-1-4-21 0,1-4-8 15,0 0 0-15,-9 0 9 16,-1-3-183-16,1-1-37 0,-35 28-7 0,13-32-2 0</inkml:trace>
        </inkml:traceGroup>
        <inkml:traceGroup>
          <inkml:annotationXML>
            <emma:emma xmlns:emma="http://www.w3.org/2003/04/emma" version="1.0">
              <emma:interpretation id="{B95D2194-F8B3-4AC4-A398-DDD5263A7496}" emma:medium="tactile" emma:mode="ink">
                <msink:context xmlns:msink="http://schemas.microsoft.com/ink/2010/main" type="inkWord" rotatedBoundingBox="19589,4623 20451,4573 20524,5852 19663,590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6359.1807">17436 4729 1062 0,'0'0'47'0,"0"0"9"0,0 0-44 0,0 0-12 0,0 0 0 0,0 0 0 16,0 0 79-16,0 0 13 0,8 0 4 0,5-4 0 16,-13 4-26-16,14 0-5 0,8-4-1 0,-5-4 0 15,5-3-1-15,0-5-1 0,0 4 0 0,9-3 0 16,-1-5-24-16,-3 1-5 0,-1-1-1 0,0 1 0 16,5-1-10-16,0 1-2 0,-5-5-1 0,-8 1 0 15,-1 4-8-15,1-5-2 0,4 1 0 0,-5-5 0 16,-8 1-9-16,4 0 10 0,9-4-10 0,-4-1 10 15,-14 1-10-15,5 0 10 0,4-4-10 0,4 0 10 16,1 4-10-16,-9 0 0 0,0-1 0 0,-1 1 0 16,1 8 0-16,0-5 0 0,-9 1 0 0,0 8-11 15,0-5 11-15,0 9-8 0,0-5 8 0,-5 5-8 16,-8 3 8-16,9 0-8 0,4 4 8 0,0 1-8 16,-9-1 8-16,5 4-10 0,4 4 10 0,0 0-10 0,0 0 10 15,0 0 0-15,-9-4 0 0,9 4 0 0,0 0 0 0,0 0 0 16,-13 0 0-16,4 0 0 0,9 0 0 0,0 0-13 15,-9 8 3-15,1-4 1 0,-6 3 9 0,6 5 0 16,3-4 0-16,1 8 0 0,-9-5 0 0,-1 5 0 16,10-1 0-16,-5 5 0 0,-4-1 0 0,4 1 0 15,-4 3 0-15,4 9 0 0,5-1 0 0,-9 0 0 16,-5 4 0-16,5 8 0 0,4 0 8 0,1 4 0 16,-6 3 0-16,1 5 0 0,0-1 8 0,0 5 1 15,4-4 1-15,-4 3 0 0,0-3 11 0,0-5 3 16,0-3 0-16,-1 4 0 0,-3-12-8 0,4 0 0 15,0-4-1-15,-1 0 0 0,1-8-2 0,4-3 0 16,-4-5 0-16,5 1 0 0,-1-1 4 0,0 1 1 16,0-5 0-16,0-3 0 0,9-4-14 0,0 0-4 0,-4-4 0 15,4-1 0-15,0-3-8 0,0 0 0 0,0 0 0 0,0 0 0 16,-9 4 0-16,5 0 8 0,4-4-8 0,0 0 8 16,0 0-8-16,0 0 0 0,0 0 0 0,0 0 0 15,4-8 0-15,5 1 0 0,-5-1 0 0,5 0 0 16,4-4 0-16,-4 1 0 0,0-1 0 0,-5-4 0 15,9 1 0-15,1-5 0 0,-6 1 0 0,6-1 0 16,-1-7 0-16,4 0 0 0,5-5 0 0,0-3 0 16,-4 0-20-16,12 0 4 0,5-4 1 0,5 4 0 0,-9 0-1 15,4 4-1-15,0 0 0 0,4 7 0 16,1 5 6-16,-1 3 2 0,1-3 0 0,-5 7 0 0,4 0 9 0,-8 4 0 16,-9 1 8-16,0 7-8 0,-4 3 0 0,-1 1-15 15,-4 0 3-15,-13-4 0 0,0 0 12 0,5 8 0 16,-5 4 0-16,0-1 0 0,-5 1 0 0,5 0 0 15,0 3 0-15,-4-3 0 0,-5 0 0 0,0 0 0 16,-4-5 0-16,0 5 0 0,4-4 0 0,-8 4 0 16,-5-1 0-16,0 1 10 0,0-8-10 0,4 4 0 15,-4-1 0-15,0 1 0 0,0 0 0 0,1 0 0 16,7 0 0-16,-3-1 0 0,-5 1 0 0,0-4 0 16,4 4 0-16,1 0 0 0,4 0 0 0,-5 3 0 15,5-3 0-15,4 4 0 0,9-12 0 0,-9 11 0 16,-4 1 9-16,9 0-9 0,4-12 0 0,-4 12 0 15,-1-5 0-15,5-7 8 0,0 0-8 0,0 0 0 16,13 12 0-16,0-4 0 0,-13-8 0 0,18 8 12 16,13-8-4-16,-1 7 0 0,-3-7-8 0,12 8-10 0,9-4 10 15,-4 4-13 1,-9 4-51-16,1-1-9 0,-1 5-3 0,-5 3 0 0</inkml:trace>
        </inkml:traceGroup>
        <inkml:traceGroup>
          <inkml:annotationXML>
            <emma:emma xmlns:emma="http://www.w3.org/2003/04/emma" version="1.0">
              <emma:interpretation id="{F346808B-8F5A-414E-A1E4-3630AE7D5B64}" emma:medium="tactile" emma:mode="ink">
                <msink:context xmlns:msink="http://schemas.microsoft.com/ink/2010/main" type="inkWord" rotatedBoundingBox="23448,4665 24648,4596 24724,5940 23525,600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9860.9745">22279 4897 1465 0,'0'0'32'0,"0"0"6"0,0 0 2 0,0 0 2 0,0 0-34 0,0 0-8 16,0 0 0-16,0 0 0 0,0 0 96 0,0 0 18 16,0 0 3-16,4 11 1 0,-4-3-38 0,0 4-7 15,0 0-1-15,-4 3-1 0,0 5-47 0,-5-1-10 0,0-3-2 16,0 3 0-16,1 1 42 0,-1-1 8 15,4-3 2-15,-3 0 0 0,3 3-36 0,1-7-8 0,-1-1 0 0,1-3-1 16,4 0-19-16,0-8 0 0,0 0 0 0,0 0 0 31,0 0-29-31,0 0-10 0,9 8-1 0,0-4-1 16,-1-4-123-16,10-4-25 0,-5-8-5 0,5 4-1 0</inkml:trace>
          <inkml:trace contextRef="#ctx0" brushRef="#br0" timeOffset="120016.2389">22446 4483 1918 0,'0'-7'42'0,"0"-1"9"0,0-8 1 0,4 4 3 0,1 1-44 0,-1-1-11 15,0 0 0-15,1 5 0 0,-1-1 60 0,0 4 9 16,-4 4 3-16,0 0 0 16,0 0-163-16,0 0-32 0,0 0-6 0,0 0-2 0</inkml:trace>
          <inkml:trace contextRef="#ctx0" brushRef="#br0" timeOffset="119289.8499">22060 4062 806 0,'0'0'36'0,"4"-4"7"0,0-3-35 0,1-1-8 0,-1 0 0 0,-4-4 0 16,0 4 92-16,0 1 16 0,0-1 3 0,0 0 1 15,0-4-26-15,0 5-5 0,0-1-1 0,-4-4 0 16,4 8-12-16,-5-4-4 0,1 1 0 0,0-5 0 15,-5 0-18-15,5 0-4 0,-5 5-1 0,0-1 0 16,0 4-1-16,5-4-1 0,-5 0 0 0,0 4 0 16,-4-3-23-16,0 3-4 0,0 0 0 0,0 4-1 15,-5-4-11-15,1 4 0 0,-1 4 0 0,0 0 0 16,-4-4 0-16,1 4 8 0,-6 0-8 0,1 3 8 16,0 1-8-16,-1 4 0 0,-3 0 0 0,8-1 0 15,-5 1 18-15,5 7 2 0,-4-3 0 0,-5 7 0 16,5 1 9-16,-5-1 3 0,9 8 0 0,-13 5 0 15,5-1-16-15,3 4-4 0,1-4 0 0,4 0 0 16,4 4 3-16,1-4 0 0,4-4 0 0,4 4 0 16,0 4 17-16,9 0 4 0,-4 0 1 0,8-4 0 0,1 0-20 15,3 0-4-15,-3 1-1 0,3-9 0 0,1 0-4 0,9-3 0 16,-1-5-8-16,5 1 12 0,0-1-1 0,5-7-1 16,3-1 0-16,10-3 0 0,-5 0-10 0,4-4 0 15,-4 0 9-15,5 0-9 16,-1-8-156-16,1 0-35 0</inkml:trace>
        </inkml:traceGroup>
        <inkml:traceGroup>
          <inkml:annotationXML>
            <emma:emma xmlns:emma="http://www.w3.org/2003/04/emma" version="1.0">
              <emma:interpretation id="{E2113FB5-B36D-4B88-B59E-16C7124487CF}" emma:medium="tactile" emma:mode="ink">
                <msink:context xmlns:msink="http://schemas.microsoft.com/ink/2010/main" type="inkWord" rotatedBoundingBox="25962,4683 28185,4556 28243,5569 26020,569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984.8524">23999 4413 1267 0,'0'0'56'0,"0"0"12"0,0-4-55 0,0 4-13 0,0 0 0 0,0 0 0 15,-9-8 87-15,5 8 14 0,4 0 3 0,0 0 1 16,-5 4-61-16,1 0-12 0,0 8-2 0,-1 4-1 16,-4-1-29-16,5 1 0 0,-9 3-8 0,0 9 8 15,4-1 47-15,-4 0 16 0,0 4 3 0,-1 4 1 16,1-3-23-16,4-1-4 0,1-4 0 0,-1 4-1 15,0-3-7-15,5-5-2 0,-1 0 0 0,1-3 0 16,0-4-10-16,4-1-3 0,0-15 0 0,0 8 0 16,0 4 18-16,0-12 3 0,0 0 1 0,8 4 0 15,6-1-47-15,-1-3-10 0,4-3-2 0,1-1 0 0,4-4 20 16,4 4 0-16,-4-4 8 0,0-4-8 0,0 5 0 0,0-5 8 16,-5 0-8-16,5 1 0 0,-4-5 0 15,-1 4 0-15,5-3 0 0,-4-1 0 0,4-3 0 0,-5-5 0 16,5 5 0-16,0-5 0 0,-4-3 0 0,4 0 0 15,0-1 8-15,0 5-8 0,4-4 0 0,-4 3 0 16,0 5 0-16,0-1 0 0,-5 1 0 0,5 3 0 16,0 1 0-16,-4 7 0 0,4-4-8 0,-5 4 8 15,-4 8 0-15,1-4 0 0,-1 4 0 0,0 4 0 16,-4 0 0-16,4 4 0 0,-4 0 0 0,-5 0 0 16,0 3 0-16,5 5 0 0,-5 3 0 0,1 1 0 15,-10-5 0-15,5 5 0 0,-8-1 0 0,-1-3 14 16,0 4-1-16,0-5 0 0,-4 5-13 0,0-5 9 15,0-3-9-15,-5 0 8 0,1-1 19 0,4-3 3 0,-5 0 1 16,-4 0 0-16,5-4-22 0,-5 3-9 0,0-7 8 16,-5 4-8-16,1-4 0 0,0 0-9 0,-5-4 0 0,0 4 0 31,1-3-95-31,-5-1-20 0,-1-4-3 0,6 0-861 0</inkml:trace>
          <inkml:trace contextRef="#ctx0" brushRef="#br0" timeOffset="121123.4728">24209 3953 1152 0,'14'-8'102'16,"-6"-3"-82"-16,-3-5-20 0,-1 4 0 15,5-3 184-15,0 3 32 0,-5 8 6 0,-4 4 2 0,4-4-180 0,-4 4-35 16,14-4-9-16,-14 4-578 16,0 0-118-16</inkml:trace>
          <inkml:trace contextRef="#ctx0" brushRef="#br0" timeOffset="122002.8033">25929 4448 288 0,'0'0'25'0,"0"0"-25"0,0-11 0 0,0 11 0 16,0-12 139-16,5 0 22 16,-5-3 5-16,0 3 1 0,0 4-50 0,0-4-9 0,0 1-3 0,-5 3 0 15,5 0 19-15,0 0 3 0,-4-3 1 0,4 3 0 16,0 8-58-16,-5-4-11 0,5 4-3 0,-4-8 0 16,-5 0-26-16,1 8-6 0,-1-4 0 0,0 4-1 15,-9 0-23-15,1 4-20 0,-5 0 4 0,-4 4 1 16,4-4 36-16,-9 8 7 0,0-1 2 0,-4 9 0 15,4-5-10-15,-4 9-3 0,-4-1 0 0,-1 4 0 16,5 1 0-16,9-5 0 0,4 4 0 0,5 1 0 16,-5-5-17-16,8 1 0 0,6-1-13 0,3-4 5 15,1 1 8-15,4-4 0 0,4-5 0 0,5 5 0 16,0-8 0-16,-5-4 0 0,5 3 0 0,9-7 0 16,-1-4 0-16,9-3 0 0,-8 3 0 0,4-8 0 0,4 0 0 15,1-3 0-15,-6-1 0 0,6-3 0 0,-1-9 8 0,-4 5-8 16,0-4 10-16,4-1-10 0,-4 1 18 0,-4 8-2 15,4-1-1-15,-5 1 0 0,-4 7 13 0,1 0 4 16,-1 4 0-16,-4 1 0 0,4 7-12 0,-13 0-3 16,4 3 0-16,9 9 0 0,-4 4-17 0,-5-1 0 15,5 9 0-15,0-1 0 0,4 4 12 0,0 1 0 16,5 3-1-16,-1 4 0 16,5 0-88-16,0 0-18 0,5 8-3 0</inkml:trace>
        </inkml:traceGroup>
        <inkml:traceGroup>
          <inkml:annotationXML>
            <emma:emma xmlns:emma="http://www.w3.org/2003/04/emma" version="1.0">
              <emma:interpretation id="{530D08F0-08E1-4E6D-9E61-7984E002E2C5}" emma:medium="tactile" emma:mode="ink">
                <msink:context xmlns:msink="http://schemas.microsoft.com/ink/2010/main" type="inkWord" rotatedBoundingBox="29067,4544 32114,4370 32179,5509 29133,5684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4486.022">28382 4503 1036 0,'4'-20'23'0,"5"9"5"0,0-1 0 0,4 0 1 0,-4 4-29 0,4-3 0 0,-9-1 0 0,9 4 0 16,-4 4 95-16,-9 4 13 0,0-7 2 0,4-1 1 16,1-4-29-16,-5 8-6 0,0-8 0 0,0 5-1 15,-5 3-10-15,5 4-1 0,0-8-1 0,0-4 0 16,-8 8-45-16,3 0-9 0,5 4-1 0,-4-7-8 16,-5 3 0-16,0 0 0 0,1 4 0 0,-1 0 0 15,0 0 0-15,0 0 0 0,-4 4 0 0,4 0 0 0,-4 0 32 16,0-1-1-16,-5 1 0 0,5 8 0 15,0 0-50-15,-4-1-9 0,3 1-3 0,-3 4 0 0,-1 11 50 16,5-4 9-16,0 1 3 0,-5 3 0 16,5-3-50-16,5 3-9 0,3-4-3 15,1 5 0-15,-5-5 31 0,9-4 0 0,-4 1 0 0,8-8 0 0,-4-1 0 0,0 1 0 16,0-12 0-16,0 0 0 0,0 0 0 0,0 0 0 16,0 0 0-16,13-4 0 0,5 0 32 0,-5-4 12 15,0 1 2-15,5-5 1 0,-5-4-31 0,0-3-7 16,4 7-1-16,-3-7 0 0,-1-5-8 0,0 1 12 15,4-4-12-15,-3 3 12 0,-1 1-12 0,0-1 0 16,0 5 0-16,-4 3 0 0,4 5 0 0,-4-1 0 16,-5 4 0-16,-4 8 0 0,0 0 0 0,0 0 0 15,0 0 8-15,0 0-8 0,0 8 0 0,-4 4 0 16,-1-1 0-16,1 1 0 0,0 0 0 0,-1 3 0 0,5 1 0 16,-4 3 0-16,4 1 9 0,-4-5-9 15,8 5 10-15,-4-4-10 0,4-5 0 0,-4 1 0 0,0 0 0 0,0-1-10 31,0 5-159-31,0-4-32 0,0-1-7 0,0 1 0 0</inkml:trace>
          <inkml:trace contextRef="#ctx0" brushRef="#br0" timeOffset="124755.4492">28746 4273 1324 0,'0'0'118'0,"0"0"-94"0,0 0-24 0,0 0 0 0,0 0 42 0,0 11 4 16,-4-3 1-16,-1 8 0 0,1-4 4 0,-5 3 1 16,0 1 0-16,0 3 0 0,5 1 6 0,-5-1 2 15,5 5 0-15,-5-1 0 0,0-7-35 0,5 3-6 16,8-3-2-16,-4 3 0 0,0-3 38 0,5-4 7 16,3-1 2-16,6-3 0 0,-6 0-52 0,6 0-12 15,3-4 0-15,1-4 0 0,8 3 54 0,-8-3 8 16,-5-3 2-16,9-1 0 0,0 4-52 0,-9-8-12 15,0 0 0-15,0-4 0 0,0 1 0 0,0-1 0 16,-4-4 0-16,4 1 0 0,-8-5 47 0,3 1 6 16,6-1 2-16,-6 1 0 0,6-1-37 0,-1 1-7 15,-4-1-2-15,-1 1 0 0,1-1-9 0,-5 1 0 16,1 7 0-16,-1-4 0 16,1 5-100-16,-5-1-23 0,-5 4-4 0,5 8-922 0</inkml:trace>
          <inkml:trace contextRef="#ctx0" brushRef="#br0" timeOffset="125228.1261">29584 4148 1364 0,'0'0'30'0,"4"-8"6"0,1-7 2 0,-1 3 0 0,0 4-30 0,1 0-8 16,4 1 0-16,-5-1 0 0,-4 0 43 0,0 8 7 15,0 0 2-15,0 0 0 0,0-4-31 0,0 4-5 16,0 0-2-16,-4-4 0 0,-5 0 17 0,0 4 3 15,-4 0 1-15,0 0 0 0,0 4-35 0,-1 4 0 16,-3-4 0-16,-1 4 0 0,1-1 0 0,-1 5 0 16,5-4 0-16,-5 8 0 0,10 3 0 0,-1 1 0 15,-4-1 0-15,8 1 0 0,-3 3 42 0,3 0 2 16,5-3 0-16,-4 3 0 0,4 1-20 0,0-5-3 16,0-3-1-16,4 3 0 0,-4-3 28 0,0-1 4 15,0-3 2-15,0 4 0 0,0-5-35 0,0 1-7 16,0 0-2-16,-4-4 0 0,-1 3 38 0,-3-3 8 0,-1 8 2 15,-4-5 0-15,0 1-34 0,-5 0-6 0,0-1-2 16,-3 5 0-16,-1-4-16 0,0 3-12 0,-5 1 1 16,5 0 1-1,0-5-26-15,5 1-6 0,-1-4-1 0,10 0-648 0,3-1-129 0</inkml:trace>
          <inkml:trace contextRef="#ctx0" brushRef="#br0" timeOffset="123561.94">27171 4343 633 0,'0'0'28'0,"0"0"6"0,9-8-34 0,-9 0 0 0,4-3 0 0,0 3 0 16,-4 8 129-16,0 0 19 0,0 0 4 0,0-8 1 15,0 0-104-15,0 8-21 0,0-8-4 0,0 8 0 16,-4-3 8-16,-5-1 1 0,0 8 1 0,-4-4 0 16,0 0-3-16,0 3-1 0,-5 1 0 0,5 0 0 15,-4 4 27-15,-1 4 6 0,1-1 1 0,-1 1 0 16,1 4-20-16,-1-5-3 0,5 5-1 0,-5 4 0 15,5 3-12-15,4-4-4 0,1 5 0 0,-1-1 0 0,0-3-24 16,5-1 0-16,4 1 0 0,4 3 0 0,0-7 35 16,1 3 1-16,4-3 1 0,4 3 0 0,4-7-25 0,1 4-12 15,-1-1 10-15,5 1-10 0,0-4 0 0,0-1 0 16,0-3 0-16,4 4 0 16,1-8-134-16,-1 3-20 0,0-3-4 0</inkml:trace>
          <inkml:trace contextRef="#ctx0" brushRef="#br0" timeOffset="123879.433">27807 3719 1119 0,'9'-16'49'0,"-9"16"11"16,0 0-48-16,0 0-12 0,0 0 0 0,0 0 0 16,0 0 89-16,0 0 15 0,0 0 4 0,0 0 0 0,4 12-38 0,1 0-7 15,-1 0-2-15,-4 3 0 0,0 5-11 0,0 3-2 16,4 0-1-16,-4 9 0 0,0-1 1 0,-4 0 0 15,4 8 0-15,0 0 0 0,0 0-8 0,0 4-2 16,-4-4 0-16,4 4 0 0,0 0-38 0,0-4 0 16,0 0 0-16,-5 4-8 0,1-1 8 0,4-6 0 15,0 3 0-15,-5 0 0 0,1 0 0 0,0 3 0 16,-5-6 0-16,0 3 0 16,0-4-104-16,1-4-20 0,3-4-3 0</inkml:trace>
          <inkml:trace contextRef="#ctx0" brushRef="#br0" timeOffset="125616.7248">29672 4464 1209 0,'0'0'108'0,"8"-4"-87"16,1 4-21-16,4 0 0 0,5-4 96 0,-1 4 16 15,5-4 2-15,0 0 1 0,0-4-69 0,0 5-14 16,-4-5-2-16,-1 4-1 0,1-4 11 0,-5 0 3 15,0 0 0-15,0-3 0 0,0-1-18 0,-8 4-3 16,4-3-1-16,-5-1 0 0,-4 0-21 0,4 0 0 16,-8 1 0-16,4-1-8 0,-4 4 32 0,-1-3 6 15,-4 3 2-15,5 0 0 0,-5 0 3 0,5 4 1 16,-5-4 0-16,0 8 0 0,1 0-17 0,-6 0-3 16,1 4-1-16,0 0 0 0,-4 0-15 0,-1 0 11 15,5 4-11-15,-5 0 10 0,1 3 3 0,4 1 1 16,-5 0 0-16,5 3 0 0,4 1 13 0,-4 0 2 15,9-1 1-15,-5 5 0 0,4-5-11 0,5 5-3 0,-4-5 0 16,4 5 0-16,4 3-2 0,1-3-1 0,-1 3 0 16,1 1 0-16,3-5-5 0,1 1-8 0,4 3 11 0,5-4-11 15,-1 5-13-15,5-5-10 0,5 1-1 0,3-5-716 16,1 1-142-16</inkml:trace>
        </inkml:traceGroup>
      </inkml:traceGroup>
      <inkml:traceGroup>
        <inkml:annotationXML>
          <emma:emma xmlns:emma="http://www.w3.org/2003/04/emma" version="1.0">
            <emma:interpretation id="{A3DD3707-14BD-4F3F-99F1-A2A735CE20C8}" emma:medium="tactile" emma:mode="ink">
              <msink:context xmlns:msink="http://schemas.microsoft.com/ink/2010/main" type="line" rotatedBoundingBox="2597,7730 15853,6592 16009,8410 2753,9548"/>
            </emma:interpretation>
          </emma:emma>
        </inkml:annotationXML>
        <inkml:traceGroup>
          <inkml:annotationXML>
            <emma:emma xmlns:emma="http://www.w3.org/2003/04/emma" version="1.0">
              <emma:interpretation id="{93DAE560-58B8-411F-A5AC-DF69EAF30C4E}" emma:medium="tactile" emma:mode="ink">
                <msink:context xmlns:msink="http://schemas.microsoft.com/ink/2010/main" type="inkWord" rotatedBoundingBox="2601,7780 5033,7571 5146,8896 2715,910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58691.8585">1444 7861 172 0,'0'0'16'0,"0"0"-16"15,0 0 0-15,0 0 0 0,0 0 202 0,0-8 38 16,0 8 7-16,0 0 1 0,0 0-100 0,0 0-21 0,0 0-4 0,0 0-1 15,0 0-20-15,0 0-4 0,0 0-1 0,0 0 0 16,0 0-30-16,0 8-7 0,-4 3 0 0,4 5-1 16,0 0-13-16,-5 3-2 0,5-3-1 0,0-1 0 15,0 1-12-15,0-1-3 0,0 5 0 0,5-4 0 16,-5-5-6-16,0 5-2 0,4-1 0 0,0-3 0 16,-4-4-8-16,5 0-1 0,-5-1-1 0,0-7 0 15,0 0-10-15,4 8 0 0,-4-4 9 0,0-4-9 16,0 0-26-16,0 0-10 0,0 0-1 0,0 0-1011 15</inkml:trace>
          <inkml:trace contextRef="#ctx0" brushRef="#br0" timeOffset="158810.661">1576 7560 979 0,'-5'-7'87'0,"1"-5"-70"16,-1 0-17-16,-3 4 0 0,3-3 263 0,1 3 49 15,-5 0 9-15,0 4 3 16,9 4-306-16,0 0-61 0,0 0-12 0</inkml:trace>
          <inkml:trace contextRef="#ctx0" brushRef="#br0" timeOffset="158199.5581">492 7673 979 0,'0'0'87'0,"0"0"-70"16,0-3-17-16,0-5 0 0,4 0 83 0,-4 0 13 15,0 0 2-15,0 8 1 0,0 0-44 0,0 0-9 16,0-7-2-16,0-1 0 0,0 8-3 0,0-8-1 16,0 0 0-16,0 8 0 0,0 0 8 0,0-8 2 15,9 1 0-15,-9 7 0 0,0-4-12 0,0 4-2 0,0 0-1 16,0 0 0-16,0 0-8 0,0 0-2 0,0 0 0 0,0 0 0 15,0 11-13-15,0 1-2 0,-4 8-1 0,-1-1 0 16,1 4-9-16,-1 1 10 0,1-5-10 0,0 9 10 16,-1 3-2-16,5 0 0 0,0 0 0 0,0 0 0 15,0-3 4-15,5-1 0 0,-1-7 0 0,5 3 0 16,0-4-12-16,-1 1 10 0,6-1-10 0,-1 1 10 16,-4-8-10-16,4-1 12 0,4-3-12 0,-8 0 12 15,4-4 4-15,-4 0 0 0,4 0 1 0,-4-8 0 16,4 0-17-16,0 0 0 0,-8-8-11 0,8 4 11 15,0-3 0-15,-4-5 0 0,4-3 10 0,4-1-2 16,-3-3-8-16,-1-8 12 0,4-1-4 0,-8 1 0 16,0 4-8-16,4 0-8 0,-4 3 8 0,4 1-12 0,-9-1 12 15,14 9 0-15,-18-1 0 0,9 4 8 0,-5 5-8 0,5-1-8 16,0 0 8-16,-9 8-12 0,0 0 12 0,0 0 0 16,0 12 0-16,8 3 0 0,-8 5 0 0,5-1 0 15,-5 5 0-15,0-1-8 0,4 4 8 0,-4 1 12 16,4-1-2-16,-4-4-1 0,0 1-9 0,0-5 10 15,5-3-10-15,-5 3 10 0,0-3-10 0,4 0 0 16,5-9 9-16,-5 1-9 0,-4-8 9 0,0 0-9 16,0 0 12-16,9 0-12 0,0-4 14 0,4 0-4 15,-4-3-1-15,4-5 0 0,0-4 38 0,5 1 7 16,-5-5 2-16,4-3 0 0,-3-1-13 0,3 1-3 16,-8 0 0-16,9-1 0 0,-10 1-27 0,5-4-5 15,1 3-8-15,-6 1 11 0,1-1-11 0,0 5 0 0,0-8 9 16,-5 7-9-16,5-3 0 0,-5-1 9 0,1 5-9 15,-1-1 0 1,-4 9-20-16,4-1-12 0,1 0-1 0,-5 4-1 16,0 1-153-16,0 7-30 0,0 0-7 0</inkml:trace>
          <inkml:trace contextRef="#ctx0" brushRef="#br0" timeOffset="159175.4893">1769 7580 230 0,'-9'12'20'0,"9"-12"-20"0,-13 3 0 0,4 1 0 16,0 0 292-16,0 0 53 0,1 4 11 0,-1 0 3 15,4 0-216-15,5-8-43 0,-4 3-9 0,4-3-2 16,0 0-46-16,0 8-10 0,0-8-1 0,0 0-1 16,9 4-2-16,8 0 0 0,1-12 0 0,8 0 0 15,0 1-5-15,10-9-2 0,-1-3 0 0,4-1 0 0,9 1 16 0,-8-1 3 16,-1 1 1-16,1 3 0 0,-1 4-29 16,-8-3-5-16,4 3-8 0,-8 0 11 0,-1 4-11 15,-4 5-11-15,0-1 3 0,-14 4 0 16,1 4-112-16,-9-4-23 0,9 7-4 15</inkml:trace>
          <inkml:trace contextRef="#ctx0" brushRef="#br0" timeOffset="159542.6671">2120 7081 1209 0,'0'0'53'0,"0"0"12"0,-5-8-52 0,5 8-13 0,-4-8 0 0,4 8 0 16,0 0 87-16,0 0 14 0,0 0 3 0,0 0 1 16,0 0-37-16,0 0-8 0,-9 16-2 0,5-1 0 15,4 5-6-15,-9 3-2 0,4 1 0 0,-3 3 0 16,-1 8-4-16,0 4-1 0,0 0 0 0,5 4 0 15,-9 0-5-15,4-4 0 0,0 4-1 0,0 3 0 16,-4 1-8-16,5 0-2 0,-6 0 0 0,6 4 0 16,-6-1-16-16,1-3-3 0,-4 0-1 0,4 4 0 15,-1-9-17-15,-3-3-4 0,4 4-1 0,-5-8 0 16,9 0-53-16,-4-3-10 16,4-1-3-16,-4-4-575 0,9-7-115 0</inkml:trace>
          <inkml:trace contextRef="#ctx0" brushRef="#br0" timeOffset="159984.6179">2800 6835 1594 0,'-5'-8'35'0,"5"0"7"0,-4-3 2 0,4 11 1 0,0-8-36 0,0 0-9 0,0 4 0 0,0 4 0 16,0 0 66-16,0 0 11 0,0 0 3 0,0 0 0 15,-5 4-32-15,1 8-7 0,0-1-1 0,4 5 0 16,-9 0-23-16,9 7-5 0,-5 8 0 0,1 0-1 16,0 8 7-16,-5 4 2 0,0 8 0 0,-4 4 0 15,4 3 16-15,-4 8 4 0,0-3 1 0,0 3 0 16,0 0-21-16,-1-7-5 0,1-1-1 0,-4 1 0 15,-5-1-6-15,4-3-8 0,1-4 11 0,3-4-11 16,1-5 11-16,0-6-11 0,0-1 10 0,0-8-10 16,0-4 0-16,0-3 0 0,4-5 0 0,0-3 0 15,-4-4 10-15,13-8 9 0,0 0 1 0,0 0 1 16,0 0-5-16,-5-12-2 0,1 1 0 0,8-5 0 16,1-4-14-16,4-7 0 0,8 0 0 0,1-4 0 0,-5-1 0 15,4 5 0-15,10 4 0 0,-1-1-10 0,-4 9 18 0,4 3 3 16,-8 4 1-16,4 8 0 0,-5 0-12 0,1 4 8 15,-5 8-8-15,5-4 8 0,-5 7 0 0,0 1-8 16,0 3 12-16,-4 1-4 0,8-5-8 0,-3 5 10 16,3-4-10-16,1-1 10 0,-5 1-24 0,4-5-5 15,5 5-1-15,0-4-730 16,0-4-146-16</inkml:trace>
        </inkml:traceGroup>
        <inkml:traceGroup>
          <inkml:annotationXML>
            <emma:emma xmlns:emma="http://www.w3.org/2003/04/emma" version="1.0">
              <emma:interpretation id="{82E83775-4852-4F2B-97C0-3B62462875A4}" emma:medium="tactile" emma:mode="ink">
                <msink:context xmlns:msink="http://schemas.microsoft.com/ink/2010/main" type="inkWord" rotatedBoundingBox="6818,7715 7957,7618 8083,9090 6944,918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62132.6185">5774 8013 1522 0,'0'0'33'0,"0"0"7"0,0 0 2 0,0 0 2 0,0 0-36 0,0 0-8 15,0 0 0-15,0 0 0 0,0 0 69 0,0 0 12 16,0 0 3-16,0 0 0 0,0 0-24 0,0 0-4 0,0 0 0 0,0 0-1 16,0 0-27-16,0 0-6 0,-9 11-1 0,5-3 0 15,0 8 19-15,-1-1 3 0,1 1 1 0,-1 3 0 16,-3 1-16-16,8 3-4 0,-5-3 0 0,1-5 0 15,-1 5 12-15,5-1 1 0,0-3 1 0,0 0 0 16,0-1-24-16,0-3-5 0,5 0-1 0,-5-5 0 16,0-7-8-16,9 12 0 0,-9-12 0 0,0 0 8 15,8 4-8-15,6 0 0 0,-14-4 0 0,13 0 0 16,4-4-100 0,1 0-18-16,-1 0-4 0,1-4-549 0,-1-3-109 0</inkml:trace>
          <inkml:trace contextRef="#ctx0" brushRef="#br0" timeOffset="162353.6078">5814 7553 1324 0,'0'0'118'0,"-9"-8"-94"16,4 4-24-16,-3-4 0 0,-1 0 170 0,5 0 30 15,4 8 5-15,0 0 2 0,-9-3-91 0,9 3-19 16,0 0-3-16,-5 7-1 0,5-7-58 0,-8 12-12 16,3 0-3-16,5-4 0 15,-4 3-47-15,4 1-9 0,0 0-3 0,4 3-671 16,-4 1-134-16</inkml:trace>
          <inkml:trace contextRef="#ctx0" brushRef="#br0" timeOffset="161470.1969">5428 7120 115 0,'0'0'0'0,"8"-12"10"0,5 0-10 0,-4 4 0 16,4 1 0-16,-4-5 0 0,4 0 244 0,1 4 46 16,-6-3 10-16,1 3 1 0,-5 0-173 0,5 0-34 15,-4 1-7-15,-5-5-2 0,0 8-11 0,4 0-2 16,-4 4-1-16,-4-8 0 0,-1-3-3 0,-4 7 0 15,5-4 0-15,-5 0 0 0,1 4-22 0,-1-4-5 16,-4 4-1-16,-1-3 0 0,6-1-18 0,-10 4-4 16,1 0-1-16,-5 4 0 0,0-4-17 0,0 0 8 15,0 4-8-15,0 0 0 0,-4 0 12 0,-1 0-4 0,1 4 0 16,0 0-8-16,-1 4 8 0,-3 4-8 0,3-5 0 16,5 5 0-16,-4 0 0 0,0 3-14 0,-5 1 2 0,9 0 1 15,-4 3 11-15,4 4 0 0,0 9 0 0,0-1-8 16,0-4 8-16,4 8 0 0,1 0-9 0,4 8 9 15,-5 0 0-15,9-4 0 0,-4-4-9 0,9 4 9 16,-1-8 0-16,5-3 0 0,5-1 0 0,-1-4 0 16,5 1 0-16,0-9 0 0,-1-3 0 0,6 0 0 15,3-4 0-15,1-4 0 0,-1-4 0 0,1 0 0 16,4-8 0-16,4-4 11 0,0-4-11 0,1-3 10 16,3-4-10-16,1-5 0 0,4-3 9 0,5-4-9 0,-10-4 16 15,6 0-2-15,3 0 0 0,-4-4 0 0,5 0-3 16,-5 0-1-16,-5 0 0 0,1 0 0 0,-5 1-10 0,1 6 8 15,-5 1-8-15,-5 4 8 0,1 8-8 0,-9 3 0 16,-1 1 9-16,1 3-9 0,0 4 8 0,-5 5-8 16,-4 7 10-16,0 0-10 0,0 0 9 0,0 0-9 15,-4 0 8-15,-5 7-8 0,0 1 0 0,1 0 8 16,-6 8-8-16,6-1 0 0,-10 1 0 0,9-1 0 16,-4 5 0-16,0-1 0 0,-5 5 0 0,1-5 0 15,-1 9 0-15,1-5 0 0,4 4 8 0,-9 1-8 16,4 3 0-16,-4 0 8 0,5 4 15 0,-1 4 2 15,-4-4 1-15,0 4 0 0,0 8-14 0,0 0-4 16,0 0 0-16,1-1 0 0,-10 9-8 0,9-8 0 16,0 4 0-16,0 3 0 0,0 5 0 0,0-5 0 15,-4-3 0-15,4 0 0 0,0-5 0 0,-4-3 8 0,4-4-8 16,0-4 0-16,4-7 10 0,-4-1-10 0,0-4 12 16,9-3-12-16,-4-5 9 0,3 1-9 0,6-8 0 15,-5 0 9-15,4-4-9 0,4-1 0 0,5-3 9 0,0 0-9 16,-4-7 8-16,0-1-8 0,4 8 8 0,8-16-8 15,-3 1 0-15,4-5 9 0,-1 1-9 0,10-9 0 16,-1 5 0-16,-3 0 0 0,3-5 0 0,-4 1 0 16,5-4 0-16,-1 4 0 0,1 3 0 0,-1-3 0 15,-3 3 0-15,3 1 0 0,1 0 0 0,-1 3 0 16,-4 5 0-16,5-5 0 0,0 4 0 0,-1 1 0 16,1 3 0-16,-5 4 0 0,0-3 0 0,4 7 0 15,-3-4 0-15,3 4 0 0,-4 4 0 0,5 0 0 0,-5 0 0 16,-4 8-9-16,4-4 9 0,-4 4 0 0,4 3 0 0,-4 5 0 15,-5-1 0-15,5 1 0 0,-9 4 0 0,4 3 0 16,1-4 0-16,-5 1 0 0,-5 7-14 0,10-3-1 16,-1-5 0-16,0 1-737 15,1-1-148-15</inkml:trace>
        </inkml:traceGroup>
        <inkml:traceGroup>
          <inkml:annotationXML>
            <emma:emma xmlns:emma="http://www.w3.org/2003/04/emma" version="1.0">
              <emma:interpretation id="{7D5EEB6B-50A3-4DCD-8D2B-8F14DC72F6EB}" emma:medium="tactile" emma:mode="ink">
                <msink:context xmlns:msink="http://schemas.microsoft.com/ink/2010/main" type="inkWord" rotatedBoundingBox="9496,7138 14564,6703 14689,8156 9620,859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64849.7801">9144 6316 1036 0,'0'0'46'0,"0"0"10"0,-14-4-45 0,10 8-11 0,4-4 0 0,-9 8 0 16,5 4 166-16,-1 3 31 0,-3 5 7 0,3 7 0 15,5 4-107-15,-8 4-21 0,3 8-5 0,-4 8-1 16,1 11-6-16,-1 1 0 0,-4 3-1 0,4 8 0 15,-4-4-31-15,0 5-7 0,-5-1-1 0,5-4 0 16,0-4-9-16,4-7-3 0,0 3 0 0,-4-7 0 16,4-1-12-16,-4-7 0 0,4 0 0 0,-8-4 0 15,4-4-171-15,-1-4-30 0</inkml:trace>
          <inkml:trace contextRef="#ctx0" brushRef="#br0" timeOffset="164632.3274">8858 6851 1036 0,'0'0'92'0,"0"0"-73"16,0 0-19-16,-4-8 0 0,-5 4 105 0,9 4 18 16,0 0 3-16,0 0 1 0,0 0-14 0,0 0-2 15,0 0-1-15,0 0 0 0,0 0-67 0,13 8-14 16,1-1-2-16,-1-3-1 0,9 0-18 0,0 0-8 15,0-4 0-15,4 0 8 0,0 0 0 0,5-4-8 16,0-4 12-16,-1 5-4 0,5-9 1 0,-4 4 0 16,0-8 0-16,0 5 0 0,-1-1-9 0,-3 0 10 15,-1 1-10-15,0 3 10 0,-4 0-10 0,0 0 0 16,-4-3 0-16,-5 3-11 16,0 4-177-16,-4 0-35 0,-9 4-7 0,4-20-2 0</inkml:trace>
          <inkml:trace contextRef="#ctx0" brushRef="#br0" timeOffset="165187.4746">9223 7443 1152 0,'0'0'102'0,"0"0"-82"15,13 4-20-15,0-4 0 0,4 0 96 0,1-4 16 16,4 0 2-16,-5 1 1 0,5-5-41 0,0 0-8 16,5-4-2-16,-5-3 0 0,0-1-44 0,-5 0-10 15,1 1-2-15,-1-5 0 0,1-7 16 0,-5 4 2 16,0-1 1-16,0 1 0 0,0-1 24 0,-4 5 5 0,-4-4 0 15,-1-1 1-15,5 1-8 0,-9 3-1 0,4 1-1 0,-4 3 0 16,-4 4-18-16,4 1-3 0,-5-1-1 0,1 8 0 16,0 0-11-16,-10 0-2 0,6 4-1 0,-1 4 0 15,-9 8 5-15,1 0 0 0,-5 7 1 0,4 1 0 32,-8-1-39-32,4 8-8 0,0 5-2 0,4-1 0 0,1 0 32 0,4 4 0 0,-5 0 0 0,5 0 0 15,0 0 0-15,9 1 13 0,-1-5-1 0,5 0 0 16,0-4-26-16,9 1-6 0,0-9 0 0,4 1-1 15,4-1-149 1,1-7-30-16,26-4-5 0,-9-5-2 0</inkml:trace>
          <inkml:trace contextRef="#ctx0" brushRef="#br0" timeOffset="165501.7769">9903 7077 1890 0,'-14'0'84'0,"14"0"16"0,0 0-80 0,0 11-20 16,-4 5 0-16,0 4 0 0,-1-1 49 0,5 8 6 16,0 1 1-16,0 7 0 0,-4-4-25 0,-1 8-5 15,1-4-1-15,0 0 0 0,-1 0-14 0,-3-4-3 16,3 1-8-16,1-5 12 0,-1-4 0 0,1-3-1 16,0-5 0-16,4-3 0 0,0-12 25 0,0 0 4 15,0 0 2-15,0 0 0 0,0 0 7 0,0 0 2 16,0 0 0-16,0-8 0 0,4-3-18 0,-4-5-3 15,4-3-1-15,5-1 0 0,0-11-14 0,4 0-3 16,5-4-1-16,4-4 0 0,-1 0-11 0,6-4 12 0,4 0-12 16,8-4 12-16,1 4-12 0,-1 0-14 0,5 8 3 15,-9 4 1 1,4 4-133-16,-3 7-26 0,-1 1-6 0</inkml:trace>
          <inkml:trace contextRef="#ctx0" brushRef="#br0" timeOffset="164002.1216">7397 7584 806 0,'0'0'72'0,"0"0"-58"0,0 0-14 0,0 0 0 15,0 0 96-15,9 0 16 0,-9 0 3 0,18-4 1 16,-5 0-24-16,4 0-4 0,1-8 0 0,4 1-1 16,0-1-21-16,4-4-4 0,5-7-1 0,-5 0 0 15,5-9-5-15,0 1 0 0,-1 0-1 0,5-4 0 16,1 0-23-16,-1 0-4 0,-9 3 0 0,5-3-1 15,-1 0-18-15,1 0-9 0,-5-4 10 0,1 8-10 16,-5-4 9-16,0 0-9 0,-9 4 8 0,0-5-8 16,5 1 0-16,-5 0 8 0,-5-4-8 0,1 0 0 15,0 0 0-15,-5 0 0 0,5 4 0 0,-4-4 0 16,-1 4-13-16,-4 0 5 0,4 0 8 0,-4 4-13 0,-4-1 13 16,0 1 0-16,-1 8 0 0,1-1 0 0,-5 5-12 0,0 3 3 15,0 1 1-15,-4 7 0 0,0-4 8 16,4 4 0-16,-4 5 0 0,0-1 0 0,0 0 0 0,-5 0 0 15,5 4 0-15,0 4 0 0,0 0 0 0,0 0 0 16,13-4 0-16,-9 3 0 0,0 1 0 0,0 8 0 16,5-4 0-16,-5 0 0 0,5 3 0 0,-9 5 0 15,4 0 0-15,0 7 0 0,-4 0 0 0,4 5 0 16,0 11 0-16,5 0 0 0,-5 7 23 0,5 5 0 16,-1 4 0-16,1-1 0 0,-5 1 11 0,5 3 2 15,4-3 1-15,-4 4 0 0,-5-1 0 0,4 1 0 16,1-5 0-16,0 1 0 0,-1-5-17 0,5 1-3 0,-4-4-1 15,4-4 0-15,0 0-8 0,0-4-8 0,0-8 12 16,4 4-12-16,-4 4 0 0,5-8 0 0,3 0 0 0,-3-3 0 31,-1-1-84-31,5 0-18 0,0 1-3 0,-1-1-877 0</inkml:trace>
          <inkml:trace contextRef="#ctx0" brushRef="#br0" timeOffset="164218.5087">8213 7447 806 0,'0'0'72'0,"0"0"-58"16,0 0-14-16,0 0 0 0,0 0 165 0,0 0 31 16,0 0 5-16,5 12 2 0,-10-4-81 0,5 3-16 15,0 1-3-15,0 4-1 0,0-1-50 0,5 1-11 16,-5-4-1-16,0 3-1 0,4-3-20 0,-4 0-4 15,0 3-1-15,0-7 0 0,5 4-14 0,-5-4 11 16,0 3-11-16,0-11 10 0,4 8-18 0,-4-8-4 16,4 8-1-16,-4-8-606 15,9 8-121-15</inkml:trace>
          <inkml:trace contextRef="#ctx0" brushRef="#br0" timeOffset="164336.7786">8389 7108 1036 0,'-9'-27'92'0,"5"19"-73"0,-1 0-19 0,-3-4 0 16,3 1 118-16,-4 3 20 0,5 0 4 0,0-4 1 16,-1 5-39-16,1 3-8 0,4 4-2 0</inkml:trace>
          <inkml:trace contextRef="#ctx0" brushRef="#br0" timeOffset="166552.5532">10837 7014 2152 0,'0'0'48'0,"0"0"9"0,0 0 3 0,-9 0 0 0,-4-7-48 0,-4 7-12 16,-1 3 0-16,5 9 0 0,-9 0 31 0,0 7 4 16,0 5 1-16,0-1 0 0,9 1-36 0,0-1 0 15,-5 0 0-15,5 1-12 0,-4-1 12 0,3-3 0 16,10-1 0-16,-5-7-9 0,0 0 9 0,5-1 0 16,4-3 0-16,0-8 0 0,0 0 9 0,9 0-9 15,4-4 12-15,0-4-12 0,0 1 0 0,5-9-9 16,4 0-1-16,4-3 0 0,-4-5 10 0,4 1 14 15,1 0-3-15,-5-5-1 0,4 9-10 0,-8-1 0 16,-1 1 0-16,1 7 0 0,-10 4 0 0,6 1 0 16,-14 7 0-16,8 7 0 0,-8-7-9 0,9 8 9 0,-5 8 0 15,1-1 0-15,-1 5 0 0,1-1 0 0,-1 1 0 16,0-1 0-16,-4 1 0 0,5-5 0 0,4 1 0 0,-5 0 0 16,5-9 0-16,0 1-8 0,4-12 8 0,0 0 0 15,0 1 0-15,5-9 0 0,3 0 0 0,1 0 0 16,5-3 0-16,-5-1 8 0,4-3-8 0,0-1 9 15,1-3 11-15,3 3 3 0,1-7 0 0,-5 4 0 16,-4-5-7-16,-4 5-2 0,8-4 0 0,-8-5 0 16,-1 5 5-16,1-8 1 0,-1-4 0 0,-3 0 0 15,-1 0-20-15,-5-4 0 0,6-4 0 0,-6-3 0 16,6-1 0-16,-1 0 0 0,0-3 0 0,-4 7 0 16,-1 0 0-16,1 8 0 0,0-4 0 0,0 8 0 0,-9 4 0 15,4 4 0-15,-4 3 0 0,5 1 0 0,-5 3 0 16,0 9 0-16,-5-1 0 0,5 4 0 0,0 0 0 0,-4 1 0 15,4 7 0-15,0 0 0 0,0 0 0 0,-5 3 0 16,-8 1 0-16,4 4 0 0,1-4 0 0,-1 4 0 16,-4 0 0-16,0 3 0 0,4-3 0 0,-4 4 0 15,4-1 0-15,-4 5 0 0,0 4 0 0,4 3 0 16,-4-4 0-16,4 9 0 16,0-1-22-16,0 4-8 0,5 8-2 0,0 4 0 0,-5-4 32 0,9 8 0 15,0-4 0-15,0 8 0 0,0-5 0 0,0 1 0 16,-5 0-8-16,-3 0 8 0,8 0 24 0,-5-1 7 15,5 1 1-15,-4-4 1 0,4 0-20 0,-5-4-4 16,10 0-1-16,-1 0 0 0,-4-8-8 0,5 0 8 0,3-7-8 16,1-1 8-16,0-7 0 0,0-1 0 0,-1 1 0 15,1-4 0-15,0-8-8 0,4-1 0 0,0 1 0 0,0-4 8 16,5 0 2-16,0-4 0 0,-5-3 0 0,4-1 0 16,1-4-10-16,-1 0 0 0,1 1 0 0,-1-5 0 15,5-3 8-15,0-5-8 0,0 1 12 0,5-1-4 16,-5 1-8-16,8 0 0 0,-3-5 0 0,-1 5 0 15,0 0 0-15,5-1 0 0,-5 1 0 0,5-1 0 16,-9 5 0-16,4-1-11 0,-4 1 3 0,9 3 0 16,-5 1 8-16,1-1 0 0,-1 4 0 0,5 1 0 15,-5-1 0-15,0 4 0 0,-4 0 0 0,4 1 0 16,-4 3 0-16,0 0 0 0,-4-4 0 0,4 4 0 16,0 0 0-16,-5 8 0 0,1 0 0 0,-5 0-8 0,0 0 8 15,0 4 8-15,1-1-8 0,-6 9 11 16,5 0-2-16,-4 3 0 0,0 1 0 0,-5-1 0 0,1 1 2 15,-5-1 0-15,0 1 0 0,-5-1 0 0,1 1 4 0,-5-1 1 16,0-3 0-16,1-1 0 0,-5 1 7 0,-5-1 1 16,5-3 1-16,-9 0 0 0,4 0 12 0,1-5 3 15,-5 5 0-15,0-4 0 0,-4-8-28 0,-5 0-4 16,0 0-8-16,-8 0 11 0,-1-4-3 0,1 0-8 16,-1-8 12-16,-4 5-4 0,0-5-20 0,5 0-4 15,0 0 0-15,3 1-1 16,1-1-78-16,9 0-15 0,4 1-3 0,5-1-696 15,3 0-139-15</inkml:trace>
        </inkml:traceGroup>
        <inkml:traceGroup>
          <inkml:annotationXML>
            <emma:emma xmlns:emma="http://www.w3.org/2003/04/emma" version="1.0">
              <emma:interpretation id="{EFCA2DAB-5F51-48C1-8D77-D4437BA2C922}" emma:medium="tactile" emma:mode="ink">
                <msink:context xmlns:msink="http://schemas.microsoft.com/ink/2010/main" type="inkWord" rotatedBoundingBox="15840,7389 15920,7382 15961,7861 15882,7868"/>
              </emma:interpretation>
              <emma:one-of disjunction-type="recognition" id="oneOf23">
                <emma:interpretation id="interp31" emma:lang="" emma:confidence="1">
                  <emma:literal>:</emma:literal>
                </emma:interpretation>
                <emma:interpretation id="interp32" emma:lang="" emma:confidence="0">
                  <emma:literal>;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"</emma:literal>
                </emma:interpretation>
                <emma:interpretation id="interp35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68684.7079">13698 7038 1472 0,'0'0'32'0,"-5"0"8"0,1-4 0 0,4 4 1 0,0 0-33 0,0 0-8 0,0 0 0 0,0 0 0 16,-5 8 114-16,5-8 21 0,0 0 4 0,0 0 1 15,0 0-36-15,0 0-8 0,0 7 0 0,0-7-1 16,0 0-34-16,0 0-6 0,0 0-2 0,-4 12 0 16,0-4-12-16,4-8-2 0,0 0-1 0,0 0 0 15,0 0-15-15,0 0-3 0,0 0-1 0,0 0 0 16,0 0-19-16,0 0 0 0,0 0-8 0,0 0 8 15,0 0-119-15,0 0-17 0,4 12-4 0</inkml:trace>
          <inkml:trace contextRef="#ctx0" brushRef="#br0" timeOffset="168424.6467">13680 6687 518 0,'0'0'46'0,"4"-8"-37"0,-4 4-9 0,0-4 0 0,0-3 248 0,0 3 47 15,-4 0 9-15,4 0 3 0,-4 0-135 0,4 8-28 16,0 0-4-16,0 0-2 0,0 0-71 0,0 0-15 16,0 0-2-16,0 0-1 0,0 0-21 0,4-4-5 15,-4-3-1-15,0-1 0 0,0 8 6 0,0 0 0 16,0 0 1-16,4-4 0 0,-4 4-16 0,9 0-3 16,-4-4-1-16,-5 4 0 0,4 0-9 0,-4 0 0 15,0 0 0-15,0 0 0 16,0 0-26-16,0 0-4 0,4 4-1 0,1 8 0 15,-1-5-210-15,0 5-43 0</inkml:trace>
        </inkml:traceGroup>
      </inkml:traceGroup>
      <inkml:traceGroup>
        <inkml:annotationXML>
          <emma:emma xmlns:emma="http://www.w3.org/2003/04/emma" version="1.0">
            <emma:interpretation id="{FE442225-5AA8-4CA0-AB61-8D371E69FBD5}" emma:medium="tactile" emma:mode="ink">
              <msink:context xmlns:msink="http://schemas.microsoft.com/ink/2010/main" type="line" rotatedBoundingBox="3562,10116 17842,9599 17924,11860 3644,12377"/>
            </emma:interpretation>
          </emma:emma>
        </inkml:annotationXML>
        <inkml:traceGroup>
          <inkml:annotationXML>
            <emma:emma xmlns:emma="http://www.w3.org/2003/04/emma" version="1.0">
              <emma:interpretation id="{89344428-B964-4B78-8166-498AB4C728C8}" emma:medium="tactile" emma:mode="ink">
                <msink:context xmlns:msink="http://schemas.microsoft.com/ink/2010/main" type="inkWord" rotatedBoundingBox="3582,10669 6143,10576 6192,11923 3631,1201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0820.5076">2510 10875 633 0,'0'0'28'0,"0"0"6"0,0 0-34 0,0 0 0 0,0 0 0 0,4-8 0 16,5 1 165-16,-9 7 27 0,-4-8 4 0,4 8 2 16,4-8-87-16,-4 8-18 0,0 0-3 0,0 0-1 0,0 0-9 0,0 0-3 15,0 0 0-15,0-8 0 0,0 8-21 0,0 0-4 16,0 0 0-16,0 0-1 16,0 0-15-16,0 0-2 0,0 0-1 0,0 0 0 0,0 0-15 0,0 0-3 15,0 0-1-15,0-8 0 0,0 8 4 0,0 0 1 16,0 0 0-16,0 0 0 0,0 0-4 0,0 0-1 15,0 0 0-15,0 0 0 0,0 0-1 0,0 0 0 16,0 0 0-16,-9 4 0 0,1 0 2 0,-1 4 0 16,4 4 0-16,1-1 0 0,0 1-7 0,-1 4 0 15,-3-1-8-15,3 1 12 0,1-1 4 0,-5 9 0 16,5-5 0-16,-1 5 0 0,5-1-3 0,0 1 0 16,-4-5 0-16,4 1 0 0,0-1 6 0,0 1 1 15,9-5 0-15,-5-3 0 0,0-4-20 0,1 3 0 16,-5-11 0-16,4 8 0 0,1-4-16 0,8-4 2 15,-5-4 1-15,10 0 0 16,0-4-82-16,-1-3-16 0,1-5-3 0,4-3-954 0</inkml:trace>
          <inkml:trace contextRef="#ctx0" brushRef="#br0" timeOffset="170981.9222">2646 10364 2145 0,'0'0'95'0,"-13"-8"20"16,0 1-92-16,4-5-23 0,0 4 0 0,0 0 0 16,9 8 62-16,0 0 8 0,-17 0 2 0,17 0 0 15,0 0-136-15,0 0-26 0,0 0-6 0,-5 12-876 16</inkml:trace>
          <inkml:trace contextRef="#ctx0" brushRef="#br0" timeOffset="171659.026">3221 10633 864 0,'0'0'76'0,"0"0"-60"0,0 0-16 0,0 0 0 15,-9 0 162-15,9 0 30 0,0 0 5 0,0 0 2 16,0 0-73-16,0 0-14 0,0 0-4 0,0 0 0 15,0 0-54-15,0 0-11 0,0 0-3 0,0 0 0 16,9-4-11-16,-9 4-2 0,0 0-1 0,0 0 0 16,13-3 9-16,0-1 1 0,0 4 1 0,0 0 0 15,1-4-4-15,3 4-1 0,1 0 0 0,4 0 0 16,-5 0-10-16,5 0-2 0,4-4-1 0,1 4 0 16,-1 0-11-16,-4 0-8 0,4-4 12 0,1 0-12 15,3 0 9-15,-8 0-9 0,5-4 0 0,-1 5 9 0,0-5-9 16,1 4 0-16,-5 0 0 0,-1-4 8 0,-3 0-8 0,4 1 0 15,-5 3 0-15,1-4 0 0,-5 0 0 0,5 4 8 16,-5-4-8-16,0 4 0 0,0 1 0 0,0-1 0 16,-4 0 0-16,0 0-11 15,4 4-24-15,-13 0-5 0,0 0 0 0,0 0-1 16,9 0-126-16,-9 0-25 0,0 0-4 0</inkml:trace>
          <inkml:trace contextRef="#ctx0" brushRef="#br0" timeOffset="169960.5906">2137 9955 288 0,'0'0'25'0,"0"0"-25"0,0 0 0 0,0 0 0 16,0 0 146-16,0 0 24 0,0-8 5 0,0 0 1 16,4 0-59-16,-4 1-11 0,0-5-2 0,-4 4-1 15,4 8-31-15,0-8-7 0,0 1-1 0,-4-1 0 16,-5 4-20-16,5 0-5 0,-5-4-1 0,0 4 0 16,5 0-10-16,-10 4-3 0,1 0 0 0,0 4 0 15,-4 0-14-15,-1 0-3 0,-4 4-8 0,-4 0 12 16,8-1 6-16,-8 1 1 0,0 0 0 0,-1 4 0 15,1 3 7-15,0-3 2 0,-1 4 0 0,1-1 0 16,0 1 0-16,-1 3 1 0,1 1 0 0,4-1 0 16,-4 5-29-16,4-1 8 0,0-3-8 0,0 3 0 15,0 0 14-15,0 1 0 0,4 3 0 0,-3 4 0 16,3-3 12-16,0 3 2 0,1 4 1 0,4 4 0 16,4 4-1-16,-4 0 0 0,8 3 0 0,5 1 0 15,0-4-9-15,5 4-3 0,4 0 0 0,-1-4 0 0,6-4-5 16,-1-4-2-16,9 0 0 0,0-4 0 0,4-4-9 15,5-3 10-15,-1-9-10 0,10 1 10 0,-1-8-10 0,5 0 0 16,0-8 0-16,4 0 0 16,9-8-165-16,0-4-26 0,-4 0-5 0</inkml:trace>
          <inkml:trace contextRef="#ctx0" brushRef="#br0" timeOffset="172137.342">3269 10875 460 0,'-9'4'41'0,"9"-4"-33"15,0 0-8-15,-4 0 0 0,-5 0 133 0,0 0 25 16,5 0 5-16,-5 4 1 0,9-4-52 0,-4 0-11 15,-5 0-1-15,9 0-1 0,0 0-28 0,0 0-6 16,0 0-1-16,0 0 0 0,0 0-11 0,0 0-2 16,0 0-1-16,0 0 0 0,0 0-36 0,0 0-14 15,-9 4 11-15,9-4-11 0,0 0 11 0,0 0-11 16,0 0 12-16,-4 8-12 0,4-8 26 0,0 0-2 16,0 0 0-16,0 0 0 0,0 0 9 0,0 0 2 15,0 0 0-15,0 0 0 0,0 0 12 0,0 0 2 16,0 0 1-16,0 0 0 0,4 4-29 0,9-1-5 15,-4 1-2-15,4-4 0 0,-4-4 10 0,9 1 1 16,4-1 1-16,-1 0 0 0,6-4-4 0,4 0-1 16,-1-4 0-16,5 5 0 0,-4 3-1 0,0-4 0 15,4 0 0-15,-4 4 0 0,4 0-12 0,0 4-8 16,-5-4 8-16,1 4-8 0,-4-3 0 0,3-1 8 16,1 0-8-16,0 4 0 0,-5-4 0 0,0 4 0 0,1-4 0 0,-1 4 8 31,-9 0-108-31,5 0-20 0,0 0-5 0</inkml:trace>
        </inkml:traceGroup>
        <inkml:traceGroup>
          <inkml:annotationXML>
            <emma:emma xmlns:emma="http://www.w3.org/2003/04/emma" version="1.0">
              <emma:interpretation id="{C7ABADCD-5115-49D4-9946-97FE8DBAB6A9}" emma:medium="tactile" emma:mode="ink">
                <msink:context xmlns:msink="http://schemas.microsoft.com/ink/2010/main" type="inkWord" rotatedBoundingBox="6835,10297 7985,10255 8050,12060 6900,12102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5740.9793">5471 10852 921 0,'0'0'40'0,"0"0"10"0,0 0-40 0,0 0-10 0,0 0 0 0,0 0 0 16,0 0 78-16,0-8 14 0,0-4 2 0,0 12 1 15,0 0-25-15,5-8-5 0,-5 8-1 0,0 0 0 16,4-7-2-16,-4 7-1 0,5-8 0 0,-5 8 0 15,0 0-4-15,0 0-1 0,0 0 0 0,0 0 0 16,0 0-23-16,0 0-5 0,0 0 0 0,0 0-1 16,0 0-3-16,0 0-1 0,0 0 0 0,0 0 0 15,0 0-2-15,0 0 0 0,0 0 0 0,0 8 0 0,0 3-3 16,-5 1-1-16,5 0 0 0,-4 3 0 0,4 1 3 16,-5 0 1-16,5 3 0 0,-4-3 0 0,0 3-1 0,-1-3-1 15,1-1 0-15,-1 5 0 0,5-8 3 0,-4 3 1 16,4-3 0-16,-4 0 0 0,4-1-7 0,0-3 0 15,0-8-1-15,0 0 0 0,0 8-7 0,0-8-8 16,0 0 11-16,0 0-11 0,0 0 0 0,0 0 0 16,8 4 0-16,1 0 0 15,4 0-24-15,-4-4-12 0,-9 0-3 0,13 0 0 16,1-4-165-16,-1 4-34 0,0-4-6 0</inkml:trace>
          <inkml:trace contextRef="#ctx0" brushRef="#br0" timeOffset="173106.8764">4673 10684 1105 0,'0'0'48'0,"0"0"12"0,0 0-48 0,0 0-12 16,0 0 0-16,0 0 0 0,0 0 61 0,9 4 11 15,4-8 1-15,0 0 1 0,5-4 0 0,4 1 0 16,-1-9 0-16,6 4 0 0,-1-3-5 0,5-5-1 0,-5-3 0 16,5-5 0-16,0 1-17 0,-1 0-4 0,5-4-1 0,-8 3 0 15,3 1-33-15,-3-4-13 0,-1 4 11 0,0-5-11 16,-4 5 18-16,0 0-2 0,-9-4-1 0,5-5 0 15,-9 5 1-15,4-4 1 0,-4-4 0 0,4 4 0 16,-4 0 2-16,-5 0 0 0,-4 0 0 0,4 0 0 16,1-4-19-16,-1 4 0 0,-8 3 8 0,-1 1-8 15,1-4 0-15,0 4 0 0,-1 4 0 0,-4-5 0 16,5 5 0-16,0 4 0 0,-5-1 0 0,0 5 0 16,0-1-16-16,1 5-3 0,-1-1-1 0,4 8 0 15,1 1 20-15,-5 3-8 0,5 0 8 0,4 4 0 16,0 0-11-16,-13 0 11 0,4 4-10 0,-4 0 10 15,4 3 0-15,0 1-9 0,0 0 9 0,-4 4 0 0,0-5 0 16,4 5 0-16,-4 4 0 0,0 3 0 0,0 1 0 16,0 3 0-16,4 4 8 0,0 5-8 0,0-1 22 15,-4 4 0-15,0 8 0 0,4 0 0 0,0 4 12 0,1 3 2 16,-1 1 1-16,-4 3 0 0,4 1 3 0,0 0 0 16,-4 3 0-16,4-3 0 0,1 3 0 0,3-3 0 15,1 3 0-15,-1-3 0 0,1-4-9 0,4-5-2 16,4 1 0-16,-4-4 0 0,0-8-13 0,5-4-4 15,4 1 0-15,-5-5 0 0,5 0-12 0,4-7 0 16,-4-1 8-16,4 1-8 0,0-1-14 0,0-7-6 16,5-4 0-16,4 0-1 15,4-5-143-15,0-6-28 0,5-1-5 0</inkml:trace>
          <inkml:trace contextRef="#ctx0" brushRef="#br0" timeOffset="175932.6854">5564 10407 691 0,'-9'-4'30'0,"4"0"7"0,1 0-29 0,0 1-8 0,-5 3 0 15,9 0 0-15,0 0 213 0,0 0 42 0,0 0 8 0,0 0 1 16,0 3-209-16,-5 5-43 0,5-8-12 0,-4 12-729 15</inkml:trace>
          <inkml:trace contextRef="#ctx0" brushRef="#br0" timeOffset="176417.5846">5800 10856 403 0,'0'0'36'0,"0"0"-36"0,0 0 0 0,0 0 0 16,0 0 166-16,0 0 26 0,0 0 6 0,5-4 1 16,-1-4-86-16,-4 8-17 0,5-4-3 0,-5 4-1 15,0 0 3-15,8-8 0 0,-3 4 0 0,-5 4 0 16,0 0-24-16,0 0-5 0,0 0-1 0,0 0 0 16,0 0-1-16,0 0-1 0,0 0 0 0,0 0 0 15,0 0-35-15,0 0-6 0,0 0-2 0,0 0 0 16,0 0 4-16,0 0 1 0,0 8 0 0,0 4 0 15,4 0-4-15,-4 3-1 0,0 5 0 0,-4-1 0 16,4 1-5-16,-5 3-2 0,1 4 0 0,0 5 0 16,-1-5 15-16,5 0 2 0,-9 0 1 0,9-3 0 15,-4 3-3-15,-5-7-1 0,5-1 0 0,4 1 0 16,-4-5-19-16,-1 1-8 0,1-8 8 0,4 3-8 16,-5 1 11-16,1-4-3 0,4-8-8 0,0 0 12 0,0 0-12 15,0 0-15-15,0 0 3 0,0 0 1 16,0 0-126-16,0 0-26 0,0 0-5 0,9-12 0 0</inkml:trace>
        </inkml:traceGroup>
        <inkml:traceGroup>
          <inkml:annotationXML>
            <emma:emma xmlns:emma="http://www.w3.org/2003/04/emma" version="1.0">
              <emma:interpretation id="{2E4F3FEC-A37C-422F-90DA-E211235A0C5F}" emma:medium="tactile" emma:mode="ink">
                <msink:context xmlns:msink="http://schemas.microsoft.com/ink/2010/main" type="inkWord" rotatedBoundingBox="8679,10206 11118,10117 11176,11728 8737,1181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0037.7844">8358 10590 172 0,'0'0'8'0,"0"0"1"0,0 0-9 0,0-7 0 0,0-5 0 0,5 4 0 16,-1-4 246-16,-4 12 47 0,0 0 10 0,0-7 1 15,0 3-129-15,0 4-27 0,0 0-4 0,0 0-2 16,0 0-33-16,0 0-6 0,0 0-2 0,0 0 0 16,-9 8-40-16,5 7-8 0,-5-3-1 0,5 3-1 0,-1 5-10 15,-3-1-1-15,-1 1-1 0,4 3 0 0,1 1-13 0,4-5-2 16,-4 1-1-16,-1-1 0 0,5-3-12 0,0-1-3 16,-4-3 0-16,4 0 0 0,0-12-8 0,0 0 0 15,0 0 9-15,0 0-9 16,0 0-19-16,13 4-8 0,0-4-1 0,5-8-723 15,-1 0-144-15</inkml:trace>
          <inkml:trace contextRef="#ctx0" brushRef="#br0" timeOffset="180070.7935">8477 10150 2066 0,'-22'-8'92'0,"13"8"18"0,0-4-88 0,0 4-22 0,1 0 0 0,-1 4 0 15,0 4 44-15,0-4 5 0,5 3 1 0,0 1 0 32,4 0-222-32,0-8-44 0</inkml:trace>
          <inkml:trace contextRef="#ctx0" brushRef="#br0" timeOffset="180608.3194">8569 10629 1735 0,'9'-3'38'0,"-9"3"8"0,0 0 2 0,8-4 0 0,-3 0-38 0,-1 0-10 16,9-4 0-16,-4 4 0 0,0-4 76 0,0 1 12 15,8-1 4-15,-4 0 0 0,1 4-64 0,-1-4-12 16,4 0-2-16,1 1-1 0,-5 3-5 0,4-4-8 16,1 4 11-16,0 0-11 0,-1-4 16 0,1 8-3 15,-1 0-1-15,1 0 0 0,-1 4-12 0,1 0 0 16,-5 0 0-16,0 4 0 0,-4 0 23 0,4 3-2 15,-8 5 0-15,3-4 0 0,-8-1 2 0,0 1 0 0,-4 4 0 0,0 3 0 16,-5 1 14-16,0-1 3 0,-9-3 1 16,1 3 0-16,-1 1-21 0,-4-1-4 0,-4-3 0 0,-5 3-1 15,9-3 5-15,-4 0 2 0,4-5 0 0,-4 5 0 16,4-1 10-16,4-3 3 0,5 4 0 0,0-8 0 16,0 3-19-16,4 1-4 0,0-4-1 0,5 0 0 15,4-8-11-15,0 0 0 0,0 0 0 0,0 0 0 16,4 7 0-16,5-3 0 0,-9-4 0 0,18 4 0 15,-1-4 0-15,1-4-12 0,8 4 4 0,0-4 8 16,5-3-114-16,0 3-15 16,4 0-3-16,0 0-1 0</inkml:trace>
          <inkml:trace contextRef="#ctx0" brushRef="#br0" timeOffset="178278.5837">6498 10072 576 0,'0'0'51'0,"0"0"-41"0,0-8-10 0,0 0 0 15,0 8 152-15,0 0 28 0,0-12 5 0,0 12 2 16,0 0-67-16,0-7-12 0,0 7-4 0,0 0 0 16,0 0-38-16,0 0-8 15,0 0-2-15,0 0 0 0,0 0-18 0,0 0-4 0,0 0-1 0,0 0 0 16,0 0-10-16,0 0-3 0,0 0 0 0,0 0 0 15,4 7-10-15,1 5-2 0,-1-4-8 0,1 0 12 16,3 3 10-16,1 5 2 0,0-4 0 0,0 3 0 16,-1-3 9-16,1 8 3 0,-4-5 0 0,3 5 0 15,1 3-12-15,4 0-1 0,0 5-1 0,-4-1 0 16,0 4-2-16,0 4 0 0,0 0 0 0,-5 1 0 16,0-1-2-16,1 0-1 0,4 0 0 0,-9 4 0 15,4-4-1-15,0 0-1 0,1-4 0 0,-1 0 0 16,5-3-3-16,-5-5-1 0,5 1 0 0,0-5 0 15,-5 1-3-15,1-5 0 0,-1 1 0 0,0-1 0 0,1-3 1 16,-1 0 0-16,0-1 0 0,1 1 0 0,-5 0-1 16,4-4 0-16,1 3 0 0,-5-3 0 0,4 0-8 0,-4-8 12 15,0 8-12-15,4 0 12 0,-4-1-12 0,0-7 0 16,0 0 9-16,5 12-9 0,-5-12 0 0,0 0 9 16,0 0-9-16,0 0 0 0,0 0 11 0,0 0-11 15,0 0 10-15,0 0-10 0,4 8 0 0,-4-8 0 16,0 0 0-16,0 0 0 0,0 0 0 0,0 0 0 15,0 0 0-15,0 0 0 0,0 0 0 0,0 0 0 16,0 0 0-16,0 0 0 0,5 0 0 0,-5 0 0 16,0 0 0-16,8 4 0 0,1-4 0 0,-9 0 0 15,0 0 0-15,9-4 0 0,-9 4 0 0,0 0 0 16,9-4 0-16,-5-4 0 0,5 0 0 0,0 4 0 16,-9 4 0-16,4-7 0 0,0-1 0 0,5-4 8 0,0-3-8 0,-5-1 0 15,5 4 10-15,0-7-1 0,0-1 0 0,-1-3 0 16,1-1 0-16,0-3 0 0,0-4 0 0,4-4 0 15,0-4 6-15,0-4 1 0,0 0 0 0,5-4 0 16,0-7-16-16,-1 3 8 0,5 0-8 0,0-3 0 16,4-1 12-16,-4-3-4 0,5 3-8 0,-1 4 12 15,-9-3-12-15,10 3 0 0,-1 12 0 0,0 0 0 16,-4 8-11-16,5 0 2 0,-10 7 0 0,1 5 0 16,-10 7-3-16,6 0-1 0,-6 5 0 0,1-1 0 15,-9 8-105-15,0 0-21 0,0 0-4 16,0 0-597-16,0 0-119 0</inkml:trace>
          <inkml:trace contextRef="#ctx0" brushRef="#br0" timeOffset="179440.6963">7626 10520 460 0,'0'0'20'0,"0"0"5"0,0 0-25 0,0 0 0 16,4 0 0-16,5-4 0 0,0 4 192 0,-1-4 32 16,5-3 8-16,1-1 0 0,-1 0-121 0,4-4-25 15,-4 1-5-15,9-9-1 0,-4 1 2 0,0 3 0 16,3-7 0-16,1-1 0 0,5 1-21 0,-5-4-4 16,0-1-1-16,0 5 0 0,-5-4-27 0,5-5-5 15,0 1-2-15,0 0 0 0,-5 0-6 0,1 0-2 16,0-1 0-16,-1-3 0 0,1 4-4 0,-1-4-1 15,-4-4 0-15,0 0 0 0,1 4-9 0,-1 0-11 16,-4 0 3-16,-1-4 0 0,1 8-2 0,-9-5 0 16,5 1 0-16,-10 4 0 0,5 4 2 0,-4 0 0 15,-5-5 0-15,5 9 0 0,-10 0 8 0,6 3-8 16,-1 1 8-16,0 3-8 0,-8 0 0 0,3 9 0 16,1-5 0-16,4 8 0 0,-4 0-5 0,0 4-1 15,0 4 0-15,-5 0 0 0,5 4 14 0,0-1 0 16,-4 5 0-16,-1 4 0 0,5-1 0 0,4 1 0 15,0 7 0-15,1 1 0 0,-6 3 0 0,6 4 0 0,-1-3-8 16,-4 7 8-16,8 4 14 0,-4 4 6 0,5-1 0 16,0 5 1-16,-1 8 16 0,1-1 3 0,-5 9 1 0,5-5 0 15,-1 5 13-15,1-1 2 0,0-3 1 0,-1-1 0 16,5-3-11-16,0-5-2 0,-4 1-1 0,4 0 0 16,-5-8-17-16,1 0-3 0,0-4-1 0,4-4 0 15,-5 0-22-15,5-8 0 0,-4-4 0 0,4-3 8 16,0-4-17-16,4-5-3 0,1-3-1 0,3-4 0 15,6 0-155-15,3-12-30 0,1-4-6 16,8-3-777-16</inkml:trace>
        </inkml:traceGroup>
        <inkml:traceGroup>
          <inkml:annotationXML>
            <emma:emma xmlns:emma="http://www.w3.org/2003/04/emma" version="1.0">
              <emma:interpretation id="{A369806E-FA87-4CA5-8D3B-2970CE80EAD7}" emma:medium="tactile" emma:mode="ink">
                <msink:context xmlns:msink="http://schemas.microsoft.com/ink/2010/main" type="inkWord" rotatedBoundingBox="11738,10523 12523,10494 12562,11567 11777,11595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81470.9662">9582 9892 1324 0,'-4'-27'29'0,"0"15"7"0,-1 1 0 0,-4 3 1 0,5-8-29 0,0 1-8 15,-1 7 0-15,1-4 0 0,4 4 71 0,-5-3 13 16,5 7 2-16,0 4 1 0,-4-8-55 0,4 8-10 15,0 0-2-15,0 0-1 0,0 0-6 0,0 0-1 0,0 0 0 0,9 12 0 16,0 3 19-16,4 9 3 0,0 3 1 16,0 4 0-16,0 8 9 0,5 0 3 0,-5 8 0 0,4-4 0 15,1 4 9-15,-5-1 3 0,0 5 0 0,1-4 0 16,-1 0-29-16,-5 3-6 0,1 1 0 0,-4 0-1 16,-5-4 2-16,4 3 1 0,0-7 0 0,-4-4 0 15,0 0-6-15,5-4 0 0,-1-7-1 0,1-1 0 16,-1-4-3-16,-4-7-1 0,4 0 0 0,1-5 0 15,-1-3-3-15,-4-8 0 0,0 0 0 0,0 0 0 16,0 0 7-16,13-4 1 0,-8-4 0 0,8 1 0 16,0-5 4-16,0-8 2 0,5-3 0 0,-5 0 0 15,0-5-6-15,0-7 0 0,0 0-1 0,5-4 0 0,-5 0 16 16,5-8 3-16,-5 0 1 0,4-3 0 16,-4-1-29-16,5-4-10 0,-5 1 0 0,5-5 9 0,-1 5-9 15,1-1 0-15,4 1 0 0,0 3 0 0,-5 4 0 0,10 4 0 16,-10 4 0-16,5 4 0 15,-4 8-33-15,-1 7-3 0,-4 5 0 0,0 7 0 16,1 0-107-16,-6 8-21 0,6 0-5 0,-6 4-927 0</inkml:trace>
        </inkml:traceGroup>
        <inkml:traceGroup>
          <inkml:annotationXML>
            <emma:emma xmlns:emma="http://www.w3.org/2003/04/emma" version="1.0">
              <emma:interpretation id="{93567DB7-7636-485B-AB8B-02C9C96B47D0}" emma:medium="tactile" emma:mode="ink">
                <msink:context xmlns:msink="http://schemas.microsoft.com/ink/2010/main" type="inkWord" rotatedBoundingBox="13764,10990 14173,10976 14175,11019 13766,1103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81897.7237">11561 10247 2127 0,'0'0'47'0,"0"0"9"0,0 0 3 0,0 0 1 0,0 0-48 0,0 0-12 16,13-4 0-16,-13 4 0 0,9 0 32 0,4-4 4 15,0 4 0-15,0-3-688 16,5 3-139-16</inkml:trace>
          <inkml:trace contextRef="#ctx0" brushRef="#br0" timeOffset="182029.8085">11938 10204 1407 0,'0'0'62'0,"0"0"14"0,9-7-61 0,-9 7-15 0,13-4 0 0,-13 4 0 16,9-4 48-16,-9 4 6 0,0 0 2 0,0 0 0 31,0 0-100-31,0 0-19 0,0 0-4 0,0 0-1 0</inkml:trace>
        </inkml:traceGroup>
        <inkml:traceGroup>
          <inkml:annotationXML>
            <emma:emma xmlns:emma="http://www.w3.org/2003/04/emma" version="1.0">
              <emma:interpretation id="{3C7A4FE9-589D-41C0-8C9B-0B9F8947FC25}" emma:medium="tactile" emma:mode="ink">
                <msink:context xmlns:msink="http://schemas.microsoft.com/ink/2010/main" type="inkWord" rotatedBoundingBox="15038,9701 17842,9599 17924,11860 15120,11961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85709.8976">14632 10294 172 0,'0'0'8'0,"0"0"1"0,0 0-9 0,0 0 0 0,0 0 0 0,0 0 0 15,0 0 204-15,0 0 40 0,0 0 7 0,0 0 1 16,0 0-131-16,0 0-26 0,0 0-6 0,0 0-1 15,0 0-17-15,0 0-4 0,0 0-1 0,0 0 0 0,0 0 0 16,0 0 0-16,0 0 0 0,0 0 0 0,0 0-10 0,0 0-1 16,0 0-1-16,0 0 0 0,0 12 4 0,0-4 1 15,-4 3 0-15,4 1 0 0,-5 0-20 0,1-1-4 16,4 5-1-16,-5 0 0 0,1-1-1 0,0-3 0 16,4 7 0-16,-5-3 0 0,1 0-6 0,0-1-2 15,-5 1 0-15,4-1 0 0,5-3-14 0,-4-4-3 16,4 4-8-16,0-5 12 0,0-7-12 0,-4 8-18 15,4-8 4-15,0 0 1 16,0 8-15-16,0-8-2 0,0 0-1 0,0 0 0 16,8 8-204-16,-3-4-41 0,-5-4-8 0,22 0-1 0</inkml:trace>
          <inkml:trace contextRef="#ctx0" brushRef="#br0" timeOffset="185891.4594">14650 9853 2127 0,'-5'-3'47'0,"1"-5"9"0,-1 0 3 0,1 4 1 0,0-4-48 0,4 8-12 0,0-4 0 0,0 4 0 16,0 0 38-16,0 0 6 0,0 0 0 0,0 0 1 16,0 0-64-16,0 0-13 0,0 0-2 0,4 12-949 15</inkml:trace>
          <inkml:trace contextRef="#ctx0" brushRef="#br0" timeOffset="183469.018">12855 9495 1666 0,'0'0'36'0,"0"-4"8"0,0-4 2 0,5 0 2 0,-5 8-39 0,0-8-9 0,0 8 0 0,0 0 0 16,0 0 62-16,0 0 10 0,0 0 3 0,0 0 0 16,4 12-42-16,0 0-8 0,1 3-1 0,-1 5-1 15,5-1-2-15,-5 1 0 0,5-1 0 0,0 9 0 16,0-1 0-16,4 0 0 0,-4 4 0 0,4 5 0 15,0 3 10-15,-4 0 1 0,-1 0 1 0,6 7 0 16,-6-3 4-16,1 4 1 0,0-8 0 0,-5 4 0 16,5-4-11-16,-5-4-3 0,5-4 0 0,-4 0 0 15,-1 1-5-15,0-9-2 0,-4 0 0 0,5 1 0 16,-1-1-9-16,-4-7-8 0,5-1 12 0,-5 5-12 16,4-5 16-16,0 1-3 0,-4 4-1 0,5-5 0 15,-5-3 0-15,0 3-1 0,4-3 0 0,-4 4 0 16,0-16-2-16,0 0 0 0,0 0 0 0,4 8 0 0,-4-8 2 15,0 0 0-15,0 0 0 0,0 0 0 0,0 0 0 16,0 0 0-16,0 0 0 0,0 0 0 0,0 0-1 16,5-4 0-16,-1-4 0 0,1 0 0 0,-1-4-1 0,0-3 0 15,5-1 0-15,-4 1 0 0,-1-5 13 0,5 1 2 16,0-9 1-16,-1-3 0 0,5 0-25 0,5-4 0 16,0-4 0-16,-1-4 0 0,5-4 0 0,-4 0 0 15,-5-7 8-15,4 3-8 0,5 0 10 0,0-3-10 16,0 3 12-16,9-4-12 0,-5 5 0 0,0 3 0 15,1 0 0-15,-1 8 0 0,-4 0 0 0,4 8 0 16,1-4-13-16,-5 8 5 0,-5 3-6 0,5 9-1 16,-9 3 0-16,0 0 0 15,-4 4-139-15,-9 8-28 0,0 0-6 0</inkml:trace>
          <inkml:trace contextRef="#ctx0" brushRef="#br0" timeOffset="184766.4449">13952 10083 1105 0,'0'0'48'0,"0"0"12"0,0 0-48 0,0 0-12 16,0 0 0-16,0 0 0 0,9 0 69 0,-9 0 12 15,0 0 3-15,17-3 0 0,1-5-13 0,-1 0-3 0,1-4 0 0,0 1 0 16,-1-5 0-16,5-3 0 0,0-1 0 0,4-3 0 15,-4-1-16-15,0 5-3 0,0-9-1 0,0 5 0 16,0 0-23-16,0-1-5 0,-5-3 0 0,5 0-1 16,-4 3 9-16,-1-3 1 0,1 0 1 0,0-5 0 15,-1 5-30-15,1-4 0 0,-5-4-8 0,0 0 8 16,5 0 0-16,-5-4 0 0,0 0 10 0,0 0-2 16,0 4-8-16,0-4 0 0,-4 0 0 0,4 0 0 15,-4 3 0-15,0 5 0 0,0-4 0 0,-1 4 0 16,-8 8 0-16,5-5 0 0,-5 9 0 0,0-5 8 15,-5 5-8-15,5 3 0 0,-4 1 0 0,0 3 0 16,-1-4-21-16,1 9-6 0,-5-1-1 16,5 0 0-16,-1 0 19 0,5 8 9 0,-8 0-10 0,3-4 10 0,-4 0 0 0,9 4 0 15,-4-4-8-15,-5 4 8 0,0 0 0 0,9 0 0 16,0 0 0-16,0 0-9 0,-8-7 9 0,3 7 0 16,-4-4 0-16,9 4 0 0,-4-4 0 0,0 4 0 15,-1-8 0-15,5 8 0 0,0 0 0 0,0 0 0 16,0 0 0-16,0 0 0 0,0 0 0 0,0 0 0 15,0 0 0-15,-8 4 0 0,3-4 0 0,5 0 0 16,-9 4 0-16,5 4 0 0,-5-4 0 0,0-1 9 16,5 5-9-16,0 0 0 0,-1 4 11 0,1-1-11 15,-5 1 10-15,5 0-10 0,-1 0 25 0,1 3-1 16,0 1 0-16,-1-1 0 0,1 1-24 0,4 0 0 16,0-1 0-16,0 9 0 0,-5-1 0 0,5 4 15 15,0 1-4-15,-4 7-1 0,4 0 7 0,0 8 2 0,0 3 0 16,-4 5 0-16,-1 0 14 0,-4 0 3 0,1 3 1 15,-1 5 0-15,-9-1-2 0,5 1-1 0,-9 3 0 0,5 0 0 16,-5-3 5-16,4-4 1 0,-4-1 0 0,5-3 0 16,4-8-23-16,-1 0-4 0,6-8-1 0,-1 0 0 15,5-8-12-15,4-4 9 0,4 1-9 0,0-9 8 16,5 1 0-16,4-8 0 0,5-4 0 0,4 0 0 16,4-4-84-16,5-4-18 15,8-4-3-15,1-4-1064 0</inkml:trace>
          <inkml:trace contextRef="#ctx0" brushRef="#br0" timeOffset="187026.3365">15334 10302 403 0,'0'0'36'0,"0"0"-36"16,0 0 0-16,0 0 0 0,4-8 184 0,-4 4 31 16,-4 0 5-16,4 4 2 0,0 0-87 0,0-8-18 15,-9 5-3-15,5-5-1 0,-5 4-29 0,0-4-7 16,1 8-1-16,-1-4 0 0,4 0-29 0,-3 4-7 15,-1-4 0-15,0 4-1 0,0 0-22 0,0 0-4 16,9 0-1-16,-8 4 0 0,-5-4-2 0,4 0-1 16,9 0 0-16,-9 4 0 0,0-4-9 0,0 4 8 15,1-4-8-15,-5 0 8 0,4 4-8 0,0 0 8 16,0 0-8-16,-4 0 8 0,4 0-8 0,0 3 0 16,-4 1 0-16,5 4 0 0,-1 0 0 0,-4-5 0 15,4 9 9-15,-4 0-9 0,4 3 0 0,-4-3 9 16,0-1-9-16,4 1 0 0,0-1 0 0,0 1 0 15,5 0 0-15,-1-1 0 0,5-3 0 0,0 0 0 0,0-5 0 16,0-7 0-16,0 0 0 0,9 4 0 0,4 0 0 16,1-8 0-16,3 0 0 0,1-3 0 0,4-5 0 15,-5 0 0-15,5-3 0 0,0 7 0 0,4-8 0 0,1 1 0 16,-5-1 0-16,0 0 0 0,-1-3 0 0,6-1 0 16,-5 1 8-16,0-1-8 0,-9 5 0 0,4-5 0 15,1 1 0-15,-5 3 0 0,-4-3 0 0,0 7 0 16,-1-4 13-16,-3 5-4 0,-1-1-1 0,-4 8 0 15,5-4-8-15,-5 8 0 0,0 0 0 0,0 0 8 0,0 0 8 0,0 0 2 16,0 0 0-16,0 0 0 16,0 0-18-16,0 0 0 0,0 0 0 0,0 0 0 15,0 0 0-15,0 0 0 0,0 0 0 0,0 0 0 0,0 0 0 0,-5 8 0 16,-4 0 0-16,5 0 0 0,0 3 0 0,-1 1 16 16,-4 0-1-16,1 3-1 0,-1 5 4 0,-4-1 1 15,0 5 0-15,4 3 0 0,-4 0-19 0,0 1 0 16,4 3 0-16,0 0 0 0,-4 4 26 0,0-4 5 15,-1 1 1-15,1-5 0 0,5 4-24 0,-6-4-8 16,1 1 0-16,0-5 9 0,0 4-9 0,4-7 10 16,-4-1-10-16,4 5 10 0,-4-5-10 0,0-3 0 15,0 3-10-15,0-3 10 0,-1 0 0 0,6-5 0 16,-6 1 11-16,6 0-3 0,-1-4-8 0,5-1 0 16,-5-3-8-16,9 0 8 0,0-4 0 0,0 0 0 15,0 0 0-15,0 0 0 0,0 0 0 0,0 0-8 16,0 0 8-16,0-8 0 0,4-3 0 0,5-1 0 15,-5-4 0-15,5 1 0 0,0-5 0 0,4 1 0 0,-4-1 0 16,4 5 8-16,0-5-8 0,-4 5 0 0,4 3 0 16,0 0 0-16,-8 8 0 0,3 0 9 0,6 0-9 15,-14 4 10-15,8 4-10 0,1 0 0 0,-5 8 0 0,5-4 8 16,0 3-8-16,0 1 0 0,-5 4 0 0,5-5 0 16,4 1-31-1,-4 0-1-15,0 0-1 0,-1-1-695 0,6-3-140 0</inkml:trace>
          <inkml:trace contextRef="#ctx0" brushRef="#br0" timeOffset="187784.4519">15615 10821 403 0,'0'0'36'0,"0"0"-36"16,0 0 0-16,0 0 0 0,0 0 182 0,0 0 30 15,0 0 5-15,0 0 2 0,0 0-86 0,0 0-17 16,0 0-3-16,0 0-1 0,0 0-28 0,0 0-5 16,0 0-2-16,0 0 0 0,0-8-10 0,0 8-3 15,0 0 0-15,0 0 0 0,0 0-17 0,0 0-4 16,0 0-1-16,0 0 0 0,0 0-10 0,0 0-3 15,-9 8 0-15,5-1 0 0,-5 5 12 0,4 0 3 16,1 3 0-16,0 1 0 0,-1 0-16 0,-3-1-4 16,3 1 0-16,-4 3 0 0,5 1 7 0,4-5 1 15,-4 1 0-15,4 0 0 0,-5-1-20 0,5-3-3 0,0 0-1 16,5-5 0-16,-5-7-8 0,0 0 0 0,4 8 0 16,9-4 0-1,0-4-20-15,-4 4-7 0,4-8-1 0,5 4 0 16,-5-4-96-16,5 0-20 0,-1 0-4 0,1-3-880 0</inkml:trace>
          <inkml:trace contextRef="#ctx0" brushRef="#br0" timeOffset="188082.3424">15698 10551 1911 0,'-9'-19'84'0,"9"11"19"0,0-4-83 0,0 12-20 16,5-7 0-16,-5 7 0 0,4-12 106 0,-4 12 17 15,0 0 3-15,0 0 1 0,0 0-66 0,0 0-13 16,0 0-2-16,0 0-1 16,0 0-141-16,0 12-29 0,0-1-6 0,0 1-1 0</inkml:trace>
        </inkml:traceGroup>
      </inkml:traceGroup>
    </inkml:traceGroup>
    <inkml:traceGroup>
      <inkml:annotationXML>
        <emma:emma xmlns:emma="http://www.w3.org/2003/04/emma" version="1.0">
          <emma:interpretation id="{6D991697-645C-4064-96EF-9702E26096B3}" emma:medium="tactile" emma:mode="ink">
            <msink:context xmlns:msink="http://schemas.microsoft.com/ink/2010/main" type="paragraph" rotatedBoundingBox="3011,12769 28107,12044 28163,13980 3066,147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DCE71E-62CD-48AE-A18F-2F234E592612}" emma:medium="tactile" emma:mode="ink">
              <msink:context xmlns:msink="http://schemas.microsoft.com/ink/2010/main" type="line" rotatedBoundingBox="3011,12769 28107,12044 28163,13980 3066,14704"/>
            </emma:interpretation>
          </emma:emma>
        </inkml:annotationXML>
        <inkml:traceGroup>
          <inkml:annotationXML>
            <emma:emma xmlns:emma="http://www.w3.org/2003/04/emma" version="1.0">
              <emma:interpretation id="{F7AE1BAB-590E-415A-8542-C394C4FAB19F}" emma:medium="tactile" emma:mode="ink">
                <msink:context xmlns:msink="http://schemas.microsoft.com/ink/2010/main" type="inkWord" rotatedBoundingBox="3031,13472 5313,13407 5338,14287 3056,14353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02067.8453">830 12809 1152 0,'0'0'102'0,"0"-7"-82"0,0-5-20 0,0 4 0 16,4-4 103-16,-4 12 16 0,0-7 3 0,0 7 1 15,0-12-76-15,0 12-15 0,0-8-4 0,0 8 0 16,0-8-7-16,0 8-1 0,0 0-1 0,0 0 0 16,0 0-11-16,0 0-8 0,0 0 12 0,0 0-12 15,0 0 0-15,0 0 0 0,0 0 0 0,0 0 0 16,0 0 0-16,0 0 10 0,0 0-2 0,0 0 0 0,0 0 16 0,0 0 4 15,0 0 0-15,0 0 0 0,0 0 8 16,0 0 1-16,0 0 1 0,0 0 0 0,0 0-10 0,0 0-1 16,0 0-1-16,0 8 0 0,9 4-16 0,-9-4-10 15,0-1 12-15,9 5-12 0,-5 0 10 0,0 0-10 16,10-1 8-16,-14 5-8 0,13-4 13 0,-5 7-2 16,1 1-1-16,4-1 0 0,1 4 12 0,-6 5 2 15,6-1 1-15,-6 0 0 0,5 5 0 0,1-1 0 16,-1 0 0-16,-4 0 0 0,4-4 3 0,0 5 0 15,0-1 0-15,0-8 0 0,5 5-28 0,-1-9 0 16,-4 4 0-16,9-3-11 0,-8 3 11 0,-1-7 16 16,0 3-4-16,0-3-1 0,0 4 4 0,5-1 1 15,-9-7 0-15,4 3 0 0,-5-3-3 0,1-4 0 0,4 4 0 16,-8-5 0-16,4 1 0 0,-9-8 0 0,0 0 0 0,0 0 0 16,0 0 2-16,0 0 0 0,0 0 0 0,0 0 0 15,0 0-15-15,0 0 0 0,8 8 0 0,-8-8 0 16,0 0-8-16,9-4 8 0,13 0 0 0,-13-4 0 15,4-3 0-15,5-5 0 0,-5 4 0 0,0-7 0 16,0 3 0-16,0-7 0 0,-4 3 0 0,4-7 0 16,-4 0 0-16,0-1 0 0,-1 1 0 0,1-4 0 15,-4-4 8-15,3 0-8 0,-3 4 0 0,-1-5 0 16,1 5 8-16,-1 4-8 0,0 0 0 0,1-1 0 16,3 1 0-16,-3 4 0 0,-1 3 0 0,5 5 0 15,0-1 0-15,-9 0 0 0,4 5 0 0,1 3 0 16,-1-4 0-16,5 4 0 0,-5 4 0 0,-4 4 0 15,0-7-9-15,0 7 9 0,0 0 0 0,0 0-9 0,0 0 9 16,0 0 0-16,9-8 0 0,-9 8 0 0,4 0 0 0,-4 0-8 16,0 0 8-16,0 0 0 0,0 0 0 0,0 0 0 15,0 0 0-15,0 0 0 0,9 0 0 0,-9 0 0 16,0 0 0-16,9 8 0 0,0-4 0 0,-9-4 0 16,4 7 0-16,0 5 0 0,5 4 0 0,4-5 0 15,-8 9 0-15,3-5 0 0,1 5 0 0,0-1 0 16,4 5 0-16,-4-1-8 0,0 1 8 0,0 3 11 15,4-8-3-15,-5 9 0 0,-3-5-8 0,4 1-9 16,-5-1 9-16,5 4-13 0,-5-7 13 0,1 3 0 16,-1-3 0-16,0-5 0 0,1 5 10 0,-5-5-10 15,4-3 8-15,0 0-8 0,1-4 14 0,-1 3-2 16,1-3-1-16,-1 0 0 0,0 0-11 0,5-4 0 16,4-1 0-16,-4-3 0 0,4-3 0 0,-4 3 0 0,0-4 8 15,4-4-8-15,5 0 9 0,-5 0-9 0,4 0 10 0,-4 1-10 16,1-5 9-16,-1 4-9 0,4 0 8 0,-4-3-8 15,5 3 16-15,-14-4-1 0,5 0-1 0,0 1 0 16,-5-5 2-16,5 1 1 0,-4-1 0 0,3 0 0 16,-3 1-1-16,3-5 0 0,6 5 0 0,-10-5 0 15,5 1-16-15,-5-5 10 0,5 5-10 0,4-9 8 16,0 1-8-16,0 0 0 0,-4-4 0 0,4 3 0 16,1-3 0-16,-6 0 0 0,5 0 0 0,-4 0 0 15,9 3 0-15,-9 5-11 0,4-1 1 0,-5 5 0 16,1 3-10-16,0 1-3 0,4 3 0 0,-4 0 0 15,4 5-18 1,-4 3-4-16,0 0-1 0,-5 4-775 0,9 4-155 0</inkml:trace>
          <inkml:trace contextRef="#ctx0" brushRef="#br0" timeOffset="203006.9603">2514 13297 1324 0,'-4'8'118'0,"4"-8"-94"16,0 0-24-16,0 0 0 0,-9 0 74 0,9 0 10 15,0 0 3-15,0 0 0 0,0 0-57 0,0 0-11 16,9 0-3-16,0-4 0 0,0 0-16 0,4 0 0 16,0 4 0-16,0 0 0 0,-13 0 0 0,9-4 0 15,4-4 0-15,5 1-9 0,-1 7 31 0,-4-8 6 16,5-4 2-16,-1 0 0 0,1-3 4 0,-5-1 1 16,0 1 0-16,5-1 0 0,-1-4-9 0,-4 1-2 15,1 3 0-15,-1-3 0 0,0 3-4 0,0 1 0 0,0-5-1 0,-4 5 0 16,-5-1-1-16,1 0 0 0,4 5 0 15,-5-1 0-15,0 0-18 0,1 1 8 0,-1-5-8 16,-4 4 0-16,5 4 9 0,-5-3-9 0,0-1 0 0,0 0 9 16,0 1-9-16,-5 3 0 0,5-4 0 0,-4 4 8 15,-1-3-8-15,5 3 0 0,-8-4 9 0,3 4-9 16,1 1 9-16,-5-1-9 0,5 0 12 0,-5 4-12 16,0 0 12-16,0 0-12 0,5 0 12 0,-5 0-12 15,5 1 0-15,-5 3 0 0,5-4 0 0,4 4 0 16,0 0 0-16,-9 4 0 0,0-1 0 0,5 1 0 15,4-4 0-15,-5 4 0 0,-3 0 0 0,3 0 0 16,-4 0 0-16,1 0 0 0,3 4 0 0,-4-4 0 16,1 3 0-16,-1 1 0 0,4 0 0 0,-3-4 0 0,-5 4 17 15,-1-1-3-15,6 1-1 0,-1 0 0 0,-4 4-2 16,4 3-1-16,-4-3 0 0,0 4 0 0,4 3 4 16,0 1 1-16,-4-1 0 0,4 5 0 0,-4-1 1 15,4 4 1-15,-4-3 0 0,4 7 0 0,5 4 8 0,-1-4 2 16,-3 4 0-16,3 0 0 0,5 0 0 0,-4-3 0 15,0-1 0-15,8-4 0 0,0-3-2 0,1-1 0 16,3-4 0-16,-3 1 0 0,4-4-10 0,4-1-3 16,0-3 0-16,4-4 0 0,1-1-4 0,0-3 0 15,8-4-8-15,5 0 12 0,4-11-22 0,9 3-5 16,-1-4-1-16,6-3 0 16,-1-1-137-16,9-7-28 0,66-24-6 0,-35 4-1 0</inkml:trace>
        </inkml:traceGroup>
        <inkml:traceGroup>
          <inkml:annotationXML>
            <emma:emma xmlns:emma="http://www.w3.org/2003/04/emma" version="1.0">
              <emma:interpretation id="{C37C3BEF-2A7D-4BD2-9E6C-589CA64B2C5F}" emma:medium="tactile" emma:mode="ink">
                <msink:context xmlns:msink="http://schemas.microsoft.com/ink/2010/main" type="inkWord" rotatedBoundingBox="7451,13159 11533,13041 11568,14232 7486,14350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08180.7158">7740 13211 1630 0,'0'0'36'0,"0"0"7"0,0 0 1 0,0 0 3 0,0 0-38 0,0 0-9 16,0 0 0-16,0 0 0 0,0 0 74 16,0 0 13-16,0 0 2 0,0 0 1 0,13 4-26 0,-4-4-4 15,-1-8-2-15,6 0 0 0,-1 5-20 0,0-9-4 16,4 0-1-16,1 0 0 0,-5-3-17 0,0-1-3 16,5 5-1-16,-5-5 0 0,0 4-3 0,-4-3-1 15,0-1 0-15,-5 0 0 0,5 5 0 0,-5-5 0 16,1-3 0-16,-1 7 0 0,5-4 1 0,-9 5 0 15,-5-5 0-15,5 4 0 0,0 1 6 0,0-5 1 16,-4 4 0-16,0 5 0 0,-1-1-4 0,5 0 0 16,0 0 0-16,-4 0 0 0,-1 1-12 0,1 3 0 15,0 4 0-15,4 0 0 0,0 0 0 0,-13 0 0 16,4 0 10-16,0 4-2 0,-4-1-8 0,4 1 12 16,0 0-4-16,-4 0 0 0,0 0-8 0,4 4 0 15,-4 0 8-15,4 3-8 0,-4 5 0 0,4 0 0 16,1 7 0-16,3-4 0 0,-4 9 0 0,5 3 0 15,0-4 0-15,4 1 0 0,-5-1 0 0,10-4 0 0,-1 1 0 16,5-1 0-16,0-7 0 0,4-1 0 0,0-3 0 16,4 0-8-1,1-1-26-15,-1-7-5 0,10-4-1 0,-5 0-692 0,4-4-138 0</inkml:trace>
          <inkml:trace contextRef="#ctx0" brushRef="#br0" timeOffset="208414.6917">8341 12852 1324 0,'0'0'118'0,"0"0"-94"0,0 0-24 0,0 0 0 0,-5 8 124 0,1-4 21 15,0 4 4-15,-1 4 1 0,5-1-54 0,0 5-10 16,-4-1-2-16,4 5-1 0,0-1-24 0,-5 9-5 16,1 3-1-16,4-4 0 0,0 1-8 0,0-1-1 15,0 0-1-15,0 0 0 0,0-7-8 0,-4-1-2 16,4-3 0-16,0-4 0 0,-5-1 0 0,5-3 0 15,0-8 0-15,0 0 0 0,0 0-14 0,0 0-3 16,0 0-1-16,0 0 0 0,0 0-5 0,0 0-1 16,0 0 0-16,9-11 0 0,-5 3 14 0,1 0 2 15,-1-8 1-15,5 5 0 0,-5-5-12 0,5 0-2 16,0 1-1-16,0-1 0 0,-1-3-11 0,1 7 8 16,4-4-8-16,-4 1 8 0,4 3-8 0,0-3 0 15,1-1-10-15,-1 4 10 16,4 1-102-16,-4-1-14 0,5 0-4 0,-5 4-1076 0</inkml:trace>
          <inkml:trace contextRef="#ctx0" brushRef="#br0" timeOffset="208832.9247">8753 12860 1450 0,'0'0'32'0,"0"0"6"0,4-8 2 0,1 1 1 0,-1-1-33 0,5 4-8 16,0-4 0-16,4 0 0 0,5 4 96 0,-5-3 18 16,4-1 3-16,1 4 1 0,4 0-38 0,0 0-8 15,0-4-2-15,0 0 0 0,4 5-22 0,0-5-5 0,0 0-1 0,1 4 0 16,-1-4-23-16,0 0-5 15,1 5-1-15,-1-5 0 0,0 4-13 0,-4-4 0 0,5 4 0 16,-5-4 0 0,0 4-49-16,0 1-7 0,-5-5 0 0,5 4-918 0</inkml:trace>
          <inkml:trace contextRef="#ctx0" brushRef="#br0" timeOffset="209072.4149">9065 12295 748 0,'-9'-16'33'0,"9"16"7"16,-5-8-32-16,5 0-8 0,0 8 0 0,0 0 0 0,0 0 272 15,0 0 52-15,0 0 10 0,0 16 2 16,5 7-212-16,-5 9-42 0,-5 7-9 0,5 11-1 0,-4 9 0 0,0 3 0 16,-5 1 0-16,0 3 0 0,0 4-5 0,1-4-1 15,-6 5 0-15,1-1 0 0,0 0-38 0,-4-8-8 16,3 1-2-16,1-9 0 0,0-3-18 0,4-4 0 15,-4-8 0-15,0-4 0 16,0-4-56-16,4-7-4 0,0-1-2 0,5-11-1106 16</inkml:trace>
          <inkml:trace contextRef="#ctx0" brushRef="#br0" timeOffset="206122.3718">5695 12821 403 0,'0'0'36'0,"0"0"-36"0,0-8 0 0,9 1 0 15,-9-1 88-15,0 8 10 0,4-8 2 0,-4 0 1 16,5 0-26-16,-1 1-6 0,-8-1-1 0,4 0 0 16,0 8 16-16,-5-4 4 0,1-4 0 0,4 8 0 15,-4-8-12-15,-1 1-1 0,5-1-1 0,0 8 0 16,-4-8-22-16,-5 4-4 0,5-4 0 0,4 8-1 16,0 0-15-16,-5-4-4 0,-4-3 0 0,5-1 0 15,4 4-11-15,0 4-2 0,-9-4-1 0,5 0 0 16,0 0-1-16,-5 0 0 0,-4 0 0 0,4 1 0 15,0 3 0-15,-4 0 0 0,0 0 0 0,4 0 0 0,-4 0 3 16,0 3 0-16,-1-3 0 0,-3 4 0 0,4 4 2 16,0 0 1-16,-5 0 0 0,5 3 0 0,0-3 6 15,-5 4 2-15,5 4 0 0,-5-1 0 0,1 1 1 0,4-1 1 16,-5 5 0-16,1 3 0 0,3-3-5 0,1 3 0 16,5 4-1-16,3 5 0 0,-4-5 1 0,5 8 0 15,4-4 0-15,0 8 0 0,0 0-11 0,0 0-1 16,-4 4-1-16,8 0 0 0,0-4 5 0,5 0 2 15,-4-4 0-15,3-4 0 0,5-3 7 0,5-5 2 16,-5 0 0-16,9-3 0 0,-4-4-19 0,8-5-8 16,0 1 0-16,5-8 8 15,0-4-29-15,-1-4-7 0,1-4 0 0,9-4-1 16,-5-3-89-16,9 3-18 0,-1-7-3 0,6-5-551 16,-1 1-110-16</inkml:trace>
          <inkml:trace contextRef="#ctx0" brushRef="#br0" timeOffset="206715.2295">6327 12993 748 0,'0'0'67'0,"0"0"-54"15,0 0-13-15,0 0 0 0,0 0 152 0,0 0 28 16,0 0 6-16,0 0 1 0,0 0-62 0,0 0-12 15,-4-4-2-15,-5 0-1 0,9 4-38 0,0 0-7 16,-9 0-1-16,0 0-1 0,0 0-26 0,1 0-5 16,8 0 0-16,-9 4-1 0,0 4-12 0,0-4-3 15,1 7 0-15,-6 1 0 0,6 0 3 0,-1 7 0 16,-4 1 0-16,4 7 0 0,0 0-3 0,0 4-1 16,5-3 0-16,-5 3 0 0,5 0-2 0,4 0 0 15,4-3 0-15,-4-5 0 0,5-3-5 0,3-5-8 0,1 1 11 16,0-5-11-16,0-3 23 0,4-4-3 0,0 0 0 0,5-8 0 15,-1-4-20-15,1-3 8 0,-1-5-8 0,5 0 0 16,-4-7 0-16,4 0-18 0,0-1 3 0,0-3 1 16,-1 4 14-16,1-5 0 0,-4 1 0 0,-1-4 0 15,1 0 10-15,-5 3-10 0,-8-3 8 0,3 8-8 16,-3-5 10-16,-1 5-10 0,-4 3 12 0,0 1-12 16,-9 7 12-16,-4-3-12 0,0 7 12 0,4-4-12 15,-4 8 20-15,-4 0-2 0,-1 4-1 0,0 0 0 16,1 4-17-16,-5 0 8 0,4 4-8 0,1 0 0 15,-1 3-15-15,-4 5-9 0,5 0-3 0,-1-1 0 16,-4 1-161-16,5 3-33 0,-5 1-7 0,4-1 0 16</inkml:trace>
          <inkml:trace contextRef="#ctx0" brushRef="#br0" timeOffset="207315.695">6564 12930 1666 0,'0'0'36'0,"0"0"8"0,13 0 2 0,-13 0 2 0,0 0-39 0,13 4-9 0,5 0 0 0,-1 4 0 16,-4 4 44-16,5-5 6 0,0 5 2 0,-5 4 0 15,0-1-4-15,-4 5 0 0,-5 3 0 0,5-3 0 16,-5-1-6-16,1 1-2 0,-1-1 0 0,-4 1 0 15,0-5 16-15,-4 1 2 16,-1-4 1-16,1-1 0 0,-5 1-14 0,5-4-2 0,4-8-1 0,0 0 0 16,0 0-15-16,0 0-3 0,0 0-1 0,0 0 0 15,0 0-12-15,0-12-3 0,0 0 0 0,4 1 0 16,5-9 0-16,-5 1 0 0,5-5 0 0,4 1 0 16,0-4 4-16,0-1 0 0,5 1 0 0,0 0 0 15,-5-1-28-15,4 9-4 0,-4-1-2 0,1 1 0 16,-1 7 22-16,0 1 0 0,0 3 0 0,-4 0 0 15,0 4 0-15,-9 4 0 0,13 0 0 0,-4 8 0 16,-1-4 0-16,1 4 8 0,0 3-8 0,0 5 8 0,-1-4-8 16,-3 3 8-16,-5 5-8 0,4-1 8 0,1 1-8 15,-5-1 8-15,4-3-8 0,-4-1 8 0,0 1-8 16,0 3 0-16,0-7 9 0,4 0-9 0,-4 0-15 0,0-1-7 16,5-3-2-16,-5 4-1152 15</inkml:trace>
          <inkml:trace contextRef="#ctx0" brushRef="#br0" timeOffset="207576.6864">7235 12852 2026 0,'0'0'44'0,"0"0"10"0,0 0 2 0,0 0 1 0,13 0-45 0,-13 0-12 0,0 0 0 0,9 8 0 16,-5 0 53-16,5 4 9 0,0-1 2 0,0 5 0 15,-5 3-16-15,5 5-4 0,-5-5 0 0,1 9 0 16,-1-1-1-16,-4 4-1 0,-4 0 0 0,4-3 0 15,0-1-1-15,0 0 0 0,-5-3 0 0,1 3 0 0,4 0-23 0,0-3-5 16,0-1-1-16,0-3 0 0,-4-9-3 0,-1 5-1 16,14-4 0-16,-5-5 0 0,-4-7-8 0,0 0 0 15,0 0 0-15,13 0 0 0,1 0 0 0,-6 0 10 16,-8 0-10-16,14-15 10 0,-6-1-10 0,5 1 12 16,-4-5-12-16,4-3 12 0,1-5-12 0,3 1 0 15,-4 0 0-15,0-4 8 0,5-1 20 0,-5 1 3 16,9 0 1-16,-4 4 0 0,-1-5-32 0,1 1 0 15,-1 4 0-15,1 0 0 16,-1-1-29-16,-3 1-12 0,-1 0-3 0,4 3-803 16,-4 1-161-16</inkml:trace>
        </inkml:traceGroup>
        <inkml:traceGroup>
          <inkml:annotationXML>
            <emma:emma xmlns:emma="http://www.w3.org/2003/04/emma" version="1.0">
              <emma:interpretation id="{5AEA4121-2E8C-44D0-A87F-5AF8860E5D98}" emma:medium="tactile" emma:mode="ink">
                <msink:context xmlns:msink="http://schemas.microsoft.com/ink/2010/main" type="inkWord" rotatedBoundingBox="12513,12494 14739,12430 14790,14175 12564,14239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09842.8663">10337 12681 979 0,'0'0'43'0,"0"0"9"0,0 0-41 0,0 0-11 0,0 0 0 0,0 0 0 15,9-4 148-15,-5-4 28 0,9 8 6 0,-4-8 1 0,9 4-89 0,3 0-18 16,6 1-3-16,4-1-1 16,8 0-16-16,0 0-3 0,1 0-1 0,4 0 0 0,8-4-6 15,-3 0-2-15,3 5 0 0,-3-5 0 16,-1-4-20-16,0 4-5 0,-4-3-1 0,0-1 0 0,4-4-10 0,-4 5-8 15,4-1 9-15,-8 4-9 0,-1-4 0 0,1 5 0 16,-1-1 0-16,-4 4 0 16,-8-4-44-16,-5 4-3 0,-5 0 0 0,-4 0-933 15</inkml:trace>
          <inkml:trace contextRef="#ctx0" brushRef="#br0" timeOffset="210221.9453">11017 12033 1360 0,'4'-19'60'0,"-4"7"13"0,0-3-58 0,5-1-15 16,3 0 0-16,-3 5 0 0,-1-5 71 0,5 8 11 0,0-3 2 0,0 7 1 15,-9 4-13-15,0 0-4 0,0 0 0 0,0 0 0 16,8 11-13-16,-3 5-3 0,-5 7-1 0,0 9 0 15,-9 3 11-15,5 8 2 0,-10 3 1 0,1 5 0 16,-4 8 3-16,-1 3 1 0,-4 8 0 0,-4 4 0 16,0 0-6-16,-5 0-2 0,0 1 0 0,0-1 0 15,1-4-15-15,-5 0-3 0,4 0-1 0,0-3 0 16,5-13-42-16,0 1 0 0,-1-1 0 0,1 1 0 16,8-12 0-16,-4-4 0 0,5-4 0 0,-1-8 0 15,1 1-27-15,4-5-10 0,4-7-3 16,0-9 0-16,0 1-143 0,5-4-29 0,4-4-5 0</inkml:trace>
          <inkml:trace contextRef="#ctx0" brushRef="#br0" timeOffset="211136.1272">11842 11702 2026 0,'0'0'44'0,"0"0"10"0,0-12 2 0,4 4 1 0,-4 1-45 0,0 7-12 0,9-4 0 0,0-4 0 16,-9 8 20-16,0 0 1 0,0 0 1 0,0 0 0 16,0 0-1-16,0 0 0 0,0 0 0 0,0 16 0 15,-5 3 27-15,-3 8 6 0,-1 5 1 16,0 10 0-16,-9 1-6 0,1 12-1 0,-5 7 0 0,0 8 0 15,-4 1-1-15,-5 3-1 0,0 8 0 0,-4 3 0 16,0 9-27-16,0-4-6 0,0-8-1 0,4-4 0 16,0-4-4-16,1-4-8 0,-1-4 11 0,0-3-11 15,5-5 15-15,0-7-4 0,4-4-1 0,-5-1 0 16,5-7-10-16,1-3 0 0,7-1 0 0,-8-8 8 16,9-8-8-16,0 1 10 0,4-8-10 0,-4-1 10 15,9-7-10-15,4-4 0 0,0 0 0 0,0 0 0 0,-5-8-10 16,5-3 10-16,0-9-13 0,9-3 5 0,0-4 0 15,4-1 0-15,5-3 0 0,-1-4 0 0,5 0 0 0,9 0 0 16,0 4 0-16,-1 3 0 0,1 1 8 0,4 7 0 16,-9 1 0-16,5 3 0 0,-9 5 0 0,4 3 0 15,-4 4 0-15,-4 4-12 0,-1 0 12 0,1 4 0 16,-9 4 0-16,4-1 0 0,-4 9 0 0,-1 0 0 16,-3-5 0-16,-1 5 0 0,1-4 0 0,-5 3 8 15,0 5-8-15,4-5 8 0,-4-3-8 0,0 0 0 16,0-4 0-16,0 3 0 0,0-11 0 0,0 0 0 15,9 8 0-15,-9-8 0 0,9 4 0 0,4-4 0 16,0 4 0-16,0-4 0 0,0 0 0 0,0-4-8 16,5 4 8-16,-1-4 0 0,1-4-12 0,0-3 4 15,-1 3 0-15,5-4 0 0,0-4 8 0,-4 5 0 16,3-1 0-16,1-4 0 0,0-3 0 0,-4-1 0 16,-1 1 0-16,1 3 0 0,-5-3 0 0,0 7 0 0,0-3 0 15,1 7 0-15,-10 0 0 0,5 4 9 0,-5 0-1 0,-4 4-8 16,9 0 8-16,-9 0-8 0,0 0 0 0,4 8 0 15,1 4 0-15,-1-1 0 0,-8 5 0 0,4 3 0 16,0-3 0-16,0 4 0 0,0-5 0 0,-5 5 0 16,5-5 0-16,0-3 0 0,0 0 0 0,0-1 0 15,0 1 0-15,0-12 0 0,0 0 0 0,9 4 0 16,-9-4 0-16,9 4 0 0,4 0 8 0,0-8-8 16,-4 0 0-16,4-8 0 0,0 4 8 0,5 1-8 15,-1-5 0-15,-3-4 0 0,3 1 0 0,-4-1 0 0,5 4 8 16,-1-3-8-16,-3-1 0 0,3 1 0 0,-4-5 0 15,0 1 0-15,5-1 0 0,-1 5 0 0,1 3 0 0,-5-4 0 16,5 5 0-16,-1 7 0 0,-4 0 0 0,9 0 0 16,-8 4 0-16,-1 4-9 0,0 0 9 0,0 3 0 15,-4 5 0-15,4 0 0 0,0 3 0 0,0-3 8 16,-4 4 0-16,-5-1 0 0,1 1-8 0,4-4 0 16,-9 3 0-16,4-3 8 0,0 0 7 0,-4-1 1 15,-4-3 1-15,0 0 0 0,-1 0 7 0,-4 0 2 16,1 3 0-16,-5-3 0 0,-1 4-3 0,-3-4-1 15,-5 3 0-15,0-3 0 0,0 4-6 0,-4-1-2 16,-1 1 0-16,1 0 0 0,-5 0-14 0,1-5 9 16,-1 5-9-16,0-8 8 0,-4 4-17 0,0-4-4 15,4-4-1-15,1 0 0 16,-1-4-127-16,0 0-26 0,5-4-5 0,-5-4 0 0</inkml:trace>
          <inkml:trace contextRef="#ctx0" brushRef="#br0" timeOffset="211246.1116">12057 12271 2188 0,'8'-15'97'0,"-3"7"20"0,-1 0-93 0,5 0-24 0,-5 4 0 0,5 0 0 15,0-3 77-15,-5 3 11 0,-4 4 3 0,0 0 0 16,9-4-105-16,-9 4-21 0,9 4-4 0,4 0-1039 16</inkml:trace>
        </inkml:traceGroup>
        <inkml:traceGroup>
          <inkml:annotationXML>
            <emma:emma xmlns:emma="http://www.w3.org/2003/04/emma" version="1.0">
              <emma:interpretation id="{64B713CF-B0AD-4F18-ABD5-C373B9CA151D}" emma:medium="tactile" emma:mode="ink">
                <msink:context xmlns:msink="http://schemas.microsoft.com/ink/2010/main" type="inkWord" rotatedBoundingBox="16252,12623 21270,12478 21319,14177 16301,14322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15245.0211">16334 12802 518 0,'0'0'46'0,"0"-4"-37"0,0-4-9 0,0 0 0 16,0 0 235-16,5 1 45 0,-5-5 8 0,0 8 3 15,4-4-158-15,0 0-31 0,5 4-6 0,0-3-2 16,0-1-52-16,4 4-10 0,0 0-3 0,5 0 0 16,-5 4-12-16,4 0-2 0,1 4-1 0,4 4 0 15,-9 0-3-15,5 3-1 0,-1 1 0 0,-4 4 0 0,0 3 2 0,-4-3 0 16,0 3 0-16,4 1 0 0,-8-1 20 0,-5 1 5 16,4-1 1-16,-4 1 0 0,-4-5-8 0,4 1-2 15,-5-4 0-15,1-1 0 0,-1-3 0 0,1 0 0 16,0 4 0-16,4-12 0 0,0 0-10 0,0 0-2 15,0 0-1-15,0 0 0 0,0 0 1 0,0 0 1 16,-5-12 0-16,5 0 0 0,0 1-17 0,5-1 0 16,-5-4 8-16,4 1-8 0,0-5 0 0,5 1 0 15,0-1 0-15,0-3 0 0,-1 3 30 0,6-3-1 16,3 3 0-16,1 1 0 0,-5-1-29 0,4 5-21 16,1 3 3-16,0 0 1 0,-5 8 3 0,4 1 1 15,-4 3 0-15,5 3 0 0,-5 5 13 0,0 4 0 16,0 4 0-16,1 3 0 0,-6 1 0 0,1 3 0 15,0 4 0-15,-5 1 0 0,-8-1 0 0,4-4 0 16,0 5 0-16,0-5 0 0,-9 4 0 0,5-3 0 16,-1-5 0-16,-3 1 0 0,3-9 21 0,1 5 11 15,-1-12 1-15,1 4 1 0,4-8-21 0,0 0-4 0,0 0-1 16,0 0 0-16,0 0-8 0,0 0 8 0,0-8-8 0,4-4 8 16,1 0 0-16,4-3 0 0,-1-5 0 0,6-3 0 15,-1 0-8-15,0-1 0 0,0-3 0 16,5 0 0-16,-1-1 0 0,1 5 0 0,-1-4 0 0,1 7 0 15,-1-3 0-15,1 3 0 0,-5 5 0 0,0 3 0 16,0 4 0-16,-4 4 0 0,-9 4-10 0,9 4 10 16,0 0 0-16,-1 8 0 0,-3-1 0 0,-1 5 0 15,-4 0 0-15,5 3 0 0,-5 1 0 0,0-1 0 16,-5 1 0-16,1-1 0 0,4 4 0 0,-5 1 0 16,1-5-61-16,4-3-19 15,0 3-4-15,0-3-691 0,0 0-137 0</inkml:trace>
          <inkml:trace contextRef="#ctx0" brushRef="#br0" timeOffset="215484.0965">17545 12782 1868 0,'-13'4'83'0,"4"0"17"0,0 0-80 0,1 4-20 16,8 3 0-16,-9 5 0 0,-9 0 61 0,5-1 9 15,13 1 2-15,-4-1 0 0,-5 5-13 0,0-5-3 0,5 1 0 0,8 0 0 16,1-1-28-16,-5-3-5 0,0 0-2 0,8-1 0 16,1-3 2-16,4 0 0 0,-13-8 0 0,14-4 0 15,-1 4-3-15,0-4 0 0,4 0 0 0,-3-4 0 16,-1 1-6-16,0-1-2 0,9-4 0 0,-9-3 0 16,-4 3 16-16,4 0 4 0,4-3 0 0,-3-1 0 15,-6 0-20-15,1 1-3 0,0-1-1 16,0-3 0-16,4 3-8 0,-4 0 0 0,-5-3 0 0,5 3 0 31,0-3-93-31,4-1-21 0,-9-3-4 0,1 7-984 0</inkml:trace>
          <inkml:trace contextRef="#ctx0" brushRef="#br0" timeOffset="215910.3329">18037 12946 1036 0,'0'0'92'0,"0"0"-73"16,0 0-19-16,0 0 0 0,0 0 137 0,0 0 24 16,13-8 5-16,-5 0 1 0,-3-3-47 0,8-5-10 15,5 4-2-15,4-7 0 0,-5 3-36 0,5-3-8 16,0-5-2-16,0 5 0 0,4-8-42 0,1-1-8 15,-10 1-1-15,1-4-1 0,4 0-10 0,-5-5 8 16,-4 1-8-16,0-4 8 0,-4 0 4 0,0 0 0 16,4 0 0-16,-4-4 0 0,-9 4-4 0,9 0 0 15,-1 0 0-15,1 0 0 0,-4 0 26 0,-1 4 5 16,0-4 1-16,5 4 0 0,0 4-29 0,0 0-11 0,-9 4 8 16,4-1-8-16,5 5 0 0,-5 3 0 0,-4 5 0 0,-4-1 0 15,8 1 0-15,-4 3 0 0,-4 4 0 16,4 8 0-16,-9 0 0 0,9 0 0 0,-4 0 0 0,-9 8 0 15,-1 4 0-15,-3 3 0 0,4 1 0 0,0 7 0 16,-5 4 0-16,-4 5 0 0,0 3 0 0,5 0 0 16,-1 4 15-16,-4 4-3 0,-4 0 0 0,4 0 0 15,9 3-12-15,0 1 0 0,-9-4 0 0,4 8 0 16,5-4 0-16,4-1 0 0,5-3 0 0,-5 4 0 16,-9-4 8-16,14-4-8 0,8 0 11 0,1-4-11 15,-10 0-9-15,5-4-9 0,9-3-2 0,4-1-736 16,-4-4-148-16</inkml:trace>
          <inkml:trace contextRef="#ctx0" brushRef="#br0" timeOffset="216362.8108">18817 12802 1188 0,'0'0'52'0,"5"-8"12"0,8 4-52 0,-4-4-12 15,-9 0 0-15,4-3 0 0,1-1 137 0,-5 0 25 16,4 1 5-16,-8-1 1 0,-1 0-56 0,5 0-10 15,0 1-2-15,0 3-1 0,-9 0-39 0,5 0-8 16,4 1-2-16,0-1 0 0,-9 0-5 0,0 0-1 16,5 4 0-16,4 4 0 0,0 0-28 0,-4-4-7 15,-9 0-1-15,4 4 0 0,9 0-8 0,-9 4 0 0,-13 0 0 0,9 4 0 16,4 4 0-16,-4-4 0 0,0 3 0 0,-9 5 0 16,0 3 0-16,4 1 0 0,10-1 0 0,-10 1 0 15,-4-1-9-15,9 1 9 0,9-1-12 16,-1 1 12-16,1-5-9 0,4 1 9 0,-5 0 0 15,10-9-9-15,8 1 9 0,-13-8 0 0,0 8 0 0,0-8 0 16,13 0-20-16,0 0-1 0,-13 0-1 0,9-4 0 16,0-4 22-16,8 1 0 0,1-5 0 0,-1 0 0 15,-12-3 0-15,8-1 0 0,9-4 9 0,0 5-9 16,-9-5 20-16,0 5 0 0,0-1 0 0,5 1 0 16,-1 3-9-16,-3 4-3 0,-6-4 0 0,1 8 0 15,4 1 12-15,-13 3 3 0,0 0 0 0,0 0 0 16,5 11-23-16,-1 1 0 0,1 4 0 0,-5 3 8 0,-5 1 19 15,10-1 4-15,-1-3 1 0,0 3 0 0,-8 1-32 16,8 3 0-16,9-3 0 0,1-5 0 16,3 5-50-16,1-9-10 0,4 1-1 0,0-4-1 15,4 4-26-15,5-5-6 0,-5 1-1 0,5 0-916 16</inkml:trace>
          <inkml:trace contextRef="#ctx0" brushRef="#br0" timeOffset="213724.9036">14079 12938 1839 0,'0'0'40'0,"0"0"9"0,0 0 2 0,9-4 1 0,4 0-42 0,5 4-10 16,-1 0 0-16,5-4 0 0,5 4 56 0,-1-3 10 15,0-1 2-15,1 4 0 0,-6-4-33 0,6 0-7 16,-5 4 0-16,0 0-1 16,4 0-47-16,0 0-10 0,1-4-2 0,3 4 0 15,1 0-191-15,4 0-38 0,31-8-8 0,-9 0-2 0</inkml:trace>
          <inkml:trace contextRef="#ctx0" brushRef="#br0" timeOffset="213515.0617">14321 12568 633 0,'0'0'56'0,"0"0"-44"0,0 0-12 0,0 0 0 15,0 0 132-15,0 0 25 0,0 0 5 0,0 0 1 16,0 0-73-16,4-4-14 0,-4 4-4 0,13-8 0 15,0 4-33-15,0-4-7 0,1-3-2 0,3-1 0 16,1 0-8-16,-1 0-2 0,1-7 0 0,4 7 0 16,-5-3-5-16,5-1-2 0,0-3 0 0,0 3 0 15,0-4 7-15,-4 1 2 0,-5 3 0 0,9-3 0 16,-5-1-10-16,1 1-3 0,-5-1 0 0,4 1 0 0,-3-1 0 16,-1 1 0-16,-4-1 0 0,-1-3 0 0,1 3-1 15,0-3-8-15,-9 0 12 0,4 3-4 0,-4-3-8 0,0-1 8 16,-4 5-8-16,-1-1 8 0,-3-3-8 15,-1 3 8-15,5 5-8 0,-10-5 8 0,1 5-8 0,0-1 0 16,0 8 0-16,0-3 0 0,0 3 0 0,-5 0 0 16,0 0 0-16,1 4 0 0,4-3 0 0,-5 3 0 15,1 0-9-15,4 4 9 0,-1 0 0 0,1 0 0 16,4 4-8-16,1 0 8 0,-1 7 0 0,0-3 0 16,5 8 0-16,-5 3 0 0,5 1 15 0,-1 3 0 15,5 4 0-15,0 8 0 0,0-3 11 0,0 7 2 16,0 4 1-16,0 7 0 0,0 1-5 0,-4 4-2 15,4 7 0-15,-5 8 0 0,-3 4 17 0,3 4 3 16,-4 0 1-16,1-4 0 0,-1-3 1 0,0-5 1 0,0 4 0 0,1-8 0 16,-1 5-18-16,-4-9-4 0,4 1-1 0,0-5 0 15,-4-7-14-15,4 0-8 0,0-4 10 0,-4-4-10 16,4-8 0-16,5 0 0 0,-5-3 0 0,5-9-10 31,-5-7-91-31,5 3-19 0,-1-7-3 0,1 0-550 0,4-8-111 0</inkml:trace>
          <inkml:trace contextRef="#ctx0" brushRef="#br0" timeOffset="214181.822">15264 12720 1090 0,'0'0'48'0,"0"0"11"0,0 0-47 0,0 0-12 0,0 0 0 0,0 0 0 16,0 0 132-16,-5 8 24 0,-3-1 4 0,-6 9 2 15,6 0-52-15,-5 3-10 0,-5 4-3 0,0 5 0 16,1 7-56-16,4 4-11 0,-5 0-2 0,1 4-1 16,-1 4-14-16,5-5-2 0,0 1-1 0,4-4 0 15,5-4-10-15,-1 1 10 0,1-9-10 0,4-4 10 16,0-3-10-16,4-9 12 0,-4 1-12 0,0-12 12 15,13 4-1-15,1-4 0 0,-1-8 0 0,0 0 0 16,9-3 1-16,-5-1 1 0,1-7 0 0,-1-1 0 16,1 1-2-16,4-5-1 0,-5 1 0 0,1-1 0 15,-5-3-10-15,0 0 12 0,-4-1-12 0,0 1 12 16,-5 0 2-16,1 0 1 0,3-1 0 0,-3 1 0 16,-5 4 8-16,0-1 1 0,0 5 1 0,0 3 0 0,-9 4-9 0,5 1-1 15,-1-1-1-15,-3 4 0 0,-6 8-14 16,1-4-8-16,-4 4 8 0,-1 4-13 15,-4 4-133-15,0 4-26 0,-4-1-6 0</inkml:trace>
          <inkml:trace contextRef="#ctx0" brushRef="#br0" timeOffset="214403.328">15624 12735 2070 0,'8'-4'45'0,"1"1"10"0,4-1 1 0,0 0 3 0,1 0-47 0,3 8-12 0,-4 0 0 16,0 3 0-16,-4 1 26 0,4 8 3 0,-4-1 1 0,0 1 0 15,-5 4-30-15,1-1 0 0,-5 8 0 0,4 1 0 16,-8-5 12-16,4 4 8 0,-5-3 3 0,1 3 0 16,0-4-3-16,-1 1 0 0,1-5 0 0,-1-3 0 15,1-4 32-15,0-5 5 0,-1 5 2 0,5-4 0 16,0-8-6-16,0 0-1 0,0 0 0 0,0 0 0 15,0 0-25-15,0 0-6 0,0 0-1 0,0-12 0 16,5-3-8-16,-1 3-1 0,0-4-1 0,1-3 0 16,-1-1 19-16,1-3 4 0,-1 0 1 0,0-9 0 15,5 5-22-15,0 0-4 0,-5-1 0 0,9 1-8 16,1-4 0-16,3 0 0 0,-4 3 0 0,9 1 0 0,5 4 0 16,-1-1-9-16,0 5 1 0,9-1 0 15,-4 1-128-15,9 7-24 0,-1 8-6 0,0 0-974 16</inkml:trace>
        </inkml:traceGroup>
        <inkml:traceGroup>
          <inkml:annotationXML>
            <emma:emma xmlns:emma="http://www.w3.org/2003/04/emma" version="1.0">
              <emma:interpretation id="{0A59C9A8-ED9E-4573-A9E5-0118A4D6F50B}" emma:medium="tactile" emma:mode="ink">
                <msink:context xmlns:msink="http://schemas.microsoft.com/ink/2010/main" type="inkWord" rotatedBoundingBox="22665,12509 25493,12427 25530,13712 22702,13794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18634.514">21187 12458 518 0,'0'0'23'0,"0"0"5"0,0 0-28 0,0 0 0 16,0 0 0-16,0 0 0 16,4 12 267-16,0 0 48 0,1 0 9 0,-1 3 3 0,1 9-195 0,-5-1-40 15,4 4-7-15,-4 1-1 0,0-1-40 0,4 0-7 16,-4 0-1-16,0 1-1 0,5-5-17 0,-5 1-3 16,0-9-1-16,0 1 0 0,0-1 6 0,0-7 0 15,0-8 1-15,0 0 0 0,0 0-2 0,0 0-1 16,0 0 0-16,0 0 0 0,0 0 22 0,4-4 5 15,5 0 1-15,0-7 0 0,-1-1-29 0,-3-4-5 16,4-3-2-16,4-1 0 0,-4-3 11 0,4-4 3 16,4-1 0-16,-4 1 0 0,5-4-24 0,0 4 0 15,-5 3 0-15,4 1 8 0,5 3 17 0,-4 9 4 16,-1 3 1-16,5 0 0 16,-9 8-48-16,1 4-10 0,-6 0-1 0,1 7-1 0,0 5 30 0,-5 4 0 15,1-1 0-15,-5 4 0 0,4 9 0 0,-4-5 0 16,-4 0-8-16,4 4 8 0,0-3-21 0,0-1-2 15,0 0 0-15,0-3-1109 0</inkml:trace>
          <inkml:trace contextRef="#ctx0" brushRef="#br0" timeOffset="218788.2272">21968 12209 1555 0,'0'-4'138'0,"-5"-4"-110"15,5 4-28-15,0 4 0 0,-4-4 94 0,4 4 14 16,0 0 2-16,0 0 1 0,0 0-44 0,0 0-9 15,0 0-2-15,13 0 0 0,0 4-24 0,5-4-6 16,8 4-1-16,0-4 0 0,9 0-25 0,1 4-20 16,7 0 3-16,-3-4 1 0,4 0 16 0,0-4 0 15,-1 4 0-15,6-4 0 0,-10 0 21 0,5 4 8 16,0-4 2-16,0 0 0 0,-5 1-20 0,5-1-11 16,-9 0 12-16,0 0-12 15,0 0-23-15,-4 4-11 0,-4-4-2 0,-6 4-1 16,1 0-28-16,0-4-6 0,-9 4-1 0,1-4-828 0</inkml:trace>
          <inkml:trace contextRef="#ctx0" brushRef="#br0" timeOffset="219070.9263">22463 11706 1609 0,'5'-8'35'0,"-1"0"7"0,0 0 2 0,10 5 2 16,-6-5-37-16,1 0-9 0,-9 8 0 0,0 0 0 0,0 0 82 0,0 0 14 16,13 8 4-16,-8 0 0 0,-5 7-34 0,4 5-6 15,-4 3-2-15,-4 12 0 0,-1 4-7 0,1 4-2 16,-5 4 0-16,-4 7 0 0,0-3 5 0,0 8 1 16,-5-5 0-16,5 5 0 0,-5-5-23 0,1 5-4 15,-5-5 0-15,4 5-1 0,1-5-11 0,4 1-1 16,0-8-1-16,-1 4 0 0,6-12-14 0,-1 3 11 15,4-3-11-15,1-7 10 16,0-1-127-16,4-12-26 0,0 1-5 0,0-1-911 0</inkml:trace>
          <inkml:trace contextRef="#ctx0" brushRef="#br0" timeOffset="219569.2875">22999 12611 1076 0,'0'-20'48'0,"4"12"9"0,0-3-45 0,1 3-12 0,-1 4 0 0,5-4 0 16,-5-4 77-16,1 5 14 0,3-1 2 0,-8 8 1 16,0 0 2-16,0 0 1 0,0 0 0 0,0 0 0 0,0 0-25 0,0 0-4 15,0 0-2-15,0 0 0 0,0 0-18 0,-4 11-4 16,0 1-1-16,-5 4 0 0,0-1-27 0,0 5-6 16,5 3-1-16,-5 1 0 0,0-1-9 0,1 4 0 15,3 1 0-15,1-1 0 0,-1 0 25 0,1-3 3 16,4-5 1-16,0 5 0 0,0-5-20 0,0-3-9 15,9-1 8-15,-5-3-8 0,9 0 30 0,-4-1 1 16,4-7 0-16,1-4 0 0,3 0-42 0,1-4-8 16,-1 0-1-16,1-3-1 0,-1-5 21 0,5 0 0 15,-4-3 0-15,-1 3 0 0,1-4 0 0,-5-3 15 16,5-8-3-16,-5 3 0 0,0-7-4 0,0 0-8 16,0-4 11-16,0 0-11 0,-4-1 24 0,0 9-3 15,0 0 0-15,-5 0 0 0,0 7-21 0,-8 1 0 16,-5-1 0-16,-4 4 8 0,0 1 0 0,-5 3 0 15,-4 4 0-15,-4 4 0 16,0 1-36-16,0 3-6 0,-5 3-2 0,0 5-1046 0</inkml:trace>
          <inkml:trace contextRef="#ctx0" brushRef="#br0" timeOffset="217856.16">20647 12392 622 0,'0'0'28'0,"0"0"5"0,0 0-33 0,0 0 0 0,0 0 0 0,0 0 0 15,0 0 68-15,0 0 8 0,0 0 0 0,0 0 1 16,0 0-1-16,0 0-1 0,0 0 0 0,13-12 0 16,-8 1 5-16,-5 11 2 0,0 0 0 0,0 0 0 15,0 0 7-15,0 0 2 0,0-12 0 0,0 12 0 16,0 0-22-16,0 0-4 0,0 0-1 0,0 8 0 16,-5 0-23-16,1 3-5 0,-5 5 0 0,5 7-1 15,-10 1 5-15,1 7 0 0,0 0 1 0,0 4 0 16,-5 4-5-16,5-8-2 0,0 5 0 0,0-1 0 15,0-4-12-15,4 0-2 0,5-4-1 0,-1 1 0 16,1-9-19-16,4 1 8 0,-5-1-8 0,10-7 0 16,-1 0-23-16,1-5-11 0,-1 1-2 15,5 0-1-15,0-8-103 0,8-4-20 0,1 0-4 16</inkml:trace>
          <inkml:trace contextRef="#ctx0" brushRef="#br0" timeOffset="218018.8126">20858 12026 172 0,'-14'-24'8'0,"10"12"1"0,0-3-9 0,4 3 0 0,-5-3 0 0,5 3 0 16,5-4 396-16,-5 1 76 16,4 7 16-16,-4 8 4 0,0 0-370 0,0 0-74 0,0 0-14 0,13-4-627 15,-4 4-126-15</inkml:trace>
        </inkml:traceGroup>
        <inkml:traceGroup>
          <inkml:annotationXML>
            <emma:emma xmlns:emma="http://www.w3.org/2003/04/emma" version="1.0">
              <emma:interpretation id="{FDBFF7DF-0DD3-4D03-909E-855B1CC51873}" emma:medium="tactile" emma:mode="ink">
                <msink:context xmlns:msink="http://schemas.microsoft.com/ink/2010/main" type="inkWord" rotatedBoundingBox="27438,13058 28136,13038 28152,13572 27453,13593"/>
              </emma:interpretation>
              <emma:one-of disjunction-type="recognition" id="oneOf35">
                <emma:interpretation id="interp47" emma:lang="" emma:confidence="1">
                  <emma:literal>a</emma:literal>
                </emma:interpretation>
                <emma:interpretation id="interp48" emma:lang="" emma:confidence="0">
                  <emma:literal>A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o</emma:literal>
                </emma:interpretation>
                <emma:interpretation id="interp51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220415.5635">25675 12517 691 0,'-9'-12'30'0,"9"12"7"0,9-8-29 0,4 1-8 0,-4-5 0 0,4 4 0 16,-4-4 162-16,4 1 31 0,-4 3 7 0,4-8 0 16,0 9-84-16,-4-5-16 0,-1 0-4 0,1 4-1 0,-4 1-31 0,-1-1-7 15,0-4-1-15,-4 0 0 16,0 1 7-16,0-1 1 0,0 4 0 0,-8-4 0 16,3 5-16-16,-4-1-2 0,-4 4-1 0,-4-4 0 0,-1 4-29 15,-4 0-5-15,-4 0-2 0,0 4 0 0,-5-3-9 0,0 6 0 16,1 1 0-16,-1 8 0 0,-4 0 8 0,0-1 2 15,0 9 1-15,4 7 0 0,0 4-11 0,0-3 8 16,5-1-8-16,9 0 8 0,-1 5-8 0,5-1 0 16,4 0 0-16,5 0 0 0,-5-4 0 0,9 1 0 15,0-1 0-15,4 0 0 0,1-7 0 0,3-1 0 16,1-3 0-16,9-4 0 0,-1-8 0 0,5-1 0 16,0 1 0-16,0-4 0 0,9-7 0 0,-5 3 0 15,0-4 0-15,1 0-11 0,3-4 11 0,-3-3 0 16,-1 3 0-16,5-7 0 0,-5-1 16 0,0 1 6 15,1-9 1-15,4-3 0 0,-5 0-14 0,0-4-9 16,0 0 12-16,5 0-12 0,-4 3 35 0,-6 5 0 16,-3 4 0-16,0 3 0 0,-5 5-35 0,-5 3 0 0,1 8 0 15,-9 4 0-15,0 0 0 0,0 0 0 0,-4 12 0 16,4 7 0-16,-9 1 40 0,9 3 2 0,-9 4 0 16,5 8 0-16,0-3-31 0,-5 3-11 0,9 8 0 0,0-4 9 31,4 0-29-31,1 0-7 0,8-4-1 0,0 0-788 0,9-4-157 0</inkml:trace>
        </inkml:traceGroup>
      </inkml:traceGroup>
    </inkml:traceGroup>
    <inkml:traceGroup>
      <inkml:annotationXML>
        <emma:emma xmlns:emma="http://www.w3.org/2003/04/emma" version="1.0">
          <emma:interpretation id="{34C0DBE8-3AE5-45E2-A758-B32473E9A825}" emma:medium="tactile" emma:mode="ink">
            <msink:context xmlns:msink="http://schemas.microsoft.com/ink/2010/main" type="paragraph" rotatedBoundingBox="3987,15546 20060,14396 20188,16180 4115,173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260E5C-E78C-4232-A87F-1D73F370152D}" emma:medium="tactile" emma:mode="ink">
              <msink:context xmlns:msink="http://schemas.microsoft.com/ink/2010/main" type="line" rotatedBoundingBox="3987,15546 20060,14396 20188,16180 4115,17331"/>
            </emma:interpretation>
          </emma:emma>
        </inkml:annotationXML>
        <inkml:traceGroup>
          <inkml:annotationXML>
            <emma:emma xmlns:emma="http://www.w3.org/2003/04/emma" version="1.0">
              <emma:interpretation id="{627D38A9-2536-4014-BBF5-857E02FE6B9F}" emma:medium="tactile" emma:mode="ink">
                <msink:context xmlns:msink="http://schemas.microsoft.com/ink/2010/main" type="inkWord" rotatedBoundingBox="3987,15546 8439,15228 8567,17012 4115,17331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21777.8733">2321 15465 1036 0,'0'0'46'0,"0"0"10"0,0-11-45 15,0 3-11-15,0 0 0 0,0 8 0 0,-4-8 120 0,0-4 21 16,4 5 5-16,-5-5 1 0,1 4-60 0,-1 0-12 15,1-3-3-15,0 3 0 0,-1-4-21 0,-4 0-5 16,5-3-1-16,-5 3 0 0,1 4-17 0,-1-3-4 16,-9 3-1-16,5 0 0 0,4 0-13 0,-8 4-2 15,-1-3-8-15,1 7 12 0,-1 0-4 0,-4 0 0 16,5 3-8-16,-14 5 12 0,0 4-12 0,5 4 9 16,0-1-9-16,-5 9 8 0,4-1-8 0,6 0 0 15,-1 5 0-15,13-1-11 0,-9 0 11 0,10 1 0 16,3 3 0-16,1-4-8 0,8 4 8 0,1-3-8 15,3-1 8-15,1 0-8 0,0-3 8 0,0-1 0 16,4-4 0-16,-4-3-8 0,4-4 8 0,4-4 0 16,-4-5 0-16,9-6-8 0,0-1 8 0,0-4 0 15,-4 0 0-15,8-8 0 0,0-3 0 0,1-1 0 0,-1 1 0 16,0-4 8-16,5-5-8 0,0 1 0 0,-5-4 0 16,5 0 8-16,0-1-8 0,-1 1 0 0,-3 0 0 0,3-4 0 15,-3 4 0-15,3-1 12 0,-3 5-4 0,-1 0 0 16,-4 7 0-16,-5 1 0 0,-3 7 0 0,-1 4 0 15,-4 1 8-15,-9 7 3 0,0 0 0 0,0 0 0 16,0 11 5-16,0 9 2 0,4 3 0 0,-4 4 0 16,-4 9-13-16,4 3-2 0,-5 3-1 0,1 9 0 15,-1 0-10-15,1 3 8 0,-5 5-8 0,0 3 8 16,-4-3 0-16,0 3 0 0,-4 1 0 0,-5 3 0 16,0-8 14-16,0 1 2 0,0-5 1 0,-4 5 0 15,-1-4-25-15,1-1 0 0,0-7 0 0,-1 0 0 16,1-8 0-16,4-8 0 0,-4-8 0 0,-1 1 8 0,14-13 5 15,-13 1 1-15,4-4 0 0,4-4 0 0,-4-4 7 0,5-4 2 16,-1-8 0-16,1 1 0 0,8-5-3 0,-9-4 0 16,5 1 0-16,9-8 0 0,4-5-6 0,4 5-2 15,1-8 0-15,8 4 0 0,0 0-12 0,9-4 9 16,0 3-9-16,9-7 8 0,-1 4-8 0,14-4 0 16,-9 0 0-16,14 0 0 15,-1 0-27-15,0 0-4 0,9 0-1 0,9 0-764 16,0 4-152-16</inkml:trace>
          <inkml:trace contextRef="#ctx0" brushRef="#br0" timeOffset="222244.022">3208 15598 864 0,'-36'-16'76'0,"36"16"-60"0,9-11-16 0,-9-1 0 16,-9 4 193-16,9 8 36 0,14-8 7 0,-6 0 2 15,-8 8-113-15,0 0-22 0,0 0-5 0,9 4-1 0,4 4-29 0,1 0-7 16,-14 8-1-16,13 3 0 0,9 1-32 0,-9 3-6 15,-9 4-2-15,-4 4 0 0,5 1 13 0,-1-1 3 16,0 4 0-16,-4 0 0 0,-8-4-23 0,8 0-4 16,8 1-1-16,-3-9 0 0,-14 0 0 0,9-3 0 15,9-5 0-15,-5-3 0 0,5-4 5 0,-9-8 1 16,0 0 0-16,0 0 0 0,17 4 0 0,-17-4 0 16,0 0 0-16,0 0 0 0,5-12 5 0,-1 0 1 15,-8 1 0-15,-1-9 0 0,1 1 0 0,4-1 0 16,4-7 0-16,1 0 0 0,-10-1-7 0,10-3-1 15,12 0 0-15,5-8 0 0,0 4-12 0,0-4 0 16,0 4 0-16,4-8 0 0,5 4 0 0,0 0 0 16,-9 0 0-16,8 8 0 15,10 0-59-15,-5 3-14 0,-4 1-3 0,4 4-1 16,4 3-149-16,-4 1-30 0,40-13-5 0,-31 13-2 0</inkml:trace>
          <inkml:trace contextRef="#ctx0" brushRef="#br0" timeOffset="222731.9307">4445 15524 1152 0,'0'0'102'0,"-5"-8"-82"0,1 4-20 0,4 4 0 0,0 0 72 0,0-8 11 16,-9 0 1-16,5 1 1 0,4-1 14 0,-5 4 2 15,-8-4 1-15,5 4 0 0,-6 0-31 0,6 0-7 16,-6 1 0-16,-3-1-1 0,-5 0-31 0,4 4-7 16,5-4-1-16,-4 4 0 0,-10 4-12 0,10 0-2 15,-1-4-1-15,1 7 0 0,8-3 3 0,-9 4 0 16,-8 0 0-16,13 4 0 0,9-1 0 0,-10 5 1 15,1 3 0-15,0 5 0 0,9-1-5 0,-1 5-8 16,-4-1 11-16,5 4-11 0,0-4 10 0,4-3-10 16,8-1 8-16,1 1-8 0,-4-5 0 0,3-3 0 15,10-5 8-15,0-3-8 0,-5-4 0 0,4-8 0 16,1-4 9-16,8 0-9 0,5-7 8 0,-5-1-8 16,-8-7 10-16,8 0-10 0,13-5 10 0,-12-3-10 15,-10 4 10-15,5-4-10 0,0-1 12 0,0 5-3 0,0-4-1 16,-13 4 0-16,-5 3 4 0,5 5 0 0,4-1 0 15,-8 8 0-15,-14 9 11 0,9 3 2 0,0 0 1 0,0 0 0 16,0 11-10-16,0 5-1 0,0 7-1 0,4 1 0 16,5 3-14-16,0 0 0 0,-5 4-9 0,5-3 9 15,8 3-92 1,1 0-13-16,-5-4-3 0</inkml:trace>
          <inkml:trace contextRef="#ctx0" brushRef="#br0" timeOffset="223304.8837">5186 15364 1209 0,'0'0'108'0,"-4"0"-87"16,-5-4-21-16,9 4 0 0,0 0 56 0,0 0 8 15,0 0 0-15,0 0 1 0,0 0 22 0,0 0 4 16,0 0 1-16,0 0 0 0,0 0-40 0,-4 8-7 16,4 0-1-16,4 7-1 0,-4-7-3 0,0 8-1 15,4 3 0-15,-4 1 0 0,5 3-3 0,-5 4-1 16,0 4 0-16,-5 5 0 0,1 3 7 0,0 3 2 16,-5 1 0-16,0 4 0 0,0-4-11 0,-4 4-1 15,-4 0-1-15,3-1 0 0,-3-3 1 0,4-4 0 0,-5 0 0 16,1-4 0-16,4 0-11 0,-1-7-1 0,-3-5-1 15,8-3 0-15,0-1-7 0,0-7 0 0,1 0-1 0,3-5 0 16,1 1-3-16,4-8-8 0,0 0 12 0,0 0-4 16,0 0 3-16,0 0 0 0,0 0 0 0,0 0 0 15,4-15-1-15,1-1 0 0,-1 0 0 0,0-3 0 16,5-1-10-16,0-7 12 0,0 0-12 0,0-1 12 16,-1 1-12-16,6-8 0 0,-1 0 0 0,0-8 0 15,4 0 0-15,5-4 0 0,5-7 0 0,-1 7 0 16,5 0 0-16,-1 4 0 0,1 0 0 0,4 8 0 15,5 0-11-15,-1 4 11 0,1 4-8 0,-5 3 8 16,0 1 0-16,-4 11-8 0,-1 1 8 0,-3 7 0 0,-1 4-8 16,-4 0 8-16,-5 4-8 0,-3 3 8 0,-1 5 0 15,-4 4-10-15,-9-1 10 0,0 5 0 0,-9-1 0 16,-4 5-8-16,-1 3 8 0,-8 4 0 0,1 0 0 0,-10 4 0 16,-4 1 0-16,-9 3 0 0,9-8 0 0,-9 0 0 15,0 4 0-15,0-4 0 0,0 0-9 0,0-7-2 16,1-1 0-16,3-3 0 15,5-9-113-15,4-7-24 0,5 0-4 0,4-8-901 0</inkml:trace>
          <inkml:trace contextRef="#ctx0" brushRef="#br0" timeOffset="223778.3361">6099 14514 1969 0,'0'-4'43'0,"4"-4"9"0,1-4 1 0,-1 4 3 15,0-3-44-15,5 3-12 0,0 0 0 0,0 4 0 16,-1 0 75-16,1 4 13 0,0 4 2 0,4 4 1 15,-4 8-43-15,4 3-8 0,-4 5-1 0,4 11-1 0,-9 4-6 0,5 7-2 16,-4 5 0-16,-5 4 0 0,0 3 2 0,-5 1 1 16,-4 7 0-16,1 4 0 0,-10 4-5 0,5 0-2 15,-9-3 0-15,0 3 0 0,-4-8-7 0,4 0-2 16,-9-3 0-16,5-1 0 0,-1-7-6 0,1-5-2 16,4-3 0-16,0-8 0 0,5-4-9 0,-1-4 8 15,5-11-8-15,0-4 8 0,4-5-8 0,5 1-11 16,4-12 3-16,0 0 0 0,0 0 29 0,0-12 7 15,4 1 0-15,5-5 1 16,4-4-46-16,0-3-10 0,0-4-1 0,9 0-1 0,5-1 46 0,-5-3 10 16,4 4 1-16,0 3 1 0,5 1-21 0,-5 7-8 15,-4 1 0-15,0 7 9 0,0 8-9 0,-4 0 0 16,-1 0 0-16,-4 8 0 0,0 3-10 0,1 1-4 16,-1 8-1-16,-4 3 0 15,4 0-20-15,0 9-4 0,0-1-1 0,0 4-793 0,0 0-159 16</inkml:trace>
        </inkml:traceGroup>
        <inkml:traceGroup>
          <inkml:annotationXML>
            <emma:emma xmlns:emma="http://www.w3.org/2003/04/emma" version="1.0">
              <emma:interpretation id="{EE3AF132-A2F5-474C-9DE0-44D47CC22E57}" emma:medium="tactile" emma:mode="ink">
                <msink:context xmlns:msink="http://schemas.microsoft.com/ink/2010/main" type="inkWord" rotatedBoundingBox="10783,15798 12193,15697 12236,16298 10826,16399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25572.748">9117 15274 403 0,'0'0'36'0,"0"0"-36"16,5-8 0-16,-5 1 0 0,-5-1 188 0,1 0 30 15,-1 0 6-15,1 0 2 0,0-3-110 0,-1 3-21 0,1 0-5 0,0 0-1 16,-1 0-27-16,1 1-6 0,-5-1 0 16,5 0-1-16,-5 4-15 0,0-4-4 0,0 8 0 0,0-4 0 15,1-3-7-15,-5 3-1 0,-5 0-1 0,5 4 0 16,-5 0-17-16,-4 0-10 0,5 0 12 0,-10 0-12 16,6 0 9-16,-6 0-9 0,5 0 0 0,-4 4 9 15,0 4 7-15,4-5 0 0,0 9 1 0,0 0 0 16,4 0-1-16,1 3 0 0,4 5 0 0,-5-1 0 15,5 12-4-15,4-3 0 0,5 3-1 0,-1 4 0 16,5-4-11-16,0 0 0 0,5 4 0 0,-1-7 0 16,5-1 8-16,0-4-8 0,-1-3 8 0,6-4-8 15,-6-1 8-15,10-3-8 0,-1-8 8 0,-3 0-8 16,8-8 10-16,-5 0-10 0,5-8 12 0,0 0-12 16,-4 1 16-16,3-9-4 0,1 5-1 0,0-9 0 0,0 1 1 15,5-1 0-15,-5-3 0 0,-5 0 0 0,5-4-12 16,-4-1 12-16,-1 1-12 0,-4 0 12 0,0 0-4 0,1 4-8 15,-1 7 12-15,-4 1-4 0,-1 3 8 0,-3 4 0 16,3 4 1-16,-3 5 0 0,-5 3 3 0,0 0 0 16,0 0 0-16,0 0 0 0,0 15-7 0,4 1-1 15,-4 3 0-15,0 1 0 0,0 3-12 0,0-3 0 16,-4-1 8-16,4 1-8 0,0-1 0 0,4-3 0 16,-4-5 0-16,5 5 0 0,-1-4 8 0,0-4-8 15,5-1 0-15,-9-7 0 0,5 4 0 0,3 0 0 16,-8-4 0-16,13 0 0 0,1-4 8 0,-1 0-8 15,0 0 0-15,0-3 9 0,5-5-9 0,-5 4 0 0,4-4 0 16,1-3 0-16,4-1 0 0,-5 1 0 0,5-5 0 16,5 1 0-16,-5-5 0 0,4 1 0 0,0-4 0 15,5-1 0-15,0 1-10 0,-5 0 10 0,5-1 0 16,-5 5-9-16,5 0 9 0,-5 3 0 0,-4 1 0 0,4 3-8 16,-8 4 8-16,4 1 0 0,0 3 0 0,-5-4 0 15,1 12 0-15,-1-4 0 0,1 4 0 0,0 4 0 16,-5-4 0-16,4 8 0 0,1 0 0 0,-1-1 0 15,1 1 0-15,-5 4 0 0,5 0 0 0,-5-1 0 16,-4 5 0-16,-1 0 0 0,-3 3 0 0,-1-3 0 16,-4-5 11-16,0 5 1 0,-9 0 0 0,1-1 0 15,-6-3 9-15,-3 3 3 0,-5 5 0 0,0-4 0 16,0 3-4-16,-9-3 0 0,5-1 0 0,-5-3 0 0,-4 4-5 16,4-5-2-16,1-3 0 0,-1 0 0 0,-4-4-1 15,4 0-1-15,5-4 0 0,0 0 0 0,4 0-3 0,0-4-8 16,0-4 12-16,4 0-4 0,5 4-24 0,-4-4-6 15,3 1-1-15,1-1 0 16,0-4-109-16,4 0-21 0,0 1-5 0,5-1-904 0</inkml:trace>
        </inkml:traceGroup>
        <inkml:traceGroup>
          <inkml:annotationXML>
            <emma:emma xmlns:emma="http://www.w3.org/2003/04/emma" version="1.0">
              <emma:interpretation id="{9D3600D8-AFAF-4E63-A833-C8C53A87F82B}" emma:medium="tactile" emma:mode="ink">
                <msink:context xmlns:msink="http://schemas.microsoft.com/ink/2010/main" type="inkWord" rotatedBoundingBox="13762,14978 19048,14600 19151,16027 13865,16406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27272.5388">12882 14939 2113 0,'-9'-4'46'0,"4"0"10"0,-3 0 1 0,-1 4 3 0,4 0-48 0,-3 4-12 0,-1 0 0 0,-4 0 0 16,4 0 32-16,-4 0 4 0,0 7 1 0,-1 1 0 15,-3 4-37-15,-1 3 0 0,1 1 0 0,-5 7 0 16,4-4 0-16,5 1 0 0,0-1 0 0,0 4 0 16,4-7 0-16,0 3 0 0,5-3-8 0,4-1 8 15,0-3 0-15,4-4 0 0,1-5 0 0,3 1 0 16,6-8 18-16,-1 0-1 0,0-4 0 0,9-4 0 16,0 1-3-16,0-5-1 0,0 0 0 0,-5 1 0 15,10-5-13-15,-10 0 11 0,1-3-11 0,-1-1 10 16,1 5 20-16,-5-9 4 0,-4 5 1 0,-1-1 0 0,-3 1-22 0,4-1-4 15,-9 5-1-15,0-5 0 0,-5 9 7 0,1-5 1 16,-1 4 0-16,-3 4 0 0,3 5-8 0,-3-1-8 16,-1 4 11-16,-4 0-11 0,4 4 0 0,0-1 0 15,-4 5-10-15,4 0-755 16,-4 4-151-16</inkml:trace>
          <inkml:trace contextRef="#ctx0" brushRef="#br0" timeOffset="227439.6582">13641 14252 1825 0,'0'0'80'0,"0"0"18"0,0-7-78 0,0 7-20 0,-5-8 0 0,5 8 0 15,0 0 105-15,0 0 18 0,0 0 3 0,0 0 1 0,0 0-50 0,0 15-9 16,0 5-3-16,0 3 0 16,0 5-7-16,0 7-2 0,0 4 0 0,0 7 0 0,0 1-25 0,0 8-6 15,-4-1-1-15,-1 5 0 16,-3-4 13-16,-1 7 3 0,0-4 0 0,0 5 0 16,-4-1-32-16,0-3-8 0,-5 3 0 0,5-7 0 15,0-1-31-15,0-7-7 0,0 0-2 0,4-12 0 16,-4 0-91-16,8-8-18 0,-8-3-4 0,9-9-939 15</inkml:trace>
          <inkml:trace contextRef="#ctx0" brushRef="#br0" timeOffset="227639.2499">14070 14365 2329 0,'-13'-11'103'0,"13"11"21"0,0 0-99 0,0 0-25 15,0 0 0-15,0 0 0 0,-8 8 56 0,3 3 5 16,5 5 2-16,-4 7 0 0,-1 5-43 0,1-1-8 16,0 12-1-16,4 4-1 0,0 0 20 0,0 3 4 15,-5-3 1-15,5 4 0 0,5-4-35 0,-5 0 0 16,-5 0 0-16,5 0 0 0,0 0 0 0,-4 0 0 0,-1-4 0 16,1 3 0-1,0-3-169-15,-5 0-38 0,0 0-7 0</inkml:trace>
          <inkml:trace contextRef="#ctx0" brushRef="#br0" timeOffset="226748.8929">11622 15087 1674 0,'0'0'74'0,"0"0"15"0,9-4-71 0,4-4-18 16,5 4 0-16,4-3 0 0,4-5 56 0,9 4 8 15,0-4 2-15,5 1 0 0,-1 3-16 0,5-4-3 16,-4 4-1-16,-1-3 0 0,1 3-46 0,-1 0 0 16,-4 0 0-16</inkml:trace>
          <inkml:trace contextRef="#ctx0" brushRef="#br0" timeOffset="226568.0027">11960 14794 691 0,'0'0'61'0,"5"0"-49"0,3 0-12 0,1-3 0 0,4-1 90 0,5 0 15 15,4-4 3-15,-5 0 1 0,5 0-2 0,0-3-1 16,9-5 0-16,-9 0 0 0,4-3-61 0,0 3-12 15,-8-3-2-15,4-1-1 0,-4 1-13 0,-1-5-2 16,1-3-1-16,-5 8 0 0,0-9 0 0,-4 9 0 16,-5-8 0-16,0 7 0 0,1 1-6 0,-5-1 0 15,-5-3-8-15,1 3 12 0,0 1 7 0,-1-1 1 16,1 1 0-16,-5-1 0 0,5 1 3 0,-5 3 1 16,0-3 0-16,0 3 0 0,-4 0 8 0,5 5 3 15,-1-1 0-15,-4 0 0 0,4 1-11 0,0 3-3 16,5 0 0-16,-5 8 0 0,0-4-21 0,0 4 8 15,1 0-8-15,-1 4 0 0,0 0 0 0,0 0 0 16,0 7 0-16,1-3 8 0,-1 12-8 0,0-1 0 16,0 9 0-16,1 3 0 0,3 12 8 0,-4 3 1 15,9 1 0-15,-4 12 0 0,0 3 27 0,4 1 6 0,0 3 1 16,0 0 0-16,0-3 17 0,-5-1 3 0,5 0 1 16,0 1 0-16,0-5-34 0,-4 1-6 0,4-1-2 0,-5-3 0 15,-3-4-11-15,-1-5-3 0,0 1 0 0,-4-4 0 16,-5-4-8-16,1-8 0 0,8-3 0 0,-4-5 8 15,0 4-76 1,-5-7-16-16,5-5-4 0,0-3-630 0,0 0-126 0</inkml:trace>
          <inkml:trace contextRef="#ctx0" brushRef="#br0" timeOffset="228154.4238">14465 14798 2138 0,'0'0'47'15,"0"0"9"-15,-4-7 3 0,4 7 1 0,-4-4-48 0,4 4-12 0,0 0 0 0,0 0 0 16,0 7 31-16,-5 9 3 0,1 0 1 0,-1 7 0 0,-3 4-27 0,3 5-8 15,1-1 0-15,-5 0 0 0,5 4 0 0,-5 0 0 16,9-4 0-16,-4 1 0 0,4-5 0 0,0-4 0 16,0-3 10-16,4-1-10 0,5-3 9 0,4-4-9 15,-4-5 10-15,4-3-10 0,4 0 20 0,5-8-3 16,0-4 0-16,5 1 0 0,-1-5 6 0,5 0 1 16,-5-3 0-16,5-1 0 0,-9-3-1 0,-1-1 0 15,1 1 0-15,-4-5 0 0,-5 1-2 0,0-1 0 16,0-3 0-16,-8 4 0 0,4-1 9 0,-5-3 2 15,-4 4 0-15,-4-1 0 0,4 5-10 0,-9-1-2 16,0 8 0-16,-4 1 0 0,4-1-8 0,-4 4-3 16,-5 4 0-16,-4 4 0 0,1 4-9 0,-1 4 0 15,0 0-10-15,-5 0 10 16,1 7-126-16,4-3-19 0,0 4-4 0</inkml:trace>
          <inkml:trace contextRef="#ctx0" brushRef="#br0" timeOffset="228453.4338">15295 14759 2196 0,'0'-11'48'0,"0"11"11"0,0-12 1 0,0 12 1 15,0 0-49-15,0 0-12 0,0 0 0 0,0 0 0 16,0 0 35-16,0 0 4 0,0 12 1 0,4 3 0 15,-4 1-18-15,0 7-3 0,-4-3-1 0,4 11 0 0,-5-8-3 0,1 5-1 16,-1-5 0-16,1 0 0 0,0 1-5 0,-1-9-1 16,5 1 0-16,5 4 0 0,-1-13-8 0,0 1 0 15,5 0 0-15,4-4 8 0,-4-4 3 16,4-8 0-16,5 0 0 0,4-7 0 0,0-1-3 0,0 0-8 16,0-3 12-16,-1-4-4 0,1 3-8 0,0-3 0 15,-4-1 0-15,4 1 0 0,-5-1 8 0,-3 1-8 16,-1 0 8-16,0 7-8 0,0 4 12 0,-9 1-4 15,1 3 0-15,-5 8 0 0,0 0 20 0,0 0 3 16,4 12 1-16,-4 3 0 0,0 5-32 0,0 3 0 16,0-3 0-16,5 3 0 0,-5-4 0 0,4 1 0 15,0-4 0-15,1 3 0 0,4-7 0 0,-1-1 0 16,1 1 0-16,4-4 0 0,0 0 12 0,1-8-3 16,3 0-1-16,1-4 0 0,-1-4 7 0,1 0 1 15,-1-3 0-15,1-1 0 0,4-4 18 0,-5-3 4 0,5-1 1 16,-4-3 0-16,-5 3-25 0,0-3-5 0,0 3-1 15,-4 1 0-15,4-1-8 0,-8 1-9 0,-1 3 9 16,5 1-13 0,0 3-93-16,-5 0-18 0,5 5-4 0,-1-1-1 0</inkml:trace>
          <inkml:trace contextRef="#ctx0" brushRef="#br0" timeOffset="228965.5129">16874 14564 2070 0,'0'0'45'0,"4"-11"10"0,1-1 1 0,-5-4 3 0,4 1-47 0,0-1-12 16,-4 4 0-16,0 1 0 0,-4 3 60 0,0 0 9 15,-1 0 3-15,1 4 0 0,-5 1-56 0,-4 6-16 0,-5 1 8 0,-3 4-8 16,-6-4 0-16,1 4 0 0,-5 4 0 0,5-1 0 15,0 5 0-15,-5-1 9 0,4 5-9 0,1-1 0 16,4 5 12-16,5-5-4 0,4 1 0 0,-1 3-8 16,1 1 32-16,4-5-1 0,9 1 0 0,0-1 0 15,5-3-20-15,4 3-11 0,4-3 12 0,0-1-12 16,4 1 16-16,1 0-3 0,0-5-1 0,-1 5 0 16,5-4 28-16,-4 3 4 0,-1-3 2 0,1 4 0 15,-10-1-18-15,1 1-3 0,-4-1-1 0,-10-3 0 16,1 8 18-16,-5-9 3 0,-4 5 1 0,0 3 0 15,-5-3-22-15,-4 0-4 0,-4 3 0 0,-5 1-1 16,1-5-61-16,-1 1-12 0,0-1-2 16,-4-3-1-16,4-4-105 0,-4 0-21 15,-26-1-4-15,21-3-1 0</inkml:trace>
        </inkml:traceGroup>
        <inkml:traceGroup>
          <inkml:annotationXML>
            <emma:emma xmlns:emma="http://www.w3.org/2003/04/emma" version="1.0">
              <emma:interpretation id="{CC6CBFB1-808E-4E42-8DD5-3C5D7B64F1AB}" emma:medium="tactile" emma:mode="ink">
                <msink:context xmlns:msink="http://schemas.microsoft.com/ink/2010/main" type="inkWord" rotatedBoundingBox="20020,15526 20140,15517 20172,15966 20052,15975"/>
              </emma:interpretation>
              <emma:one-of disjunction-type="recognition" id="oneOf39">
                <emma:interpretation id="interp55" emma:lang="" emma:confidence="0">
                  <emma:literal>:</emma:literal>
                </emma:interpretation>
                <emma:interpretation id="interp56" emma:lang="" emma:confidence="0">
                  <emma:literal>;</emma:literal>
                </emma:interpretation>
                <emma:interpretation id="interp57" emma:lang="" emma:confidence="0">
                  <emma:literal>"</emma:literal>
                </emma:interpretation>
                <emma:interpretation id="interp58" emma:lang="" emma:confidence="0">
                  <emma:literal>.</emma:literal>
                </emma:interpretation>
                <emma:interpretation id="interp5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29623.2674">17844 15138 2545 0,'0'0'112'0,"0"0"24"0,0 0-108 0,0 0-28 0,0 0 0 15,0 0 0-15,0 0 77 0,0 0 11 0,0 0 1 0,0 0 1 16,0 0-34-16,0 0-8 0,0 0 0 0,0 0-1 16,8 4-37-16,-8-4-10 0,0 0 0 0,5 7 0 31,3-3-69-31,-3 4-19 0,-5-8-3 0,9 4-1 16,-1 4-69-16,1 0-15 0,4-5-2 0,-13-3-1 0</inkml:trace>
          <inkml:trace contextRef="#ctx0" brushRef="#br0" timeOffset="229408.4482">17922 14771 1728 0,'-26'-8'76'0,"17"4"16"15,1-3-73-15,-1-1-19 0,9 8 0 0,0 0 0 16,-5-8 224-16,5 8 40 0,0 0 9 0,0 0 2 0,0 0-187 16,0 0-36-16,0 0-8 0,0 0-2 0,0 0-22 0,0 0-5 15,0 0-1-15,9 4 0 0,-4 0-5 0,3 0-1 16,-8-4 0-16,0 0 0 0,0 0-8 0,9 4 12 16,0 3-12-16,0-3 12 0,-9-4-28 0,8 8-6 15,-3-4-1-15,4 4-843 16,-5 0-169-16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57:48.1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0-1 1994 0,'0'0'88'0,"0"0"19"0,0 0-86 0,0 0-21 0,0 0 0 0,0 0 0 16,0 0 32-16,8 0 3 0,5 0 0 0,-4 0 0 16,4 0-114-16,1 0-22 0,-1 0-5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00:25.1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2T02:00:48.842"/>
    </inkml:context>
  </inkml:definitions>
  <inkml:traceGroup>
    <inkml:annotationXML>
      <emma:emma xmlns:emma="http://www.w3.org/2003/04/emma" version="1.0">
        <emma:interpretation id="{E4544989-E350-4075-93E1-7F7BA4267640}" emma:medium="tactile" emma:mode="ink">
          <msink:context xmlns:msink="http://schemas.microsoft.com/ink/2010/main" type="writingRegion" rotatedBoundingBox="719,699 33119,-319 33733,19191 1333,20210"/>
        </emma:interpretation>
      </emma:emma>
    </inkml:annotationXML>
    <inkml:traceGroup>
      <inkml:annotationXML>
        <emma:emma xmlns:emma="http://www.w3.org/2003/04/emma" version="1.0">
          <emma:interpretation id="{9F8F4ED5-FF5D-40D8-A871-E195847D7DA2}" emma:medium="tactile" emma:mode="ink">
            <msink:context xmlns:msink="http://schemas.microsoft.com/ink/2010/main" type="paragraph" rotatedBoundingBox="2026,443 30843,60 30866,1797 2049,2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48E17D-E03D-4F3E-B683-8E27704E07A8}" emma:medium="tactile" emma:mode="ink">
              <msink:context xmlns:msink="http://schemas.microsoft.com/ink/2010/main" type="line" rotatedBoundingBox="2026,443 30843,60 30866,1797 2049,2180"/>
            </emma:interpretation>
          </emma:emma>
        </inkml:annotationXML>
        <inkml:traceGroup>
          <inkml:annotationXML>
            <emma:emma xmlns:emma="http://www.w3.org/2003/04/emma" version="1.0">
              <emma:interpretation id="{B3D7FDBE-6942-4A57-A5FB-AF31C338E8D9}" emma:medium="tactile" emma:mode="ink">
                <msink:context xmlns:msink="http://schemas.microsoft.com/ink/2010/main" type="inkWord" rotatedBoundingBox="2030,791 4424,759 4443,2148 2049,2180"/>
              </emma:interpretation>
            </emma:emma>
          </inkml:annotationXML>
          <inkml:trace contextRef="#ctx0" brushRef="#br0">152 60 345 0,'9'-12'31'0,"-9"12"-31"16,0-8 0-16,0-4 0 0,9 8 112 0,-9-11 17 15,8 3 3-15,-8 4 1 0,0 8-24 0,0 0-5 16,0-4 0-16,0 4-1 0,0 0-32 0,0 0-7 15,0 0 0-15,0 0-1 0,0 0-12 0,0 0-3 0,0 8 0 0,0 4 0 16,0 7 6-16,0 1 1 0,0 7 0 0,0 1 0 16,0 7-9-16,0 4-2 0,0 4 0 0,-8-1 0 15,-1 5 11-15,4 8 1 0,-3-8 1 0,-5 7 0 16,4-3 1-16,-4 3 0 0,4 1 0 0,-4 0 0 16,4-1-14-16,0-3-4 0,0-8 0 0,1 4 0 15,-6-8-17-15,10 0-4 0,-5-4-1 0,0-4 0 16,9-4-5-16,-4 1-1 0,-5-9 0 0,9 1 0 15,-4-9-12-15,4 9 0 0,-4-16-9 0,4-4 9 16,0 7-12-16,0-7 12 0,0 0-13 0,0 0 5 16,0 0-38-16,0 0-7 0,8-7-2 0,1-5-674 15,-5 0-135-15</inkml:trace>
          <inkml:trace contextRef="#ctx0" brushRef="#br0" timeOffset="585.6822">200 91 655 0,'0'0'28'0,"0"0"8"0,-4 0-36 0,0-8 0 0,4 8 0 0,-5-4 0 15,5 4 76-15,-4-8 8 0,-1 8 1 0,5 0 1 16,0 0-34-16,0 0-6 0,0 0-2 0,0 0 0 16,0 0-21-16,0 0-5 0,-8 0-1 0,8 0 0 15,0 0-6-15,-5 8-2 0,1-4 0 0,-1 4 0 16,5-8 3-16,-4 4 1 0,0 0 0 0,4-4 0 15,0 0 11-15,0 0 3 0,0 0 0 0,0 0 0 16,0 0-2-16,0 0 0 0,0 0 0 0,0 0 0 16,0 0-10-16,0 0-3 0,0 0 0 0,0 0 0 15,0 0 0-15,0 0 0 0,0 0 0 0,0 0 0 16,0 0 7-16,0 0 1 0,0 0 0 0,0 0 0 0,0 0-4 0,0 0 0 16,0 0 0-16,0 0 0 0,0 0 14 0,8-8 2 15,1 0 1-15,4 0 0 0,1 4-13 0,3-7-4 16,5 3 0-16,0 0 0 0,4-8 28 0,5 1 6 15,0-1 1-15,4-3 0 0,0 7-17 0,9-8-3 16,-9 5-1-16,9 3 0 0,0 0 2 0,-5 5 0 16,1-1 0-16,4 0 0 0,-14 4-32 0,5 4 0 15,-4 0 0-15,0-8 0 0,-1 4 0 0,-3 1 0 16,-5-1 8-16,4 4-8 0,0 0 0 0,-4 0 0 16,0-8 0-16,5 8 0 0,-14 0-11 0,4 0 2 15,-4 8 0-15,5-8 0 16,-5 0-44-16,0 0-9 0,-4 4-2 0,0-1 0 15,-9-3-41-15,0 0-9 0,4 12-2 0,-4-12-649 0</inkml:trace>
          <inkml:trace contextRef="#ctx0" brushRef="#br0" timeOffset="1211.3783">306 648 288 0,'0'0'25'0,"0"0"-25"15,0 0 0-15,0 0 0 0,0 0 62 0,0 0 7 16,0 0 2-16,0 0 0 0,0 0-34 0,-5 0-6 16,1 0-2-16,4 0 0 0,0 0-21 0,-9 0-8 15,0 0 0-15,5 4 0 0,-5-4 16 0,9 0-4 16,-4 4 0-16,-1 0 0 0,1-4 36 0,4 0 6 16,0 0 2-16,0 0 0 0,-9 0 1 0,9 0 1 15,0 0 0-15,-9 0 0 0,5-4-14 0,4 4-2 16,0 0-1-16,0 0 0 0,-9 0-21 0,9 0-4 15,0 0 0-15,-8 4-1 0,3-4-3 0,5 0 0 16,-9 0 0-16,9 0 0 0,0 0 9 0,0 0 2 16,-8 0 0-16,3-4 0 0,5 4 9 0,-9 0 1 15,9 4 1-15,0-4 0 0,-13 0-18 0,4 0-3 0,1 0-1 0,-1 0 0 16,9 0-12-16,-4 8 0 0,-5-8 8 0,9 0-8 16,0 0 0-16,0 0 0 0,-9 4 0 0,9-4 0 15,0 0 0-15,0 0 9 0,0 0-9 0,0 0 8 16,0 0 7-16,0 0 1 0,0 0 0 0,0 0 0 15,0 0 14-15,0 0 3 0,0 0 1 0,0 0 0 16,0 0-1-16,0 0 0 0,0 0 0 0,9-4 0 16,4 4 3-16,-4-12 0 0,4 8 0 0,4 0 0 15,-8-3-6-15,9 3-1 0,-1 4 0 0,1 0 0 0,4-8-3 0,0 8-1 16,4-4 0-16,0 4 0 0,1-4-8 0,3 0-1 16,1 0-1-16,4 0 0 0,-4-3-6 15,4-1-1-15,0 0 0 0,5 4 0 0,-1 4-8 0,1-8 0 16,-1 4 0-16,1 4 8 15,-5 0-86-15,0 4-18 0,-5 4-3 0</inkml:trace>
          <inkml:trace contextRef="#ctx0" brushRef="#br0" timeOffset="2030.0704">1354 602 918 0,'13'-12'40'0,"-8"8"9"0,-5 4-39 0,0 0-10 16,4-4 0-16,1-8 0 0,-5 5 94 0,0 7 17 15,0 0 3-15,0 0 1 0,0-12-58 0,0 12-11 16,0-8-2-16,0 8-1 0,0 0-9 0,0 0-2 16,-9 0 0-16,9 0 0 0,0 0-4 0,-9 0-2 15,0 0 0-15,-4 0 0 0,0 0 8 0,4 4 2 0,-4 0 0 0,0 8 0 16,0-5-15-16,-1 5-2 0,1 0-1 0,-9 3 0 16,5 5 14-16,-1-1 2 0,1 5 1 0,-5 3 0 15,4 0-9-15,1 1-2 0,-1 3 0 16,1 0 0-16,-1 4-5 0,9-11-2 0,0 7 0 0,-4-8 0 15,5 4-8-15,8 1-1 0,0-5-8 0,0 1 12 16,0-1-12-16,4-4 0 0,5 1 8 0,4-4-8 16,0-5 0-16,0-3 0 0,0 4 0 0,9-12 0 15,0 0 9-15,9 0-9 0,-5-12 8 0,5-4-8 16,8 5 13-16,1-17-2 0,-5 5-1 0,5-4 0 16,-1-1-19-16,-4-3-4 0,0-4-1 0,-4 0 0 0,0 0 14 15,-5-4 0-15,-4 0 0 0,-5 4 0 0,1 0 0 16,-9 0 0-16,0 7 0 0,-5-3 0 0,-4 8 0 15,-4-1 0-15,-1 5 8 0,1 11-8 0,-5-11 8 0,0 7-8 16,-8 4 12-16,4 8-12 0,4-8 9 0,-9 4-9 16,1 8 0-16,-1 4 9 0,1 0-9 0,-1 4 0 15,-4-5 0-15,5 5-11 16,-1 8-37-16,0-9-8 0,1 13-2 0,4-1 0 0</inkml:trace>
          <inkml:trace contextRef="#ctx0" brushRef="#br0" timeOffset="2556.6752">1990 613 288 0,'0'0'25'16,"0"-11"-25"-16,5-1 0 0,-1 4 0 15,5-4 297-15,-5 5 55 0,1-1 10 0,-5 8 2 16,0 0-239-16,0 0-48 0,0 0-9 0,0 0-3 16,0 0-11-16,0 0-2 0,0 0-1 0,13 11 0 15,-13 5-33-15,9-4-6 0,-9 7-2 0,0 5 0 16,0 7 5-16,0 0 1 0,0 4 0 0,-5 0 0 0,5 0 1 0,-4 0 1 15,4 4 0-15,0-3 0 0,-9-1 2 0,9-4 1 16,0-4 0-16,0-3 0 0,-4 3-7 0,-1-4-2 16,5-3 0-16,0-1 0 0,0 1 4 0,-4-9 1 15,4 1 0-15,0 4 0 0,0-5-2 16,0-11-1-16,0 0 0 0,0 12 0 0,0-4 5 0,0-8 1 16,0 0 0-16,-4 16 0 0,4-16-20 0,-5 3 0 15,5-3-11-15,0 0 11 0,0 0 0 0,0 0 19 16,0 0-3-16,0 0 0 0,-9-3-7 0,9 3-1 15,-4-8-8-15,0-4 12 0,4 0 12 0,-5-3 1 16,5-1 1-16,5-3 0 0,-5-1-4 0,8-3-1 16,-3-8 0-16,4-1 0 0,4-3-7 0,4-4-2 15,1-8 0-15,-1 5 0 0,5-1-4 0,5-4 0 0,-5 4-8 16,8 8 12-16,-3-4-12 0,-1 8 0 0,5 3 0 16,-9 5 0-16,4 0-17 0,0 7-7 0,-8 4 0 0,4 4-784 15,-5 5-157-15</inkml:trace>
        </inkml:traceGroup>
        <inkml:traceGroup>
          <inkml:annotationXML>
            <emma:emma xmlns:emma="http://www.w3.org/2003/04/emma" version="1.0">
              <emma:interpretation id="{66647CE9-4629-4D3A-ACFE-3885F5C28DFC}" emma:medium="tactile" emma:mode="ink">
                <msink:context xmlns:msink="http://schemas.microsoft.com/ink/2010/main" type="inkWord" rotatedBoundingBox="5823,708 8244,676 8260,1828 5838,186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9003.9803">3785 605 403 0,'0'0'36'0,"0"0"-36"15,4-3 0-15,-4 3 0 16,9-4 119-16,-9 4 17 0,9-4 3 0,-1 0 1 16,-8 4-62-16,5-4-12 0,4 4-2 0,-1 0-1 15,1 0-39-15,0 0-8 0,0 4-2 0,4-8 0 16,0 4 22-16,0-4 5 0,0 4 1 0,5-12 0 15,-1 8-18-15,1 1-3 0,4-9-1 0,0 4 0 16,0-11 2-16,0-1 0 0,0 1 0 0,4 3 0 16,0-4 0-16,1-3 0 0,3 4 0 0,1-1 0 15,-5-3-14-15,-4 3-8 0,0-3 8 0,0 3-8 16,0 1 9-16,-4-1-9 0,-5 1 12 0,0-1-12 16,0 5 10-16,-4-5-10 0,-5 1 8 0,5-1-8 15,-4 5 12-15,-1-5-4 0,0-3 0 0,1 3 0 16,-5 1-8-16,0 3 12 0,0 4-12 0,-5-7 12 15,5-1-12-15,-8 9 8 0,3 3-8 0,-4-8 8 0,5 5-8 16,-5 3 10-16,0 4-10 0,1 4 10 0,-6-8-10 16,6 8 0-16,-10 0 0 0,1 8 0 0,-1 0 0 0,-4 3 0 15,-9 1 0-15,5 8 0 0,0 7 0 0,-5 0 0 16,-4 4 0-16,4 5 0 0,1 3 20 0,-1 0 6 16,5 3 1-16,-1 1 0 0,1-4-15 0,8 4-2 15,1 0-1-15,4 0 0 0,4 0 13 0,0 8 2 16,5-12 1-16,4 3 0 0,0 1 4 0,0-11 1 15,4 3 0-15,0-4 0 0,10-8-17 0,-6 5-3 16,1-5-1-16,9-4 0 0,4 1-9 0,0-4 0 16,4-5 0-16,-4 1 0 15,-5 0-30-15,14-5-8 0,4-3-2 0</inkml:trace>
          <inkml:trace contextRef="#ctx0" brushRef="#br0" timeOffset="9440.4026">4934 418 1216 0,'5'0'27'0,"-1"-11"5"0,-4 3 2 0,4 8 0 0,1-12-34 0,-5 12 0 0,0-4 0 0,0 0 0 16,0-11 70-16,0 11 7 0,0-8 2 0,0 4 0 15,-5 4-30-15,-3-3-5 0,3 3-2 0,-4 0 0 0,1 0-5 0,-1 4-1 16,-4 0 0-16,-5 4 0 0,5-4-4 15,-5 8-2-15,-3-1 0 0,-1 9 0 0,4 0 6 0,-4 3 2 16,-9 4 0-16,5 5 0 0,0 3-24 0,-1 4-5 16,6 4-1-16,-1-8 0 0,-5 12-8 15,10-8 0-15,4 0 0 0,-1 4 0 0,6-15 0 0,-1 3 0 16,4-7 0-16,5-1-11 0,0-3 11 0,5-5 0 16,-1 1 0-16,9-8 8 0,1 0-8 0,3-8 9 15,1 0-9-15,4 0 10 0,8-11-10 0,-3-1 0 16,-1-7 0-16,5-1 0 0,4-3 0 0,-5-4 0 15,6 3 0-15,-1-11-11 0,-5-4 1 0,1 4 0 16,-5 0 0-16,-4 4 0 0,0 0 10 0,-4 8 0 16,-9 4 0-16,-1 7 0 0,1 4 0 0,-4 12 14 15,-5 0-3-15,0 0-1 0,0 0 4 0,-5 8 1 16,1 4 0-16,-5 7 0 0,0 5-15 0,5 3 8 16,-5 8-8-16,5-8 0 0,-5 8 0 0,9 1 0 15,0-1 0-15,0-4 0 16,0 0-115-16,0-4-19 0,4-3-4 0</inkml:trace>
          <inkml:trace contextRef="#ctx0" brushRef="#br0" timeOffset="9721.0014">5605 313 1220 0,'0'0'27'0,"0"0"5"0,-4-12 2 0,-5 4 0 15,1 8-34-15,-1-11 0 0,0 7 0 0,-9 0 0 0,1 4 93 0,-1 4 12 16,-4 0 3-16,5 7 0 0,-5-3-39 0,0 4-7 16,-4 7-2-16,4 1 0 0,0-1-16 0,0 9-3 15,0-1-1-15,0 4 0 0,4 4 0 0,5-3-1 16,0 7 0-16,0-4 0 0,4 4-15 0,0-4-4 16,9 0 0-16,0-4 0 0,0 0-10 0,5-3-2 15,4-5-8-15,4-4 12 0,0 5-12 0,4-9 0 16,1 1 8-16,4-4-8 15,-5-4-23-15,5-8-7 0,-4 0-2 0,8 0-604 16,1-4-122-16</inkml:trace>
          <inkml:trace contextRef="#ctx0" brushRef="#br0" timeOffset="10099.3487">5917-178 345 0,'9'-20'15'0,"-9"8"4"0,0 5-19 0,4-9 0 0,1 4 0 0,-5 12 0 16,0 0 332-16,0 0 64 0,0 0 12 0,4 4 2 15,0 8-283-15,1 7-57 0,-5 13-11 0,-5-1-3 16,5 16-20-16,-4 7-5 0,0 5-1 0,-5-1 0 16,0 5 6-16,0 3 2 0,0-4 0 0,1 5 0 15,-6 3-9-15,6 0-1 0,3-8-1 0,1 1 0 16,-5-5-11-16,5-3-1 0,-5-16-1 0,5-4 0 15,4-4-3-15,-5-4-1 0,-4-3 0 0,5-9 0 16,0-3 2-16,-1 0 1 0,1-8 0 0,4-4 0 0,0 0 2 16,0 0 0-16,0-12 0 0,4-4 0 15,-4-3-3-15,9-8 0 0,0-1 0 0,4-7 0 0,-4 0-12 16,8 0 9-16,1 4-9 0,4 4 8 0,0-1-8 0,-5 9 0 16,5 7 0-16,-4 4 8 0,-1 0-8 0,1 5 8 15,-5 10-8-15,9 5 8 0,-4-4-8 0,-1 7-17 16,-4 5 4-16,5 3 1 0,-5 1 21 0,0 3 5 15,5 0 1-15,-5 5 0 16,0 3-99-16,-4 4-19 0,0-8-4 0,-5 0-961 0</inkml:trace>
        </inkml:traceGroup>
        <inkml:traceGroup>
          <inkml:annotationXML>
            <emma:emma xmlns:emma="http://www.w3.org/2003/04/emma" version="1.0">
              <emma:interpretation id="{3E3932A8-4244-47B5-8D7F-9686CC55F176}" emma:medium="tactile" emma:mode="ink">
                <msink:context xmlns:msink="http://schemas.microsoft.com/ink/2010/main" type="inkWord" rotatedBoundingBox="10093,336 14865,272 14883,1635 10111,16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0906.6955">8971 477 1105 0,'0'0'24'0,"0"0"4"0,0 0 2 0,0 0 2 0,0 0-32 0,0-4 0 16,0 4 0-16,0 0 0 0,0 0 109 0,0 0 15 16,0 0 4-16,0 0 0 0,0 0-52 0,0 0-9 15,0 0-3-15,0 0 0 0,0 0-28 0,0 0-7 16,0 0-1-16,0 0 0 0,0 0-13 0,-5 8-3 0,-4 7-1 15,5 1 0-15,0-4 11 0,-1 7 2 16,5-11 1-16,-4 4 0 0,4-1-25 0,0 1 0 0,0 0 0 0,0-5 0 16,0 5 12-16,4-4-4 0,-4-8 0 0,5 12 0 15,-1-1-8-15,0-3 0 0,-4 4 0 0,5-4-11 32,-5-8-36-32,4 11-7 0,-4-3-2 0,5 4-795 0</inkml:trace>
          <inkml:trace contextRef="#ctx0" brushRef="#br0" timeOffset="61133.5993">9225 153 1267 0,'0'-4'112'0,"0"-11"-89"16,-4-1-23-16,4 8 0 0,0-11 68 0,0 7 8 15,0-4 3-15,0 5 0 0,0-1 1 0,0 0 0 16,0 8 0-16,0 4 0 0,0 0-71 0,0 0-9 16,0 0-11-16,0 0 3 15,8 4-141-15,1 0-28 0,9 12-6 0,-5-1-1 0</inkml:trace>
          <inkml:trace contextRef="#ctx0" brushRef="#br0" timeOffset="61405.442">9515-46 1105 0,'0'0'48'0,"-5"0"12"0,5 0-48 0,0 0-12 0,0 0 0 0,0 0 0 16,0 0 79-16,0 0 13 0,0 0 4 0,9-4 0 15,4 0-26-15,5-7-5 0,-1 7-1 0,1 0 0 16,8 4-8-16,0-12-3 0,1 4 0 0,-1 1 0 15,0-1-9-15,1 0-1 0,-1 4-1 0,5-8 0 16,-5 9-23-16,0-1-5 0,-4-4-1 0,5 4 0 16,-5-4-4-16,-1 8-1 0,-3 0 0 0,0-8 0 15,-5 8-48-15,0-4-9 0,-4 4-3 0,-9 0 0 16,8 0-185-16,-8 0-38 0,0 0-7 0,9-7-2 0</inkml:trace>
          <inkml:trace contextRef="#ctx0" brushRef="#br0" timeOffset="60501.508">8062 730 460 0,'9'0'41'0,"-9"0"-33"0,0 0-8 0,0 0 0 16,0 0 100-16,0 0 17 0,0 0 4 0,0 0 1 15,0 0-18-15,0 0-4 0,0 0-1 0,0 0 0 16,0 0-28-16,0 0-6 0,9-4-1 0,0 4 0 0,-1-7-19 16,1 3-4-16,4-4-1 0,-4-4 0 0,4 4-12 15,0-3-2-15,1 3-1 0,-1-8 0 0,4 1-3 0,-3 3-1 16,3 0 0-16,1-7 0 0,4-1-6 0,-5-3-2 16,5 3 0-16,-4-3 0 0,-1-4-5 0,1 3-8 15,-1 5 11-15,1-12-11 0,-5 7 9 0,0 1-9 16,5-8 0-16,-5-1 9 0,0 9-9 0,5-12 0 15,-5-4 0-15,4 8 8 0,1-8-8 0,-1 0 0 16,-4-4 0-16,5 8 8 0,-5-4-8 0,5 0 0 16,-5 8 0-16,-4-1 0 0,-1 1 0 0,-3 4 0 15,-5 0 0-15,4 3 0 0,1-3 0 0,-5 7-9 16,-5 1 9-16,1-1 0 0,-1 5-16 0,1-1 4 16,0 8 1-16,-1-7 0 0,1 7 11 0,-5 0 0 15,5 0 0-15,-1 4-8 0,1 1 8 0,0 3-12 16,-5-8 12-16,9 8-12 0,-5-4 12 0,1 0 0 15,0 0 0-15,4 4-8 0,-5 0 8 0,1-12 11 0,4 12-3 0,0 0 0 16,0 0-8-16,0 0 0 0,0-4 0 0,-5 1 0 16,5-5 0-16,0 8 0 0,0-8 0 0,0 8 0 15,0-4-11-15,0 4 3 0,0-8 0 0,0 8 0 16,0 0 8-16,0 0 0 0,5-8 0 0,-5 8 0 16,0 0 0-16,0 0 0 0,0 0 0 0,0 0 0 15,0 0 0-15,0 0 0 0,0 0 0 0,0 0 0 16,-9 4 0-16,0 8 0 0,9-12 0 0,-4 8 0 15,-5 4 11-15,0-9-3 0,1 5 0 0,-1 0 0 16,4 0-8-16,5-8 0 0,-8 4 0 0,3 4 0 0,5-8 0 16,0 0-11-16,-8 3 11 0,8-3-8 0,0 0 8 0,0 0 0 15,0 0 0-15,0 0 0 0,-9 4 8 0,9-4-8 16,0 0 8-16,0 0-8 0,0 0 0 0,0 0 8 16,0 0-8-16,0 0 0 0,0 0 0 0,0 0 9 15,0 0-9-15,0 0 0 0,0 0 8 0,0 0-8 16,0 0 0-16,0 12 0 0,-5-4 12 0,5-8-4 15,-4 8 0-15,0 3-8 0,4-3 10 0,-5 4-10 16,5-12 8-16,0 8-8 0,-4 7 8 0,-1 1-8 16,5-8 8-16,0 7-8 0,0 1 16 0,0 7-3 15,0 1 0-15,-4 7 0 0,4 4 13 0,4 8 2 16,-4 4 1-16,0 3 0 0,0 1-10 0,0 0-3 16,-4 7 0-16,4-7 0 0,-9 3 17 0,5-11 3 15,-5 4 1-15,0 8 0 0,5-12-17 0,-5 0-4 16,0-4-1-16,5 0 0 0,0-12-3 0,4 0-1 15,0-7 0-15,0-1 0 0,4-3-3 0,0-8 0 0,5-1 0 16,4-3 0-16,5-4-19 0,-1-4-4 0,1-3-1 0,8-1 0 31,-4-8-133-31,5-3-27 0,-1-1-6 0,5-3-662 0</inkml:trace>
          <inkml:trace contextRef="#ctx0" brushRef="#br0" timeOffset="61742.8445">9949-580 1231 0,'0'0'27'0,"0"0"5"0,0 0 2 0,0 0 1 0,0 0-35 0,0 0 0 16,-9 8 0-16,9-8 0 0,-4 4 72 0,-1 3 7 15,-3 5 1-15,3 4 1 0,1-1-26 0,-1 1-6 16,-3 3-1-16,-1 5 0 0,4-5 0 0,-3 13 0 0,3-13 0 16,-3 12 0-16,-1 4 4 0,0-7 0 0,0 7 0 0,5 8 0 15,-9 3-22-15,4 5-4 0,-4 0-1 0,4 3 0 16,-4-7 3-16,0 0 1 0,-1 4 0 0,6-8 0 16,-5 0-12-16,-1-5-2 0,1 1-1 0,4-7 0 15,-4 3-14-15,4-8 0 0,5 4 0 0,-5-3 0 16,1 3 0-16,3-4-18 0,1 0 4 0,-1-7 1 15,-3 3-194-15,-1-3-38 16,-4 15-8-16,8-16-494 0</inkml:trace>
          <inkml:trace contextRef="#ctx0" brushRef="#br0" timeOffset="62167.0457">10072 426 1036 0,'0'0'92'0,"0"0"-73"16,13-4-19-16,-13 4 0 0,0 0 19 0,9 4 0 15,-1-4 0-15,6 4 0 0,-14-4 1 0,8 8 0 16,-8-8 0-16,9 4 0 0,4 0 25 0,-13-4 6 16,0 0 1-16,9 0 0 0,4 3 9 0,-4-3 3 15,-9 0 0-15,13-3 0 0,5-5-8 0,-5 8 0 16,0-12-1-16,0 4 0 0,0 0-37 0,5-3-7 15,-1 3-2-15,-3-4 0 0,3 1-9 0,-4 3 0 16,1-12-12-16,-1 5 12 0,-5-1 0 0,6 4 0 16,-10-3 0-16,5 7 0 0,-5-8 8 0,1 1-8 15,-5 7 8-15,-5-11-8 0,5 7 0 0,-4 0 0 0,-5-3 8 16,5 7-8-16,-5-4 0 0,0 4 0 0,0 0 0 0,-4 1 8 16,4 3-8-16,-4 4 0 0,4-8 0 0,-4 8 0 15,4 0 0-15,-4 8 0 0,0-8 0 0,4 4 0 16,1 0 0-16,-6 7 0 0,6-7 0 0,-1 4 8 15,0 4 0-15,5-1-8 0,-5 5 12 0,5 0-4 16,-1 3 12-16,-4 4 1 0,5 1 1 0,-5 3 0 16,5 4 2-16,-5-3 0 0,0 3 0 0,1-4 0 15,-6 8-10-15,10-4-2 0,0 1 0 0,4-1 0 16,0-4 0-16,0 4 0 0,4-3 0 0,0-1 0 16,10-8-32-16,-1 5-6 0,4-5-2 15,1-3-889-15</inkml:trace>
          <inkml:trace contextRef="#ctx0" brushRef="#br0" timeOffset="62527.8094">10809 223 1209 0,'-13'0'108'0,"4"-4"-87"15,9 4-21-15,0 0 0 0,-5 0 61 0,5 0 8 16,0 0 2-16,0 0 0 0,-8 8-12 0,-1 4-3 15,0 3 0-15,0 5 0 0,5-1-18 0,-5-3-4 16,5 11-1-16,4 1 0 0,-5-1-13 0,5 4-4 0,0 0 0 16,0 4 0-16,5 1 8 0,-5-9 2 0,0 4 0 15,0-8 0-15,-5 5 5 0,5-5 1 0,0-3 0 0,0-5 0 16,0 1-6-16,0-4-1 0,0-5 0 0,0-7 0 16,0 0 5-16,0 0 1 0,0 0 0 0,0 0 0 15,0 0-7-15,5-7 0 0,-5-5-1 0,0-4 0 16,4 1-6-16,-4-5-1 0,5-7 0 0,-1 3 0 15,0 1 6-15,1 4 1 0,4-13 0 0,-1 5 0 16,5 4-23-16,-4-5 0 0,9 5 0 0,-1 0 8 16,5 3-8-16,0 1 0 0,-4 3 0 0,4 0 8 15,0 1-30-15,0 3-6 16,-5 4 0-16,1 0-1 0,-1 8-160 0,5-7-32 16</inkml:trace>
          <inkml:trace contextRef="#ctx0" brushRef="#br0" timeOffset="63301.2633">11844 278 1062 0,'0'0'47'0,"0"0"9"0,5-4-44 0,-5 4-12 15,0 0 0-15,0-12 0 0,0 4 114 0,0-7 21 16,-5 3 4-16,1 1 1 0,-5 3-52 0,5 4-9 15,-5-4-3-15,4 4 0 0,-3 4-20 0,-5 0-5 16,-1 0-1-16,1 0 0 0,-4 8-29 0,-1 8-5 16,1-5-2-16,-5 5 0 0,4 3 3 0,-4 12 1 15,0-3 0-15,0 3 0 0,5-4-10 0,-1 4-8 16,5 5 12-16,4-9-12 0,5 4 0 0,-1-11 0 0,5-1 0 16,5 1 0-16,-1-13 8 0,5 5-8 0,0-12 0 15,8 4 0-15,-4-4 0 0,9-4 0 0,0-8-12 0,0 5 3 16,0-21 18-16,0 5 4 0,0 3 1 0,0-7 0 15,0 0-14-15,0-1-16 0,0 1 3 0,-5 4 1 16,1-1 34-16,-5 5 7 0,0-1 2 0,-4 9 0 16,0 3-31-16,-5 4 8 0,-4 4-8 0,0 0 0 15,0 0 8-15,0 19-8 0,0-7 11 0,0 8-11 16,0 3 8-16,0-3-8 0,0 3 0 0,5 4 0 16,-1-7 0-16,5-5 0 0,0 1 0 0,4 0 0 15,-5 3 0-15,10-11 0 0,0 4 0 0,-1-12 0 0,5 3 0 16,0-3 0-16,4-3 0 0,1 3 0 0,3-12 0 15,1 4 0-15,0-8 0 0,-5 1 0 0,0 3 10 0,1-3-10 16,-5-5 8-16,4 1-8 0,-8-9 0 0,3 9 8 16,1-9-8-16,0 1 0 0,0-4 10 0,-4 0-10 15,4-8 12-15,-5 4-12 0,1-16 12 0,-1 4-4 16,-3 0 0-16,8-11-8 0,-9 7 0 0,-5 1 0 16,6-1 0-16,-6 4 0 0,-3 4 0 0,4 0-9 15,-1 4 9-15,-3 4-12 0,-1 8 12 0,-4 0 0 16,5-5 0-16,-1 5 0 0,0 0 0 0,1 7 0 15,-1 1 0-15,0-1 0 0,1 9-10 0,-5-5 10 16,4 4-12-16,-4 1 12 0,0 3 0 0,0 8 0 16,0 0 0-16,0 0 0 0,0 0 0 0,0 0 0 15,-9 8 0-15,-4 3 0 0,5-3 0 0,-6 4 0 0,1 7 0 16,0-7 0-16,0 7 0 0,-5 1 0 0,10-1 0 16,-6 5 0-16,1-1 0 0,-4 5 0 0,3-9 0 15,6 8 0-15,-5 1 0 0,4 3 0 0,-4-8 12 0,8 12-3 16,-4-7 12-16,9 11 3 0,-4 0 0 0,4 0 0 15,4 4 0-15,1-1 0 0,-1-3 0 0,5 0 0 16,0 0 0-16,0-3 0 0,-1-1 0 0,5 0 0 16,1-4 9-16,3-4 3 0,-4 0 0 0,5 1 0 15,-5-1-36-15,5 0 0 0,-1-3 0 0,5-1 0 16,-4-7-9-16,4-5-9 0,-5 5-2 0,5-4 0 16,9-1-99-16,-5-3-20 0,9-4-4 0,0 4-889 15</inkml:trace>
        </inkml:traceGroup>
        <inkml:traceGroup>
          <inkml:annotationXML>
            <emma:emma xmlns:emma="http://www.w3.org/2003/04/emma" version="1.0">
              <emma:interpretation id="{84020752-9FBB-4214-B40E-580CF56C6D75}" emma:medium="tactile" emma:mode="ink">
                <msink:context xmlns:msink="http://schemas.microsoft.com/ink/2010/main" type="inkWord" rotatedBoundingBox="16404,465 20452,412 20468,1590 16420,164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884.0143">15345 138 1659 0,'0'0'73'0,"0"0"16"0,0 0-71 0,0 0-18 0,0 0 0 0,0 0 0 16,0 0 69-16,0 0 11 0,0 0 1 0,0 11 1 16,0 9-37-16,0-9-7 0,0 5-2 0,5 4 0 15,-5 3-19-15,0-4-4 0,0 5-1 0,0-5 0 16,0 9 3-16,-5-5 0 0,5 4 0 0,0-7 0 15,0 3 4-15,-4-3 1 0,-1-1 0 0,5 1 0 16,-4-5-7-16,4 1-1 0,-4-1 0 0,4 1 0 16,0-8 6-16,-5 4 1 0,5-9 0 0,0 5 0 0,0-8-7 0,0 0 0 15,0 8-1-15,0-8 0 0,0 0-2 0,0 0 0 16,0 0 0-16,0 0 0 0,0 0 9 0,9 0 2 16,0-12 0-16,0 5 0 0,-5-9 2 0,5 0 1 15,-5 1 0-15,1 3 0 0,-1-11-23 0,0-1 0 16,5-3 0-16,0 0 8 0,0 3 19 0,4-11 4 15,4 4 1-15,10 0 0 16,-5 3-50-16,4-10-10 0,0 6-1 0,9-3-1 0,-8 8 14 16,3 4 4-16,-3-1 0 0,3 9 0 15,-8 3-148-15,0 4-30 0,0 8-6 0</inkml:trace>
          <inkml:trace contextRef="#ctx0" brushRef="#br0" timeOffset="16248.1568">15959 340 1278 0,'0'0'56'0,"0"0"12"0,5 8-54 0,4 4-14 0,-5-4 0 0,9 3 0 16,-4-7 72-16,8 0 11 0,-3-4 2 0,3 0 1 15,1 0-5-15,-1-8-1 0,1 8 0 0,-1-11 0 16,1 3-24-16,4-8-4 0,0 1-2 0,-5 3 0 15,1-4-30-15,-1 1-7 0,1 3-1 0,-5-8 0 16,0 1 4-16,-4 0 0 0,0-5 0 0,0 5 0 0,-5-5-16 0,0 5 0 16,-4-1 0-16,5 1 0 0,-5 3 0 0,0 1 0 15,-5 7 0-15,1 0-10 0,-5 4 34 0,-4 0 6 16,4 8 2-16,-8 0 0 0,-10 4-20 0,6 11-4 16,-6 1-8-16,1 7 12 0,0 4-12 0,-5 0 0 15,5 5 0-15,-1 2 0 0,1 1 0 0,8 0 0 16,-4 8 0-16,5-8 0 0,-1 4 0 0,10 0 0 15,-6-4 0-15,10 0 0 16,0-12-43-16,4 5-5 0,0-5 0 0,4-8-915 0</inkml:trace>
          <inkml:trace contextRef="#ctx0" brushRef="#br0" timeOffset="16571.8887">16811 235 1764 0,'-5'-8'39'0,"-8"4"8"0,4 0 1 0,-4 4 1 0,0 0-39 0,-5 0-10 0,-4 4 0 0,1 8 0 16,-1-8 62-16,4 11 10 0,-8-7 3 0,4 12 0 15,0-1-39-15,4 1-8 0,-4-1-2 0,5 9 0 16,-1 3-10-16,5-8-3 0,-4 4 0 0,8 1 0 16,-4-1 7-16,4-4 2 0,4 1 0 0,1-5 0 15,4 1-22-15,0-5 0 0,0-7 0 0,4 0 8 16,-4-8 0-16,9 4 0 0,4-4 0 0,1-4 0 15,-1-4-8-15,4-7 0 0,5-9 0 0,0 1 0 16,0-4 0-16,0-1 0 0,-4-3 0 0,8 4 0 0,-4-8 0 16,0 3 0-16,0 1 0 0,0 4 0 0,-9 7 0 15,0 1 16-15,-4-1-3 0,4 13 0 0,-9-1 32 16,-4 8 7-16,0 0 0 0,0 0 1 0,0 8-43 0,0 3-10 16,0 5 0-16,0 3 0 0,0-3 0 0,0 4 0 15,-4-1 0-15,4 4 0 16,0 5-103-16,4-9-23 0,-4 1-5 0</inkml:trace>
          <inkml:trace contextRef="#ctx0" brushRef="#br0" timeOffset="15497.8121">15117-54 781 0,'13'-7'34'0,"-4"3"8"15,-5-4-34-15,5 0-8 0,-4 0 0 0,3-3 0 16,-8-5 87-16,5 4 15 0,-5 1 3 0,0 3 1 15,0-4-29-15,-5 0-5 0,-3 5-2 0,-1-1 0 0,0 0-21 0,-9 4-4 16,5-8-1-16,-4 12 0 0,-5-7 14 16,0 7 2-16,0 0 1 0,-9 0 0 0,1 4-27 0,-6 3-6 15,-3 5 0-15,-1 4-1 0,1-5 6 0,-5 9 2 16,5 7 0-16,-1 0 0 0,1 12-11 16,-1 0-1-16,1 0-1 0,-1 0 0 0,5 8-9 0,0-8-1 15,9-4-1-15,-1 8 0 0,10-8-11 0,4 4 0 16,4-4 0-16,9-7 8 0,0-1 18 0,9 0 3 15,-1 4 1-15,6 1 0 0,3-1-22 0,1 0-8 16,4-4 0-16,8 5 0 16,-3-9-17-16,3 0-10 0,1-3-1 0,9-1-624 15,-5-11-124-15</inkml:trace>
          <inkml:trace contextRef="#ctx0" brushRef="#br0" timeOffset="16798.3358">17245 91 864 0,'0'0'38'0,"0"0"8"0,0 0-37 0,0 0-9 0,13-12 0 0,0 12 0 15,-4-8 208-15,9 8 40 16,8-8 8-16,9 5 2 0,0-5-135 0,5 4-27 0,-10-8-6 0,14 4-1 16,0 4-29-16,-4-7-7 0,-5 3-1 0,-5-4 0 15,5 4-35-15,-4 8-7 0,-5-11-2 0,-4 3 0 16,-4 8-22-16,-1-12-5 0,5 4-1 0,-8 1 0 16,-14 7-188-16,8-12-39 0,10-11-7 15,-18 23-2-15</inkml:trace>
          <inkml:trace contextRef="#ctx0" brushRef="#br0" timeOffset="16992.055">17885-506 288 0,'-30'4'25'0,"21"-4"-25"0,9 0 0 0,0 0 0 0,-9 8 307 0,0 3 56 16,1 5 11-16,3 4 2 0,1-1-223 0,-1 1-45 16,-8 3-8-16,9 8-3 0,0 0-10 0,-5 8-3 15,-4-4 0-15,-5 16 0 0,5-4-8 0,0 0-3 16,0 7 0-16,-9 5 0 0,-5-5-49 0,1 1-9 15,8-4-3-15,1-1 0 0,-5-3-12 0,0 0 0 16,4 0 0-16,1 0 0 16,-1-1-73-16,1 9-11 0,-9 0-3 0,4-1-980 0</inkml:trace>
          <inkml:trace contextRef="#ctx0" brushRef="#br0" timeOffset="17369.8821">17806 563 1681 0,'-17'0'36'0,"17"0"8"0,9-12 2 0,-9 12 2 0,0 0-38 0,13 0-10 0,0-4 0 0,5 0 0 16,8-8 64-16,-4 5 12 0,0-5 1 0,8 4 1 15,6-4-33-15,3-3-6 0,-4-1-2 0,-4 1 0 16,4 7-13-16,0-12-2 0,9 1-1 0,-13-1 0 15,-5 1 3-15,0-5 0 0,5 5 0 0,-5-5 0 16,-12 5-4-16,3-1 0 0,-4-7 0 0,5 8 0 16,-9-1 20-16,-5 5 3 0,-4-1 1 0,0 8 0 0,0-7-20 15,-4 11-3-15,-14-8-1 0,0 8 0 0,1 0-12 16,-1 4-8-16,-8 4 8 0,0 4-8 0,-9 4 0 0,4 3 0 16,5 5 0-16,-1-5 0 0,-8 9 0 15,4 3 0-15,14-8-8 0,-5 9 8 0,9-5 0 0,-5 4 0 16,5 1 0-16,9-1 0 0,4 4 0 0,4-11 0 15,-8 3 0-15,12 8 0 0,10 1 0 0,0-13 0 16,-1 8 0-16,5-7 0 0,4-1 0 0,9 1-20 16,5-1 4-16,-5 1-1110 15</inkml:trace>
        </inkml:traceGroup>
        <inkml:traceGroup>
          <inkml:annotationXML>
            <emma:emma xmlns:emma="http://www.w3.org/2003/04/emma" version="1.0">
              <emma:interpretation id="{C3597D77-2F9C-465A-9BEF-593EA5576D39}" emma:medium="tactile" emma:mode="ink">
                <msink:context xmlns:msink="http://schemas.microsoft.com/ink/2010/main" type="inkWord" rotatedBoundingBox="22857,704 23652,694 23661,1357 22865,13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463.7492">21430 40 633 0,'0'0'56'0,"9"0"-44"16,-4-8-12-16,-1 0 0 0,5 8 113 0,-5-11 21 15,5 3 4-15,0-8 1 0,-1 5-44 0,1-9-9 16,0 8-2-16,4-7 0 0,-4-1-12 0,-5 9-4 16,1-1 0-16,3-4 0 0,-3-3-6 0,-5 11-2 15,0-11 0-15,0 7 0 0,0 4-34 0,0 0-7 16,0 1-2-16,0 3 0 0,-5 4 18 0,-8-8 3 0,0 4 1 0,-4 4 0 15,-1 0-28-15,-13 4-11 16,1 4 8-16,-6-4-8 0,1-1 8 0,5 9-8 16,-5 8 8-16,-1-9-8 0,1 9 0 0,-4 7 0 15,-1-7 0-15,1 11 0 0,4 4 8 0,-5-4-8 16,5 8 8-16,0 0-8 0,4 0 31 0,5-4 1 0,4 0 0 16,5 0 0-16,3 0-32 0,1 4-8 0,5-15-1 0,3 3 0 15,5-3 9-15,5-1 8 0,-5-7-8 0,8-5 11 16,-3 1-11-16,8-4 0 0,9-4 0 0,-5-4 0 15,10-4 8-15,-1 4 2 0,9-16 1 0,-4 4 0 16,4-7-11-16,4-1 0 0,-4 1 0 0,1-4 0 16,-6-5 0-16,1 1 0 0,0-4 0 0,4-8 0 15,-4 4 0-15,-1-4 0 0,-3 0 0 0,3-4 0 16,1 12 0-16,-9 3 0 0,-5 9 0 0,-3 3 0 16,-6 8 18-16,1-3 5 0,-9 11 1 0,0 0 0 0,0 0 16 15,0 15 4-15,5 1 1 0,-1 7 0 0,-4 5-35 16,9 3-10-16,-5-4 0 0,9 8 0 0,0-4 0 0,9 1 0 15,0 11 0-15,0-20-1127 16</inkml:trace>
        </inkml:traceGroup>
        <inkml:traceGroup>
          <inkml:annotationXML>
            <emma:emma xmlns:emma="http://www.w3.org/2003/04/emma" version="1.0">
              <emma:interpretation id="{4875EE03-3B8C-4EC0-BE38-51044F5232E8}" emma:medium="tactile" emma:mode="ink">
                <msink:context xmlns:msink="http://schemas.microsoft.com/ink/2010/main" type="inkWord" rotatedBoundingBox="26123,463 30847,400 30864,1687 26140,17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741.6229">24098 40 518 0,'-9'-16'46'0,"5"1"-37"0,4-1-9 0,0 8 0 16,-5-11 157-16,5-1 30 0,0 1 5 0,5-1 2 15,-1 1-58-15,5-1-12 0,4 1-3 0,5-1 0 16,8 1-58-16,5-1-12 0,-5 1-3 0,5-1 0 16,4 5-29-16,-5 3-7 0,1-3 0 0,0 3-1 15,-5 0-11-15,0 4 0 0,-8-3 0 0,0 7 0 16,-5 0 0-16,-13 4 0 0,0 0 0 0,9 12 0 16,-14-1 0-16,5 13 0 0,-9 7 9 0,1 4-9 15,-6 8 16-15,-3 8-2 0,-1 11 0 0,5-4 0 16,0-3 11-16,0 4 3 0,-5-5 0 0,10 1 0 0,3-5-16 15,1-3-4-15,-1-4 0 0,5-4 0 0,0 0 0 16,5-4 0-16,-1-8 0 0,1-3 0 0,-1-9 7 16,0 1 1-16,1-8 0 0,-5-8 0 0,13 0 32 0,-4-4 6 15,-1 0 2-15,1-8 0 0,4-3-7 16,0-5-1-16,1-3 0 0,-1-1 0 0,0-3-24 0,0 4-4 16,5-16-2-16,-1 4 0 0,5-4-2 0,4 7-1 15,-4-14 0-15,9-1 0 0,0 0-15 0,8-4 0 16,1 5 0-16,-1-1 0 0,5 4 0 0,0 0 0 15,-4 8 0-15,-5 8 0 0,-5-8-12 0,1 11-8 16,-9 5-1-16,-4 11-1 16,-1-8-174-16,-4 12-36 0,0-7-6 0,-13 11-2 0</inkml:trace>
          <inkml:trace contextRef="#ctx0" brushRef="#br1" timeOffset="-6.02252E8">24249 205 345 0,'0'0'31'16,"0"0"-31"-16,0 0 0 0,0 0 0 16,0 0 15-16,0 0-3 0,0 0-1 0,11-5 0 0</inkml:trace>
          <inkml:trace contextRef="#ctx0" brushRef="#br0" timeOffset="20102.7081">25260 247 1364 0,'0'0'60'0,"0"0"13"15,9-4-58-15,0-4-15 0,-5 8 0 0,10-12 0 16,-6 5 64-16,10-1 9 0,-5 0 3 0,5-4 0 16,-1 1-26-16,1 3-5 0,4-4-1 0,0 4 0 15,-5-7-36-15,1 3-8 0,-1 0 0 0,-8-7 0 16,0 3 0-16,4 1 0 0,-9-5 0 0,5 4 0 15,-5-3 13-15,-4-1 7 0,-4 1 0 0,0 3 1 16,-1 1 58-16,1 7 11 0,-5-15 2 0,-4 15 1 16,0-4-93-16,0 8-26 0,-5-8-2 0,1 9 0 0,-1-1 36 0,5 8 6 15,-9-1 2-15,4 9 0 0,-4-4-16 0,0 8 0 16,1 7 0-16,3-4-10 0,0 5 10 0,-3-1 0 16,7 8 0-16,-3-3 0 0,8-1 23 0,0 4 6 15,-4-3 2-15,9 3 0 0,-1-4-31 0,1 4 0 16,4-4 0-16,0 1 0 0,4-9 0 0,5 5 0 15,-5-1 0-15,5 0 0 16,4-3-35-16,1-4-13 0,-1-5-2 0,4 1-901 0</inkml:trace>
          <inkml:trace contextRef="#ctx0" brushRef="#br0" timeOffset="20411.1738">25717-15 1587 0,'0'0'70'0,"0"0"15"0,9-7-68 0,-9 7-17 0,0 0 0 0,8 7 0 16,1-3 71-16,4 12 10 0,0-8 3 0,1 7 0 16,-6 5-26-16,1 3-5 0,-5-3-1 0,5 3 0 15,-4 1-12-15,-1 7-4 0,-4-16 0 0,0 5 0 16,0-1-1-16,-4 1-1 0,-1-5 0 0,5 1 0 16,-4-8-18-16,-1 3-3 0,1-3-1 0,-5 0 0 15,5-4 23-15,0 0 4 0,-5 4 1 0,9-8 0 0,-5 0-23 0,5 0-4 16,-8 0-1-16,8 0 0 0,0-8 11 15,-5 0 1-15,5 0 1 0,0 0 0 0,5-7-25 0,-5 3 0 16,4 0 0-16,0-7 0 0,5 0 56 0,-4 3 7 16,-1-4 1-16,5 1 0 15,-1-1-76-15,6 1-16 0,-1-1-2 0,0 9-1 16,0-9-1-16,5-3-1 0,-5-1 0 0,4 5 0 16,5-8-191-16,0 7-37 0</inkml:trace>
          <inkml:trace contextRef="#ctx0" brushRef="#br0" timeOffset="20621.6413">26283-65 1267 0,'30'-8'56'0,"-8"8"12"0,-4 0-55 0,8 0-13 0,1 0 0 0,3-8 0 15,-3 4 112-15,3 0 19 0,1 0 4 0,4-3 1 16,-4-1-40-16,0 0-8 0,-1 4-2 0,5-8 0 15,-8 5-61-15,3 7-12 0,1-12-2 0,0 4-1 16,-5 8-21-16,0-12-4 0,-8 9-1 0,-5 3-597 16,-13 0-120-16</inkml:trace>
          <inkml:trace contextRef="#ctx0" brushRef="#br0" timeOffset="20856.5264">26800-498 1382 0,'0'0'123'0,"0"0"-99"16,0 0-24-16,0 0 0 0,-8 12 102 0,3-1 15 15,1 5 3-15,-5 7 1 0,5 5-28 0,-5-5-5 16,0 8-2-16,5 0 0 0,-1 8-15 0,1-4-3 16,-5 4-1-16,5 0 0 0,-5 4-43 0,0 0-8 15,5 8-1-15,-5-8-1 0,0 0 16 0,5 0 3 16,-5-4 1-16,0 4 0 0,1-1-23 0,3 1-11 15,-8-4 10-15,0 8-10 0,4-4-10 0,-8 4-8 16,3-4-2-16,-3 7-726 16,-1-11-146-16</inkml:trace>
          <inkml:trace contextRef="#ctx0" brushRef="#br0" timeOffset="21480.1101">27108 243 1440 0,'0'0'64'0,"0"0"12"0,0 0-60 0,13-4-16 0,0 4 0 0,0 0 0 15,-4 0 108-15,4 0 20 0,0-4 3 0,0 4 1 16,5 0-68-16,-5 0-14 0,0 0-2 0,5-8-1 16,-5 4-31-16,0 4-7 0,5-7-1 0,-5 7 0 15,9-12 11-15,-9 0 1 0,-4 4 1 0,-1-3 0 16,10-5-21-16,-5 8 0 0,0-7 0 0,-4-1-12 0,0 8 28 15,0-11 6-15,-5 7 1 0,0-4 0 0,1 5-4 16,-1-1-1-16,-4 0 0 0,0 8 0 0,0-11-10 0,-4 11-8 16,-1-8 12-16,-3 4-12 0,-1 1 10 0,0-1-10 15,0 4 8-15,0-8-8 0,-4 8 0 0,5 0 0 16,-1-3 0-16,-4 7 0 0,8-4 0 0,5 4 0 16,-9 0 0-16,1 0 0 0,-1 0-8 0,-4 4 8 15,8 3 0-15,-3 1 0 0,-1-4 0 0,0 8 0 16,0-4 0-16,5 3 0 0,-5 5 0 0,0-8 0 15,5 7 8-15,-5 1-8 0,0 0 0 0,5 3 0 16,-5-3 0-16,5 7 0 0,-1 0 0 0,1 5 0 16,-5-9 12-16,0 9-4 0,5-9 5 0,-5 0 1 15,5 5 0-15,-5-1 0 0,9-3-14 0,-4-1 0 16,4 1 0-16,4-1 0 0,-4-11 23 0,5 4 1 16,3-1 1-16,5-3 0 0,1-4-2 0,3 0-1 15,-4-4 0-15,9 0 0 0,-4-4 2 0,8 0 0 16,-4-7 0-16,4 3 0 0,5 0-24 0,4-4 0 0,-4 1-12 0,4-5 4 15,5 0 57-15,-10 5 12 0,1-5 3 16,0 0 0-16,-14 5-52 0,1-5-12 0,4 4 0 0,-5 5 0 16,1-1 0-16,-1 4 0 0,-4-4 0 0,1 4 0 15,-1 0 0-15,0 4 0 0,-13 0 0 0,9 4 0 16,4 0 0-16,-9 4 0 0,1 0 0 0,-1 3 0 16,0-3 0-16,1 4 0 0,-1-4 0 0,5 3 0 15,-5-3 0-15,5 0 0 0,0 0 0 0,4 4 0 16,-9-1 0-16,10 9 0 0,-6-12 0 0,1 3 0 15,-4-3 0-15,3 8 0 0,1-1 0 0,-4-3 0 16,3 4-190-16,1-1-41 16,0 1-8-16,0-1-800 0</inkml:trace>
          <inkml:trace contextRef="#ctx0" brushRef="#br0" timeOffset="21979.6746">28226 110 460 0,'9'0'41'0,"-5"-11"-33"0,5 3-8 0,-4 0 0 16,3 0 187-16,1 4 35 0,4-7 7 0,0-1 2 15,-4 8-87-15,0-4-16 0,0 4-4 0,-9 4-1 16,4-8-47-16,5 1-8 0,4 3-3 0,-4 0 0 16,-9 4-21-16,0 0-4 0,13-4 0 0,-4 4-1 15,0-8-14-15,-9 8-2 0,0 0-1 0,0 0 0 16,0 0 6-16,0 0 2 0,0 0 0 0,0 0 0 15,-5 0-14-15,-8 8-4 0,4-8 0 0,-13 12 0 16,-8 7 4-16,-1 5 0 0,-13-1 0 0,0 12 0 16,-4-4 5-16,0 0 2 0,4 5 0 0,0 2 0 15,4-10 19-15,1 3 4 0,-1 0 1 0,10 4 0 0,3-4-38 16,1 1-9-16,4-5 0 0,-4 0 0 0,-1 1 31 0,10-1 4 16,-1-8 1-16,-4 9 0 0,5-9-27 0,-1 1-9 15,1-5 0-15,-1 1 9 0,1 3-9 16,-1-11 0-16,5 8-12 0,4-1 12 15,-4-11-99-15,4 8-12 0,1-4-2 0,3 3-1 16,5-11-83-16,-4 4-17 0,-14 4-3 0,18-8-1 0</inkml:trace>
          <inkml:trace contextRef="#ctx0" brushRef="#br0" timeOffset="25622.6582">27831 418 648 0,'0'0'28'0,"0"0"7"0,0 0-35 0,0 0 0 16,0 0 0-16,0 0 0 0,0 0 36 0,0 0 1 16,0 0 0-16,0 0 0 0,0 0 4 0,0 0 1 15,0 0 0-15,0 0 0 0,0 0 18 0,0 0 3 16,0 0 1-16,0 0 0 0,0 0-3 0,0 0 0 16,0 0 0-16,0 0 0 0,0 0-25 0,0 0-6 15,0 0-1-15,0 0 0 0,0 0-21 0,0 0-8 16,0 0 0-16,0 0 9 0,0 0 10 0,0 0 1 15,0 0 1-15,0 0 0 0,0 0-7 0,0 0-2 16,0 0 0-16,0 0 0 0,0 0 4 0,9 4 0 16,-4 4 0-16,-5-8 0 0,0 0 0 0,0 0 1 15,4 8 0-15,0 0 0 0,-4-8 0 0,5 11 0 0,-1 5 0 16,0-4 0-16,5-1 23 0,-4-3 4 16,-1 0 0-16,0 4 1 0,5-5-45 0,0 5 0 0,4-4-10 15,-4 7 2-15,4 1 8 0,0-12 11 0,-4 8-3 16,0-1 0-16,0 1 13 0,-1 0 3 0,6 3 0 0,-6-7 0 15,-3 4-15-15,3 0-9 0,-3-1 12 0,4 5-12 16,-5-12 0-16,0 4 0 0,5 3 0 0,-4-3 0 16,-5 4-70-1,0-1-21-15,0 1-4 0</inkml:trace>
          <inkml:trace contextRef="#ctx0" brushRef="#br0" timeOffset="25124.8721">27937 399 464 0,'0'0'20'0,"0"0"5"0,0 0-25 0,0 0 0 16,0 0 0-16,0 0 0 0,0 0 30 0,0 0 1 15,0 0 0-15,0 0 0 0,0 0-31 0,0 0 0 16,0 0 0-16,0 0 0 0,0 0 0 0,0 0 0 15,0 0 0-15,0 0 0 0,0 0 0 0,0 0 8 16,0 0-8-16,0 0 9 0,0 0-9 0,0 0 0 16,0 0 0-16,0 0 0 0,-5 0 0 0</inkml:trace>
          <inkml:trace contextRef="#ctx0" brushRef="#br0" timeOffset="26389.0495">28814 637 1267 0,'-9'-12'56'0,"9"12"12"0,0 0-55 15,0 0-13-15,-4 0 0 0,4 0 0 0,-9-4 136 0,9 4 24 0,-4-8 4 0,4 8 2 16,-5-4-127-16,5 4-26 0,0 0-5 0,0 0 0 15,0 0 52-15,0 0 10 0,0 0 2 0,0 0 1 16,0 0-62-16,0 0-11 0,0 0 0 0,0 0-10 31,0 0-33-31,0 0-6 0,0 0-2 0,0 0-551 0,5 12-110 0</inkml:trace>
        </inkml:traceGroup>
      </inkml:traceGroup>
    </inkml:traceGroup>
    <inkml:traceGroup>
      <inkml:annotationXML>
        <emma:emma xmlns:emma="http://www.w3.org/2003/04/emma" version="1.0">
          <emma:interpretation id="{929FFCB6-24FC-4B7F-BC12-FF2E3666E969}" emma:medium="tactile" emma:mode="ink">
            <msink:context xmlns:msink="http://schemas.microsoft.com/ink/2010/main" type="paragraph" rotatedBoundingBox="1922,3259 31455,1910 31706,7408 2173,8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728AD-3249-4528-BE29-36B68A52DEC2}" emma:medium="tactile" emma:mode="ink">
              <msink:context xmlns:msink="http://schemas.microsoft.com/ink/2010/main" type="line" rotatedBoundingBox="1922,3259 31455,1910 31550,3989 2017,5338"/>
            </emma:interpretation>
          </emma:emma>
        </inkml:annotationXML>
        <inkml:traceGroup>
          <inkml:annotationXML>
            <emma:emma xmlns:emma="http://www.w3.org/2003/04/emma" version="1.0">
              <emma:interpretation id="{46B02D09-D8BD-4D67-906C-994A187D7618}" emma:medium="tactile" emma:mode="ink">
                <msink:context xmlns:msink="http://schemas.microsoft.com/ink/2010/main" type="inkWord" rotatedBoundingBox="1940,3655 4960,3517 5035,5174 2015,531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0819.0932">-89 3164 115 0,'0'-8'10'0,"0"-4"-10"0,0 4 0 0,4 1 0 15,5-1 156-15,-9 0 28 0,4 0 7 0,1 0 1 16,4 1-91-16,4-1-17 0,-5 0-4 0,1 4-1 15,0-4-38-15,9 1-7 0,-1-5-2 0,5 4 0 16,0 4 1-16,4-4 0 0,1 1 0 0,8 3 0 16,0-4-1-16,4 4-1 0,-4-4 0 0,5 4 0 15,-5-4 9-15,4 5 1 0,1-5 1 0,4 0 0 16,0 0-29-16,0 0-5 0,-1-3-8 0,-3 3 11 16,4-12-11-16,0 5 8 0,0-1-8 0,-5 1 8 15,5-1-8-15,-5 4 0 0,-4-3 0 0,-4 7-485 16,0-4-90-16</inkml:trace>
          <inkml:trace contextRef="#ctx0" brushRef="#br0" timeOffset="151139.9202">521 2992 1220 0,'0'0'27'0,"0"0"5"0,0 0 2 0,0 12 0 0,0 3-34 0,0 5 0 0,-5-1 0 16,1 13 0-16,-5 7 93 0,-4 7 12 0,4 9 3 0,-4 7 0 15,-5 5-36-15,1 3-6 0,-5 0-2 0,4 0 0 16,-8 8-36-16,0-7-7 0,-1 3-1 15,1-4-1-15,4-8 10 0,-4-3 3 0,8-5 0 0,-12-3 0 16,16-8-20-16,-12 0-4 0,4 0-8 0,5-8 12 16,-5 0-12-16,4-8 0 0,5-7 0 0,4-1 0 31,0-3-98-31,5-8-22 0,0-1-5 0,4-7-1 0</inkml:trace>
          <inkml:trace contextRef="#ctx0" brushRef="#br0" timeOffset="160201.9426">1240 2949 518 0,'-17'-15'46'0,"8"11"-37"0,4-4-9 0,1-4 0 15,0 4 96-15,-1-3 16 0,1-1 4 0,-1 4 1 16,5-3-13-16,-4 3-4 0,4-4 0 0,0 4 0 16,4-7-22-16,5-1-5 0,-4 0-1 0,3 1 0 15,-3-1-41-15,4 1-9 0,-1-1-2 0,1 0 0 16,-4 1 20-16,3 11 4 0,-3-8 1 0,-1 4 0 0,-4 8-29 0,0 0-5 16,0 0-2-16,0 0 0 0,0 0 4 0,0 0 1 15,0 0 0-15,0 0 0 0,4 12-14 0,1 0 9 16,-5-12-9-16,0 12 8 0,4 3-8 0,-4-3 0 15,0 0 0-15,5-5 8 0,-5 5 0 0,0-4 0 16,4 4 0-16,0 3 0 0,-8 1-8 0,4 3 0 16,-4 5 9-16,4 3-9 0,-5 8 23 0,-4 0 0 15,1 4 0-15,3 8 0 0,-12 8-23 0,4-1-10 16,-1 1 1-16,-3 3 0 0,4 5 9 0,0-5 12 16,-1 1-2-16,1-1-1 0,0-3 4 0,0-1 1 15,4 1 0-15,0-4 0 0,1-1-2 0,-1 1 0 16,0-4 0-16,0-4 0 0,5-4 2 0,-1-8 0 15,-3-4 0-15,3 1 0 0,1-5 2 0,0-4 1 16,4-3 0-16,-9 0 0 0,4-9-2 0,1 1-1 16,0 0 0-16,4-8 0 0,0 0-14 0,0 0 0 0,0 0 0 15,0 8 0-15,0-8 0 0,0 0 8 0,0 0-8 0,0 0 0 16,0 0 0-16,0 0 0 0,0 0 8 0,0 0-8 16,0 0 0-16,0 0 0 0,0 0 8 0,0 0-8 15,0 0 0-15,-5-8 8 0,1 4-8 0,4-4 0 16,0 0 11-16,0 5-11 0,0-5 12 0,0 0-12 15,0-4 11-15,0 1-11 0,0-1 10 0,0 0-10 16,0-7 0-16,0 3 0 0,0-3 0 0,0-1 0 16,4 1 0-16,1-1 0 0,-1-3 0 0,0 3 0 15,10-7 0-15,-10 4 0 0,5-1 0 0,4-3 0 16,0 0 0-16,0-1 0 0,0 5-8 0,1-4 8 16,-1-1 0-16,4 5-8 0,-4-4 8 0,1 7 0 0,-1-3-9 15,-5 7 9-15,6 0 0 0,-1 5-9 0,-4-1 9 16,4 4 0-16,-4 0 0 0,-1 5-8 0,1-1 8 0,4 4 0 15,-4 4-9-15,4-1 9 0,0 1 0 0,5 4-9 16,-9 0 9-16,4 8 0 0,0-1 0 0,0 1 0 16,-4 3 0-16,0 1 0 0,-1 3 0 0,1 4 0 15,-4 1 0-15,-5-1 0 0,0 0 11 0,-5 1 5 16,5-5 2-16,0 0 0 0,0 5-1 0,-4-9 0 16,4 1 0-16,4-1 0 0,-4 1-17 0,0-1 8 15,0-3-8-15,5-1 0 0,-1-3 0 0,5 4 0 16,0-1-10-16,-1-3 10 15,6 0-184-15,3-1-28 0</inkml:trace>
          <inkml:trace contextRef="#ctx0" brushRef="#br0" timeOffset="161048.9817">1968 3558 954 0,'9'-20'42'0,"-9"12"9"0,5 1-41 0,-1-5-10 0,0 0 0 0,-4-3 0 15,5 3 93-15,-1 4 17 0,1-8 3 0,-1 9 1 16,0-1-32-16,-4 8-6 0,0 0-2 0,0 0 0 16,0 0-16-16,0 0-3 0,0 0-1 0,0 0 0 0,9 8-24 0,-9 3-5 15,0 9-1-15,0-5 0 0,0 5 7 0,0-1 1 16,0 1 0-16,-4 3 0 15,-1 1-20-15,1-1-3 0,0 4-1 0,4 1 0 0,0-5 7 0,-5 4 1 16,5 5 0-16,0-5 0 0,-4 0-2 16,4-3 0-16,4-1 0 0,1-3 0 0,-1 3 10 0,0 0 1 15,1-7 1-15,-1 3 0 0,5-7-26 0,-9 0 0 16,4 0 0-16,-4-12 0 0,9 7 0 0,-9-7 0 16,13 4 0-16,0-4 0 0,0-4 12 0,1-3 6 15,-6-1 2-15,6 0 0 0,-1-4-2 0,-4 1 0 16,-1-5 0-16,5-4 0 0,-4 1-5 0,0-1-1 15,0-3 0-15,0 0 0 0,-1-1 0 0,1 1 0 16,0-1 0-16,-5-3 0 0,5 4-12 0,-5-5 11 16,10 1-11-16,-14 0 10 0,0 7-10 0,8-3 0 15,-3-4 9-15,-1 7-9 0,1-3 0 0,-1 3 0 16,0 5 0-16,1-1-12 16,-5 8-12-16,4 0-2 0,-4 8-1 0,0 0 0 15,0 0-153-15,0 0-32 0,-4 16-5 0</inkml:trace>
          <inkml:trace contextRef="#ctx0" brushRef="#br0" timeOffset="161599.1818">2947 3382 748 0,'0'-4'67'0,"-5"-7"-54"15,1 3-13-15,4 0 0 0,-4-4 128 0,-1 4 22 16,1 5 5-16,-1-5 1 0,-3 4-60 0,3-4-12 16,-8 4-3-16,4 4 0 0,1 0-37 0,-6 0-7 0,1 0-1 0,0 4-1 15,0 0-7-15,0 4 0 0,0 0-1 16,-5-1 0-16,1 5-6 0,-1 0-1 0,0 3 0 0,5-3 0 16,0 8-12-16,4-5-8 0,1 9 8 0,-1-5-8 15,4 1 0-15,1-1 0 0,4 4 0 0,0 1 0 16,4-5 0-16,-4 1 0 0,5-1 0 0,4-3 0 15,4 0 0-15,4-1 0 0,1-7 0 0,4 4 0 16,-5-5 0-16,10 5 8 0,-10-4-8 0,9 0 0 16,-8-4 0-16,0 3 0 0,-1-3 0 0,1 4 8 15,-5 0 13-15,0 4 3 0,-4-5 1 0,-5 5 0 16,-4 0 34-16,-4 3 6 0,-1-3 2 0,-8 4 0 16,0 3-22-16,-4 5-4 0,-10-1-1 0,1 0 0 15,0-3-5-15,-5-1-2 0,5 1 0 0,-5-4 0 16,4-1-33-16,1 1 0 0,4-5 0 0,0-3 0 0,-4 0 0 15,8 0-16-15,1-4 2 0,4-4 0 16,4-4-143-16,0-4-29 0</inkml:trace>
        </inkml:traceGroup>
        <inkml:traceGroup>
          <inkml:annotationXML>
            <emma:emma xmlns:emma="http://www.w3.org/2003/04/emma" version="1.0">
              <emma:interpretation id="{316699EE-5059-405C-A805-8C67E1B9055C}" emma:medium="tactile" emma:mode="ink">
                <msink:context xmlns:msink="http://schemas.microsoft.com/ink/2010/main" type="inkWord" rotatedBoundingBox="6485,3050 9567,2910 9653,4798 6571,493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2681.7082">5009 2512 691 0,'-9'-19'30'0,"9"19"7"0,0 0-29 0,0-8-8 15,4-4 0-15,1 5 0 0,-1-1 183 0,1 0 35 16,-1-4 7-16,5 8 2 0,-9 4-99 0,0 0-19 16,0 0-4-16,0 0-1 0,0 0-51 0,9 8-10 15,-5 8-3-15,-4-1 0 0,0 5-12 0,0 7-4 0,-9 12 0 0,0 0 0 16,-4 4 12-16,0 4 3 0,0 0 0 0,-9 7 0 15,0 1-7-15,-9 7 0 0,9-3-1 0,-4 7 0 16,-5-3 2-16,5 3 1 0,8 4 0 0,-3-4 0 16,-1-3-23-16,0-1-11 0,8-3 10 0,-3-5-10 15,4 1 8-15,-5-4-8 0,1-1 0 0,-1-7 0 16,5 0 8-16,4-4-8 0,-4 0 0 0,0-4 0 16,0 0-34-16,0-7-13 15,8-9-2-15,-4 1-1 0,1-9-156 0,3 1-31 0</inkml:trace>
          <inkml:trace contextRef="#ctx0" brushRef="#br0" timeOffset="162332.1474">4482 3129 1224 0,'0'0'27'0,"0"0"5"0,0 0 2 0,0 0 0 0,0 0-34 0,0 0 0 0,0 0 0 0,0 0 0 15,0 0 64-15,0 0 5 0,0 0 2 0,9 0 0 16,4-4-12-16,5 4-3 0,-1-8 0 0,5 4 0 16,0 0 31-16,5 0 5 0,-1 0 2 0,9-3 0 0,0-1-39 0,5-4-8 15,3-4-2-15,6 5 0 16,-1-5-9-16,0 4-3 0,-4-7 0 0,4 7 0 16,-4 1-20-16,0 3-4 0,0-4-1 0,-9 4 0 15,5-3-8-15,-10 3-11 0,1 0 3 0,-9 4 0 16,0 0-77-16,-9 4-15 15,-4 4-4-15,0 0-515 0,-9-4-103 0</inkml:trace>
          <inkml:trace contextRef="#ctx0" brushRef="#br0" timeOffset="163631.6518">5614 2084 756 0,'0'0'33'0,"0"0"7"0,0 0-32 0,0 0-8 16,0 0 0-16,0 0 0 0,0 0 85 0,0-4 15 16,0-4 4-16,0 8 0 0,0 0-34 0,0 0-6 0,0 0-2 0,0 0 0 15,0 0-34-15,0 0-8 0,0 0 0 0,0 0-1 16,0 0 4-16,0 0 1 0,0 0 0 0,0 0 0 15,9 8 19-15,4-4 4 0,-8 3 1 0,3 1 0 16,1 4-4-16,0 7-1 0,-5-7 0 0,1 7 0 16,-5 5 8-16,0 3 1 0,-5 8 1 0,1 4 0 15,-5 8-27-15,5 0-6 0,-9 7 0 0,-1 5-1 16,1 7 9-16,0 1 3 0,-4-5 0 0,-1 4 0 16,-4 1-5-16,0-5-1 0,-4 4 0 0,4-3 0 15,0-1-13-15,0-3-2 0,0-9-1 0,-4 5 0 16,4-4-9-16,4-9 0 0,-4 1 9 0,5-4-9 15,-1-7 8-15,1-1-8 0,3 0 8 0,6-4-8 0,-5-3 0 16,-1-5 9-16,6 1-9 0,-1-1 0 16,0 1 0-16,5-5 0 0,-5 1 0 0,5-8 0 0,-1-1 0 15,1 1 0-15,4-8 0 0,0 0 0 0,0 0 0 0,0 0 0 16,0 0-10-16,0 0 10 0,4-8 0 0,5-3 0 16,4-5 0-16,-4 1 0 0,0-1 0 0,4-4 0 15,0-3 0-15,0 0 0 0,0 3 0 0,5 1 0 16,-5-1 0-16,0-3 0 0,5-1 0 0,-5 1 0 15,0 0 0-15,0 3 0 0,5 1 0 0,-1-1 0 16,1 4 0-16,-1 5 0 0,-3-1 0 0,-1 4 0 16,4 0 0-16,-4 5 0 0,1-1 0 0,-1 0 0 15,0 4 0-15,0 4 0 0,-13-4 0 0,18 7 0 16,-5 9 0-16,-4-4 0 0,4-1 0 0,-5 1 0 16,1 4 0-16,0-5 0 0,4 5 0 0,-4 4 0 15,-5-5 0-15,5 5 0 0,0-5 8 0,-5 5-8 0,5-5 0 16,-5 1 8-16,5 0-8 0,0-1 0 0,0-3 9 15,0 0-9-15,-5 3 0 0,5-3 8 0,4-4-8 0,0-4 0 16,5 3 0-16,-5-3 0 0,4-4 0 0,1 0 8 16,4-4-8-16,-5-3 0 0,1-1-8 0,4-4 8 15,0 0 0-15,-5-3 0 0,1-1 0 0,-1-7 0 16,1-1 0-16,-5-3 11 0,5-4-1 0,-5 4 0 16,4-9-18-16,-3 1-4 0,-1 0-1 0,4 4 0 15,-8 0 13-15,9 4 16 0,-10-5-3 0,10 5-1 16,-9 0-12-16,4 3 0 0,-4 1 0 0,-1 3 0 15,-3 1 0-15,-1 3 8 0,1 1-8 0,-5 3 0 16,-5 0 22-16,-4 5-2 0,5-5 0 0,-5 4 0 16,-4 0-20-16,4 4 0 0,-8 4 0 0,4 0 0 0,-5 4 0 15,0-4-15-15,5 4 3 0,0 4 0 0,-4 8 12 16,-1-13 13-16,5 9-2 0,0 4-1 0,-5 3-18 0,1 5-4 16,-1 3-1-16,5 0 0 0,0 1 13 0,4-1 0 15,-4 8 0-15,4 0 0 0,0-4 0 0,5 0 0 16,-1 5 0-16,5-5 0 0,-4-4 0 0,8 0 0 15,1-3 0-15,4-1 0 0,-5 1 0 0,9-9 0 16,9 1 0-16,-4-1 0 16,4-3-33-16,0 0-4 0,-1-4-1 0,6-1 0 15,4-3-183-15,-5 0-37 0,27-8-7 0,-1 0-2 0</inkml:trace>
          <inkml:trace contextRef="#ctx0" brushRef="#br0" timeOffset="164013.4346">6742 2938 1609 0,'0'0'71'16,"0"0"15"-16,0 0-69 0,0 0-17 0,0 0 0 0,-9 15 0 15,9-3 50-15,-4 0 6 0,-5 7 2 0,4 4 0 16,1 5-17-16,0 3-3 0,-1 4-1 0,1 0 0 15,4 0 3-15,-4 8 1 0,-1-4 0 0,1 0 0 16,-1-4 3-16,5-4 0 0,-4 1 0 0,0-5 0 0,-1-4-32 16,-4-3-12-16,9-8 11 0,0 3-11 0,-8-3 24 15,3-4-2-15,5-8 0 0,0 0 0 0,0 0-4 0,0 0-1 16,0 0 0-16,0 0 0 0,0 0 1 0,0 0 0 16,0-8 0-16,-4-4 0 0,-1-3-10 0,5 3-8 15,5-4 12-15,-1 5-12 0,-4-5 14 0,5 0-4 16,3-3-1-16,6-5 0 0,-6 1 0 0,1 0 0 15,4-1 0-15,0-3 0 0,-4 7 4 0,4-3 1 16,1 4 0-16,-1-1 0 0,9 1-14 0,-5-1 0 16,1-3 0-16,8 3-10 15,0 5-14-15,5-1-4 0,0-4 0 0,0 5-726 16,-5-1-146-16</inkml:trace>
          <inkml:trace contextRef="#ctx0" brushRef="#br0" timeOffset="164364.7494">7238 3331 1450 0,'17'0'64'0,"-8"0"14"0,4 4-62 0,-4-8-16 0,0 1 0 0,4 3 0 16,0-4 86-16,4 0 14 0,1 0 4 0,4-4 0 16,0 0-32-16,-5-7-7 0,1-1-1 0,4 4 0 15,-5-3-29-15,1 3-7 0,0-4 0 0,-5 5-1 16,0-9-7-16,0 5-2 0,-9-5 0 0,5 1 0 15,-4-1 12-15,-5 5 2 0,0-5 1 0,0 4 0 0,-5-3 7 0,1 3 2 16,-1 5 0-16,1-1 0 16,0-4-27-16,-1 9-6 0,-4-1-1 0,9 8 0 15,-8-4-8-15,-5 4 8 0,-5 0-8 0,5 12 8 0,-9-12-8 0,0 11 0 16,4 1 9-16,1 7-9 0,-1 5 8 16,1 3-8-16,-5-3 8 0,0 7-8 0,4 0 0 0,-4 8 8 15,5-8-8-15,4 4 0 0,0-4 0 0,4 1 0 16,0-1 0-16,0-4 0 0,5-3 0 0,4-1 0 15,0-4 0-15,4-3 0 0,9 4 0 0,1-5-15 16,7 1 3-16,6-5 0 16,4 1-100-16,4-8-20 0,8 4-4 0</inkml:trace>
        </inkml:traceGroup>
        <inkml:traceGroup>
          <inkml:annotationXML>
            <emma:emma xmlns:emma="http://www.w3.org/2003/04/emma" version="1.0">
              <emma:interpretation id="{7FA292F9-061E-45AE-B433-F6BB41E2AA3C}" emma:medium="tactile" emma:mode="ink">
                <msink:context xmlns:msink="http://schemas.microsoft.com/ink/2010/main" type="inkWord" rotatedBoundingBox="11197,3468 13377,3369 13408,4040 11227,414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5133.9422">9659 2766 518 0,'0'0'46'0,"5"-12"-37"16,-5 4-9-16,0 1 0 0,0-1 184 0,-5-4 34 15,5 4 7-15,0-3 2 0,0-1-84 0,-4 0-17 16,0 1-3-16,-1-1-1 0,1 0-38 0,-1 4-7 15,-3-3-1-15,-1 3-1 0,0-4-38 0,0 4-7 16,1 1-2-16,-6-1 0 0,1 0-18 0,0 4-10 16,-5 4 10-16,1 0-10 0,-5 0 9 0,4 4-9 0,1 8 8 0,-5 7-8 15,0 5 9-15,-9 3-9 0,5 8 10 0,4-4-10 16,-4 8 14-16,-1 0-3 0,5 4-1 0,1-4 0 16,3 4-10-16,5-4 0 0,0-4 0 0,4 4 0 15,0-4 0-15,5 0 8 0,4-7-8 0,0-5 0 16,0-4 0-16,4 1 0 0,5-8 0 0,0-5 0 15,4-7 0-15,9-3 0 0,-5-5 0 0,10-4 0 16,-1-4 14-16,0 1-2 0,1-5-1 0,-1-3 0 16,5-12-11-16,-1 4 0 0,-3-1 0 0,-1-3 0 15,-4 0 0-15,0-4 0 0,0 0 11 0,0 0-11 16,-5-8 0-16,1 5 0 0,-1 3 0 0,1 3 0 16,-1 9 8-16,-3 4-8 0,-6 3 0 0,1 9 9 0,-4 3 10 15,-5 8 1-15,0 0 1 0,0 0 0 0,0 11-13 16,0 5-8-16,0 4 8 0,0 3-8 0,-5 0 0 0,5 1 0 15,0 3 0-15,0 0 0 0,0-3 0 0,0 3 0 16,0-4 0-16,0 1 0 0,0-1-13 0,5 1-7 16,-5-1-2-16,4 0 0 15,-4-3-164-15,0-1-33 0</inkml:trace>
          <inkml:trace contextRef="#ctx0" brushRef="#br0" timeOffset="165500.2807">10059 2575 1324 0,'4'-20'118'0,"-4"13"-94"15,4-5-24-15,5 0 0 0,-5 4 85 0,1 1 13 0,-1-1 2 0,-4 8 1 16,0 0 1-16,0 0 0 0,0 0 0 0,0 0 0 16,9 11-39-16,-5 5-8 0,10 4-2 0,-6 3 0 15,1 4-24-15,-4 4-5 0,-1 1 0 0,0-1-1 16,1 4-9-16,-5 0-2 0,0 0 0 0,-5 0 0 15,5-7 16-15,-4 3 4 0,-5-8 0 0,0 4 0 16,5-3-18-16,0-5-3 0,-1-3-1 0,1 0 0 16,-5-1 7-16,5-3 2 0,-1-4 0 0,-4-1 0 15,5-3-19-15,4-4 8 0,0 0-8 0,0 0 0 16,0 0 32-16,0 0 0 0,0 0 0 0,0 0 0 16,0 0-16-16,0-11-3 0,4-1-1 0,1-4 0 0,-1-3 7 15,5-1 1-15,0 1 0 0,0-5 0 0,-1-3-20 16,6-4 0-16,3 0 0 0,-4 0 0 0,5-5 0 15,4 1 0-15,0 0 0 0,4 8 0 0,0-8 0 0,-4 8 0 16,5-1 0-16,-1 9 0 16,-4-1-92-16,4 5-21 0,0 3-5 0,-4 0-650 15,5 4-129-15</inkml:trace>
          <inkml:trace contextRef="#ctx0" brushRef="#br0" timeOffset="165900.1927">11024 2902 1695 0,'0'0'37'0,"0"0"8"0,0 0 2 0,0 0 1 0,0 0-39 0,0 0-9 0,0 0 0 0,9-7 0 16,-1-1 100-16,-3 4 19 0,8-4 3 0,-4 0 1 15,4-7-63-15,0-1-13 0,5 1-3 0,-1-1 0 16,1-4-17-16,-1 5-4 0,5-9-1 0,-4 5 0 15,4-4 1-15,-5-1 0 0,-4 1 0 0,5-5 0 16,-5 5-7-16,0 0 0 0,-4 3-1 0,0 1 0 16,-1 3-6-16,-3 0-1 0,-5-3 0 0,-5 7 0 15,-3 1-8-15,3 3 0 0,-8 0 9 0,-4 8-9 0,-1-4 0 16,-4 4 0-16,0 4 0 0,-4 4 8 16,-5 3-8-16,5 1 0 0,-9 8 0 0,4 3 0 0,5 0 0 15,-5 1 0-15,0 3 0 0,1 4 0 0,3-3 0 16,5 3 9-16,0 0-9 0,5-4 0 0,4 5 17 0,4-5-3 15,0 0-1-15,0 4 0 0,9-3-13 0,0-5-8 16,0 0 8-16,9 1-13 0,-5 3 36 0,10-7 7 16,3 3 2-16,5-7 0 15,0 3-49-15,13-7-10 0,0 0-1 0,9-5-1 16,0 1-95-16,9-8-20 0,4 0-3 0,-9-4-1 0</inkml:trace>
        </inkml:traceGroup>
        <inkml:traceGroup>
          <inkml:annotationXML>
            <emma:emma xmlns:emma="http://www.w3.org/2003/04/emma" version="1.0">
              <emma:interpretation id="{DB958FD3-3347-4623-92BE-ECB3AB6DF04D}" emma:medium="tactile" emma:mode="ink">
                <msink:context xmlns:msink="http://schemas.microsoft.com/ink/2010/main" type="inkWord" rotatedBoundingBox="15909,2971 16921,2925 16992,4482 15981,452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88630.9232">14915 2934 288 0,'0'0'25'0,"0"0"-25"16,0 0 0-16,0 0 0 16,0 0 60-16,0 0 8 0,0 0 0 0,0 0 1 0,0 0-25 0,0 0-4 15,-4-4-2-15,4 4 0 0,0 0-2 0,0 0 0 16,0 0 0-16,0 0 0 0,-5-8 0 0,5 8 0 15,0 0 0-15,0 0 0 0,-4-8 16 0,4 8 4 16,0-8 0-16,0 8 0 0,0 0-28 0,0 0-6 16,0 0-1-16,0 0 0 0,0 0 11 0,0 0 3 15,-4-4 0-15,4 4 0 0,0 0-19 0,0 0-3 16,0 0-1-16,0 0 0 0,-5-7 4 0,5 7 0 16,0 0 0-16,0 0 0 0,-4-4 0 0,4 4 0 15,0 0 0-15,0 0 0 0,0 0 3 0,0 0 1 16,0 0 0-16,0 0 0 0,-4-4 6 0,4 4 2 15,0 0 0-15,0 0 0 0,0 0 5 0,0 0 2 16,-5-8 0-16,5 8 0 0,0 0-18 0,0 0-3 16,0 0-1-16,-4-4 0 0,-1 0 3 0,5 4 0 15,0 0 0-15,0 0 0 0,0 0-2 0,0 0 0 16,0 0 0-16,0 0 0 0,0 0 6 0,0 0 2 0,0 0 0 16,0 0 0-16,0 0-22 0,0 0 0 0,0 0 0 15,0 0 0-15,0 0 0 0,0 0 0 0,0 0 0 16,0 0 0-16,0 0 0 0,0 0 0 0,0 0 0 0,0 0 0 15,0 0 0-15,0 0 0 0,0 0 0 0,0 0 0 16,0 0 0-16,0 0 0 0,0 0 0 0,0 0 0 16,0 0 11-16,0 0-3 0,0 0 0 0,0 0 0 15,0 0-8-15,0 0 0 0,0 0 9 0,0 0-9 16,0 0 0-16,0 0 0 0,0 0 0 0,-4 12 8 16,0 0 0-16,-1-1 0 0,5 5 0 0,-4 0 0 0,-1-1 3 15,-3 9 1-15,8-9 0 0,-5 12 0 0,-3 5 7 16,3-1 1-16,-8-4 1 0,9 4 0 0,-1 1 7 15,1-1 2-15,-1 0 0 0,1-4 0 0,0 1 12 0,-1-1 2 16,-4-4 1-16,1 5 0 0,3-9-23 0,1 4-5 16,-5 1-1-16,0-5 0 0,1-3 3 0,-1 0 0 15,4-5 0-15,-3 1 0 0,8 0-4 0,-5-1-1 16,5-11 0-16,0 0 0 0,-4 8 1 0,4-8 0 16,0 0 0-16,0 0 0 0,0 0-6 0,-4 8-1 15,4-8 0-15,0 0 0 0,0 0-8 0,0 0 0 16,0 0-10-16,0 0 10 0,0 0 0 0,0 0 0 15,0 0 0-15,0 0 10 0,-5 4-10 0,5-4 0 16,0 0 0-16,0 0-11 0,0 0-1 0,0 0 0 0,0 0 0 0,0 0 0 16,0 8-105-16,0-8-22 0,-4 11-4 0,4-11-567 31,0 0-114-31</inkml:trace>
          <inkml:trace contextRef="#ctx0" brushRef="#br0" timeOffset="172428.445">14608 2263 460 0,'0'0'41'0,"0"0"-33"16,0 0-8-16,5-8 0 0,-1 8 73 0,-4-12 13 15,0 5 2-15,0 3 1 0,0 0-11 0,0-4-2 16,0 0-1-16,-4 0 0 0,4-3-3 0,-5 3 0 15,1-4 0-15,4 0 0 0,-5 5-12 0,1-1-2 16,0-4-1-16,-1 1 0 0,1-1-15 0,-1 4-3 16,1 0-1-16,0 0 0 0,-5 1-20 0,9 7-4 15,-9-4-1-15,-4 0 0 0,-5 0-5 0,5 4-8 16,-4 0 11-16,-5 0-11 0,0 0 23 0,-4 4-3 0,-1 4 0 16,-4-1 0-16,1 1-8 0,-5 8-3 0,0-8 0 0,-5 3 0 15,1 5-9-15,12-1 0 0,1 1 0 16,0 4 0-16,-1-1 0 0,-3 1 0 0,3 3 0 0,5-4 8 15,-4 13-8-15,4 3 0 0,0 4 0 0,5-4 0 16,3 0 0-16,6 0 0 0,3-4 0 0,5 0 0 16,5-3 0-16,3-5 0 0,1-3 0 0,4-1 0 15,1-7 10-15,3 0-10 0,1-9 12 0,8 1-12 16,0-4 19-16,1-7-3 0,-1-1-1 0,5-4 0 16,4 0 13-16,-5-3 4 0,10-5 0 0,-5 1 0 15,0-1-32-15,0 5 0 0,0-17 0 0,-4 9 0 16,0-4 12-16,-1-4-3 0,-3-1-1 0,-1 1 0 0,0-8-8 15,1 4 0-15,-1 0 0 0,0 0 0 0,-4 4 0 16,-4-1 0-16,4 1 0 0,-5 0 0 0,5 8 0 0,-13 3 0 16,4 1 0-16,-4 7 0 0,0 0 0 0,-5 5 0 15,-4 7 0-15,0 0 0 0,0 0 8 0,0 0-8 16,0 0 0-16,0 0 8 0,0 0-8 0,-9 3 8 16,5 5-8-16,-5-4 8 0,9-4-8 0,-4 8 0 15,4-8 0-15,-9 8 0 0,0-4 0 0,9-4 0 16,0 0 0-16,-8 7 0 0,3-3 0 0,5-4 8 15,-4 8-8-15,-1 0 8 0,1 4-8 0,0-5 8 16,-1 5-8-16,-4 0 8 0,1 0 0 0,3-1 0 16,-4 1 0-16,1 7 0 0,-5 1 4 0,4-1 0 15,-4-3 0-15,4 7 0 0,-4 9-12 0,0 3 0 16,-5-4 9-16,5 8-9 0,-5 0 18 0,1 4-1 16,-5 0 0-16,4 3 0 0,1-3-4 0,-5 0-1 15,4-4 0-15,1-4 0 0,-5 4-3 0,4-7-1 0,5-5 0 16,-5 8 0-16,1-4 3 0,-1-4 0 0,1 5 0 15,-5-1 0-15,4-4-11 0,1 0 0 0,4-3 0 0,-1 3 0 16,6 0 0-16,-1-7 15 0,0 3-4 0,-4-3-1 16,4 3-10-16,0-7 8 0,1-4-8 0,-1-1 8 15,4 1 8-15,1-4 0 0,0 0 1 0,4-8 0 16,0 0-17-16,0 0 8 0,0 0-8 0,0 0 0 16,0 0 13-16,0-8-4 0,4-4-1 0,0-4 0 15,1 5-8-15,-1-5 0 0,5 1 0 0,0-1 0 16,0-4 0-16,-1-3 8 0,5 0-8 0,-4 3 8 0,13 1-8 15,-4-1 0-15,-5 1 0 0,4 3 0 16,1 0 0-16,-5 5 0 0,5-1 0 0,-5 4-11 0,0 4 11 0,0-3 0 16,-4 3 0-16,4 4 0 0,-13 0 0 0,9 0 0 15,-9 0 0-15,0 0-8 0,13 7 8 16,-4-3 0-16,0 4 0 0,-5 4 0 16,5 0-38-16,-9 3-6 0,4 5 0 0,1-1-1 15,-1 8-170-15,-4-3-33 0</inkml:trace>
        </inkml:traceGroup>
        <inkml:traceGroup>
          <inkml:annotationXML>
            <emma:emma xmlns:emma="http://www.w3.org/2003/04/emma" version="1.0">
              <emma:interpretation id="{1D0BE77D-CA93-4FF5-8785-D353E75D1273}" emma:medium="tactile" emma:mode="ink">
                <msink:context xmlns:msink="http://schemas.microsoft.com/ink/2010/main" type="inkWord" rotatedBoundingBox="17604,3091 20824,2944 20886,4316 17667,446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9736.697">15582 2746 518 0,'0'0'46'15,"0"0"-37"-15,0 0-9 0,0 0 0 16,0 0 34-16,0 0 5 0,0 0 1 0,0 0 0 16,0 0 21-16,0 0 5 0,0 0 1 0,0 0 0 15,0 0 1-15,0 0 0 0,0 0 0 0,0 0 0 16,0-7-4-16,0 7 0 0,0 0 0 0,5-8 0 0,-1 0-9 15,5 0-3-15,-1 4 0 0,1 0 0 0,4 1-25 0,1 3-6 16,-1 0-1-16,4 3 0 0,1-3 20 0,-1 0 3 16,1-3 1-16,4 3 0 0,0 3-16 0,0-3-4 15,-5 4 0-15,10-8 0 0,-1 1 13 0,0-1 3 16,5-4 0-16,-5 4 0 0,1-4-26 0,-1 0-5 16,-4 1-1-16,4 3 0 0,-4 0 0 0,-4-4 0 15,-1 0 0-15,1 4 0 0,-5 0-8 0,0 0 0 16,0 1 0-16,5-1 0 15,-9 4-26-15,-1 0-7 0,6 0-2 0,-10 0 0 0,5 0 35 16,-9 0 9-16,0 0 1 0,0 0 0 16,0 0-170-16,0 0-33 0,-5 7-7 0</inkml:trace>
          <inkml:trace contextRef="#ctx0" brushRef="#br0" timeOffset="190101.5351">15933 2317 288 0,'0'0'25'0,"0"-7"-25"0,0-5 0 0,5 4 0 16,-1 0 152-16,-4 1 24 0,0-5 6 0,4 8 1 15,-4 4-60-15,0 0-12 0,0 0-3 0,0 0 0 16,0 0-60-16,0 0-13 0,0 0-3 0,-8 8 0 15,-1 0 15-15,0-1 2 0,0 5 1 0,0 4 0 0,5-1 3 16,-5 5 1-16,5-1 0 0,-1 5 0 0,-3-1-24 0,3 0-5 16,-3 5-1-16,3-1 0 0,-4 4 16 0,5 4 2 15,-5-3 1-15,5 7 0 0,-1-8-18 0,-3 4-3 16,3-4-1-16,1 0 0 0,4 0 19 0,0-3 3 16,-4-1 1-16,4-4 0 0,-5 1-29 0,5-5-6 15,-4 1-1-15,4-1 0 0,0 1-8 0,0-1 8 16,0-3-8-16,-5 0 8 0,1-1-8 0,4-3 0 15,0-4 0-15,-4 11-11 16,-1 1-151-16,1-5-30 0,-1 5-7 0,1-5-1 0</inkml:trace>
          <inkml:trace contextRef="#ctx0" brushRef="#br0" timeOffset="229075.3616">17368 2337 489 0,'0'0'21'0,"0"0"6"0,0 0-27 0,-5-8 0 0,1 0 0 0,-5 1 0 0,5-1 59 0,-1 0 6 15,5 8 2-15,-4-8 0 16,0-4-13-16,4 12-2 0,-5-3-1 0,5-5 0 0,-4 0 8 0,4 4 1 16,-5-8 1-16,1 5 0 0,4-1-4 0,-9 0-1 15,5 0 0-15,-5 0 0 0,5 4-27 0,-5-3-5 16,0-1-2-16,-4 0 0 0,0 4 21 0,4 0 4 16,0-4 1-16,-4 1 0 0,0-1-28 0,0 0-4 15,0 4-2-15,4 0 0 0,-4-3 2 0,0 3 0 16,-1 0 0-16,1 0 0 0,5 4-8 0,-1-8 0 15,-4 8-8-15,-1-4 12 0,6 4 7 0,-6 0 1 16,1 0 0-16,5 0 0 0,-6 4-20 0,6 4 0 16,-10-4 0-16,5 0 0 0,-5 7 13 0,5 1-4 15,-4 0-1-15,-5-1 0 0,0 5-8 0,0 0 0 16,9 3 9-16,-5 1-9 0,5 3 9 0,0 0-9 16,0 1 12-16,-1-1-12 0,6 4 11 0,-1-3-11 15,5-1 10-15,-5-3-10 0,4 7 8 0,5-4-8 16,-4 1 0-16,4-1 0 0,0 1 9 0,0-5-9 15,4 1 8-15,1-1-8 0,-1 1 0 0,1-5 8 0,-1 1-8 0,5-4 0 16,4-5 9-16,-4 1-9 0,4-8 10 0,0 8-10 16,0-8 13-16,5 0-3 0,4-8-1 0,0 4 0 15,-1-4 9-15,6 1 2 0,-5-5 0 0,4 0 0 16,-4-3-20-16,4-1 0 0,1-3 0 0,-1-5 0 16,-4 5 10-16,4-13-2 0,-4 5 0 0,0 0 0 15,0-4-8-15,0 3 0 0,4-7 0 0,-4 4 0 16,-4 0 0-16,-1 4 0 0,5-5 0 0,0 9 0 15,-4 0 0-15,4 3 0 0,-14 4 9 0,6 1-9 16,8 3 0-16,-14 8 0 0,-8-7 0 0,0 11 0 0,9-4 0 16,-9 4 0-16,0 0 0 0,0 0 8 0,0 0-8 0,0 0 0 15,0 0 0-15,0 0 0 0,-13 8 0 0,0-1 0 16,13-7 0-16,0 16 0 0,-13-4 0 0,4 3 8 16,-4 1-8-16,0 3 8 0,-1 1 0 0,1 7 0 15,-9-7 0-15,0 11 0 0,0 0 0 0,0 8 0 16,1 0 0-16,-6 4 0 0,1 0 19 0,4 7 4 15,-4-3 1-15,-1 8 0 0,1-4-16 0,0-5-4 16,-1 5 0-16,-3 4 0 0,3-1 0 0,5-3-1 16,-4-4 0-16,4 0 0 0,5-8-3 0,-1 3 0 15,5-6 0-15,0-5 0 0,4-4 20 0,0-4 4 16,0-7 1-16,1 4 0 0,3-9-33 0,1 1 0 16,4-4 0-16,0-8 0 0,0 0 13 0,0 0-4 15,0 0-1-15,0 0 0 0,0 0-8 0,0 0 8 16,0 0-8-16,0 0 8 0,4-8 0 0,1-4-8 0,3 1 12 15,1-1-4-15,4-4 0 0,0 5-8 0,-4-1 12 16,0-4-4-16,9 1-8 0,-5-5 0 0,0 5 0 0,4-1 0 16,-3-4 0-16,3 1 0 0,1 3 0 0,-1 1 0 15,1-5 0-15,-1 5 0 0,1 3 0 0,-5 0 0 16,5 1 0-16,-5 7-11 0,-4 0 11 0,-1 4-8 16,-8 0-4-16,0 0-1 0,13 4 0 0,-4 3 0 15,-4 5-23 1,-1 0-4-16,0 7 0 0,-4 1-1 0,0-5-135 0,-4 5-28 15,4 7-4-15</inkml:trace>
          <inkml:trace contextRef="#ctx0" brushRef="#br0" timeOffset="229594.7913">17456 3172 403 0,'17'0'36'0,"-4"-8"-36"0,-13 4 0 0,5-4 0 15,-5 8 172-15,4-8 28 0,9 0 6 0,-13 8 1 16,-9-7-73-16,14-1-14 0,8 0-4 0,-4 0 0 16,-9 8-67-16,13-8-13 0,4 1-4 0,1-5 0 15,4 4 16-15,0 0 4 0,-9 1 0 0,9-1 0 16,4 0-32-16,-4 4-7 0,-9 0-1 0,5 0 0 16,-5 0 16-16,0 4 4 0,-13 0 0 0,0 0 0 15,0 0-20-15,13 4-3 0,1 0-1 0,-1 4 0 16,-13 4-8-16,4-1 0 0,0-3 0 0,-4 4 0 15,0 3 0-15,-8 5 8 0,-1-4-8 0,0 7 8 16,0-4 7-16,-8 5 1 0,-5-1 0 0,0 1 0 16,9-1 15-16,-5-3 3 0,-4-1 1 0,0 1 0 15,5-1-19-15,-1-3-3 0,10-1-1 0,-10 1 0 0,0-4-2 16,5-5-1-16,13 5 0 0,0-12 0 0,-9 8-1 0,9-8 0 16,0 0 0-16,0 0 0 0,9 4 0 15,0 4-8-15,0-8 12 0,13 3-4 0,4-3-8 0,0-3 0 16,-4-5 0-16,0 4-11 0,9 0-10 0,0 0-3 15,-1-4 0-15,1 0-663 16,-9 1-133-16</inkml:trace>
          <inkml:trace contextRef="#ctx0" brushRef="#br0" timeOffset="230679.8102">18313 2652 1036 0,'0'0'46'0,"0"0"10"0,0 0-45 0,0 0-11 0,-9-4 0 0,9 4 0 16,0 0 110-16,-9-4 20 0,-8 0 4 0,3 4 1 15,14 0-67-15,0 0-14 0,0 0-2 0,-13 0-1 16,-4 4-36-16,3 0-7 0,14-4-8 0,0 0 11 16,-8 0 27-16,8 0 6 0,0 0 0 0,0 0 1 15,4 9-17-15,5-1-3 0,-9-8-1 0,13 8 0 16,5 0-2-16,4 0-1 0,-9-8 0 0,4 4 0 15,10 1 0-15,-1-1 0 0,1-4 0 0,-5 0 0 16,4 0-3-16,0 0-1 0,1 0 0 0,-1 0 0 16,-4 0-5-16,0-4-2 0,0-1 0 0,5 5 0 15,-5 5-1-15,0-5 0 0,4 0 0 0,1 0 0 16,-5 0-9-16,0 0 0 0,-9 0 0 0,0 0 0 16,5 0 0-16,-5 0 0 0,-13 0 0 0,0 0 0 15,0 0-108-15,0 0-18 0,0 0-3 0</inkml:trace>
          <inkml:trace contextRef="#ctx0" brushRef="#br0" timeOffset="230975.5001">18574 2278 1292 0,'0'0'28'0,"0"0"7"0,0 0 1 0,0 0 0 0,0 0-36 0,0 0 0 0,0 0 0 0,0 0 0 16,5 12 52-16,-1-4 4 0,0 4 1 0,1 3 0 15,-5 1 6-15,0 7 1 0,4 1 0 0,1 3 0 16,-1 0 16-16,0 1 4 0,-8 3 1 0,8 12 0 16,5-16-31-16,-9 8-6 0,0 0-2 0,0 0 0 15,0-7-21-15,0 3-4 0,0-4-1 0,-4 0 0 16,-1-3-10-16,1-1-2 0,8-3-8 0,-4-1 12 15,-8 5-44 1,3-1-10-16,5-4-2 0,-4-3-610 0,4 4-122 0</inkml:trace>
        </inkml:traceGroup>
        <inkml:traceGroup>
          <inkml:annotationXML>
            <emma:emma xmlns:emma="http://www.w3.org/2003/04/emma" version="1.0">
              <emma:interpretation id="{ACE1EECD-33DA-4A2D-8371-4BD8B49BA8C8}" emma:medium="tactile" emma:mode="ink">
                <msink:context xmlns:msink="http://schemas.microsoft.com/ink/2010/main" type="inkWord" rotatedBoundingBox="21553,2777 25578,2593 25654,4259 21629,444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32124.0123">21062 2329 1497 0,'0'0'66'0,"0"0"14"0,0 0-64 0,0 0-16 16,0 0 0-16,0 0 0 0,0 0 27 0,0 0 1 16,0 0 1-16,0 0 0 0,0 0 5 0,9 4 1 0,4 0 0 15,0-4 0-15,0 0 14 0,0 4 3 0,5-4 1 0,-1 4 0 16,1 0-33-16,4-4-8 0,-5 0 0 0,10 0-1 16,-5 0 39-16,4 0 8 0,-4 0 2 0,4-4 0 15,-4 0-45-15,4 0-15 0,1 4 9 0,-1-4-9 16,0 4 0-16,1 0 0 0,-5-4 0 0,-5 4 0 15,1 0 0-15,4 4 0 0,0-8 0 0,0 4 0 16,-5 0 0-16,1 0 0 0,-5 0 0 0,0 0 0 16,-4 0-148-1,0 0-36-15,-9 0-6 0,0 0-2 0</inkml:trace>
          <inkml:trace contextRef="#ctx0" brushRef="#br0" timeOffset="232396.871">21408 2068 1782 0,'0'0'39'0,"0"0"8"0,0 0 1 0,0 0 3 0,0 0-41 0,0 0-10 16,0 0 0-16,0 0 0 0,0 0 41 0,0 0 7 15,5 12 0-15,-5 3 1 0,0 1 12 0,0 3 3 16,0 5 0-16,0-5 0 0,-5 5 0 0,5 3 0 0,0 4 0 0,0-4 0 15,-4 5-45-15,0-1-9 16,4 0-2-16,0 0 0 0,-5 0 8 0,1 1 0 16,-1-1 1-16,5 0 0 0,0-4-9 0,0 1-8 0,-4-1 12 0,4 0-12 15,0 0 0-15,-4 1-20 0,-1-5 2 16,-3 1-722-16,3-1-144 0</inkml:trace>
          <inkml:trace contextRef="#ctx0" brushRef="#br0" timeOffset="231360.4513">19535 2520 1944 0,'0'0'43'0,"0"0"9"0,4-4 1 0,-4 4 1 0,0 0-43 0,0 0-11 0,9-7 0 0,0 3 0 16,-9 4 41-16,0 0 7 0,0 0 0 0,0 0 1 15,9 7-18-15,-9-7-4 0,0 0-1 0,0 0 0 16,13 0-5-16,-4 8-1 0,-9-8 0 0,8 8 0 15,-8-8-37 1,9 8-8-16,0 4-2 0,-5-5 0 0,-4-7 27 0,9 12 0 0,-4-4 0 0,-5-8-978 16</inkml:trace>
          <inkml:trace contextRef="#ctx0" brushRef="#br0" timeOffset="231557.4209">20097 2434 1958 0,'0'0'43'0,"8"-7"9"0,1-5 1 0,-4 4 3 0,-1 0-45 0,5-3-11 15,0 7 0-15,-1-4 0 0,-8 8 53 0,0 0 9 16,9 0 2-16,4-4 0 0,-13 4-36 0,5 0-8 16,3 4 0-16,-3 4-1 15,4-4-82-15,-5 7-16 0,0-3-3 0,5 0-1 0</inkml:trace>
          <inkml:trace contextRef="#ctx0" brushRef="#br0" timeOffset="231717.7018">20601 2360 1497 0,'0'0'133'0,"5"-7"-106"0,-5 7-27 0,0 0 0 15,0 0 108-15,8-8 16 0,-3 0 3 0,-5 8 1 16,0 0-103-16,0 0-25 0,0 0 0 0,0 0 0 15,0 0-97-15,0 0-25 0,0 0-5 0,0 0-1 16</inkml:trace>
          <inkml:trace contextRef="#ctx0" brushRef="#br0" timeOffset="233985.6661">23010 2006 403 0,'0'0'36'16,"0"0"-36"-16,0-12 0 0,0 4 0 0,-5-4 96 0,1 5 13 15,0-9 3-15,-1 4 0 0,1 4-20 0,-1 1-3 16,1-5-1-16,0 4 0 0,-9-4-32 0,-1 5-8 16,6-5 0-16,-1 4-1 0,-4 0-7 0,-1 1-2 15,1-1 0-15,-4-4 0 16,-1 4-10-16,-8 0-1 0,0 5-1 0,4-1 0 0,0-4-8 0,0 8-2 16,-5-4 0-16,-3 4 0 0,-1 4-31 0,5-4-6 15,-5 0-2-15,5 8 0 0,-5-1 58 0,0 1 11 16,1 4 2-16,-1 0 1 0,0-1-34 0,5 5-7 15,-5 7-8-15,9 1 11 0,0 7-2 0,9-8 0 16,4 5 0-16,1 3 0 0,-1 0-9 0,4-4 0 16,1 5 0-16,8-5 0 0,1 0 0 0,-1 8 0 15,9-8 0-15,0 1 0 0,5-9 0 0,0-3 0 16,3-1 0-16,1-7 0 0,5-4 25 0,-1 0 3 16,0-8 1-16,5 0 0 0,4-4 6 0,-4 1 1 15,0-9 0-15,4 0 0 0,0-3-8 0,0-1 0 0,0-3-1 0,4-4 0 16,-3-1-10-16,-1-3-1 0,-9-8-1 0,5 0 0 15,-5 0-7-15,0 0 0 0,5-4-8 0,0 1 12 16,-9 3 2-16,0 3 0 0,0 1 0 0,-5 8 0 16,1 8-22-16,-5 3-5 0,-4 0-1 0,-1 5 0 15,1 7 14-15,-9 4 0 0,0 0 0 0,0 0 0 16,0 0 0-16,-9 4-9 0,1 3 9 0,-1 1 0 16,0 0 8-16,0 0 8 0,1 4 0 0,-6-5 1 15,1 5-17-15,0 0 0 0,9-1 0 0,-5 1 0 16,-9 0 0-16,10 0 0 0,-1-1 0 0,-4 9 0 15,8-12-48-15,-8 3-12 0,4 1-4 16,1 7 0-16,-6 5 103 0,1 7 20 0,-4 0 4 0,-5 4 1 0,4 4-52 16,-8 0-12-16,0 4 0 0,-5 0 0 0,4-4 0 0,1 8 0 15,-5 0 0-15,1-1 0 0,3 5 29 0,1 0 3 16,0-4 1-16,4-1 0 0,-4 1-19 0,4 0-4 16,0-4-1-16,4 0 0 0,-4-8 3 0,5 0 1 15,3 0 0-15,-3-4 0 0,4-7-3 0,0-1-1 16,-1 1 0-16,1-9 0 0,0 1-9 0,4-5 0 15,1 1 0-15,-1 0 0 0,0-4 0 0,0-4 0 16,9-4 0-16,0 0 0 0,0 0 0 0,0 0 0 16,0 0 0-16,0 0 0 0,0 0 0 0,0-12 0 15,0-4 0-15,0-3 0 0,9-1 32 0,-5 1 4 16,5-5 0-16,0 1 1 0,0 3-27 0,8 1-10 16,-8-1 0-16,9 1 9 0,-5-1-9 0,4 5 0 15,-4 3 0-15,5 0 0 0,-5 5 0 0,5-1 8 16,-5 0-8-16,4 0 0 0,-3 8 0 0,-1 0 0 0,0 0 0 0,4 8 0 15,-3-4 0-15,-1 4 0 0,0 0-11 0,0-1 11 32,0 5-137-32,0 4-23 0,-4-5-4 0,-4 1 0 0</inkml:trace>
          <inkml:trace contextRef="#ctx0" brushRef="#br0" timeOffset="238009.0998">23067 2883 730 0,'0'0'32'0,"0"0"8"0,0 0-32 0,0 0-8 0,0 0 0 0,0 0 0 16,0 0 69-16,0 0 13 0,0 0 2 0,0 0 1 15,0 0-33-15,0 0-6 0,0 0-2 0,0 0 0 16,0 0 0-16,0 0-1 0,0 0 0 0,0 0 0 16,0 0-9-16,0 0-2 0,0 0 0 0,0 0 0 15,0 0-18-15,0 0-4 0,13 0-1 0,-13 0 0 0,0 0-9 16,9-4 0-16,4 4 0 0,-13 0 0 0,9-4 14 16,-1 4 1-16,6-4 0 0,-6 0 0 0,6 4-7 0,-6-4-8 15,6-3 11-15,-6 3-11 0,5 0 15 0,-4 0-4 16,4-4-1-16,1 4 0 0,-6-4-10 0,1 5 12 15,0-9-12-15,0 4 12 0,-5 4-4 16,5-4 0-16,0-3 0 0,-5 3 0 0,5-4 9 0,-5 4 2 16,1-7 0-16,3 3 0 0,-3 4-5 0,3-3-1 15,-3-1 0-15,4-4 0 0,-1 1-2 0,1-1-1 16,-4 4 0-16,3-3 0 0,1 3 2 0,-5 4 1 16,5-3 0-16,-4 3 0 0,-5 8-13 0,4-8 9 15,0 0-9-15,-4 8 8 0,0 0 13 0,0 0 3 16,5-8 0-16,-5 8 0 0,0 0-24 0,0 0 0 15,0 0 0-15,0 0 0 0,0 0-14 0,0 0-7 16,0 0-2-16,0 0 0 16,0 0 37-16,0 0 7 0,-5-4 2 0,1-3 0 0,4-1-23 0,0 0 0 0,0 4 0 15,0 4 0-15,0 0 0 0,0 0 0 16,-4-8 0-16,4 8 0 0,0 0 0 0,0 0 0 0,-5-7 0 0,5 7 0 16,0 0-14-16,0 0-7 0,0 0-2 0,0 0 0 15,0 0 23-15,0 0 0 0,0-4 0 0,0 4 0 16,0 0 0-16,0 0 0 0,0 0 0 0,0 0 0 15,0 0 0-15,0 0 0 0,0-8 0 0,0 8 0 16,0 0 0-16,0 0 0 0,0 0 0 0,0 0 0 16,0-8 0-16,0 8 0 0,0-8 0 0,0 8 0 15,0 0 0-15,0 0 0 0,0 0 0 0,0 0 0 16,0 0 0-16,0 0 0 0,-4-8 0 0,4 8 0 16,0 0 0-16,-5-3 0 0,1-1 0 0,4 4 0 15,0 0 0-15,0 0 0 0,-4-4 0 0,4 4 0 0,-5-8 0 0,5 8 0 16,0 0 0-16,0 0 0 0,0 0 12 0,0 0 9 15,0 0 3-15,0 0 0 16,0 0-71-16,0 0-13 0,0 0-4 0,0 0 0 16,0 0 103-16,0 0 20 0,0 0 4 0,0 0 1 15,0 0-72-15,0 0-15 0,0 0-2 0,0 0-1 0,0 0 26 16,0 0 0-16,0 0 0 0,0 0 0 0,-4-4 16 0,4 4 8 16,0 0 1-16,0 0 1 0,0 0-40 0,0 0-8 15,0 0-2-15,0 0 0 0,0 0 24 0,0 0 0 16,0 0-9-16,0 0 9 0,0 0 0 0,0 0 0 15,0 0 0-15,0 0 0 0,0 0 0 0,0 0 0 16,0 0 0-16,0 0 0 0,0 0 17 0,0 0 7 16,0 0 2-16,0 0 0 0,0 0-37 0,0 0-7 15,0 0-2-15,0 0 0 0,-4-8 20 0,4 8-10 16,0 0 10-16,0 0-8 0,0 0 8 0,0 0 0 0,0 0 0 0,0 0 0 16,0 0 0-16,0 0 0 0,0 0 0 0,0 0 0 15,-5-4 0-15,5 4 0 0,0-7 0 0,0 7 0 16,0 0 0-16,0 0 0 0,-4-8 0 0,4 8 0 15,0 0 0-15,0 0 0 0,0 0 0 0,0 0 0 16,0 0 0-16,-5-8 0 0,1 0 0 0,4 8 0 16,0 0 0-16,0 0 0 0,0 0 0 0,0 0 0 15,0 0 0-15,0 0 0 0,0 0 0 0,-4-8 0 16,4 8 0-16,0 0 0 0,0 0 0 0,0 0 0 16,-9 0 0-16,9 0 0 0,0 0 0 0,0 0 0 15,0 0 0-15,0 0 0 0,0 0 0 0,0 0 0 0,0 0 0 16,0 0 0-16,0 0 0 0,0 0 0 0,0 0 0 0,0 0 0 15,-9-7 0-15,9 7 0 0,-4 0 0 0,4 0 0 16,0 0 0-16,0 0 0 0,-9 0 0 0,9 0 0 16,0 0 0-16,0 0 0 0,0 0 0 0,0 0 0 15,0 0 0-15,0 0-8 0,0 0 8 0,0 0 0 16,0 0 0-16,0 0 0 0,0 0 0 0,-9 7 0 16,5-7 0-16,4 0 0 0,0 0 19 0,0 0 5 15,-9 0 2-15,9 0 0 16,-4 0-42-16,4 0-8 0,-9 4-1 0,4 0-1 0,1 4 26 0,4-8 0 15,0 0 0-15,-4 8 0 0,-1-4 0 0,5-4 0 16,-4 7 0-16,-5 1 0 0,9 4 16 0,-4-4 8 16,-5 3 1-16,5-3 1 0,-1 4-40 0,-4 0-8 15,1 3-2-15,-1 1 0 0,4-1 24 0,-3 5 10 16,-1-1-1-16,0 5 0 0,0-1 3 0,5 5 1 0,-5-5 0 0,0 4 0 16,1-3-13-16,-1-1 0 0,-4 4 8 0,4-3-8 15,-4-1 45-15,0 4 7 0,4 1 0 0,-4-5 1 16,-1 1-24-16,-3-1-5 0,4 0 0 0,-5 5-1 15,5-9-4-15,0 5-1 0,0-1 0 0,4-4 0 16,-4-3-1-16,4 0 0 0,5 3 0 0,-1 1 0 16,-8-1-5-16,4-3 0 0,1 3-1 0,-1 5 0 15,-4-5-11-15,4 5 10 0,0-9-10 0,5 1 10 16,-1 3-10-16,1-7 12 0,-5-4-12 0,5 3 12 16,4-11-12-16,0 0 0 0,0 0-10 0,0 0 10 15,0 0 32-15,0 0 12 0,0 0 2 0,0 0 1 0,0 0-29 16,0 0-6-16,0-7 0 0,0-1-1 0,0-8-11 15,4 5 12-15,1-5-12 0,3-4 12 0,1-3-12 0,4 4 0 16,-4-5 0-16,4 1 0 0,5 3 0 0,-5 5 0 16,0-5 0-16,0 1 0 0,5-1 0 0,-5 1 0 15,4 3 0-15,5 0 0 0,-4 1 0 0,-1-1 0 16,10 1 0-16,-5-1 0 0,0 4 0 0,0 5 0 16,4-9 0-16,-4 4 0 15,0 1-36-15,0-1-8 0,4-4-3 0,0 5 0 0,-4-1 26 0,5 0 5 16,-5-7 0-16,8 7 1 0,-3-8 3 0,-1 5 1 15,-4 3 0-15,0 0 0 0,0 1 11 0,-5 3 12 16,1 0-2-16,-5 0-1 0,-4 4-9 0,0 4-17 16,-1 0 4-16,-8 0 1 0,0 0 12 0,0 0 16 15,5 12-3-15,-5 0-1 0,4 3-12 0,-8 1 0 16,4 4 0-16,-5-5 0 0,1 5 0 0,0-1 0 16,-14 1 0-16,5-5 0 0,0 1 0 0,0-1-13 0,-1-3 2 15,1 0 1-15,-4 3 10 0,4-3 8 0,-1-4-8 0,1 4 11 16,-4-8-11-16,-1-1 8 0,5 1-8 0,-5 4 8 15,1-8-8-15,4 4 8 0,0-4-8 0,-1 0 8 16,-3 0-8-16,8 0 0 0,-4-4 0 0,4 0 0 16,-4-4 0-16,9 1 0 0,-5 3 0 0,0-4-11 15,5 0 11-15,4 8 0 0,0 0 0 0,-5-8 0 16,5 1 0-16,0 7 0 0,0 0 0 0,0-8 0 16,0 8 0-16,0 0 0 0,0-8 0 0,0 8 0 15,0 0 0-15,0 0 0 0,0 0 0 0,0 0 0 0,9 4 49 16,0 8 12-16,0-5 3 0,4 1 0 0,0 12-64 15,4-5-21-15,1 1 0 0,0-1 0 0,-1 1 21 0,1 0 13 16,-1-1-1-16,-4-3-1 0,0 4-11 0,1-5 0 16,-1 5 0-16,-4 3 0 15,-1 1-144-15,-3-1-27 0,-1 5-5 0</inkml:trace>
        </inkml:traceGroup>
        <inkml:traceGroup>
          <inkml:annotationXML>
            <emma:emma xmlns:emma="http://www.w3.org/2003/04/emma" version="1.0">
              <emma:interpretation id="{FCC6C02A-00E8-4F95-812F-140F5FD94460}" emma:medium="tactile" emma:mode="ink">
                <msink:context xmlns:msink="http://schemas.microsoft.com/ink/2010/main" type="inkWord" rotatedBoundingBox="26767,2454 31470,2239 31536,3677 26833,389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9809.1956">25576 2384 633 0,'0'0'28'0,"0"0"6"15,0 0-34-15,0 0 0 0,0 0 0 0,0 0 0 0,0 0 96 0,0 0 13 16,0 0 3-16,0 0 0 0,14-4-48 0,-6-4-10 15,-8 8-2-15,13-4 0 0,-13 4-32 0,14-8-6 16,-1 4-2-16,4-3 0 0,-4-5 12 0,1 4 3 16,-1 0 0-16,4 1 0 0,-8 3-19 0,9-8-8 15,-10 4 8-15,6-4-8 0,-1 9 15 0,0-9-3 16,-9 4 0-16,5-4 0 0,-5 1-4 0,1-1-8 16,-1 0 11-16,1 1-11 0,-5-1 34 0,4 0 0 15,-4 4 0-15,0-3 0 0,0 3-18 0,0 0-3 16,0 0-1-16,0 1 0 0,0-1 4 0,-4 4 0 15,4-8 0-15,0 8 0 0,-5-4-7 0,5 8-1 16,0-7 0-16,0 7 0 0,0 0-8 0,-9 0 0 16,9 0 9-16,-8 0-9 0,-1-4 0 0,0 4 8 15,0 0-8-15,-4 4 0 0,4 0 8 0,1-1-8 16,-5 1 8-16,4 0-8 0,0 4 0 0,0 0 0 0,-4-4 0 16,0 4 0-16,0-1 0 0,0-3 0 0,-1 4 0 15,1 0 0-15,0 0 0 0,4 3 0 0,5 1 0 16,0 0 0-16,-1 3 56 0,5 1 6 0,-4 3 2 0,4 1 0 15,0-5-49-15,0 5-15 0,4-4 8 0,1 7-8 16,-1-4 13-16,0 1-1 0,5 3 0 0,0-7 0 16,0 3-2-16,-1-7-1 0,1 0 0 0,4 3 0 15,-4 5-26-15,0-4-6 0,0-1-1 0,-5 5 0 16,0-13 51-16,1 5 9 0,-1-4 3 0,1 4 0 16,-1 3-39-16,-4-3-12 0,4 0 0 0,-4 3 0 15,0-7-136-15,0 4-27 0,-4-4-5 16,4-8-2-16</inkml:trace>
          <inkml:trace contextRef="#ctx0" brushRef="#br0" timeOffset="250327.6727">26024 2239 1407 0,'0'0'31'0,"-5"-7"6"0,5-1 2 0,0 8 1 0,-4-8-32 0,4 8-8 16,-4-4 0-16,4 4 0 0,0 0 46 0,0 0 8 0,0 0 2 0,0 0 0 15,0 0-39-15,0 12-7 0,0 0-2 0,-5 7 0 16,5 1-8-16,0-5 8 0,0 5-8 0,0-1 8 15,5 1 25-15,-5-1 5 0,4 1 1 0,-4-1 0 16,4 1-21-16,1-5-4 0,-10 5-1 0,5-1 0 16,5 1 11-16,-5-9 3 0,0 1 0 0,-5 0 0 15,5-4-2-15,0-8 0 0,0 7 0 0,0-7 0 16,0 0-1-16,0 0 0 0,0 0 0 0,0 0 0 16,0 0-13-16,0 0-3 0,0 0-8 0,0 0 12 15,0 0 23-15,0 0 4 0,0 0 1 0,0 0 0 16,0-7-28-16,5-1-12 0,-1-4 10 0,5 0-10 15,-9 5 20-15,4-5-1 0,1 0-1 0,-1-3 0 0,1-1-3 16,-1 0-1-16,5-3 0 0,-5 3 0 0,0 5-5 16,1-5-1-16,4 0 0 0,-5 1 0 0,0-1-8 0,5 1 0 15,-4 3 0-15,3-4 0 0,6 9 12 0,-6-9-4 16,5 0 0-16,-4 5 0 0,9-5-8 0,-1 4 0 16,1 5 0-16,-1-5 8 15,-3 4-50-15,3 0-10 0,1 0-3 0,-1 5 0 16,1 3-116-16,-1-4-23 0,-8 4-5 0,4 4-617 15</inkml:trace>
          <inkml:trace contextRef="#ctx0" brushRef="#br0" timeOffset="250680.2031">26520 2111 1148 0,'0'0'51'0,"0"0"10"15,0 0-49-15,0 0-12 0,0 0 0 0,0 0 0 16,0 0 105-16,8-8 19 0,1 0 3 0,0 0 1 15,-5 1-52-15,9-5-9 0,1 4-3 0,3-4 0 0,1 5-35 16,4-1-7-16,0-4-2 0,4 0 0 0,0 1 16 0,5-1 4 16,0 4 0-16,4-3 0 0,-5 3-26 0,1 0-5 15,0 0-1-15,4 0 0 0,-9 1-8 0,1 3 0 16,-1 0 0-16,0 0 8 16,-4 4-36-16,0 0-7 0,0 0-1 0,-4 4-1 15,-10-4-90-15,1 0-17 0,-9 0-4 0,0 0-1 0</inkml:trace>
          <inkml:trace contextRef="#ctx0" brushRef="#br0" timeOffset="251058.6913">26871 1616 1036 0,'-9'-24'46'0,"9"12"10"0,4 5-45 0,1-13-11 0,-1 8 0 0,-4-7 0 16,4 3 104-16,5 1 20 0,-9 3 3 0,9-4 1 15,0 5-52-15,-1 3-9 0,1 0-3 0,0 4 0 16,4 0-43-16,-4 4-9 0,4 0-1 0,-13 0-1 16,9 4 7-16,0 4 2 0,-1 0 0 0,-3 0 0 15,-1 7 5-15,-4-3 0 0,5 7 1 0,-5 1 0 16,-5-1-12-16,1 5-2 0,-1-1-1 0,-8 8 0 15,4 1 43-15,1 7 9 0,-5-4 2 0,-1 4 0 16,-3 0-50-16,4 4-14 0,-5 0 0 0,1 3 8 16,-1-3 4-16,0 0 0 0,5 4 1 0,-4-4 0 0,-1 0-22 15,5-4-5-15,0 0-1 0,0 4 0 0,0-8 37 16,-1 4 7-16,6-4 2 0,-1-4 0 0,0-4-20 0,0 1-11 16,5-5 12-16,4 0-12 15,-4-3-84-15,-1-1-24 0,1-3-5 0,4 0-1 0</inkml:trace>
          <inkml:trace contextRef="#ctx0" brushRef="#br0" timeOffset="249181.4308">24756 2345 115 0,'0'0'10'0,"0"0"-10"16,0 0 0-16,0 0 0 0,0 0 136 0,0 0 24 15,0 0 6-15,0 0 1 0,0-8-81 0,0 4-16 16,4-4-3-16,-4 0-1 0,0 5 9 0,5-5 1 16,-1 0 1-16,-4 0 0 0,4-7-13 0,1 3-2 15,4 4-1-15,-5-11 0 0,5 7-20 0,0 0-4 16,-1-3-1-16,6 3 0 0,-6 0-17 0,1 4-4 16,4-3-1-16,-4-1 0 0,0 0-14 0,4 5 0 15,0-5 8-15,0 0-8 0,-4 0 0 0,4 5 9 16,-4-5-9-16,4 4 8 0,-4-4-8 0,4 5 0 15,-4 3 0-15,0-4 0 0,-5 4 0 0,5 0 8 16,0 4-8-16,-5 0 8 0,5 0-8 0,-9 0 0 16,0 0 0-16,4 8 0 0,-4-8 0 0,4 8-11 15,1 0 3-15,-1 3 0 0,1-3 8 0,-5 8 0 16,4-5 0-16,-8 9 0 0,-1-1 0 0,1 5 0 0,-5-5 0 16,-4 16-8-16,0 0 8 0,0 0-12 0,-1-3 12 15,1 3-12-15,5 4 12 0,-6-8 0 0,10-4 0 0,-9 4 0 16,8 1 0-16,-3-5-8 0,3 0 8 0,-4 1-8 15,5 3 8-15,0-8-8 0,4-3 8 0,0-1-8 16,-5-7 8-16,5 3 0 0,0-7 0 0,0 0 0 16,0-8 16-16,0 0-2 0,0 0 0 0,0 0 0 15,9 8-14-15,-9-8 9 0,0 0-9 0,0 0 8 16,0 0 24-16,13-4 4 0,-4 0 0 0,4 0 1 16,-4-4-21-16,0 1-4 0,4-5 0 0,0 0-1 15,0-3 12-15,0-1 2 0,1-4 1 0,-1 1 0 0,4-1 13 16,1 1 2-16,-1-4 1 0,1-5 0 0,4 1-18 15,0-4-3-15,-5 3-1 0,5-3 0 0,0-4 10 16,0 4 2-16,-4 0 0 0,4 0 0 0,0-5-16 0,-1 1-4 16,1-4 0-16,0 4 0 0,0 0-12 0,-4 0 0 15,4 0 0-15,0 0 0 0,0 12 0 0,0-9 0 16,-5 9 0-16,5 3 0 16,-4 9-24-16,-1 3-5 0,1 0-1 0,-1 0 0 15,-4 4-90-15,5 4-19 0,-5 4-3 0,0 0-688 16</inkml:trace>
          <inkml:trace contextRef="#ctx0" brushRef="#br0" timeOffset="251311.7457">27046 2208 1407 0,'13'-11'31'0,"-13"11"6"0,9-8 2 0,-5 0 1 0,-4 8-32 0,9-4-8 0,-9 4 0 0,0 0 0 16,0 0 87-16,0 0 16 0,9 4 3 0,0 8 1 16,-5-1-61-16,-4 5-12 0,0-4-2 0,0-1-1 15,0 9 9-15,-4-5 1 0,4-3 1 0,0 8 0 16,-5-5-24-16,1 1-5 0,4-4-1 0,0-1 0 16,0 1-12-16,0-4 0 0,0 7 0 0,0-11 0 15,0-4-16-15,0 8-2 0,0-8-1 0,0 12-893 16</inkml:trace>
          <inkml:trace contextRef="#ctx0" brushRef="#br0" timeOffset="251461.4535">27305 2025 1267 0,'4'-27'56'0,"1"15"12"0,-5-4-55 0,8 1-13 15,-3 3 0-15,-1-3 0 0,1-1 156 0,-1 4 29 16,-4 12 6-16,0 0 1 0,0 0-132 0,0 0-25 15,0 0-6-15,4 4-625 16,1 8-126-16</inkml:trace>
          <inkml:trace contextRef="#ctx0" brushRef="#br0" timeOffset="251838.4597">27919 2009 345 0,'9'-7'31'0,"4"-5"-31"0,0 0 0 0,0 1 0 15,-8-5 203-15,4 0 34 0,-5 5 7 0,-4 3 2 16,0 0-105-16,-4 0-21 0,4 8-4 0,0 0 0 16,0 0-24-16,-9-8-4 0,0 1 0 0,0 3-1 15,-4 4-19-15,4 0-3 0,-4-4-1 0,0 8 0 16,0 0-91-16,0 0-18 0,-5 3-4 0,5 1-1 15,-5 0 80-15,5 4 16 0,0 3 3 0,-4 5 1 16,-1 7-40-16,5-11-10 0,0 3 0 0,-5 8 0 16,5-3 0-16,0-1 0 0,0 1 0 0,4-1 0 15,0 0 39-15,0 5 5 0,1-9 2 0,-1 5 0 0,4-1-22 16,1-4-5-16,-5 1-1 0,9 3 0 0,-4-3-18 16,-1 3-16-16,1-3 4 0,0-1 0 15,8-3-32-15,0-1-7 0,1-3-1 0,8 0-620 16,0 0-125-16</inkml:trace>
          <inkml:trace contextRef="#ctx0" brushRef="#br0" timeOffset="252572.7043">27941 2306 1497 0,'0'0'66'0,"0"0"14"0,0 0-64 0,0 0-16 15,0 0 0-15,0 0 0 0,0 0 55 0,0 0 7 16,9 4 2-16,4 0 0 0,0-1-52 0,5-3-12 0,-1-3 0 0,1-1 0 15,4 0 51-15,0 0 7 0,8-4 2 0,1 0 0 16,0-3-45-16,0 3-15 0,-5-4 9 0,5 0-9 16,-9-3 48-16,-1-1 4 0,1 1 0 0,0-1 1 15,-4 0-25-15,-1-3-6 0,-3-4-1 0,-1-1 0 16,0 9-6-16,0-5-2 0,0-3 0 0,-8 3 0 16,-1-3-13-16,5-1 9 0,-5 1-9 0,-4 3 8 15,0-3-8-15,0 7 0 0,5 5 0 0,-5-1 0 16,4 0-17-16,-4-3-9 15,0 7-2-15,0 8 0 0,0 0 44 0,0 0 8 0,0 0 1 0,0 0 1 16,0 0-42-16,0 0-8 0,0 0-1 16,-9-4-1-16,9 4 26 0,-13 0 8 0,4 0 0 0,-4 0 0 15,0 4-8-15,0 4-12 0,13-8 4 0,-9 0 0 16,-9 8 8-16,10-1 0 0,-6 1 0 0,1 12 0 0,0-1 0 16,-4 5 0-16,3 3 0 0,-3 4 0 0,4 0 0 15,0 0 0-15,-1 1 0 0,6 3-8 0,-1-8 8 0,-4 4 0 16,4-4 0-16,5 1 0 0,-5-1 0 0,0-4 0 15,9 1 0-15,-4-1 0 0,-1-3 28 0,5-1 2 16,5-3 0-16,-1-4 0 16,5 3 3-16,0-7 1 0,4 4 0 0,-5-5 0 0,-3 1-34 0,12 0 0 15,5-4 0-15,0-4 0 0,5 4 0 0,-1-8 0 16,-4 0-15-16,4 0 5 0,-4 4 10 0,0-4 12 16,0-4-2-16,0-3-1 0,0 3-9 0,-5-4 0 15,5 1 0-15,-4-5 0 0,4-4 0 0,0-3 0 0,0 4 0 16,0-5 0-16,0-3 0 0,0 0 0 0,4-1 0 15,5-3 0-15,-1 4 0 0,1-4 0 0,4 3 0 0,5 1 0 16,-1 4 0-16,-4-1 0 0,-13 9 0 0,9-1 0 16,-5 4 0-16,0 5 0 0,-8-5 0 15,0 4 0-15,-5 8 0 0,0 0 0 0,4 0 0 0,-3 4 0 16,-6 4 0-16,1 0 0 0,0-1 0 0,0 9 0 16,-5 0 0-16,0-1 0 0,1 5 0 0,-1-1 0 15,1 1 0-15,-1-1 0 0,-8 1 0 0,4-5 0 16,4 5 14-16,-8-1 1 0,-1-3 0 0,1-1 0 15,-1 1-24-15,-3 0-5 0,-1-5-1 0,0 5 0 16,-8-4 63-16,8-5 13 0,0 1 3 0,-4 0 0 16,-9 0-52-16,-4 0-12 0,-1-1 0 0,-3 1 0 15,-1-4 0-15,0 0 0 0,-8 0 0 0,-1 4 0 16,5-8 0-16,4 0 0 0,-4 0 0 0,5-4 0 0,-1 0 0 16,5 0 0-16,-1 0 0 0,10 0 0 15,-5 0-48-15,4 0-13 0,5 4-3 0,4-4 0 16,-4 4-109-16,13 0-23 0,0 0-4 0,0 0 0 0</inkml:trace>
          <inkml:trace contextRef="#ctx0" brushRef="#br0" timeOffset="539515.8557">29257 2750 288 0,'0'0'12'0,"0"0"4"0,0 0-16 0,0 0 0 15,0 0 0-15,0 0 0 16,-4 4 124-16,4-4 21 0,0 0 5 0,0 0 1 0,0 0-86 0,0 0-17 16,0 0-3-16,0 0-1 0,0 0-9 0,0 0-3 15,0 0 0-15,0 0 0 0,0 0-5 0,0 0-2 16,0 0 0-16,0 0 0 0,0 0 14 0,0 0 2 16,0 0 1-16,0 0 0 0,0 0-2 0,0 0-1 15,0 0 0-15,0 0 0 0,0 0 9 0,0 0 1 16,0 0 1-16,0 0 0 0,0 0-22 0,0 0-4 15,0 0 0-15,0 0-1 0,0 0-15 0,0 0-8 16,4-8 8-16,5 1-8 0,0-1 0 0,0 0 0 16,-1-4 0-16,-3 5 0 0,-1 3 0 0,5-4 8 15,-5 4-8-15,-4 4 0 0,0 0 10 0,0 0-2 16,9-8-8-16,-9 8 12 0,0 0-3 0,0 0-1 0,0 0 0 0,9 8 0 16,-9-8-8-16,9 0 0 0,-9 0 0 0,8 8 0 15,1 0 0-15,-9-8 0 0,5 11 0 0,-1-3 0 16,-4-8 0-16,0 12 0 0,0-12 0 0,0 11 0 15,-4 1 0-15,4-12 0 0,0 0 0 0,0 0 8 16,0 0-8-16,0 0 0 0,0 0 9 0,0 0-9 16,0 0 8-16,0 0-8 0,0 0 8 0,0 0-8 31,0 0-29-31,0 0-11 0,0 0-1 0</inkml:trace>
          <inkml:trace contextRef="#ctx0" brushRef="#br0" timeOffset="253105.1287">29415 2317 1209 0,'27'-7'53'0,"-23"7"12"0,-4 0-52 0,9 0-13 16,-1 4 0-16,-8-4 0 0,0 0 109 0,0 0 19 16,0 7 4-16,5 5 1 0,-5-4-53 0,0-8-10 15,-9 8-2-15,9-8-1 0,0 11-15 0,0-11-4 16,-4 12 0-16,-1 0 0 0,5-12-15 0,0 0-3 15,0 0-1-15,-8 8 0 0,8-8-29 0,0 0 0 16,0 0 0-16,-9 7-10 0,0-7 38 0,9 0 8 16,0 0 2-16,0 0 0 0,0 0-27 0,0 0-11 15,0 0 8-15,0 0-8 0,0 0 9 0,-4-7-9 16,4-1 10-16,0 0-10 0,0 8 8 0,0 0-8 16,0-12 0-16,0 4 0 0,0 8 0 0,0 0 0 15,0 0 0-15,0 0 0 0,0 0 13 0,0 0 3 16,0 0 1-16,0 0 0 15,-9 4-34-15,9-4-7 0,0 8-2 0,-5 4 0 16,1-4-71-16,0 3-15 0,-5-3-2 0,4 0-805 0</inkml:trace>
        </inkml:traceGroup>
      </inkml:traceGroup>
      <inkml:traceGroup>
        <inkml:annotationXML>
          <emma:emma xmlns:emma="http://www.w3.org/2003/04/emma" version="1.0">
            <emma:interpretation id="{F4B81F20-B0C4-493B-BA2E-1B0A5C835F88}" emma:medium="tactile" emma:mode="ink">
              <msink:context xmlns:msink="http://schemas.microsoft.com/ink/2010/main" type="line" rotatedBoundingBox="3406,6516 22772,5677 22866,7838 3500,8677"/>
            </emma:interpretation>
          </emma:emma>
        </inkml:annotationXML>
        <inkml:traceGroup>
          <inkml:annotationXML>
            <emma:emma xmlns:emma="http://www.w3.org/2003/04/emma" version="1.0">
              <emma:interpretation id="{05E1052A-48C2-446B-AC1E-B711232E4CFB}" emma:medium="tactile" emma:mode="ink">
                <msink:context xmlns:msink="http://schemas.microsoft.com/ink/2010/main" type="inkWord" rotatedBoundingBox="3406,6516 6270,6392 6342,8059 3478,818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73915.8081">4210 6408 889 0,'0'0'39'0,"0"0"9"0,13-7-39 0,-4-1-9 16,-9 8 0-16,0 0 0 0,9-4 84 0,-9 4 14 16,0 0 3-16,0 0 1 0,9 4-52 0,-9-4-10 15,9 11-3-15,-5 5 0 0,-8 4 16 0,-1 3 3 16,1 0 1-16,-1 5 0 0,-8-1-2 0,4 4-1 15,-4 4 0-15,0-7 0 0,4 3-14 0,-8-4-2 16,-1 4-1-16,1-3 0 0,4-1 35 0,-5 0 8 16,-4-3 0-16,9 3 1 15,-5-8-107-15,5 5-22 0,-13-5-4 0,8 1 0 16,-8-1 8-16,4 1 1 0,5-1 1 0,-1-3 0 16,-4-8-152-16,9 3-30 0,-13 13-7 0,26-24-1 15</inkml:trace>
          <inkml:trace contextRef="#ctx0" brushRef="#br0" timeOffset="542486.3551">1389 6311 403 0,'0'0'17'0,"0"0"5"0,0 0-22 0,0 0 0 0,0 0 0 0,0 0 0 16,5-12 109-16,-5 4 18 0,0-3 3 0,8 3 1 16,-3-4-76-16,4 4-15 0,-5-3-4 0,5-1 0 15,0 0 1-15,-1-3 0 0,6-1 0 0,3 0 0 16,-8 1 0-16,8-1 0 0,-3-3 0 0,3-5 0 16,1 9 1-16,-10-5 0 0,6 5 0 0,-1-5 0 0,4 5-2 0,-4-5 0 15,5 5 0-15,-5-5 0 0,0 1-8 0,0 3-1 16,1 0-1-16,-1 1 0 0,4 3-11 0,1-4-3 15,-1 1 0-15,-3 3 0 0,3-3-2 0,1-1-1 16,-1 0 0-16,-4 5 0 0,5 3-9 0,-5 0 8 16,5-4-8-16,-5 5 8 0,-4-1-8 0,4 8 0 15,-4-4 0-15,-1 8 0 0,1-4 0 0,-9 0 0 16,0 0 0-16,4 4 0 0,-4-4 0 0,5 7 0 16,-1 1 0-16,-4 8 8 0,5-4 7 0,-5 7 1 15,-5 1 0-15,5-1 0 0,-4 1-16 0,4 7 0 16,-5 0 8-16,-3 4-8 0,3-3 0 0,1 7 0 15,0 4 0-15,-1 0 0 0,1-4 0 0,-1 4 0 16,-3 0 0-16,-1 4 0 0,4-4 0 0,-3 4 0 16,-1-1 0-16,0-3 0 0,0-3 0 0,1-1 14 0,-1 0-2 15,0 0-1-15,0 0 10 0,5-8 3 0,-5 4 0 16,5 1 0-16,-1-9-5 0,1 4-1 0,4-7 0 16,-4 3 0-16,4-3 3 0,0-5 1 0,0 5 0 0,0-8 0 15,4 3-22-15,0-7 9 0,-4 4-9 0,5-5 0 16,-1 1 12-16,0 0-4 0,5-4 0 0,-4 0-8 15,-5-4 16-15,8 8-3 0,1-8-1 0,-9 0 0 16,5 4-1-16,8-1-1 0,-4-3 0 0,-1 0 0 16,-8 0 10-16,9 0 3 0,4 0 0 0,-4 0 0 15,0 0-23-15,0-3 0 0,-1-1 0 0,-8 4 0 16,9 0 0-16,-5-4 0 0,5 0-10 0,0 4 10 0,-5-4 0 16,5 0 16-16,-4-4-2 0,3 4 0 0,1 0-14 15,0-3 9-15,-5-1-9 0,1 0 8 0,8 0-8 16,-9-3 12-16,5-1-12 0,9 0 12 0,-5 0-12 0,0-3 0 15,4-1 9-15,5-3-9 0,-4-5 10 0,-1 5-2 16,1-1-8-16,4-3 12 0,-4-4-2 0,-1-1-1 16,1 1 0-16,4-4 0 0,-5-4-1 0,1 4 0 15,-1-5 0-15,-4 1 0 0,5-8 8 0,-5 4 0 16,5-3 1-16,-5-1 0 0,4-4-17 0,-4 0 0 16,9-4 0-16,-4 1 0 0,0-5 0 0,-1 8 0 15,5 1 0-15,-4-1 0 0,3 0 0 0,1 8 0 16,-4 0 0-16,4 8 10 0,-5 0-10 0,1 3 0 15,-9 9 0-15,0-1 0 16,8 1-21-16,-4 3-10 0,-4 4-1 0,0 1-1 16,0 11-104-16,-9 0-21 0,4-8-4 0</inkml:trace>
          <inkml:trace contextRef="#ctx0" brushRef="#br0" timeOffset="545421.9557">2846 6623 655 0,'0'0'28'0,"0"0"8"0,0 0-36 0,0 0 0 16,0 0 0-16,0 0 0 0,0 0 66 0,0 0 6 15,0 0 2-15,0 0 0 0,0 0-22 0,0 0-4 16,0 0 0-16,0 0-1 0,0 0-8 0,0 0-2 16,0 0 0-16,0 0 0 0,0 0-2 0,0 0-1 15,0 0 0-15,0 0 0 0,0 0-12 0,0 0-2 16,0 0-1-16,0 0 0 0,0 0-11 0,0 0-8 16,0 0 12-16,0 0-12 0,0 0 13 0,0 0-4 15,0 0-1-15,0 0 0 0,0 0 0 0,0 0 0 0,0 0 0 16,0 0 0-16,0 0 0 0,0 0 0 0,0 0 0 0,0 0 0 15,0 0 0-15,0 0 0 0,0 0 0 16,0 0 0-16,0 0 0 0,0 0 0 0,0 0 0 0,0 12 0 16,0-12 0-16,0 0 0 0,0 0 0 0,0 0 0 15,0 0 5-15,0 0 1 0,0 15 0 0,0-15 0 16,-5 12 6-16,1 3 0 0,0-3 1 0,-1 4 0 16,1-5 2-16,0 5 0 0,-5 4 0 0,0-1 0 15,9 1 2-15,-9-1 1 0,0 1 0 0,1-1 0 16,3 1 11-16,5-1 3 0,-4-3 0 0,4 3 0 15,-9 1-16-15,5-1-4 0,-1 1 0 0,1-5 0 16,4 1 0-16,0-1-1 0,9-7 0 0,-9 4 0 0,0 4 4 16,4-1 1-16,-4-3 0 0,5 0 0 0,-1-9-24 15,0 9 0-15,1-4 0 0,3 4-12 0,1-8 12 0,0 3 0 16,0-3 0-16,4 0 0 0,0-4-10 0,9-8-6 16,-4 4-2-16,8-3-644 15,0-9-129-15</inkml:trace>
          <inkml:trace contextRef="#ctx0" brushRef="#br0" timeOffset="546409.943">2885 6268 576 0,'0'0'51'0,"0"-4"-41"0,0 0-10 0,0 4 0 16,0 0 106-16,0 0 19 0,0 0 4 0,0 0 1 0,0 0-38 16,0 0-8-16,0 0-2 0,0 0 0 0,14 4-36 0,-14-4-7 15,0 0-2-15,13 8 0 0,0 0-25 0,-13-8-4 16,9 7-8-16,-5 5 11 0,-4-12 5 0,9 8 2 16,-9-8 0-16,0 12 0 0,0-12 13 0,4 7 2 15,-4-7 1-15,0 0 0 0,0 12-14 0,0-12-2 16,0 0-1-16,0 0 0 0,0 8-6 0,0-8-2 15,0 0 0-15,0 0 0 0,0 0 3 0,0 0 0 16,-4 0 0-16,4 0 0 0,0 0-12 0,0 0 10 16,0 0-10-16,-9-4 10 0,5-4-10 0,4 8 8 15,0-8-8-15,0 8 8 0,0 0-8 0,-5-7 0 16,5 7 0-16,0-8 0 0,0 8 0 0,0 0 0 16,0 0 0-16,0 0 0 0,5-8 0 0,-5 8 0 15,0 0 0-15,13-4 8 0,-13 4-8 0,9-4 0 0,-9 4 0 16,0 0 8-16,8-4-8 0,6 4 0 15,-14 0 0-15,0 0 8 0,0 0-8 0,0 0 0 0,0 0 0 0,0 0 0 16,8 8 0-16,-8-8 0 0,0 0 9 0,0 0-9 16,0 0 0-16,0 0 8 0,0 0-8 0,0 0 0 15,5 8 0-15,-5-8 0 0,0 8 0 0,0-8-8 32,0 0-32-32,0 15-5 0,-9-7-2 0,9 4-481 0,0 0-96 0</inkml:trace>
          <inkml:trace contextRef="#ctx0" brushRef="#br0" timeOffset="572558.9705">3271 6748 374 0,'0'0'16'0,"0"0"4"0,0 0-20 0,0 0 0 0,0 0 0 16,0 0 0-16,0 0 38 0,0 0 3 0,0 0 1 0,0 0 0 16,0 0-3-16,0 0-1 15,0 0 0-15,0 0 0 0,0 0-10 0,0 0-1 0,5-8-1 16,-5 8 0-16,0-8 9 0,0 8 1 0,4-8 1 15,-4 8 0-15,0-4-11 0,0 4-2 0,0 0-1 0,5-7 0 16,-1-1 11-16,0 0 2 0,-4 8 1 0,0 0 0 16,5-4-5-16,-5 0 0 0,9-4-1 0,-5 4 0 15,-4 4 8-15,0 0 1 0,4-3 1 0,1-1 0 16,-5 4-23-16,0 0-5 0,0 0-1 0,0 0 0 16,0-4-1-16,0 4-1 0,-5-12 0 0,5 12 0 15,0 0 3-15,0 0 1 0,0 0 0 0,0 0 0 16,0 0-5-16,0 0-1 0,0 0 0 0,0 0 0 15,0 0 0-15,0 0 0 0,0 0 0 0,0 0 0 0,0 0-8 16,0 0 0-16,0 0 0 0,0 0 0 0,0 0 0 0,0 0 8 16,0 0-8-16,0 0 8 0,0 0-8 0,0 0 0 15,0 0 0-15,0 0 0 0,0 0 0 0,0 0 0 16,0 0 0-16,0 0 0 0,0 0 0 0,0 0 15 16,0 0-3-16,0 0 0 0,0 0 4 0,0 0 0 15,0 0 0-15,0 0 0 0,0 0-3 0,0 0 0 16,0 0 0-16,0 0 0 0,0 0 7 0,0 0 2 15,0 0 0-15,0 0 0 0,-4 12-9 0,0-4-1 16,-5 3-1-16,9 1 0 0,-5 0 2 0,1-1 1 16,0 5 0-16,-1 0 0 0,1-1 6 0,4 5 2 15,-5-1 0-15,1 5 0 0,-5-1-7 0,5 0-2 16,0-3 0-16,4 7 0 0,-5-7 3 0,1-1 1 16,-1 1 0-16,1-1 0 0,4 1 1 0,0-5 0 15,0 1 0-15,0-1 0 0,0-7-5 0,0-8-1 0,0 0 0 16,0 8 0-16,0 4 10 0,4-4 2 0,-4-1 0 15,0-7 0-15,-4 8-24 0,4-8 0 0,0 0 0 0,0 0 0 16,0 8 0-16,0-8 0 0,0 0 0 0,0 8 0 16,-4 0-8-16,4-8 8 0,0 0-8 0,-5 7 8 15,5-7 0-15,0 8 0 0,-4-4 0 0,4-4 0 16,-5 8 0-16,5-8 8 0,0 8-8 0,-4-4 11 16,0-4-39-1,4 0-7-15,0 0-1 0,0 0-1 0,0 0-162 0,0 0-32 16,0 0-6-16,0 0-468 0</inkml:trace>
        </inkml:traceGroup>
        <inkml:traceGroup>
          <inkml:annotationXML>
            <emma:emma xmlns:emma="http://www.w3.org/2003/04/emma" version="1.0">
              <emma:interpretation id="{5C627366-409D-4AE1-ABF5-0F21F4DDF385}" emma:medium="tactile" emma:mode="ink">
                <msink:context xmlns:msink="http://schemas.microsoft.com/ink/2010/main" type="inkWord" rotatedBoundingBox="6991,7062 8793,6984 8814,7469 7012,754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74233.005">4952 6354 1555 0,'0'0'138'0,"0"0"-110"15,0 0-28-15,0 0 0 0,0 0 33 0,0 0 2 16,0 0 0-16,0 0 0 0,0 0-25 0,0 0-10 15,0 0 8-15,0 0-8 0,4 11-12 0,-4-11-8 16,0 0-2-16,0 8 0 16,0-8-73-16,0 0-14 0</inkml:trace>
          <inkml:trace contextRef="#ctx0" brushRef="#br0" timeOffset="574477.9102">5575 6198 1407 0,'0'0'62'0,"0"0"14"0,0 0-61 0,0 0-15 0,0 0 0 0,0 0 0 16,0 0 33-16,0 0 4 0,0 0 1 0,4 11 0 15,1 1-38-15,-1 0-15 0</inkml:trace>
          <inkml:trace contextRef="#ctx0" brushRef="#br0" timeOffset="574672.5981">6242 6085 1929 0,'0'0'42'0,"0"0"9"0,0 0 1 0,0 0 4 0,4-4-45 16,-4 4-11-16,0 0 0 0,0 0 0 0,0 0 60 0,0 0 9 15,0 0 3-15,-4 11 0 0,4-11-45 0,0 12-9 16,0-12-2-16,0 0 0 16,0 0-39-16,4 8-8 0,-4-8-1 0,9 4-1 15,0 0-131-15,-1-4-25 0</inkml:trace>
          <inkml:trace contextRef="#ctx0" brushRef="#br0" timeOffset="574947.1716">6746 6096 1854 0,'0'0'40'0,"0"0"9"0,0 0 2 0,0 16 1 0,-4 3-41 0,-1 1-11 15,1-1 0-15,0 1 0 0,-1 3 56 0,1 1 10 16,-5-1 2-16,0 1 0 0,1-1-36 0,-1-4-6 16,4 1-2-16,-8 3 0 0,4-3-24 0,-8-1-11 15,4 5 1-15,-5-1 0 16,-4-3-173-16,0-1-34 0,-26 16-7 0,17-7-2 0</inkml:trace>
        </inkml:traceGroup>
        <inkml:traceGroup>
          <inkml:annotationXML>
            <emma:emma xmlns:emma="http://www.w3.org/2003/04/emma" version="1.0">
              <emma:interpretation id="{6B60B46D-3BF3-4109-8244-86842FE7736A}" emma:medium="tactile" emma:mode="ink">
                <msink:context xmlns:msink="http://schemas.microsoft.com/ink/2010/main" type="inkWord" rotatedBoundingBox="9441,6335 11801,6233 11891,8313 9531,841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76042.3121">7417 5827 903 0,'-4'-11'40'0,"4"11"8"16,0 0-38-16,0 0-10 0,0-8 0 0,0 4 0 0,0-4 82 0,-4-4 14 15,8 1 4-15,0-1 0 0,10-4-36 0,-1 1-6 16,4-1-2-16,1 1 0 0,-1-1-16 0,10 0-3 15,-10 1-1-15,5-1 0 0,5 5-27 16,-6-1-9-16,6 0 0 0,-5 0 0 0,-5 1 8 0,5-1-8 16,-4 4 0-16,-1 4 0 0,-4 4 0 0,1 0 0 15,-14 0 0-15,8 8 0 0,-3 4 0 0,-1 3 0 16,-4 9 0-16,-4 3 0 0,-5 4 0 0,0 8 0 16,0 8 0-16,-4 0 0 0,0 4 0 0,4-1 0 15,-4-3 0-15,0 0 0 0,0-4 0 0,4-4 0 16,0 0 0-16,5-4 0 0,-5-4 10 0,5-4-10 15,-1-7 8-15,5 3-8 0,-4 1 8 0,4-9-8 16,4 1 8-16,1-4-8 0,-5-12 8 0,4 11-8 16,-4-11 8-16,0 0-8 0,0 0 20 0,13 4 0 15,-13-4-1-15,13 0 0 0,1 0 13 0,-6 0 4 16,6-4 0-16,3-4 0 0,-4-3-10 0,9-1-2 0,-9 0 0 0,5-3 0 16,0-5 5-16,-1 1 1 0,5-5 0 15,0-3 0-15,-5-4 22 0,5-4 5 0,0-4 1 0,0 0 0 16,0-8-28-16,0-4-6 0,-4 5 0 0,4-5-1 15,0 4 15-15,4 0 3 0,-4 0 1 0,0 5 0 16,0-1-42-16,0 4 0 0,-5 0 0 0,5 7 0 16,-4 1-8-16,-1 4-4 0,1 7-1 0,-5 1 0 15,0 3 5-15,-4 5 8 0,0-1-13 0,-5 8 5 16,-4 4-24-16,0 0-4 0,0 0 0 0,0 0-1 16,0 0-169-16,-4 12-34 0</inkml:trace>
          <inkml:trace contextRef="#ctx0" brushRef="#br0" timeOffset="577275.4157">8321 6221 345 0,'0'0'31'0,"0"0"-31"16,9-8 0-16,-9 8 0 0,4-4 71 0,-4 4 8 16,9-3 1-16,-9 3 1 0,5-8-30 0,3 4-7 15,-8 4 0-15,0 0-1 0,0 0 14 0,9-8 3 16,-5 4 1-16,-4 4 0 0,0 0 2 0,9-8 0 0,-9 8 0 0,9-7 0 16,-9 7-3-16,0 0-1 0,0 0 0 0,0 0 0 15,4-8-17-15,-4 8-3 0,0 0-1 0,0 0 0 16,0 0-8-16,0 0-2 0,0 0 0 0,0 0 0 15,0 0-4-15,0 0 0 0,0 0-1 0,0 0 0 16,-8 8 5-16,-1-1 0 0,4 1 1 0,-3 4 0 16,3 0 1-16,-3 3 0 0,-1 1 0 0,0-1 0 15,0 1-5-15,0 3-1 0,-4 5 0 0,4-5 0 16,1 1-6-16,-5 3-2 0,4 1 0 0,0-1 0 16,-4-7 0-16,8 3-1 0,-3 5 0 0,-1-1 0 15,5-4-3-15,-1 1 0 0,1 3 0 0,-1 1 0 16,5-5 3-16,0-3 0 0,0 3 0 0,0-7 0 15,0 0-15-15,0-1 0 0,0 1 0 0,0-12 0 16,5 8 0-16,-5-8 0 0,9 8 0 0,-1 0 0 0,5-8 8 16,-4 3-8-16,4-6 0 0,1 3 0 15,-1 0-15-15,0 0-9 0,4-4-1 0,1 0-1 16,-5-4-121-16,0 4-24 0,5-4-5 0</inkml:trace>
          <inkml:trace contextRef="#ctx0" brushRef="#br0" timeOffset="578489.5361">8501 5878 752 0,'0'0'33'0,"0"0"7"0,0 0-32 0,0 0-8 0,0 0 0 0,13-4 0 15,-4 0 84-15,0 0 14 0,-9 4 3 0,9 0 1 16,-1-4-22-16,5 4-4 0,-4 4 0 0,-9-4-1 0,0 0-31 0,0 0-5 16,9 4-2-16,-9-4 0 0,4 12-13 15,-4-12-4-15,0 12 0 0,0-12 0 0,0 0-1 0,0 0-1 16,0 0 0-16,0 7 0 0,0-7 9 0,0 0 1 16,-4 12 1-16,4-12 0 0,0 0 3 0,0 0 1 15,0 0 0-15,-9-4 0 0,5 0-4 0,-1 0-1 16,5 4 0-16,-4-7 0 0,0-1-11 0,-1 0-2 15,5-4-1-15,0 12 0 0,0 0-14 0,0 0 0 16,0 0 0-16,0 0 0 16,0 0-108-16,0 0-17 0,0 0-4 0</inkml:trace>
          <inkml:trace contextRef="#ctx0" brushRef="#br0" timeOffset="579533.9268">9243 6046 518 0,'0'-4'46'0,"0"4"-37"15,0 0-9-15,-5-8 0 0,1-4 142 0,4 1 26 0,0 3 6 16,0 0 1-16,0 0-87 0,0 0-16 0,0 1-4 0,0-1-1 15,0-4-23-15,0 8-4 0,0 4 0 0,0 0-1 16,-5-8-12-16,5 8-3 0,0-7 0 0,-4-1 0 16,4 8-4-16,-4-4-2 0,-5 0 0 0,4 4 0 15,-3 0 6-15,-1 0 0 0,0-4 1 0,-4 4 0 16,0 4-2-16,0 4-1 0,-5 0 0 0,1-1 0 16,-1 5-3-16,-4-4-1 0,0 4 0 0,-4 3 0 15,4 9 6-15,-4 3 2 0,-5-4 0 0,4 8 0 16,6 1-6-16,-1 3 0 0,0-4-1 0,0 4 0 15,9 0-11-15,-1 0-8 0,6 0 12 0,3-7-12 16,5 3 10-16,0-8-10 0,0-7 8 0,5-1-8 16,-1 5 0-16,0-4 0 0,5-13 0 0,4 1 0 0,-13-4 0 15,18-4 0-15,4 4 0 0,0-11 0 0,4-9 0 16,0 1 0-16,1-1 0 0,-1-3 0 0,5-4 0 16,-5 3 0-16,5-3 0 0,-5 0 0 0,5-5 0 0,-5 1 8 15,0 4-8-15,1-4 0 0,-5 3 0 0,0 1 0 16,4 4 0-16,-8-1 0 0,-5-3 0 0,4 4 0 15,-4 3 0-15,1 5 0 0,-6 3 0 0,1 0 8 16,-4 4-8-16,-1 1 0 0,5 3 8 0,-9 4-8 16,0 0 8-16,0 0-8 0,0 0 0 0,0 0 0 15,0 0 0-15,0 0 0 0,-9 7 0 0,-4 1 0 16,4 0 0-16,0 0 0 0,0 4 0 0,-4 3 0 16,4-3 0-16,-4 7 0 0,0 5 0 0,0-1 0 15,-5 8 0-15,5 4 0 0,-4 0 8 0,-5 8-8 16,4 4 12-16,-4 4-4 0,-4 7 0 0,4 1-8 0,0-5 12 15,0 5-4-15,0-4-8 0,0-1 10 0,0-7-10 16,0 0 10-16,1 0-10 0,-1-8 0 0,0-4 9 16,-5 0-9-16,5-4 13 0,0-4-1 0,5-3-1 0,-1-1 0 15,1-3-11-15,-1-5 10 0,9-3-10 0,-4 0 10 16,5-9-10-16,3 1 0 0,5-4 0 0,0 0 0 16,0 0 8-16,-4-7-8 0,-1-5 0 0,5 0 8 15,5-3-8-15,4-5 0 0,-1 1 0 0,5-5 0 16,5-3 0-16,4 0 0 0,4-1 0 0,1 5 0 15,-1-1 0-15,5 1 0 0,-5 4 0 0,0 3 0 16,-4 0 0-16,0 5 0 0,-4 7 0 0,-1 0 8 16,1 0-8-16,-5 8 0 0,0 0 0 0,-4 4 0 15,0-1 0-15,-5 1 0 0,5 4 0 0,-9 3 0 16,4-3-24-16,-4 0-6 0,5 0-2 0,-1-5-629 16,0 9-127-16</inkml:trace>
          <inkml:trace contextRef="#ctx0" brushRef="#br0" timeOffset="580285.4093">9756 6869 288 0,'0'0'12'0,"0"0"4"0,0 0-16 0,0 0 0 0,0 0 0 0,0 0 0 16,0 0 216-16,0 0 41 0,0 0 8 0,0 0 2 15,0 0-166-15,0 0-33 0,0 0-6 0,0 0-2 16,-5 7-12-16,1 1-4 0,-5 0 0 0,5 4 0 16,-5-5 16-16,0 5 2 0,-4 8 1 0,0-5 0 15,4 5-4-15,-4 3-1 0,-4 8 0 0,3-7 0 16,1 3-14-16,0 0-2 0,0 1-1 0,4 3 0 15,-4-4-20-15,4 0-4 0,5-3-1 0,-1-1 0 16,1 1-16-16,4-5 10 0,0 5-10 0,4-9 8 16,1 1-8-16,-1-8 0 0,1 3 9 0,-5-11-9 15,13 8 0-15,0-8-15 0,0 4 3 0,5-8 0 16,-1 0-36-16,5-4-6 0,-4 1-2 16,4-5-576-16,0-4-115 0</inkml:trace>
          <inkml:trace contextRef="#ctx0" brushRef="#br0" timeOffset="580645.4211">9808 6588 1796 0,'-17'-8'80'0,"13"4"16"0,-5 0-77 0,4 0-19 15,-3 0 0-15,-1 0 0 0,4 4 84 0,5 0 12 16,0 0 4-16,0 0 0 0,-4-7-60 0,4 7-12 0,0 0-3 0,0 0 0 16,0 0-25-16,0 0-9 0,0 0 0 15,0 0 0 1,0 0-55-16,0 7-10 0,0 1-2 0,0 4-534 0,0-4-106 0</inkml:trace>
        </inkml:traceGroup>
        <inkml:traceGroup>
          <inkml:annotationXML>
            <emma:emma xmlns:emma="http://www.w3.org/2003/04/emma" version="1.0">
              <emma:interpretation id="{6D991A42-8D0C-4501-B757-0BDC5AC17DD1}" emma:medium="tactile" emma:mode="ink">
                <msink:context xmlns:msink="http://schemas.microsoft.com/ink/2010/main" type="inkWord" rotatedBoundingBox="13712,7040 14225,7018 14253,7663 13740,768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81452.8272">12055 6135 748 0,'0'0'67'0,"9"-7"-54"0,-1-1-13 0,1 4 0 16,0 0 117-16,0 0 21 0,-1-4 4 0,1 4 1 15,4 4-25-15,-4 4-5 0,0 4-1 0,0 0 0 16,-1 4-32-16,1 3-8 0,-4 5 0 0,-5 3-1 16,4 4-21-16,-8 8-4 0,-5-3-1 0,0 7 0 15,0-4 3-15,1 4 0 0,-1 0 0 0,-4-8 0 16,-1 4-24-16,-8-4-4 0,1 0 0 0,-1 1-1 16,-5-1-8-16,1-4-2 0,0-7 0 0,-1-1 0 15,-3-3-9-15,3-1-11 0,-3-3 3 0,-1 0 0 16,5-4-47-16,-5-5-9 15,4 1-1-15,6-4-586 0,-1-4-117 0</inkml:trace>
        </inkml:traceGroup>
        <inkml:traceGroup>
          <inkml:annotationXML>
            <emma:emma xmlns:emma="http://www.w3.org/2003/04/emma" version="1.0">
              <emma:interpretation id="{A5C0F464-790E-4A7C-A670-6F3AB21C457D}" emma:medium="tactile" emma:mode="ink">
                <msink:context xmlns:msink="http://schemas.microsoft.com/ink/2010/main" type="inkWord" rotatedBoundingBox="15133,6213 17909,6093 17969,7470 15192,759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82884.7878">13884 5901 172 0,'0'0'16'0,"0"0"-16"16,0 0 0-16,0 0 0 0,0 0 265 0,0 0 51 15,0 0 9-15,0 0 3 0,0 0-166 0,0 0-33 16,0 0-6-16,0 0-2 0,0 0-53 0,0 0-12 16,0 0-1-16,0 0-1 0,0 0-11 0,0 0-3 15,9 4 0-15,4 4 0 0,0-4-1 0,1 0-1 16,-1 0 0-16,4-4 0 0,5-4-8 0,-4 0-2 0,8 4 0 0,-4 0 0 16,9-4-15-16,-1 4-3 0,-3-4-1 0,8 4 0 15,-4-4-9-15,4 0-9 0,-5 1 9 0,5 3-13 16,-8 0 13-16,3 0 13 0,-8 0-2 0,5-4-1 15,-5 0-10-15,0 0 0 0,-5 0 9 0,1 0-9 16,-1 4 0-16,-4-4 0 0,1 0 0 0,-6 4 0 16,-8 0-34-1,0 0-2-15,0 0 0 0,0 0 0 0,0 0-180 16,0 8-36-16</inkml:trace>
          <inkml:trace contextRef="#ctx0" brushRef="#br0" timeOffset="583107.3479">14003 6225 1256 0,'0'0'56'0,"0"0"11"0,0 0-54 0,0 0-13 15,0 0 0-15,0 0 0 0,0 0 72 0,0 0 11 16,0 0 2-16,0 0 1 0,13 8 0 0,-4-4 0 16,4 0 0-16,0 0 0 0,0-1-16 0,0 1-3 15,5 0-1-15,-1 0 0 0,1-4-14 0,8 4-4 16,1-4 0-16,-1 0 0 0,5 0-33 0,-1 0-7 15,-3-4-8-15,3 4 11 0,1 0-11 0,0 0 0 16,0-4 0-16,-5 4 0 16,5 0-134-16,-1-4-19 0,1 4-4 0</inkml:trace>
          <inkml:trace contextRef="#ctx0" brushRef="#br0" timeOffset="582256.5901">13231 5944 518 0,'0'0'46'0,"4"-7"-37"0,0-1-9 0,1 4 0 16,-1-4 145-16,0 0 27 0,1 0 6 0,-1 5 1 15,-4 3-75-15,5-8-14 0,-5 8-3 0,0 0-1 16,0 0-38-16,0 0-8 0,4-8-2 0,-4 8 0 15,0 0-11-15,0 0-3 0,0 0 0 0,0 0 0 16,0 0 12-16,0 0 3 0,0 0 0 0,-9 8 0 16,0 0 8-16,1 3 1 0,-5 5 1 0,4-4 0 15,0 3-9-15,0 5-3 0,0-1 0 0,1-3 0 16,-1 3-14-16,0 1-3 0,-4-1-1 0,9 1 0 16,-1-1-5-16,-4 5-1 0,5-1 0 0,0-4 0 15,4 1-4-15,-5-1-1 0,5 1 0 0,5-1 0 16,-5-3-8-16,4 4 10 0,0-9-10 0,1 5 10 15,4-8-10-15,-5 7 0 0,5-7 9 0,-5 0-9 0,5-4 0 16,-9-4 0-16,9 4 0 0,4-4 0 16,-4 0-41-16,4 0-7 0,-4-8 0 0,8 0-1 15,-4 0-162-15,5-3-32 0</inkml:trace>
          <inkml:trace contextRef="#ctx0" brushRef="#br0" timeOffset="582463.4232">13538 5324 1324 0,'0'0'118'0,"0"-8"-94"0,-5-3-24 0,1 3 0 16,0 0 116-16,-1 0 18 0,5 1 4 0,0 7 1 16,0 0-57-16,0 0-11 0,-4-4-3 0,4 4 0 15,0 0-54-15,0 0-14 0,0 0 0 0,0 0 0 31,0 0-59-31,4 11-14 0,-4 5-3 0,0 0-768 0</inkml:trace>
          <inkml:trace contextRef="#ctx0" brushRef="#br0" timeOffset="583747.1965">15214 5667 990 0,'0'0'21'0,"0"-7"5"0,0-9 1 0,0 4 1 0,0 5-28 0,0-5 0 16,0-4 0-16,0 5 0 0,0-1 99 0,-5-4 13 0,5 8 4 0,-4-3 0 15,4-1-7-15,-5 0-1 0,5 5 0 16,-4-1 0-16,4 8-40 0,0 0-9 0,0-8-2 0,0 8 0 15,0-4-21-15,0 4-5 0,0 0-1 0,0 0 0 16,0 0-14-16,0 0-4 0,0 0 0 0,0 0 0 16,9 12 0-16,0-1 0 0,-9 5 0 0,8 4 0 15,-3 3 6-15,-1 4 1 0,1 4 0 0,-1 5 0 16,-4 3 12-16,4 0 2 0,-4 7 1 0,0-3 0 16,0 0-2-16,0 0 0 0,0 0 0 0,0 0 0 15,0-8-12-15,5 0-2 0,-1-4-1 0,0 0 0 16,-4-3-8-16,0-1-1 0,0 0-8 0,0-3 12 15,0-5-12-15,0 1 0 0,0-1-12 0,0-3 12 16,0-1-57-16,0-7-5 16,0 4-1-16,-4-4 0 0,4 3-161 0,0-11-32 0</inkml:trace>
          <inkml:trace contextRef="#ctx0" brushRef="#br0" timeOffset="584067.0828">15889 6100 1774 0,'0'0'79'0,"0"0"16"0,0 0-76 0,0 0-19 0,0 0 0 0,0 0 0 16,0 0 60-16,0 0 8 0,0 0 1 0,0 0 1 15,9 8-27-15,-5 4-6 0,-4 3-1 0,0 1 0 16,0 0-4-16,0 3-2 0,-4 1 0 0,-5-1 0 16,0 4 1-16,1 1 0 0,-1-1 0 0,-4 1 0 15,0-1-5-15,-1-3-1 0,1-1 0 0,-4 1 0 16,4-1-9-16,-5 1-1 0,0-5-1 0,1 1 0 16,-1-5-14-16,-4 1 9 0,-4 0-9 0,4 0 8 15,0-9-40-15,-4 5-8 0,4 0-1 0,-4-4-1 16,8 4-120-16,1 3-24 0,8-7-5 0</inkml:trace>
        </inkml:traceGroup>
        <inkml:traceGroup>
          <inkml:annotationXML>
            <emma:emma xmlns:emma="http://www.w3.org/2003/04/emma" version="1.0">
              <emma:interpretation id="{789D5ACA-C1FB-4128-AEC1-8D525AA3B50E}" emma:medium="tactile" emma:mode="ink">
                <msink:context xmlns:msink="http://schemas.microsoft.com/ink/2010/main" type="inkWord" rotatedBoundingBox="18865,5853 21848,5723 21916,7294 18933,742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84608.7778">17552 5952 1983 0,'0'0'88'0,"-4"-8"18"0,-1 4-85 0,5 4-21 16,13-3 0-16,-13 3 0 0,0 0 36 0,0 0 4 15,0 0 0-15,5 0 0 0,8 0-26 0,-13 0-5 16,0 0-1-16,0 0 0 16,13 7-139-16,-8 1-28 0</inkml:trace>
          <inkml:trace contextRef="#ctx0" brushRef="#br0" timeOffset="584403.7165">16863 5991 1670 0,'0'-8'148'0,"0"1"-118"15,5 3-30-15,-5 4 0 0,-5-8 92 0,5 8 12 0,5-8 2 0,-5 8 1 16,0 0-35-16,0 0-6 0,0-8-2 0,0 8 0 15,0 0-35-15,0 0-7 0,0 0-2 0,0 0 0 16,0 0-20-16,0 0 9 0,0 0-9 0,0 0 0 16,0 0 8-16,0 0-8 0,0 0 0 0,8 4 0 15,1 4 13-15,-4 0-1 0,-5-8 0 0,8 8 0 16,-8-8-30-16,0 11-6 0,5 1-2 0,-1 0-1022 16</inkml:trace>
          <inkml:trace contextRef="#ctx0" brushRef="#br0" timeOffset="584782.9023">17995 5878 2296 0,'0'0'51'0,"0"0"10"0,0-12 3 0,0 12 0 0,0 0-52 0,0 0-12 0,0 0 0 0,0 0 0 15,0 0 20-15,0 0 2 0,0 0 0 0,0 0 0 16,0 0-165-16,0 0-33 0,-9 12-6 0,1-8-2 16</inkml:trace>
          <inkml:trace contextRef="#ctx0" brushRef="#br0" timeOffset="585007.1906">18412 5851 1861 0,'0'0'40'0,"0"0"9"0,-4 8 2 0,4 11 2 0,8 1-42 0,-8 7-11 16,-8-4 0-16,-1 5 0 0,4-1 72 0,-3 0 13 15,-6 4 3-15,-3-3 0 0,-5-1-28 0,4 4-4 16,1-4-2-16,-9 1 0 0,-10-1-36 0,1 0-7 16,13-3-2-16,-8 3 0 15,-5-4-77-15,-1-3-15 0,-3-5-3 0</inkml:trace>
          <inkml:trace contextRef="#ctx0" brushRef="#br0" timeOffset="588620.1545">18987 5753 288 0,'0'0'25'0,"0"0"-25"0,8-4 0 0,6-3 0 0,3 3 152 0,-4-4 24 15,0-8 6-15,5 5 1 0,4 3-60 0,0-4-12 16,-5-4-3-16,5 5 0 0,0-5-30 0,0 4-6 16,-4 1-2-16,-1-5 0 0,-3 4-38 0,3-3-8 15,-8-1-2-15,4 1 0 0,-4-1 6 0,4 0 2 16,0-3 0-16,0 3 0 0,-4 1-11 0,4-1-3 15,-4-3 0-15,4-1 0 0,0 1-16 0,-8-1 0 16,3-3 0-16,-3 3 0 0,-1 1 14 0,1-5-4 16,-5 5-1-16,0-5 0 0,0 1-9 0,0 4 0 15,0-1-12-15,4 1 12 0,-4-9 0 0,0 1 0 16,0 0 0-16,-4 3 0 0,-1 1 0 0,5-1 0 16,0 1 8-16,0 4-8 0,-4-1 0 0,4 4 0 15,-5-3 0-15,5 7-11 0,0-3 11 0,0 3 0 0,0 4 0 0,0 0-8 16,0 8 8-16,0-7 0 0,0-1 0 0,0 8 0 15,0 0 0-15,-4-8 0 0,4 0 0 16,0 8 0-16,0 0 0 0,0 0 0 0,0 0 0 0,0 0-8 16,0 0 8-16,0 0 0 0,-9-4 0 0,1 4 0 15,3 4 0-15,5-4 0 0,0 0 0 0,-9 4 0 16,5 0 0-16,4-4 0 0,-9 8 0 0,5 0 8 16,-1-1-8-16,1 5 0 0,0 0 0 0,-1 3 8 15,1 5 0-15,-1 7 0 0,5 4 0 0,-4 4 0 16,0-3 8-16,-1 7 1 0,1 4 1 0,0 3 0 15,-5 5 9-15,0 4 1 0,0-5 1 0,-4 5 0 0,0-4 3 16,4-1 1-16,-4 1 0 0,4 8 0 0,0-5-1 0,1 5-1 16,-1-1 0-16,0-3 0 0,0-5-21 0,1-3-10 15,-1 0 10-15,4-4-10 0,-8-4 19 0,4-8-3 16,1 4 0-16,-1-4 0 0,-4 1-16 0,0-5 10 16,4 4-10-16,0-4 8 0,0-3 20 0,0-5 3 15,5 1 1-15,-5-5 0 0,5 1-20 0,0-4-3 16,-5-5-1-16,4 5 0 0,5-4-8 0,0 0 8 15,-8 0-8-15,3-5 8 0,5-3 0 0,0 0 0 16,0 0 0-16,-9 0 0 0,1 4-8 0,3-4 8 16,5 0-8-16,0 0 8 0,0 0 0 0,0 0 0 15,0-11 0-15,5-1 0 0,-1 4-8 0,-4-4 0 16,4 1 0-16,1-5 0 0,8 1 0 0,-4-1 0 16,-5-4 0-16,5 1 0 0,4-4 0 0,0-5 8 15,-4-3-8-15,4-4 8 0,0 0-19 0,5 0-4 0,4-4-1 16,0-8 0-16,0 4-4 0,0-4 0 0,4 1-1 15,0-5 0 1,1 4-5-16,3 8-1 0,-3 0 0 0,8 4 0 0,-5 4 10 0,1 7 1 0,0 5 1 0,4-1 0 16,-4 1 15-16,-1 3-9 0,1 5 9 0,-5-1-8 15,5 8 8-15,-5 0-10 0,1 0 10 0,-5 4-10 16,-5 4 10-16,5 0-8 0,-9 4 8 0,1 0-8 16,-1 3-3-16,0 5 0 0,-9-4 0 0,5 3 0 15,-5 1 11-15,-4 3 0 0,0 1 0 0,-4-1 0 16,0 1 0-16,-5 3 0 0,0-3 0 0,-4 3 0 15,-9-3 0-15,4 3 16 0,-8 0-4 0,0-3-1 0,-1-8-11 0,-3 3 8 16,-1 1-8-16,-4-5 8 0,4-3-8 0,1 0 0 16,-1 0-10-16,4 0 10 0,1-8 0 0,4 0 0 15,0 0 0-15,0 0 0 0,5 0 0 0,4-4 0 16,-1 0 8-16,1 0-8 0,5 0 0 0,-1-4 8 16,0 0-8-16,5 5 0 0,4 3 10 0,0 0-10 15,0 0 8-15,0 0-8 0,-5-8 0 0,1 4 0 16,4 0 0-16,0 4 0 0,0 0 0 0,0 0 0 15,0 0 8-15,0 0-8 0,0 0 0 0,0 0 0 16,0 0 0-16,0 0 0 0,4 16 0 0,1-1 0 16,8-3 9-16,-4 0-9 0,-1 3 15 0,1-3-2 15,4 0 0-15,0-5 0 0,-4 9 12 0,9-4 3 16,-1-1 0-16,1 1 0 0,-1 0-17 0,-3-1-3 16,3 1-8-16,5 0 12 0,-4-4 8 0,-5 3 0 15,0-3 1-15,0 4 0 0,-4-1-4 0,4-3-1 0,-9 4 0 16,5 0 0-16,-4-1-16 0,-5 1-16 0,4 0 4 15,0-1 0-15,-4-3 35 0,0 4 7 0,-4 0 2 0,4-1 0 32,-4 1-58-32,-1 4-11 0,-4-5-3 0,5 5 0 15,0-4-125-15,-1 3-26 0,-4 1-5 0</inkml:trace>
        </inkml:traceGroup>
        <inkml:traceGroup>
          <inkml:annotationXML>
            <emma:emma xmlns:emma="http://www.w3.org/2003/04/emma" version="1.0">
              <emma:interpretation id="{6F44B69C-0691-498D-B0E5-B4F5038447F3}" emma:medium="tactile" emma:mode="ink">
                <msink:context xmlns:msink="http://schemas.microsoft.com/ink/2010/main" type="inkWord" rotatedBoundingBox="22759,6793 22821,6790 22825,6886 22764,6888"/>
              </emma:interpretation>
              <emma:one-of disjunction-type="recognition" id="oneOf18"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T</emma:literal>
                </emma:interpretation>
                <emma:interpretation id="interp21" emma:lang="" emma:confidence="0">
                  <emma:literal>J</emma:literal>
                </emma:interpretation>
                <emma:interpretation id="interp22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589866.1954">20759 5886 748 0,'0'0'67'0,"0"0"-54"16,0 0-13-16,0 0 0 0,9-8 95 0,-9 4 16 0,4-4 3 0,-4 8 1 16,0 0-3-16,0 0 0 0,0 0 0 0,0 0 0 15,0 0-38-15,0 0-8 0,0 0-2 0,0 0 0 16,0 0-23-16,0 0-5 0,0 0 0 0,0 0-1 15,0 0 1-15,0 0 1 0,0 12 0 0,0 4 0 16,0-5-17-16,-4 1-3 0,-5 0-1 0,5-4 0 16,4-8-3-16,-9 7-1 0,0 1 0 0,9-8 0 15,-13 4-2-15,13-4-1 0,0 0 0 0,0 0 0 16,-9 8-1-16,9-8-8 0,0 0 12 0,0 0-4 16,0 0-8-16,0 0 0 0,0 0 9 0,0 0-9 15,0 0 0-15,0 0 8 0,0 0-8 0,5-8 0 16,-5 0 0-16,0 4 0 0,4-3 0 0,0 3 0 15,1 0 0-15,-1 0 8 0,-4 4-8 0,0 0 11 16,0 0-49-16,0 0-10 0,0 0-1 16,0 0-1-16,0 8-135 0,-4 3-27 0</inkml:trace>
        </inkml:traceGroup>
      </inkml:traceGroup>
    </inkml:traceGroup>
    <inkml:traceGroup>
      <inkml:annotationXML>
        <emma:emma xmlns:emma="http://www.w3.org/2003/04/emma" version="1.0">
          <emma:interpretation id="{7784023B-DB03-4695-87A5-C2EB96FDBCF8}" emma:medium="tactile" emma:mode="ink">
            <msink:context xmlns:msink="http://schemas.microsoft.com/ink/2010/main" type="paragraph" rotatedBoundingBox="1884,9208 26549,8432 26618,10602 1953,11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D0B595-3D80-446A-B0BF-EC31CD4E311A}" emma:medium="tactile" emma:mode="ink">
              <msink:context xmlns:msink="http://schemas.microsoft.com/ink/2010/main" type="line" rotatedBoundingBox="1884,9208 26549,8432 26618,10602 1953,11378"/>
            </emma:interpretation>
          </emma:emma>
        </inkml:annotationXML>
        <inkml:traceGroup>
          <inkml:annotationXML>
            <emma:emma xmlns:emma="http://www.w3.org/2003/04/emma" version="1.0">
              <emma:interpretation id="{41848A95-E99B-4688-ABDF-B5AA94E882B1}" emma:medium="tactile" emma:mode="ink">
                <msink:context xmlns:msink="http://schemas.microsoft.com/ink/2010/main" type="inkWord" rotatedBoundingBox="1906,9881 3602,9827 3634,10840 1937,10894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93788.3979">-142 8986 460 0,'0'0'20'0,"0"0"5"0,0 0-25 0,0 0 0 0,0 0 0 0,0 0 0 0,0 0 106 0,0 0 16 16,0 0 3-16,0 0 1 0,0 0-69 0,0 0-13 15,0 0-4-15,0 0 0 0,0 0-5 0,0 0-2 16,5-8 0-16,-5 8 0 0,0 0-14 0,0 0-3 15,0 0-1-15,0 0 0 0,0 0 1 0,4-7 1 16,-4 7 0-16,0 0 0 0,0 0 3 0,4-8 0 16,-4 8 0-16,0 0 0 0,9-4-8 0,-9 4-2 15,0 0 0-15,0 0 0 0,0 0 3 0,0 0 1 16,0 0 0-16,0 0 0 0,0 0 13 0,0 0 2 0,9-4 1 16,-9 4 0-16,0 0-18 0,0 0-3 0,0 0-1 0,0 0 0 15,0 0-8-15,0 0 12 0,0 0-12 0,0 0 12 16,0 0-12-16,0 0 0 0,0 0 0 0,4 8 0 15,-4-8 8-15,9 8 0 0,-9-8 0 0,9 7 0 16,4 5-8-16,-4 0 12 0,-5-1-12 0,14 5 12 16,-14 0 2-16,9-1 1 0,-4 9 0 0,9-1 0 15,-10 8 5-15,5 0 2 0,1 5 0 0,-6-1 0 16,6 4-7-16,3-4-2 0,-8 4 0 0,0-4 0 16,4 0-2-16,0 0-1 0,0-4 0 0,-4 4 0 15,0-3-1-15,-1-1 0 0,1 4 0 0,4-4 0 0,-4 0 19 16,0 0 4-16,-5-3 1 0,5-1 0 0,4 0-33 15,-13 1 0-15,9-5 0 0,0 0 0 0,-5 1 8 0,5-9-8 16,-5 1 0-16,5 0 0 0,-4-9 20 16,-1 1-4-16,-4-8 0 0,0 0 0 0,0 0-6 0,0 0-2 15,0 0 0-15,0 0 0 0,0 0 2 0,9-4 0 16,4-4 0-16,-13-3 0 0,4-1 2 0,1 0 0 16,-1-7 0-16,0-4 0 0,1-1-3 0,4 1 0 15,-9-5 0-15,4 1 0 0,0-4-9 0,1 0 0 16,-1 0 9-16,5-1-9 0,0-3 8 0,-1 4-8 15,1-4 8-15,0 4-8 0,4 0 0 0,-4-5 0 16,0 5 0-16,-1 0 0 0,1 4 0 0,-4-4 0 16,8 3 0-16,-4 5 0 0,4-1 0 0,-13 1 0 15,9 4 0-15,-1-1 0 0,1 1 0 0,0 7 0 16,0 0 0-16,-1 0-8 0,1 5 8 0,-4-1 0 16,-5 8 8-16,8-8-8 0,-8 8 0 0,0 0 0 0,0 0-12 15,5 8 4-15,-1 0 8 0,1 7 0 0,-1 1 10 16,0 7-10-16,5 5 0 0,-5 3 0 0,5 4 0 0,0 4 0 15,-5 0-12-15,5 0-4 0,0-4-2 0,0 4 0 16,-1-8 18-16,-3 0 0 0,-1-3-8 0,1-1 8 16,3-8 0-16,-3 1 0 0,-5-1 0 0,4-3 0 15,1-4 0-15,-5-12 0 0,0 0 8 0,4 11-8 16,-4-11 0-16,0 0 0 0,0 0 8 0,0 0-8 16,0 0 0-16,0 0 11 0,18-3-11 0,-14-5 10 15,5 0-10-15,8-4 10 0,-12 1-10 0,3-5 10 16,1-4-10-16,0 1 0 0,4-8 9 0,-9-1-9 15,5-3 11-15,9-8-3 0,-14 0 0 0,5-4 0 0,4 0 0 0,5-3-8 16,-10-1 12-16,6 4-4 0,-1 0-8 0,0 0 8 16,0 4-8-16,0 8 8 0,-4 4-8 0,4 3 0 15,-4 5-12-15,0 7 12 16,0 0-51-16,-9 12-2 0,0 0-1 0,0 0 0 16,0 0-116-16,8 12-23 0,-3 0-5 0,-1-1-1 0</inkml:trace>
          <inkml:trace contextRef="#ctx0" brushRef="#br0" timeOffset="594420.9628">1218 9618 230 0,'0'0'20'0,"0"0"-20"0,0 0 0 0,0 0 0 16,0 0 248-16,0 0 46 0,0 0 9 0,0 0 1 15,0 0-192-15,0 0-38 0,9 0-8 0,4-4-2 16,0 0-25-16,0 0-6 0,9-4-1 0,-4 1 0 16,4-5 7-16,-9 4 1 0,5-7 0 0,-1-1 0 15,9 0-13-15,-8 1-3 0,0-5 0 0,4 5 0 16,-5-1-3-16,1-3-1 0,-5 3 0 0,0-4 0 15,0 1-6-15,-4 3-2 0,0-3 0 0,-1-1 0 16,-3 5-4-16,-5-1 0 0,0 1-8 0,0 3 12 0,-5-4-4 16,-3 5 0-16,-1-5-8 0,0 4 12 0,0 4-12 0,-4 1 0 15,0-1 8-15,-5 4-8 0,1 0 0 0,-1 8 0 16,-4-4 8-16,0 4-8 0,1 4 0 0,-1-1 0 16,4 5 0-16,5 0 0 0,-13 7 9 0,8 1-1 15,0-1 0-15,5 9 0 0,-4-1 0 0,4 4 0 16,-1 0 0-16,6 1 0 0,-6 3 0 0,6 4 0 15,-1-8 0-15,5 4 0 0,-1 0 20 0,10-4 3 16,-5 0 1-16,4-3 0 0,5-1-17 0,-9 0-3 16,13-3-1-16,0-5 0 0,-4 1-11 0,4-5 8 15,5-3-8-15,3 0 8 0,1-4-8 0,5-1-12 16,3-7 2-16,6 4-678 16,3-4-136-16</inkml:trace>
        </inkml:traceGroup>
        <inkml:traceGroup>
          <inkml:annotationXML>
            <emma:emma xmlns:emma="http://www.w3.org/2003/04/emma" version="1.0">
              <emma:interpretation id="{654AB224-CEF5-4DAD-BE12-44DF02EE1C00}" emma:medium="tactile" emma:mode="ink">
                <msink:context xmlns:msink="http://schemas.microsoft.com/ink/2010/main" type="inkWord" rotatedBoundingBox="5631,9574 10778,9412 10810,10456 5663,1061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96539.4283">6202 9013 1566 0,'0'0'69'0,"0"0"15"0,0 0-68 0,0 0-16 0,0 0 0 0,9 0 0 15,-9 0 54-15,9 4 7 0,4 0 2 0,-4 4 0 16,-1 0-23-16,1 0-5 16,0 7-1-16,0 5 0 0,-5-9 1 0,1 5 0 15,-1 4 0-15,0-5 0 0,1 5-7 0,-5-5 0 0,-5 1-1 0,5-1 0 16,-4-3 5-16,0 0 2 0,4 0 0 0,-5-5 0 16,1 1-6-16,4-8-2 0,-5 8 0 0,1 0 0 15,4-8-18-15,-4 8-8 0,-5-1 8 0,9 1-8 16,0-8 0-16,-5 8 8 0,-3 0-8 0,8-8 0 15,0 0 0-15,0 0 0 0,0 0 0 0,0 0 0 16,0 0 0-16,0 0 8 0,0 0-8 0,0 0 0 16,0 4 10-16,0-4-10 0,0 0 12 0,0-8-12 15,0-4 13-15,4 0-4 0,0-3-1 0,1-5 0 16,4 1 1-16,-1-1 0 0,1-3 0 0,4 0 0 0,5-5-9 0,-5-3 0 16,5 8 9-16,-1-1-9 0,1 1 0 0,-1 3 0 15,1 1 0-15,4 3 0 0,-5 8 0 0,1-3 0 16,-5 7-9-16,0 4 9 0,-4 0 0 0,4 4 0 15,-4 0 0-15,0 3 0 0,-5 5 0 0,0 4 0 16,1-1 0-16,-5 1 0 0,0 0 8 0,0 3 5 16,-5 1 2-16,1-1 0 0,4 1-1 0,-4-5 0 15,-1 1 0-15,5-1 0 0,-4-3-14 0,-1 0 9 16,5-1-9-16,0 1 8 0,0-12-25 0,0 12-6 16,0-12-1-16,0 8-725 15,0-8-146-15</inkml:trace>
          <inkml:trace contextRef="#ctx0" brushRef="#br0" timeOffset="596976.2245">6966 9224 1422 0,'0'0'63'16,"0"0"13"-16,0 0-61 0,0 0-15 0,-5 8 0 0,5-8 0 15,0 0 68-15,0 0 12 0,0 0 1 0,0 0 1 16,9-4-37-16,4 0-7 0,0-4-2 0,5-3 0 0,-1-1-8 0,5-4-1 16,-4 1-1-16,8-1 0 0,-4-11-2 0,0 7-1 15,4-3 0-15,-4 3 0 0,0-3-11 0,0 3-3 16,0 1 0-16,-4-1 0 0,-5 1 3 0,0-1 0 15,0 5 0-15,0-1 0 0,-13-3 3 0,5 7 1 16,-5-4 0-16,0 9 0 0,-5-1 8 0,-3 0 3 16,3 4 0-16,-8 4 0 0,0 0-7 0,-5 4-2 15,1 0 0-15,-5 8 0 0,0-1-5 0,-4 5-1 16,4 3 0-16,-9 5 0 0,5-1 19 0,-5 8 3 16,0 1 1-16,5 3 0 0,-5-8-22 0,9 4-4 15,-4 4-1-15,8-7 0 0,1 3-8 0,-1-4 0 16,5-3 0-16,9 3 0 0,-5-8 0 0,4 1 0 15,5 3 0-15,0-7 0 16,5 3-25-16,4-7-1 0,-1 0 0 0,10-1-702 0,4-3-140 16</inkml:trace>
          <inkml:trace contextRef="#ctx0" brushRef="#br0" timeOffset="597266.2552">7865 9021 288 0,'0'0'12'0,"-13"0"4"16,4-4-16-16,0 4 0 0,-4 0 0 0,0 0 0 15,0 0 264-15,4 0 51 0,-4 4 9 0,0-4 3 0,-5 4-171 0,5 0-35 16,0-4-6-16,4 4-2 0,-4 0-29 0,4 0-7 16,0 4-1-16,-4-5 0 0,4 5-27 0,1 0-5 15,-1 4-2-15,0-1 0 0,-4 5-16 0,8 0-3 16,-3-1-1-16,-1 1 0 0,0 3 0 0,5 1 0 15,-1-1 0-15,-3 1 0 0,3-1-8 0,5 1-2 16,-4-1 0-16,4 1 0 0,0-5-12 0,4 1 8 16,-4 0-8-16,5-5 0 0,3 1-14 0,1 0-9 15,9-4-1-15,-1-5-704 16,5 1-141-16</inkml:trace>
          <inkml:trace contextRef="#ctx0" brushRef="#br0" timeOffset="597485.0276">8062 9115 1792 0,'0'0'40'0,"0"0"8"0,0 0 1 0,0 0 1 0,9-4-40 0,0 0-10 0,4-4 0 0,5 0 0 16,-1 1 60-16,9-1 11 0,1-4 1 0,4 0 1 15,-1 1-7-15,10-1-2 0,-10 4 0 0,6-3 0 16,-1-1-28-16,-5 0-7 0,5 0-1 0,1 5 0 15,-6-1-28-15,5 0 0 0,-4-4 0 0,-5 5 0 16,5-1-24-16,-5 0 0 0,1 0-1 0,3 4-664 16,-8-4-133-16</inkml:trace>
          <inkml:trace contextRef="#ctx0" brushRef="#br0" timeOffset="595187.5419">4114 8896 856 0,'0'-15'38'0,"0"11"8"0,4-4-37 0,1-4-9 16,-5 1 0-16,0-1 0 0,4 0 114 0,-4 1 21 16,-4-1 4-16,-1 0 1 0,5-3-46 0,-4 3-9 15,-1 4-1-15,-3-4-1 0,-6 5-31 0,1-1-7 16,9-4-1-16,-5 4 0 0,-4 1-24 0,4 3-6 16,0 0-1-16,1 4 0 0,-5 0-3 0,-5 4-1 15,0 0 0-15,1 7 0 0,4-3 9 0,-5 4 2 16,-4 3 0-16,0 5 0 0,0-5 4 0,-4 13 0 0,0-1 1 15,4 0 0-15,0 5-1 0,0 3-1 0,0 0 0 16,0 4 0-16,4 0 7 0,-3 4 2 0,3 3 0 16,5-3 0-16,4 8-19 0,0-12-3 0,5 4-1 15,4-4 0-15,0-4-9 0,4 0 0 0,5 0 9 0,0-4-9 16,8 1 0-16,1-5 8 0,-1 0-8 0,1-7 0 16,8-1 0-16,1-3-20 0,-1-4 4 0,9-5 1 15,5-3-108-15,-1-8-21 16,5-3-5-16,4-5-703 0</inkml:trace>
          <inkml:trace contextRef="#ctx0" brushRef="#br0" timeOffset="595561.6192">4706 9197 230 0,'0'0'20'0,"0"0"-20"16,0 0 0-16,0 0 0 0,0 0 224 0,0 0 41 16,0-4 8-16,-4 4 2 0,-1 0-123 0,1 0-24 15,0 4-4-15,-5 0-2 0,0 3-62 0,-4 5-13 16,-5-4-3-16,5 8 0 0,0-5-10 0,0 5-2 15,0 3-1-15,-5 1 0 0,1-1-3 0,8 5-1 16,0-5 0-16,0 1 0 0,-4 3-12 0,9-3-3 16,4-5 0-16,0 5 0 0,4-1-12 0,0-7 9 15,5 4-9-15,0-1 8 0,4-7-8 0,0 4 0 16,0-5 0-16,1-3 0 0,3 0 0 0,5-4 0 16,-4 0 0-16,-1-4 0 0,1-3 0 0,-1-1 0 15,5-8 0-15,0 4 0 0,-9-3 0 0,5-1 0 16,-1 1 0-16,-3-5 0 0,3 1 0 0,-4-1 0 15,0-3 0-15,-4-1 0 0,0 1 0 0,0-4 0 0,-9-1 0 16,4 5 8-16,1 0-8 0,-5-1 0 0,0 1 9 0,-9 3-9 16,4 5 10-16,-3-1-2 0,-6 8-8 0,1-3 12 15,5 7-12-15,-10 4 11 0,0 4-11 0,1-1 10 16,-5 5-10-16,0 0 0 0,4 8 9 0,-3-1-9 16,-1 1 0-16,4 3-12 0,1 5 2 0,-1-5 0 15,9 5-36 1,-4-5-7-16,-5 5-2 0,10-5-833 0</inkml:trace>
          <inkml:trace contextRef="#ctx0" brushRef="#br0" timeOffset="596027.2394">5382 8935 1836 0,'0'0'40'0,"0"0"9"0,0 0 2 0,0 0 0 0,0 0-41 0,0 0-10 16,0 0 0-16,9 8 0 0,4 0 24 0,-5 4 4 15,-3-1 0-15,4 9 0 0,-5-4-3 0,9 3 0 16,-4 1 0-16,0-1 0 0,-5 1-25 0,5-1 0 16,-9 1 0-16,4-1-11 0,5 1 24 0,-9-5 5 15,0 1 1-15,0-1 0 0,0-3 5 0,-4 0 2 16,-1-1 0-16,1-3 0 0,-1 4-7 0,1-4-2 15,0 0 0-15,-1-5 0 0,5-3-1 0,-4 4-1 0,4-4 0 0,0 0 0 16,0 0-15-16,0 0 0 0,0 0 0 0,0 0 0 16,-4-7 0-16,8-1 0 0,0-4 0 0,5-4 0 15,4 1 0-15,-4-5 0 0,9-3 0 0,-1 0 0 16,1-1 0-16,8-3 0 0,-4-4 0 0,0 3 0 16,0 1 0-16,0 4 0 0,0-1 0 0,-5 9 0 15,5-1 0-15,-4 4 0 0,-1 5-8 0,1-1 8 16,-5 4 0-16,0 4 0 0,0 4 0 0,0 0 0 15,1 3 0-15,-1 5 0 0,0 4-9 0,-4-5 9 16,-1 9 0-16,1-4 0 0,0 3 0 0,-5 1 0 16,1 3 8-16,-5 0-8 0,0 1 0 0,-5-1 0 15,1 4 8-15,4-3-8 0,-4-5 12 0,-1 1-12 0,-4-1 0 16,5 1 0-16,0-5-10 0,-1-3-1006 16</inkml:trace>
          <inkml:trace contextRef="#ctx0" brushRef="#br0" timeOffset="597865.9602">8584 8549 633 0,'0'0'28'0,"5"-7"6"0,4-1-34 0,-9 4 0 16,4-4 0-16,0-4 0 0,1 5 168 0,-1 3 28 15,-4-4 4-15,0 8 2 0,0 0-110 0,0 0-21 16,0 0-5-16,0 0-1 0,0 0 5 0,0 0 1 0,0 0 0 0,0 0 0 15,0 0-3-15,0 15 0 0,-4 1 0 0,-5 7 0 16,0 1-8-16,5 3-3 0,-5 4 0 0,0 8 0 16,5 0-1-16,-5 4-1 0,0 0 0 0,-4 4 0 15,4 0 4-15,-4 0 1 0,0 3 0 0,0 5 0 16,0-4-32-16,0-1-5 0,4-3-2 0,0 0 0 16,-4-4-10-16,4 0-3 0,0-4 0 0,-4-8 0 15,4 0-8-15,1-4 0 0,-1 1 0 0,4-9 0 16,1 1-130-1,0-1-22-15,4-7-4 0</inkml:trace>
        </inkml:traceGroup>
        <inkml:traceGroup>
          <inkml:annotationXML>
            <emma:emma xmlns:emma="http://www.w3.org/2003/04/emma" version="1.0">
              <emma:interpretation id="{2634CB3C-4123-458C-A13D-5E2450704BB9}" emma:medium="tactile" emma:mode="ink">
                <msink:context xmlns:msink="http://schemas.microsoft.com/ink/2010/main" type="inkWord" rotatedBoundingBox="13030,9135 15272,9065 15323,10687 13081,1075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01708.6552">12230 9103 288 0,'0'0'12'0,"0"0"4"0,0 0-16 0,0 0 0 0,0 0 0 0,5-8 0 0,-1 1 108 0,-4 7 18 15,0-8 4-15,4 0 1 0,1 0-44 0,-1 4-9 16,-4 4-2-16,5-11 0 0,3 3-28 0,1 0-7 16,-4 4-1-16,-1-4 0 0,0 4 10 0,5-3 2 15,-5-1 0-15,1 4 0 0,-1-4-18 0,5 4-3 16,-5-4-1-16,-4 8 0 0,0 0 5 0,0 0 1 15,5-7 0-15,-5 7 0 0,0 0-4 0,0 0-1 16,0 0 0-16,0 0 0 0,0 0 1 0,0 0 1 16,0 0 0-16,0 0 0 0,0 0-12 0,0 0-2 15,0 0-1-15,0 0 0 0,0 0-2 0,0 0 0 16,0 0 0-16,0 0 0 0,0 0 5 0,0 11 1 16,-5-3 0-16,1 4 0 0,0-4 3 0,-1-1 1 15,1 1 0-15,-1 0 0 0,-3 0-3 0,3 0-1 16,-3 3 0-16,-1-3 0 0,-4 4 0 0,4-4 0 15,-4 7 0-15,-1-3 0 0,6 0-8 0,-5-1-2 16,-5 9 0-16,5 3 0 0,0 1 8 0,0-1 2 0,4 4 0 16,-4 1 0-16,-1 3 5 0,6-4 1 0,-1 4 0 15,-4-3 0-15,8 3-20 0,-3-8-8 0,8 4 8 16,-5-7-8-16,5 3 12 0,0-3-2 0,0-5-1 0,5 1 0 16,-5-4-9-16,8-1 12 0,1-3-12 0,4-4 12 15,9 4-12-15,-4-8 0 0,4-8 0 0,4 4 0 16,0-4-22-1,9 1-3-15,-4-5-1 0,0 4-721 0,0-4-144 0</inkml:trace>
          <inkml:trace contextRef="#ctx0" brushRef="#br0" timeOffset="602009.6849">12485 8764 1458 0,'0'-24'64'0,"4"17"14"0,0-1-62 0,-4-4-16 16,5-3 0-16,-5 3 0 0,4-8 128 0,1 9 24 15,-5-5 4-15,4 4 0 0,-4 5-86 0,0 7-18 0,0 0-3 0,0 0-1 16,0 0-27-16,0 0-5 0,0 0-2 0,0 0 0 31,0 0-54-31,0 11-12 0,-4 1-1 0,4 4-891 0</inkml:trace>
          <inkml:trace contextRef="#ctx0" brushRef="#br0" timeOffset="599419.664">11006 8881 460 0,'0'0'41'0,"0"-8"-33"0,0 4-8 0,0-4 0 16,-4 1 144-16,4 3 26 0,0-8 6 0,0 4 0 16,0-4-59-16,0 5-12 0,0-5-2 0,4 4-1 15,-4-4-13-15,9 1-2 0,-5-1-1 0,1 0 0 16,4 1-22-16,-1-5-4 0,1 0 0 0,4-3-1 16,5-1-24-16,-5 1-5 0,9-1-1 0,-5 1 0 15,1-4-13-15,4 3-4 0,0-3 0 0,-5 3 0 0,5 1-4 0,0 3-8 16,-4-3 11-16,8 3-11 0,-4 4 10 15,0 1-10-15,0-1 8 0,0 0-8 0,-5 4 0 16,1 4 0-16,-5 1-14 0,0 3 5 0,0 3 9 0,-4 5 0 16,-9 0 8-16,0 8-8 0,-4 7 0 0,-5 4 0 15,-4 12 0-15,0 8 0 0,-5 4 0 0,-4 3 0 16,5 5 0-16,-10-1-8 0,5 5 8 0,-4-1 0 16,9-3 0-16,-1-1 0 0,-4 1 0 0,5-9 0 15,-1-3 0-15,5-4-8 0,0-8 8 0,4-4 0 16,-4-7 10-16,4-1-10 0,5-3 16 0,-1-5-2 15,1-7-1-15,4-8 0 0,0 0-3 0,0 0-1 16,0 0 0-16,0 0 0 0,0 0 4 0,13 4 1 16,-4-4 0-16,4 0 0 0,0-4-1 0,0 0 0 15,5-4 0-15,4-3 0 0,-5-1-2 0,1 0-1 16,8-7 0-16,-4 3 0 0,4-3 17 0,1-1 3 0,-1-3 1 16,0-4 0-16,1-1-13 0,8 1-2 15,-4 0-1-15,-1-1 0 0,1-3 4 0,4 0 1 0,-9-4 0 16,5 0 0-16,0 0-1 0,-5 0 0 0,5-8 0 0,-5 4 0 15,0-8-8-15,1 0-2 0,4-8 0 0,-5 1 0 16,0-1-9-16,5 5 0 0,-5-5 9 0,-4 8-9 16,4 0 12-16,-8 8-3 0,-5 4 0 0,0 4 0 15,5 8-9-15,-9 3-14 0,-5 5 3 0,0 7 1 16,1 0-84-16,-5 8-17 16,0 0-3-16,0 0-1 0,0 0-99 0,-9 8-20 0,-4 19-4 15,-9-4-1-15</inkml:trace>
          <inkml:trace contextRef="#ctx0" brushRef="#br0" timeOffset="602992.1251">12722 9177 172 0,'0'0'16'0,"0"0"-16"0,-5-4 0 0,5 4 0 0,0 0 213 0,0 0 40 16,0 0 8-16,0 0 2 0,0 0-134 0,0 0-26 15,0 0-6-15,0 0-1 0,0-4-25 0,0 4-6 16,0 0-1-16,0 0 0 0,0 0 7 0,0 0 1 15,0 0 0-15,0 0 0 0,0 0-20 0,0 0-3 16,0 0-1-16,5 12 0 0,3-4-4 0,-3 4-2 16,-1-5 0-16,1 9 0 0,-5-4-10 0,4 3-3 15,-8 5 0-15,4-5 0 0,0 1 0 0,0 4 0 16,-5 3 0-16,1-4 0 0,4 5-15 0,-5-5-3 16,-3 5-1-16,3-1 0 0,-4 4 4 0,5-3 1 15,0-1 0-15,-5 5 0 0,9-1-7 0,-4 0 0 16,-5 0-8-16,4-3 12 0,5-1 16 0,-4-3 4 15,0-1 0-15,-1 1 0 0,5-9-20 0,-4 1-3 16,4-4-1-16,0-8 0 0,0 0-8 0,0 0 0 16,0 0 0-16,0 0-11 0,0 8 19 0,0-8 4 15,0 0 1-15,0 0 0 0,0 0-13 0,0 0 0 16,0 0 8-16,0 0-8 0,4-8 0 0,-4 0 9 0,5-4-9 16,-1 1 8-16,0-5-8 0,1 1 10 0,-5-9-10 15,9 1 10-15,-5-5 2 0,9-3 0 0,0 0 0 0,0-4 0 16,-4-4 9-16,9 0 3 0,4 0 0 0,0-4 0 15,8 4-24-15,1 0 0 0,4 0 0 0,-4 8 0 16,0 4 0-16,-1-5 0 0,1 5 0 0,0 4 0 16,-5 7-14-16,5-3-7 0,-5 7-2 0,0 0 0 15,1 4-74-15,-5 4-15 16,0 1-4-16,-1 3-1041 0</inkml:trace>
        </inkml:traceGroup>
        <inkml:traceGroup>
          <inkml:annotationXML>
            <emma:emma xmlns:emma="http://www.w3.org/2003/04/emma" version="1.0">
              <emma:interpretation id="{C403CFED-3C7A-4693-8864-765435E3A28E}" emma:medium="tactile" emma:mode="ink">
                <msink:context xmlns:msink="http://schemas.microsoft.com/ink/2010/main" type="inkWord" rotatedBoundingBox="17080,8756 18261,8719 18317,10490 17136,1052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5153.5149">16157 9033 691 0,'0'0'30'0,"0"-8"7"0,4-4-29 0,-4 1-8 0,-4 3 0 0,4-4 0 16,4 4 196-16,-4 1 37 0,-4-1 8 0,4 8 2 0,0 0-115 0,0-8-24 15,0 8-4-15,0 0 0 0,0 0-44 0,0 0-9 16,-5-4-2-16,-3 0 0 0,-1 8-29 0,-4 0-7 16,4 8-1-16,-4-1 0 0,-5 1 15 0,1 8 2 15,-1 3 1-15,-8 4 0 0,8 1 0 0,-4 7 0 16,0-4 0-16,-4 4 0 0,4 4 0 0,0-4 0 16,0 0 0-16,5-4 0 0,-1 1-6 0,5-1-2 15,0-4 0-15,0-3 0 0,4-1-2 0,5-4 0 16,-5 1 0-16,4-1 0 0,5-7-16 0,0 0 10 15,5 0-10-15,-1-5 8 0,5 1-8 0,0-4 0 16,-9-4 0-16,17 4 0 0,-4-4 0 0,9 0 0 16,0-4 9-16,0 0-9 0,0 0 0 0,0-4 0 15,4 5 0-15,-4-9 8 0,-4 4-8 0,4-4 0 16,0 1 0-16,0-5 8 0,-5 0-8 0,1 1 8 16,-1-1-8-16,1-3 8 0,-1 3 9 0,-3-7 3 0,-1-1 0 15,0 1 0-15,5-4 0 0,-10-1 0 0,1 1 0 16,0-4 0-16,0-4-9 0,-1 4-2 0,-8 3 0 15,0-3 0-15,0 0-9 0,-4 0 0 0,0 7 0 16,-5-3 0-16,-4 7 0 0,4 5 0 0,0-1 0 16,-4 8 0-16,0 1 0 0,0 3 0 0,4 0 0 0,-9 4 0 15,1 4-36 1,-1 4-7-16,-4-1-1 0,0 9 0 0,0 0-104 16,0 3-20-16,1 1-5 0</inkml:trace>
          <inkml:trace contextRef="#ctx0" brushRef="#br0" timeOffset="604538.4171">15885 7945 1378 0,'0'-12'30'0,"0"4"6"0,4-7 2 0,-4-1 2 0,5 5-32 0,-5-5-8 0,0 4 0 0,-5 1 0 16,5-1 70-16,0 4 13 0,-4-4 2 0,4 12 1 15,0 0-48-15,0 0-10 0,0 0-1 0,0 0-1 16,-5-4-26-16,5 4 8 0,-8-3-8 0,8 3 0 0,0 0 8 0,-5 3-8 16,-3 1 8-16,-1 4-8 15,0 4 26-15,5 0 0 0,-5-1 0 0,4 1 0 16,-3 4 1-16,3-1 0 0,-8 5 0 0,4 3 0 16,1-4 6-16,-6 9 2 0,1-1 0 0,0 4 0 15,-4 4 9-15,-1 4 1 0,-8 8 1 0,4 4 0 16,-13 3-18-16,4 9-3 0,-4 3-1 0,0 4 0 0,0 1 12 15,0-5 1-15,4 0 1 0,0 0 0 0,0-3-16 16,1-1-3-16,-5 1-1 0,8-1 0 0,1-3-10 0,4-5-8 16,0-3 9-16,0-8-9 0,0 0 0 0,5-8 0 15,3 0 0-15,1-8 0 16,0-3-44-16,9-5-6 0,-5 4-1 0,9-7 0 16,0-4-177-16,0-1-36 0</inkml:trace>
          <inkml:trace contextRef="#ctx0" brushRef="#br0" timeOffset="604077.1153">15091 8608 403 0,'0'0'36'0,"0"0"-36"0,0 0 0 0,0 0 0 16,0 0 160-16,0 0 24 0,-9-4 6 0,5 0 1 16,4 4-89-16,0 0-18 0,0 0-3 0,0 0-1 15,0 0-22-15,0 0-5 0,0 0-1 0,0 0 0 16,0 0-16-16,0 0-3 0,0 0-1 0,0 0 0 15,8 0 8-15,6-4 2 0,-1 0 0 0,4 0 0 16,5 0 9-16,0 1 1 0,4-5 1 0,5 0 0 16,0 0-17-16,8 0-4 0,1-3-1 0,8-1 0 15,-4 0 2-15,9 4 1 0,-1 1 0 0,1-1 0 16,0-4-34-16,-5 4-11 0,0 4 0 0,-4-3 0 16,0 3 11-16,0 0 0 0,-9-4 0 0,0 8 0 15,0-4-16-15,-9 0-7 0,-4 4-1 0,0 0-1 16,-9 0-142-16,1 8-28 0,3-4-5 15,-17-4-2-15</inkml:trace>
        </inkml:traceGroup>
        <inkml:traceGroup>
          <inkml:annotationXML>
            <emma:emma xmlns:emma="http://www.w3.org/2003/04/emma" version="1.0">
              <emma:interpretation id="{DB7D6587-F825-48B2-9329-A6BED8CA7F62}" emma:medium="tactile" emma:mode="ink">
                <msink:context xmlns:msink="http://schemas.microsoft.com/ink/2010/main" type="inkWord" rotatedBoundingBox="20029,9013 21936,8953 21992,10747 20085,1080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07568.1172">18908 9224 1177 0,'0'0'25'0,"0"0"6"0,0 0 1 0,0 0 2 0,0 0-34 0,0 0 0 0,0 0 0 0,0 0 0 16,13-4 93-16,-13 4 12 0,0 0 3 0,0 0 0 16,9-8-31-16,-5-3-5 0,5-1-2 0,-5 4 0 0,-4 0-3 0,5-3-1 15,8 3 0-15,0-4 0 0,-9 4-8 0,5-3-2 16,9-1 0-16,-5 0 0 0,0 4-35 0,0-3-7 15,0-1-2-15,-4 0 0 0,4 1 3 0,0-1 0 16,-8 0 0-16,8 4 0 0,-4-3-7 0,-1 3-8 16,-3 0 11-16,-5 8-11 0,4-8 0 0,-4 8 0 15,0 0 0-15,0 0 0 0,0 0 24 0,0 0 8 16,0 0 2-16,13-4 0 0,-13 4-34 0,0 0 0 16,0 0 0-16,5 4 0 0,4 4 0 0,-1 8 0 15,-3 3 0-15,-1 1 0 0,0 7 0 0,1 0 0 16,-1 5 0-16,-4 3 0 0,0 0 0 0,-4 4 0 15,-1-4 0-15,5 4 0 0,-8 0 12 0,3-4-4 16,-3-4 0-16,-1 0-8 0,0 1 20 0,0-5-2 16,-4 0-1-16,4 0 0 0,-8-7-7 0,4 3-2 15,-5-3 0-15,9-1 0 0,-4-3 20 0,0 3 3 0,-5-3 1 16,5 0 0-16,4-5-32 0,-4 5 0 0,-9 0 0 16,0-5 0-16,9 1 0 0,0 4 0 0,0-5 0 0,-9-3 0 31,0 4-28-31,0-1-9 0,13-3-2 0,-8 0 0 0,-5 0-34 15,4-4-7-15,10-4-2 0,-1 0-631 0,0-4-127 0</inkml:trace>
          <inkml:trace contextRef="#ctx0" brushRef="#br0" timeOffset="606319.6833">18043 8464 903 0,'-13'-16'40'0,"13"16"8"0,9-4-38 0,0-4-10 0,-9-3 0 0,4-1 0 16,-4 0 96-16,9 0 18 0,13-3 3 0,-9-1 1 16,-9 1-27-16,10-1-6 0,12-3-1 0,5 3 0 15,-5 0-22-15,0 1-5 0,1-1-1 0,3 1 0 16,5-1-1-16,-4 0-1 0,-9 1 0 0,0 3 0 15,9 4-27-15,-9 0-6 0,-5 1-1 0,-4 3 0 16,1 0-20-16,-1 0 0 0,-5 4 0 0,1 0 8 16,-9 0-8-16,0 0 0 0,9 0 0 0,-9 0 8 0,0 0-8 0,-4 19 0 15,-5 1-8-15,-4 3 8 0,0 9 0 0,-9 7 0 16,-5 0 0-16,1 15 0 0,4 1 0 0,-9-1 0 16,-4 5 0-16,4 3 0 0,10-3 0 0,-6-1 11 15,-4-3-3-15,5-1 0 0,9-3 0 0,-1-4 0 16,1 0 0-16,-10-4 0 0,5-4 1 0,5-4 0 15,8-4 0-15,0 0 0 0,-4-4 3 0,4-7 0 16,5-1 0-16,-1-3 0 0,5-4 9 0,0-1 3 16,-4 1 0-16,4-12 0 0,9 8-3 0,-9-8 0 15,0 0 0-15,0 0 0 0,0 0 3 0,9 4 1 16,-1 0 0-16,-8-4 0 0,0 0-25 0,18-4 0 16,13-4-14-16,-14-4 5 0,-8 5 19 0,13-9 4 15,9 0 1-15,8-3 0 0,-13 3-15 0,1-3 0 16,-1-5 8-16,9 1-8 0,0-4 0 0,-4-5 9 15,0 1-9-15,-1 0 8 0,1-4 7 0,0 0 1 0,-5 0 0 16,5-4 0-16,0-4 4 0,4-4 0 0,4 0 1 0,-4-7 0 16,-4 3-1-16,8-4-1 0,5 9 0 0,5-9 0 15,-6 8-11-15,-3 4-8 0,-1 0 12 0,1 8-12 16,-5 0 8-16,-4 4-8 0,-9 0 0 0,4 7 0 16,-8 1 0-16,-1 3 0 0,-8-3 0 0,4 7 0 15,-9 1-34-15,1 7-14 16,-5 8-2-16,-5-4-738 0,-8 4-147 0</inkml:trace>
          <inkml:trace contextRef="#ctx0" brushRef="#br0" timeOffset="608055.9512">19083 8705 1134 0,'0'0'50'0,"0"0"10"16,0 0-48-16,0 0-12 0,0 0 0 0,0 0 0 16,0 0 73-16,0 0 12 0,9-4 3 0,-9 4 0 15,0 0-20-15,0 0-3 0,0 0-1 0,9 4 0 16,-9-4-25-16,0 0-6 0,0 0-1 0,0 8 0 0,0-8-19 16,0 0-4-16,-9 8-1 0,0-4 0 0,5 4-8 0,4-8 0 15,-9 0 0-15,0 0 0 0,0 0 0 0,9 0 0 16,0 0 0-16,0 0 0 0,-8-4 0 0,8 4 0 15,0 0 0-15,0 0 0 0,4-8 0 0,-4 8 0 16,4-8 0-16,-4 8 0 0,9-8 0 0,-4 1 0 16,-5 7 0-16,0 0 0 0,0 0 0 0,0 0 8 15,0 0-8-15,0 0 8 0,0 0 0 0,0 0 0 16,0 0 0-16,0 0 0 0,0 0-8 0,-5 11-11 16,10 1 3-16,-5 4 0 0,-5-1-4 0,5-3 0 15,0 7 0-15,0-3-793 0</inkml:trace>
          <inkml:trace contextRef="#ctx0" brushRef="#br0" timeOffset="609211.4718">19886 8994 288 0,'0'0'25'0,"0"0"-25"16,0 0 0-16,0 0 0 0,0 0 172 0,0 0 28 16,0 0 7-16,0 0 1 0,0 0-126 0,0 0-25 0,0 0-5 0,9-4 0 15,-9 4 0-15,9-4 0 0,-1 0 0 0,-8 4 0 16,0 0-18-16,0 0-3 0,5-8-1 0,-5 8 0 16,0 0 6-16,0 0 2 0,0 0 0 0,0 0 0 15,0-3 2-15,0 3 0 0,0 0 0 0,0 0 0 16,-5-4-15-16,-8 0-2 0,0 4-1 0,0 0 0 15,0 0 16-15,0 4 3 0,-5 0 1 0,5-1 0 16,-5-3-21-16,5 8-4 0,-4-4-1 0,-1 8 0 16,0-4 4-16,1 3 0 0,-1-3 0 0,1 4 0 15,-1-4-20-15,1 3 0 0,4 1 0 0,-1 4 0 16,1-5 0-16,4 1 0 0,1 4 0 0,-1-1 0 16,9-3 0-16,-4 4 0 0,4-1 0 0,4-3 0 15,5 7 0-15,4-3 0 0,0 0 0 0,5-1 0 16,-1-3 0-16,1 3 0 0,8 1 0 0,0 0 0 15,-4-5 0-15,0 1 0 0,0 4 0 0,4-5 0 0,-8 1 0 16,0 4 0-16,-1-5 0 0,-4 5 0 0,-4-4 0 0,0-1 0 16,-5 5 0-16,1-4 0 0,-5-1 19 0,-5 5 3 15,5-4 1-15,-9 3 0 0,5 1 15 0,-5-1 3 16,-4-3 1-16,4-4 0 0,-4 4-11 0,-4-5-3 16,3 5 0-16,-3 0 0 0,-5-4-16 0,4-1-3 15,1 1-1-15,-9 0 0 0,4-4-8 0,-5 4-12 16,1-4 2-16,0 0 1 15,-5-4-53-15,9 0-10 0,-4 0-3 0,-1-4-616 16,5 0-123-16</inkml:trace>
        </inkml:traceGroup>
        <inkml:traceGroup>
          <inkml:annotationXML>
            <emma:emma xmlns:emma="http://www.w3.org/2003/04/emma" version="1.0">
              <emma:interpretation id="{0DC73001-3CFF-4AB5-B7B5-58031FEE5471}" emma:medium="tactile" emma:mode="ink">
                <msink:context xmlns:msink="http://schemas.microsoft.com/ink/2010/main" type="inkWord" rotatedBoundingBox="24948,8482 26549,8432 26609,10326 25008,10377"/>
              </emma:interpretation>
              <emma:one-of disjunction-type="recognition" id="oneOf24">
                <emma:interpretation id="interp28" emma:lang="" emma:confidence="0">
                  <emma:literal>L</emma:literal>
                </emma:interpretation>
                <emma:interpretation id="interp29" emma:lang="" emma:confidence="0">
                  <emma:literal>!</emma:literal>
                </emma:interpretation>
                <emma:interpretation id="interp30" emma:lang="" emma:confidence="0">
                  <emma:literal>1</emma:literal>
                </emma:interpretation>
                <emma:interpretation id="interp31" emma:lang="" emma:confidence="0">
                  <emma:literal>Y</emma:literal>
                </emma:interpretation>
                <emma:interpretation id="interp32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611731.0873">23602 8857 230 0,'-4'-15'20'0,"4"15"-20"0,0-8 0 0,0 8 0 16,4-8 336-16,0 0 62 0,-4 8 13 0,9-3 2 16,4-1-243-16,1-4-49 0,7 4-9 0,-3 0-3 15,8 4-39-15,1-4-8 0,-1 4-2 0,9 0 0 16,-4 0-40-16,8 0-8 0,-4 0-1 0,5 0-1 15,-1 4-10-15,-4-4 0 0,5 4-10 0,-5 0 10 16,0 0-180-16,-4-4-29 0,26 4-7 0,-9-4 0 0</inkml:trace>
          <inkml:trace contextRef="#ctx0" brushRef="#br0" timeOffset="610919.9995">23593 7840 1728 0,'-8'-24'76'0,"3"16"16"0,5 8-73 0,0-3-19 0,0 3 0 0,0 0 0 16,0 0 43-16,0 0 5 0,0 0 0 0,5 11 1 16,-1 1-49-16,0 7-25 0,1 1 2 0,-1-1-801 15</inkml:trace>
          <inkml:trace contextRef="#ctx0" brushRef="#br0" timeOffset="611566.6664">23953 8366 1566 0,'0'0'69'0,"0"0"15"0,4-8-68 0,-4 8-16 16,5-4 0-16,4 0 0 0,-1-3 55 0,6 3 7 15,-1 0 2-15,4-4 0 0,1 4-28 0,8-4-4 16,-4 1-2-16,4-1 0 0,1-4-10 0,-5-4-1 16,4 5-1-16,-4-5 0 0,4 1 5 0,-4-5 1 15,0 1 0-15,0-1 0 0,0-3 3 0,-4-1 1 16,3-3 0-16,-7 0 0 0,3-5-1 0,-4-3 0 16,-4 0 0-16,4 0 0 0,0-4-27 0,-4 4 0 15,-4 0 8-15,-1 0-8 0,0 0 0 0,1 4 8 16,-1 3-8-16,1 1 8 0,-1 4 4 0,-4-1 1 0,4 5 0 15,1 3 0-15,-5 1 12 0,4 3 3 0,-4 0 0 16,4 0 0-16,-4 5-43 0,0-1-8 0,0 8-1 0,0-8-1 16,0 8 25-16,0 0-10 0,0 0 10 0,0 0 0 15,0 0-9-15,0 0 9 0,-8-4 0 0,8 4-9 16,0 0-19 0,-9 0-4-16,0 0-1 0,5 4 0 0,-5-4 49 0,9 0 9 0,-4 4 3 0,-5 4 0 15,0 0-45-15,0-1-9 16,0 5-2-16,5 4 0 0,-5-5 28 0,1 5 0 0,-1 0 0 0,0 3 0 15,5 8 17-15,-5-3 9 0,-4-1 2 0,8 8 0 16,-3-3-18-16,-1 3-10 0,-4 8 12 0,-1 4-12 16,6 4 21-16,-1-1-2 0,-4 5-1 0,-5 4 0 0,5-1 17 15,0 1 3-15,0-1 1 0,0 5 0 0,-5-5-14 16,0 5-2-16,5-4-1 0,-4 7 0 0,-1-7 16 0,1-5 3 16,-1 1 1-16,1 0 0 0,-1-1-21 0,-4 1-4 15,4 0-1-15,-3-1 0 0,3 1-6 16,0 0-2-16,1-4 0 0,-1-1 0 0,1-3-8 0,-1 0 0 15,-4-4 0-15,0-4 0 0,0-3-17 0,-4-5-6 16,4-8-1-16,0 1 0 16,0-8-72-16,0-1-14 0,-4-3-3 0,4 0-632 15,0-4-127-15</inkml:trace>
          <inkml:trace contextRef="#ctx0" brushRef="#br0" timeOffset="610685.9318">23242 8538 1148 0,'0'0'25'0,"0"0"6"0,0 0 1 0,0 0 0 0,0 0-32 0,0 0 0 0,0 0 0 0,0 0 0 16,0 0 64-16,0 0 6 0,0 0 2 0,0 0 0 16,0 0-24-16,0 0-5 0,0 4-1 0,-4-1 0 15,4 1 18-15,-4 8 4 0,-1 0 1 0,-4 3 0 16,5 5-14-16,-5 3-3 0,0 5-1 0,-4 3 0 15,-4 0 7-15,4 4 2 0,-9 4 0 0,4 4 0 0,1-4-5 0,-5 0-1 16,4 0 0-16,0-4 0 0,1 0-10 0,4 0-1 16,0-7-1-16,-1 3 0 0,6-4-23 15,3-4-5-15,1-3-1 0,0-1 0 0,-1 1 0 16,5-8 0-16,-4-1 0 0,13 1 0 0,-1-4-9 0,1 0 0 16,0-1-12-16,4-3 12 15,5 4-105-15,-1-8-14 0,1 0-2 16,4 0-879-16</inkml:trace>
        </inkml:traceGroup>
      </inkml:traceGroup>
    </inkml:traceGroup>
    <inkml:traceGroup>
      <inkml:annotationXML>
        <emma:emma xmlns:emma="http://www.w3.org/2003/04/emma" version="1.0">
          <emma:interpretation id="{D2395980-C3DB-4034-9E53-F4C9B60E2877}" emma:medium="tactile" emma:mode="ink">
            <msink:context xmlns:msink="http://schemas.microsoft.com/ink/2010/main" type="paragraph" rotatedBoundingBox="1074,12286 7091,12059 7160,13905 1143,14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DEB5B1-7CC5-4F67-93A2-A5F7ADAF4482}" emma:medium="tactile" emma:mode="ink">
              <msink:context xmlns:msink="http://schemas.microsoft.com/ink/2010/main" type="inkBullet" rotatedBoundingBox="1082,12493 2207,12450 2269,14089 1143,14132"/>
            </emma:interpretation>
          </emma:emma>
        </inkml:annotationXML>
        <inkml:trace contextRef="#ctx0" brushRef="#br0" timeOffset="632053.0429">-905 12028 1209 0,'0'0'53'0,"0"-8"12"0,-5 0-52 0,5-3-13 16,-4 3 0-16,4-4 0 0,4 4 52 15,-4-3 7-15,5 3 1 0,4-4 1 0,-9-3-12 0,0 3-2 16,4 0-1-16,0 0 0 0,1 5-21 0,3-5-4 16,-8 4-1-16,5 0 0 0,-1-3 12 0,1 3 3 15,3 0 0-15,-8 0 0 0,0 0-21 0,0 1-4 16,5 3-1-16,-5-4 0 0,0 0 13 0,4 0 2 16,-4 1 1-16,5 3 0 0,-5-4 3 0,4 0 1 15,-4 0 0-15,4 4 0 0,5-3-29 0,-9-1-8 16,5 0-1-16,-5 0 0 0,0 4 9 0,4 0 11 15,-4-3-3-15,0 7 0 0,4-8 3 0,-4 8 0 16,0 0 0-16,0 0 0 0,0 0-1 0,0 0 0 16,0 0 0-16,0 0 0 0,0 0 6 0,0 0 2 15,0 0 0-15,0 0 0 0,0 0-5 0,-4 12-1 16,4-1 0-16,0 5 0 0,-4 3 5 0,4 5 1 16,0-1 0-16,-5 8 0 0,5 4 9 0,0 12 1 0,0 4 1 0,-9 3 0 15,5 1 4-15,0 0 1 0,-1 3 0 0,-4 1 0 16,9-1 6-16,-8-3 0 0,3-1 1 0,1-3 0 15,-5-8-8-15,0 0-1 0,9-4-1 0,-4-4 0 16,0-4-13-16,4-4-2 0,-9 1-1 0,4-5 0 16,5-3-15-16,-4-1 9 0,4-3-9 0,0-1 8 15,0 1-8-15,0 0 8 0,0-1-8 0,0-3 8 16,-4 0-23-16,4-12-5 0,0 0 0 0,0 0-1 16,0 0-95-16,0 0-18 0,0 0-4 15,0 0-595-15,8-4-119 0</inkml:trace>
        <inkml:trace contextRef="#ctx0" brushRef="#br0" timeOffset="632926.9282">-142 11607 403 0,'-9'-16'36'0,"9"16"-36"0,-8-8 0 0,3 1 0 16,5-1 240-16,0 8 40 0,0 0 9 0,0-8 2 16,0 8-137-16,5-8-27 0,3 0-6 0,-8 8-1 15,5-3-48-15,8-1-9 0,4 4-3 0,1 4 0 16,4 3-13-16,0 5-3 0,0 0-1 0,0 7 0 16,0 9-19-16,0-1-3 0,0 8-1 0,4 8 0 15,-4 0 36-15,0 7 8 0,-9 1 0 0,4 4 1 16,-3-5-12-16,-6 9-2 0,-8 7-1 0,0 0 0 15,-8 1-19-15,-1 3-4 0,-4 0-1 0,-9 4 0 16,4 0 11-16,-8-3 3 0,0-5 0 0,-1 0 0 16,-3-7-29-16,-6-1-11 0,6 1 8 0,-1-13-8 0,9-7 32 15,-9 0 0-15,1-7 1 0,3-1 0 16,10-8-77-16,-14-3-16 0,9-5-4 0,0-3 0 16,9 0 0-16,0-4 0 0,0-1 0 0,8-3-751 15,5-4-150-15</inkml:trace>
      </inkml:traceGroup>
      <inkml:traceGroup>
        <inkml:annotationXML>
          <emma:emma xmlns:emma="http://www.w3.org/2003/04/emma" version="1.0">
            <emma:interpretation id="{F3608A97-EDDA-4BAA-8776-00EDE701D978}" emma:medium="tactile" emma:mode="ink">
              <msink:context xmlns:msink="http://schemas.microsoft.com/ink/2010/main" type="line" rotatedBoundingBox="3671,12188 7091,12059 7154,13751 3735,13880"/>
            </emma:interpretation>
          </emma:emma>
        </inkml:annotationXML>
        <inkml:traceGroup>
          <inkml:annotationXML>
            <emma:emma xmlns:emma="http://www.w3.org/2003/04/emma" version="1.0">
              <emma:interpretation id="{7D622D4C-6B9A-4976-9D62-A7B7FD031B27}" emma:medium="tactile" emma:mode="ink">
                <msink:context xmlns:msink="http://schemas.microsoft.com/ink/2010/main" type="inkWord" rotatedBoundingBox="3671,12209 5607,12136 5670,13803 3734,1387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14118.7835">2104 11435 1094 0,'-30'-19'48'0,"21"11"11"16,0-4-47-16,5 1-12 0,-9-5 0 0,8 0 0 0,5 1 126 0,0-1 23 15,0 1 5-15,5 3 1 0,-5 0-86 0,4 4-17 16,5 1-3-16,-9 7-1 16,0 0-61-16,0 0-13 0,17 11-2 0,-4 1-496 15,1 0-98-15</inkml:trace>
          <inkml:trace contextRef="#ctx0" brushRef="#br0" timeOffset="614786.7432">2648 12020 403 0,'0'0'36'0,"0"0"-36"15,-8 4 0-15,-1-4 0 0,0-4 117 0,9 4 17 16,0 0 3-16,-4 0 1 0,-5 0-49 0,5 0-9 15,-5 0-3-15,9 0 0 0,-5 0-21 0,-3 0-4 16,-1 4 0-16,4-4-1 0,5 0-11 0,0 0-3 16,0 0 0-16,0 0 0 0,-8 0-9 0,8 0-1 15,0 0-1-15,0 0 0 0,0 0-11 0,0 0-3 16,0 0 0-16,17-4 0 0,-4-4 26 0,5 4 5 0,4-3 1 0,0 3 0 16,4-4-6-16,-4-4-1 0,9 1 0 0,0 3 0 15,4 0-8-15,0 4-1 0,4-4-1 0,-4 4 0 16,5 0-15-16,-1 1-2 0,1 3-1 0,-1-4 0 15,-4 4-9-15,-4 0 0 0,9 0 0 0,-5 0 0 16,0-4 0-16,-5 4 10 0,6-4-10 0,-6 4 10 16,1-4-10-16,-5 0 0 0,1 0 0 0,-1 0 0 15,0 0 0-15,-4 0 0 0,-4 1 0 0,-1-5 8 16,1 4-27-16,-1 0-5 16,-8 0-2-16,0 4 0 0,-9 0-127 0,0 0-26 0,0 0-5 0</inkml:trace>
          <inkml:trace contextRef="#ctx0" brushRef="#br0" timeOffset="615633.3828">3364 11541 230 0,'8'-8'20'0,"1"-4"-20"16,-4 0 0-16,8 1 0 0,-5-5 112 0,-3 4 19 15,4-3 3-15,-1 3 1 0,-8-7-47 0,9 7-10 0,-4-4-2 0,-1 8 0 16,5-3 4-16,-5 3 0 0,-4 0 0 0,0 0 0 16,0 4-8-16,0 4-2 0,0 0 0 0,0 0 0 15,0 0-22-15,0 0-5 0,-4 0-1 0,4 0 0 16,0 0-17-16,-9 4-3 0,-4 8-1 0,0-4 0 15,4 4-9-15,0-1-3 0,5 5 0 0,-5-1 0 16,0 5-1-16,-4 3 0 0,4 5 0 0,0-1 0 16,1 8 4-16,-6-4 1 0,10 8 0 0,-5 0 0 15,1 4 25-15,-1 4 5 0,-4 4 1 0,-1 3 0 16,1 1-4-16,0-1-1 0,-9 1 0 0,5 0 0 16,-5-1 1-16,0 5 0 0,0-5 0 0,0 1 0 15,0-4-17-15,0-5-3 0,4 1-1 0,-3 0 0 16,3-4-9-16,0-8-2 0,-3 0 0 0,7 0 0 0,1-4-8 15,-4 1 0-15,3-5 9 0,1 0-9 0,5-3-12 16,-1-5-8-16,0 4 0 0,9-7-1 16,0 0-39-16,0-1-7 0,4-3-1 0,5-4-1 15,4 0-123-15,0-5-24 0</inkml:trace>
          <inkml:trace contextRef="#ctx0" brushRef="#br0" timeOffset="615077.8116">3052 12258 817 0,'-9'0'36'0,"5"0"8"0,-5 4-36 0,5-4-8 16,-5 4 0-16,0 0 0 0,0 4 61 0,1-5 11 15,3 5 1-15,-3-4 1 0,-1 4 1 0,0 0 0 16,5-4 0-16,4-4 0 0,0 0-19 0,0 0-4 16,0 0-1-16,0 0 0 0,0 0-11 0,0 0-1 15,0 0-1-15,13 4 0 0,0-4 7 0,4-4 2 0,-3 0 0 0,8-4 0 16,-1 4-10-16,6-4-1 0,-5 0-1 0,4 1 0 16,5 3-19-16,-1-4-3 15,6-4-1-15,-6 4 0 0,-3 1-12 0,8-1 0 0,0 0 0 0,4 4 0 31,-8-4-47-31,4 4-12 0,-9 4-2 0,1 0-771 0</inkml:trace>
          <inkml:trace contextRef="#ctx0" brushRef="#br0" timeOffset="613909.6109">1815 11981 460 0,'0'0'41'0,"0"-8"-33"0,0-3-8 0,0 3 0 0,0 0 139 0,0-4 25 16,4 5 6-16,-4-5 1 0,0 4-44 0,-4-4-9 15,4 12-2-15,0 0 0 0,0 0-51 0,0 0-10 16,0 0-3-16,0 0 0 0,-9 0-29 0,5 4-7 16,-5 4 0-16,0 0-1 0,0 0 0 0,1 3 0 15,3 1 0-15,-4 0 0 0,1 3 0 0,-1 1 0 16,0 3 0-16,0 1 0 0,1-4 7 0,-1 3 2 16,0 4 0-16,5-3 0 0,-5 3 6 0,4 1 2 15,1-1 0-15,0 4 0 0,-1-7 6 0,5 3 2 16,0 1 0-16,0-1 0 0,5-3-12 0,-1-1-1 15,5 1-1-15,0-1 0 0,4-3-9 0,-4-1-1 16,4 1-1-16,0 0 0 0,0-5-7 0,5-3-8 16,-1 4 11-16,5-4-11 0,0-5 8 0,0 5-8 15,0-8 0-15,0 0 0 0,0 0 0 0,-5 0 0 0,5-4 0 16,-4 0 0 0,4 1-99-16,0-5-26 0,0 8-6 0,0-8-788 0</inkml:trace>
        </inkml:traceGroup>
        <inkml:traceGroup>
          <inkml:annotationXML>
            <emma:emma xmlns:emma="http://www.w3.org/2003/04/emma" version="1.0">
              <emma:interpretation id="{AA31E300-A269-4746-A1AF-403004BED3F7}" emma:medium="tactile" emma:mode="ink">
                <msink:context xmlns:msink="http://schemas.microsoft.com/ink/2010/main" type="inkWord" rotatedBoundingBox="6531,12080 7091,12059 7154,13751 6595,13773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16850.3339">4522 12079 403 0,'0'0'17'0,"0"0"5"0,0 0-22 0,0 0 0 15,0 0 0-15,0 0 0 0,0 0 187 0,0 0 33 16,0 0 6-16,0 0 2 0,-5-8-123 0,5 8-24 16,5-8-5-16,-5-4 0 0,0 1-16 0,9 3-4 15,-1-8 0-15,1 5 0 0,-4-1-9 0,8-8-3 16,4 1 0-16,1-1 0 0,-1-7 2 0,1 4 0 16,-1-1 0-16,5 1 0 0,0 3-26 0,0-3-6 0,-4 4-1 15,-1-1 0-15,1 4-13 0,-1-3 8 16,1 3-8-16,0-3 0 0,-5 3 9 0,0 1-9 15,0-1 8-15,0 4-8 0,-4 5 9 0,0-5-9 0,0 4 10 0,-5-4-10 16,-4 12 8-16,9-7-8 0,-9 7 0 0,8-8 9 16,-8 8-9-16,5-4 0 0,-5 4 0 0,0 0 0 15,0 0 0-15,9-4 0 0,-9 4 0 0,0 0 0 16,13 8 0-16,-4 0 0 0,-1-1 0 0,1 5 0 16,0 4 0-16,0-5 0 0,-1 9 0 0,1-1 0 15,0 1 0-15,-5 3 0 0,5 5 0 0,0 3 0 16,-5 4 0-16,5 0 13 0,-5 4-1 0,1 4-1 15,-1 0 9-15,1 3 3 0,-5 5 0 0,0-4 0 16,-5 8 11-16,5-5 2 0,-4-3 1 0,-1 4 0 0,-3-1 2 16,3 1 0-16,-3 0 0 0,-1-4 0 0,0-4-7 15,-4-8 0-15,0 0-1 0,-1-4 0 0,1-4-7 0,0-3 0 16,-4-1-1-16,-1-3 0 0,1-1-7 0,3-3-2 16,-3-5 0-16,-1 1 0 0,1 0-14 0,4-4 9 15,-5-5-9-15,5 5 8 0,4-4-8 0,-4-4 0 16,-5-4 0-16,5 4-11 15,-4-8-26-15,3 1-6 0,1-5-1 0,0 0 0 16,4-3-128-16,1-5-27 0,3-7-5 0</inkml:trace>
          <inkml:trace contextRef="#ctx0" brushRef="#br0" timeOffset="617193.8587">4557 11264 921 0,'0'-16'40'0,"-4"8"10"0,-1-3-40 0,5-1-10 16,-4 0 0-16,4 0 0 0,-5 5 148 0,5-1 28 16,-4-4 6-16,4 4 1 0,0 8-57 0,0 0-11 15,-4-4-3-15,4 4 0 0,0 0-52 0,0 0-12 16,0 0-1-16,0 0-1 0,0 0-15 0,0 0-3 16,0 0-1-16,4 8 0 0,0 4-19 0,1 4-8 15,4-5 0-15,-5 5 8 16,0-1-100-16,1 5-20 0,-5 3-4 0,4 1-770 0</inkml:trace>
        </inkml:traceGroup>
      </inkml:traceGroup>
    </inkml:traceGroup>
    <inkml:traceGroup>
      <inkml:annotationXML>
        <emma:emma xmlns:emma="http://www.w3.org/2003/04/emma" version="1.0">
          <emma:interpretation id="{E678F4C5-05D5-43B9-BEF4-792468C3DDEB}" emma:medium="tactile" emma:mode="ink">
            <msink:context xmlns:msink="http://schemas.microsoft.com/ink/2010/main" type="paragraph" rotatedBoundingBox="7984,13315 29574,12187 29753,15602 8163,1673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C7E3558-D25D-4325-A797-7F7998DB8322}" emma:medium="tactile" emma:mode="ink">
              <msink:context xmlns:msink="http://schemas.microsoft.com/ink/2010/main" type="inkBullet" rotatedBoundingBox="8022,14014 9080,13983 9085,14149 8026,14180"/>
            </emma:interpretation>
            <emma:one-of disjunction-type="recognition" id="oneOf27">
              <emma:interpretation id="interp35" emma:lang="" emma:confidence="0">
                <emma:literal>-</emma:literal>
              </emma:interpretation>
            </emma:one-of>
          </emma:emma>
        </inkml:annotationXML>
        <inkml:trace contextRef="#ctx0" brushRef="#br0" timeOffset="661173.5702">6049 13097 759 0,'0'0'16'0,"0"0"4"0,0 0 1 0,0 0 1 0,0 0-22 0,0 0 0 0,0 0 0 0,0 0 0 16,0 0 47-16,0 0 5 0,0 0 0 0,0 0 1 15,0 0 2-15,0 0 0 0,0 0 0 0,0 0 0 16,0 0-3-16,0 0 0 0,0 0 0 0,0 0 0 16,0 0-16-16,0 0-3 0,0 0-1 0,0 0 0 15,0 0 0-15,0 0 0 0,0 0 0 0,0 0 0 16,0 0-1-16,0 0-1 0,0 0 0 0,0 0 0 15,0 0 3-15,0 0 1 0,13-4 0 0,0 0 0 16,0 4-19-16,0 0-4 0,0-4-1 0,5 4 0 16,-5 0-2-16,0 0-8 0,5 0 12 0,4 0-4 15,0 4 0-15,-5 0-8 0,1 0 12 0,4 3-4 0,-5 1-8 16,1 0 12-16,-1 0-12 0,5 0 12 0,0 3-4 0,-4-3-8 16,4 0 12-16,-5 0-4 0,1-1-8 0,-1-3 12 15,1 4-12-15,4-4 12 0,-5 0-12 0,5 4 10 16,0-8-10-16,0 4 10 0,0 0 5 0,0-4 1 15,0 0 0-15,-4 0 0 0,4 0-4 0,-1-4 0 16,-3 0 0-16,4 4 0 0,-5-4 2 0,5 0 0 16,-4 0 0-16,4 4 0 0,0 0-14 0,0-4 11 15,-9 0-11-15,4 4 10 0,1 0-10 0,0 0 0 16,-5 0 0-16,0 0 8 0,0 0-8 0,-4 0 0 16,-9 0 0-16,0 0 8 0,9 0-8 0,-9 0 0 0,0 0 9 15,0 0-9-15,0 0 0 0,0 0 9 0,0 0-9 0,0 0 0 16,0 0 10-16,0 0-10 0,13 0 8 0,-13 0-8 15,0 0 0-15,9-4 8 0,-1 0-8 0,-8 4 0 16,0 0 0-16,0 0 0 0,0 0 0 0,0 0 0 16,0 0 0-16,0 0 0 0,0 0 0 0,0 0 0 15,0 0 8-15,0 0-8 0,0 0 0 0,0 0 8 16,0 0-8-16,0 0 0 0,0 0 9 0,0 0-9 16,0 0 8-16,0 0-8 0,0 0 8 0,0 0-8 15,-4-7 8-15,4 3-8 0,-4 0 8 0,4 4-8 16,-5-8 12-16,5 8-3 0,-4-4 0 0,-1 0 0 15,1-4-9-15,-5 5 12 0,5-1-12 0,-5 0 12 16,9 4-12-16,-4 0 10 0,-5-4-10 0,0 4 10 16,0 0-10-16,1 0 0 0,-1 0 0 0,0 0 8 0,-4-4-8 15,4 4 0-15,-4 4 0 0,4 0 0 0,-4-4 0 0,4 4 0 16,0-4 0-16,-4 0 0 0,0 4 0 0,0-4 0 16,4 0 0-16,-4 0 0 0,0 0 0 0,0 0 0 15,-5 0 0-15,5 0 0 0,0 0 0 0,0 3 0 16,-5 1 0-16,1-4 0 0,-1 4 0 0,0-4 0 15,-3 0 0-15,3 0 0 0,-4 0 0 0,0 0 0 16,0 0 0-16,0 0 0 0,5 0 0 0,-5 0 8 16,0 0-8-16,4 0 0 0,1 0 0 0,-5-4 0 15,0 4 0-15,4-4 0 0,1 4 0 0,-1 0 0 16,-4 0 0-16,5-3 0 0,-1 3 0 0,1-4 0 16,-1 0 0-16,1 4 0 0,3-8 0 0,1 4 0 15,4 0-9-15,1 0 9 0,-5 0 0 0,4 0 0 0,4 1-8 16,-3 3 8-16,-1 0 0 0,4 0 0 0,5 0 0 0,-8-4 0 15,3 4-11-15,-4 0 11 0,1 0-10 0,-1 4 10 16,9-4 0-16,-4 0 0 0,-10 3-8 0,10 1 8 16,4-4 0-16,-9 4 0 0,-4-4 0 0,4 0 0 15,9 0 0-15,-4 4-9 0,-5 0 9 0,0-4 0 16,9 0 0-16,-8 0 0 0,8 0 0 0,0 0 0 16,-9 4 0-16,9-4 0 0,-9 0 0 0,9 0 0 15,0 0 0-15,0 0 0 0,0 0 0 0,0 0 0 16,0 0 0-16,0 0-10 0,0 0 10 0,0 0-13 15,0 0 13-15,0 0 0 0,0 0 0 0,0 0-9 16,0 0 9-16,0 0 0 0,9 8 0 0,-5-8 0 16,9 0 0-16,-4 0 0 0,0 0 0 0,0 0 0 0,4 0 0 15,0 0 0-15,-4 0 0 0,0 0 0 0,4 0-8 16,0 4 8-16,0-4-8 0,5 4 8 0,-1-1 0 0,1 1 0 16,-1 0 0-16,1 4 0 0,4-8 0 0,-5 8-8 15,5-4 8-15,5 0 0 0,-6 0 0 0,6 3 0 16,-1-3 0-16,0 0 0 0,1-4 0 0,-1 0 0 15,5 4 0-15,-1-4 0 0,-3 0 0 0,-1-4 0 16,0-4 9-16,-4 4-9 0,5 1 8 0,-10 3-8 16,5-4 0-16,-4 0 0 0,-1 0 12 0,5 0-2 15,-4 0 0-15,-1 0 0 0,-4 0-10 0,5 0 0 16,4 4 0-16,0 0-11 0,-9 0 11 0,5 0 0 16,-1 0 0-16,5 4 0 0,-9-4 0 0,5 0 0 15,-9 4 0-15,4 0 0 0,0-4 0 0,-4 4 0 0,-9-4 0 16,8 4 0-16,-8-4 0 0,0 0 9 15,0 0-9-15,0 0 0 0,0 0 13 0,0 0-4 0,0 0-1 16,0 0 0-16,0 0 0 0,0 0 0 0,0 0 0 0,0 0 0 16,0 0-8-16,0 0 0 0,14 0 9 0,-10 0-9 15,-4 0 0-15,0 0 8 0,0 0-8 0,0 0 0 16,0 0 0-16,0 0 0 0,4 8 0 0,1-1 0 16,-1 5-87-1,5 0-12-15,-5 0-2 0,1-1-843 0</inkml:trace>
      </inkml:traceGroup>
      <inkml:traceGroup>
        <inkml:annotationXML>
          <emma:emma xmlns:emma="http://www.w3.org/2003/04/emma" version="1.0">
            <emma:interpretation id="{3B796EFF-DC6B-4077-9538-A3A5AA880050}" emma:medium="tactile" emma:mode="ink">
              <msink:context xmlns:msink="http://schemas.microsoft.com/ink/2010/main" type="line" rotatedBoundingBox="12200,12975 23748,12642 23796,14299 12248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4B2F23E9-6308-412A-B383-3119934D7551}" emma:medium="tactile" emma:mode="ink">
                <msink:context xmlns:msink="http://schemas.microsoft.com/ink/2010/main" type="inkWord" rotatedBoundingBox="12216,13500 13778,13455 13811,14586 12248,1463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68857.6043">10633 12734 460 0,'0'0'41'0,"0"0"-33"0,0 0-8 0,0 0 0 0,5-8 70 0,-5 0 12 15,0 0 2-15,0 1 1 0,0-1 7 0,4-4 2 16,0 4 0-16,-4-3 0 0,0 3-34 0,5 0-6 16,-1 0-2-16,1 4 0 0,-5-3 0 0,0 7 0 0,0 0 0 0,0 0 0 15,0 0-8-15,8-4-1 0,-8 4-1 0,0 0 0 16,0 0-16-16,0 0-3 0,0 0-1 0,9 11 0 15,0 1-9-15,-5 0-1 0,-4 7-1 16,0 5 0-16,0 3 8 0,0 4 1 0,0 8 1 0,-4 0 0 16,-5 8 12-16,0 0 3 0,1 3 0 0,-6 5 0 0,6-4 4 0,-1-4 2 15,0 3 0-15,0-3 0 16,1-4-9-16,3 0-1 0,-4-8-1 0,5-4 0 16,0 0-9-16,4-3-2 0,0-1 0 15,-5-4 0-15,1-3-11 0,4-1-9 0,0 1 12 0,0-5-12 16,0 1 11-16,0-4-11 0,0-1 10 0,0-3-10 15,0 4-10-15,0-12-8 0,0 0-2 0,0 0 0 16,0 0-160-16,0 0-32 16,0 0-6-16,9-8-2 0</inkml:trace>
          <inkml:trace contextRef="#ctx0" brushRef="#br0" timeOffset="669673.7243">10243 12730 403 0,'0'0'36'0,"0"-8"-36"0,0 0 0 0,0 8 0 15,0-7 86-15,0 3 10 0,0 4 3 0,4-8 0 16,-4 0-28-16,0 8-6 0,0 0-1 0,0 0 0 15,0 0 0-15,0 0 0 0,0 0 0 0,0 0 0 16,0 0-21-16,0 0-5 0,0 0-1 0,0 0 0 16,0 0-8-16,5-4-1 0,3 0-1 0,1 0 0 15,4 0-1-15,-4 1 0 0,4-1 0 0,0 0 0 16,5 0-2-16,4 4 0 0,-5-4 0 0,5 0 0 16,0-4 8-16,5 4 0 0,-1 0 1 0,5 1 0 15,4-9 0-15,0 8 0 0,0-4 0 0,0 0 0 16,5 1-21-16,-1 3-12 0,5-4 12 0,-5 0-12 0,5 4 12 15,-4-4-12-15,-5 4 12 0,0 4-12 0,-4 0 0 16,-5 4 0-16,0-4 0 0,-4 8 0 16,-9 0-136-16,1 0-27 0,-10 3-5 0</inkml:trace>
          <inkml:trace contextRef="#ctx0" brushRef="#br0" timeOffset="670134.2554">10331 13658 230 0,'0'0'10'0,"-5"0"2"0,-4 4-12 0,5 0 0 16,-5-4 0-16,0 0 0 0,5 4 171 0,-5-4 31 16,1 0 6-16,8 0 2 0,0 0-126 0,0 0-24 15,0 0-6-15,0 0-1 0,-5 0-33 0,5 0-6 16,0 0-2-16,0 0 0 0,0 0-12 0,0 0 0 16,0 0 0-16,0 0 0 0,0 0 0 0,0 0 0 15,0 0 0-15,0 0 0 0,0 0 14 0,0 0 0 16,-9 0 0-16,9 0 0 0,-8 4-14 0,8-4 9 15,-9 4-9-15,4-4 8 0,-3 0 8 0,8 0 0 16,-9 4 1-16,9-4 0 0,-9 3 7 0,9-3 0 16,-4 0 1-16,4 0 0 0,-9 0 7 0,9 0 2 15,0 0 0-15,0 0 0 0,0 0-34 0,0 0 0 16,0 0 0-16,0 0 0 0,0 0 0 0,0 0 0 0,0 0 0 0,0 0 0 16,0 0 8-16,0 0-8 0,9 8 0 0,-9-8 0 15,0 0 0-15,9 4 0 0,-9-4 0 0,0 0 0 16,0 0 0-16,0 0-9 0,0 0-1 0,0 0 0 15,0 0 10-15,0 0 8 0,0 0-8 0,0 0 11 16,8 4 10-16,-3 0 3 0,-5-4 0 0,0 0 0 16,8 0-10-16,6 0-2 0,-6-4 0 0,1 4 0 15,4 0 1-15,5 0 0 0,-5-4 0 0,5 0 0 0,-1 0 0 0,5 0 0 16,0 1 0-16,4-1 0 16,1 0-1-16,-5 4 0 0,0-4 0 0,4 0 0 15,0 0-12-15,5 0 0 0,-5 0 0 0,1 4 0 16,-6 0-24-16,6-4-7 0,-10 4-1 0,5 0-1 15,-4 0-125-15,4-4-25 0,17 4-5 0,-12-3 0 16</inkml:trace>
          <inkml:trace contextRef="#ctx0" brushRef="#br0" timeOffset="670760.0436">11212 13139 914 0,'-8'-19'40'0,"3"11"9"16,1 0-39-16,4 1-10 0,0-5 0 0,0 4 0 15,0-4 105-15,0 5 19 0,4-5 4 0,-4 12 1 16,9-4-61-16,4 0-13 0,-4 0-3 0,9 4 0 0,-1 8-12 0,-4-4-2 15,5 8-1-15,-1-1 0 0,-4 9 6 0,1-1 1 16,-1 9 0-16,-4-1 0 0,-1 0-7 0,1 4-1 16,-9 1 0-16,0 3 0 0,-4-4 3 0,4 0 0 15,-5 0 0-15,1-7 0 0,-5 3-15 0,0-4-4 16,5-3 0-16,-5-5 0 0,0 1-1 0,1-4-1 16,3-4 0-16,-3-1 0 0,8-7-6 0,0 0-2 15,0 0 0-15,0 0 0 0,0 0-2 0,0 0 0 16,0 0 0-16,0 0 0 0,0 0-8 0,4-7 0 15,0-1 9-15,-4-8-9 0,5 4 0 0,-1-3 0 16,5-5 0-16,4-3 0 0,0 0-12 0,0-5 2 16,9-3 1-16,0 0 0 0,-4-4 9 0,8 0-10 15,0 0 10-15,5-1-10 0,-5 5 1 0,5 4 0 16,-5 4 0-16,1 7 0 0,-1 4 9 0,-8 4 0 0,-1 8-9 0,1 0 9 16,-5 4 0-16,0 4-9 0,-9 8 9 0,5 3 0 15,-9 5 0-15,5 3 0 0,-5 0 0 0,0 4 9 16,-5 1 3-16,1-1 1 0,-1 0 0 0,1-4 0 15,0 1-1-15,-5-1-1 0,9 0 0 0,-4-3 0 16,-1-5-11-16,1 1 10 0,-1-1-10 0,5-3 10 16,-4-1-10-16,4 1 0 0,-4 0-12 0,4-5 12 15,8 1-181 1,-3 0-29-16</inkml:trace>
        </inkml:traceGroup>
        <inkml:traceGroup>
          <inkml:annotationXML>
            <emma:emma xmlns:emma="http://www.w3.org/2003/04/emma" version="1.0">
              <emma:interpretation id="{88760882-27DC-4DF0-BE06-D34393C2EDEE}" emma:medium="tactile" emma:mode="ink">
                <msink:context xmlns:msink="http://schemas.microsoft.com/ink/2010/main" type="inkWord" rotatedBoundingBox="15300,12885 18444,12795 18489,14366 15346,1445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71794.138">13494 12781 403 0,'0'0'36'0,"9"-8"-36"0,-1 0 0 0,-3 0 0 15,-1-3 86-15,5 3 10 0,0-4 3 0,-5 4 0 16,5 0-3-16,-5 1 0 0,-4-1 0 0,5 4 0 16,-5 4-19-16,0 0-4 0,0 0-1 0,0 0 0 15,0 0-12-15,-5 0-4 0,-8 4 0 0,4 0 0 16,1 7-13-16,-6 1-3 0,-3 0-1 0,-1 7 0 16,1 1 5-16,4 3 2 0,-9 1 0 0,4 3 0 15,0 4-12-15,1 4-2 0,-1-4-1 0,1 1 0 16,8-1-10-16,-4 4-1 0,4-8-1 0,0 8 0 15,5-3-8-15,0-5-2 0,4 0 0 0,0-3 0 16,4 3-9-16,0-8 0 0,5 1 9 0,0-5-9 16,0-3 8-16,4 0-8 0,0-4 10 0,5-4-10 15,-1-1 9-15,5-3-9 0,4 0 8 0,-4-3-8 16,5-1 12-16,-1-4-4 0,5-4 0 0,-9 0 0 0,8-3-8 16,-3-1 0-16,-1-3-10 0,-4 3 10 0,0-7 0 15,0 3 0-15,0-11 0 0,-5 4 0 0,-4-1 0 16,1-3 0-16,-6 0 0 0,1 4 0 0,-4-4 0 0,-1 3 0 15,-4 5 0-15,-4-1 0 0,-1 5 11 0,-4-1-11 16,1 5 10-16,-6-1-10 0,1 1 20 0,-4 3-1 16,-5 0-1-16,4 4 0 0,1 5-8 0,-10-1-2 15,5 8 0-15,-4-1 0 0,0 1-8 0,4 8 0 16,-4 0 0-16,8-1-11 16,-4 1-34-16,4 8-7 0,5-1-2 0,0 1-580 0,4-1-116 15</inkml:trace>
          <inkml:trace contextRef="#ctx0" brushRef="#br0" timeOffset="672125.7697">14112 12710 1335 0,'5'-15'59'0,"-1"7"13"16,1 4-58-16,-5-4-14 0,8 1 0 0,1-1 0 0,4 4 70 0,0-4 11 15,1-4 3-15,3 5 0 0,5-1-23 0,4 0-4 16,1 0-1-16,3 0 0 0,6 1-26 0,-1-1-6 16,4 0 0-16,1 4-1 0,-1-4-10 0,1 4-1 15,8-3-1-15,-4-1 0 0,-5 4 5 0,1-4 2 16,4 8 0-16,-1-4 0 0,-7 4-18 0,-6 4 0 15,-3-4 0-15,-1 8-597 16,-4-4-123-16</inkml:trace>
          <inkml:trace contextRef="#ctx0" brushRef="#br0" timeOffset="672604.4195">14692 12250 864 0,'-5'-8'76'0,"1"1"-60"0,4-1-16 0,0 0 0 16,0 0 72-16,0 8 12 0,0-8 3 0,0 8 0 15,0-7-3-15,0 7 0 0,0 0 0 0,0 0 0 16,0 0 3-16,0 7 0 0,-5 9 0 0,-3 4 0 16,-1 11-19-16,0 4-3 0,0 4-1 0,-8 12 0 15,-1-1 7-15,1 9 1 0,-5-1 0 0,4 9 0 16,-8-5-40-16,-1 4-7 0,6 1-1 0,-6-1-1 15,1 4 9-15,0-8 1 0,-5 5 1 0,9-9 0 16,0-3-34-16,0-4 0 0,5-5 0 0,-5-3 0 16,13-4-28-16,-4-4-13 0,-1 0-3 15,10-3-666-15,-5-9-134 0</inkml:trace>
          <inkml:trace contextRef="#ctx0" brushRef="#br0" timeOffset="673657.3968">15253 11989 633 0,'4'-23'56'0,"-4"15"-44"0,0 0-12 0,5-4 0 16,-5 4 102-16,0 1 18 0,0-1 4 0,0 8 1 15,4-8-18-15,-4 8-4 0,0-4-1 0,0 4 0 16,0 0-38-16,0 0-8 0,0 0-2 0,0 0 0 16,0 0-26-16,0 0-6 0,0 0-1 0,0 12 0 15,-4 0-5-15,4 3 0 0,-5 1-1 0,1 3 0 16,0 1 12-16,-1 3 2 0,1 1 1 0,-5 7 0 15,0 0 6-15,1 0 2 0,-1 12 0 0,-4 0 0 16,0 0 4-16,-1 8 1 0,-3-1 0 0,-5 9 0 16,4-1-4-16,-4 1-1 0,0 3 0 0,-4-3 0 0,0 3-17 0,-1 0-3 15,1 1-1-15,0-9 0 0,8 1-17 0,-4-4 0 16,0-4 0-16,0-5 0 0,9-3 28 0,-4-3 1 16,-1-9 1-16,1 0 0 0,8-3-30 0,-4-9 0 15,0 1 0-15,-1-8 0 0,6-1 0 0,3 1 0 16,5-8 0-16,0 0 0 0,0 0 8 0,0 0-8 15,-4-12 0-15,4-3 9 0,4-1-9 0,1-7 0 16,3-1 0-16,1-7-11 0,4 0-6 0,5-4-2 16,-1 4 0-16,5-4 0 0,5 3 7 0,3 1 2 15,-3 0 0-15,-1 4 0 0,0 3 10 0,1 9-13 16,-1-5 5-16,-8 9 8 0,-1 7-12 0,1 0 12 16,-5 8-10-16,4 0 10 0,-8 7-10 0,0 1 10 15,0 4-10-15,-1 3 10 0,-3 1 0 0,4 3 0 16,-5 0 0-16,0 1 0 0,5-5 0 0,-4 5 0 0,3-5 0 15,-3 1 0-15,4-5 0 0,-1 1 0 0,1-4 0 0,0-9 0 16,0 1 8-16,4-4-8 0,4-4 0 0,5 1 0 16,0-1 0-16,0 0 0 0,9-8 8 0,0 4-8 15,-1-3 0-15,1-5 0 0,-5 4 8 0,1-3-8 16,3-1 0-16,-3 0 0 0,-5-3 0 0,0 3 0 16,-1-3 0-16,1 3 0 0,-4 1 0 0,-5-5 0 15,5 5 0-15,-5-1 0 0,0 4 0 0,-4-3 0 16,0 3 0-16,-5-4 8 0,5 5-8 0,-9-5 0 15,4 4 8-15,-4 1-8 0,0 3 0 0,0-4 0 16,0 0 0-16,0 1 0 0,-4-5 0 0,4 4 0 16,-5 1 0-16,5-1 0 0,-8 0 0 0,8 1 0 15,-5-1 0-15,1 0 0 0,-1 1 0 0,1-1-9 16,0 4 9-16,-5 4 0 0,9-4 0 0,-5 4 0 0,1 1 0 16,4 3 0-16,0 0 0 0,0 0-8 0,-9 3 8 0,0 9 0 15,1 0 0-15,-1 3-8 0,0 5 8 0,0-1 0 16,-8 9 0-16,4-1 0 0,0 0 0 0,-1 1 0 15,-3-1 0-15,-1 4 0 0,9-4 15 0,-4 5-2 16,5-5 0-16,-6-8 0 0,6 1-13 0,3-1 0 16,1 1 0-16,-1-8-10 0,5-1 32 0,5 1 6 15,-1-4 2-15,1 0 0 0,8-4-22 0,0-1-8 16,0-3 0-16,5-3 0 0,-1 3 0 0,5-8 8 16,4 0-8-16,1 0 0 0,-1 0 0 0,5-3 0 15,-5 3 0-15,0-8 0 0,1 5 0 0,4-5 0 16,-5 0 0-16,5 5 0 0,-5-1 0 0,5-4-16 15,-1 5 3-15,-3-1 1 0,3-4 12 0,1 5 0 0,-5-1 0 16,1 0-9-16,3 1 17 0,-3 3 3 0,-1 4 1 16,-4 0 0-16,-4 0-12 0,-1 4 0 0,-8 0 0 0,4 4 8 15,-4 8-8-15,0-5 0 0,-1-3 0 0,-3 8 0 16,-5 0 8-16,4-1 0 0,-4 1 0 0,0 4 0 16,0-5 2-16,0 1 0 0,4 0 0 0,-4 3 0 15,5-3-10-15,-5 0 12 0,4 0-12 0,1-1 12 16,-5-11-4-16,4 12 0 0,-4 0 0 0,9 3 0 15,-5-3 20-15,1-4 3 0,-1 3 1 0,0 1 0 16,5 0-32-16,-4 0 0 0,-5-12 0 0,8 11 0 16,-3-3 0-16,3 4 0 0,-8-12 0 0,5 8 0 15,-5-8-20-15,9 11-9 0,-1 1-3 16,1 0 0-16,0-8-153 0,4-1-31 0,0 1-7 16</inkml:trace>
        </inkml:traceGroup>
        <inkml:traceGroup>
          <inkml:annotationXML>
            <emma:emma xmlns:emma="http://www.w3.org/2003/04/emma" version="1.0">
              <emma:interpretation id="{C26FE2FB-5A54-419F-ACFB-19374C05EAFF}" emma:medium="tactile" emma:mode="ink">
                <msink:context xmlns:msink="http://schemas.microsoft.com/ink/2010/main" type="inkWord" rotatedBoundingBox="19661,12989 23755,12872 23790,14097 19696,1421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76041.6664">18833 12874 864 0,'-17'-15'76'0,"17"15"-60"0,4-8-16 0,-4 0 0 15,-9-8 98-15,5 9 17 0,8-5 3 0,-4 0 1 16,0 1 16-16,-4 3 3 0,4 8 1 0,0 0 0 16,9-8-82-16,-9 8-16 0,-9-8-3 0,9 8-1 15,0 0-14-15,0 0-3 0,-9 4-1 0,-4 4 0 16,0 0-19-16,0 3 0 0,4 5 0 0,-4 3 0 0,-5 1 11 0,0 7-2 15,5 1 0-15,0-1 0 0,0 4 0 0,0 0 0 16,0 0 0-16,4 1 0 0,5-5 1 0,-1 4 0 16,1-4 0-16,4-3 0 0,4-1-1 0,-4-3 0 15,0-5 0-15,0 1 0 0,5-4-1 0,3-5-8 16,-8-7 12-16,0 0-4 0,0 0-8 0,18 4 12 16,-1-4-12-16,5 0 12 0,-13-4 8 0,13-3 1 15,4-1 1-15,1-8 0 0,-1 5-22 0,0-9 0 16,1 1 0-16,-1-5 8 0,0 1-8 0,-4-1 0 15,-9-3 0-15,1 0 0 0,3-1 0 0,-4 5 0 16,-8 0 0-16,-10 3 0 0,1 1 0 0,-1-1 0 16,-3 5 0-16,-5 7 0 0,-5-4 0 0,0 8 8 15,5-4 0-15,-4 8 0 0,-14-4-8 0,5 8-12 16,8 0 4-16,-4 4 0 16,5 0-35-16,-5 4-6 0,-9 3-2 0,9 1-585 0,5-1-116 15</inkml:trace>
          <inkml:trace contextRef="#ctx0" brushRef="#br0" timeOffset="676447.2412">19153 12890 1378 0,'0'0'30'0,"0"0"6"0,0-8 2 15,5 0 2-15,-5 8-32 0,0-8-8 0,0 8 0 0,0 0 0 0,9-7 59 0,-9 7 10 16,0 0 3-16,0 0 0 0,0 0-24 0,0 0-4 16,0 0 0-16,8 7-1 0,1 1-24 0,-5 4-5 15,5 4-1-15,-4-1 0 0,-1 5 10 0,-4-1 1 16,4 5 1-16,-4-1 0 0,0 0 11 0,0 1 3 16,0-5 0-16,-4 1 0 0,4-5-5 0,0 1-1 15,-4-4 0-15,4-12 0 0,0 0-8 0,0 0-1 16,0 0-1-16,0 0 0 0,0 0-3 0,0 0 0 15,0 0 0-15,0 0 0 0,0 0 16 0,0 0 4 16,0 0 0-16,-5-4 0 0,-4-4-32 0,9 0-8 16,-4 0 0-16,4-7 0 0,4-5 8 0,-4 1 0 15,0-1 0-15,5-3 0 0,4-1-8 0,-1 1-10 0,-3 0 10 0,8-1-13 16,-4 1 13-16,4-1 8 0,0 1 0 0,0 4-8 16,5-1-13-16,-1 8-10 0,1 1-1 15,4 3-1 1,-5 0-19-16,1 4-4 0,4 4-1 0,0 4-641 0,4 0-128 0</inkml:trace>
          <inkml:trace contextRef="#ctx0" brushRef="#br0" timeOffset="675555.3993">17719 12714 172 0,'0'0'16'15,"0"-7"-16"-15,9-1 0 0,-5-4 0 0,-8 0 175 0,4 1 32 16,4-1 6-16,0-4 2 0,1 5-86 0,-5-1-17 15,8-4-3-15,-3 9-1 0,4-5-22 0,-5 4-5 16,-4 0-1-16,0 8 0 0,4 0-8 0,-4 0-1 16,0 0-1-16,0 0 0 0,0 0-26 0,0 0-4 15,9 12-2-15,-9 4 0 0,-9 3-2 0,9 1-1 16,0 3 0-16,-8 4 0 0,-6 4-9 0,6 1-2 16,-1-1 0-16,0 0 0 0,5 4-2 0,-9-4-1 15,4 4 0-15,0-7 0 0,5-1-7 0,-1 0-2 16,-8 1 0-16,13-5 0 0,0-3-12 0,-4-1 9 15,-5-3-9-15,5-1 8 0,4 1-8 0,0-4 8 16,0-1-8-16,0-11 8 0,-5 8-8 0,5-8 8 16,13 4-8-16,-4 4 8 0,-9-8-8 0,0 0 0 15,13-4 0-15,5 0 8 0,-1 0-8 0,-3-4 0 16,-6-7 0-16,5 3 0 0,5 0 0 0,-5-3 0 0,-4-5 0 16,0 1 0-16,8-5-9 0,-4-3 9 0,-4-4 0 0,0 3 0 15,0 5-11-15,4 0 11 0,-4-1-10 0,-1 5 10 16,-3 3-8-16,-1 1 8 0,5 3 0 0,0 4-9 15,-9 8 9-15,0 0 0 0,0 0-9 0,9 0 9 16,-1 4-8-16,-3 4 8 0,-10 3-10 0,5 5 10 16,0 4-8-16,0 3 8 0,-8 8 0 0,3-4-9 15,-4 9 9-15,1-5 0 0,-1-4 0 0,0 4 0 16,0-3 0-16,9-5 8 0,0-4-8 0,-4-3 11 16,0 0-11-16,-1-1 0 0,5-15-10 0,9 8 10 15,-9-8 0-15,4 12 0 0,9-8 0 0,5 0 10 16,0-4-10-16,-1-4 12 0,-4 0-12 0,14-4 12 15,3 0-12-15,-3-4 0 0,-10-7 0 0,9 3 0 0,5 1 10 16,-4-5-10-16,-6 1 12 0,1-1-12 0,-4 1 15 0,8-5-4 16,9-3-1-16,-8 0 0 0,-5-1 9 0,4-3 1 15,5 0 1-15,-5 0 0 16,-4 4-42-16,0-1-9 0,-5 5-2 0,5-4 0 0,0 3 16 0,-9 1 2 16,-4 3 1-16,0 5 0 15,0 3-47-15,0 4-8 0,-9 8-3 0,0 0-575 16,0 0-115-16</inkml:trace>
          <inkml:trace contextRef="#ctx0" brushRef="#br0" timeOffset="677520.6081">19965 12765 1335 0,'0'0'29'0,"0"0"7"0,0 0 0 0,0 0 2 0,9-8-30 0,0 4-8 16,-1-7 0-16,-3 3 0 0,4-4 32 0,-5 4 4 15,0-3 2-15,1 3 0 0,-5 0-2 0,0 4 0 16,0-4 0-16,-5-3 0 0,1 3 24 0,4 4 4 16,-4 0 0-16,-5 0 1 0,4-4-17 0,1 8-3 15,4 0-1-15,-9 0 0 0,-4-4-24 0,0 8-6 16,4-4-1-16,-4 8 0 0,0-4-13 0,0 8 0 15,-1-1 0-15,1 1 0 0,-4 0 0 0,4 7 0 16,-5 1 0-16,5-1 0 0,-5 1 0 0,5 3 9 16,0 1-9-16,0 3 8 0,4-4-8 0,-4 5 8 15,4-1-8-15,0 0 8 0,1 1 0 0,3-5 0 16,-4-4 0-16,5 1 0 0,4-1-8 0,-4-3 8 16,4 0-8-16,4-5 8 0,0 1-8 0,-4-12 0 0,0 0 0 15,14 0 0-15,-1 4 11 0,4-8 0 0,-4 0 0 0,5 0 0 16,0-7-11-16,3 3 10 0,-3-8-10 0,0 4 10 15,4-7-10-15,-1-1 0 0,-3 1 0 0,4-4 0 16,0-5 0-16,0 1 0 0,0 4 0 0,0-9 0 16,0 1 0-16,4-4 0 0,-4-4 8 0,4-4-8 15,-4-4 0-15,4-3 0 0,-4-1 0 0,0-4 0 16,0 5-11-16,-4-1 3 0,-1 0 0 0,1 1 0 16,-1 3 8-16,-3 8 0 0,-1 0 8 0,0 4-8 15,-4 3 0-15,-1 5 0 0,1 4 0 0,-4 3 0 16,3 5 0-16,-8-1 0 0,5 4 0 0,-5 1 0 15,4 3 0-15,-4 0 0 0,0 8 0 0,0 0-8 16,0 0 8-16,0 0 0 0,0 0 0 0,0 0 0 0,0 0-8 16,0 0 0-16,0 0 0 0,0 0 0 0,0 0 8 15,0 0 0-15,0 0 0 0,-9 16 0 0,1 3 0 16,-6 5 0-16,6 3 0 0,-10 4 0 0,1 4 0 0,-1 4 11 16,1 0-3-16,-1 8 0 0,-4 0 20 0,4 3 3 15,-3 1 1-15,-1 4 0 0,0-1-32 0,0-3 0 16,0 0 0-16,4-1 0 0,1-3 0 0,-1-4 14 15,9 0-1-15,-4 0 0 0,0-4 4 0,9-8 1 16,-5 0 0-16,0-3 0 0,5-5-18 0,-1-3 10 16,5-5-10-16,0-3 8 0,5 0 20 0,-5-12 4 15,0 0 1-15,9 7 0 0,-1-3-33 0,5 0 0 16,1-4 0-16,-1-4-9 0,4 0 9 0,-4 0 16 16,9-7-4-16,0 3-1 0,5 0-11 0,-5-4 0 0,4-7 0 15,5-1 8-15,-1 1-8 0,1-1-11 16,4-3 3-16,0 0 0 15,0-1-20-15,0-3-3 0,-4 4-1 0,4-1 0 0,-4 5 32 0,0-1 0 0,-1 1 0 0,-3 3 0 16,-1 4 0-16,-4-3 0 0,0 7 0 0,0 0-9 16,-5 0 9-16,1 8 0 0,-5-4-9 0,5 4 9 15,-5 4 0-15,-4 4 0 0,-1 0 0 0,6 0 0 16,-1 3-10-16,-5 5 10 0,1 0 0 0,0 3-9 16,0-3 9-16,-5 3 0 0,-4 1 0 0,0-1 0 15,-4 1 0-15,-5-1 14 0,5 5-2 0,-1-5 0 16,-4 1 14-16,-4-5 2 0,5-3 1 0,-10 4 0 15,5-1-9-15,-5-3-1 0,-4-4-1 0,5-1 0 16,-5 5-3-16,4-8-1 0,-8 0 0 0,4 4 0 16,-4-8 14-16,-1 0 4 0,5 0 0 0,-4 0 0 15,0-4-32-15,-1 4 0 0,6-4 0 0,-6 0 0 16,5 0-20-16,0 0-11 0,0-4-1 0,5 5-1 16,4-1-25-16,0 0-5 0,-1-4-1 0,14 8-668 15,0 0-133-15</inkml:trace>
          <inkml:trace contextRef="#ctx0" brushRef="#br0" timeOffset="4.8229E6">21571 13015 986 0,'-5'-12'44'0,"5"12"8"0,-4-8-41 0,4 0-11 0,0 8 0 0,-4-4 0 16,4-7 44-16,0 7 8 0,0-4 0 0,0 0 1 16,0 0-30-16,4 1-7 0,-4-1 0 0,0 8-1 15,0 0-15-15,0-8 0 0,0 0 0 0,0 8 0 16,0-8 0-16,0 8 0 0,0 0 0 0,4-7 0 15,-4 7 27-15,0 0-1 0,0 0 0 0,0 0 0 16,0 0-4-16,0 0-1 0,0 0 0 0,0 0 0 16,0 0 18-16,0 0 3 0,0 0 1 0,0 0 0 15,-4 11-11-15,0 1-1 0,4 4-1 0,-9 3 0 0,0 1 4 16,0 3 1-16,-4-3 0 0,0 3 0 0,4-4-35 0,5 1 0 16,-5-4 0-16,5-1 0 0,-1 1 0 0,5-8 0 15,0 3 0-15,0-11 0 0,0 0 0 0,0 0 0 16,0 0 8-16,9-8-8 0,4 5 21 0,-4-5 1 15,0-4 0-15,4 0 0 0,-9-3 16 0,9-1 3 16,-8-3 1-16,4 3 0 0,-1 0-14 0,-3 5-4 16,-1-1 0-16,1-4 0 0,3 9 13 0,-8-5 3 15,0 0 0-15,-4 4 0 0,4 1-28 0,0-1-4 16,-4 4-8-16,4 4 11 0,0 0-11 0,0 0 0 16,-5-8 9-16,5 8-9 0,-9 0 0 0,1 4 0 15,-6 0 0-15,1 4 0 0,5-4-24 0,-1 3 1 16,-4 1 0-16,4 4 0 15,0-4-123-15,0 0-25 0</inkml:trace>
          <inkml:trace contextRef="#ctx0" brushRef="#br0" timeOffset="4.82221E6">21716 12445 990 0,'0'0'44'0,"0"0"8"0,0 0-41 0,4-8-11 0,-4-3 0 0,0 11 0 15,0 0 44-15,0 0 6 0,0 0 2 0,0 0 0 0,0 0-40 0,0 0-12 16,0 0 8-16,0 0-8 16,0 0 0-16,0 0-14 0,-4-8 2 0,4 8 1 0,0 0 11 15,0 0 0-15,-9-4 0 0,4-4 0 0,-3-3 0 0,8 11 0 16,0 0 0-16,0 0 0 0,-9 0 17 0,9 0 6 15,-9-4 1-15,0 4 0 0,5 0 0 0,-9 4 1 16,4-4 0-16,-4 7 0 0,0 1 5 0,4 4 1 16,0-4 0-16,-4 7 0 0,0-3-20 0,0 4-11 15,-1-1 12-15,6 1-12 0,-5-5 13 0,4 5-4 16,0 4-1-16,5-9 0 0,-5 1-8 0,4 0 0 16,1-1 0-16,4-11 8 0,0 0-8 0,4 12 0 15,-4-12 0-15,0 0 0 0,0 0 8 0,9 4 0 16,-9-4 0-16,0 0 0 0,9 4 4 0,4-8 0 15,0 0 0-15,-4 0 0 0,0-4 8 0,0 4 1 0,-5-3 1 16,0-1 0-16,1 0-1 0,4 0 0 0,-1 0 0 0,-3-3 0 16,3-1 3-16,-3 0 1 0,-5 5 0 15,4-5 0-15,-4 12-8 0,0-8-1 0,0 8-1 0,0-8 0 16,0 0 2-16,0 8 1 0,-4-7 0 0,-1-1 0 16,5 8-9-16,0 0-1 0,0 0-8 0,0 0 12 15,0 0-12-15,-4-8 0 0,4 8 0 0,0 0 0 16,0 0-16-16,0 0-2 0,0 0-1 0,0 0 0 15,0 0-104-15,0 0-21 16,-4 4-4-16</inkml:trace>
        </inkml:traceGroup>
      </inkml:traceGroup>
      <inkml:traceGroup>
        <inkml:annotationXML>
          <emma:emma xmlns:emma="http://www.w3.org/2003/04/emma" version="1.0">
            <emma:interpretation id="{B76AB1ED-3F74-4878-B0E0-8693CAFC155B}" emma:medium="tactile" emma:mode="ink">
              <msink:context xmlns:msink="http://schemas.microsoft.com/ink/2010/main" type="line" rotatedBoundingBox="14589,14918 29676,14130 29753,15602 14666,16390"/>
            </emma:interpretation>
          </emma:emma>
        </inkml:annotationXML>
        <inkml:traceGroup>
          <inkml:annotationXML>
            <emma:emma xmlns:emma="http://www.w3.org/2003/04/emma" version="1.0">
              <emma:interpretation id="{312FA082-8DE6-4AE7-B5B7-25194E735BC9}" emma:medium="tactile" emma:mode="ink">
                <msink:context xmlns:msink="http://schemas.microsoft.com/ink/2010/main" type="inkWord" rotatedBoundingBox="14591,14953 16476,14855 16540,16084 14655,1618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96523.5806">12634 14715 172 0,'0'0'16'0,"0"0"-16"0,0 0 0 0,0 0 0 0,0 0 87 0,0 0 14 15,0 0 3-15,-4 4 1 0,-5 0-41 0,9-4-9 16,0 0-2-16,0 0 0 0,0 0-5 0,-9 0-2 16,5 0 0-16,4 0 0 0,-9 0 1 0,9 0 0 15,0 0 0-15,0 0 0 0,0 0-3 0,0 0-1 16,-5 0 0-16,5 0 0 0,0 0 1 0,0 0 0 16,0 0 0-16,0 0 0 0,0 0-8 0,0 0 0 15,0 0-1-15,0 0 0 0,0 0-7 0,0 0-2 16,0 0 0-16,0 0 0 0,0 0-10 0,0 0-1 15,0 0-1-15,0 0 0 0,0 0-5 0,0 0-1 16,5-8 0-16,-5 8 0 0,0 0-8 0,0 0 0 16,13-4 9-16,-13 4-9 0,0 0 8 0,9 0-8 15,0 0 8-15,4 0-8 0,0 0 20 0,4-4 0 0,1 4 0 0,-1 0 0 16,10 0-7-16,-5 0-1 0,4 0-1 16,5 0 0-16,4-4-11 0,0 4 10 0,-4 0-10 15,4 0 10-15,-5-4 6 0,1 4 0 0,-4-4 1 0,-1 4 0 16,-4-3-1-16,0-1 0 0,0 0 0 0,-5 4 0 15,1-4-7-15,-5 0-1 0,0 4-8 0,0-4 12 16,-4 0-12-16,4 0 0 0,-4 4 8 0,0-4-8 16,-9 4 0-16,0 0 9 0,0 0-9 0,0 0 8 15,13 4-8-15,-13-4 0 0,0 0-12 0,0 0 12 16,0 0-125-16,0 0-18 16,-5 12-3-16</inkml:trace>
          <inkml:trace contextRef="#ctx0" brushRef="#br0" timeOffset="695523.0295">12612 14695 115 0,'0'0'0'0,"0"0"10"0,0 0-10 0,0 0 0 0,0 0 0 0,0 0 0 16,0 0 116-16,0 0 22 0,0 0 4 0,0 0 1 0,-9 0-92 0,9 0-19 16,-4 0-3-16,4 0-1 0,0 0 8 0,0 0 0 15,0 0 1-15,-5 0 0 0,5 0-13 0,0 0-2 16,0 0-1-16,0 0 0 0,0 0 18 0,0 0 3 15,-8 0 1-15,8 0 0 0,0 0-27 0,0 0-4 16,0 0-2-16,0 0 0 0,-9 0 8 0,9 0 2 16,0 0 0-16,0 0 0 0,0 0 12 0,0 0 2 15,0 0 1-15,0 0 0 0,0 0-27 0,0 0-8 16,0 0 0-16,0 0 0 0,0 0 0 0,0 0 10 16,0 0-10-16,0 0 8 0,0 0-8 0,0 0 12 15,0 0-12-15,0 0 12 0,0 0-3 0,0 0 0 16,0 0 0-16,0 0 0 0,0 0 4 0,0 0 1 15,0 0 0-15,0 0 0 0,0 0 2 0,0 0 0 0,0 0 0 0,0 0 0 16,0 0 4-16,0 0 2 0,0 0 0 0,0 0 0 16,0 0-22-16,0 0 8 0,0 0-8 0,0 0 0 15,0 0 0-15,0 0 0 0,0 0 0 0,0 0 0 16,0 0 0-16,0 0 0 0,0 0 0 0,0 0 0 16,0 0 0-16,0 0 11 0,0 0-3 0,0 0 0 15,0 0 2-15,0 0 0 0,0 0 0 0,0 0 0 16,0 0-2-16,0 0 0 0,0 0 0 0,0 0 0 15,9-3 1-15,-9 3 0 0,0 0 0 0,0 0 0 16,0 0 11-16,8-4 1 0,-8 4 1 0,0 0 0 16,0 0-22-16,9-4 0 0,-9 4 0 0,0 0 0 15,9 0 0-15,-9 0 0 0,0 0 0 0,13-4 0 0,-13 4 0 0,0 0 0 16,0 0 0-16,0 0 0 0,5-4 0 16,-5 4 0-16,8-4 0 0,-8 4 0 0,0 0 0 0,0 0 0 15,0 0 0-15,0 0 8 0,0 0-8 0,0 0 0 16,0 0 0-16,0 0 0 0,0 0 0 0,0 0 0 15,0 0 0-15,0 0 0 0,0 0 0 0,0 0 0 16,0 0 0-16,0 0 0 0,0 0 0 0,0 0 0 16,0 0 0-16,0 0 0 0,0 0 0 0,0 0 0 15,0 0 0-15,0 0 0 16,9 4-28-16,-9-4-6 0,9 8-2 0,-5 3-726 0</inkml:trace>
          <inkml:trace contextRef="#ctx0" brushRef="#br0" timeOffset="697290.4033">13055 14282 345 0,'0'0'31'0,"0"0"-31"0,0 0 0 0,0 0 0 16,0 0 84-16,0 0 12 0,4-12 1 0,-4 12 1 15,0-4-29-15,0-3-5 0,5-1-2 0,-5 0 0 16,0 8-3-16,4-8-1 0,1 4 0 0,-5 4 0 16,0-11 5-16,4 3 1 0,-4 8 0 0,0 0 0 0,0 0 2 0,0 0 1 15,0 0 0-15,0 0 0 0,0 0-13 0,0 0-2 16,0 0-1-16,0 0 0 0,0 0-28 0,-4 8-6 15,-1 3-1-15,1 1 0 0,-1 8 1 0,-3-1 0 16,-5 8 0-16,4 5 0 0,-4-1 8 0,-1 4 2 16,-3 4 0-16,-5 0 0 0,4 0 3 0,1 4 1 15,-9 0 0-15,8-4 0 0,-4 0 6 0,4 0 2 16,-3 0 0-16,3-4 0 0,5 0-23 0,-5-4-5 16,5 4-1-16,0-8 0 0,0 1 0 0,4-1 0 15,0 0 0-15,0-7 0 0,1 3-10 0,-1-7 8 16,0 3-8-16,5-7 8 0,-1 4-8 0,1-5 8 15,4 1-8-15,0-4 8 0,0-8-26 0,0 12-6 16,0-12 0-16,0 0-1 16,0 7-33-16,0-7-6 0,0 12-2 0,0-12 0 15,0 0-61-15,0 0-12 0,0 0-2 0,0 0-618 0</inkml:trace>
          <inkml:trace contextRef="#ctx0" brushRef="#br0" timeOffset="698302.2292">13788 14087 230 0,'0'0'10'0,"4"-8"2"0,-4-3-12 0,5 3 0 0,-1-4 0 0,0 0 0 16,-4 5 192-16,0-5 36 0,0 0 8 0,5 4 0 15,-1-3-125-15,-4 3-26 0,4 0-5 0,1 0 0 16,-5 8-20-16,0 0-4 0,0 0-1 0,0 0 0 0,0 0-19 15,0 0-3-15,0 0-1 0,0 0 0 16,0 0-15-16,0 0-3 0,0 0-1 0,0 0 0 0,0 0 2 0,9 12 0 16,-9-12 0-16,4 12 0 0,-4-1 6 0,0 1 2 15,-4 4 0-15,-1-1 0 0,1 9-1 0,-5-1 0 16,-4 4 0-16,0 5 0 0,0 7-1 0,-5 7 0 16,-4 1 0-16,-4 4 0 0,4 3 2 0,-4 5 0 15,-1-4 0-15,1-1 0 0,0 1-5 0,4-5-1 16,0 1 0-16,-5 0 0 0,5-4 7 0,0-1 2 15,5-3 0-15,-1-4 0 0,5 0-26 0,-4 0 0 16,3-7-14-16,1 3 5 0,0-8 9 0,4 0 0 16,-4-3 8-16,0-5-8 0,4-3 9 0,1-5-9 15,-1 1 12-15,4-4-12 0,5-8 8 0,0 0-8 16,0 0 0-16,0 0 0 0,0 0 0 0,0-8 0 16,0-7 0-16,0-5 0 0,5-3 0 0,4-5 0 15,-1-3 0-15,5 4 0 0,1 0 0 0,-1-1-9 0,4-3 9 0,1 0-12 16,4 4 12-16,0 3 0 0,-5 5 0 0,5-1 0 15,-4 5 0-15,4 3 8 0,-5 4-8 0,1 4 0 16,-5 0-9-16,0 4-7 0,0 0 0 0,0 4-1 16,1 0 17-16,-6 8 0 0,1-4-8 0,0-1 8 15,4 1 0-15,-4 4 0 0,4-4-8 0,0 3 8 16,0-3 0-16,1-4 0 0,3 4 0 0,1 0 0 16,4-1 0-16,0-3 0 0,4 0 0 0,0 0 0 15,5-4 0-15,0 4 0 0,4-4 0 0,-5-4 0 16,1 4 0-16,4-4 0 0,0 0 0 0,-4-3 0 15,8 3 0-15,-8-4 0 0,4 4 0 0,-4-4 0 16,-5 4 0-16,1-4 0 0,-1 1 0 0,-4-1 0 0,0 0 0 16,0 0 0-16,-9 0 0 0,5-3 0 0,-10-1 0 15,1 4 0-15,0-3 8 0,-5 3-8 0,1-8 8 0,-1 1-8 16,-4 3 11-16,0-4-11 0,-4 5 12 0,-1-5-4 16,1-4 0-16,-5 5-8 0,5-1 8 0,-5 5-8 15,0-1 0-15,0 0 0 0,-4 0 0 0,4 5 0 16,-8 3 0-16,8 4 0 0,-4-4 0 0,-5 12 0 15,-4-1 0-15,5 1 0 0,-5 8 0 0,0 3 0 16,4 1 0-16,-3 3 0 0,3 8 0 0,5-3 0 16,-5 3 8-16,5 0-8 0,0 0 0 0,9-3 0 15,4-1 0-15,4 0 0 0,5-3 0 0,4-5-9 16,4 1 1-16,1-1 0 0,8 1 8 0,5-1 12 16,0-3-2-16,4-1-1 15,4-3-51-15,5 0-10 0,0-8-3 0,9 3-893 0</inkml:trace>
        </inkml:traceGroup>
        <inkml:traceGroup>
          <inkml:annotationXML>
            <emma:emma xmlns:emma="http://www.w3.org/2003/04/emma" version="1.0">
              <emma:interpretation id="{7E8C1B9F-BBB7-4AA8-AABE-8315334C1C00}" emma:medium="tactile" emma:mode="ink">
                <msink:context xmlns:msink="http://schemas.microsoft.com/ink/2010/main" type="inkWord" rotatedBoundingBox="17480,14943 20971,14761 21038,16057 17547,16240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99227.4547">15464 14645 752 0,'0'0'33'0,"0"0"7"0,0 0-32 0,0 0-8 0,0 0 0 0,0 0 0 15,8 8 90-15,1-1 16 0,0 1 3 0,0 0 1 16,8-4-30-16,5 0-7 0,-4-4-1 0,8 4 0 15,0-4-8-15,1-4-1 0,3 0-1 0,6 0 0 16,-6-8 5-16,5 4 1 0,-4-3 0 0,4-1 0 16,-4 0-24-16,0-3-5 0,-5-1-1 0,5 4 0 15,-5-3-18-15,0-1-4 0,-8-3-1 0,-1 3 0 0,5 1-2 0,-8-1 0 16,-1-4 0-16,-5 5 0 0,1-5-5 0,-4 5-8 16,-5-1 11-16,4 1-11 0,-4 3 32 15,-4 0 0-15,-1-3 0 0,-4-1 0 0,1 4-32 0,-1 1 0 16,0-1 0-16,0 4 0 0,-4 0 0 0,-4 4 0 15,-1 0 0-15,1 4 0 0,-1 4 0 0,0 0 0 16,-3 4 8-16,-1 0-8 0,0 7 0 0,-5 1-9 16,5 4 1-16,-4 3 0 0,4 4 8 0,-4 4 0 15,4 1 0-15,0-1 0 0,0 4 0 0,4-4 9 16,1 0-9-16,4 1 0 0,-5-1 16 0,9 0-3 16,1-4-1-16,3-3 0 0,5 3-12 0,0-8 0 15,9 5 0-15,0-5 0 0,0 1 0 0,8-1-8 16,-4-3 8-16,5 3-13 15,4-3-31-15,0-4-5 0,4-1-2 0,-4-3-588 0,4 0-117 16</inkml:trace>
          <inkml:trace contextRef="#ctx0" brushRef="#br0" timeOffset="699650.4687">16679 14543 1094 0,'4'-11'48'0,"-4"11"11"0,5-8-47 0,-5 8-12 0,-5-8 0 0,5 8 0 15,-8-4 121-15,-1 0 23 0,0 0 4 0,-4 8 0 16,0 0-56-16,0-4-11 0,-1 8-2 0,-3 0-1 16,-1 0-28-16,-4-1-6 0,5 5 0 0,-1 0-1 0,1 3-17 0,-5 1-3 15,-5-4-1-15,5 3 0 0,-4 5-22 0,4-1 0 16,-4 1 0-16,0 3 0 0,-1 4 17 0,1-3 3 16,4-1 0-16,4 1 0 0,5 3-20 0,0 0 0 15,0 1 0-15,4-1 0 0,0 0 8 0,5-3-8 16,4-5 9-16,0 1-9 0,9-1 9 0,-5-7-9 15,1-1 8-15,3-3-8 0,6 0 16 0,-6-4-1 16,10 0-1-16,-1-4 0 0,1-4-4 0,4-4-1 16,-5 0 0-16,5-3 0 0,0-5-9 0,0 0 0 15,5-7 0-15,-6-4 0 0,1-1 0 0,0-3 10 16,-4 0-10-16,4-4 10 0,-5-4-10 0,5-4 0 16,0-8 9-16,5 1-9 0,-1-9 0 0,5 1 9 15,-1-1-9-15,1-3 0 0,4 3 0 0,0 5 0 16,-4-1 0-16,4 8 0 0,-4 0 0 0,-1 8 0 0,-8 0 0 15,0 8 0-15,-4 4 0 0,-1 4 0 0,-3 3 8 16,-1 4-8-16,-9 5 0 0,5 3-9 0,-9 8 1 16,0 0 0-16,0 0 8 0,-4 4 0 0,-5 8 0 0,-4 3 0 15,-1 9 0-15,-7 3 0 0,-6 4 0 0,-4 4 0 16,1 4 0-16,-1 4 0 0,0 4 0 0,-4 4 0 16,5-5 0-16,-1 9 12 0,0-4-2 0,5-5-1 15,4 1-9-15,0-4 10 0,4-4-10 0,1 0 10 16,8 0-10-16,-4-4 0 0,4 4 9 0,0-4-9 15,5-3-10-15,4-1-6 0,-4 0-2 0,8 0 0 16,5-4-142-16,-1-3-28 0,6-5-5 0,3-7-2 16</inkml:trace>
          <inkml:trace contextRef="#ctx0" brushRef="#br0" timeOffset="700584.6593">17526 14688 979 0,'-27'-12'43'0,"19"4"9"0,3-4-41 0,1 5-11 16,4-5 0-16,-9 0 0 0,-4 4 165 0,4-7 31 16,14 3 7-16,-10 0 1 0,-4 1-94 0,1-1-18 15,3 0-4-15,1 1-1 0,4 3-42 0,-5 0-8 16,1 4-1-16,4 4-1 0,0 0-7 0,-9 0-2 16,-8 0 0-16,-1 0 0 0,-4 8-26 0,0 0 8 15,0 3-8-15,-4 1 0 0,-5 0 10 0,9 3-10 0,-4 5 12 0,4-1-12 16,0-3 0-16,0 0 0 0,5-1 0 15,4 1 0-15,4-4 0 0,0-1 0 16,5 1 0-16,-1-4 10 0,5-8-10 0,0 0-14 0,9 4 3 0,4 3 1 16,5-7-2-16,-1-3-1 0,5-1 0 0,4 0 0 15,5 0 3-15,0 0 1 0,8-8 0 0,-4 8 0 16,-8-3 9-16,8 3 0 0,4 0-9 0,-8 4 9 16,-13 0 0-16,-1 4 0 0,5 3 0 0,-4 5 0 15,-1 0 0-15,-8 3 0 0,-5 5-11 0,1-4 11 16,4 3 0-16,-9 4 11 0,-22 1-1 0,0 7 0 15,4-4 7-15,-8 5 2 0,-14-5 0 0,1 4 0 16,-5 0-8-16,4 4-2 0,-3-3 0 0,-1-1 0 16,0-4-9-16,0 0-17 0,0-7 4 0,5-5 1 0,-1-3 12 15,5-4 0-15,0 4 12 0,9-12-12 16,4 4-19-16,0-1-10 0,0-3-3 0,4 4 0 16,5-4 32-16,4 0 0 0,9 0 0 0,0 0 0 0,0 0 0 0,0 0-12 15,9-4 0-15,4 4 0 0,5 0 12 0,4 0-9 16,4 0 9-16,0-3-8 0,5-1 8 0,4 0-8 15,0-4 8-15,0 0-8 0,5-4 8 0,4 5 0 16,0-5 0-16,0-4 0 0,8-3 0 0,-8-1 0 16,0 1 0-16,4-1 0 0,5 1 0 0,-5-1 0 15,-8-7 0-15,3 4 0 0,1-5 0 0,0-3 0 16,0 0 0-16,-4 0 0 0,-1 0 0 0,5-5 0 16,0 1 0-16,0 0 8 0,-9 4-8 0,0-4 0 15,9 4 0-15,-9 3 0 0,-4 1 0 0,-5 4 0 16,-13 3 0-16,0 1-8 0,5 7 8 0,-14 0 0 15,-8 1 8-15,-5 3-8 0,9 8 19 0,-13-4-1 0,-9 4 0 0,-4 4 0 16,-1 4-3-16,1 3-1 0,-5 1 0 16,0 4 0-16,-4 7-14 0,5 0 11 0,3 1-11 15,1 7 10-15,-5 0-10 0,5 4 0 0,4 0 0 0,4 1 0 16,1-1 16-16,-1 0-1 0,5-4-1 0,4 4 0 16,9-8-14-16,-4 5 0 0,0-13 8 0,8 4-8 15,0-3 0-15,10-4 11 0,-6-5-11 0,1 1 10 16,4-8 0-16,5-4 0 0,-1 0 0 0,5 0 0 15,-4-12-10-15,8 4 12 0,5-3-12 0,4-5 12 16,-4 0-12-16,8 1 8 0,5-9-8 0,4 1 8 16,5 0-8-16,0-5 0 0,-5 1 0 0,5 0 0 15,4 3 0-15,-5 5 0 0,-3-1 0 0,-1 5 12 0,0 3-12 16,5 4 0-16,-5 0 0 0,-4 1 0 0,-9 3-12 0,0 4 12 16,4 4-12-16,-3 3 12 0,-10-3 0 0,-9 8 0 15,5 0 0-15,-8-1 0 0,-1 5 0 0,-5 4 0 16,-8-5 11-16,-4 1-11 0,0 7 28 0,-9-3 0 15,-9-1 0-15,4 1 0 0,-4-1-12 0,-4 1-2 16,-14-1-1-16,1-3 0 0,-5-1-3 0,0-3-1 16,0 0 0-16,-4-4 0 0,0-5-9 0,-1 1 8 15,6-4-8-15,-1 0 8 0,-9-4-8 0,9 1 0 16,5-1 0-16,-1-4 8 16,5 0-42-16,-4-4-9 0,8 5-1 0,0-9-1 15,5 0-152-15,0-3-31 0</inkml:trace>
        </inkml:traceGroup>
        <inkml:traceGroup>
          <inkml:annotationXML>
            <emma:emma xmlns:emma="http://www.w3.org/2003/04/emma" version="1.0">
              <emma:interpretation id="{41F5FFFA-B84F-45B0-BB3B-0D85575ABE6F}" emma:medium="tactile" emma:mode="ink">
                <msink:context xmlns:msink="http://schemas.microsoft.com/ink/2010/main" type="inkWord" rotatedBoundingBox="22234,15200 24205,15097 24244,15853 22274,15956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01812.2388">20878 14426 691 0,'0'0'61'0,"0"0"-49"0,4-11-12 0,-4 3 0 16,0 8 130-16,0-8 23 0,0-4 5 0,-4 5 1 16,-1-5-52-16,1 0-11 0,-1 4-1 0,1 1-1 15,4 3-35-15,-4-4-7 0,-5 0-2 0,4 0 0 16,-3 0-19-16,-1 5-4 0,0-5-1 0,-4 0 0 16,0 0 2-16,0 4 0 0,0-4 0 0,-5 5 0 15,0-1 1-15,1-4 1 0,-1 8 0 0,1 0 0 0,-5 0-9 0,0 8-1 16,-4 3-1-16,-1 1 0 0,1 8-5 0,-5 7-1 15,-4 0 0-15,0 8 0 0,-4 4-5 0,8 4 0 16,-4 0-8-16,8 0 12 0,1 0-12 0,4-4 8 16,5 0-8-16,3-4 0 0,1-4 11 0,4-4-11 15,9 1 12-15,-4-9-12 0,4-3 8 0,4-4-8 16,5 3 0-16,4-11 0 0,1-4 15 0,8 0-4 16,-1-8-1-16,6-7 0 0,8-1-2 0,0-3 0 15,0-5 0-15,0 1 0 0,-4-5-8 0,4-3 10 16,-4-4-10-16,-1-4 10 0,6 0-10 0,-6-4 0 15,1-4 9-15,0 5-9 0,-9 3 0 0,0 3 8 0,4 5-8 16,-4 8 0-16,-5 3 8 0,1 9-8 0,-9 3 8 16,-1 4-8-16,-8 4 0 0,9 8 0 0,-9 3 0 0,0 9 0 15,-4 3 0-15,-5 5 0 0,-4 7 0 0,0 4 0 16,4 0 0-16,-4 0 0 0,-5 0 0 0,5 4 0 16,4-8-12-16,-4 4 4 0,0-4 0 0,4-4 0 31,-4-4-115-31,9 1-22 0,-5-5-5 0</inkml:trace>
          <inkml:trace contextRef="#ctx0" brushRef="#br0" timeOffset="702157.39">21255 14321 1652 0,'0'0'73'0,"0"0"15"0,0 0-70 0,0 0-18 16,0 0 0-16,0 0 0 0,0 0 68 0,0 8 11 15,-5 7 1-15,5 9 1 0,-4-1-32 0,0 5-6 16,4 3-2-16,-9 0 0 0,5 0-18 0,-1 4-4 16,1-4-1-16,-5-3 0 0,5 3 8 0,-5-4 2 15,0-3 0-15,0-1 0 0,1-3-28 0,-1-1 0 16,0-7-9-16,0-1 9 0,5 1 8 0,-5-8 8 16,5 4 1-16,4-8 1 0,0 0 2 0,0 0 1 15,0 0 0-15,0 0 0 0,-9-8 11 0,9 8 1 16,0-8 1-16,0-3 0 0,0-5-10 0,4 0-1 15,1 1-1-15,-1-5 0 0,5-3-4 0,0-1-1 0,-1 5 0 16,6-8 0-16,3 3-5 0,-4 1-2 0,5-4 0 16,8-1 0-16,0 5-10 0,1-4 0 0,3-1 0 0,6 5 0 15,-6-1-8-15,10 1-4 0,-5 4-1 0,0-5 0 32,4 5-41-32,-8 3-8 0,4 4-2 0,-4 5-1040 0</inkml:trace>
          <inkml:trace contextRef="#ctx0" brushRef="#br0" timeOffset="702596.9996">21716 14742 1497 0,'0'0'66'0,"-5"-8"14"0,-4 8-64 0,9 0-16 15,0 0 0-15,0 0 0 0,0 0 61 0,0 0 9 16,0 0 2-16,9-7 0 0,9-1-24 0,-5 4-4 16,0-8 0-16,5 4-1 0,4 1-2 0,-1-5 0 15,-3 0 0-15,4 4 0 0,0-7-15 0,4-1-3 16,-4 1-1-16,0-1 0 0,4-3-5 0,-4 3-1 16,0-4 0-16,0-3 0 0,-4 0 7 0,-1 3 1 15,-4-7 0-15,5 7 0 0,-5 1-24 0,0-1 8 16,-4 1-8-16,-5 3 0 0,10 1 13 0,-10-1-1 15,-4 0-1-15,-4 9 0 0,-1-1 3 0,1 0 1 0,-5 0 0 0,-4 4 0 16,-5 4-15-16,1 0 8 0,-1 4-8 0,-4 4 0 16,-4 0 0-16,0 7-8 0,-1 1-1 0,-3 4 0 15,-1 7 35-15,5-4 7 0,-9 5 2 0,8 3 0 16,-3-4-35-16,3 8 0 0,1-8 0 0,0 9 0 16,4-9 12-16,0 4-12 0,0-4 12 0,9 1-12 15,-1-1 9-15,6 0-9 0,3-3 0 0,1-1 9 16,4-3-9-16,9 3 0 0,-1 0 9 0,14-3-9 31,0-1-32-31,9-3-10 0,0 0-2 0,8-5-679 0,1 1-135 0</inkml:trace>
        </inkml:traceGroup>
        <inkml:traceGroup>
          <inkml:annotationXML>
            <emma:emma xmlns:emma="http://www.w3.org/2003/04/emma" version="1.0">
              <emma:interpretation id="{744443E3-5230-4FD4-97E8-AA12CBF5BF34}" emma:medium="tactile" emma:mode="ink">
                <msink:context xmlns:msink="http://schemas.microsoft.com/ink/2010/main" type="inkWord" rotatedBoundingBox="24688,14391 29676,14130 29744,15430 24756,15690"/>
              </emma:interpretation>
              <emma:one-of disjunction-type="recognition" id="oneOf34">
                <emma:interpretation id="interp42" emma:lang="" emma:confidence="1">
                  <emma:literal>n</emma:literal>
                </emma:interpretation>
                <emma:interpretation id="interp43" emma:lang="" emma:confidence="0">
                  <emma:literal>,</emma:literal>
                </emma:interpretation>
                <emma:interpretation id="interp44" emma:lang="" emma:confidence="0">
                  <emma:literal>N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4.85273E6">27204 14029 691 0,'0'0'61'0,"0"0"-49"0,4-8-12 15,1 4 0-15,-1-4 192 0,-4 8 36 0,5-8 8 0,-5 8 0 16,0 0-78-16,0 0-16 0,0-4-3 0,0 4-1 16,0 0-63-16,0 0-13 0,0 0-2 0,13 8-1 15,-9 0-23-15,5 8-4 0,0-5 0 0,-5 9-1 16,5-5-11-16,0 1-3 0,-5 3 0 0,5 1 0 15,-5 3-7-15,5-3-2 0,-5 3 0 0,1-3 0 16,-1 3-8-16,-4-3 0 0,4-9 9 0,-8 1-9 16,4 0 0-16,0-12 0 0,0 0 0 0,0 0 8 15,-9 4-8-15,9-4 11 0,-8 0-11 0,8 0 12 16,-5-8-12-16,1-4 12 0,4 4-12 0,0-7 12 16,4-1-12-16,1-3 0 0,-1-1 0 0,5-3 8 15,-1-1-8-15,6-3 0 0,3 4 0 0,1-5 0 16,-1 5 0-16,5-4 0 0,5 3 0 0,-1 5 0 0,0-1 0 0,-4 5 0 15,0-1 0-15,-4 8 0 0,-5 0 13 16,4 8-2-16,-8 0-1 0,0 0 0 0,4 8-10 0,-4 4 0 16,-5-4 0-16,9 7 8 0,-8 1-8 0,4 3 0 15,-5 1 0-15,5-1 8 0,-5 1-8 0,-4 3 0 16,4 1 0-16,-4 3 0 0,0-4 0 0,5 5 0 16,-5-1-9-16,-5 0 9 15,5 1-123-15,0-5-21 0,0 0-4 0,-4 1 0 0</inkml:trace>
          <inkml:trace contextRef="#ctx0" brushRef="#br0" timeOffset="4.84855E6">22953 13607 662 0,'0'0'29'0,"4"-7"7"0,1-5-36 0,-1 4 0 0,0-4 0 0,1 5 0 16,-5-1 62-16,4-4 6 0,0 4 0 0,1-3 1 16,-1 3-17-16,1 0-3 0,3-4-1 0,-3 5 0 0,4 3-8 0,-1-4-1 15,-3 0-1-15,3 4 0 0,1-4 6 0,0 4 0 16,-5-3 1-16,-4 7 0 0,9 0-8 0,-9 0-1 16,0 0-1-16,0 0 0 0,0 0-6 0,0 0-1 15,0 0 0-15,0 11 0 0,0 5 8 0,-4 0 0 16,-1-1 1-16,-3 5 0 0,-1-1-1 0,4 5 0 15,-3-1 0-15,-1 0 0 0,0 5-14 0,5 7-3 16,-5-4-1-16,0 8 0 0,5 0-6 0,-1 4 0 16,-3 0-1-16,-1-4 0 0,0 4-3 0,0-1-8 15,1-3 12-15,-1 8-4 0,-4-4 0 0,-1 4-8 16,1-4 12-16,0 4-4 0,-4 3 0 0,3-7 0 16,1 0 0-16,0 0 0 0,-4 0-8 0,3-8 0 15,-3 0 0-15,4 0 0 0,4-7 0 0,-4-1 0 16,4-4 11-16,5-3-11 0,-1-1 9 0,1 1-9 0,-1-9 8 15,1 1-8-15,4 0 11 0,0-12-3 0,0 0-8 0,0 8 12 16,0-8-12-16,0 0 11 0,0 0-11 0,0 0 10 16,0 0-2-16,0 0 0 0,0 0 0 0,0 0 0 15,4-12-8-15,1 4 8 0,-1-4-8 0,5 1 8 16,-5-1-8-16,1 0 0 0,-1 1 0 0,5-1 0 16,-5 0 8-16,1-3-8 0,3 3 0 0,-3-4 8 15,-1 5-8-15,5-5 0 0,0 4 0 0,0-3 0 16,-1-5 0-16,-3 5 0 0,8-5 0 0,-4 1 0 15,-1-5 0-15,10 1 0 0,-5 3-9 0,9-3 9 16,-4 3 0-16,4 1 0 0,0-4-8 0,-1 3 8 16,6 1 0-16,-1-5-8 0,0 5 8 0,1-1 0 15,3 5-8-15,-3-5 8 0,-5 4 0 0,4 1 0 0,-4 3 0 16,0 0 0-16,-5 5 0 0,1 3 0 0,-5-4-8 16,0 8 8-16,1 0 0 0,-6 4 0 0,-8-4 0 0,5 12-8 15,-5-1 8-15,0 5 0 0,-5 3 0 0,-3 1 0 16,3 3-8-16,-4 5 8 0,1-5 0 0,-6 0 0 15,1 5 0-15,0-5 0 0,0 0 17 0,-5 1-2 16,1-1-1-16,-1 1 0 0,-4-5-2 0,0-3 0 16,-4-1 0-16,4 1 0 0,0 3-2 0,0-7-1 15,0 0 0-15,0 3 0 0,5-3-9 0,-5 0 0 16,0 3 0-16,4-3 0 0,1-4 0 0,4 8 10 16,-5-5-10-16,5 1 10 15,0 4-52-15,-5-1-10 0,1 1-3 0,4-1-905 0</inkml:trace>
          <inkml:trace contextRef="#ctx0" brushRef="#br0" timeOffset="4.84969E6">23413 14434 831 0,'14'8'36'0,"-14"-8"9"0,0 0-36 0,0 0-9 0,0 0 0 0,0 0 0 16,8-4 95-16,-8 4 17 0,0 0 3 0,9 0 1 16,0-4-47-16,0 4-9 0,-1-4-1 0,6 0-1 15,-10 4 3-15,5-4 1 0,0 1 0 0,-1-1 0 16,5 0-3-16,1-4-1 0,-1 0 0 0,0 0 0 15,5 1-20-15,-1 3-4 0,1-4-1 0,-1-4 0 16,1 4-18-16,4 1-4 0,-5-5-1 0,-4 0 0 16,1 4-10-16,3-3 8 0,-4-1-8 0,-4 4 8 0,4 0-8 0,-4 1 0 15,0-5 9-15,-1 4-9 0,1 0 9 0,0 0-9 16,-5 5 12-16,5-5-12 0,-9 8 12 0,5-4-12 16,3-4 12-16,-3 0-12 0,-1 4 14 0,1-3-4 15,-1-1-1-15,0 0 0 0,1 4 1 0,-1-4 0 16,-4-3 0-16,4 3 0 0,-4-4-10 0,0 4 10 15,0 0-10-15,-4 1 10 0,8-1-10 0,-8 0 8 16,4-4-8-16,-4 5 8 0,-1-1-8 0,1 4 0 16,0-4 9-16,4 0-9 0,0 8 0 0,0 0 0 15,-9-8 0-15,4 5 0 0,5 3 0 0,0 0 0 16,0 0 0-16,0 0 0 0,0 0 0 0,-8 0 0 16,3 3 0-16,-4 1 0 0,1-4 0 0,3 4 0 15,-4 4 0-15,1 0 0 0,-1 4 0 0,-4-1 0 16,4 1 0-16,-4 4 0 0,4-1 0 0,-4 1 9 0,0-1-1 15,0 5-8-15,4-5 15 0,0 1-4 16,-4 4-1-16,4 3 0 0,5 0-10 0,-1-3 12 0,-3-1-12 0,3 1 12 16,5-1-12-16,-4 1 0 0,4-1 9 0,4 1-9 15,-4-1 0-15,5-3 8 0,3 3-8 0,-3-3 0 16,3 0 0-16,6-5 0 0,-1 1 0 0,4 0 0 16,5-4-22-16,0-1-9 0,0-3-1 0,0-4-636 15,4-4-126-15</inkml:trace>
          <inkml:trace contextRef="#ctx0" brushRef="#br0" timeOffset="4.85009E6">24006 14095 1148 0,'0'0'51'0,"0"0"10"0,0 0-49 0,0 0-12 0,0 0 0 0,0 0 0 15,0 0 65-15,8-4 11 0,1 0 1 0,4 0 1 16,1 0-26-16,3 0-4 0,5 0-2 0,4 1 0 0,1-5 16 0,3 0 3 16,6 4 1-16,-1-4 0 0,4 0-21 0,5 1-4 15,-5-1-1-15,1 0 0 0,-1 0-30 0,1-3-10 16,-1 3 0-16,-4 0 0 0,1 0-11 0,-6 4-9 15,5-4-1-15,-8-3-1 16,-1 3-101-16,0 0-20 0</inkml:trace>
          <inkml:trace contextRef="#ctx0" brushRef="#br0" timeOffset="4.85034E6">24558 13401 748 0,'0'0'67'0,"0"0"-54"0,0 0-13 0,5-4 0 16,4 0 108-16,-5 0 20 0,5 0 3 0,0-4 1 15,-1 8-40-15,1-4-7 0,-9 4-1 0,9-3-1 16,-9 3-28-16,0 0-6 0,9 3-1 0,-9-3 0 15,8 4 0-15,-3 4-1 0,-1 4 0 0,-4 0 0 16,0 7-15-16,-4 4-2 0,-5 5-1 0,0 3 0 16,1 4-3-16,-6 8-1 0,1 4 0 0,-4 3 0 15,-1 1 0-15,1 4 0 0,-5-1 0 0,0 1 0 16,4-1 2-16,-4-3 0 0,-4 4 0 0,4-1 0 0,0-3-13 0,0 0-2 16,5-4-1-16,-1-5 0 15,0 1-11-15,5 0 8 0,-4-4-8 0,4-4 8 0,-1 4-8 16,1-7-9-16,0-5 9 0,4 0-13 15,-4-3-97-15,4-1-19 0,1-7-4 16,-1-5-744-16</inkml:trace>
          <inkml:trace contextRef="#ctx0" brushRef="#br0" timeOffset="4.85115E6">25063 14005 979 0,'0'0'87'0,"0"0"-70"16,0 0-17-16,0 0 0 0,0 0 89 0,0 0 15 15,0 0 2-15,0 0 1 0,0 0-31 0,-4 8-7 16,-1 4-1-16,-4 3 0 0,5-3-20 0,-5 7-4 16,1 1 0-16,-6 7-1 0,6 1-10 0,-6 3-1 15,6 0-1-15,-5 0 0 0,-1 0-4 0,6 1-1 16,-1-1 0-16,0 4 0 0,5-8-6 0,-1 4-2 0,5-7 0 0,0-1 0 15,5-3-7-15,-1-1-2 0,-4-7 0 0,4 0 0 16,1-5 0-16,-5-7 0 0,0 0 0 0,13 0 0 16,-4 0-1-16,4-4 0 0,-4-3 0 0,4-5 0 15,4-4 0-15,-3-3 0 0,-1-1 0 0,-5 1 0 16,6-5-8-16,3-3 10 0,-4 0-10 0,5 0 10 16,-5-5-10-16,0 5 8 0,0 4-8 0,-4-1 8 15,4 5-8-15,0 3 0 0,-4 1 0 0,-4 3 0 16,3 4 0-16,-8 8 0 0,0 0 0 0,0 0 0 15,5 8 0-15,-5 0 0 0,4 7 0 0,-4 1 0 16,0 7 0-16,0-3 0 0,0 3 0 0,5-3 0 16,-5-1 0-16,0 1 0 0,0-1 0 0,0-3 0 15,0-5 0-15,4 1 0 0,-4-12 0 0,4 8 0 16,-4-8 0-16,9 4 10 0,-4 4-10 0,8-8 10 16,-5 0 2-16,6-8 1 0,-1 4 0 0,4-4 0 15,1-4 10-15,-1 1 1 0,5-1 1 0,-4 0 0 0,-1-3-15 16,1 3-10-16,4-7 12 0,0 3-12 0,-13-4 29 0,8 1-1 15,-4-1 0-15,5 1 0 0,4-1-12 16,0 1-2-16,-5-1-1 0,1 1 0 0,-1 3-13 0,1-3-8 16,-5 3 8-16,5 1-13 15,-5-1-17-15,0 0-3 0,0 5-1 0,0-1 0 16,1 0-122-16,-1 5-24 0,0-1-4 0</inkml:trace>
          <inkml:trace contextRef="#ctx0" brushRef="#br0" timeOffset="4.85166E6">25818 14321 1407 0,'0'0'62'0,"0"0"14"0,0 0-61 0,0 0-15 0,0 0 0 0,0 0 0 15,0 0 89-15,8-4 15 0,10 0 4 0,-5-4 0 16,5 1-63-16,-1-1-12 0,1-4-2 0,4 4-1 16,0-3-16-16,4-1-3 0,0 0-1 0,5 1 0 15,-9-1 9-15,4 0 1 0,1 0 1 0,-5 1 0 0,-1-1-5 0,1 0 0 16,-4 1-1-16,-1-1 0 0,1 0 1 0,0 1 0 15,-5-1 0-15,-4 4 0 0,4-4-8 0,-9 1 0 16,0-1-8-16,1 0 12 0,-5 4 12 0,0-3 1 16,0 3 1-16,-5-4 0 0,-3 4-26 0,-1 1 8 15,0-1-8-15,0 4 0 0,-4-4 0 0,0 4 0 16,4 0 8-16,-4 4-8 0,0 0 0 0,-5 4 0 16,1 0 0-16,-5 4 0 0,0-4 0 0,0 4 0 15,0-1 0-15,-4 9 0 0,8 0 0 0,-4-1 0 16,5 5 0-16,-1-1 0 0,9 1 0 0,-4-5 0 15,4 9 0-15,1-5 0 0,3 1 0 0,1 3 12 16,4-7 0-16,4 3 0 0,1-3-2 0,-5 3 0 16,8-7 0-16,1 8 0 0,4-9-2 0,1 1-8 15,-1 4 12-15,4-5-4 0,1-3-8 0,4 0-12 0,4 0 2 0,0-4 1 32,1 3-43-32,-1-7-9 0,0 4-2 0,-4 0-905 0</inkml:trace>
          <inkml:trace contextRef="#ctx0" brushRef="#br0" timeOffset="4.8522E6">26708 14216 1152 0,'0'0'51'0,"0"0"10"0,-9 0-49 0,5 0-12 16,-5-4 0-16,9 4 0 0,-8 4 112 0,-1-4 20 16,0 0 4-16,9 0 1 0,0 0-61 0,0 0-13 15,0 0-3-15,0 0 0 0,0 0-27 0,0 0-5 16,0 0-2-16,0 0 0 0,0 0-2 0,13-4 0 16,0 0 0-16,5 0 0 0,-5 0-6 0,9 0-2 15,0-7 0-15,0 3 0 0,0-4-1 0,0 4-1 16,-5-3 0-16,1 3 0 0,-1-4-6 0,1 0-8 15,-5 5 11-15,0-5-11 0,5 4 25 0,-5-4-1 16,-4 1-1-16,-1-1 0 0,-3 4-23 0,-1-4 0 0,1 1 0 0,-5-1 8 16,0 0-8-16,0 1 0 0,0 3 0 0,-5-4 0 15,1 4 0-15,-5-3 0 0,0-1 0 0,-4 4 0 16,4 0 0-16,-4 1 0 0,4-1 0 0,-4 0-8 16,0 4 8-16,0 0 0 0,-5-4 0 0,1 4 0 15,-1 4-9-15,5 0 9 0,0 4-10 0,-5 0 10 16,1 0 0-16,4 0 0 0,-5 4 13 0,5 0-4 15,-5-1-9-15,5 5 12 0,-4 4-12 0,4-5 12 16,-1 9-4-16,1-4-8 0,-4-1 12 0,8 1-4 16,-4 3 8-16,4-3 2 0,-4-1 0 0,8 1 0 15,1 4-5-15,0-1-1 0,-1-3 0 0,5-1 0 16,5 5 6-16,-1-1 1 0,-4-3 0 0,4 3 0 16,5-3-19-16,-4 0-19 0,8-5 4 0,-4 5 1 15,4-1 0-15,4-7 0 0,1-4 0 0,8 0 0 16,0-4-143-16,5 0-29 0,4-8-6 0,0 0 0 0</inkml:trace>
        </inkml:traceGroup>
      </inkml:traceGroup>
    </inkml:traceGroup>
    <inkml:traceGroup>
      <inkml:annotationXML>
        <emma:emma xmlns:emma="http://www.w3.org/2003/04/emma" version="1.0">
          <emma:interpretation id="{FA050DA1-6B43-4906-8C32-8CA4035C48DF}" emma:medium="tactile" emma:mode="ink">
            <msink:context xmlns:msink="http://schemas.microsoft.com/ink/2010/main" type="paragraph" rotatedBoundingBox="11140,16412 33622,15683 33668,17088 11186,1781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DAFE86C-3120-4D96-B1DA-83C8588CD759}" emma:medium="tactile" emma:mode="ink">
              <msink:context xmlns:msink="http://schemas.microsoft.com/ink/2010/main" type="line" rotatedBoundingBox="11140,16412 33622,15683 33668,17088 11186,17818"/>
            </emma:interpretation>
          </emma:emma>
        </inkml:annotationXML>
        <inkml:traceGroup>
          <inkml:annotationXML>
            <emma:emma xmlns:emma="http://www.w3.org/2003/04/emma" version="1.0">
              <emma:interpretation id="{FFE5D892-E96C-4B73-B1B8-40906C79E432}" emma:medium="tactile" emma:mode="ink">
                <msink:context xmlns:msink="http://schemas.microsoft.com/ink/2010/main" type="inkWord" rotatedBoundingBox="11146,16585 15693,16437 15726,17456 11179,1760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06785.6455">9137 16427 1137 0,'0'0'50'0,"-4"-8"11"15,-1-4-49-15,1 1-12 0,4-5 0 0,-4 4 0 16,4 1 72-16,0-9 12 0,4 5 3 0,0-5 0 0,1 1-20 0,8-5-4 16,-4 5-1-16,4-5 0 0,9 1-22 0,-5 3-5 15,5 5-1-15,-4-5 0 0,4 1-21 0,-5 3-4 16,5 1-1-16,0 7 0 0,0-4-8 0,0 4 8 15,-9 8-8-15,0 0 8 0,1 8-8 0,-6 0 0 16,6 8 0-16,-10-1 0 0,-4 9 0 0,0 3 0 0,-4 8 0 0,4-4 0 16,0 4 0-16,-5-4 0 15,1 8 0-15,-5-3 0 0,5-1 0 0,-5-4 0 16,4-4 0-16,1 0 0 0,0-3 0 0,4-5 8 16,-5-3-8-16,5 0 8 0,0-9-8 0,0-7 0 15,0 0 0-15,0 0 0 0,13 0 17 0,-4-4 5 16,0 1 1-16,4-9 0 0,0 0 9 0,1-3 1 15,3-5 1-15,1 1 0 0,4-1-2 0,-5-3 0 16,1-5 0-16,-1 5 0 0,5 0-9 0,-4-5-3 16,-1 5 0-16,1-1 0 0,-1-3-20 0,1 8 9 15,-5-1-9-15,5 1 0 0,-5 3 0 0,0 4 0 0,0 1 0 16,0 7 0 0,0 0-30-16,-4-4-6 0,4 4-2 0,0 4-605 0,1 4-121 0</inkml:trace>
          <inkml:trace contextRef="#ctx0" brushRef="#br0" timeOffset="707210.503">10168 16411 1335 0,'0'0'29'0,"0"0"7"0,0 0 0 0,0 0 2 0,0 0-30 0,0 0-8 16,0 0 0-16,9-7 0 0,0-1 60 0,0 4 12 16,-1-8 1-16,6 4 1 0,-1-3-10 0,0-1-1 15,0 0-1-15,5 1 0 0,-5 3-38 0,0-4-8 16,4-4-2-16,-3-3 0 0,-1 3-6 0,0 5-8 16,0-9 11-16,-4 5-11 0,0-1 16 0,-5 0-3 15,5 1-1-15,-9-5 0 0,4 5 1 0,-4-5 0 16,0 5 0-16,-4-1 0 0,4 0 4 0,-9 1 1 15,5 3 0-15,-10 0 0 0,6 1 1 0,-5 3 0 16,-1 0 0-16,-8 4 0 0,5 0-4 0,-5 4-1 16,0 4 0-16,0 0 0 0,0 4 7 0,0 4 2 0,0-5 0 15,5 9 0-15,4 0-23 0,-5 3 8 0,5 1-8 16,4 7 0-16,0-4 0 0,0 5 0 0,5-1 0 0,0-4 0 16,-1 1 0-16,5 3 8 0,5 0-8 0,-1 4 11 15,5-3-11-15,0 3 0 0,4-4 0 0,0-3 8 31,5-1-36-31,-1 0-7 0,5 1-1 0,-4-5-618 0,4-7-123 0</inkml:trace>
          <inkml:trace contextRef="#ctx0" brushRef="#br0" timeOffset="707524.2158">10484 16279 954 0,'0'0'42'0,"0"0"9"0,0 0-41 0,0 0-10 15,0 0 0-15,0 0 0 0,0 0 84 16,0 0 14-16,5 8 3 0,-5 3 1 0,0 1-18 0,4 0-3 16,-4 3-1-16,4 1 0 0,-4-1-1 0,0 5-1 15,0-4 0-15,0 3 0 0,5-3-21 0,-1-1-4 16,0 1-1-16,1-4 0 0,-1-1-20 0,1-3-4 16,-5-8 0-16,4 8-1 0,5 0-12 0,-9-8-3 15,0 0 0-15,0 0 0 0,0 0-3 0,0 0-1 16,9-4 0-16,-9 4 0 0,8-8 4 0,-3 0 0 0,-1-4 0 15,0 1 0-15,1-5 1 0,-1 1 1 0,1-5 0 0,-5 1 0 16,4-1-5-16,-4 1-1 16,4-5 0-16,1 1 0 0,4-5-8 0,-1 1 8 0,6 4-8 0,-1-5 8 15,4-3-16-15,1 4-4 0,8 0-1 0,-8 7 0 32,-1 1-111-32,5 7-21 0,9-4-5 0</inkml:trace>
          <inkml:trace contextRef="#ctx0" brushRef="#br0" timeOffset="707910.9906">11169 16146 1036 0,'0'0'92'16,"0"0"-73"-16,0 0-19 0,0 0 0 0,0 0 195 0,8 0 35 15,5 0 7-15,-4 0 2 0,4-4-147 0,5 0-30 16,0 4-6-16,3-4 0 0,-3 1-26 0,4-1-5 15,4-4-1-15,1 4 0 0,-5 0-24 0,4 0 0 16,0 0 8-16,0 0-8 16,-4 0-56-16,0 1-14 0,0-1-2 0,0 0-1 15,-4 0-146-15,-1 4-29 0</inkml:trace>
          <inkml:trace contextRef="#ctx0" brushRef="#br0" timeOffset="708012.0633">11410 15585 1407 0,'0'0'62'0,"0"0"14"0,0 0-61 0,0 0-15 0,0 0 0 0,0 0 0 16,0 0 96-16,0 0 16 0,0 0 3 0,4 7 1 16,-4 5-68-16,0 12-12 0,0-1-4 0,0 12 0 15,0 0 10-15,-4 4 2 0,-1 8 0 0,1 0 0 16,-5-4 8-16,5 3 3 0,4 5 0 0,-9-4 0 15,5 0-29-15,-9-1-6 0,-1 1 0 0,6 0-1 16,-6-4 9-16,1 4 3 0,0-8 0 0,0 4 0 16,4-8-41-16,0 0-8 0,5-4-2 0,-5-4 0 15,9 1-105-15,0-5-22 0,0-3-4 0,0-9-765 16</inkml:trace>
          <inkml:trace contextRef="#ctx0" brushRef="#br0" timeOffset="708186.5592">11805 16283 1450 0,'0'0'64'0,"0"0"14"0,0 0-62 0,0 7-16 15,0 5 0-15,-5 4 0 0,5-5 86 0,0 5 14 16,5 0 4-16,-5-1 0 0,4-3-24 0,0 4-4 16,1-1 0-16,-1-3-1 0,1 3-33 0,-1-3-6 15,0 4-2-15,5-8 0 0,-4 3-43 0,3 1-9 16,1-4-2-16</inkml:trace>
          <inkml:trace contextRef="#ctx0" brushRef="#br0" timeOffset="708344.006">12195 15873 2156 0,'0'0'48'0,"-13"4"9"0,0 0 3 0,0 0 0 0,4 4-48 0,-4 3-12 0,4 1 0 0,0 4 0 15,0-5-124 1,1 9-28-16,-1-5-4 0</inkml:trace>
          <inkml:trace contextRef="#ctx0" brushRef="#br0" timeOffset="709055.7907">12766 15975 990 0,'0'0'44'0,"0"0"8"0,0 0-41 0,-5-8-11 16,5 0 0-16,-9 0 0 0,5 0 138 0,0 4 26 16,-5-3 4-16,4-1 2 0,-8 4-42 0,0 0-8 15,0 4-1-15,0 0-1 0,-5 4-48 0,1 4-10 16,-1 0-1-16,-4 3-1 0,5 1-30 0,-1 4-5 16,-4 3-2-16,0 4 0 0,5 1-11 0,-5-1-2 15,4 5-8-15,1 3 12 0,3 0-12 0,-3 4 0 16,4-4 0-16,4 0 0 0,0 1 9 0,5-5-9 15,-1 4 8-15,5-4-8 0,0 1 8 0,0-5-8 16,9 1 8-16,-4-5-8 0,3-3 8 0,-3-1-8 16,4-3 8-16,-1-4-8 0,5 0 10 0,1-8-10 15,3 0 12-15,-4 0-12 0,5-8 10 0,4 0-10 0,0 0 8 16,0-4-8-16,0 1 18 0,0-1-2 0,0 0 0 0,4-3 0 16,-9 3-26-16,1 0-6 0,-1-3 0 15,5 3-1-15,-4-4 29 0,-5 5 7 0,0-5 1 0,-4 4 0 16,4-7-20-16,-4 3 0 0,0 1 0 0,-5-9 0 15,1 5 0-15,-1-5 0 0,0 1 0 0,-4 0 0 16,-4-5 0-16,4 5 0 0,0 0 0 0,0 3 0 16,4 4-8-16,-8 1-6 0,4 3-1 0,-4 4 0 15,-1 1 23-15,5 7 5 0,-4 0 1 0,-5 0 0 16,0 7-36 0,5 9-7-16,-9 0-2 0,4 7 0 0,-9 0 31 0,5 5 13 0,0 3-1 0,4-4 0 15,-4 0 4-15,9 5 1 0,-5-5 0 0,0 4 0 0,5-4-17 0,4-7-9 16,0-1 1-16,0-7 0 0,0 0 8 15,4 0 0-15,-4-12 10 0,9 3-10 0,4 1 9 0,0-4-9 16,0-4 8-16,5 1-8 0,8-9 0 0,1 0 8 16,3-3-8-16,1-1 0 0,0-7 0 0,8 3 0 15,1-3 0-15,-5-1 0 0,9-3 9 0,0 4-9 16,4-1 10-16,0 1-10 0,0-1 0 0,1 1-10 16,-1 7 0-16,0 5 0 0,-4-1 10 0,-5 4 0 15,-3 0 10-15,-1 8-10 0,-9 0 0 0,0 8 0 16,-4-4 0-16,-4 4 0 0,-5 4 8 0,0-1-8 15,-8 5 0-15,-1-4 9 0,-4 3 5 0,-4 5 1 16,-10-5 0-16,6 5 0 0,-10-5-1 0,0 5 0 0,-3-8 0 0,-1 3 0 16,-5-3 14-16,-3 3 4 0,3-3 0 0,1 0 0 15,-5-4-32-15,0-1 0 0,-4 1 0 16,0 0 0-16,0 0-24 0,-4-4 1 0,4 0 1 0,-5 0 0 31,1-8-44-31,-1 4-9 0,1 0-1 0,-1-4-656 0,1 4-130 0</inkml:trace>
        </inkml:traceGroup>
        <inkml:traceGroup>
          <inkml:annotationXML>
            <emma:emma xmlns:emma="http://www.w3.org/2003/04/emma" version="1.0">
              <emma:interpretation id="{C4C33F97-549F-4647-8354-D0D41717D525}" emma:medium="tactile" emma:mode="ink">
                <msink:context xmlns:msink="http://schemas.microsoft.com/ink/2010/main" type="inkWord" rotatedBoundingBox="16562,16236 17705,16199 17750,17605 16608,17642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710295.8627">14775 16025 633 0,'0'0'56'0,"0"-8"-44"15,-5 1-12-15,5-1 0 16,0 0 170-16,0-4 32 0,0 5 6 0,0-5 2 16,-4 4-61-16,4-4-12 0,0 5-2 0,-4-1-1 0,4 8-52 15,0-8-10-15,0 8-3 0,0 0 0 0,0 0-47 0,0 0-10 16,0 0-1-16,0 0-1 0,0 0-10 0,0 0 0 16,-13 4 0-16,4 4 0 0,-4 3 0 0,-1 5 0 15,-3 0 0-15,-1 7 0 0,1 0 17 0,-1 1 2 16,1 3 0-16,4 0 0 0,-5 1 1 0,5 3 1 15,4-4 0-15,5 4 0 0,-5-3-9 0,5-5-1 16,-1-3-1-16,1-1 0 0,4 1-10 0,0-5 12 16,4 1-12-16,1-5 12 0,-5-11-12 0,8 8 10 15,5-4-10-15,5 0 10 0,0-8-10 0,-1 0 0 16,5 0 9-16,0-3-9 0,4-5 0 0,1 0 8 16,-1 4-8-16,0-3 0 0,-4 3 0 0,0-4 0 15,4 0 0-15,-4-3 0 0,0-1 0 0,0 1 0 0,-4-5 0 16,4 1 0-16,-9-1 0 0,4 1 0 0,-3-1 0 0,-6 1 8 15,6-5-8-15,-6 1 0 0,-8-1 0 0,5 1 8 16,-5 4-8-16,0-5 0 0,-5 1 8 0,-3 3-8 16,-1 1 18-16,0-1-1 0,-4 5 0 0,0 3 0 15,0 4-26-15,-5 4-6 0,5 0-1 0,-5 4 0 16,1 4 16-16,-1 4-9 0,1 4 9 0,3 3-8 16,6 1-107-1,-1 0-21-15,-4 3-4 0</inkml:trace>
          <inkml:trace contextRef="#ctx0" brushRef="#br0" timeOffset="712202.9579">15310 15819 403 0,'0'0'36'0,"0"0"-36"0,0 0 0 0,0 0 0 15,0 0 108-15,0 0 14 0,13 3 3 0,0 1 1 16,-4-4-42-16,4 0-9 0,-4-4-2 0,4 1 0 15,5-1 11-15,-5 0 1 0,0-4 1 0,5 0 0 16,4 0 11-16,-5 1 3 0,1-5 0 0,-5 0 0 16,4 0-44-16,1 1-8 0,-5-1-1 0,0 0-1 15,1 1-11-15,-1 3-3 0,-5-4 0 0,1 0 0 16,4 1-19-16,-4-1-4 0,0 0-1 0,0 1 0 16,-5-1-8-16,-4 0 0 0,4-3 0 0,-4 3-11 0,0 0 11 0,0-3 0 15,-4 3 8-15,0-4-8 16,-1 5 11-16,1-9-3 0,0 5 0 0,-5 3 0 0,4-4-8 15,1 1-11-15,0-5 3 0,-1 5 0 0,-4-1 8 16,5 0 0-16,0 1 0 0,4-1 0 0,-5 5 0 0,1-5 0 16,4 4 0-16,-4 4 0 0,4 8 0 0,0 0-8 15,-5-3 8-15,5 3-8 0,0 0 8 0,0 0 0 16,-9 7 0-16,5 5 0 0,-5 0 0 0,0 7 0 16,-4 1 8-16,0 7-8 0,0 4 17 0,0 8-1 15,0 0 0-15,-1 8 0 0,1-4 16 0,0 8 2 16,0-1 1-16,4 1 0 0,-4 4 8 0,4-5 1 0,0-3 1 15,1 0 0-15,-1-4-9 0,5 0-1 0,-1-4-1 16,1 0 0-16,-1-4 5 0,1 0 1 0,0-8 0 0,4 0 0 16,-5 1-40-16,5-5 0 0,-4 1 0 0,-1-1 0 15,1 4 0-15,0-3 8 0,-1 3 0 0,-3 0 0 16,-6 1-8-16,1-1-16 0,-4 4 4 0,-1-4 0 31,-4 1-31-31,0-5-6 0,0 4-2 0,5-7 0 16,-5-1-32-16,9 1-6 0,-1-8-2 0,1-5 0 15,5 5-137-15,-1-8-27 0</inkml:trace>
          <inkml:trace contextRef="#ctx0" brushRef="#br0" timeOffset="712443.025">15113 16158 1004 0,'0'0'44'0,"0"0"10"0,0 0-43 0,0 0-11 16,4-12 0-16,0 8 0 0,5-4 84 0,-4 1 16 15,3 3 2-15,1 0 1 0,0-4 0 0,0 4 0 0,4-4 0 0,0 4 0 16,0 1-20-16,5-1-4 16,4 0-1-16,0 4 0 0,0-4-35 0,0 4-7 15,-1 0-2-15,1 0 0 0,0 0-34 0,0 0 0 16,0 0 0-16,-4 4-633 0,4 0-129 0</inkml:trace>
        </inkml:traceGroup>
        <inkml:traceGroup>
          <inkml:annotationXML>
            <emma:emma xmlns:emma="http://www.w3.org/2003/04/emma" version="1.0">
              <emma:interpretation id="{B601FC52-FC05-4460-88E3-3D5C3645A2BC}" emma:medium="tactile" emma:mode="ink">
                <msink:context xmlns:msink="http://schemas.microsoft.com/ink/2010/main" type="inkWord" rotatedBoundingBox="18696,16386 23031,16245 23068,17383 18733,17523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714033.187">17017 16017 630 0,'0'0'28'0,"0"0"5"0,0 0-33 0,0 0 0 0,0 0 0 0,0 0 0 15,0 0 52-15,0 0 3 0,4-7 1 0,-4 7 0 16,0 0 16-16,0 0 3 0,0-8 1 0,5 0 0 16,-5 0-23-16,0 4-4 0,0-3-1 0,0-1 0 15,0 0 12-15,0 8 1 0,0 0 1 0,0 0 0 16,0-8-14-16,0 8-4 0,0 0 0 0,0 0 0 15,0 0-31-15,0 0-13 0,0-8 11 0,0 8-11 0,0 0 17 0,0 0-2 16,0 0-1-16,0 0 0 0,0 0-14 0,0 0 0 16,0 0 8-16,0 0-8 0,-9-4 8 0,9 4-8 15,-9-3 11-15,9 3-11 0,-9-4 24 0,5 0-1 16,-5 0-1-16,0 4 0 0,5 0-2 0,-5-4-1 16,0 0 0-16,1 4 0 0,3 0-5 0,-4 0-1 15,1 0 0-15,-1 0 0 0,-4 0-13 0,4 4 11 16,-4-4-11-16,4 4 10 0,-4 0-10 0,0 4 8 15,-5-8-8-15,5 7 8 0,0-3 4 0,0 4 0 16,-1 0 0-16,1 0 0 0,0-1-12 0,4 1 0 16,1 0 0-16,-6 0 0 0,6 4-12 0,-1-5 12 15,0 1-12-15,5 4 12 0,-1-4 0 0,1 3 0 16,0 5 0-16,-1-4 0 0,5-1 11 0,0 5 3 0,0-4 1 16,0 3 0-16,5 1-6 0,-1-1-1 0,0 5 0 0,1-1 0 15,-5 1 5-15,4-1 1 0,5 1 0 0,-5-1 0 16,1-3 1-16,3 0 0 0,6-1 0 0,-6-3 0 15,1 0-2-15,4-1 0 0,-8-3 0 0,3 0 0 16,6-4 2-16,-6-4 0 0,6 0 0 0,-1 0 0 16,0-4-6-16,0 0-1 0,0 0 0 0,5 0 0 15,-1-4 3-15,1-3 0 0,-1 3 0 0,-3-8 0 16,3 5-11-16,1-5 0 0,-5 0 0 0,0 1 0 16,0-9 0-16,5 5 0 0,-5-8 9 0,0-1-9 15,-4 1 8-15,4-4-8 0,0 4 8 0,0-5-8 16,0 1 0-16,1-4 0 0,-1-4 0 0,0 4 0 0,0 0 0 15,0-4-12-15,5 0 12 0,-5 4-12 0,5-4-2 16,-1 4-1-16,-8 0 0 0,8 0 0 0,-3 7 3 0,3 1 1 16,-8 4 0-16,0 3 0 0,-5 1 11 0,5 3-13 15,0 4 5-15,-9 4 8 0,-5 1-8 0,5 7 8 16,0 0 0-16,0 0 0 0,-4-8 0 0,4 8 0 16,0 0-9-16,0 0 9 0,0 0 0 0,-9 8 0 15,0-1 0-15,-4 9 0 0,4 0 0 0,-4 3 0 16,4 5 0-16,-4 7 0 0,0 0 16 0,-4 8 0 15,3 4 0-15,-3 0 0 0,4 0 8 0,-1-1 3 16,-3 5 0-16,4-8 0 0,0 0-3 0,4 0 0 16,0 0 0-16,0-4 0 0,1 0-9 0,-1 1-3 0,0 3 0 15,5-4 0-15,-1-4-12 0,1-4 0 0,4 0-9 0,0-3 9 32,4-1-131-32,1-3-20 0,3-5-4 0</inkml:trace>
          <inkml:trace contextRef="#ctx0" brushRef="#br0" timeOffset="714240.2682">17578 16049 2055 0,'0'0'45'0,"0"0"10"0,0 0 1 0,0 0 2 0,-13 7-46 0,0 1-12 0,13 4 0 0,-4 0 0 15,-1-1 47-15,1 1 7 0,-1 0 2 0,5 7 0 16,5-3-24-16,-5 3-5 0,-5-3-1 0,5 0 0 0,5-1-14 0,-1 1-4 15,1-5 0-15,-1 5 0 16,-4-4-34-16,9-1-7 0,0-7-2 0,-1 4-649 16,-8-8-129-16</inkml:trace>
          <inkml:trace contextRef="#ctx0" brushRef="#br0" timeOffset="714374.7467">17763 15659 1681 0,'0'0'74'0,"0"-12"16"0,-9 4-72 0,4-3-18 16,5 11 0-16,0 0 0 0,0 0 48 0,0 0 7 16,-8 3 1-16,3 5-588 0,5 4-118 0</inkml:trace>
          <inkml:trace contextRef="#ctx0" brushRef="#br0" timeOffset="714904.6332">17806 16111 1688 0,'0'0'75'0,"0"0"15"0,0 0-72 0,0 0-18 0,0 0 0 0,0 0 0 15,9-4 37-15,0-4 4 0,0 4 1 0,4 1 0 16,5-1-42-16,3 0-11 0,6 0-1 0,-5 4-793 16</inkml:trace>
          <inkml:trace contextRef="#ctx0" brushRef="#br0" timeOffset="714757.3801">18008 15982 1594 0,'0'0'71'0,"0"0"14"0,0 0-68 0,0 0-17 0,0 0 0 0,0 0 0 15,0 0 71-15,0 0 10 0,9 0 3 0,0-7 0 16,4 3-23-16,0-4-4 0,-4 4-1 0,8-4 0 16,5-4-32-16,-4 1-6 0,-14-1-2 0,5-4 0 15,13 1-8-15,-9-1-8 0,-4-3 9 0,0-5-9 16,-5-3 22-16,5 0-2 0,8-1 0 0,-8-3 0 0,-9 4-20 0,9-4 9 15,4 0-9-15,0-1 0 0,-8 5 0 0,4 0 0 16,4 3 0-16,-5 5 0 0,1 3 11 0,-4 1-2 16,-10-1 0-16,10 8 0 0,3 1-9 0,-8 7 12 15,0 0-12-15,0 0 12 0,0 0-12 0,-13 3 12 16,0 9-12-16,0 4 12 0,-9-1-12 0,4 9 0 16,1-1 0-16,-1 4 0 0,-8 1 15 0,4-1 1 15,9 4 0-15,-5 4 0 0,1 4 16 0,-5-4 3 16,4 4 1-16,1-4 0 0,4 1-21 0,-1-5-4 15,-3 0-1-15,4 4 0 0,4-4 2 0,5 0 1 16,-5-3 0-16,0 3 0 0,0 0-13 0,5-4 8 16,4-3-8-16,-5 3 0 15,-3-7-39-15,3 3-13 0,1-3-4 0,4-1-684 16,-9 1-136-16</inkml:trace>
          <inkml:trace contextRef="#ctx0" brushRef="#br0" timeOffset="715495.4388">18144 16173 1458 0,'-22'-19'64'0,"22"19"14"0,9-8-62 0,0 0-16 16,-9 8 0-16,9-7 0 0,4 3 27 0,4 0 2 16,5 4 1-16,0-4 0 15,-4 4-110-15,8-4-23 0</inkml:trace>
          <inkml:trace contextRef="#ctx0" brushRef="#br0" timeOffset="715407.2875">18386 16037 1494 0,'0'0'66'0,"0"0"14"0,-5-4-64 0,5 4-16 16,-4-4 0-16,4 4 0 0,0-8 78 0,0 1 13 16,0 3 2-16,4-4 1 0,9-4-42 0,-4 4-8 15,0-3-1-15,4-5-1 0,5 4-17 0,-5-3-3 16,4-1-1-16,1 1 0 0,-5-1-9 0,0 0-1 15,5-7-1-15,-5 0 0 0,-4 3 3 0,-1-7 1 16,6-1 0-16,-1-3 0 0,-4 4 6 0,-5-4 2 16,5-4 0-16,-5 4 0 0,5-1-8 0,0 5-2 15,-9 0 0-15,0 3 0 0,4 1-4 0,0 7-8 16,-8 1 11-16,4 3-11 0,0 4 20 0,0 0-4 0,0 8 0 16,0 0 0-16,-9 0-4 0,1 8-2 0,3 0 0 15,-8 4 0-15,-5 3-10 0,5 1 8 0,4 7-8 0,1 1 8 16,-1-1 4-16,-4 1 1 0,0-1 0 0,4 4 0 15,0 1 2-15,0-1 0 0,-4 0 0 0,4 4 0 16,1 4-3-16,-1 0 0 0,0 1 0 0,-4 3 0 16,0-4-4-16,0 4 0 0,4 0-8 0,-9 4 12 15,1-4-12-15,-5 3 8 0,9 1-8 0,-1 0 0 32,-8 0-26-32,5-8-11 0,4 4-3 0,4-4-700 0,0-3-140 0</inkml:trace>
          <inkml:trace contextRef="#ctx0" brushRef="#br0" timeOffset="715721.7564">18561 16185 1177 0,'0'0'52'0,"0"0"11"0,0 0-51 0,0 0-12 0,13 8 0 16,-4-8 0-16,4 0 64 0,0 0 9 0,-4 0 3 0,4-4 0 15,9 0-10-15,-4 0-2 0,-1-4 0 0,1 1 0 16,8-5-22-16,1 0-5 0,-10 1-1 0,5-1 0 15,-4-4-9-15,3 1-3 0,-3-5 0 0,0 5 0 16,-10-5 4-16,1 1 0 0,4-1 0 0,-4 1 0 16,-9 3 6-16,4 0 2 0,1 1 0 0,-1 3 0 15,-4 0 5-15,-4 5 2 0,-5 3 0 0,9 4 0 16,0 0-22-16,0 0-4 0,-17 4-1 0,-1 3 0 16,9 5-6-16,-8 0-2 0,-5 3 0 0,0 5 0 15,0-1-8-15,4 1 8 0,5 3-8 0,0-3 8 16,-5 3-8-16,10-3 0 0,3 3 0 0,5 0 0 15,-4 1-21 1,-5-5-7-16,9 1 0 0,4-1-1003 0</inkml:trace>
          <inkml:trace contextRef="#ctx0" brushRef="#br0" timeOffset="716019.6478">19215 15912 1987 0,'0'0'44'0,"0"0"8"0,-9 0 3 0,9 0 1 0,-9 4-45 0,0 4-11 16,5 0 0-16,-5 3 0 0,1 5 57 0,-1 0 10 16,0-1 1-16,0 1 1 0,0-1-32 0,1 5-6 15,-1-1-2-15,0-3 0 0,0 3-16 0,1-3-3 0,-1 0-1 16,4-5 0-16,5 1-1 0,-4-4-8 0,0 0 12 0,4-8-4 16,0 0-8-16,0 0 0 0,0 0 9 0,0 0-9 15,0 0 20-15,0 0 0 0,8-8 0 0,1 4 0 16,0-8-20-16,0 1 8 0,4-1-8 0,-4-8 0 15,4 5 12-15,0-5-1 0,0-3-1 0,5 3 0 16,-1 1-10-16,1-1 0 0,4 1 9 0,0-1-9 31,0 5-21-31,4-5-9 0,0 9-2 0,1-1-700 0,-1 4-140 0</inkml:trace>
          <inkml:trace contextRef="#ctx0" brushRef="#br0" timeOffset="716287.0504">19421 16158 964 0,'22'0'43'0,"-9"-4"9"0,0 0-42 16,5-4-10-16,8 4 0 0,0-7 0 0,5 3 68 0,-5-4 12 15,1 4 3-15,-1-3 0 0,0-5-33 0,-4 0-6 16,-4 1-2-16,-1-1 0 0,-3 1 29 0,-6-1 5 16,1-3 2-16,-4-1 0 0,-5 1 0 0,0 3 0 15,0 0 0-15,-9 5 0 0,0-5-13 0,-4 8-2 16,0-3-1-16,0 3 0 0,-5 4-12 0,0 0-2 15,1 4-1-15,-5 0 0 0,0 4-11 0,0 4-3 0,5-4 0 0,-5 7 0 0,0 5-20 0,0-1-4 32,0 5-1-32,9-1 0 0,-1 5-8 0,1-5 0 15,0 1 0-15,4 3 0 0,1 1 0 0,-1 3 0 16,9-4 0-16,-5 1 0 16,5-1-34-16,5 1-9 0,-1-1-1 0,5-4-675 0,-5-3-134 0</inkml:trace>
          <inkml:trace contextRef="#ctx0" brushRef="#br0" timeOffset="716614.9764">19912 16014 1152 0,'0'0'102'0,"0"-8"-82"0,0-4-20 0,-4 4 0 16,0-3 122-16,4 3 20 0,0 8 4 0,0 0 1 16,-5-4-28-16,5 4-6 0,0 0-1 0,0 0 0 15,0 0-44-15,0 0-10 0,0 0-2 0,-4 12 0 16,4-5-32-16,-5 5-6 0,1 0-2 0,4-1 0 15,-4 1-7-15,4 0-1 0,-5-4-8 0,5-8 12 16,0 7-12-16,0-7 0 0,-4 8 0 0,4-8 0 16,0 0 12-16,0 0-4 0,0 0-8 0,0 0 12 0,0 0-12 15,0 0-8-15,0 0 8 0,4-8-13 16,1-3 13-16,-1-1 0 0,5-4 0 0,0 1 0 0,-1-1 0 0,1 1 0 16,4-1 12-16,-4-3-12 0,4 7 0 0,0 0 0 15,-4 0 0-15,0 5 0 0,0 3 0 16,-9 4 0-16,9 4 8 0,-9-4-8 0,4 7 0 0,5 1 8 15,-5 4-8-15,0 4 0 0,-4-5 8 0,5 5-8 16,-1 3 0-16,-4 1 0 16,5-5-112-16,-1 1-28 0</inkml:trace>
          <inkml:trace contextRef="#ctx0" brushRef="#br0" timeOffset="716864.5886">20329 15826 1954 0,'0'0'43'0,"0"0"9"0,0 0 1 0,5-4 3 0,-1 1-45 0,9 3-11 0,0-4 0 0,0 0 0 16,5 4 69-16,4-4 12 0,4 4 3 0,1-4 0 15,-1 0-58-15,5 0-11 0,4-4-3 0,-5 1 0 16,10 3-3-16,-5-4-1 0,4-4 0 0,1 8 0 15,-5-4-8-15,0 5 12 0,-4-1-12 0,0 4 12 16,-5-4-26-16,-4 4-5 0,0 0-1 0,-5 4 0 16,1 0-169-16,-5-1-35 0</inkml:trace>
          <inkml:trace contextRef="#ctx0" brushRef="#br0" timeOffset="717142.752">20755 15444 1094 0,'0'0'97'0,"0"0"-77"16,0 0-20-16,0 0 0 0,-5 12 84 0,-3 0 14 16,3 3 2-16,1 5 1 0,-1 7 19 0,-3 4 3 0,-1 4 1 0,-4 0 0 15,0 8-12-15,-1 0-1 0,-3 0-1 0,-1 4 0 16,1-4-21-16,-1 0-4 0,-4 0-1 0,5-4 0 15,-1 3-22-15,1 1-5 0,-1-4-1 0,0 4 0 16,5-4-32-16,0 0-8 0,0-4 0 0,0-3-1 16,4-1-15-16,0 0 0 0,5-4 8 0,0-3-8 31,-5-5-68-31,4-3-17 0,5-1-3 0,0-3-708 0,5 4-140 0</inkml:trace>
        </inkml:traceGroup>
        <inkml:traceGroup>
          <inkml:annotationXML>
            <emma:emma xmlns:emma="http://www.w3.org/2003/04/emma" version="1.0">
              <emma:interpretation id="{1DF93D3A-9C63-4E77-84C8-9B6933456772}" emma:medium="tactile" emma:mode="ink">
                <msink:context xmlns:msink="http://schemas.microsoft.com/ink/2010/main" type="inkWord" rotatedBoundingBox="23947,16359 28371,16216 28403,17202 23979,17345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719372.0239">22518 15834 518 0,'0'0'23'0,"0"-8"5"0,0-3-28 0,0-1 0 0,0 0 0 0,-4 1 0 0,0 3 193 0,-1-8 34 15,1 4 6-15,-1 1 2 0,-3 3-150 16,-1 0-29-16,0 0-7 0,-4 4-1 0,0 1-16 16,0 3-3-16,-9 3-1 0,0 1 0 0,0 4 6 15,-4 4 1-15,-5 3 0 0,0 5 0 0,0 3 16 0,-4 5 3 16,-4 3 1-16,4 0 0 0,4 4-7 0,0 0-2 16,1 4 0-16,3-4 0 0,5 4-17 0,0 0-3 15,9 0-1-15,0-4 0 0,0-3-10 0,9 3-3 16,-1-8 0-16,5 0 0 0,5-3-4 0,-1-5-8 15,9-3 11-15,0-1-11 0,0-3 0 0,5-4 0 16,8 0 0-16,5 0-12 16,4-5-48-16,5-3-10 0,-5 0-2 0,4 0-554 15,1 4-111-15</inkml:trace>
          <inkml:trace contextRef="#ctx0" brushRef="#br0" timeOffset="719626.018">22931 15452 1371 0,'4'-19'60'0,"-4"11"14"0,0 0-59 0,0-4-15 0,0 8 0 0,0 4 0 16,0 0 100-16,0 0 18 0,0 0 3 0,0 0 1 16,0 0-50-16,-4 12-9 0,4 4-3 0,-9 7 0 0,5 0-12 0,-1 9-4 15,-4-1 0-15,-4 4 0 0,0 4-8 0,0 4-1 16,4 0-1-16,-4 3 0 0,0-3-14 0,-5 0-4 15,5-4 0-15,4 4 0 0,-8 0-8 0,8-4-8 16,-4 0 9-16,4 0-9 0,-4 0 0 0,-5 0 0 16,5-4-13-16,0-4 4 15,4 1-105-15,1-5-21 0,3 0-4 0</inkml:trace>
          <inkml:trace contextRef="#ctx0" brushRef="#br0" timeOffset="720045.3932">23782 15928 1954 0,'-4'-24'87'0,"4"13"17"0,-5-5-83 0,1 4-21 0,-5 1 0 0,5-1 0 16,-1 0 58-16,-4 4 7 0,-4-3 2 0,0 7 0 15,4-4-45-15,-8 4-9 0,4 0-1 0,-9 4-1 16,0 0-11-16,0 4 10 0,0 0-10 0,-4 4 10 15,-5 0 2-15,0 7 1 0,0 1 0 0,1-1 0 16,3 9 0-16,1-5 0 0,4 1 0 0,0 3 0 16,0-3-5-16,9 3-8 0,-4-3 11 0,8-1-11 15,0 5 10-15,5-9-10 0,-1-3 8 0,10 3-8 16,-1-3 8-16,0 0-8 0,5-4 8 0,0-4-8 16,4 3 0-16,0-3 0 0,9-4 0 0,0-4 0 15,0-3 0-15,4-1-16 0,10-4 4 0,-1 0 1 16,-5-3 3-16,5-1 0 0,-4-7 0 0,0-1 0 15,0 1 8-15,-5-4 0 0,5-1 0 0,-9 5 0 0,-1 3 0 16,-3 1 0-16,-9 3 0 0,4 1 0 0,-9 7 14 0,1 0 5 16,-5 8 1-16,0 0 0 0,0 0 4 0,0 0 2 15,-9 8 0-15,-4 8 0 0,0-1-26 0,-1 1 0 16,6 7 0-16,-5 1 0 0,-1-1 0 0,1 0 0 16,-4 9 0-16,3-5 0 15,1 0-33-15,5 4-9 0,-6-3-2 0</inkml:trace>
          <inkml:trace contextRef="#ctx0" brushRef="#br0" timeOffset="720359.0217">24111 15725 691 0,'0'0'61'16,"0"-8"-49"-16,0 8-12 0,0 0 0 0,0 0 248 0,0 0 48 0,-4 12 8 0,-5 3 3 15,0 1-191-15,0 4-39 0,1 7-7 0,-1 0-2 16,0 0-16-16,5 1-4 0,-10-1-1 0,6-4 0 16,3 1-18-16,1-5-3 0,-1 1-1 0,5-5 0 15,0 1-8-15,9-4-1 0,-4-4-1 0,3-1 0 16,6-3 17-16,-1-4 4 0,4 0 1 0,5-4 0 16,0-3-12-16,0-1-2 0,4-4-1 0,1 0 0 15,3-7 16-15,-3 3 3 0,-1 1 1 0,0-5 0 16,1-3-31-16,-5-1-11 0,0 1 0 0,0 0 9 15,-1-1-9-15,-3 5 0 0,-5 3 0 0,5 4 0 16,-9 1-83-16,-1-1-21 0,-3 4-5 16,-1 4-635-16,-4 4-126 0</inkml:trace>
          <inkml:trace contextRef="#ctx0" brushRef="#br0" timeOffset="721283.675">25173 15464 1544 0,'4'-16'68'0,"-4"16"15"0,0-4-67 0,0-4-16 0,-4 5 0 16,-9-1 0-16,4 4 85 0,-9 0 14 0,1 4 2 0,-10 3 1 16,1 5-46-16,-5 0-10 0,-4 7-2 0,0 1 0 15,-4 7-12-15,4-4-2 0,4 5-1 0,0-5 0 16,0 1 1-16,9 3 0 0,5-4 0 0,4 4 0 15,0-7-20-15,8 3-10 0,-4-3 10 0,5-1-10 16,4-3 12-16,0 0-3 0,0-1-1 0,9 1 0 16,-5-5-8-16,1 1 8 0,3 0-8 0,-3 0 8 15,-1-1 6-15,-4 1 1 0,0 4 0 0,0-5 0 16,-4 1 8-16,-5 4 1 0,-4-9 1 0,4 9 0 16,-4-4-13-16,0-1-4 0,4 1 0 0,-4-4 0 15,0 0-8-15,-1 3 8 0,6-3-8 0,-1-4 8 16,-4 4-8-16,4-4 0 0,0 0 0 0,9-4 0 15,-9 0 0-15,9 0 0 0,0 0 0 0,0 0-11 16,0 0-25-16,0 0-4 16,0 0-2-16,0 0 0 0,0 0 15 0,0 0 3 0,0 0 1 0,0 0 0 15,14-4-22-15,3 4-5 0,-4 0-1 16,5 0 0-16,-5-4 3 0,5 4 1 0,-1 0 0 0,1-4 0 16,-1 0 10-16,1 4 1 0,4-8 1 0,-5 4 0 15,1 4 19-15,-1-7 4 0,1 3 1 0,-1-4 0 0,5 4 11 0,0-4-12 16,0 0 12-16,-4 1-12 0,4-5 0 0,0 4-1 15,0-4 0-15,0 1 0 0,4-5 13 0,0 0-9 16,-4 1 9-16,4-5-8 0,1 5 8 0,-1-9 0 16,-4 1 0-16,0 0-8 0,4-1 8 0,-8-3 0 15,4 3 0-15,-5-3 0 0,1 8 10 0,-5-1-2 16,-4 1-8-16,0 7 12 0,-9-4 30 0,0 1 6 16,0 3 0-16,-5 4 1 0,-4 1 0 0,5-1 0 15,-9 0 0-15,4 4 0 0,-4 4-17 0,-5 0-4 0,5 4-1 16,0 0 0-16,-4 4-15 0,3-1-4 0,1 1 0 0,-4 4 0 15,3 4-8-15,-3-5 8 0,4 5-8 0,0 7 8 16,-1-3 6-16,6 3 1 0,-5 0 0 0,4 1 0 16,0 3 5-16,5-3 0 0,-5 3 1 0,4-4 0 15,5 1-9-15,0-1-1 0,0-3-1 0,0-1 0 16,5 1 19-16,4-1 4 0,-1 1 1 0,6-5 0 16,-1 1-24-16,4-5-10 0,1-7 8 0,4 4-8 15,0 0 12-15,4-8-4 0,0-4 0 0,5 0 0 16,8 0 0-16,1-4 0 0,4-3 0 0,0-5 0 15,4 1 3-15,0-5 0 0,1-7 0 0,3 3 0 16,1-3-11-16,-5-4 0 0,0 0 0 0,5-1 0 0,0 1 9 0,4 4-9 0,-5 0 10 0,1 3-10 16,-5 5 0-16,-4 7 0 15,-4 0 0-15,-5 5 0 0,-9-1 0 0,0 8 0 16,-8-4-10-16,-1 8 10 0,-8 0 0 0,0 3 0 16,-5 1 0-16,-4 8 11 0,0-1-11 0,-8 1-11 15,-1 4 3-15,-4-1 0 0,-5 1 16 0,1-5 4 16,-1 1 1-16,-4-1 0 0,0 1 5 0,0 0 1 15,0-5 0-15,-4 1 0 0,0-4 1 0,-1 0 1 16,1-1 0-16,0-3 0 0,-1 0-9 0,-3 0-1 16,-1-4-1-16,0 0 0 0,0 0-10 0,1-4 0 15,-1 0 0-15,0 0-11 16,9-3-16-16,-8 3-3 0,3 0-1 0,1 4 0 16,0 0-126-16,4 0-26 0,-5 0-5 0,6 0 0 0</inkml:trace>
        </inkml:traceGroup>
        <inkml:traceGroup>
          <inkml:annotationXML>
            <emma:emma xmlns:emma="http://www.w3.org/2003/04/emma" version="1.0">
              <emma:interpretation id="{A4153361-28F9-4151-BDD5-3240AC313914}" emma:medium="tactile" emma:mode="ink">
                <msink:context xmlns:msink="http://schemas.microsoft.com/ink/2010/main" type="inkWord" rotatedBoundingBox="29161,16317 30903,16261 30922,16821 29179,16878"/>
              </emma:interpretation>
              <emma:one-of disjunction-type="recognition" id="oneOf39">
                <emma:interpretation id="interp51" emma:lang="" emma:confidence="1">
                  <emma:literal>as</emma:literal>
                </emma:interpretation>
                <emma:interpretation id="interp52" emma:lang="" emma:confidence="0">
                  <emma:literal>ors</emma:literal>
                </emma:interpretation>
                <emma:interpretation id="interp53" emma:lang="" emma:confidence="0">
                  <emma:literal>ao</emma:literal>
                </emma:interpretation>
                <emma:interpretation id="interp54" emma:lang="" emma:confidence="0">
                  <emma:literal>oos</emma:literal>
                </emma:interpretation>
                <emma:interpretation id="interp55" emma:lang="" emma:confidence="0">
                  <emma:literal>os</emma:literal>
                </emma:interpretation>
              </emma:one-of>
            </emma:emma>
          </inkml:annotationXML>
          <inkml:trace contextRef="#ctx0" brushRef="#br0" timeOffset="4.87267E6">27621 15674 288 0,'9'-4'25'0,"-9"4"-25"16,0 0 0-16,4-4 0 0,0 1 179 0,-4 3 30 16,0 0 7-16,0 0 0 0,0 0-117 0,9-8-24 15,-4 0-5-15,-1 0-1 0,5 0-17 0,-5 5-4 16,-4-9-1-16,9 4 0 0,-5 0-3 0,5 0 0 16,-5 1 0-16,5-1 0 0,-4 0-4 0,-1 0-2 15,-4 8 0-15,9-8 0 0,-5 1-11 0,0-5-3 16,1 4 0-16,-5 0 0 0,0 1-6 0,-5-1-2 15,5 8 0-15,0-8 0 0,-4 0-7 0,4 4-1 16,-9-4-8-16,5 5 12 0,0-5-12 0,-5 4 0 0,0 0 0 0,0 0 0 16,0 0 0-16,1 0 0 0,-1 4 0 0,-4 4 0 15,4-4 0-15,-9 4 0 0,1-4 0 16,-5 4 0-16,-4 0 0 0,-1 4 0 0,1-1 0 0,0 1 0 16,-5 4 0-16,5 4 0 0,-1-5 0 0,-3 1 0 15,3 4 0-15,5 3 0 0,-4 1 0 0,8-1 0 16,-3 1 0-16,3 3 0 0,0 0 0 0,1 1 0 15,4 3 0-15,0-4 0 0,4 5 0 0,0-5 0 16,5 0 0-16,-5 1 0 0,9-1 0 0,-5-3 0 16,5-5 0-16,5-3 0 0,4 0 0 0,-5-1 0 15,5-7 10-15,0 4-1 0,4-8 0 0,0 0 0 16,0 0 8-16,5-8 2 0,-1 4 0 0,1-3 0 16,-1-5-10-16,1-4-1 0,-1 1-8 0,5-5 12 15,0 1-12-15,5-5 9 0,-6-3-9 0,10 0 8 0,0 3-8 0,4-3 0 16,-4 0 0-16,-1 7 8 0,-3-3-8 15,-1 0 0-15,5 3 0 0,-9 1 0 0,0-1 0 16,-5 1 0-16,1 3 0 0,-1 4 0 0,-8 1 0 0,4 3 0 16,-8 0 0-16,-5 8 0 0,8-8 0 0,-8 8 0 15,0 0-9-15,0 0 9 0,0 0 0 0,0 0 0 16,-4 12 0-16,0 0 0 0,-5-1 0 0,4 5-10 16,1 3 10-16,0-3-8 0,-5 0 8 0,4 3 0 15,1 1 0-15,-5 3 0 0,9-4 0 0,-4 1 0 16,-5-1 0-16,9-3 0 0,-4 3 0 0,4-7 0 15,-5 4 0-15,5-8 0 0,5 3 0 0,-5-3 0 16,0-8 8-16,0 0-8 0,0 0 0 0,4 12 9 16,-4-12-9-16,13 8 0 0,-13-8 10 0,9 0-10 0,9 3 8 15,-5-3-8-15,0-3 9 0,0 3-9 0,5-8 10 16,-5 0-10-16,4 0 8 0,-3 0-8 0,3-3 0 0,1-5 9 16,4 0-9-16,0 1 10 0,-1-9-10 0,1 5 10 15,5-4-10-15,-1-5 0 0,5 5 0 0,4 0 8 16,0-5-8-16,4 1 0 0,-3 0 0 0,3 3 0 15,5 1-13-15,0 3 5 0,0-3 8 0,0 7-13 16,-5 1-3-16,5-1-1 0,-5 4 0 0,5 5 0 16,-9 3 8-16,5 0 9 0,-9 4-13 0,4 0 5 15,-5 4 8-15,-3 4 0 0,-5-1 0 0,-5 5 0 16,1 0 0-16,-5-1 0 0,-4 5 8 0,-5 0-8 16,-4 3 0-16,-4-3 0 0,4 3 0 0,-9 1 0 15,0 3 0-15,0-3 9 0,-4-1-9 0,0 1 0 16,-5-5 23-16,1 5-3 0,-5-5 0 0,0 5 0 0,-4-9 2 15,4 5 0-15,-5-4 0 0,1-4 0 0,0-5 2 16,-5 1 1-16,0-4 0 0,1-4 0 0,-5 1-13 0,-1-5-4 16,1 0 0-16,-4-4 0 0,-5-3-8 0,5-1 0 15,-1-3 0-15,1-5 0 16,-1 1-40-16,5-4 0 0,4 3 0 0,9 5 0 16,0-1-106-16,5 5-22 0,-1-13-4 0,10 17-624 15</inkml:trace>
        </inkml:traceGroup>
        <inkml:traceGroup>
          <inkml:annotationXML>
            <emma:emma xmlns:emma="http://www.w3.org/2003/04/emma" version="1.0">
              <emma:interpretation id="{CE1FB705-644E-448C-B3A4-C5BD2AEC36D9}" emma:medium="tactile" emma:mode="ink">
                <msink:context xmlns:msink="http://schemas.microsoft.com/ink/2010/main" type="inkWord" rotatedBoundingBox="33512,16221 33639,16216 33640,16243 33513,16247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1" brushRef="#br0">31464 15316 0,'0'0'16,"0"0"0,0 0-1,0 0 1,0 0 0,0 0-1,0 0 1,66-8-1,-62 19 1,1-11 0,-1 0-1,0-19 1,-4 31 0,0-8-1,0-8 1,5 8-1,4-8 1,-9 11 0,0-7-1,4-3-15,0 3 16,1-4 0,-1 0-1,1-4 1,3 8-1,-12-8 1,4 12 0,-9 8-1,14-4 1,-5-20 0,4 4-1,-4 8 1,0 4-1</inkml:trace>
        </inkml:traceGroup>
      </inkml:traceGroup>
    </inkml:traceGroup>
    <inkml:traceGroup>
      <inkml:annotationXML>
        <emma:emma xmlns:emma="http://www.w3.org/2003/04/emma" version="1.0">
          <emma:interpretation id="{57CC1089-5990-4F0A-B86D-15C35ACC0930}" emma:medium="tactile" emma:mode="ink">
            <msink:context xmlns:msink="http://schemas.microsoft.com/ink/2010/main" type="paragraph" rotatedBoundingBox="5463,17452 33528,17284 33540,19214 5475,193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A69510-B570-4DDD-8ACD-D947E44D220D}" emma:medium="tactile" emma:mode="ink">
              <msink:context xmlns:msink="http://schemas.microsoft.com/ink/2010/main" type="line" rotatedBoundingBox="5463,17452 33528,17284 33540,19214 5475,19381"/>
            </emma:interpretation>
          </emma:emma>
        </inkml:annotationXML>
        <inkml:traceGroup>
          <inkml:annotationXML>
            <emma:emma xmlns:emma="http://www.w3.org/2003/04/emma" version="1.0">
              <emma:interpretation id="{FE6829D3-6A77-4FFD-8817-24494A74DE08}" emma:medium="tactile" emma:mode="ink">
                <msink:context xmlns:msink="http://schemas.microsoft.com/ink/2010/main" type="inkWord" rotatedBoundingBox="5463,17452 7980,17437 7989,18816 5472,18831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4.87567E6">4294 17425 403 0,'13'-11'17'0,"-13"11"5"16,0 0-22-16,0 0 0 0,0-12 0 0,4 4 0 0,-4 8 213 0,0 0 39 15,0 0 7-15,5-8 1 0,8 4-200 0,-13 4-40 16,0 0-8-16,0 0-1 0,0 0-11 0,-5 8 0 16,-3 0 0-16,-6 4 0 0,1 3 17 0,5-3-1 0,-1 4-1 0,0-1 0 15,-13 1 7-15,13-1 2 0,5 1 0 0,-1 4 0 16,-8-1-2-16,9-3 0 0,0 3 0 0,4-3 0 15,4-5 3-15,-4 5 1 0,0 0 0 0,4-5 0 16,5 1-26-16,0 0 0 0,-9-1 0 0,4-3 0 16,9 0 18-16,-4-4 11 0,0 0 3 0,-9-4 0 15,13 0-10-15,-4-4-2 0,13-4 0 0,-9 0 0 16,-4 0 4-16,4-3 0 0,4-1 0 0,-3-7 0 16,-1-1 3-16,0 4 1 0,-4-3 0 0,0 0 0 15,4-5 0-15,-5 5 0 0,-8-5 0 0,5 5 0 16,4-5 0-16,-5 9 0 0,-8-1 0 0,-1 1 0 15,5-1-15-15,-4 4-2 0,-1 1-1 0,1-1 0 16,-5 4 0-16,1 4 0 0,3-4 0 0,-8 1 0 0,0 7-10 16,0-4 0-16,-1 4 0 0,6 0 8 0,-1 4-8 0,-4-1-16 15,-5 5 4-15,5 0 1 16,9 0-40-16,-9 0-8 0,-5 3-1 0,5 5-1 16,4-4-36-16,5-1-7 0,-10 1-2 0,10 0 0 15</inkml:trace>
          <inkml:trace contextRef="#ctx0" brushRef="#br0" timeOffset="4.87508E6">3447 17531 806 0,'-26'0'72'0,"26"0"-58"16,0 0-14-16,0 0 0 0,0 0 120 0,0 0 22 15,0 0 4-15,0 0 1 0,0 0-59 0,0 0-11 0,0 0-2 16,0 0-1-16,13 0-38 0,0-4-8 0,-13 4-2 0,0 0 0 16,13-4 1-16,0-4 0 0,5 0 0 0,-9 0 0 15,-1 1-3-15,6-1-1 0,7-4 0 0,-3 0 0 16,0 1-1-16,3-5 0 0,-3-3 0 0,4-1 0 15,4-3-10-15,1 3-3 0,-10-3 0 0,1 3 0 16,12-3 3-16,-8 0 1 0,-4-5 0 16,-1 1 0-16,1 0 6 0,0-1 1 0,8 1 0 0,-9-4 0 15,-8 4-8-15,4-1-2 0,9-3 0 0,-9 0 0 16,1 0-10-16,-6-1 12 0,10 5-12 0,0 0 12 16,-5-4-12-16,-5 3 0 0,-3 1 0 0,4 4 0 15,4-5 0-15,-9 5 0 0,-8 3 0 0,-1 1 0 16,10-1 0-16,-10 5 0 0,1-1-9 0,-5 5 9 15,-4-1 0-15,4 4-8 0,5 0 8 0,-9 4 0 16,-5-3-12-16,9 3 4 0,9 4 8 0,-4-4-13 16,-9-4-7-16,8 4-2 0,-3 0 0 0,8 4 0 0,0-8 12 0,0 8 10 15,-9-4-13-15,9 4 5 0,0 0 8 0,0 0 0 16,0 0 8-16,0 0-8 0,0 0 0 0,0 0 0 16,0 0 0-16,-9 8 0 0,0-4 0 0,9-4 0 15,0 0 0-15,-8 12 8 0,-1 0-8 0,0-1 0 16,5 5 0-16,-1-4 0 0,1 7 0 0,0 1 9 15,-5-1 0-15,9 1 0 0,0 3 8 0,0 0 2 16,-5 5 0-16,1 3 0 0,4 4-2 0,0 4 0 16,-4 0 0-16,-5 8 0 0,0-4 4 0,5 3 1 15,4 1 0-15,-9 0 0 0,-4-4 2 0,8 0 0 16,5-4 0-16,0-4 0 0,0 0-9 0,0 0-2 16,0-4 0-16,0 1 0 0,9-5-13 0,-5 0 8 0,-4 4-8 15,5 1 0-15,4-1 0 0,-5 0 0 0,-8 0-13 16,4 0 4-1,4-3-19-15,-4 3-4 0,4-4-1 0</inkml:trace>
          <inkml:trace contextRef="#ctx0" brushRef="#br0" timeOffset="4.87623E6">4789 17371 1209 0,'0'0'53'0,"-4"-8"12"0,4 0-52 0,4 0-13 0,10 1 0 0,-6-5 0 16,1 4 90-16,4 4 15 0,9-4 3 0,-4 1 1 16,-1 3-71-16,1 0-14 0,-5 0-4 0,0 4 0 0,0 0-8 0,-4 4-3 15,0 7 0-15,-5 1 0 16,-4 0 19-16,9 3 4 0,-9 1 1 0,4 4 0 16,1 3 2-16,-1 0 0 0,1-3 0 0,-1 7 0 15,-4 0-10-15,0 1-1 0,0-5-1 0,0-3 0 16,0 3-5-16,-4-7-1 0,4-1 0 0,0-3 0 15,0 0 3-15,0-9 1 0,0 1 0 0,0-4 0 16,0 0 12-16,0 0 3 0,-9 0 0 0,9 0 0 0,-5-11-1 0,5 3 0 16,-8 0 0-16,3-4 0 0,1-3-16 0,4-1-3 15,0-3-1-15,0-1 0 0,-4 1-5 0,4-1-1 16,4-3 0-16,0-1 0 0,5 5-9 0,4-1 0 16,-4 1 0-16,9-1 8 0,-5 5-8 0,4-1 0 15,1 5 0-15,-1-1 0 0,-3 0 0 0,3 4 0 16,1 8 0-16,-5 0 0 0,0 4 0 0,0 0 0 15,-4 4 0-15,4 4 0 0,0-1 0 0,-4 1 0 16,0-4 0-16,4 7 0 0,-9 1 0 0,1 0 0 16,-1-5 10-16,0 1-10 0,1 0 8 0,-1-1-8 15,1 5 0-15,-1-4 0 16,-4-1-23-16,4 1-11 0,1 4-2 0,-1-1-695 0,-4-7-138 0</inkml:trace>
          <inkml:trace contextRef="#ctx0" brushRef="#br0" timeOffset="4.87724E6">5891 17414 345 0,'-5'-20'15'0,"5"20"4"0,0 0-19 0,5-8 0 15,-1-3 0-15,5 3 0 0,-9-4 185 0,4 4 34 16,-4-3 6-16,0 3 2 0,0 8-133 0,0-8-26 16,-4-4-6-16,-1 8-1 0,-3 1-8 0,-1-5-1 0,0 4-1 0,0 0 0 15,-4-4-8-15,4 4-2 0,1 0 0 0,-6-3 0 16,1 3-1-16,0 0 0 0,0-4 0 0,0 4 0 15,0 0-8-15,4 0-3 0,-4 4 0 0,4 0 0 16,-4 0-14-16,4 0-3 0,-9 0-1 0,5 4 0 16,5 0-11-16,-6 8 0 0,1-4 0 0,-4-1 0 15,3 5 0-15,-3 4 0 0,-1-1 0 0,1 5 0 16,4-5 0-16,-5 5 0 0,5 3 0 0,4 1 0 16,0-5 0-16,1 5 0 0,3-5 8 0,1 4-8 15,8-3 12-15,-4-4-4 0,5-5 0 0,-1 5 0 16,5-8 8-16,-9-8 2 0,9 7 0 0,4-3 0 15,0-4-2-15,0 0 0 0,0-4 0 0,0-3 0 16,5-5-3-16,-1-4-1 0,1 5 0 0,4-1 0 16,-4-4-12-16,-1-3 8 0,1 7-8 0,-1-7 0 15,1 3 8-15,-1-3-8 0,-4 3 0 0,1 4 0 0,-1 4 8 0,0 1-8 16,0-5 0-16,-4 8 0 0,0 0 0 0,4 4 0 16,-4 0 0-16,-1 4 0 0,1-4 0 0,0 8 0 15,0 7 0-15,-5 1 0 0,0 4 0 0,5-5 0 16,-4 9 0-16,-5 3 0 0,0-4 0 0,0 5 0 15,0 3 0-15,0 0 9 0,-5 0-9 0,1-4 0 16,-5-3 9-16,5 3-9 0,-5-7 13 0,0 3-1 16,0-4-1-16,-4-3 0 0,4 0 0 0,1-5 0 15,-1-3 0-15,0 4 0 0,-4-8-11 0,9 4 0 16,-5-1 9-16,4 1-9 0,-8-4 0 0,4 0 0 16,5 4 0-16,-5-4 8 0,-4-4-8 0,4 4 8 15,-4-1-8-15,4 1 8 0,1 0-8 0,-1-4 0 16,0 0 0-16,9 0 0 0,0 0 11 0,0 0-3 15,0 0 0-15,0 0 0 0,0 0 16 0,0 0 4 0,9-11 0 16,-5-1 0-16,5 0-28 0,4 0 0 0,0-3 0 0,0 3 0 16,1-3 0-16,-1 3 0 0,4-4 0 0,1 1 0 31,4-5-44-31,0 5-10 0,4-1-2 0,5 0-646 0,4 5-129 0</inkml:trace>
        </inkml:traceGroup>
        <inkml:traceGroup>
          <inkml:annotationXML>
            <emma:emma xmlns:emma="http://www.w3.org/2003/04/emma" version="1.0">
              <emma:interpretation id="{D298C49A-D983-4B52-8336-717CF510CBD2}" emma:medium="tactile" emma:mode="ink">
                <msink:context xmlns:msink="http://schemas.microsoft.com/ink/2010/main" type="inkWord" rotatedBoundingBox="8676,17929 10273,17919 10277,18738 8681,18748"/>
              </emma:interpretation>
              <emma:one-of disjunction-type="recognition" id="oneOf42">
                <emma:interpretation id="interp58" emma:lang="" emma:confidence="1">
                  <emma:literal>as</emma:literal>
                </emma:interpretation>
                <emma:interpretation id="interp59" emma:lang="" emma:confidence="0">
                  <emma:literal>ors</emma:literal>
                </emma:interpretation>
                <emma:interpretation id="interp60" emma:lang="" emma:confidence="0">
                  <emma:literal>ab</emma:literal>
                </emma:interpretation>
                <emma:interpretation id="interp61" emma:lang="" emma:confidence="0">
                  <emma:literal>an</emma:literal>
                </emma:interpretation>
                <emma:interpretation id="interp62" emma:lang="" emma:confidence="0">
                  <emma:literal>ao</emma:literal>
                </emma:interpretation>
              </emma:one-of>
            </emma:emma>
          </inkml:annotationXML>
          <inkml:trace contextRef="#ctx0" brushRef="#br0" timeOffset="4.87824E6">7106 17511 864 0,'-4'-15'38'0,"4"15"8"0,-5-8-37 0,1 4-9 0,4-8 0 0,-5 4 0 16,5-3 156-16,0 3 30 0,0 8 6 0,0-12 0 16,0 4-140-16,5-3-29 0,-5 3-6 0,0-4-1 15,4 4-4-15,-4 1-2 0,0-5 0 0,-4 4 0 16,4 8 19-16,0-12 4 0,-5 5 1 0,5-1 0 0,0 8 6 16,-4-8 0-16,0 4 1 0,-1-4 0 0,1 0-18 0,4 8-4 15,-9 0-1-15,9 0 0 0,-4-3-10 0,4 3-8 16,-9 3 12-16,0 1-12 0,-4 0 9 0,0 4-9 15,0 0 0-15,-5 4 9 0,5-1 1 0,-5 5 0 16,1 3 0-16,-5 1 0 0,4 7-10 0,-4 0 8 16,0 1-8-16,1-1 8 0,-6 8-8 0,5-4 8 15,0 4-8-15,0-3 8 0,0-1-8 0,1-4 0 16,3 0 0-16,5-7 0 0,0-1 0 0,4 1 0 16,4-5 0-16,1-7 0 0,4-8 0 0,0 0 0 15,9 8 0-15,4-8 0 0,0-4 0 0,5 0-9 16,-1-7 9-16,5-5 0 0,0 0 0 0,0 1 0 0,0-9 0 15,0 1 0-15,0-4 0 0,0-1 0 0,4 5 0 16,-4-4 0-16,0-1 0 0,4 1 11 0,-8 0-2 0,4 3 0 16,-5-3 9-16,-3 4 2 0,3 3 0 0,-4 5 0 15,-4-1-5-15,4 4-1 0,-4 1 0 0,-5 3 0 16,1 0-1-16,4 4 0 0,-5-4 0 0,-4 8 0 16,0 0-13-16,0 0 8 0,13 0-8 0,-4-4 0 15,-9 4 0-15,9 4 0 0,-1 0 0 0,1 4 0 16,0 0 0-16,-5 4 0 0,1 3 0 0,-1 1 0 15,1-1 0-15,-1 9 0 0,0-1 0 0,1 4-10 16,-5-3 10-16,4 3 0 0,0 0 0 0,-4 1 0 16,9-1 0-16,-4-4 9 0,-1-7-9 0,0 0 0 15,5-5 10-15,0 1-10 0,0-4 8 0,4-4-8 16,-4-4 17-16,8 0-1 0,1-4-1 0,-5-4 0 16,4 0-5-16,1-4-1 0,0-3 0 0,-1-1 0 15,14-3 0-15,-5-5 0 0,-4-3 0 0,4 4 0 0,1-5 9 16,-1 1 2-16,-4-8 0 0,0 4 0 0,4 0-20 15,-4-1 0-15,-4-3 0 0,4 8 0 0,-5-4 0 0,5 0 0 16,-4 3 0-16,-1-3 0 0,5 0 0 0,-4 4-19 16,8 3 4-16,-4-3 1 0,4 4 14 0,1 3 0 15,-1 4 0-15,5 1 0 0,-1 7 0 0,-3 0 13 16,-5 4-1-16,4 4 0 0,0 4-12 0,5 0 0 16,-9 4 0-16,0 4 0 0,-9 3-10 0,5 1-5 15,-10-1-1-15,6 5 0 0,-10-1 16 0,0 5 8 16,1-1 0-16,-5 1-8 0,-5-1 16 0,1-3-3 15,0 3-1-15,-1 0 0 0,-4 1 1 0,-4-9 0 16,0 5 0-16,-5-1 0 0,1 1-3 0,-1-1-1 16,-4-3 0-16,1 0 0 0,-6-1 9 0,1 1 2 15,0-1 0-15,-10-3 0 0,1 4-12 0,-4-1-8 0,-1-3 12 16,-3 0-12-16,-1-1 9 0,-5 1-9 0,5 0 0 0,-4-1 9 31,4-3-33-31,5 4-8 0,8 0 0 0,0-5-1 0,1 5-92 0,8-4-19 0,4 0-3 0,9-4-1 0</inkml:trace>
        </inkml:traceGroup>
        <inkml:traceGroup>
          <inkml:annotationXML>
            <emma:emma xmlns:emma="http://www.w3.org/2003/04/emma" version="1.0">
              <emma:interpretation id="{B3778B2C-8F2D-466E-9491-8225EA9A3A16}" emma:medium="tactile" emma:mode="ink">
                <msink:context xmlns:msink="http://schemas.microsoft.com/ink/2010/main" type="inkWord" rotatedBoundingBox="11055,17896 12649,17886 12655,18891 11061,18901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725435.9653">9620 17172 691 0,'-9'-16'30'0,"9"12"7"16,-4-3-29-16,-1-1-8 0,5 0 0 0,-4-4 0 15,0 1 90-15,-1 3 17 0,1 0 3 0,-1-4 1 16,-3 8-15-16,3-3-4 0,5 7 0 0,0 0 0 0,-4 3-14 0,-1 5-3 15,-3 4-1-15,3 7 0 0,1 1-42 0,-1 11-9 16,-8 0-2-16,5 4 0 0,-1 8 6 0,-4-4 1 0,-5 8 0 0,1 0 0 16,-1 0-4-16,0 3 0 15,-4-3 0-15,1-4 0 0,-1 4-2 0,0-4-1 16,0 0 0-16,0-4 0 0,4-4-21 0,5-4-15 16,0-4 3-16,4-3 0 0,0-5 0 0,1 1 1 15,8-9 0-15,-5 5 0 16,5 0-65-16,5-9-14 0,-1 1-2 0</inkml:trace>
          <inkml:trace contextRef="#ctx0" brushRef="#br0" timeOffset="726159.6514">10041 16996 345 0,'0'0'31'16,"0"-7"-31"-16,0 7 0 0,4-8 0 16,-4 0 142-16,0 0 22 0,0 8 5 0,0 0 1 15,0 0-52-15,0 0-10 0,0 0-3 0,0 0 0 16,0 0-28-16,0 0-5 0,-8 0-2 0,-1 8 0 0,-4 4-31 15,4 3-7-15,0 5 0 0,0-1-1 0,1 12-7 16,-1-3 0-16,0 7-1 0,-4 0 0 0,4 4-2 0,-8 4 0 16,3 0 0-16,1 4 0 0,-4 3-11 0,4 1-2 15,-5 0-8-15,0-1 12 0,1 1-12 0,-1 0 9 16,-4-5-9-16,5-3 8 0,-1 0-8 0,1-8 10 16,-1-3-10-16,1-5 10 0,-1-4-10 0,5-3 12 15,0-5-12-15,0-7 12 0,4 0-12 0,4-4 0 16,-3 0 0-16,8-4 8 0,-5-4-8 0,5 4 0 15,5-12 9-15,-1 0-9 0,0-3 0 0,5-5 0 16,4-3 0-16,1 0 0 0,-1-5 0 0,9-3 0 16,0 0 0-16,4 0 0 0,0-4 0 0,5 3-8 15,-5 1 8-15,5 4 0 0,4 4 0 0,-4 3 0 0,-5 8 0 16,5 1 0-16,0 3 0 0,-1 0 0 0,-3 8 0 16,3 4 0-16,-3 0 0 0,-1 4-8 0,0 3 8 0,1-3 0 15,-1 0 0-15,-4 0 0 0,4 0 0 0,-4-1 0 16,0-3 0-16,4 0 0 0,-4-4 0 0,0-4 0 15,0 0 0-15,0 0 0 0,0-7 0 0,0 3 0 16,-4-4 0-16,3 1 0 0,-7-1 0 0,3 0 0 16,-4-7 0-16,0 7 0 0,1-4 0 0,-6 5 0 15,-3-9 0-15,-1 5-8 0,1-1 8 0,-5 0 0 16,0 5 0-16,-5-1 0 0,-4 0 0 0,1 8 0 16,-1 0 0-16,0 1 0 0,-4 6 0 0,-5 1 0 15,-4 8 0-15,5 0 0 0,-9 3 0 0,4 5 0 16,-5-1 13-16,1 5 2 0,4 3 0 0,-4 4 0 15,4-3-1-15,0 3 0 0,9 0 0 0,-5 0 0 0,5 0-2 16,9-3 0-16,-1-1 0 0,1-4 0 0,13-3-12 16,-1-1 9-16,1 1-9 0,9-5 8 0,4-3-8 15,4 0 0-15,0-4-12 0,5-1 12 16,0-3-136-16,8 0-19 0,1-8-4 0</inkml:trace>
          <inkml:trace contextRef="#ctx0" brushRef="#br0" timeOffset="725136.2028">9010 17546 792 0,'0'0'35'0,"0"0"7"0,0 0-34 0,0 0-8 15,0 0 0-15,0 0 0 0,0 0 98 0,0 0 18 16,0 0 3-16,0 0 1 0,0-4-44 0,0 4-9 16,0 0-2-16,4-7 0 0,5 3-31 0,4 0-6 15,5 0-2-15,-1 4 0 0,5-8-3 0,9 4-1 16,0-4 0-16,4 1 0 0,0-5 2 0,4 4 1 15,5-4 0-15,-4 5 0 0,-1-1-4 0,1 4-1 16,-1-8 0-16,1 4 0 0,-5 4-20 0,-4-3 0 16,-1-1 0-16,-3 4 0 15,-1 0-44-15,-4-4-14 0,0 4-2 0,-5-3-1 16,-3-1-105-16,-1 4-21 0</inkml:trace>
        </inkml:traceGroup>
        <inkml:traceGroup>
          <inkml:annotationXML>
            <emma:emma xmlns:emma="http://www.w3.org/2003/04/emma" version="1.0">
              <emma:interpretation id="{F8ED6D62-6DC6-4FF4-8605-17A16E80FC8B}" emma:medium="tactile" emma:mode="ink">
                <msink:context xmlns:msink="http://schemas.microsoft.com/ink/2010/main" type="inkWord" rotatedBoundingBox="13457,17697 17604,17672 17611,18888 13464,18913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726913.3499">11427 17667 748 0,'-13'-4'33'0,"13"4"7"15,0-4-32-15,0 4-8 0,5 0 0 0,-5-4 0 0,0 0 132 0,4 1 25 16,9 3 5-16,-4-4 1 0,4-4-81 0,5 0-16 16,-1 0-3-16,1-3-1 0,8-1-26 0,-4-4-4 15,4-3-2-15,1-1 0 0,-5 1-7 0,4-1-2 16,0 1 0-16,-4-5 0 0,4 1-12 0,-4 0-9 15,0-1 12-15,0 1-12 0,0 3 9 0,-4-3-9 16,-5 0 0-16,5-1 9 0,-5 1-9 0,0-1 8 16,0 1-8-16,-9 0 8 0,1-5-8 0,-1 5 0 15,-4-4 0-15,0-1 8 0,0 5-8 0,-4-4 0 16,-1-5 0-16,5 1 8 0,-4 0-8 0,0 4 0 16,-1-1 0-16,1 1 8 0,4 4-8 0,-5 7 0 15,1 0 0-15,0 5 0 0,-1 3 0 0,1 0 0 0,4 8 0 16,0 0 0-16,0 0 0 0,-9 4 0 0,-4 4 0 15,4 4 0-15,-4 7 8 0,0 4-8 0,-5 1 12 0,1 7-4 16,-1 4 12-16,1 4 1 0,-1 4 1 0,1 4 0 16,-5 4 22-16,4-1 4 0,1 1 0 0,-5 4 1 15,8-5-3-15,-3 5-1 0,8-1 0 0,0-3 0 16,1-4-20-16,3 4-4 0,5-5-1 0,0-3 0 16,-4 4-11-16,8-8-9 0,5 0 12 0,-5 0-12 15,1-8 0-15,3 0 0 0,-3-7 0 0,4-1-9 16,-1 1-111-16,1-5-23 15,0-7-4-15</inkml:trace>
          <inkml:trace contextRef="#ctx0" brushRef="#br0" timeOffset="727027.4882">12134 17593 1818 0,'-5'0'40'0,"1"-4"8"0,0 0 1 0,-5 0 3 0,9 4-42 0,-5 8-10 15,1 0 0-15,-5 0 0 0,5 3 63 0,-5 1 10 16,0 4 3-16,1-1 0 0,-1 9-24 0,0-1-5 16,0 0-1-16,0 1 0 0,1 3-38 0,3-3-8 15,1-1 0-15,0 0 0 0,4-3 0 0,-5 3 0 0,5-7 0 0,5-1 0 32,-5 1-140-32,8-4-24 0</inkml:trace>
          <inkml:trace contextRef="#ctx0" brushRef="#br0" timeOffset="727172.8303">12191 17355 1324 0,'-9'-8'118'0,"5"-3"-94"0,-5 3-24 0,4 0 0 16,5 8 104-16,-4-8 17 0,4 8 3 0,0 0 1 16,0 0-151-16,9-4-30 0,0 4-7 0,4 0-1 15</inkml:trace>
          <inkml:trace contextRef="#ctx0" brushRef="#br0" timeOffset="727428.1515">12761 17242 1764 0,'-17'0'78'0,"3"0"16"0,1 0-75 0,0 0-19 15,0 0 0-15,0 8 0 0,-5-4 83 0,5 0 13 16,4-4 2-16,1 4 1 0,3 3-46 0,5-7-9 15,0 0-1-15,0 0-1 0,0 0-22 0,0 0-4 16,9 4 0-16,4-4-1 0,9-4-5 0,0 0-1 16,4 1 0-16,5-9 0 0,4 4-9 0,9-4 0 15,0 1 0-15,4-1 0 16,0 0-20-16,1 1-5 0,-1-1-2 0,-4 0 0 16,0 4-33-16,-5 4-8 0,-4-7 0 0,-4 7-1 15,0 4-95-15,-9-4-20 0,-5 4-3 0</inkml:trace>
          <inkml:trace contextRef="#ctx0" brushRef="#br0" timeOffset="727675.5647">13143 16833 1278 0,'0'0'56'0,"0"0"12"0,0 0-54 0,0 0-14 0,0 0 0 0,0 0 0 16,0 0 111-16,0 0 19 0,-5 11 4 0,1 5 1 15,-5-1-51-15,0 13-11 0,1-1-1 0,-10 8-1 16,1 4-31-16,-5-4-5 0,-5 8-2 0,5 0 0 16,-4 4 8-16,0-4 2 0,-1 0 0 0,1 0 0 0,0 3-15 0,4-3-4 15,4 0 0-15,1 0 0 0,-1 0-24 0,5 0 0 16,4-4 0-16,5 0 0 16,-5-4-43-16,0 4-7 0,5-4-2 0,0-4-620 15,-5 4-124-15</inkml:trace>
          <inkml:trace contextRef="#ctx0" brushRef="#br0" timeOffset="727987.9735">13200 17733 1555 0,'0'0'138'0,"0"0"-110"0,0 0-28 0,0 0 0 15,0 0 47-15,0 0 4 0,13 0 1 0,5-7 0 16,-5 3-16-16,4-4-4 0,5 0 0 0,-4-4 0 15,8 5-20-15,-4-5-4 0,0-8 0 0,4 1-8 16,1 3 10-16,-5 1-10 0,-1-1 8 0,-3-3-8 16,4-1 0-16,-9 1 0 0,0-1 0 0,0 1 0 15,-4-1 0-15,-4-3 0 0,-1 7 0 0,-4 1 0 16,-4-1 0-16,-1 4 0 0,-4 1 0 0,1 3 0 16,-5 4 13-16,-1 4 4 0,-3 0 1 0,-1 4 0 15,-8 0 27-15,4 7 6 0,0 1 1 0,-4 4 0 16,4 3-14-16,-5 1-2 0,6 7-1 0,-1 0 0 15,4 4-15-15,5 1-4 0,0-5 0 0,4 4 0 16,0 0-16-16,5 4 10 0,-1-7-10 0,1 3 8 16,4-4-20-16,4 0-4 0,1-3 0 0</inkml:trace>
          <inkml:trace contextRef="#ctx0" brushRef="#br0" timeOffset="728334.3379">13630 17464 1324 0,'0'0'118'0,"0"0"-94"0,0 0-24 0,0 0 0 0,4 12 109 0,1 4 18 15,-5 3 3-15,0 1 1 0,0 3-31 0,0 0-7 0,4 9-1 0,-4-5 0 16,-4 4-37-16,4 0-8 16,-5 4-2-16,5-7 0 0,0 3-23 0,0-8-5 15,-4-3-1-15,4-1 0 0,4-7-6 0,-4 0-2 0,0-5 0 0,0-7 0 16,0 0 0-16,0 0 0 0,0 0 0 0,0 0 0 15,5-7 0-15,3-5 0 0,1 0 0 0,0-3 0 16,4-9-8-16,-4 1 12 0,4-1-12 0,0-3 12 16,0-4-12-16,0 0 0 0,1-4 9 0,3 0-9 15,1 0-12-15,-1 3-6 0,1 9-2 0,4 3-698 16,0 5-140-16</inkml:trace>
          <inkml:trace contextRef="#ctx0" brushRef="#br0" timeOffset="729186.783">14490 17480 1152 0,'-5'-4'102'0,"1"0"-82"16,4 4-20-16,-4 0 0 0,-5-4 112 0,4 0 19 16,-8 4 3-16,4-4 1 0,1 4-58 0,-1 4-11 15,-4-4-2-15,0 8-1 0,-5-4-23 0,0 4-5 16,1 0-1-16,-1 3 0 0,-4 1-7 0,5 4-2 15,-1-1 0-15,5 5 0 0,-4-1-15 0,8 1-10 0,0-1 12 0,-4-3-12 16,4-5 10-16,5 1-10 16,4 0 8-16,0-12-8 0,0 0 8 0,13 8-8 15,0-8 8-15,0-4-8 0,9-4 0 0,-4 0 0 16,8-7 0-16,-4-5 0 0,4 1-12 0,1-5 12 16,-5 1-10-16,4-1 10 0,-4 5-17 0,0 3 2 15,-5 1 1-15,-4 3 0 0,1 0 14 0,-6 8 0 16,-3-3 0-16,-5 7 0 0,0 0 0 0,4 11 0 15,-4 5 0-15,0 0 0 0,-4-1 0 0,-5 5 0 0,5-1 0 16,4 1 0-16,-5-5 0 0,5 1 10 0,-4-8-10 16,8 3 8-16,1-3-8 0,-5-8 0 0,8 4 9 15,1-8-9-15,4 0 0 0,5-4 8 0,4 1-8 16,-5-9 0-16,10 0 0 0,-5 1 0 0,4-1 0 0,5 1 0 16,-5-5 0-16,0 5 0 0,5-5 0 0,-5 8-8 0,1-3-4 0,-5-1-1 0,-5-3 0 15,-4 3 0 1,0 0-7-16,-4-3-2 0,0-1 0 0,-5-3 0 15,-4 4 22-15,0-5 0 0,-4-3 0 0,0 0 0 16,-1-9 0-16,1 5 0 0,-5-4 0 0,5 0 0 16,-9 4-12-16,8 0 1 0,-4 3 1 0,5-3 0 15,-5 0 34-15,0 0 8 0,5 7 0 0,4 5 1 16,0-1-33-16,0 5 0 0,0 3 0 0,0 4 0 0,0 8 0 0,0 0 12 0,0 0-1 0,0 0 0 16,0 8-2-16,0 8 0 15,0-5 0-15,-4 9 0 0,-5-1 9 0,0 9 2 16,0-1 0-16,5 4 0 0,-5 8 3 0,0 0 1 15,1 0 0-15,-1 4 0 0,-4-4-7 0,4 4-1 16,-4 4 0-16,4-8 0 0,0 0 0 0,5 0 0 16,-1 0 0-16,1-4 0 0,4 4-2 0,0-4-1 15,0 0 0-15,4 0 0 0,1-4 8 0,4 0 2 16,-5 1 0-16,5-9 0 0,0 0-23 0,-5-3 0 16,9-4 0-16,-9-1 0 0,5-3 11 0,-4-4-3 15,3-4 0-15,6-1 0 0,-6-3-8 0,1 0 8 16,4-3-8-16,5-5 8 0,-5 0-8 0,9 0 0 0,-5-7 0 15,5-5 0-15,5 1 0 0,-5-1 0 0,8-7 0 16,-3-4-11 0,-1-5-17-16,0 5-4 0,1 0-1 0,3 8 0 0,-3-5 8 0,-1 5 1 0,5 4 1 15,-5-1 0-15,-8 4 15 0,4 5 8 0,0 3-10 0,-5 0 10 16,1 0 0-16,-1 4 0 0,1 1 0 0,-1 3 0 16,5 0 0-16,-4 3 0 0,-5-3 12 0,4 4-12 15,1 8 0-15,-5-4 0 0,0 0 0 0,-4-1 0 16,4 1 9-16,-8 0-9 0,3 4 0 0,-3 3 9 15,-1-3 27-15,-4 4 6 0,-4-1 1 0,-1 1 0 16,-3 3-27-16,-6-3-4 0,1 0-2 0,-4 3 0 16,-10 0 19-16,1-3 4 0,0 0 1 0,-9 3 0 15,0 1-11-15,0-5-3 0,-5-3 0 0,5 0 0 16,-5-1-20-16,5-3 0 0,0-4 0 0,0 0 0 16,4-4 0-16,1-4 0 0,3 0 0 0,1-4 0 15,4 1-84-15,5-1-20 0,3-4-5 16,10 0-631-16,-5-7-125 0</inkml:trace>
        </inkml:traceGroup>
        <inkml:traceGroup>
          <inkml:annotationXML>
            <emma:emma xmlns:emma="http://www.w3.org/2003/04/emma" version="1.0">
              <emma:interpretation id="{8E26FF6D-082D-4DDF-B11C-5F3BF05C229E}" emma:medium="tactile" emma:mode="ink">
                <msink:context xmlns:msink="http://schemas.microsoft.com/ink/2010/main" type="inkWord" rotatedBoundingBox="18571,18123 20407,18112 20410,18629 18574,18640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731011.5011">17293 17320 979 0,'0'0'87'0,"0"0"-70"0,0 0-17 0,9-8 0 16,4 0 139-16,-9 5 24 0,-4 3 5 0,14-4 0 15,3 0-64-15,1 4-12 0,-1 4-4 0,-4 0 0 16,-4 3-33-16,4 5-7 0,1 0-2 0,-6 3 0 15,-3 5-14-15,-1-1-2 0,5 1-1 0,-5 3 0 16,-4 1 5-16,0-1 1 0,-4 0 0 0,0-3 0 16,8 3-3-16,-8-7 0 0,-10 3 0 0,10-3 0 15,0 0-12-15,-5-5-2 0,0 1-1 0,0 0 0 0,5-5-6 0,-5-3-2 16,9-4 0-16,-4 8 0 16,-9-4-9-16,13-4 12 0,0 0-12 0,0 0 12 15,0 0-12-15,0 0 12 0,4-12-12 0,-4-3 12 16,0-1-4-16,4 1-8 0,1-5 12 0,3-3-4 0,6-1 2 15,-1 1 0-15,-4-4 0 0,4 3 0 0,9-3-10 0,0 0 0 16,0-1-12-16,-1-3 12 0,1 4 0 16,5 0 0-16,3-1 0 0,1 1 0 0,-5 7-23 0,1 5 3 15,-1 3 1-15,0 4 0 16,-8 8-215-16,0 4-43 0</inkml:trace>
          <inkml:trace contextRef="#ctx0" brushRef="#br0" timeOffset="731216.8694">18035 17511 748 0,'-14'8'67'0,"14"-8"-54"0,0 0-13 0,0 0 0 0,-8 8 112 0,8-8 19 0,0 0 4 0,0 0 1 16,0 0-30-16,0 0-6 0,0 0 0 0,13-4-1 15,9 0-36-15,-5-4-7 0,1 0-2 0,4-3 0 16,9-5-19-16,-1 4-4 0,-12-3-1 0,4-1 0 16,0 1-13-16,0-1-2 0,0 0-1 0,-9 5 0 15,0-5 2-15,4 0 1 0,-3 1 0 0,-1-1 0 16,-9 5 19-16,1-5 4 0,3 4 1 0,-8 1 0 16,0 3-7-16,0-4-2 0,-8 8 0 0,3-4 0 15,1 1-11-15,-5 3-2 0,-4 0-1 0,-5 4 0 16,5 0-18-16,-4 8 0 0,-14-5 0 0,9 5 0 0,-4 0 8 0,-1 4-8 15,1 3 0-15,-5 1 0 0,-4 0 11 0,4 3-11 16,9 1 10-16,5-1-10 0,-9 4 22 0,4 1-2 16,8 3 0-16,1-3 0 0,0-1-2 0,4 0-1 15,-4 1 0-15,9-1 0 0,-1-3-4 0,5-1-1 16,0 1 0-16,5-1 0 0,4-3-12 0,4-1 9 16,4-3-9-16,1-4 8 15,-1 0-30-15,14-5-6 0,13 5-2 0,0-4 0 16,-5 0-178-16,10-4-36 0</inkml:trace>
          <inkml:trace contextRef="#ctx0" brushRef="#br0" timeOffset="730531.4368">17004 17340 900 0,'0'0'40'0,"0"0"8"0,0 0-39 0,0 0-9 15,8-8 0-15,-3 0 0 0,-5 8 99 0,0 0 17 16,4-8 4-16,1 0 1 0,-5 1-21 0,0-5-5 16,-5 4-1-16,5 0 0 0,-4-3 3 0,-1 3 1 15,-3 4 0-15,3-4 0 0,-4 0-44 0,1 0-9 16,-1 5-1-16,0-5-1 0,0 8-13 0,1-4-2 15,-6 0-1-15,1 0 0 0,4 4-27 0,-8 0 8 16,-5 0-8-16,4 4 0 0,1 0 0 0,-5 4 0 0,4-1 0 16,1 5 0-16,-1-4 0 0,-4 4 0 15,5 3 0-15,-5 1 0 0,4 3 0 0,-4 1 0 0,5 3 11 16,-1 5-11-16,1-5 11 0,-1 4-11 0,5-3 12 0,0 3-12 16,0-4 11-16,4 5-11 0,5-5 10 15,-1 0-10-15,1-3 0 0,-1-1 8 0,5-7-8 0,0 0 0 16,0-12 0-16,0 0 9 0,9 11-9 0,4-7 8 15,-4 4-8-15,9-8 0 0,-1 0 0 0,5-8 0 16,0 4 0-16,4-3 0 0,5-5 0 0,-5-4-11 16,1 5 0-16,-1-5 0 0,9 1 0 0,-4-5 0 15,4-3 11-15,-9 3-12 0,1-3 12 0,-1-1-12 16,0-7 12-16,-4 4-10 0,0 0 10 0,0 3-10 16,-4-3 10-16,-5 7 0 0,-4 5 0 0,-1-1 0 15,-3 4 17-15,4 5 3 0,-9 7 0 0,0 0 0 16,0 0 15-16,0 0 3 0,-9 0 1 0,4 4 0 15,-8 3-17-15,4 5-3 0,1 0-1 0,-1 3 0 0,-4 1-6 0,0 3 0 16,4 1-1-16,0 3 0 0,5-3-11 0,-5 3 12 16,4 1-12-16,1-1 12 0,4 0-12 0,-4 1-11 15,4-1 3-15,4 1 0 16,0-9-123-16,5 5-24 0,0-5-5 0,0 1-823 0</inkml:trace>
        </inkml:traceGroup>
        <inkml:traceGroup>
          <inkml:annotationXML>
            <emma:emma xmlns:emma="http://www.w3.org/2003/04/emma" version="1.0">
              <emma:interpretation id="{37208111-6923-4309-A6E7-D0B32C0DD874}" emma:medium="tactile" emma:mode="ink">
                <msink:context xmlns:msink="http://schemas.microsoft.com/ink/2010/main" type="inkWord" rotatedBoundingBox="21357,17825 23350,17814 23356,18752 21362,18764"/>
              </emma:interpretation>
              <emma:one-of disjunction-type="recognition" id="oneOf46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732602.4411">19311 17386 921 0,'0'0'40'0,"0"0"10"0,0 0-40 0,5-7-10 16,-1-5 0-16,-4 4 0 0,4 0 126 0,1 0 23 15,4 1 5-15,-1-1 1 0,-3 0-47 0,4-4-10 16,-1 5-2-16,6-1 0 0,-1 0-36 0,0 4-8 15,0 4-2-15,5 0 0 0,-5 4-21 0,4 4-4 16,-4 11-1-16,-4 1 0 0,0 7-4 0,0 0-2 16,0 8 0-16,-5 1 0 0,0 6 2 0,-4-3 1 15,0 0 0-15,-4 0 0 0,0 0 4 0,-1-7 1 16,-4-1 0-16,5-8 0 0,-5 4-6 0,0-3 0 16,5-9-1-16,-5-3 0 0,5 0-7 0,-1-8 0 15,1 0-1-15,4-4 0 0,0 0 1 0,0 0 0 16,0 0 0-16,0-12 0 0,0-4-4 0,9-3-8 0,-5-1 12 15,9 1-4-15,-4-5-8 0,4-3 0 0,1-8 0 0,-1-4 8 16,4 4-8-16,1-4 0 0,4-4 0 0,-5 0 8 16,10 4-8-16,-10 0 0 0,9 8-12 0,-4 0 12 15,0 11-13-15,-9 1 5 0,5 7 8 0,-5 4-13 16,0 8 13-16,-13 0 0 0,9 8 0 0,-4 8 0 16,-1-1-8-16,0 5 8 0,-4 3 0 0,0 5-9 15,0 3 9-15,-4 0 0 0,0 0 0 0,-1 4 0 16,-4 0 0-16,5 0 0 0,0-3 0 0,-1-1 8 15,1-4-28-15,4 0-6 16,0-3-1-16,4-5 0 0,1-3-192 0,3 3-38 16</inkml:trace>
          <inkml:trace contextRef="#ctx0" brushRef="#br0" timeOffset="732979.9833">20391 17375 1713 0,'-22'-4'76'0,"8"4"16"0,6 8-74 0,-10-1-18 16,1 5 0-16,-1 0 0 0,1 3 56 0,-1 5 8 15,0-1 2-15,1 5 0 0,-1-5-23 0,10 5-5 16,-1-1-1-16,0 0 0 0,0-3-23 0,5-1-5 0,4 1-1 16,4-5 0-16,1 1 0 0,3-8 0 0,6 0 0 0,-1-4 0 15,0 3-8-15,4-7 8 0,5-4-8 0,5 1 8 16,-1-5-8-16,-4 0 0 0,4-8 0 0,1 5 8 15,-5-9-8-15,-5 1 0 0,1-1 0 0,-1 1 8 16,-4-5 0-16,0 1 0 0,-4 0 0 0,0-1 0 16,-5 5 14-16,1-1 2 0,-5 5 1 0,-5-1 0 15,-3 4 6-15,-6 1 1 0,1-1 0 0,-4 8 0 16,-5 0-8-16,-9 0 0 0,0-4-1 0,1 8 0 16,-5 4-23-16,4 4 0 0,0 0 0 0,0-4 0 15,5 4-88-15,4-1-18 0,0 9-4 16,5-4-559-16,-1-1-112 0</inkml:trace>
          <inkml:trace contextRef="#ctx0" brushRef="#br0" timeOffset="733250.2474">20667 17258 1036 0,'-13'-8'46'0,"4"4"10"0,0 0-45 0,1 0-11 16,8 4 0-16,-5 0 0 0,5 0 179 0,0 0 33 15,0 0 8-15,0 0 0 0,0 0-121 0,0 0-25 16,0 0-5-16,9-4-1 0,8 0-31 0,1-3-6 16,0-1-2-16,8 0 0 0,9 0-7 0,0-4-2 0,0 1 0 0,5-1 0 15,-1 4-8-15,5-3-3 0,-5-1 0 0,5 0 0 16,-9 0-9-16,1 1 0 0,-6 3 0 0,1 0 0 15,0 0 0-15,-5 4 0 0,-4 4 0 0,-5-3 0 16,1 3 0-16,-5 0 0 0,0 0 0 0,-4 3 0 31,-9-3-95-31,0 0-14 0,0 0-3 0,0 0-788 0</inkml:trace>
          <inkml:trace contextRef="#ctx0" brushRef="#br0" timeOffset="733592.3408">20974 16895 1695 0,'0'0'37'0,"0"0"8"0,-4-4 2 0,4 4 1 0,0 0-39 16,0 0-9-16,0 0 0 0,0 0 0 0,0 0 79 0,0 0 13 16,-9 8 4-16,-4 4 0 0,8 7-29 0,-3 4-6 15,-1 5-1-15,0 3 0 0,0 0 4 0,1 4 0 16,3 4 0-16,-4-4 0 0,-4 4-13 0,4 4-3 15,5-4 0-15,-5 4 0 0,0-4-19 0,1 0-4 16,-1 0-1-16,0 0 0 0,5 0-24 0,-1-8 0 16,1-3 0-16,0-1 0 0,-1 0-16 0,-4 0-1 15,5-3-1-15,4-5-783 16,0 5-157-16</inkml:trace>
        </inkml:traceGroup>
        <inkml:traceGroup>
          <inkml:annotationXML>
            <emma:emma xmlns:emma="http://www.w3.org/2003/04/emma" version="1.0">
              <emma:interpretation id="{C779A388-5D6B-42F0-8A32-29102A6694AA}" emma:medium="tactile" emma:mode="ink">
                <msink:context xmlns:msink="http://schemas.microsoft.com/ink/2010/main" type="inkWord" rotatedBoundingBox="24316,17546 28604,17520 28612,18788 24324,18814"/>
              </emma:interpretation>
              <emma:one-of disjunction-type="recognition" id="oneOf47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747981.2206">23453 17269 230 0,'0'-15'10'0,"0"15"2"0,0-8-12 0,0 8 0 16,4-8 0-16,-4 8 0 0,0 0 300 0,0 0 56 15,0 0 12-15,0 0 3 0,5 16-255 0,-5-1-50 16,0 5-10-16,4-1-3 0,0 5-17 0,-4 3-3 0,0 0-1 0,0 1 0 16,0 3-12-16,0-4-4 0,0-3 0 0,0-1 0 15,0 0-2-15,-4-3-1 0,4-5 0 0,-4-3 0 16,4 0-2-16,0-1-1 0,0-11 0 0,0 0 0 16,0 0 2-16,0 0 0 0,0 0 0 0,0 0 0 15,0 0-4-15,0 0 0 0,-5-7 0 0,5-5 0 16,0 0-8-16,0 1 12 0,-4-9-12 0,4-3 12 15,4 3-12-15,-4-3 0 0,5-4 0 0,-1-1 8 16,5 5-8-16,0-4 8 0,-1 3-8 0,6 1 8 16,3 3-8-16,-4 1 0 0,9-1 0 0,-4 5-11 15,-1 3 11-15,1 0 0 0,-1 8 0 0,5 4 0 16,-4-4 0-16,-1 8 0 0,1 4 0 0,-5 4-12 16,0 0 12-16,0 3 0 0,-4 1 0 0,0-1 0 15,0 5 0-15,-5 3 8 0,1-3 0 0,-1-1 0 16,-4 1-8-16,0 3 0 0,0-3 0 0,0 3 8 15,-4-3 2-15,4-1 1 0,-5-3 0 0,1-1 0 0,-5 1 4 16,5-4 1-16,-1-1 0 0,-4-3 0 0,9 0-4 0,0-8-1 16,-8 4 0-16,8-4 0 0,0 0-3 0,0 0-8 15,0 0 12-15,0 0-4 0,0 0 1 0,-5-12 0 16,5-4 0-16,5 1 0 0,-1-5-9 0,0 1 0 16,5-1 9-16,-4 1-9 0,8-5 0 0,0 1 0 15,-4 4 0-15,8-5 8 0,-4 5-8 0,1-1 0 16,-1 5 0-16,0 3 0 0,0 4 0 0,0 4 0 15,-4 0 0-15,-9 4 0 0,0 0 12 0,0 0-1 16,9 4-1-16,-9-4 0 0,4 12-10 0,5 0 8 16,-9-5-8-16,0 9 8 0,4-4-8 0,-4 3-9 0,-4 1 9 15,4-1-13-15,0 5 13 0,0-1 16 16,0 5-3-16,0-1-1 16,0 1-88-16,-4 7-19 0,4-4-3 0</inkml:trace>
          <inkml:trace contextRef="#ctx0" brushRef="#br0" timeOffset="748295.7774">24265 17347 1612 0,'0'-7'144'15,"4"-1"-116"-15,-4 8-28 0,0 0 0 16,0 0 52-16,0 0 4 0,0 0 0 0,0 0 1 0,0 0 17 15,0 0 3-15,0 11 1 0,4 1 0 0,1 4-34 16,-5 3-8-16,-5 1 0 0,1 3-1 0,0 1-7 0,4 3 0 16,-5-4-1-16,1 5 0 0,-1-1-1 0,5-4 0 15,0 1 0-15,-4-1 0 0,0 0-7 0,-1 5-2 16,1-9 0-16,4 5 0 0,-5-5 4 0,5 1 1 16,-4-5 0-16,4 5 0 0,0-5-6 0,0-3 0 15,-4 0-1-15,-1-5 0 0,1 5-3 0,-5-4-1 16,0-4 0-16,5 0 0 0,-5 0 1 0,9-4 0 15,0 0 0-15,-9-4 0 0,1-4-3 0,3 0 0 16,1 0 0-16,-1-3 0 0,1-1-9 0,0-4 10 16,4-3-10-16,0-1 10 0,4-3-10 0,5-4 0 15,-5-5 0-15,9-3 0 0,5 4-12 0,-5-8 12 0,0 0-10 16,9 4 10-16,0 0-21 0,4 8 1 0,1-1 1 0,-1 1 0 16,0 4 6-16,-4 7 1 0,5 4 0 0,-5 1 0 15,-5 3 12-15,1 4-12 0,-1 0 12 0,-4 4-12 16,1 0 12-16,-1 4-9 0,-4-4 9 0,-9 0-8 15,8 8 8-15,-3 4 0 0,-1-5 0 0,-4 5-8 16,-4 0 8-16,-1-1 0 0,-3 5 0 0,-6-4 0 16,-3 3 0-16,-5 1-8 0,0 3 8 0,-9-3-8 15,1 0 8-15,-1-1 0 0,5 1 0 0,-5 3 0 16,4-3 0-16,6-4-13 0,-1 3 1 0,4-3 1 16,1 0-42-16,3-5-9 0,1 1-2 0,4 0-642 15,1-4-129-15</inkml:trace>
          <inkml:trace contextRef="#ctx0" brushRef="#br0" timeOffset="748568.0089">24804 16673 1382 0,'5'-16'123'0,"-1"4"-99"16,5-3-24-16,0 7 0 0,-5 0 102 0,5 0 15 15,4 8 3-15,-13 0 1 0,9 4-37 0,-9-4-8 16,8 8-2-16,-3 8 0 0,8 7-32 0,-9-3-6 16,-4 3-2-16,5 4 0 0,-10 8-4 0,5-3-1 15,0 3 0-15,-4 0 0 0,-5-8 1 0,0 8 0 0,9-4 0 0,-8 4 0 16,-1 4-10-16,-4 0-3 0,0 0 0 0,4 0 0 16,-9 0-9-16,5-3-8 0,-5 3 12 0,1 0-12 31,-5 0-48-31,0 3-16 0,0 1-3 0,-4 0-633 0,4 4-128 0</inkml:trace>
          <inkml:trace contextRef="#ctx0" brushRef="#br0" timeOffset="744277.9085">22852 17137 345 0,'0'0'31'0,"0"-8"-31"0,0 0 0 0,0 0 0 16,0 8 84-16,0-4 12 0,-5-7 1 0,5 11 1 16,0 0-23-16,0-8-5 0,-4 0-1 0,4 8 0 15,0 0-28-15,0 0-5 0,-4-8-2 0,-5 4 0 16,0 1-12-16,0-1-2 0,9 4-1 0,-8-4 0 15,-1 4 6-15,-4-4 2 0,4 8 0 0,0-4 0 16,0 0 9-16,1 4 3 0,-1-4 0 0,-4 4 0 16,4-1 3-16,-4 1 1 0,0 0 0 0,-1 0 0 15,1 4-3-15,-4 0 0 0,-5 3 0 0,4-3 0 16,-4 4-5-16,0-4-2 0,-4 7 0 0,4-3 0 16,0 0-3-16,-4 3-1 0,4 1 0 0,0 0 0 0,0 3 9 15,0 1 2-15,4-1 0 0,1 4 0 0,-5-3-10 16,9 3-2-16,-5 1 0 0,10-1 0 0,3 4 2 15,1-3 0-15,4-5 0 0,0 5 0 0,0-1-22 0,4 1-8 16,5-5 0-16,0 1 0 0,8-1 0 0,1-3 0 16,-1-1 0-16,5-3 0 15,5 0-16-15,-1-1-10 0,5-3-2 0,-5-4 0 16,0-4-88-16,5 4-17 0,-5-4-4 0,5 0-683 0</inkml:trace>
          <inkml:trace contextRef="#ctx0" brushRef="#br0" timeOffset="747185.4389">23045 17336 633 0,'0'0'56'0,"0"0"-44"15,0 0-12-15,4-8 0 0,1-4 88 0,-5 12 15 16,4-8 3-16,-4 8 1 0,0-7-27 0,0 7-4 16,0-8-2-16,0 8 0 0,0 0-19 0,0 0-4 15,0-12-1-15,0 12 0 0,-9 4-2 0,0 0 0 16,-4 0 0-16,0 4 0 0,0 3-4 0,0 1 0 15,0 0-1-15,-5-1 0 0,5 9-29 0,0-5-6 16,4 1 0-16,-4 4-8 0,4-5 0 0,-4 5 0 16,4-1 0-16,5 1 0 0,-5 3 0 0,9-3 0 15,-4-1 8-15,4-3-8 0,4 3 11 0,0-3-11 16,1-5 10-16,4 1-10 0,-1 0 11 0,1-1-11 0,0-7 12 16,8 0-12-16,-3 4 11 0,3-8-11 0,1 0 10 0,4 0-10 15,-5-12 9-15,9 5-9 0,-4-1 8 0,0-4-8 16,-4-4 0-16,4 1 8 0,-5-1-8 0,-3 1 0 15,3-5 0-15,-4 1 8 0,-4-1-8 0,0 1 0 16,0-1 0-16,-5 1 0 0,0-1 8 0,-4 5-8 16,0-5 0-16,0 5 0 0,-4-5 0 0,-5 8 8 15,5 1-8-15,-5-1 0 0,0 4 0 0,1 0 8 16,-10 4-8-16,5 1 12 0,4 3-12 0,-4 0 12 16,-9 3-12-16,4 1 0 0,5 4 0 0,-4 4 0 15,-1 0-136-15,5-1-19 16,-27 17-4-16,23-5-1 0</inkml:trace>
          <inkml:trace contextRef="#ctx0" brushRef="#br0" timeOffset="748939.8682">24839 17616 1324 0,'0'-7'118'16,"5"-1"-94"-16,-1 0-24 0,5 0 0 15,-5 0 72-15,9 1 11 0,1-1 1 0,3-4 1 16,1 4-21-16,-1 1-4 0,5-5 0 0,0-4-1 0,4 5-39 0,1-5-7 16,-5 0-1-16,4 1-1 0,0-5 0 0,-4 1 0 15,-4 3 0-15,-1-3 0 0,1-1 14 0,-1 1 3 16,-3-1 1-16,-1 1 0 0,0-1-10 0,-4 1-3 0,-1-1 0 0,1 5 0 16,-9-1 9-16,0 4 2 15,0 4 0-15,0 1 0 0,-4-1 1 0,-1 0 1 16,-3 4 0-16,-1 4 0 0,0 0-21 0,-4 0-8 15,0-4 0-15,-5 8 9 0,1 0 0 0,4 8 0 16,-5-4 0-16,-4 3 0 0,0 1-9 0,0 4 0 16,0 3 0-16,0 1 0 0,0-5 0 0,5 5 10 15,4 3-2-15,0-3-8 0,-5-1 11 0,9 4-11 16,0-3 10-16,1 3-10 0,8-3 0 0,0 3 0 0,-5-3 0 0,10-1 0 16,-1 5 0-16,5-5-16 15,-5-3 1-15,9-1 1 16,-4 5-151-16,4-5-31 0,18 13-5 0,-9-13-2 0</inkml:trace>
          <inkml:trace contextRef="#ctx0" brushRef="#br0" timeOffset="749376.4173">25519 17375 864 0,'9'-16'76'0,"-5"8"-60"0,-4 0-16 0,5 5 0 16,-5 3 220-16,9-8 40 0,-9 8 9 0,0 0 2 15,0 0-158-15,0 0-31 0,0 0-6 0,0 0-2 16,0 11-38-16,-5 5-8 0,5 4-2 0,-4-1 0 0,4 1 2 16,0-1 0-16,-5 8 0 0,1-3 0 0,0-1 2 15,-1 4 1-15,1-3 0 0,0-1 0 0,-1-3-8 0,5-1-2 16,-4-7 0-16,4 0 0 0,-5-1-10 0,5-11-3 16,0 0 0-16,0 0 0 0,0 0-8 0,0 0 10 15,0 0-10-15,0 0 10 0,0 0 1 0,0 0 0 16,0-8 0-16,5-3 0 0,-1-5-3 0,5-3-8 15,-5-5 12-15,5-3-4 0,0-4-8 0,0 4 10 16,-1-1-10-16,6 1 10 0,-1 4-10 0,0 3 0 16,0 1 0-16,0 7-11 0,5 0 11 0,-9 4 0 15,-1 1-9-15,1 7 9 0,-9 0-8 0,9 7 8 16,-5-3-10-16,1 8 10 0,-5 0 0 0,0-1 0 16,0 5 13-16,0 0-4 0,0-5 19 0,0 5 3 15,0-1 1-15,0 5 0 0,0-4-32 0,0-1 0 0,4 1 0 0,-4 3 0 31,4 1-90-31,-4-5-24 0,-4 1-5 0,4-1-969 0</inkml:trace>
          <inkml:trace contextRef="#ctx0" brushRef="#br0" timeOffset="749926.4855">25984 17301 288 0,'0'0'25'0,"0"0"-25"15,0 0 0-15,0-8 0 0,0 8 163 0,0 0 27 16,0 0 6-16,0 0 0 0,0-8-66 0,0 8-14 16,0 0-2-16,9-4-1 0,0-4-41 0,4 4-9 15,5-3-2-15,4 3 0 0,-1 0-2 0,6-4-1 0,4 4 0 0,8-4 0 16,-8 0 3-16,4 1 1 0,4-1 0 0,1 0 0 15,-5-4-40-15,0 5-8 0,-4-1-2 0,-1 4 0 16,-3 0-12-16,-5 0 9 0,0 0-9 0,-9 0 8 16,4 4-19-16,-8-4-4 0,-9 4-1 0,0 0 0 31,0 0-172-31,0 0-34 0</inkml:trace>
          <inkml:trace contextRef="#ctx0" brushRef="#br0" timeOffset="750052.0513">26291 16809 1404 0,'0'0'62'0,"0"0"13"0,0 0-60 0,0 0-15 15,0 0 0-15,-4 12 0 0,0 0 73 0,4 3 12 16,-9 5 3-16,0-1 0 0,0 1-1 0,1 7 0 15,-6 4 0-15,1 4 0 0,0-4-8 0,0 5-2 16,-5-1 0-16,5 0 0 0,4 0-12 0,-4 0-2 16,0 0-1-16,4 0 0 0,1-4-18 0,-1 4-4 15,4-3-1-15,-3-5 0 0,3 0-26 0,1 1-5 16,-5-1 0-16,5 0-8 0,-1-3 11 0,-3 3-11 16,3-8 10-16,1 1-10 15,-5-1-35-15,0 5-13 0,0-5-2 0,5-3-725 0,-5 3-145 16</inkml:trace>
        </inkml:traceGroup>
        <inkml:traceGroup>
          <inkml:annotationXML>
            <emma:emma xmlns:emma="http://www.w3.org/2003/04/emma" version="1.0">
              <emma:interpretation id="{C55DD39D-3AC9-48FD-B74F-BAD5D382FC59}" emma:medium="tactile" emma:mode="ink">
                <msink:context xmlns:msink="http://schemas.microsoft.com/ink/2010/main" type="inkWord" rotatedBoundingBox="29011,17563 31335,17549 31342,18767 29018,18781"/>
              </emma:interpretation>
              <emma:one-of disjunction-type="recognition" id="oneOf48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753399.7751">28630 17336 403 0,'9'-16'36'0,"-9"8"-36"16,4-3 0-16,-4 3 0 0,0 0 140 0,0 0 22 15,0 0 4-15,0 1 1 0,-4-1-85 0,-1 0-17 0,1 4-3 0,-5-4-1 16,5 4 8-16,-5 0 2 0,9 4 0 0,-13 0 0 16,4 0-3-16,-4 0 0 0,4 4 0 0,-4 0 0 15,0 4-19-15,4-4-4 0,0 4-1 0,-4 0 0 16,0-1 4-16,4 5 0 0,0 0 0 0,-4 3 0 15,4 1-24-15,1 0-5 0,-6-1-1 0,6 1 0 16,-1-1-2-16,5-3-1 0,-1-4 0 0,1 4 0 16,4-5 6-16,0-7 2 0,0 0 0 0,0 0 0 15,4 8-23-15,-4-8 0 0,9 8 0 0,4-8 0 16,-4 0 11-16,4-4-3 0,0-4 0 0,0 0 0 16,5 1-8-16,-1-5 0 0,1-4 0 0,0 1 0 15,-1 3 0-15,-4 0 0 0,5-3 0 0,-5 3 0 16,0 0 0-16,-4 5-14 0,0-1 3 0,-1 4 1 15,-8 4 10-15,0 0 14 0,0 0-3 0,0 0-1 0,0 0-10 16,0 0 8-16,-8 4-8 0,-1 7 8 0,4 5-8 16,-3 0 0-16,-1-5 0 0,5 9 0 0,-5-5 8 0,4 9 0 15,-3-5 0-15,3 1 0 16,1-1-99-16,-1 1-20 0,5-1-4 0,0-3-804 16</inkml:trace>
          <inkml:trace contextRef="#ctx0" brushRef="#br0" timeOffset="753654.1158">29012 17141 1324 0,'0'-16'59'0,"0"16"12"0,0-8-57 0,-5 0-14 0,1-3 0 0,-1 7 0 16,5 4 102-16,-8 0 18 0,-1 0 3 0,-9 8 1 15,5-1-46-15,0 5-9 0,-5 4-1 0,-3-5-1 16,3 5-27-16,0 4-4 0,1 3-2 0,-1 0 0 15,1 1-10-15,-1-1-1 0,5 1-1 0,4-1 0 16,5-4-22-16,-5 1 9 0,9-1-9 0,-4-3 0 16,4 4 11-16,0-5-11 0,0 1 10 0,4-1-10 15,-4-3 8-15,9-4-8 0,-9-8 0 0,9 8 9 16,4 3-131-16,0-3-26 0,0 0-6 0,0 0-693 16</inkml:trace>
          <inkml:trace contextRef="#ctx0" brushRef="#br0" timeOffset="754113.5872">29222 16758 576 0,'13'-23'51'0,"-8"11"-41"16,-1 5-10-16,5-1 0 0,-5 0 146 0,-4 8 27 15,0 0 6-15,0 0 1 0,0 0-41 0,0 0-8 16,0 0-2-16,0 12 0 0,0 7-58 0,0 1-12 16,-4 7-3-16,4 4 0 0,-5 8-7 0,1 0-1 15,-5 0-1-15,1 4 0 0,-1 4-12 0,0 0-3 0,-4-1 0 0,4-7 0 16,0 0-2-16,-4 0-1 0,4-3 0 0,1-5 0 16,-6-4-5-16,6-4-2 0,-1 1 0 0,0-5 0 15,5-3-14-15,-1 0-8 0,-3-5 8 0,3 1-8 16,5-12 30-16,0 0 2 0,0 0 0 0,0 0 0 15,0 0-32-15,0 0 0 0,0 0-8 0,0 0 8 16,0 0 0-16,9-8 0 0,0 0 8 0,-1-3-8 16,1-5 0-16,0 4 8 0,4-3-8 0,-4 3 0 15,4 0 0-15,0 1 0 0,-4-1 0 0,4 4 0 16,-4 0 0-16,4 4 0 0,-8 1 0 0,-5 3 0 16,13-4 0-16,-13 4 0 0,0 0 0 0,0 0 0 15,8 11 0-15,-3-3 0 0,-5 4 8 0,4 0-8 16,-8-1 8-16,4 5-8 0,-5 3 0 0,5-7 9 15,0 4-9-15,5-1 10 0,-5 1-10 0,4 3 10 16,1 1-24-16,-1-5-5 0,5 5-1 0,0 3-717 16,-1 1-144-16</inkml:trace>
          <inkml:trace contextRef="#ctx0" brushRef="#br0" timeOffset="751553.8666">27112 17273 403 0,'0'0'36'0,"0"0"-36"15,4-8 0-15,-4 1 0 0,5-1 149 0,-5 8 23 16,0 0 5-16,0 0 1 0,0 0-68 0,0 0-14 15,0 0-2-15,0 0-1 0,0 0-28 0,0 0-5 0,-5-8-2 0,5 8 0 16,-8 0-24-16,-1 0-5 0,0 0-1 0,0 0 0 16,0 0 8-16,1 4 2 0,-1 0 0 0,0 4 0 15,0-1-18-15,-4 1-3 0,4 4-1 0,1-4 0 16,-1 0-2-16,0-1-1 0,0 5 0 0,5 0 0 16,-1-1-5-16,5 1-8 0,-4 0 11 0,4 3-11 15,0 1 8-15,0 4-8 0,0-5 0 0,0 5 0 16,0-9 20-16,4 5 0 0,5-4 0 0,-4-1 0 15,-5-11-20-15,8 12 0 0,1-4 0 0,4 0 0 16,1-4 8-16,-1-1 0 0,-5-3 1 0,6 0 0 16,-1-3-9-16,0-1 0 0,0 4 0 0,-4-8 0 15,4 0 0-15,0 0 8 0,-4 0-8 0,4 1 8 16,-4-1-8-16,0-4 0 0,-1 0 0 0,-3 1 0 16,4 3 0-16,-1 0 0 0,-3-4 0 0,4-3 0 15,-5 3 0-15,0-3 8 0,1 3-8 0,-5 0 8 16,4-3-8-16,1 3 0 0,-5-4 0 0,4 1 0 15,-4-1 0-15,4 4 8 0,-8-3-8 0,4 3 8 0,0 4 0 0,-4-3 0 16,-1 3 0-16,1-4 0 0,4 12 0 0,-5-4 0 16,-3 0 0-16,-1 4 0 0,0 0-8 0,0 0 0 15,0 0 0-15,-4 0 0 0,5 0 0 0,-6 4 0 16,6 0 0-16,-6 4 0 0,1 0 0 0,5 3-11 16,-6 1 3-16,6 0 0 15,-6 7-146-15,1-3-29 0,-17 15-5 0,16-8-2 0</inkml:trace>
          <inkml:trace contextRef="#ctx0" brushRef="#br0" timeOffset="752395.3406">27292 17398 403 0,'0'0'36'0,"0"-8"-36"15,0 8 0-15,0-8 0 0,0 1 169 0,0-1 27 16,0 8 6-16,0 0 1 0,0 0-67 0,9-8-12 16,-5 0-4-16,-4 8 0 0,9 0-71 0,-1-4-14 15,6 4-3-15,-1 0-1 0,-4 4 11 0,8 4 2 16,1-4 1-16,-1 0 0 0,1 4-37 0,4-4-8 16,4 3 0-16,-4 1-544 15,0-4-108-15</inkml:trace>
          <inkml:trace contextRef="#ctx0" brushRef="#br0" timeOffset="752077.8517">27612 17117 748 0,'0'0'33'0,"-4"-4"7"0,-5 4-32 0,4-4-8 0,1-3 0 0,-5 3 0 16,9 4 136-16,0-8 26 0,0 0 5 0,0 0 1 0,0 1-78 0,5-1-15 15,-1-4-3-15,5 0-1 16,-5-3-35-16,1 3-8 0,8-4 0 0,-4 1-1 16,4-1-12-16,-4 1-3 0,4-5 0 0,-5 1 0 0,1 3-2 0,0-3-1 15,0-1 0-15,-5 4 0 0,5 1 6 0,-5-5 1 16,1 1 0-16,-1-1 0 0,-4 5-6 0,4-1-1 15,-4-3 0-15,0 3 0 0,0 4-9 0,0-3 0 16,0 3 9-16,-4 4-9 0,0 0 0 0,-1 1 0 16,5 7 0-16,0 0 0 0,-8 0 0 0,-1 0 0 15,0 4 0-15,0-1 0 0,0 1 0 0,1 8 0 16,-1-4-9-16,0 0 9 0,5 3 0 0,-5 1 0 16,0 4 0-16,5-1 0 0,-5 1 0 0,0-1 0 15,0 9 0-15,5-1 0 0,0 5 32 0,-1-1 0 16,1 4 1-16,-5 0 0 0,5 0 11 0,-1 8 3 15,5-3 0-15,-4 3 0 0,0 0 1 0,-1 3 0 16,1-6 0-16,-1 3 0 0,1 0-15 0,-5 0-2 0,1-4-1 16,-1 0 0-16,4 0-14 0,-3 0-2 0,3-4-1 15,-4 4 0-15,5-7-4 0,-5 3-1 0,5-8 0 16,-5 0 0-16,0 1-8 0,1-1 12 0,-1 1-12 0,0-1 12 16,0-7-12-16,0 3 0 0,5 1 9 0,-5-1-9 15,-4-3-12-15,9-5-6 0,-9 1-2 0,8 0 0 31,-4 0-136-31,1-5-27 0,-1-3-5 0,4-4-724 0</inkml:trace>
          <inkml:trace contextRef="#ctx0" brushRef="#br0" timeOffset="752977.2952">28064 17441 864 0,'-4'-12'38'0,"4"8"8"0,0 4-37 0,0 0-9 15,0 0 0-15,0 0 0 0,0 0 119 0,0 0 21 16,4 0 5-16,0-4 1 0,1 1-49 0,3 3-9 15,6 0-3-15,-6-8 0 0,6 4-46 0,-1 0-10 16,0 0-1-16,0 0-1 0,0-8-27 0,5 5 0 0,-5-5 8 0,0 0-8 16,-4 1 8-16,0-1 0 0,4 0 0 0,-4 0 0 15,4-3-8-15,0 3 0 0,-9-3 0 0,5-5 0 16,0 8 0-16,0-3 0 0,-5-5 0 0,0 1 0 16,-4 3 0-16,5-3 0 0,-1 7 0 0,-4-4 0 15,0 1 8-15,0 3-8 0,5 4 12 0,-5 0-4 16,0 8 4-16,0 0 1 0,0 0 0 0,0 0 0 15,0 0-4-15,-9-3-1 0,0-1 0 0,-4 0 0 16,13 4-8-16,-9 8 0 0,-8-1 0 0,3 1 0 16,-8 0 0-16,9 4 10 0,-4 3 1 0,-1-3 0 15,1 4 10-15,-5-5 3 0,9 9 0 0,-5-5 0 16,0 1-4-16,5 3-1 0,0-3 0 0,4 4 0 16,5-5-8-16,0 1-2 0,-1 3 0 0,1 1 0 15,4 3 9-15,4-3 2 0,-4-5 0 0,5 5 0 16,-1 3-12-16,5 1-8 0,-1-5 12 0,1 1-12 0,4-1 9 15,-4 1-9-15,4-5 0 0,5 1 9 16,-5-1-81-16,0 1-17 0,5-4-3 0,-5 3-814 16</inkml:trace>
        </inkml:traceGroup>
        <inkml:traceGroup>
          <inkml:annotationXML>
            <emma:emma xmlns:emma="http://www.w3.org/2003/04/emma" version="1.0">
              <emma:interpretation id="{B10D45CD-94CD-4880-8AA4-070A0115A83A}" emma:medium="tactile" emma:mode="ink">
                <msink:context xmlns:msink="http://schemas.microsoft.com/ink/2010/main" type="inkWord" rotatedBoundingBox="31924,17548 33530,17538 33540,19214 31934,19223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756872.7005">31486 17437 2120 0,'0'0'47'0,"0"0"9"0,0 0 3 0,0 0 0 0,0 0-47 0,0 0-12 0,-4-8 0 0,-1 4 0 0,-4 4 96 0,1 0 18 15,8 0 3-15,-9 0 1 0,5 0-50 0,-5 0-9 16,0 4-3-16,0 0 0 0,9-4-45 0,-4 12-11 15,-1-4 0-15,5-1 0 16,-4 1-32-16,4 4-5 0,0 0-2 0,0-1 0 16,0-3-129-16,-4 4-25 0,4 7-6 0,0-19-1 0</inkml:trace>
          <inkml:trace contextRef="#ctx0" brushRef="#br0" timeOffset="755034.6134">29920 17207 230 0,'0'0'20'0,"0"0"-20"15,0 0 0-15,0 0 0 0,0 0 97 0,9-4 15 0,-5 4 4 0,-4 0 0 16,9-4-30-16,-9 4-6 0,0 0 0 0,8-4-1 15,1 0 10-15,-9 4 3 0,0 0 0 0,9 0 0 16,-9 0-8-16,0 0-2 0,4-7 0 0,-4 7 0 16,0 0-42-16,0 0-8 0,0 0-1 0,0 0-1 15,0 0 4-15,0 0 1 0,0 0 0 0,0 0 0 16,0 0-21-16,0 0-4 0,-8 7-1 0,-1 1 0 16,0 0 3-16,0 4 0 0,-4 3 0 0,9-3 0 15,-5 4-4-15,0 3 0 0,0 1 0 0,1-5 0 16,3 5 0-16,5-5 0 0,0 1 0 0,0 3 0 15,0-7-8-15,5 4 0 0,-1-5-10 0,0-3 10 16,1 0 20-16,-5-8 11 0,0 0 1 0,9 4 1 16,-1-4-20-16,-8 0-4 0,9 0-1 0,4-4 0 15,-13 4-8-15,9-4 0 0,0 0 0 0,0-4 0 16,-1 4 0-16,6 1 8 0,-6-5-8 0,1 4 8 16,4 4-8-16,0-8 0 0,1 0 0 0,-6 4 0 0,1-3 0 15,4-1 0-15,0 0 0 0,-4 0 0 0,0-4 0 0,0 5 0 16,-5-5 0-16,1 0 0 0,3 1 0 0,-8 3 0 15,0-4 0-15,0 4 0 0,0-3 0 0,0 3 0 16,-4-4 0-16,0 4 0 0,-5 4 8 0,0-3 0 16,0 3 0-16,0 0 0 0,1 4-8 0,-1-4 8 15,-4 0-8-15,4 0 8 0,0 8-8 0,0 0 0 16,9-4 0-16,-4 4 0 0,-5 0-18 0,9-4-6 16,0 11 0-16,-4-3-891 0</inkml:trace>
          <inkml:trace contextRef="#ctx0" brushRef="#br0" timeOffset="755592.9794">30503 16743 691 0,'0'0'61'0,"0"0"-49"0,0 0-12 0,0 0 0 16,0 0 176-16,0 0 33 0,-4 8 7 0,-5 3 0 16,0 5-102-16,-4 7-21 0,-4 5-4 0,4 3-1 15,-5 0-11-15,1 4-2 0,-5 4-1 0,0 4 0 16,5 0-15-16,-1 4-3 0,5-4-1 0,-4 0 0 16,4-4-21-16,4-4-4 0,-4 0-1 0,4-4 0 15,1-4-14-15,3 1-3 0,-8-1-1 0,9-8 0 16,-1 5-11-16,-3-5 0 0,-1-3 9 0,5-1-9 15,-1 1-34-15,1-4-11 16,0-4-3-16,-1 3-636 0,1-3-128 0</inkml:trace>
          <inkml:trace contextRef="#ctx0" brushRef="#br0" timeOffset="755382.2305">30284 16992 633 0,'0'0'28'0,"4"-7"6"16,1-5-34-16,3 4 0 0,-3 4 0 0,4 0 0 16,-1 0 193-16,6 1 32 0,-6-1 7 0,10 4 0 0,-1 0-136 0,5 0-27 15,-4 0-5-15,4 0-2 0,0 4-41 0,-5-1-8 16,5-3-1-16,0 4-1 0,-4 0-11 0,-5-4 0 16,4 0 0-16,-3 0 0 0,-1 0 0 0,0 0 0 15,-13 0 0-15,0 0-11 16,0 0-128-16,0 0-25 0</inkml:trace>
          <inkml:trace contextRef="#ctx0" brushRef="#br0" timeOffset="756725.6805">30718 16638 518 0,'0'0'23'0,"9"-8"5"0,0 4-28 0,-9 4 0 0,9-8 0 0,-9 8 0 15,0 0 165-15,0 0 28 0,0 0 6 0,0 0 1 16,0 0-83-16,0 0-16 0,0 0-3 0,4 16-1 16,-8-1-35-16,4 1-7 0,-9 3-2 0,4 5 0 15,-3-1-19-15,-1 8-4 0,-4 4-1 0,0-3 0 16,4-1 6-16,-4 4 1 0,-1 0 0 0,6 4 0 16,-6 0-5-16,6 0-1 0,-5-4 0 0,-1 4 0 15,1-4-7-15,0 4-2 0,0-4 0 0,4-3 0 16,-4 3-2-16,4-4-1 0,-4-4 0 0,9-3 0 15,-5-1 4-15,4-4 1 0,1-3 0 0,-5 0 0 16,5-5 0-16,4-3 0 0,-4 4 0 0,4-12 0 16,-9 4-11-16,4 4-3 0,5-8 0 0,0 0 0 15,0 0-9-15,0 0 0 0,0 0 0 0,0 0 8 0,0 0-8 0,0 0-11 16,0-8 3-16,5-4 0 0,-5 0-9 0,9 1-2 16,-5-9 0-16,0 5 0 0,5-1-1 0,0 0 0 15,0 1 0-15,-1 3 0 0,1 0 20 0,4 1-12 16,-4 3 12-16,4 0-10 0,-4 0 10 0,4 4 0 15,-4 0 0-15,0 1 0 0,0 3 0 0,-9 0 0 16,13 0 0-16,-13 0 0 0,8 3 0 0,1 5 0 16,-9-8 0-16,9 8-8 0,0 4 8 0,-5 3 0 15,1-3 0-15,-1 0-8 0,0-1 8 0,5 5 0 16,-4-8 0-16,3 4 0 0,-3-5 0 0,8 5 0 16,-4-4 0-16,-1 0 0 0,6-1 0 0,-6-3 0 15,5 0 0-15,1 0 0 0,-1-4 10 0,4 0-2 16,5-4-8-16,0 0 12 0,0 4-12 0,0 0 0 15,0-7 0-15,0 3 0 0,0-4 0 0,4-4 0 0,-4 4 0 16,0-3 0-16,0-1 9 0,-4 0-9 0,-1-3 8 0,-4-1-8 16,0 0 0-16,-4 5 8 0,-4-1-8 0,-1 0 0 15,5 5 0-15,-9-1 0 0,0-4 8 0,-5 0-8 16,1 1 0-16,0 3 10 0,4 0-10 0,0 8 10 16,-9-4-10-16,-4 0 0 0,4 0 0 0,0 0 0 15,-4 4 0-15,0 0 0 0,0 4 0 0,4 0 0 16,-9 0 0-16,5 4 0 0,0 0-9 0,4 0 9 15,0 3 0-15,1 1 0 0,-1 0 0 0,0-1 0 16,5 1 0-16,-1-4 0 0,5 4 0 0,-4-1 0 16,4 1 0-16,0 0 0 0,0-12 0 0,0 0 0 15,0 0 0-15,0 0 0 0,0 0 0 0,9 7 9 16,-9-7 4-16,13 4 1 0,0-4 0 0,0 0 0 16,5 0-14-16,-1-4-10 0,5 1 2 0,-4-5 0 15,4 0 8-15,0 0 0 0,-9 4 0 0,4 0 0 0,-3 0 0 0,-1 1 0 16,-4-1 0-16,-5 0 0 0,5 0 30 0,-9 4 2 15,0 0 0-15,0 0 0 0,0 0-32 0,8 8 0 16,-8-8 0-16,5 4 0 0,-1 3 0 0,1 1 0 16,-1 4 0-16,-4-4 0 0,0-8 0 0,9 11 0 15,-9-3 0-15,4 4 0 0,1 0 12 0,3-5-3 16,-3 9-1-16,3-4 0 0,-3-1-8 0,4-3-11 16,-5-4 3-16,5 8 0 15,-5 3-44-15,-4-3-8 0,0-12-1 0</inkml:trace>
          <inkml:trace contextRef="#ctx1" brushRef="#br1" timeOffset="-6.02278E8">30832 18278 0,'0'0'0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0:59.24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0485FF-576B-4C33-99FA-7AA41DFAC569}" emma:medium="tactile" emma:mode="ink">
          <msink:context xmlns:msink="http://schemas.microsoft.com/ink/2010/main" type="writingRegion" rotatedBoundingBox="936,14813 9589,14301 9713,16401 1060,16913"/>
        </emma:interpretation>
      </emma:emma>
    </inkml:annotationXML>
    <inkml:traceGroup>
      <inkml:annotationXML>
        <emma:emma xmlns:emma="http://www.w3.org/2003/04/emma" version="1.0">
          <emma:interpretation id="{FA83D286-A714-422D-A051-CF71C22D9E22}" emma:medium="tactile" emma:mode="ink">
            <msink:context xmlns:msink="http://schemas.microsoft.com/ink/2010/main" type="paragraph" rotatedBoundingBox="936,14813 9589,14301 9713,16401 1060,16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A243F1-EB3A-45C8-91C9-646ADD5CEC38}" emma:medium="tactile" emma:mode="ink">
              <msink:context xmlns:msink="http://schemas.microsoft.com/ink/2010/main" type="line" rotatedBoundingBox="936,14813 9589,14301 9713,16401 1060,16913"/>
            </emma:interpretation>
          </emma:emma>
        </inkml:annotationXML>
        <inkml:traceGroup>
          <inkml:annotationXML>
            <emma:emma xmlns:emma="http://www.w3.org/2003/04/emma" version="1.0">
              <emma:interpretation id="{DA7E5700-944D-495A-9812-BD4223CE0074}" emma:medium="tactile" emma:mode="ink">
                <msink:context xmlns:msink="http://schemas.microsoft.com/ink/2010/main" type="inkWord" rotatedBoundingBox="964,15276 2390,15191 2487,16829 1060,16913"/>
              </emma:interpretation>
            </emma:emma>
          </inkml:annotationXML>
          <inkml:trace contextRef="#ctx0" brushRef="#br0">-888 14965 1195 0,'-8'-12'52'0,"8"12"12"0,-14 0-51 0,6 0-13 16,-1 0 0-16,0 0 0 0,0 4 109 0,-4 4 19 0,4-1 4 0,5 1 1 15,-14-4-54-15,18-4-11 0,-4 4-3 0,4-4 0 16,0 0-10-16,0 0-3 0,0 0 0 0,0 0 0 16,4-8-29-16,1 0-7 0,8 1 0 0,0-5-1 15,0 0-15-15,5 4 9 0,-1-7-9 0,1 7 8 16,-1 0-8-16,5 0 0 0,-8 1 9 0,8 3-9 16,-5 4 0-16,-4 0 8 0,5 4-8 15,-5 3 0-15,-4 1 20 0,4 4 0 0,-4 7 0 0,-5 1 0 16,0-1-30-16,-4 9-6 0,5-1-2 0,-10 0 0 15,1 4 51-15,0 1 11 0,-5-1 1 0,0-4 1 16,-4 4-22-16,4-7-5 0,-4 3-1 0,4 0 0 16,-4 5-18-16,0-5 0 0,-5 4 0 0,5-4 0 15,4 5 0-15,-17 3 0 0,9 0 0 0,-1 4 0 16,5-8 29-16,-9-4 3 0,4 1 0 0,14-5 0 0,-14-4 0 16,10-3 0-16,3 3 0 0,5-3 0 0,0-4-42 15,0-1-8-15,0-3-2 0,9-4 0 0,4 4 20 16,5-8 0-16,-1-4 0 0,10 0 0 0,-1-4 0 0,0-3 0 15,9-5 0-15,5 0 0 0,4-3 0 0,0-4 0 16,-5-1 0-16,14 1 0 16,-5-1-33-16,0 5 0 0,0-4 0 0,1 3-710 15,-5 4-141-15</inkml:trace>
          <inkml:trace contextRef="#ctx0" brushRef="#br0" timeOffset="414.1107">73 14325 1785 0,'-26'-8'79'16,"21"4"17"-16,1 0-77 0,0 0-19 0,-1-3 0 0,-4 3 0 15,9 0 73-15,0 0 11 0,0 4 3 0,0 0 0 0,0 0-31 0,0 0-5 16,18 0-2-16,4 8 0 0,0 0-27 0,4 7-6 16,-4 5 0-16,4 3-1 0,1 8 7 0,4 4 2 15,-10 4 0-15,6 4 0 0,-5 0 16 0,0 0 3 16,0 0 1-16,-9 8 0 0,0-5-4 0,0 9 0 15,-4 0 0-15,-9 3 0 0,-5 1 4 0,1-1 1 16,-5 5 0-16,-8 7 0 0,-5-4-36 0,0 0-9 16,-9 1 0-16,-4 7 0 0,-4-8-8 0,3 0-4 15,-3-7-1-15,4-1 0 16,0-11-31-16,8 0-5 0,-3-8-2 0,3-4 0 16,6-8-113-16,3-3-22 0,-26 7-5 0,13-16-1 0</inkml:trace>
        </inkml:traceGroup>
        <inkml:traceGroup>
          <inkml:annotationXML>
            <emma:emma xmlns:emma="http://www.w3.org/2003/04/emma" version="1.0">
              <emma:interpretation id="{88599B88-C5BC-44D7-ADCC-A254189020FC}" emma:medium="tactile" emma:mode="ink">
                <msink:context xmlns:msink="http://schemas.microsoft.com/ink/2010/main" type="inkWord" rotatedBoundingBox="4012,14758 5936,14644 6034,16292 4110,164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037.7067">2030 14809 997 0,'0'0'21'0,"0"0"5"0,-9-4 1 0,9 4 2 0,0 0-29 0,0 0 0 16,0 0 0-16,0 0 0 0,0 0 53 0,0 0 5 16,0 0 1-16,0 0 0 0,0 0-16 0,9 7-3 15,0 1-1-15,-1-4 0 0,1 0-12 0,4-8-3 16,5 0 0-16,8 0 0 0,-4-7 7 0,4-5 1 16,1 0 0-16,4-3 0 0,4-1 12 0,-9-7 2 15,0 0 1-15,9 0 0 0,-4-5-19 0,4 1-4 16,-4-8-1-16,0 4 0 0,-1 4-15 0,-3-4-8 15,-5 4 8-15,4-1-8 0,0-3 8 0,-4 4-8 16,-4-4 8-16,-5 4-8 0,0 0 0 0,0 3 9 16,5-3-9-16,-5-4 0 0,-9 4 10 0,5 0-10 15,0-1 8-15,0 5-8 0,-1 0 0 0,-3 3 0 16,-1 1 0-16,-4 0 0 0,0 3 0 0,0 4 0 0,-4-3 0 16,4 3 0-16,0 5 0 0,-5-1 0 0,-3 4 0 15,-1 0 0-15,0 1-10 0,0 3 10 0,0 4 0 16,1 0-9-16,-1 0 9 0,0 0-8 0,9 0 8 15,-13 4-8-15,0-1 8 0,0-3 0 0,0 4 0 0,8 0 0 16,-8 0 0-16,4-4 0 0,0 4 0 0,1 0 0 16,8-4 0-16,0 0 0 0,0 0 0 0,-9 8 0 15,-4-4 0-15,8 0 0 0,-3-1 0 0,-1 1 0 16,9-4 0-16,-9 8 0 0,5 0 8 0,-1 4-8 16,-4-5 12-16,5 9-3 0,-5 0 0 0,5 3 0 15,0 8 29-15,-5 1 6 0,0 11 0 0,-4 4 1 16,4 3-21-16,0 5-5 0,-4 8-1 0,0 3 0 0,4 0 17 15,5 5 3-15,-9-5 1 0,8-3 0 0,1-5-4 16,-1-3-1-16,10-4 0 0,-5-4 0 0,4-4-10 0,5-4-1 16,0 0-1-16,4-4 0 0,4 0-6 0,1-7 0 15,4-1-1-15,0-7 0 0,4-1-15 0,1 1 0 16,3-4-9-16,5-9 9 16,0 1-92-16,5-4-12 0,-1 0-2 0,1-7-885 15</inkml:trace>
          <inkml:trace contextRef="#ctx0" brushRef="#br0" timeOffset="4070.211">3166 14746 115 0,'0'0'10'0,"5"-4"-10"15,-1-4 0-15,0 1 0 0,5 3 196 0,0-4 36 16,-9 8 8-16,0 0 2 0,0 0-114 0,0 0-24 0,0 0-4 0,0 0 0 16,0 0-37-16,0 0-7 0,0 0-2 0,-5 8 0 15,-8 0-7-15,9 3-2 0,-5-3 0 0,0 8 0 16,5-1-1-16,0-3 0 0,-5 4 0 0,4 3 0 15,1 1 0-15,0-1 0 0,-1 4 0 0,1 5 0 16,0-5-10-16,4 4-2 0,-5-3-1 0,1 3 0 16,4-3 4-16,0-5 1 0,0 4 0 0,0 1 0 15,0-5-18-15,0 1-3 0,9-1-1 0,-9-3 0 16,4 0-14-16,5-5 11 0,-5 1-11 0,5-4 10 16,0-4-10-16,4 0 0 0,0-4 0 0,4-4 0 15,1 0-86 1,8-8-19-16,-8 0-4 0,8-3-514 0,1-5-102 0</inkml:trace>
          <inkml:trace contextRef="#ctx0" brushRef="#br0" timeOffset="4251.6719">3320 14360 460 0,'-31'-4'41'0,"22"4"-33"15,-4-8-8-15,-4 1 0 0,3 3 252 0,-3-4 49 16,8 0 10-16,0 4 1 0,0-4-168 0,5 4-35 15,-5 1-6-15,9 3-2 0,0 0-73 0,13 0-14 16,-4-4-3-16,4 4-1 16,5 0-141-16,-5 4-28 0,5-1-5 0,-1 5-2 0</inkml:trace>
          <inkml:trace contextRef="#ctx0" brushRef="#br0" timeOffset="5020.9461">3671 14816 939 0,'0'0'41'0,"0"0"10"0,4-7-41 0,-4-1-10 0,-4-4 0 0,4 4 0 16,4 0 99-16,-4 8 17 0,0-7 4 0,0 7 1 15,-4-4-40-15,4 4-8 0,0 0-1 0,0 0-1 16,0 0-29-16,0 0-6 0,0 0 0 0,0 0-1 16,0 0-13-16,0 0-2 0,4 8-1 0,0 3 0 15,1 9 9-15,-5-1 3 0,0 1 0 0,4 7 0 16,1 4 2-16,-5 4 1 0,0 0 0 0,0 4 0 15,0-3-4-15,0 3-1 0,0 0 0 0,0-4 0 16,-5 0-8-16,1-4-1 0,8 0-1 0,-4 0 0 16,-4-7-3-16,4-5-1 0,0 1 0 0,0-5 0 15,0-3-7-15,-5-4-8 0,5-8 11 0,0 0-11 0,0 0 13 16,0 0-4-16,0 4-1 0,0-4 0 0,0 0 0 16,0 0 0-16,0 0 0 0,0 0 0 0,-8 0 4 0,3-8 0 15,-3 0 0-15,3 0 0 0,1-3 3 0,-1-1 1 16,1-4 0-16,0 1 0 0,-1-5-3 0,1-3 0 15,4-1 0-15,0-3 0 0,0 0-4 0,4-4-1 16,1 3 0-16,3-3 0 0,6 0-8 0,-1 0 0 16,0 0 0-16,9 3 0 0,0-3 0 0,4 4 0 15,5-1 0-15,-1 5 0 16,1-4-68-16,4 7-7 0,0 1-1 0,0 3-972 0</inkml:trace>
        </inkml:traceGroup>
        <inkml:traceGroup>
          <inkml:annotationXML>
            <emma:emma xmlns:emma="http://www.w3.org/2003/04/emma" version="1.0">
              <emma:interpretation id="{F681BD6E-6047-4622-8BAC-A8FB44B66F97}" emma:medium="tactile" emma:mode="ink">
                <msink:context xmlns:msink="http://schemas.microsoft.com/ink/2010/main" type="inkWord" rotatedBoundingBox="6562,14480 9589,14301 9710,16354 6684,16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155.5577">4566 14438 345 0,'0'0'31'0,"0"0"-31"0,0 0 0 0,0 0 0 0,0 0 112 0,0-4 17 16,0-4 3-16,0 8 1 0,0 0-47 0,0 0-10 16,0-7-1-16,0 7-1 0,0 0-9 0,0 0-1 15,0-8-1-15,0 8 0 0,0 0-8 0,0 0-2 16,0 0 0-16,0 0 0 0,0 0-13 0,0 0-4 16,0 0 0-16,0 0 0 0,0 0-19 0,0 0-4 15,8-4-1-15,-8 4 0 0,9 0 16 0,-9 0 4 16,0 0 0-16,13-4 0 0,5 4-18 0,0 0-3 15,-5-4-1-15,4 0 0 0,1 4 2 0,4-4 0 16,4 0 0-16,5 4 0 0,-5-7-2 0,5 3 0 16,-1 0 0-16,1 0 0 0,4 4-1 0,0-4 0 15,-8 0 0-15,3 4 0 0,-3-4 10 0,-1 4 1 0,5 0 1 16,-5 0 0-16,-4 4-21 0,0 0-18 0,0-4 3 0,0 4 1 16,0-4 14-16,0 0 0 0,0 0 0 0,0 0 10 15,0 0-1-15,-5 0 0 0,1 0 0 0,-1-4 0 16,5 4-9-16,-4-4 0 0,-5 4-12 0,4-4 12 15,1 0 0-15,-1 0 0 0,-8 4 0 0,4 0 0 16,1 0 0-16,-14 0 0 0,0 0 0 0,0 0 0 16,0 0 0-16,0 0 0 0,0 0 0 0,0 0 0 15,0 0-17-15,-5 12 4 0,-4-4 1 0,1 0 0 16,-6-1-59-16,6 1-11 0,-5 4-2 16,-1 0-699-16</inkml:trace>
          <inkml:trace contextRef="#ctx0" brushRef="#br0" timeOffset="7992.4132">4645 14832 115 0,'0'0'0'0,"0"0"10"0,0 0-10 0,0 0 0 16,0 0 0-16,0 0 0 0,0 0 174 0,0 0 33 15,-9 0 6-15,0 0 2 0,9 0-113 0,-9 0-22 16,9 0-5-16,-4-4-1 0,4 4-7 0,-9-4-2 0,9 4 0 0,-4-4 0 16,4 4-5-16,0 0 0 0,0 0-1 0,0 0 0 15,0 0-18-15,0 0-3 0,-5-4-1 0,5 4 0 16,0 0-7-16,0 0-2 0,0 0 0 0,0 0 0 16,0 0 0-16,0 0 0 0,0 0 0 0,0 0 0 15,0 0-3-15,0 0-1 0,0 0 0 0,0 0 0 16,0 0-9-16,9-4-3 0,4 4 0 0,-4 4 0 15,4 0 1-15,0 0 0 0,-13-4 0 0,18 4 0 16,0 0-1-16,-1-4-1 0,1 0 0 0,4 0 0 16,4 0 3-16,0 0 1 0,5 0 0 0,-5 0 0 15,5-4-2-15,0 0 0 0,-1 0 0 0,-3 4 0 16,-1-4-5-16,0 4 0 0,1 0-8 0,-5 4 12 16,0-4-12-16,-5 4 0 0,5 0 0 0,-4-4 0 15,4 4 8-15,-5 4-8 0,-4-4 0 0,9 0 0 16,-4-4 8-16,-1 0-8 0,1 0 0 0,-1 0 0 0,1-4 8 15,-5 4-8-15,0-4 0 0,0 0 9 0,1-4-19 0,-1 4-4 16,-4 0-1-16,4 0 0 16,-5 0-47-16,-3 1-10 0,4-5-1 0,-9 8-855 15</inkml:trace>
          <inkml:trace contextRef="#ctx0" brushRef="#br0" timeOffset="14272.3337">5246 13912 403 0,'0'0'36'0,"0"0"-36"15,0 0 0-15,0 0 0 0,0 0 65 0,0 0 7 0,0 0 0 0,0 0 1 16,0 0-37-16,0 0-8 16,4-8-2-16,-4 8 0 0,4-8-5 0,-4 8-1 15,0 0 0-15,0 0 0 0,9-4-11 0,-9 4-9 0,0 0 12 16,0 0-12-16,0 0 28 0,0 0-2 16,0 0 0-16,0 0 0 0,0 0 14 0,0 0 4 0,0 0 0 15,0 0 0-15,0 0-16 0,0 0-2 0,0 0-1 0,0 0 0 16,0 0 2-16,0 0 0 0,0 0 0 0,0 0 0 15,0 0 5-15,0 0 2 0,0 0 0 0,0 0 0 16,0 0 3-16,0 0 1 0,0 0 0 0,0 0 0 16,0 0-13-16,0 0-2 0,0 0-1 0,0 0 0 15,0 0 3-15,0 0 1 0,-9-4 0 0,9 4 0 16,-8 0 2-16,8 0 0 0,0 0 0 0,-9 8 0 16,5 0-16-16,-5 0-2 0,0-1-1 0,5 1 0 15,-1 4 7-15,-4 0 2 0,5-1 0 0,-5 5 0 16,1-1-1-16,-1 5 0 0,4-1 0 0,-3 5 0 0,-1 3-4 15,0 4-1-15,0 4 0 0,-4 8 0 0,0 4 4 0,0 4 0 16,-5 3 0-16,5-3 0 0,0 8 10 0,0-9 2 16,-5 5 1-16,1-4 0 0,-1-5 1 0,-4 5 0 15,5-4 0-15,-1 0 0 0,1-4-6 0,3-8-2 16,-3 0 0-16,4 0 0 0,-1 0-6 0,1-8-2 16,-4-3 0-16,4 3 0 0,4-7-4 0,0-1-1 15,0 1 0-15,1-5 0 0,3 1-9 0,-4-5 0 16,9 1 9-16,0 4-9 0,-8-5 8 0,8-3-8 15,0 4 10-15,0-4-10 0,0-8 0 0,4 11 0 16,-4-3 0-16,0 4 0 16,4-4-22-16,1 3-10 0,-5 1-3 0,4 0 0 15,-4 0-23-15,0-1-5 0,5 5-1 0,-5-4 0 16,4-1-28-16,-4 5-7 0,0-8-1 0,4 3-747 0</inkml:trace>
          <inkml:trace contextRef="#ctx0" brushRef="#br0" timeOffset="20209.2097">6132 14680 115 0,'0'0'0'0,"0"0"10"0,0 0-10 0,0 0 0 15,0 0 0-15,0 0 0 0,0 0 144 0,0 0 28 16,-4 0 4-16,4 0 2 0,0 0-102 0,0 0-20 16,0 0-4-16,0 0 0 0,0 4-32 0,0 0-5 15,0-4-2-15,0 0 0 0,0 0-13 0,0 0 0 0,0 0 0 16,0 0 0-16,0 0 36 0,0 0 0 16,0 0 1-16,13 0 0 0,4-4 7 0,-8 0 0 0,-9 4 1 15,18-12 0-15,-10 4 4 0,6-3 1 0,-1-1 0 0,0-8 0 16,0 5-11-16,5-5-3 0,-5-3 0 0,9 0 0 15,-5-5-12-15,5-3-4 0,0 0 0 16,0 0 0-16,0-1-2 0,4 1-1 0,1 0 0 0,-5 0 0 16,4 0 1-16,-4 3 0 0,-5 1 0 0,1 0 0 15,-1-1-7-15,1 5-2 0,-5-4 0 0,0 3 0 16,0 1 7-16,1 0 2 0,-6-1 0 0,6 1 0 16,-6-5-1-16,-3 5 0 0,4-4 0 0,-1-1 0 15,-3-3 3-15,-1 4 1 0,0 4 0 0,-4-1 0 16,5 1-21-16,-1-1 0 0,-8 5 0 0,4-4 0 15,4 3 0-15,1 1 0 0,-10-1 0 0,5 4 0 16,-4-3 8-16,4 7 1 0,-5 1 0 0,1-1 0 0,4 0-9 16,-9 0 0-16,5 5 0 0,-5-5 0 0,0 4 0 0,-4 0 0 15,4 1 0-15,1 3 0 0,3-4 0 0,-4 4 0 16,1-4 0-16,3 4 0 0,-3 0-12 0,3 4 1 16,1-4 1-16,-5 1 0 0,5-1 10 0,4 4 0 15,-9-4 0-15,9 4 0 0,0 0 0 0,-9 0 0 16,0 0 0-16,9 0 0 0,-4-4 0 0,4 4 0 15,0 0 0-15,0 0 8 0,-13 0-8 0,4 0 0 16,9 0 0-16,-4 0 0 0,4 0 0 0,-9 8 0 16,0-1 0-16,0-3 0 0,0 4-8 0,5-4 8 15,-5 4-8-15,5 0 8 0,-5-1 0 0,5 1-8 16,-5 0 8-16,5 4 0 0,-10-4 0 0,10 3 0 16,-5 1 0-16,5 0 0 0,-5-1 0 0,0 1-8 15,5 4 8-15,-5-1 0 0,5 1 0 0,-5 3 0 0,5 5 0 16,-1-5 0-16,-4 8 0 0,5 1 0 0,0 7 0 15,-1-4 8-15,1 12 6 0,0 0 2 0,-1 4 0 0,1-1 0 16,-1 5 17-16,-3 4 4 0,3 3 1 0,1-3 0 16,-1 3 5-16,1-3 1 0,4-4 0 0,-4 3 0 15,4-7-7-15,-5 0-1 0,5 0 0 0,0-8 0 16,0-4-17-16,0 0-4 0,0-4-1 0,0 0 0 16,0 0-5-16,0 1-1 0,5-5 0 0,-1 4 0 15,5 0-8-15,-5-3 0 0,5-5 0 0,4 4 0 16,-4 5-21-16,4-9-7 0,0 0 0 0,5 1-1 15,4-5-164-15,0-3-33 0</inkml:trace>
          <inkml:trace contextRef="#ctx0" brushRef="#br0" timeOffset="22151.2633">6729 14945 900 0,'0'0'40'0,"0"0"8"0,0 0-39 0,0 0-9 16,0 0 0-16,0 0 0 0,0 0 57 0,0 0 10 15,0 0 1-15,0 0 1 0,0 0-5 0,0 0 0 16,0 0-1-16,0 0 0 0,0 0-11 0,0 0-3 16,4-12 0-16,0 5 0 0,5-1-23 0,0-4-5 15,0 4-1-15,-5 0 0 0,0 1-1 0,5-5-1 16,0 4 0-16,0-4 0 0,-5 5-1 0,5-1 0 16,0 0 0-16,0 0 0 0,-5-3-1 0,-4 11-1 15,4-8 0-15,5 4 0 0,-9 4 1 0,0 0 1 16,9-8 0-16,-9 8 0 0,9-8-6 0,-9 8-2 15,0 0 0-15,0 0 0 0,0 0-9 0,0 0 10 16,0 0-10-16,0 0 10 0,8 8 6 0,1 0 0 0,0 4 1 0,0-1 0 16,-1 9 3-16,-3-1 1 0,-1 5 0 0,5 3 0 15,-5 0 7-15,1 4 0 0,-1 1 1 0,1-1 0 16,-5 0 4-16,4 0 1 0,-4-3 0 0,-4 3 0 16,4-4-3-16,-5-4-1 0,1 5 0 0,-5-5 0 15,0 1 2-15,0-5 1 0,1 1 0 0,-5-5 0 16,-1 1-20-16,1 3-4 0,4-7-1 0,1 4 0 15,-5-5-8-15,4 1 0 0,0 0 9 0,0-1-9 16,0 1 0-16,1-4 0 0,-1 0 0 0,0-4 0 16,5 3-22-16,-1-3-6 0,-3-4 0 15,-1 0-1-15,9 0-47 0,-5 0-10 0,-3 0-2 16,8 0 0-16,-5-8-132 0,-4-3-28 0,-4-20-4 0,9 3-2 16</inkml:trace>
          <inkml:trace contextRef="#ctx0" brushRef="#br0" timeOffset="22596.1826">6843 14419 403 0,'4'-8'36'0,"-4"8"-36"15,0-8 0-15,0 0 0 16,-9-4 232-16,9 1 39 0,0 7 8 0,0 4 1 16,0-12-121-16,0 12-25 0,0-8-5 0,0 8-1 15,0 0-54-15,0 0-11 0,0 0-3 0,0 0 0 16,0 0-37-16,0 0-8 0,0 0-2 0,0 0 0 15,0 0-13-15,0 0 0 0,0 0 8 0,0 0-8 16,0 0 0-16,0 0 0 0,-8 8 0 0,3 4 0 16,-4-8 0-16,9-4 0 0,-4 4 0 0,4-4 0 15,-9 7-10-15,9-7 10 0,-9 4-8 0,9-4 8 16,-4 0 0-16,4 0 0 0,-9-4 0 0,9 4 0 0,0 0 0 16,-9 0 0-16,5-3 0 0,4 3 0 0,0 0 0 0,0 0-8 15,-9 0 8-15,9 0 0 0,0 0 0 0,-4 7 0 16,4-7 0-16,-4 8-8 0,-1 4-6 0,5-4-1 15,0 7 0-15,9 1 0 16,0-1-129-16,4 1-25 0</inkml:trace>
          <inkml:trace contextRef="#ctx0" brushRef="#br0" timeOffset="23428.7482">7597 14844 403 0,'0'0'17'0,"-4"-8"5"0,4 0-22 0,-4 0 0 0,-1 0 0 0,1 5 0 15,4-5 250-15,-5 0 46 0,1 4 8 0,0-4 3 16,-1 4-187-16,-4 0-36 0,1 1-8 0,-1 3-2 16,-4-4-46-16,0 4-8 0,-5 0-3 0,5 4 0 15,-5 3 2-15,1 1 0 0,4-4 0 0,-5 8 0 16,-4-1 11-16,0 1 2 0,0 4 1 0,5-1 0 15,-1-3-16-15,1 8-3 0,3-9-1 0,1 1 0 16,0 4-1-16,4-5-1 0,1 5 0 0,3-4 0 16,5 3-11-16,0-3 0 0,0-4 0 0,0 3 0 15,0 1 0-15,9-8 0 0,4 0 0 0,0 4 0 16,0-4 0-16,5-1 0 0,4-3 0 0,0 4 0 0,0 0 0 0,0-4 0 16,4 4-8-16,5-4 8 0,-5 4 0 15,0 4 0-15,1-4 0 0,-1 4 0 0,-4-1 0 16,-4 1 0-16,-1 4 0 0,-4 3 0 0,-4-3 9 15,0 4 7-15,0-1 0 0,-9 5 1 0,0-5 31 0,0 1 7 16,-5 4 1-16,1-5 0 0,-5 5-9 0,-4-5-2 16,0 1 0-16,-5-1 0 0,1 1-15 0,-1 0-3 15,-4-5-1-15,0 5 0 0,5-8 1 0,-5 3 0 16,4-3 0-16,-4-4 0 16,9 4-48-16,0-8-10 0,0 4-1 0,0-4-1 15,-1 0-87-15,1-4-16 0,0-4-4 0,4 0-1 0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1890546-780F-402D-82C9-6DED6CE488A9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3:16.6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A0F895-F44D-473D-B1CA-32A98B3D3532}" emma:medium="tactile" emma:mode="ink">
          <msink:context xmlns:msink="http://schemas.microsoft.com/ink/2010/main" type="writingRegion" rotatedBoundingBox="1729,1147 31872,-329 32679,16146 2536,17623"/>
        </emma:interpretation>
      </emma:emma>
    </inkml:annotationXML>
    <inkml:traceGroup>
      <inkml:annotationXML>
        <emma:emma xmlns:emma="http://www.w3.org/2003/04/emma" version="1.0">
          <emma:interpretation id="{0A04F238-7697-487E-9E23-DD308C9D5FB5}" emma:medium="tactile" emma:mode="ink">
            <msink:context xmlns:msink="http://schemas.microsoft.com/ink/2010/main" type="paragraph" rotatedBoundingBox="1955,739 31926,220 31998,4379 2027,4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DE9A7-4A32-4EBC-B416-4771F6CDB5DF}" emma:medium="tactile" emma:mode="ink">
              <msink:context xmlns:msink="http://schemas.microsoft.com/ink/2010/main" type="line" rotatedBoundingBox="2295,733 31926,220 31956,1918 2324,2432"/>
            </emma:interpretation>
          </emma:emma>
        </inkml:annotationXML>
        <inkml:traceGroup>
          <inkml:annotationXML>
            <emma:emma xmlns:emma="http://www.w3.org/2003/04/emma" version="1.0">
              <emma:interpretation id="{4126951E-EE38-46BA-BE6A-3FEC9F929935}" emma:medium="tactile" emma:mode="ink">
                <msink:context xmlns:msink="http://schemas.microsoft.com/ink/2010/main" type="inkWord" rotatedBoundingBox="2301,1092 4976,1046 4999,2361 2324,24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1291 287 1566 0,'0'0'34'0,"0"0"7"0,0 0 2 0,0 0 1 0,0 0-35 0,0 0-9 0,5-4 0 0,-5 4 0 16,0 0 60-16,0 0 9 0,0 0 3 0,-5 11 0 16,1 13-47-16,-5-1-9 0,5 8-1 0,-5 8-1 15,-4 4 6-15,4 4 2 0,-4 4 0 0,4-4 0 16,0-4-5-16,0-1-1 0,5 1 0 0,-5-4 0 15,9-4 2-15,0 4 0 0,9-15 0 0,-9 3 0 16,9-3 5-16,4-5 1 0,0 1 0 0,0-9 0 16,5-3 0-16,-1-8 1 0,1 0 0 0,4-8 0 15,4 8 6-15,-13-15 1 0,14 3 0 0,-10 0 0 0,5-11 3 16,0-1 1-16,0 5 0 0,-4-1 0 0,-1-11-2 16,1 4 0-16,-5-4 0 0,0 0 0 0,0-5-12 0,0-3-2 15,-4 0-1-15,0 4 0 0,-5-4-4 0,-4 0-1 16,0 4 0-16,-4 4 0 0,-5 0-14 0,5 4-8 15,-9-5 8-15,4 9-13 0,0 3 13 0,-4 9 0 16,0-1-10-16,0 8 10 0,-5 4-17 0,5 8 1 16,-5 0 0-16,-4 11 0 15,5 5-97-15,-10 3-19 0,6 8-4 0,3-4-566 16,0 8-113-16</inkml:trace>
          <inkml:trace contextRef="#ctx0" brushRef="#br0" timeOffset="548.4883">1743 482 1342 0,'0'0'29'0,"9"-12"7"0,-9 0 0 0,4 1 3 0,5 3-31 0,0-4-8 0,-5 4 0 15,5-3 0-15,4 3 80 0,-4 0 14 0,0 4 3 0,-1-8 1 16,1 5-46-16,4 7-10 0,1-12-2 0,-6 16 0 15,5 4-25-15,5-1-6 0,-14 5-1 0,5 8 0 16,-4-1 2-16,-1 12 0 0,0 4 0 0,-4 4 0 16,5 0 19-16,-5-4 4 0,0 4 1 0,-5 0 0 15,10-3-21-15,-5-1-4 0,4 0-1 0,-4-4 0 16,5-8-8-16,-5-3 8 0,4-1-8 0,5-3 8 16,-5-4 2-16,-4-12 0 0,18 4 0 0,-10-4 0 0,6 0 23 15,-6-8 5-15,5-4 1 0,5 0 0 0,0-7-11 0,-1 3-3 16,-4-11 0-16,5 7 0 0,-5-11-3 0,5 0-1 15,-5 0 0-15,-5 0 0 0,10-4-11 0,0-1-2 16,-10 9-8-16,6 0 12 0,-1 7-12 0,0 1 0 16,-4 7 8-16,-5 8-8 0,-4 4 0 0,13 4 0 15,-8 8 0-15,3-4 0 0,-3 11 0 0,-1 5 0 16,5-1 0-16,-5 4 0 0,1 4 0 0,-1-7 12 16,0 3 0-16,1-3 0 0,4-5-12 0,-1 4 0 15,1-3 0-15,0-1 0 0,0-11 0 0,4 4-15 16,-4-4 3-16,4-8 1 0,0 4 26 0,4-8 5 15,1 0 0-15,0 0 1 0,-1-8 3 0,5 4 1 16,-4-11 0-16,-1 3 0 0,1-3 15 0,-5-5 4 16,4 5 0-16,-3-8 0 0,-6 7-20 0,1-11-3 0,0 0-1 15,-5 7 0-15,5-7-20 0,-9 4 0 0,4-12 0 16,1 8 0-16,-5 7 0 0,4-3 0 0,-4 4 0 16,0-5 0-1,5 5-21-15,-10 3-9 0,5 5-2 0,0-5 0 16,0 1-144-16,-4-1-30 0,4 1-6 0</inkml:trace>
          <inkml:trace contextRef="#ctx0" brushRef="#br0" timeOffset="-413.2531">107 263 345 0,'0'-11'15'0,"0"7"4"0,0 0-19 0,-5-8 0 0,5 8 0 0,0 4 0 15,0-4 240-15,0 4 44 0,0 0 8 0,0 0 3 16,0 0-193-16,0 0-38 0,0 0-8 0,0 0-2 15,0 0-32-15,0 0-6 0,0 0-2 0,0 0 0 16,0 0 20-16,0 0 4 0,0 8 1 0,5 4 0 16,-1 7-13-16,0 1-2 0,5 11-1 0,-9 4 0 15,5 8-2-15,-1 4 0 0,-4 7 0 0,0 5 0 16,-4-1-4-16,-1 9-1 0,5-9 0 0,-9 8 0 0,1-11 1 0,-1 4 0 16,-4-1 0-16,4-7 0 0,-4-1-7 0,4-3-2 15,5-8 0-15,-10-4 0 0,6 4 4 0,-1-19 0 16,9 3 0-16,-9-7 0 0,5-1 22 0,-1-7 5 15,5 4 1-15,0-12 0 0,0 0-20 0,0 0-3 16,0 0-1-16,-4-12 0 0,4-3 20 0,4-1 3 16,-4-3 1-16,5-5 0 0,-1-7-29 0,5-4-11 15,-5-4 8-15,5 0-8 0,-5 4 12 0,10-8-4 16,-14 0 0-16,8-4 0 0,1 0-8 0,-4 4 0 16,8-7 0-16,-5-5 0 0,6 4 0 0,-6 5 0 15,6-13 0-15,-1 12 0 0,4-3 0 0,-4 3 0 16,-4 4 0-16,9 4 0 0,-5 0 0 0,0 8 0 0,5-8 0 15,-5 11 0-15,4 1 0 0,-12 8 0 0,8-5 0 16,-9 16 0-16,5-7-9 0,-5 11 9 0,1 4 0 0,-1 0 0 16,-4 0 0-16,5 4-8 0,-1 11 8 0,5 1 0 15,4 7 0-15,-13 9 0 0,0 7 0 0,4 4 0 16,5-1 0-16,0 13 0 0,-5 0 0 0,9 3 0 16,-4-7 0-16,4 3 0 0,1-3 0 0,-6-4 0 15,1 0 0-15,4 3 0 0,-4-11 0 0,0-7 0 16,-5-1 0-16,1-4 0 0,-1-3 0 0,0-5 0 15,5 1 0-15,-9-9 0 0,0-3 0 0,0-8 0 16,0 0 0-16,0 0 11 0,0 0-11 0,0 0 10 16,0-8 9-16,9-7 1 0,-5-1 1 0,14-7 0 0,-14-9-5 15,5 1-2-15,0-8 0 0,4 0 0 16,-4-8-3-16,-1 1-1 0,6-13 0 0,-1-3 0 0,0-1-10 16,4 1 0-16,-3 7 0 0,3 1 8 0,1 3-8 15,-5 8 0-15,0 0 0 0,0 4 8 0,0 4-8 0,1 8 0 16,-6 3 0-16,5-3 0 15,-4 8-29-15,-4 3 1 0,3 1 1 0,1 7 0 16,-4-4-88-16,-1 8-17 0,9 4-4 0</inkml:trace>
        </inkml:traceGroup>
        <inkml:traceGroup>
          <inkml:annotationXML>
            <emma:emma xmlns:emma="http://www.w3.org/2003/04/emma" version="1.0">
              <emma:interpretation id="{A3A0CBDE-33D4-425A-A188-CBFDB8D9DB31}" emma:medium="tactile" emma:mode="ink">
                <msink:context xmlns:msink="http://schemas.microsoft.com/ink/2010/main" type="inkWord" rotatedBoundingBox="7138,877 11725,797 11745,1969 7159,20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36.93">5345 29 345 0,'0'0'31'0,"0"0"-31"0,4-7 0 0,-4-1 0 16,0 8 120-16,5-12 17 0,-5 4 4 0,0 0 1 0,0 5-33 0,0-5-6 15,0 0-2-15,0 8 0 0,-5-8-29 0,5 8-7 16,-4-4-1-16,4 4 0 0,0-11-11 0,0 11-2 15,0 0-1-15,-13-8 0 0,4 8-27 16,0 0-6-16,-4 0-1 0,4 8 0 0,-8-5-5 0,-1 9-2 16,-4 4 0-16,0-5 0 0,-4 5 9 0,0 0 2 15,-5 3 0-15,5 5 0 0,-1-5-20 0,-3-7 0 16,3 7 0-16,5-3 0 0,0-1 0 0,5 1 0 16,-1 0 0-16,5-5 0 0,-4 9 12 0,8-12-12 15,0 3 12-15,-4 1-12 0,0 4 0 0,4-1 0 16,0 1 0-16,5-8-12 0,-1 7 0 0,10 5 1 15,-1-5 0-15,9-3 0 16,5-4-19-16,4 0-4 0,9-1-1 0,-1 5 0 0,10-8 25 0,-5 4 10 16,4 3-8-16,1 5 8 0,-1-8 0 0,1 7-8 15,-9 5 8-15,-1-4 0 0,1 3 0 0,-9 1 8 16,-5-1 0-16,-3 8 0 0,-6-15 21 0,-3 11 5 0,-1-3 1 16,-8-1 0-16,-1 1 37 0,-8-1 8 0,4 1 2 15,-8-4 0-15,-1 3-18 0,-4 1-3 0,-8 3-1 16,3-4 0-16,1-7-42 0,-5 4-9 0,1 3-1 0,-1-3-8 15,5-1 11-15,-5 1-11 0,5-4 10 0,-1 7-10 16,1-15 0-16,0 4 0 0,4 0-13 0,0 0 4 31,4 3-108-31,1-11-22 0,3 4-4 0,6-4-730 0</inkml:trace>
          <inkml:trace contextRef="#ctx0" brushRef="#br0" timeOffset="2062.6333">5586 310 1382 0,'9'-4'123'0,"-5"0"-99"15,-4 4-24-15,14 0 0 0,-1 0 44 0,-4 0 4 16,-1 4 1-16,-3 4 0 0,4 4-18 0,-5-1-4 16,0 9-1-16,1-1 0 0,-1 5-14 0,-4 3-4 15,4 0 0-15,1 5 0 0,-5-1 17 0,0-4 3 16,0 0 1-16,4-3 0 0,1 3-17 0,-5-7-4 15,8-1-8-15,-3-3 12 0,-1 3 14 0,5-11 2 16,0 4 1-16,-1-12 0 0,6 4-1 0,-1-8-1 16,0 4 0-16,5-16 0 0,-1 4 12 0,5 1 2 15,0-9 1-15,-4 1 0 0,3-9 2 0,1 5 1 16,-4-4 0-16,-1-1 0 0,-3-3-25 0,-1 0-6 16,-4 4-1-16,4-8 0 0,-4 3 15 0,-1 5 2 0,-3-8 1 15,3 4 0-15,1 3-45 0,-4 1-9 16,-1 4-1-16,5-1-1 15,-5 5-113-15,1 7-22 0</inkml:trace>
          <inkml:trace contextRef="#ctx0" brushRef="#br0" timeOffset="2515.2968">6455 197 1825 0,'0'0'40'0,"0"0"8"0,0 0 1 0,0 0 3 0,9 12-41 0,-5 3-11 16,1-7 0-16,-1 12 0 0,0-1 47 0,-4 4 7 16,5 5 2-16,-5 3 0 0,0 4-21 0,-5-4-4 15,5 8-1-15,-8 4 0 0,-6-4-10 0,6-4-3 16,3 0 0-16,-4 0 0 0,5-3 1 0,-5-1 0 16,1-8 0-16,3 1 0 0,1-5 9 0,-1 1 1 15,-3-5 1-15,3-3 0 0,5 7-1 0,-4-15 0 16,-1 0 0-16,5-4 0 0,0 0-5 0,0 0-2 15,0 0 0-15,0 0 0 0,-4-8 20 0,4-3 4 16,4 3 1-16,-4-12 0 0,0 1-30 0,5-4-5 16,4-5-2-16,-5-3 0 0,5-8-9 0,-5-4 0 15,5 0 0-15,4 0 0 0,-4-11 0 0,8 3 0 16,1 0 8-16,8 1-8 16,9-5-20-16,0 8-5 0,5 4-2 0,-1 0 0 0,1 8 27 0,-5 0 0 0,0 8 0 15,-4 0-8-15,-5 7 8 0,0 1-10 0,-4 7 10 0,0 4-10 16,-4 8 10-16,-5 0 0 0,0 0 0 15,-4 8-8-15,-5 8 8 0,-4-1-10 0,-4 5 10 0,-5 3-10 16,-4 4 10-16,-9 1 0 0,-4-1 0 0,-5 8 0 16,-4-8-14-16,0 5 2 0,-9 3 1 0,5 0 0 15,-5-4-42 1,4 4-9-16,5-8-2 0,4 5 0 0,1-5-142 0,8-4-29 16,-9 12-5-16,9-15-2 0</inkml:trace>
          <inkml:trace contextRef="#ctx0" brushRef="#br0" timeOffset="2946.7384">7139 138 1695 0,'0'0'75'0,"0"0"16"0,0 0-73 0,0 0-18 16,0 0 0-16,0 0 0 0,9 12 54 0,0 4 7 15,-5-1 2-15,1 9 0 0,-5-5-12 0,0 5-3 16,0 3 0-16,0 0 0 0,0 8-11 0,-5-3-2 15,-3 7-1-15,3-4 0 0,1 0-12 0,-1 4-2 16,-3-4-1-16,3 0 0 0,1-4-11 0,-5-4-8 16,5-3 12-16,-1 3-12 0,1-7 18 0,0-5-3 0,-1-3-1 0,1 4 0 15,-1-5-14-15,1 1 0 16,4-12 0-16,0 0 0 0,-4 0 32 0,4 0 0 0,0 0 0 16,0 0 0-16,0 0-9 0,-5-8-2 0,1 0 0 15,-1-7 0-15,5-1 2 0,0-3 0 0,0-1 0 0,0-11 0 16,5 4-11-16,-1-12-1 0,1 0-1 0,3-4 0 15,6-4 2-15,3 4 0 0,-4-8 0 0,14 5 0 16,3-1-28-16,5 0-4 0,5 4-2 0,-1 4 0 16,1 4 8-16,-5 0 2 0,0 4 0 0,-4 7 0 15,-1 9 12-15,-8-1-9 0,0 12 9 0,-4-4-8 16,-5 5 8-16,-13 3 0 0,9 11 0 0,0 1 0 16,-9 0 0-16,0 7-8 0,-5 5 8 0,1-5 0 15,-9 0 0-15,0 5 0 0,-5 3 0 0,0 0 0 16,-4 1-8-16,-4-1-4 0,0 4 0 0,-5 0 0 15,5 1-153-15,-1-1-31 0</inkml:trace>
          <inkml:trace contextRef="#ctx0" brushRef="#br0" timeOffset="3266.8991">7837 84 1728 0,'9'-12'38'0,"-9"12"8"0,0 0 2 0,0 0 0 0,0 0-39 0,0 0-9 16,-5 16 0-16,1 3 0 0,-5 1 53 0,0 7 9 16,1 0 2-16,-5 5 0 0,4-1-27 0,-4-4-5 15,4 4 0-15,4 0-1 0,1 5-22 0,0-17-9 16,-1 4 8-16,5 1-8 0,0-5 0 0,9-3 0 16,-5-8 0-16,10 0 0 0,-6-1 12 0,1-7-4 15,-9 0 0-15,18-11 0 0,-1-1 11 0,1-4 1 0,4 1 1 16,4 3 0-16,-4-7 50 0,0-9 9 0,0 5 3 15,0-1 0-15,0-3-33 0,-5 4-6 0,-4-8-2 0,5 3 0 16,0-3-19-16,-5 4-4 0,-5 3-1 0,6 1 0 16,-10 3-26-16,0 5-6 0,-4-1-1 0,0 9 0 15,-8-1 34-15,-6 4 6 0,1 4 2 0,-4 4 0 16,-10 4-156 0,-3-1-31-16,-5 5-7 0,-5 7-885 0</inkml:trace>
          <inkml:trace contextRef="#ctx0" brushRef="#br0" timeOffset="3656.4971">8986-251 1958 0,'0'0'43'0,"0"0"9"0,5-8 1 0,-5-4 3 0,0 12-45 0,0 0-11 15,-5-4 0-15,5 4 0 0,0 0 0 0,-8 4 0 16,-10 8 0-16,5-1 0 0,-5 1 0 0,5 4 0 16,0 3 0-16,-4 1 0 0,3 11 0 0,1-8 0 15,0 1 0-15,4 7 0 0,1 0 0 0,3 4 0 16,1-11 0-16,-1 7 0 0,1-8 53 0,0 4 9 0,4-3 2 15,-5-1 0-15,5-3-52 0,-4-1-12 0,4 5 0 0,-5-5 0 16,1 1 54-16,-5-1 8 0,0-3 2 16,1-1 0-16,-5-3-1 0,-1 4 0 0,-3-1 0 15,-1 1 0-15,-4-1-50 0,0 5-13 0,-4-4 0 16,-5 7 0-16,1-4 0 0,3 1 0 0,-3 3 0 0,-1-3 0 16,0-1-165-1,1-7-39-15</inkml:trace>
          <inkml:trace contextRef="#ctx0" brushRef="#br0" timeOffset="4001.7758">9035 427 1785 0,'13'0'159'0,"0"4"-127"15,0-4-32-15,5 0 0 0,-1 0 59 0,-4 4 5 16,-4-4 2-16,9 0 0 0,4 0-16 0,0 0-3 15,0-4-1-15,0 4 0 0,-1-4-16 0,6-4-3 16,-10-3-1-16,5 3 0 0,-9 0-15 0,5-4-3 16,-5 1-8-16,0-5 12 0,-4 0 11 0,0 5 1 15,-5-5 1-15,1 0 0 0,-5 5-15 0,0-1-10 16,0-4 12-16,-5 5-12 0,1 3 58 0,-5 0 5 16,0 4 1-16,-4 4 0 0,0-8-36 0,-5 16-8 15,-3-8 0-15,-1 8-1 0,0 4-10 0,0-4-1 16,0 3-8-16,4 9 12 0,-4-9-12 0,5 9 8 15,4-1-8-15,4 5 0 0,0-9 0 0,0 9 0 0,5-1 0 16,4 5 0-16,-5-1 0 0,10 0 0 0,-1-3 0 16,5 3 0-16,4-4 0 0,0 1-13 0,-4-5 4 0,13 1 1 31,-4-1-92-31,4 1-19 0,4-9-3 0,-4 1-963 0</inkml:trace>
        </inkml:traceGroup>
        <inkml:traceGroup>
          <inkml:annotationXML>
            <emma:emma xmlns:emma="http://www.w3.org/2003/04/emma" version="1.0">
              <emma:interpretation id="{12122B90-50F4-46BF-9C24-1D12DC90F83D}" emma:medium="tactile" emma:mode="ink">
                <msink:context xmlns:msink="http://schemas.microsoft.com/ink/2010/main" type="inkWord" rotatedBoundingBox="14541,583 17947,524 17972,1942 14566,20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907.8745">13655-37 518 0,'0'0'23'0,"0"-8"5"15,4-11-28-15,0-1 0 0,-4-3 0 0,5 3 0 0,-1 1 164 0,0-5 27 16,1 5 5-16,-5-1 2 0,4 5-92 0,1 3-18 16,-1 0-4-16,-4 12-1 0,4-11-46 0,-4 11-9 15,0-8-1-15,0 8-1 0,0 0-13 0,0 0-2 16,0 0-1-16,0 0 0 0,9 4 0 0,-9 4 0 15,0-1 0-15,0 5 0 0,0-12 13 0,0 12 2 16,0 3 1-16,0-7 0 0,0 4-2 0,0-12-1 16,-4 8 0-16,4-8 0 0,0 0-1 0,-5 11 0 15,5-11 0-15,0 0 0 0,0 0 1 0,0 0 0 16,0 0 0-16,0 0 0 0,0 0-5 0,0 0-1 16,0 0 0-16,0 0 0 0,0 0-9 0,0 0-8 15,0 0 9-15,0 0-9 0,0 0 9 0,0 0-9 16,0 0 8-16,0 0-8 0,0 0 0 0,0 0 0 15,0 0 0-15,0 0 0 0,0 0 0 0,0 0 0 16,0 0 0-16,0 0 0 0,0 0 0 0,0 0 0 0,0 0 0 16,0 0 0-16,0 0 0 0,0 0 0 0,0 0 0 0,0 0 0 15,0 0 0-15,0 0 0 0,0 0 0 0,0 0 0 16,0 0 0-16,0 0 0 0,0 0 0 0,0 0 0 16,-4 4 0-16,4-4 0 0,0 0 0 0,0 0 0 15,0 0 0-15,0 0 0 0,0 0 0 0,0 0 0 16,0 0 0-16,0 0 0 0,0 0 0 0,0 0 0 15,0 0 0-15,0 0 0 0,0-4 0 0,0 4 0 16,0 0 0-16,0 0 0 0,4-11 0 0,-4 11 0 16,0-8 0-16,0-4 0 0,0 4 0 0,0 8 0 15,0 0 0-15,-4-7 0 0,4-1 0 0,0 8 0 16,0 0 0-16,0 0 0 0,-4-4 0 0,4 4 0 0,0 0 0 16,0 0 0-16,0 0 0 0,0 0 0 0,-5 4 0 0,1 11 0 15,-5 5 0-15,5 3 0 0,-5 12 0 0,0 1 0 16,-4 6 14-16,4 9-4 0,-8 4 18 0,3-1 3 15,1 5 1-15,-4 7 0 0,-5 4 1 0,4 0 1 16,1-3 0-16,-1-1 0 0,1-7-4 0,-1-9-1 16,5 1 0-16,0 0 0 0,4-24-29 0,0 4 0 15,0 0 0-15,-4-7 0 0,5-5 22 0,3-3-2 16,1-4 0-16,-1-5 0 0,1 1-6 0,4-8-2 16,0 0 0-16,0 0 0 0,0 0 16 0,0-8 4 15,-9-3 0-15,9-1 0 0,0 0-32 0,0-7 0 16,0-1 0-16,5 1 0 0,-5-12 0 0,4-1 0 15,-4 1 0-15,4-16 0 0,5 1 0 0,0-1 0 16,0-4 0-16,4-4 0 0,0-3 0 0,5 3 0 16,-1 5 0-16,-4-1 0 0,5 0 0 0,4 4 0 15,0-3 0-15,-5 3 0 0,5 4-12 0,0 4-8 0,4 4-1 16,-4 0-1-16,0 4 12 0,0 7 10 0,0 1-13 16,0 7 5-16,-4 5 8 0,-5 7-8 0,4 0 8 0,1 8-8 15,-1 0 8-15,-8 11 0 0,0 5-9 0,-5 11 9 16,5-4-9-16,-9 12 9 0,5 0-12 0,-5 12 12 15,-5 4 0-15,-4-9-8 0,1 9 8 0,-1-1 0 16,4 1 0-16,-3 4 0 0,3-1 0 0,1 4 0 16,-5-11 0-16,5 0 0 0,8-4 0 0,-4-8 0 15,5 0 0-15,-1-12 0 0,-4-4 0 0,0 1 0 16,0-9 12-16,4 1-4 0,1-12-8 0,-5-4 12 16,0 0-12-16,8 4 0 0,1-4 0 0,0 0 0 15,-5-8 22-15,10-8 8 0,-1-3 2 0,0-1 0 0,0-7-16 16,0 4-2-16,5-16-1 0,-5 0 0 0,4 0 1 15,5-8 0-15,0-4 0 0,0 0 0 0,0 1-5 0,5-1-1 16,-1-4 0-16,0-3 0 0,1 7-8 0,-1-7 0 16,-4-1 0-16,4 5 0 0,-4-5 0 0,4 12-11 15,1-3 3-15,-10 3 0 16,1 12-17-16,4 4-3 0,-5-1-1 0,1 13 0 16,-5-1-26-16,0 13-5 0,0-9 0 0,-4 12-704 15,-9 4-140-15</inkml:trace>
          <inkml:trace contextRef="#ctx0" brushRef="#br0" timeOffset="10747.2133">13203-474 230 0,'26'0'20'0,"-26"0"-20"0,0 0 0 0,0 0 0 16,0 0 103-16,0 0 16 0,0 0 3 0,0 0 1 15,4-4-41-15,-4-7-8 0,0 11-2 0,0 0 0 16,0-8-3-16,0 8-1 0,0 0 0 0,0 0 0 16,0-12-16-16,0 12-3 0,0 0-1 0,0 0 0 15,0 0-19-15,0 0-4 0,0 0-1 0,-8 0 0 16,-6-4 7-16,6 4 1 0,-6 0 0 0,6 4 0 15,-1-4 3-15,-4 4 1 0,-5 4 0 0,1-8 0 16,-1 8 3-16,-8 3 1 0,4-7 0 0,-13 12 0 16,0-8-23-16,0 3-4 0,4 9-1 0,-4-12 0 15,0 7 4-15,-5 1 0 0,5 3 0 0,-4 9 0 16,-5-5 9-16,4 12 3 0,1 0 0 0,-5 16 0 0,0-4 0 16,5 11 0-16,-1 1 0 0,1-1 0 15,-1 1-7-15,9 3-1 0,5 8 0 0,0-7 0 0,4 3-8 16,4-4-1-16,9-7-1 0,5 7 0 0,4-19 6 15,4 0 0-15,5-4 1 0,9 0 0 0,-5-4-2 0,9-4-1 16,0-3 0-16,4 3 0 0,5-12-6 0,0-3-8 16,-1 0 11-16,10-5-11 0,-1 1-12 0,1-4-8 15,4 0-3-15,-5-4-1007 0</inkml:trace>
          <inkml:trace contextRef="#ctx0" brushRef="#br0" timeOffset="12584.5095">14940-185 345 0,'9'-4'31'0,"-9"-8"-31"16,0 4 0-16,4-3 0 0,-4 3 172 0,5-4 28 15,-1 4 5-15,-4-3 2 0,4 3-103 0,-4 0-20 16,0-4-4-16,0 12 0 0,0-3-20 0,0 3-4 0,0 0-1 16,0-4 0-16,0 4 5 0,0 0 0 0,0 0 1 0,0 0 0 15,0 0-24-15,0 0-5 0,0 0 0 0,5 7-1 16,-5 9 7-16,0 7 2 0,-5 1 0 0,1 11 0 15,-5 4-8-15,0-4-2 0,-4 16 0 0,0-4 0 16,0-1 8-16,-5 9 2 0,-4-1 0 0,9 1 0 16,-4 0 9-16,-1-1 3 0,5 5 0 0,0-5 0 15,4 1-32-15,-4-8-7 0,4 0-1 0,0-5 0 16,1-3 0-16,3-3 0 0,-4-1 0 0,5-12 0 16,0-3-12-16,4 3 0 0,-5-11 0 0,5 3 0 15,-4-3 0-15,-1-4 0 0,5-8 0 0,0 0 0 16,0 0-43-16,0 0-11 0,0 0-2 15,0 0-1-15,0 0-99 0,5-8-19 0,-5-4-4 0,9 4-693 16</inkml:trace>
          <inkml:trace contextRef="#ctx0" brushRef="#br0" timeOffset="12982.6426">14835-162 1335 0,'0'0'29'0,"0"0"7"0,0 0 0 0,0 0 2 0,0-8-30 0,8 1-8 0,-8-5 0 0,9 4 0 15,0-4 59-15,0 5 10 0,0-5 3 0,4 0 0 16,0-3-7-16,4-1-1 0,1 4 0 0,8 1 0 16,1-5-19-16,-1 4-4 0,13 1-1 0,1-5 0 15,4 4-9-15,-5 1-3 0,5-1 0 0,4 0 0 16,-8 4-9-16,-1 5-3 0,-4-1 0 0,1-4 0 15,-6 8-16-15,-3 0 0 0,-1 4 0 0,-4 0 0 16,0-4 0-16,-5 4-19 0,-3-1 4 0,-1 5 1 16,0-4-104-16,-4 4-21 0,-1 4-4 15</inkml:trace>
          <inkml:trace contextRef="#ctx0" brushRef="#br0" timeOffset="13246.7385">14962 224 1152 0,'0'0'102'0,"0"0"-82"15,0 0-20-15,0 0 0 0,0 0 88 0,13 4 14 0,-4 0 2 16,4 8 1-16,0-12 27 0,5 0 4 16,-1 4 2-16,5 0 0 0,0-4-48 0,0 0-10 0,9 0-1 0,-5 0-1 15,5-4-23-15,-5 0-5 0,5 4-1 0,0-8 0 16,-1 8-32-16,1-4-6 0,0 0-2 0,-1 0 0 15,-3 4-9-15,-1-8-14 0,0 5 3 0,1-1-729 16,-5 4-145-16</inkml:trace>
        </inkml:traceGroup>
        <inkml:traceGroup>
          <inkml:annotationXML>
            <emma:emma xmlns:emma="http://www.w3.org/2003/04/emma" version="1.0">
              <emma:interpretation id="{ACAADA95-3F33-4B5E-8682-6ED9FD3B96BA}" emma:medium="tactile" emma:mode="ink">
                <msink:context xmlns:msink="http://schemas.microsoft.com/ink/2010/main" type="inkWord" rotatedBoundingBox="18495,452 22607,381 22630,1723 18518,17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323.4982">17985-591 864 0,'4'-4'76'0,"1"-3"-60"15,-10-5-16-15,5 4 0 0,0-8 195 0,-9 13 36 16,-13-5 7-16,0 4 2 0,5 0-142 0,-5 4-28 16,-13 4-6-16,-5 0 0 0,1 7-51 0,-1 5-13 15,1 4 0-15,-9-1 0 0,-1 4 0 0,1 9 0 16,4-1 0-16,-8 8 0 0,-1-12 30 0,9 8 1 16,13 8 0-16,5-4 0 0,9 0-22 0,-1-4-9 15,5 4 8-15,8 4-8 0,19-4 8 0,-1 0-8 16,-4-4 0-16,8 4 8 0,14-15-8 0,0 7 8 15,-1 0-8-15,1-4 8 0,0-3 12 0,-1-1 1 16,10-3 1-16,-9 3 0 0,-9-4-22 0,-1 1 0 16,6-1 0-16,-10-3 0 0,-4 4 71 0,-4-5 9 15,0 5 3-15,-5 3 0 0,1-11-47 0,-5 3-10 16,-9 5-2-16,5-1 0 0,-5 1 13 0,0-5 3 16,-8 5 0-16,-5 3 0 0,4 1-32 0,-4-5-8 15,-4 1 0-15,-9-1 0 16,0 1-31-16,0-1-7 0,4-3-2 0,-4-1 0 15,-9-3-132-15,9 8-26 0,8-13-6 0,-3 5 0 0</inkml:trace>
          <inkml:trace contextRef="#ctx0" brushRef="#br0" timeOffset="14813.8066">18388-259 1839 0,'0'-12'81'0,"5"12"18"16,-1 0-79-16,-4 0-20 0,13 12 0 0,-8-1 0 0,-1 9 55 0,0-1 7 16,5 1 2-16,-4 7 0 0,-5 8-10 0,0 0-2 15,-5 12 0-15,5-8 0 0,-4 4-20 16,-5 0-4-16,0 4 0 0,-4-4-1 0,4 0 8 0,5 7 1 16,-9-7 1-16,0 4 0 0,8-4-23 0,-3-4-5 15,-1-4-1-15,0-4 0 0,-4-7 4 0,4 3 0 16,5-15 0-16,-5-1 0 0,0 1 0 0,5-8 0 15,4-4 0-15,0 0 0 0,0 0 32 0,-5-8 6 16,1-4 2-16,4-7 0 0,0-1-32 0,-4-11-7 16,-1 0-1-16,5-8 0 0,9 0 16 0,0-4 4 15,-5-4 0-15,9-3 0 0,0 3-41 0,5-12-8 16,8-3-2-16,1-4 0 0,-1 7 19 0,9 1 0 16,9-5 0-16,0 9 0 0,-5 7-15 0,5 0 1 15,0 4 0-15,-5 4 0 0,-3 12 14 0,-6-4 0 16,1 3-10-16,-5 13 10 0,-8 11-11 0,4-8 3 0,-5 16 0 15,-3 8 0 1,3 3-25-16,-4 13-5 0,0 3-1 0,-4 8 0 0,0 8 39 0,0-1 0 0,0 5 0 0,4 4 0 16,-9-1 16-16,5-3 12 0,-5 0 1 15,5-8 1-15,0 0-30 0,0-5 0 0,-5-6 0 0,-4-1 0 16,4 0 0-16,-4 0 0 0,0-7 0 0,0-1 0 16,-4 4-141-1,0-3-25-15,-5 3-5 0,-4-7-1 0</inkml:trace>
          <inkml:trace contextRef="#ctx0" brushRef="#br0" timeOffset="15033.1185">18481 45 1544 0,'17'-4'34'0,"-17"4"7"0,0 0 2 0,0 0 0 0,9-4-35 0,-9 4-8 16,0 0 0-16,0 0 0 0,0 0 92 0,0 0 17 16,17-4 3-16,-17 4 1 0,0 0-45 0,0 0-8 15,22-8-3-15,0 5 0 0,5 3-33 0,-1 0-6 16,9-4-2-16,4 4 0 0,-3 0-3 0,3-4-1 16,-4 4 0-16,5 0 0 15,-1 0-164-15,1-8-34 0</inkml:trace>
          <inkml:trace contextRef="#ctx0" brushRef="#br0" timeOffset="13899.2781">16182 174 633 0,'0'0'56'0,"0"0"-44"16,0 0-12-16,0 0 0 0,0 0 126 0,0 0 23 15,0 0 5-15,0 0 1 0,4-8-31 0,5 4-7 16,0-4-1-16,8 4 0 0,1 0-30 0,4-4-6 16,-1 8-2-16,10-7 0 0,9-1-16 0,4 4-3 15,-1-8-1-15,6 8 0 0,-1 0-26 0,-4 4-6 16,4 0-1-16,-4 0 0 16,0 0-122-16,0 4-25 0,0 0-5 0,-5 0-1 0</inkml:trace>
          <inkml:trace contextRef="#ctx0" brushRef="#br0" timeOffset="15258.4771">19547-248 1609 0,'4'-19'35'0,"0"11"7"0,-4-7 2 0,9-1 2 0,-4 8-37 0,8-7-9 0,0 3 0 0,4 4 0 15,5-4 60-15,5 1 9 0,3-1 3 0,6-4 0 16,7 5-23-16,1 3-4 0,5-8-1 0,-1 12 0 16,0-7-9-16,0 3-3 0,-4 0 0 0,-4 4 0 0,-1 0-15 0,-4 0-3 15,-4 4-1-15,-5 0 0 16,1 0-13-16,-10 0-13 0,1 4 2 0</inkml:trace>
          <inkml:trace contextRef="#ctx0" brushRef="#br0" timeOffset="15498.188">20152-407 1508 0,'0'0'67'0,"0"0"13"0,0 0-64 16,-4 7-16-16,-1 9 0 0,-3-4 0 0,3 7 74 0,-4 1 11 15,5-1 3-15,0 1 0 0,-5 7-11 0,4 12-1 16,-3-8-1-16,-1 16 0 0,0-8-7 0,-4 8 0 15,4 0-1-15,0-5 0 0,1 1-14 0,-1 0-2 16,-4 0-1-16,4-4 0 0,-4 0-37 0,0 0-13 0,-1-4 9 16,1 8-9-16,0-12 0 0,-4 4 0 0,3 0 0 0,-3-3-752 15,4 3-144 1</inkml:trace>
        </inkml:traceGroup>
        <inkml:traceGroup>
          <inkml:annotationXML>
            <emma:emma xmlns:emma="http://www.w3.org/2003/04/emma" version="1.0">
              <emma:interpretation id="{B53C5EFF-3A1C-47C3-BDDA-C0D3D857D98E}" emma:medium="tactile" emma:mode="ink">
                <msink:context xmlns:msink="http://schemas.microsoft.com/ink/2010/main" type="inkWord" rotatedBoundingBox="25498,382 26691,361 26713,1616 25520,163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728.3141">23434-166 1267 0,'13'-19'56'0,"-9"15"12"15,5-4-55-15,-9 8-13 0,0 0 0 0,0 0 0 16,0 0 98-16,0 0 17 0,0 0 3 0,0 0 1 16,-13 12-37-16,-5 7-7 0,1 5-2 0,-5 11 0 0,-4 8-58 15,4 4-15-15,-5-5 0 0,1 13 0 0,0-8 54 0,4 3 8 16,4-3 2-16,9-8 0 0,1-4-52 0,-1 0-12 15,4 4 0-15,5-3 0 0,0-5 0 0,0-4 0 16,0 0 0-16,5-3 0 0,-1-5 0 0,5-3 0 16,4-12 0-16,5-4 0 0,-5-4 47 0,4 4 6 15,5-12 2-15,5-3 0 0,-1-5-37 0,0 1-7 16,-4-5-2-16,5-3 0 0,3 0-9 0,-3-5 0 16,-1 5 0-16,5-12 0 0,-1 4 0 0,1-4 0 15,4 8 0-15,5-16 0 0,-1 12 0 0,9-4 0 16,5 4 0-16,4 0 0 0,-9-4 0 0,5 8 0 15,-5 7 0-15,1 1 0 0,-1 3 0 0,-9 12 0 16,-4-7 0-16,0 11 0 0,-8 4 0 0,-1 4 0 16,-4 4 0-16,-4 3 0 0,-1 5 0 0,-4 3 0 15,0 9 0-15,-4-9 0 0,0 9 0 0,-9 3 0 0,0-8 0 16,0 4 0-16,-9-3 43 0,0-1 6 0,1 4 2 16,-5-7 0-16,-1-1-31 0,-8 1-5 0,5-4-2 15,-9 3 0-15,-1-7-13 0,1-1 0 0,-9 1 0 0,-5-4 0 16,5 0 29-16,-4-4 3 0,-5 0 1 0,0-1 0 15,5-3-44-15,-5-3-9 0,4-1-1 0,1 0-1 16,8-4-181 0,0 0-36-16,-26-11-7 0,22-5-2 0</inkml:trace>
          <inkml:trace contextRef="#ctx0" brushRef="#br0" timeOffset="17174.6628">23710-641 1267 0,'-4'-8'112'0,"4"4"-89"16,4-4-23-16,1 0 0 0,-1-3 100 0,5 3 16 0,-1 8 4 0,1-12 0 16,4 8-6-16,-4 0-1 0,0 4 0 0,4 0 0 15,0 4-60-15,5 0-12 0,-9 0-2 0,-1 4-1 16,1 0-38-16,0-1-16 0,0-3 0 0,-9-4 1 15,0 0 15-15,-5 12 0 0,5-12 0 0,-4 8 0 16,-5 0 0-16,0-1 0 0,-4-3 0 0,4 4 0 16,-4-8 0-16,5 0 0 0,-6 4 0 0,6-4 0 15,-1-4 0-15,0 4 0 0,0-8 0 0,9 8 0 16,-4-8 0-16,4 5 0 0,-5-5 0 0,5 8 0 16,0-8 0-16,0 8 0 0,0 0 0 0,9-4 0 0,-9 4 16 15,13 0 5-15,-4 8 2 0,4 4-686 0,-4-5-137 0</inkml:trace>
          <inkml:trace contextRef="#ctx0" brushRef="#br1" timeOffset="-6.03024E8">23971 50 345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343A4F64-EC30-40E1-B129-31B8514222AA}" emma:medium="tactile" emma:mode="ink">
                <msink:context xmlns:msink="http://schemas.microsoft.com/ink/2010/main" type="inkWord" rotatedBoundingBox="28724,535 31931,479 31956,1918 28749,19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457.8031">27426-505 979 0,'5'-8'87'0,"-1"-3"-70"15,0-1-17-15,1 0 0 0,-1 4 58 0,-4 1 8 16,4 7 2-16,-4 0 0 0,0 0 6 0,0 0 2 0,0 0 0 0,0 0 0 16,-4 3-10-16,-5 13-2 0,1 11 0 0,-1-3 0 15,-9 11 0-15,1 4 0 0,-10 8 0 0,-3-1 0 16,-1 9-47-16,-4 7-9 0,-5 1-8 0,1 3 9 16,4-3-9-16,4-1 0 0,-4-4-10 0,4 9 10 15,1-5 45-15,3 0 15 0,1-3 4 0,4 3 0 31,0-7-97-31,0-4-19 0,0-1-4 0,0-7-1 0,5 0-87 16,-5-4-16-16,-22 24-4 0,4-21-1 0</inkml:trace>
          <inkml:trace contextRef="#ctx0" brushRef="#br0" timeOffset="27971.748">28054-14 1443 0,'4'-11'32'0,"-4"-1"6"0,4 4 2 0,1 0 0 0,3 1-32 0,-3 3-8 16,4-4 0-16,-1 4 0 0,-8 4 36 0,0 0 4 16,9 12 2-16,-4-4 0 0,3 3-13 0,-3 9-2 0,-1 3-1 0,-4 1 0 15,0 7-12-15,-4 0-2 0,-1 8-1 0,1 0 0 16,-5 4 20-16,0 4 4 0,1-5 1 0,-6 13 0 16,1-16-7-16,-4 8-1 0,-5 0 0 0,4 3 0 15,-4-11 18-15,0-4 3 0,0 1 1 0,1-1 0 16,3-16-29-16,0 5-5 0,-3-9-2 0,3 1 0 15,5-5 19-15,4 1 4 0,0-4 1 0,0 0 0 16,1-4-18-16,8-4-3 0,0 0-1 0,0 0 0 16,0 0 14-16,0 0 2 0,0-8 1 0,4-4 0 15,0-3 7-15,5-1 0 0,0-4 1 0,4-3 0 16,5 0-32-16,4-9-9 0,0 1 0 0,4-4 0 16,5-4 16-16,4 4-2 0,-5-4 0 0,6 4 0 0,-1 4-14 15,-5 0 8-15,5-1-8 0,1 1 0 0,-10 8-8 16,5-8-8-16,-1 7-2 0,-3 1 0 0,3-1 18 15,-3 1 0-15,3 3 0 0,-3 1 0 16,-5-1-104-16,4 9-18 0,-8-5-3 16,-1 8-584-16,-4 5-117 0</inkml:trace>
          <inkml:trace contextRef="#ctx0" brushRef="#br0" timeOffset="27114.9684">26408 72 1036 0,'0'0'23'0,"0"0"5"0,0 0 0 0,0 0 1 0,0 0-29 0,9-4 0 0,4 0 0 0,-4 1 0 16,4 3 57-16,5-12 6 0,4 8 1 0,0 0 0 15,4-4 0-15,5 4 0 0,-1 0 0 0,5-3 0 16,5 7-5-16,-1-4-1 0,5 4 0 0,5-8 0 16,-6 8-6-16,6-4 0 0,3 0-1 0,5 0 0 15,5-4-26-15,-1 5-5 0,5-5 0 0,-5 8-1 16,1-12-19-16,-5 4 0 0,0 8 0 0,-9-11 0 15,-4 3 47-15,-4-4 5 0,-1 4 2 0,-4 8 0 16,-4-11-35-16,-5 7-7 0,1 0-2 0,-6 0 0 16,1 4-59-16,-8 0-12 15,-6 0-3-15,-8 0-546 0,0 0-110 0</inkml:trace>
          <inkml:trace contextRef="#ctx0" brushRef="#br0" timeOffset="28537.3831">28602 244 172 0,'0'0'8'0,"13"0"1"0,-13 0-9 0,9-8 0 15,4 4 0-15,0 4 0 0,5-8 185 0,-9 8 35 16,-1-11 8-16,1 7 0 0,4 0-100 0,-4 4-20 15,-9 0-4-15,0 0 0 0,0 0-22 0,0 0-4 16,0 0-1-16,0 0 0 0,0 0-26 0,-4 4-6 16,-5 11-1-16,-4-3 0 0,-5 4 0 0,-4 3-1 15,5 4 0-15,-5 5 0 0,-5-1-35 0,10 4-8 16,-5 0 0-16,4 1 0 0,1-5 0 0,4 4 0 16,4-7 0-16,0 3 0 0,0-8 45 0,9 1 7 15,-4-1 2-15,4-3 0 0,4 0-35 0,5-9-7 16,0 1-2-16,0 0 0 0,4-4 43 0,0 4 9 15,0-8 2-15,5 0 0 0,4-8-52 0,0 0-12 16,0 4 0-16,4-11 0 0,0 3 54 0,0-4 8 16,-4-3 2-16,5-5 0 0,-1 5-52 0,0-1-12 0,-4-11 0 15,0 0 0-15,5 4 0 0,-5-5 0 0,-1 1 0 16,1 0 0-16,0 0 13 0,0 0 0 0,0 7 0 16,0-3 0-1,0 4-174-15,0 7-35 0,-9 0-8 0,5 1 0 0</inkml:trace>
          <inkml:trace contextRef="#ctx0" brushRef="#br0" timeOffset="28896.2095">29080 372 1094 0,'0'0'97'0,"0"0"-77"0,0 0-20 0,13 4 0 16,0 0 64-16,5 4 10 0,0-4 2 0,-1-4 0 15,5 0 28-15,0-4 7 0,4 4 1 0,-4-12 0 0,0 8-19 0,0 1-3 16,0-9-1-16,4 4 0 0,-4-4-33 0,0 1-8 15,0-1 0-15,5-4-1 0,-1 1-8 0,-9-5-2 16,5-7 0-16,0 7 0 0,-9-3-24 0,5 4-5 16,-5-1 0-16,0-3-8 0,-4 3 58 0,0-3 5 15,0 3 1-15,-5 5 0 0,0-1-64 0,-4 8-28 16,0-3 3-16,-4 7 0 0,0-8 40 0,-5 8 8 16,0 4 1-16,-4 4 1 0,4 0-40 0,-8 8-8 15,-1-5-1-15,1 5-1 0,-1 4 14 0,-4-1 11 16,0 1-13-16,0 7 5 0,5-3 32 0,-1 7 6 15,1-7 2-15,-1 11 0 16,5-4-52-16,0 4-9 0,4-3-3 0,4 3 0 0,1 0 32 0,4 4 0 16,0 4 0-16,0-8 0 0,4 4 0 0,5 4 0 0,0-11 0 15,0 7 0 1,4-4-24-16,5 4-9 0,-1 0-2 0,1-11 0 16,4 3-177-16,-5-4-35 0,31 20-7 0,-8-16-2 0</inkml:trace>
        </inkml:traceGroup>
      </inkml:traceGroup>
      <inkml:traceGroup>
        <inkml:annotationXML>
          <emma:emma xmlns:emma="http://www.w3.org/2003/04/emma" version="1.0">
            <emma:interpretation id="{B4E052E2-CA2C-4436-B190-748CCA41FD6C}" emma:medium="tactile" emma:mode="ink">
              <msink:context xmlns:msink="http://schemas.microsoft.com/ink/2010/main" type="line" rotatedBoundingBox="1975,3198 30491,2089 30558,3794 2041,4902"/>
            </emma:interpretation>
          </emma:emma>
        </inkml:annotationXML>
        <inkml:traceGroup>
          <inkml:annotationXML>
            <emma:emma xmlns:emma="http://www.w3.org/2003/04/emma" version="1.0">
              <emma:interpretation id="{AACBCA39-B434-429A-8658-CFD472DAD16F}" emma:medium="tactile" emma:mode="ink">
                <msink:context xmlns:msink="http://schemas.microsoft.com/ink/2010/main" type="inkWord" rotatedBoundingBox="1975,3198 4260,3109 4327,4813 2041,490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314.0039">-293 3212 1094 0,'0'0'48'0,"-4"-4"11"0,0-4-47 0,-5 0-12 16,9 8 0-16,0 0 0 0,0-8 107 0,0 0 19 15,0 1 4-15,4 3 1 0,5-4-45 0,9 0-9 16,-10 0-1-16,14-3-1 0,0 3-35 0,9 0-6 16,4 0-2-16,-4 0 0 0,8 1-23 0,-4-1-9 15,-4 0 0-15,-5 4 9 16,5 0-29-16,0 4-5 0,-5 0-2 0,0 0-538 15,5-4-108-15</inkml:trace>
          <inkml:trace contextRef="#ctx0" brushRef="#br0" timeOffset="30106.1751">102 2786 921 0,'0'0'82'0,"0"0"-66"0,-4 4-16 0,4-4 0 16,0 0 110-16,0 0 18 0,0 0 4 0,0 0 1 0,9-4-55 0,-1-3-11 15,1-1-3-15,0 0 0 0,0-4-16 0,4-3-4 16,0-1-1-16,0-3 0 0,-4-1-11 0,4 1-3 16,0-1 0-16,5 1 0 0,-9-5 7 0,4 1 2 15,4-4 0-15,-8 11 0 0,0-11-38 0,-5 3 0 16,1 1 0-16,-5-1 0 0,8 5 0 0,-8-4 0 16,-8-1 0-16,3 5 8 0,-3-5 0 0,3-3 0 15,-4 0 0-15,-8-1 0 0,4 5-8 0,-5 0-8 16,9-5 8-16,-4 9-12 0,-4 3 12 0,3 4 8 15,6 1-8-15,-1 3 11 0,-4 4-11 0,4 4-17 16,-9 0 4-16,5 4 1 0,4 4 12 0,-4 3 0 16,-4 1-10-16,4 8 10 0,-5-1 0 0,5 8-11 15,0 5 11-15,0-1-8 0,-1 8 8 0,1 4 0 16,4 4 0-16,5 7 0 0,4 1 0 0,0 3 0 16,4 1 0-16,1 3 0 0,8 1 0 0,-9 3 9 15,1 0-1-15,4 4-8 0,-1 1 31 0,1-1-1 0,0-4 0 16,-9 0 0-16,4-7-7 0,-4 3-2 0,0 1 0 15,-4-9 0-15,4 1-13 0,-13-4-8 0,0-5 10 16,-1-3-10-16,-3-4-12 0,-1 0-8 0,-4-8-1 0,5 1-622 16,-5-9-124-1</inkml:trace>
          <inkml:trace contextRef="#ctx0" brushRef="#br0" timeOffset="30637.3068">883 2896 1170 0,'0'0'52'0,"9"-8"10"0,0 4-50 0,-9 4-12 15,0 0 0-15,0 0 0 0,0 0 115 0,0 0 20 0,0 0 4 0,0 0 1 16,-9 0-61-16,-4 4-12 0,0 8-3 0,-5 3 0 15,-4 5-20-15,5 7-5 0,-1 0-1 0,0 8 0 16,5 0-24-16,5 4-5 0,-10 0-1 0,5 0 0 16,13-3-8-16,0 3 0 0,-9-12 0 0,18 4 0 15,-9-4 0-15,0-3 0 0,9-1 0 0,-5-7 8 16,5-1-8-16,0-3 8 0,-1 0-8 0,5-8 8 16,1-4 4-16,-6-4 1 0,10 0 0 0,-5-4 0 15,5-4 14-15,-1-3 2 0,-4-1 1 0,5-3 0 16,-5-1-3-16,0-3-1 0,0-1 0 0,-4 1 0 15,0 0-13-15,-5-5-2 0,-4 1-1 0,-4 0 0 16,0-1-10-16,-1 1 12 0,1 4-12 0,-5 3 12 16,5 8-12-16,-1 1 0 0,1-1 0 0,-5 4 8 15,5 8-8-15,-9 0-14 0,4 8 3 0,0 4 1 16,-4-1-111-16,0 9-23 0,-5 3-4 16</inkml:trace>
          <inkml:trace contextRef="#ctx0" brushRef="#br0" timeOffset="30998.0783">1375 2884 1440 0,'0'0'64'0,"0"-8"12"0,4 0-60 0,-4 8-16 0,0 0 0 15,9-4 0-15,-5 1 124 0,-4 3 23 0,13 3 4 0,5 9 1 16,-9 0-91-16,4 3-17 0,4 9-4 0,-4 3-1 15,5 4-21-15,-5 1-4 0,-4-1-1 0,0 4 0 16,4 0-1-16,-4 4-1 0,-5-8 0 0,0 4 0 16,-4-4 0-16,0 1 0 0,-4-9 0 0,0 0 0 15,-1-3 17-15,-4-1 3 0,5-3 1 0,0 0 0 16,4-16 12-16,-9 7 4 0,9-7 0 0,0 0 0 16,0 0-8-16,-9 0-2 0,0-7 0 0,5-1 0 15,0-4-4-15,-1-3-1 0,1-1 0 0,4-7 0 16,4-1-17-16,1-11-4 0,3-4-1 0,1-4 0 15,0 0-11-15,8-4 0 0,5 1 0 0,0 3 8 16,5-4-8-16,3 8 0 0,1 4 0 0,0 4 0 16,4 3-33-16,-4 9 1 15,-1-1 0-15,5 5 0 0,5 3-116 0,-5 8-22 0,-4-4-5 0,-1 8-857 16</inkml:trace>
        </inkml:traceGroup>
        <inkml:traceGroup>
          <inkml:annotationXML>
            <emma:emma xmlns:emma="http://www.w3.org/2003/04/emma" version="1.0">
              <emma:interpretation id="{379EF40D-82A5-4DE6-B33B-25D8E8F58D05}" emma:medium="tactile" emma:mode="ink">
                <msink:context xmlns:msink="http://schemas.microsoft.com/ink/2010/main" type="inkWord" rotatedBoundingBox="6495,3518 9395,3406 9423,4123 6523,423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329.945">5113 2560 1324 0,'0'0'118'0,"0"0"-94"0,0 0-24 0,8 12 0 16,-3 0 42-16,-5 3 4 0,4 5 1 0,-4 3 0 15,0-3 27-15,0-1 6 0,-4 5 0 0,-1 3 1 16,1-8-40-16,0 5-8 0,-1-1-1 0,5 4-1 0,-9-7-16 0,5 3-3 16,4 1-1-16,0-1 0 0,0-3-11 15,0-5 0-15,0-3 0 0,4-4 8 0,1 7-8 0,-1-7 0 16,5 0 0-16,0-4 0 0,4-4 0 0,-4 0 0 15,-1 0 0-15,6-4 0 0,-1 0 0 0,4-8 0 16,1-3 0-16,-1-1 8 0,1 4 11 0,-1-7 1 16,-3-1 1-16,3-3 0 0,-4 0 4 0,0 3 1 15,1-7 0-15,-6 3 0 0,1 1-6 0,0 0 0 16,-5-1-1-16,1 5 0 0,-5-1-7 0,0 1-2 16,-5 7 0-16,1 0 0 0,-5 1 2 0,0 3 1 15,-8 0 0-15,-1 8 0 0,1 4-4 0,-10 4-1 16,1 0 0-16,4 3 0 15,-4 5-41-15,0-1-9 0,-1 1-2 0,-3 4 0 16,8-1-129-16,0 1-27 0</inkml:trace>
          <inkml:trace contextRef="#ctx0" brushRef="#br0" timeOffset="32904.9997">5468 2556 1152 0,'9'-4'102'0,"-5"1"-82"0,0-5-20 0,1 4 0 16,4 4 126-16,-1 0 21 0,6 0 4 0,-6 8 1 15,1-4-64-15,0 7-12 0,4 1-2 0,0 4-1 0,-4 3-44 0,0 1-9 16,-1-1-1-16,6 1-1 0,-6-1-18 16,1 1 10-16,-4-1-10 0,-1 1 8 0,5-5-8 0,-5 1 10 15,-4-1-10-15,0-3 10 0,0 0 10 0,0-1 1 16,-4-3 1-16,4 0 0 0,-9 0 3 0,9-8 1 15,0 0 0-15,0 0 0 0,-9 0-8 0,9 0-2 16,0 0 0-16,0 0 0 0,0 0 5 0,0-12 1 16,-4 0 0-16,4-3 0 0,4-5-14 0,1 5-8 15,3-9 10-15,-3 5-10 0,8-1 8 0,0 1-8 16,5-5 0-16,4 1 0 0,-1 4 0 0,1-1 0 16,0 1 0-16,0 3 0 0,0 0 0 0,0 5 0 15,5 3-10-15,-6 4 10 0,1 4 0 0,5 0 0 16,-10 4 0-16,5 4-8 0,0 3 8 0,-4 1 0 15,-1 4 0-15,1-1 0 0,-5 1 0 0,0-1 0 16,-4 1 8-16,4 4-8 0,-9-1 0 0,5 1 0 16,-9-1 0-16,5 1 0 0,-10-5 0 0,5 5 0 0,-4-9 0 15,-1 1 8-15,-3 8-8 0,3-17 11 0,-4 9-11 16,5-8 12-16,0 4 8 0,4-8 1 0,0 0 1 0,0 0 0 16,0 0-22-16,0 0 0 0,-5-8 0 0,5-4 0 15,0 5 11-15,5-13-3 0,-1 1 0 0,5-1 0 16,4-3-8-16,-4-1-11 0,4 1 3 0,5-1 0 15,-1 1 8-15,5 4 0 0,-4-5 0 0,3 9 0 16,-3-1 0-16,0 4 0 0,-1 4 0 0,1 5 0 16,-10 3 0-16,10 7 11 0,-5-3-3 0,-4 8 0 15,-5 4-8-15,5-1-11 0,-5 1 3 0,1 7 0 16,-1-3 8-16,-4 3 8 0,5 4-8 0,-5 1 11 16,4-1-88-16,-4 0-18 0,0 4-3 0</inkml:trace>
          <inkml:trace contextRef="#ctx0" brushRef="#br0" timeOffset="31971.4356">4525 2506 856 0,'-9'-24'38'0,"9"13"8"16,-5 3-37-16,1-4-9 0,-5 4 0 0,5 0 0 16,-5 5 56-16,5-1 8 0,-5 4 3 0,-4 0 0 0,4 0-43 0,-9 4-8 15,5 7-1-15,-4 1-1 0,-1 0 1 0,-4 3 0 16,0 5 0-16,0-1 0 0,0-3 3 0,1 3 1 16,3 1 0-16,0-5 0 0,1 5-3 0,-1-4-1 15,5-1 0-15,4-3 0 0,5 3-7 0,4-3-8 16,0 0 11-16,4 0-11 0,5 3 19 0,0-3-3 15,4 3-1-15,5-3 0 0,4 8 2 0,0-5 1 16,4 1 0-16,0-4 0 0,1 3-8 0,-1-3-2 16,0 3 0-16,-4-3 0 0,-4 0 10 0,-1 0 2 15,1-1 0-15,-5 1 0 0,0 0 11 0,0-1 2 16,-4-3 1-16,0 0 0 0,-9 0 13 0,0 3 2 16,0 5 1-16,-9-8 0 0,5 0 2 0,-5-1 0 15,0 1 0-15,0 4 0 0,-4-4-39 0,4 3-13 16,-4-3 9-16,-4 4-9 0,3 0 0 0,-3-1 0 15,-5-3 0-15,0 4 0 16,5-4-26-16,-5-4-10 0,4 3-3 0,0-3-551 0,5 4-110 16</inkml:trace>
          <inkml:trace contextRef="#ctx0" brushRef="#br0" timeOffset="33268.1357">6731 2822 1792 0,'0'0'40'0,"9"0"8"0,4-8 1 0,1 4 1 0,-1 0-40 0,4 0-10 15,-4-4 0-15,5 0 0 0,4 1 63 0,-5-1 10 16,5-4 3-16,0 4 0 0,-4-3-37 0,-1-5-7 16,1 0-2-16,-1 1 0 0,-3 3-1 0,-1-3 0 15,4-5 0-15,-3 4 0 0,-6 1 0 0,5-5 0 0,-8 1 0 0,-1-1 0 16,1 1 7-16,-5 3 0 0,0-3 1 0,0-1 0 16,0 9-26-16,0 3-11 0,-5-4 8 0,1 4-8 15,4 8 0-15,0 0 0 0,0 0 8 0,-13 0-8 16,0 4 0-16,-5 8 0 0,5 0 0 0,-5 7 0 15,-4 1-8-15,0 3 8 0,0 0 0 0,1 9 0 16,3-5 0-16,0 4 0 0,1 0 0 0,-1-3 0 16,10-1 0-16,-1 4 0 0,0 0 0 0,9-3 0 15,-4 3 0-15,8-4 0 0,0 0 0 0,5-3 0 16,4-9-56-16,9 5-3 16,5-5-1-16,3 1-998 0</inkml:trace>
        </inkml:traceGroup>
        <inkml:traceGroup>
          <inkml:annotationXML>
            <emma:emma xmlns:emma="http://www.w3.org/2003/04/emma" version="1.0">
              <emma:interpretation id="{7559EDB7-05D5-4B80-B770-30272CF1C9D5}" emma:medium="tactile" emma:mode="ink">
                <msink:context xmlns:msink="http://schemas.microsoft.com/ink/2010/main" type="inkWord" rotatedBoundingBox="11464,3107 15148,2964 15194,4139 11510,428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381.6727">10377 2213 1897 0,'0'-12'41'0,"0"1"9"0,0-1 2 0,5 0 2 0,-5 8-43 0,-5-3-11 16,1-5 0-16,-5 8 0 0,5 4 31 0,-9 4 4 16,-5 0 1-16,5 4 0 0,-9-1-36 0,4 5 0 15,-8 4 0-15,0 3 0 0,4-3 0 0,-5 3 0 0,10-3 0 0,-1 11 0 16,5-3 0-16,0 3 0 16,4-8 0-16,0 13 0 0,5-13 0 0,4 5 0 0,0-1 0 0,4 0 0 15,1 1 16-15,4-5-4 0,-5-7-1 0,0 7 0 16,-4-3 33-16,5 0 8 0,-5-5 0 0,0 1 1 15,0 0-17-15,0 3-3 0,-5-3-1 0,-3 4 0 16,-1-1 0-16,-4 1 0 0,0 3 0 0,-5 5 0 16,-4-5-32-16,-4 5 0 0,4-5 0 0,-5 5 0 15,-3-5-38 1,3 1-2-16,5-1 0 0,5-3-668 0,4-1-135 0</inkml:trace>
          <inkml:trace contextRef="#ctx0" brushRef="#br0" timeOffset="34770.3183">10785 2166 1573 0,'0'0'69'0,"5"-7"15"0,-1-1-67 0,0-4-17 15,-4 4 0-15,0 8 0 0,0 0 68 0,0 0 11 16,0 0 1-16,0 0 1 0,-8 4-44 0,-1 4-9 16,-4 0-1-16,-5 3-1 0,1 1-26 0,-1 8 0 15,-4-5 0-15,5 5 0 0,-5 3 0 0,4-3-9 16,1 3 0-16,3 4 0 0,6-3 9 0,-1 3 0 0,0-4 0 0,0-3-8 16,5 3 8-16,-1 1 0 0,10-5 0 0,-1 1 0 15,-4-1 0-15,9-3 14 0,-5 3-2 16,5-3 0-16,-4 0 30 0,3-5 6 0,-3 5 0 0,-1-1 1 15,1-3 24-15,-5 0 5 0,0 0 1 16,0-1 0-16,-5-3-42 0,1 4-8 0,-5-4-1 0,0 3-1 16,0 1 8-16,1 0 1 0,-6-1 1 0,1-3 0 15,5 4-29-15,-1 0-8 0,-4-5 0 0,8 5 0 32,-8 0-115-32,0-4-24 0,0-1-5 0,0 5 0 0</inkml:trace>
          <inkml:trace contextRef="#ctx0" brushRef="#br0" timeOffset="35028.8408">11246 2315 1209 0,'17'-12'108'0,"-12"8"-87"16,-1 0-21-16,-4 4 0 0,0 0 173 0,0 0 31 15,0 0 5-15,-4 12 2 0,-1-4-116 0,-3 7-23 16,-1 5-5-16,5-1-1 0,-5 5-6 0,0-5 0 16,0 8-1-16,5 1 0 0,-5-1-42 0,5 0-8 15,-5 1-1-15,4-1-8 0,1 0 0 0,0-3 0 16,4-1-10-16,-5 4 10 16,1-11-76-16,0 3-7 0,-1 1-1 0,-4-5-1 0</inkml:trace>
          <inkml:trace contextRef="#ctx0" brushRef="#br0" timeOffset="35157.3085">11373 1987 2188 0,'0'0'48'0,"0"0"11"0,5-12 1 0,-1 5 1 0,-4-5-49 0,4 4-12 0,-4 0 0 0,0 8 0 16,0 0 0-16,0 0 0 0,0 16 0 0,0-8-646 15,-4 7-132-15</inkml:trace>
          <inkml:trace contextRef="#ctx0" brushRef="#br0" timeOffset="35671.1035">11891 2451 1497 0,'26'-19'66'0,"-21"11"14"0,3 0-64 0,1-4-16 16,0 1 0-16,0-1 0 0,-1 4 106 0,-3 0 18 16,4 0 3-16,-5-7 1 0,-4-1-44 0,0 5-9 15,0-1-2-15,-4 4 0 0,-1 0-45 0,-4 0-8 16,5 1-3-16,-5 3 0 0,0 4-9 0,-4 0-8 16,-4 8 9-16,-1-1-9 15,1 9-19-15,-5-4-9 0,-5 3-3 0,1 1 0 0,-5 3 31 0,9 1 0 16,-4 3 0-16,0 5 0 0,8-1 0 0,1 0 0 0,-1-3 0 15,9-1 0-15,-4-4 0 0,9-3 0 0,-1 0 0 16,5-5 0-16,0 1 0 0,0-12 0 0,0 0 0 0,0 0 0 16,0 0 0-16,14 4 0 0,3-4 0 0,1-4 0 15,-1-4 14-15,5-3 9 0,0-1 1 0,4 0 1 16,5-3-25-16,-5 3 0 0,1-4 0 0,-5 1 0 16,0-1-15-16,4 8-8 0,-4-3-1 0,0 11-1 15,-9 3 25-15,0 5 0 0,-4 8 0 0,0 3 0 16,-9 1 0-16,0 11 0 0,-13-4 0 0,-1 8 0 15,-3 1 46-15,-1-1 14 0,-4 4 4 0,0 0 0 16,-4-4-64-16,-5 0-12 0,5 0-2 0,4-4-1 16,-4-4 15-16,0-3 0 0,-5-1 0 0,4 5 0 0,1-9 0 15,4 1 0-15,-4-5 0 0,4 1 0 0,0-8 0 16,0-5 0-16,5 5 0 0,3-4 0 0,1-4-12 0,0 4-7 16,0-4-1-16,4-4 0 15,5-4-172-15,-1 1-36 0,5-21-6 0,9 1-2 0</inkml:trace>
          <inkml:trace contextRef="#ctx0" brushRef="#br0" timeOffset="36012.5856">12220 2287 1450 0,'22'-8'64'0,"-9"8"14"0,5 0-62 0,-1 0-16 15,1 8 0-15,-1 4 0 0,5 4 57 0,0-1 9 0,0 5 2 0,-4-5 0 16,-1 9 4-16,-4-5 0 0,0 5 1 0,1 3 0 15,-1 0-7-15,-4 0-2 0,-5-3 0 0,0-1 0 16,1-3-51-16,-5 3-13 0,-5-3 0 0,5-5 0 16,-4 1 54-16,0-4 8 0,4-12 2 0,0 0 0 15,-5 11-52-15,5-11-12 0,0 0 0 0,0 0 0 16,0 0 0-16,0 0 0 0,0-11 0 0,5-1 0 16,3-4 21-16,-3-3 2 0,-1-5 0 0,9-7 0 15,-4 0-15-15,9-4-8 0,-1 4 10 0,5-1-10 16,0 9 8-16,9 0-8 0,-5-1 0 0,0 9 9 15,-4-1 4-15,0 8 1 0,-4 0 0 0,-5 8 0 16,4 0-1-16,-3 0 0 0,-6 8 0 0,1 4 0 0,0 0-13 16,-5 3 8-16,1-3-8 0,-1 7 0 0,0-3 0 15,1 7 0-15,-5 1 0 0,0-1 0 16,-5 5-105-16,1-5-18 0,0 8-3 0,-1-7-1 0</inkml:trace>
          <inkml:trace contextRef="#ctx0" brushRef="#br0" timeOffset="34055.2292">9671 2443 403 0,'4'-11'36'0,"1"-5"-36"16,-5 0 0-16,4 5 0 0,-4-13 230 0,4 5 39 15,-4 3 8-15,0-3 2 0,-8-1-138 0,8 1-27 16,-5 3-6-16,1 4 0 0,-5 5-67 0,5 3-13 16,-5-8-2-16,0 8-1 0,0 4-25 0,-4 4 8 15,-4 0-8-15,-1 4 0 0,-4 7 10 0,0 5-10 16,-8 7 12-16,-1 4-12 0,-4 4 9 0,4 8-9 15,0 0 0-15,1 4 9 0,-5-4-9 0,8 0 0 16,-4 4 0-16,10-5 8 0,-1-6-8 0,8-1 0 16,6-4 0-16,3-4 0 0,1 0 0 0,0-3 0 15,-1-9 0-15,1 1 0 0,8-4 0 0,-4-12 8 16,13 0-8-16,5-4 8 0,4-8 12 0,4 0 3 16,5-7 0-16,0-1 0 0,4-3-13 0,-5 0-2 0,1-1-8 15,0-3 12-15,-5-4 11 0,0 0 1 0,-4-8 1 16,0 0 0-16,-4 0 6 0,-1-4 1 0,1 0 0 15,-1 4 0-15,-8 4-32 0,4 3 0 0,1 5 0 0,-10 4 0 16,5 7 11-16,-5 8 2 0,-4 8 1 0,0 0 0 16,0 0-5-16,-4 12-1 0,-5 8 0 0,0 7 0 15,0 0-8-15,1 8 0 0,-1 0 0 0,0 4 0 16,0 0 0-16,1-4 0 0,8 1 0 0,-5-1 0 16,5-4 0-16,0 0-17 0,0 0 4 0,5-3 1 15,-5-1-110 1,0-8-22-16,4 5-4 0</inkml:trace>
        </inkml:traceGroup>
        <inkml:traceGroup>
          <inkml:annotationXML>
            <emma:emma xmlns:emma="http://www.w3.org/2003/04/emma" version="1.0">
              <emma:interpretation id="{BE1A4157-169F-4A04-9C57-0F75629F568A}" emma:medium="tactile" emma:mode="ink">
                <msink:context xmlns:msink="http://schemas.microsoft.com/ink/2010/main" type="inkWord" rotatedBoundingBox="15568,2779 19021,2645 19068,3856 15616,399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2524.5741">15256 2463 1566 0,'0'0'69'0,"0"0"15"0,0 0-68 0,9 0-16 0,4 8 0 0,-4-5 0 16,4 5 106-16,0 4 18 0,-4 0 3 0,-1 3 1 15,1-3-44-15,0 4-8 0,-5-1-1 0,1 5-1 16,-5-5-42-16,4 1-9 0,-4-1-2 0,0 1 0 16,-4 0-21-16,-1-1 0 0,1-11 0 0,0 8 0 15,-5 0 0-15,0-5 0 0,0-3 0 0,1-4 0 16,8 0 0-16,-5-4 0 0,-4-3 0 0,5-1 0 16,4-4 0-16,0 4 0 0,0-11 0 0,4-5 0 15,5 1 0-15,0-4 0 0,4-5 0 0,5 1 0 16,4 0 28-16,-1 0 5 0,1 0 1 0,9 3 0 15,-5 9-34-15,1-1 0 0,-1 1 0 0,-4 3 0 16,0 12 12-16,0 0-4 0,0 4 0 0,-9 0-8 16,0 8 14-16,0 4-4 0,1-4-1 0,-1 7 0 0,-5 1-9 15,6 3 0-15,-10-3 9 0,5 7-9 0,-5 5 0 0,1-5-15 16,-1 1 3-16,0-1 0 16,1 0-195-16,-10 1-38 0</inkml:trace>
          <inkml:trace contextRef="#ctx0" brushRef="#br0" timeOffset="42762.1659">15958 2295 1670 0,'0'0'148'0,"4"-12"-118"15,5 5-30-15,4-1 0 0,9 4 65 0,0 0 7 0,0-4 2 0,4 0 0 16,1 8 22-16,-1-11 4 0,5 3 0 0,-1 4 1 15,1-4-54-15,0 0-11 0,4 1-3 0,0-1 0 16,-4 4-22-16,-1-4-11 0,6 0 10 0,-1 0-10 31,-5 1-22-31,-3 3-10 0,-5-4-3 0,0 4 0 16,-1 0-109-16,-3 0-21 0,-5 0-5 0,0 0-1 0,0 1-37 0,-4-9-7 16</inkml:trace>
          <inkml:trace contextRef="#ctx0" brushRef="#br0" timeOffset="43002.474">16695 1578 864 0,'0'0'38'0,"-9"-4"8"0,5 0-37 0,-5 0-9 16,-4 8 0-16,4 0 0 0,0 3 224 0,0 9 42 16,-4 4 9-16,5 7 1 0,-6 0-148 0,1 4-31 15,0 8-5-15,0 8-2 0,4 0-22 0,-4 4-4 16,0-1 0-16,4 5-1 0,-4-4-17 0,4 7-3 15,-4-3-1-15,-5 7 0 0,5-7-22 0,4-1-5 16,-4 9-1-16,0-13 0 0,0-3-14 0,0 0 11 16,4-4-11-16,-4 0 10 0,-5-4-26 0,5-4-4 15,-4 0-2-15,-1 0-745 16,0-4-149-16</inkml:trace>
          <inkml:trace contextRef="#ctx0" brushRef="#br0" timeOffset="41837.4858">13273 2498 1335 0,'4'-27'59'0,"1"15"13"0,-1 0-58 0,0 0-14 16,1 1 0-16,4-1 0 0,-1 4 70 0,1-3 11 15,-5 7 3-15,5-4 0 0,0 8-26 0,-9 0-5 16,9-4-1-16,4 4 0 0,0 4-32 0,0 4-8 16,-4-1 0-16,9 5-1 0,-5 0 0 0,0 0 0 15,4 3 0-15,-3 5 0 0,3 3-2 0,1-3 0 16,-5 3 0-16,0 0 0 0,0-3 4 0,-4 3 1 15,-5 1 0-15,5-1 0 0,-9 0 5 0,5 1 1 16,-5-9 0-16,0 5 0 0,-5-1 1 0,5 1 1 16,-4-4 0-16,-1-1 0 0,1-3-6 0,-5 0-2 15,5-12 0-15,-1 7 0 0,1 1-6 0,4-8 0 16,0 0-8-16,0 0 12 0,-9-4 4 0,1-4 0 16,3-3 0-16,1-5 0 0,-1-3 8 0,5-1 1 15,5-7 1-15,-1-4 0 0,-4 7-11 0,9-11-3 16,0 0 0-16,8-4 0 0,1 4-12 0,4-8 0 15,0 12 8-15,4-4-8 0,5 4 0 0,-1 3 0 0,1 9 0 16,-5-1 0-16,-4 9 0 0,0-1-16 16,0 4 3-16,0 8 1 0,-9 4 12 0,0 4 16 0,1 0-3 15,-1 3-1-15,-4 9-20 0,-5-1-5 0,5 5-1 16,-5-1 0-16,1 8 14 0,-1 0 0 0,-4 1 0 0,0-1 0 16,0 0 0-16,0-4 0 0,-4 1 0 0,-1-5 0 15,1-3 0-15,4-1 0 0,-9-7 0 0,5 3 0 16,-1-7 24-16,5-8 7 0,-4 8 1 0,4-8 1 15,-9 4-33-15,9-4 0 0,0 0 0 0,0 0 0 16,-9-4 0-16,5-8 0 0,-1 1 8 0,1-5-8 0,0-4 0 16,4-3 0-16,0-4 0 0,4-4 0 0,5-1 0 15,8-3 0-15,1 0 0 0,4 0 0 0,0 8 0 0,0 3 0 16,4 5 0-16,0 3 0 0,1 1 0 16,-5 7 0-16,0 0 0 0,-5 4 0 0,-4 8 0 0,5 4-11 15,-5 4 2-15,0-1 0 0,0 5 9 0,-4-1 0 16,0 5 0-16,-5-1 0 0,1 5 0 0,-1-5 0 15,-4 5 0-15,0-1 8 0,4 1-27 0,-4-1-5 16,-4 4 0-16,0 4-1048 0</inkml:trace>
          <inkml:trace contextRef="#ctx0" brushRef="#br0" timeOffset="42185.1281">14707 2662 1602 0,'18'-8'35'0,"-5"0"7"0,0 0 2 0,5-3 1 0,-1-1-36 0,1 4-9 0,0-8 0 0,-1 1 0 16,5 3 71-16,-4-3 12 0,-1-1 2 0,1-7 1 16,-5 7-44-16,0-4-9 0,0 1-1 0,-4-1-1 15,-5 1-8-15,5-1-2 0,-9-3 0 0,4 7 0 16,-4 1-4-16,-4-1-1 0,0 8 0 0,-5-3 0 15,0-1 9-15,0 4 2 0,1 4 0 0,-6 0 0 16,1 4-11-16,0 0-3 0,-4 4 0 0,3 4 0 16,-3 4 3-16,-1 3 0 0,1 1 0 0,-5 7 0 15,4 1-16-15,5-1 9 0,0 5-9 0,4 3 8 0,0-4 20 16,5 4 3-16,4-3 1 0,0-1 0 0,4-4-32 16,1 5 0-16,-1-5 0 0,1 4 0 15,3-7-20-15,1-1-11 0,-4 1-1 0,3-1-1 16,1-3-127-16,0-4-24 0,-5-1-6 0,5 1-1 0</inkml:trace>
        </inkml:traceGroup>
        <inkml:traceGroup>
          <inkml:annotationXML>
            <emma:emma xmlns:emma="http://www.w3.org/2003/04/emma" version="1.0">
              <emma:interpretation id="{9AFDA45B-E9D0-4C8B-B1BE-8284A8661504}" emma:medium="tactile" emma:mode="ink">
                <msink:context xmlns:msink="http://schemas.microsoft.com/ink/2010/main" type="inkWord" rotatedBoundingBox="20964,2482 22211,2434 22260,3712 21014,37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761.9284">18985 2244 403 0,'9'-19'17'0,"-5"11"5"0,1 0-22 0,3-3 0 0,-3-1 0 0,-1 0 0 16,1-3 192-16,-1-1 33 0,5-4 7 0,-5 1 2 16,0-1-80-16,-4 1-16 0,5 3-3 0,-5-3-1 15,-5-1-58-15,5 9-12 0,0-1-3 0,-4 4 0 16,4 8-35-16,-13 0-7 0,4 8-2 0,-8 4 0 15,-1 7-8-15,-4 8-1 0,-4 5-8 0,-5 3 12 16,0 8 4-16,1-4 1 0,-5 4 0 0,-1 3 0 16,6-3-5-16,8 4 0 0,9-8-1 0,-1 0 0 15,6 0-11-15,3-8 0 0,5-3 0 0,9-9 0 16,0 1 0-16,4-5 8 0,-4-7-8 0,8 0 0 0,1-4 8 16,4-4-8-16,0-4 0 0,0-4 8 0,4-4 1 0,0-3 0 15,-4-5 0-15,5-7 0 0,-1 3 14 0,-4-3 2 16,0 0 1-16,0-4 0 0,-5-4 9 0,-4-4 1 15,5 3 1-15,-5-3 0 0,-4 4-29 0,0-8-8 16,-5 8 0-16,1 4 0 0,-1 4 22 0,0 7 0 16,-4 1 0-16,-4 7 0 0,-5 0-22 0,5 5 0 15,-9-1 0-15,-1 4 8 0,1 4-25 0,-4 4-5 16,-1 4-1-16,-4 3-705 16,0-3-140-16</inkml:trace>
          <inkml:trace contextRef="#ctx0" brushRef="#br0" timeOffset="44336.768">19327 2463 1497 0,'-9'-16'66'0,"5"8"14"0,0 1-64 0,-5-1-16 0,9 0 0 0,-4 0 0 16,4 0 114-16,0 8 19 0,0-11 4 0,4 3 1 15,5-4-67-15,-1 4-14 0,6 4-2 0,3-3-1 16,1-1-12-16,4 0-2 0,0-4-1 0,0 8 0 15,4-3-28-15,0 3-11 0,1 0 8 0,-1 0-8 16,5 0-100-16,-5 0-24 0,0-4-6 0</inkml:trace>
          <inkml:trace contextRef="#ctx0" brushRef="#br0" timeOffset="44150.2046">19547 2081 1152 0,'17'-8'102'0,"-8"4"-82"0,4-8-20 0,5 0 0 16,-1 1 174-16,5-5 30 0,0 1 7 0,4-1 1 15,1-3-109-15,-1 7-22 0,0-15-4 0,1 7-1 16,-5 4-36-16,0-3-7 0,-9-1-1 0,4 1-1 15,-4-1-21-15,-8 1-10 0,-1-1 10 0,1 1-10 16,-5-1 8-16,0-3-8 0,-5 0 0 0,1-1 0 16,-9-7 0-16,8 0 8 0,-3 4-8 0,-1-1 0 15,4 1 23-15,5 0 1 0,0-1 1 0,5 5 0 16,-5 3-25-16,9 5 0 0,-9 3 0 0,4-7 0 16,0 11-12-16,1 0-7 0,-10 0-1 0,5 8-1 0,0 0 21 15,-8 0 0-15,-6 4 0 0,1 16 8 0,0-9-8 16,4 17 0-16,-4 3 0 0,-4 8 0 0,3 4 13 0,-3 4 4 15,4 7 1-15,-5 1 0 0,1-1-18 0,3 5 0 16,1-8 0-16,0 7 0 0,-4-3 55 0,3-1 7 16,6-3 2-16,-6 7 0 0,1-3-52 0,5 0-12 15,-6-5 0-15,6 9 0 0,-6-9 0 0,6-3-13 16,-6 0 2-16,1-4 1 16,5-8-62-16,-6-4-13 0,6-3-3 0,-1-5-985 0</inkml:trace>
        </inkml:traceGroup>
        <inkml:traceGroup>
          <inkml:annotationXML>
            <emma:emma xmlns:emma="http://www.w3.org/2003/04/emma" version="1.0">
              <emma:interpretation id="{0CA839E0-6DFA-427B-9573-D48A33301FB3}" emma:medium="tactile" emma:mode="ink">
                <msink:context xmlns:msink="http://schemas.microsoft.com/ink/2010/main" type="inkWord" rotatedBoundingBox="23995,2379 26709,2273 26764,3693 24050,379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396.6441">22346 1289 1177 0,'0'0'52'0,"4"-8"11"0,-4 0-51 0,0 8-12 16,0 0 0-16,0 0 0 0,0 0 74 0,0 0 12 15,0 16 2-15,4 0 1 0,-4 7 2 0,0 0 0 16,0 9 0-16,0 3 0 0,-4 0-43 0,0 8-9 15,-1 3-2-15,-3 9 0 0,-1-4 22 0,0 3 4 16,0 5 1-16,0-1 0 0,-4-3-52 0,5 0-12 16,-1-5 0-16,0 1 0 0,0 3 34 0,0-3 4 15,-4-4 1-15,4 4 0 0,1-5-39 0,-5-3-12 16,-1 0 0-16,6-4 0 16,-6-4-166-16,6-3-34 0,-23 14-6 0,18-14-2 0</inkml:trace>
          <inkml:trace contextRef="#ctx0" brushRef="#br0" timeOffset="45764.4633">22473 1991 1267 0,'0'0'112'0,"0"0"-89"0,0 0-23 0,13 8 0 0,-4 3 0 15,4 5 0-15,0-4 0 0,0 3 0 0,1 1 101 0,-6-1 19 16,-3 1 4-16,-1 4 1 0,5-9-30 0,-5 5-7 15,1 3 0-15,-5 1-1 0,0-1-34 0,0 5-6 16,0-1-2-16,0-3 0 0,-9-1-13 0,4-3-2 16,5 3-1-16,0-3 0 0,-8-1-9 0,-1 5-3 15,9-8 0-15,0-1 0 0,0 1-5 0,-4 0 0 16,4-4-1-16,0 3 0 0,0-3-3 0,0-4-8 16,0-4 12-16,0 0-4 0,0 0-8 0,0 0 0 15,0 0 0-15,8-8 0 0,1 4 53 0,0-7 9 16,0-9 2-16,4 4 0 0,-9-3-23 0,5-4-4 15,4-5-1-15,5 1 0 0,-5-4-6 0,9 0-2 16,0-5 0-16,4 1 0 0,5 4-28 0,-1 0 0 16,-3-4 0-16,8 4 0 0,-4-1 0 0,4 1 0 15,-5 0 0-15,5 4 0 16,1 3-116-16,-1 5-30 0,0 3-6 0,0 5-609 0,-9 3-123 16</inkml:trace>
          <inkml:trace contextRef="#ctx0" brushRef="#br0" timeOffset="45128.0732">21692 1909 633 0,'0'0'28'0,"4"-4"6"0,5-4-34 0,-4 1 0 0,-1 3 0 0,-4-8 0 16,4 4 199-16,1 0 33 0,-1 1 6 0,0-5 2 16,5 4-129-16,0-8-26 0,4 1-5 0,5 7 0 15,-1-4-25-15,5 8-5 0,5 1-1 0,8-1 0 16,4 0 12-16,9 0 3 0,1 4 0 0,8 0 0 15,0 0-52-15,0 0-12 0,0 0 0 0,0 0 0 16,-5 0 17-16,1 0 1 0,-5-4 0 0,1 0 0 16,-14 0-29-16,0 4-5 0,-9-4-2 0,0 4 0 15,-12 0-122 1,-1 0-25-16,-4 0-5 0</inkml:trace>
          <inkml:trace contextRef="#ctx0" brushRef="#br0" timeOffset="56033.282">23328 1964 756 0,'0'0'16'0,"0"0"4"0,0 0 1 0,0 0 0 0,9-4-21 0,-4 0 0 16,-1-8 0-16,-4 12 0 0,4-8 67 0,-4 8 9 16,5-7 1-16,-1-1 1 0,1 0-31 0,-5 8-7 15,0 0 0-15,0 0-1 0,0 0-11 0,0 0-3 16,0 0 0-16,0 0 0 0,0 0-25 0,0 0 0 16,0 0 0-16,0 0 0 0,0 0 30 0,0 0 1 15,0 0 0-15,-5 4 0 0,-4 0 1 0,9-4 1 16,0 0 0-16,0 0 0 15,0 0-48-15,-4 8-9 0,0-5-3 0,4-3 0 0,0 0 27 0,0 0 0 16,0 0 0-16,0 0 8 0,0 0-8 0,0 0 0 16,-5 12 0-16,5 0 8 0,-4-8 10 0,4 11 2 15,4-11 1-15,-4 8 0 0,-4 3-21 0,-1 1 0 0,1 4 0 16,-5-1 0-16,5 4 0 0,-5 1 0 16,9 3 0-16,0 4 0 0,-4-3 0 0,4-1 0 0,-9 0 0 15,5-3 0-15,-1 3 36 0,-4-8 2 0,5 5 1 0,0-5 0 16,-1 1-23-16,5-5-5 0,0 1-1 0,0 4 0 15,-4-5 2-15,4 1 1 0,4-1 0 0,1-3 0 16,-1 0-13-16,-4-1 0 0,4 1 8 0,-4-12-8 16,9 8 0-16,-9-8 0 0,0 0 0 0,13 4 0 15,-4 0 54-15,4-4 8 0,-13 0 2 0,13-4 0 16,5 0-52-16,0 4-12 0,-5-12 0 0,0 4 0 16,4 1 20-16,-3-1 0 0,3-8 1 0,1 1 0 15,-1-1-3-15,1-3-1 0,-1-1 0 0,1-3 0 16,-5-1 4-16,5-7 1 0,-5 0 0 0,4 0 0 15,1 3-14-15,-1-7-8 0,-8 0 8 0,9 4-8 0,-9-4 20 16,4 0 0-16,-5 0 0 0,1 0 0 0,0 7-32 0,0-7-6 16,0 8-2-16,-5 0 0 0,5 7 20 0,-5 5 12 15,0-1-1-15,1 12-1 16,-1-8-67-16,-4 12-14 0,0 0-2 0,0 0-1 16,0 16-92-16,-4-4-18 0,-9 23-4 15,-5-12-494-15</inkml:trace>
          <inkml:trace contextRef="#ctx0" brushRef="#br0" timeOffset="57146.4774">23960 2170 403 0,'-17'4'17'0,"17"-4"5"0,0 0-22 0,0 0 0 15,-13 0 0-15,4 4 0 0,9-4 145 0,0 0 25 16,0 0 5-16,0 0 1 0,0 0-90 0,4 4-18 16,5 0-3-16,0-4-1 0,4-4-51 0,4 0-13 15,1-4 0-15,4 0 0 0,-5 1 71 0,10-1 11 16,-5-4 2-16,8 0 1 0,-3 1-33 0,-1-1-8 16,-4-4 0-16,4 1-1 0,1-1 17 0,-5 1 3 15,-1 3 1-15,-3-4 0 0,0 1-52 0,-5-1-12 16,4 5 0-16,-4-1 0 0,1-4 0 0,-1 1 0 0,-4 3 0 15,-1 0 0-15,-3 1 9 0,-5-1-1 0,0 0 0 0,0 0 0 16,0 1-8-16,-5 3-11 0,1 4 3 0,-5-4 0 16,5 0 8-16,-5 5 11 0,-4-9-3 0,4 12 0 15,-4-4-8-15,0 4 0 0,0 0 0 0,-1 0 0 16,6 0 0-16,-6 0 0 0,1 4-11 0,0 0 11 16,-4 4 0-16,3-1-10 0,-3 5 10 0,-1-8 0 15,1 12 0-15,-5 3 0 0,0 4 0 0,0 5 0 16,0 7 18-16,0-8 10 0,0 8 3 0,5 4 0 15,3 4-4-15,-3-8-1 0,-5 8 0 0,4 0 0 16,5-12-10-16,5 4-1 0,8 0-1 0,0 0 0 0,-5 1-6 16,5-5-8-16,13 0 11 0,0-4-11 0,-4 1 0 15,4-5-14-15,9-4 1 0,9-3 0 0,-5 0 13 0,9-5 0 16,-4 1 0-16,9 0-648 16,-5-8-132-16</inkml:trace>
        </inkml:traceGroup>
        <inkml:traceGroup>
          <inkml:annotationXML>
            <emma:emma xmlns:emma="http://www.w3.org/2003/04/emma" version="1.0">
              <emma:interpretation id="{F207A3DF-027C-4475-BFD7-1E9E6DDFB5E8}" emma:medium="tactile" emma:mode="ink">
                <msink:context xmlns:msink="http://schemas.microsoft.com/ink/2010/main" type="inkWord" rotatedBoundingBox="28647,2322 30498,2250 30549,3563 28698,363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9060.111">26347 1917 576 0,'0'0'25'0,"0"0"6"0,9 0-31 0,-9 0 0 0,0 0 0 0,0 0 0 15,0 0 57-15,0 0 6 0,0 0 1 0,0 0 0 16,0-8 31-16,0 8 6 0,4-8 2 0,-4 8 0 16,0 0-35-16,0 0-6 0,0-8-2 0,0 8 0 15,4-3-6-15,5-1-2 0,-4-4 0 0,3 4 0 16,1 4-15-16,4 0-3 0,0-4-1 0,1 4 0 15,8 0-20-15,0-4-4 0,4 4-1 0,5-8 0 16,-1 4 24-16,5-3 5 0,5-1 1 0,4 4 0 16,4 0-10-16,-4-8-1 0,4 5-1 0,0-9 0 0,1 0-2 15,-1 5 0-15,-4-5 0 0,-9 8 0 16,4-3-56-16,-4 3-11 16,9 0-2-16,-4 0-1 0,-5 0 46 0,0 4 0 0,-4 1 8 0,4 3-8 0,-4-8 56 15,-5 8 5-15,-4 0 1 0,-5 0 0 16,-4 0-93-16,-4 0-18 0,-9 0-4 0,0 0-839 15</inkml:trace>
          <inkml:trace contextRef="#ctx0" brushRef="#br0" timeOffset="59373.1677">27075 1422 1036 0,'5'-4'23'0,"3"-16"5"0,-3 8 0 0,-1-3 1 0,1-1-29 0,3 5 0 0,-3-9 0 0,-1 4 0 16,5-3 108-16,-5 3 16 0,1 1 4 0,-5-1 0 15,4 8-83-15,-4-7-16 0,0 7-3 0,0 8-1 16,0 0 21-16,0 0 4 0,0 0 1 0,0 8 0 16,-9 7 1-16,5 5 0 0,-5 3 0 0,0 8 0 15,1 8-42-15,-6 4-10 0,1 4 0 0,-4 12 0 16,-1 3 53-16,-4 4 9 0,0 1 2 0,0 3 0 15,-4 0-52-15,0 0-12 0,-5 4 0 0,0-11 0 16,1 3 0-16,-1-11 0 0,4-1 0 0,1 1 0 16,0-5 0-16,4-7 0 0,9 0 0 0,0-4 0 0,-1-8 0 15,1-3 0-15,9 3 0 0,-5-19-972 16</inkml:trace>
          <inkml:trace contextRef="#ctx0" brushRef="#br0" timeOffset="59899.1692">27882 2123 1267 0,'5'-15'56'0,"4"7"12"0,-5-4-55 0,9 1-13 16,-8-5 0-16,-1 0 0 0,5 1 79 0,-1 3 13 0,1-7 2 0,0-1 1 16,-5 5 1-16,1-5 1 0,-1 1 0 0,1 3 0 15,3 0-61-15,-3 1-12 0,-1 3-2 0,-4 4-1 16,5 1-9-16,-5 7-1 0,0 0-1 0,0 0 0 16,0 0-1-16,0 0 0 0,-9 11 0 0,0 5 0 15,-9 3 12-15,1 9 3 0,-9-5 0 0,-5 4 0 16,0 4-24-16,0 1-10 0,1-1 1 0,-5 0 0 15,4 0 9-15,0 0 0 0,5 1 8 0,0-1-8 16,4-4 0-16,0 0 0 0,8 1 0 0,1-9 0 16,5 5 8-16,-1-9-8 0,4 9 10 0,5-17-10 0,0 9 0 15,9-8 0-15,0 0 0 0,4-4 0 16,5-4 14-16,4 0-3 0,4 0-1 0,0-8 0 0,5-4 1 16,4 4 0-16,5-7 0 0,-1-1 0 0,-4 0-26 0,5-3-5 15,-5-4 0-15,4-5-1 16,-4 1 53-16,0 0 10 0,0-8 2 0,-4 3 1 0,-4 1-24 0,-6 0-5 15,-3 0 0-15,-5 3-1 0,0 1-15 0,-8 0 9 16,-10 4-9-16,1-1 8 0,-5 5-8 0,-4-5 0 16,0 1 0-16,-9 7 0 0,4 1 0 0,-8 3 0 15,8 8 0-15,-8-8 0 0,0 12 0 0,-5 4 0 16,5 4 0-16,-5 0 0 16,-4 4-135-16,0-1-29 0,0 5-5 0,-5 3-2 0</inkml:trace>
        </inkml:traceGroup>
      </inkml:traceGroup>
    </inkml:traceGroup>
    <inkml:traceGroup>
      <inkml:annotationXML>
        <emma:emma xmlns:emma="http://www.w3.org/2003/04/emma" version="1.0">
          <emma:interpretation id="{5A191FAC-D7BC-4930-B11F-6B0232510CBF}" emma:medium="tactile" emma:mode="ink">
            <msink:context xmlns:msink="http://schemas.microsoft.com/ink/2010/main" type="paragraph" rotatedBoundingBox="2160,4825 24759,3718 24837,5301 2238,6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ED5C5-01EC-45D7-A410-98A6A766E931}" emma:medium="tactile" emma:mode="ink">
              <msink:context xmlns:msink="http://schemas.microsoft.com/ink/2010/main" type="inkBullet" rotatedBoundingBox="2203,5687 2823,5656 2859,6378 2238,6408"/>
            </emma:interpretation>
            <emma:one-of disjunction-type="recognition" id="oneOf13">
              <emma:interpretation id="interp13" emma:lang="" emma:confidence="0">
                <emma:literal>•</emma:literal>
              </emma:interpretation>
            </emma:one-of>
          </emma:emma>
        </inkml:annotationXML>
        <inkml:trace contextRef="#ctx0" brushRef="#br0" timeOffset="70807.7521">414 4779 972 0,'0'0'21'0,"0"0"5"0,0 0 1 0,0 0 0 0,0-8-27 0,0 1 0 0,0-1 0 0,0 0 0 16,9 0 92-16,-9 0 14 0,0 8 2 0,0-7 1 16,4 3-26-16,-4-4-6 0,0 0-1 0,0 4 0 15,0 4-25-15,0 0-6 0,0-8-1 0,0 8 0 0,-4-3 36 0,4 3 6 16,0-8 2-16,0 8 0 16,0 0-114-16,0 0-22 0,0-4-5 0,0 4-1 0,0 0 102 15,0 0 21-15,0-4 4 0,0 4 1 0,0 0-53 0,0 0-10 16,0-8-3-16,0 8 0 15,0 0-51-15,0 0-10 0,-9-4-3 0,9 4 0 0,-5-8 56 0,1 1 0 16,4 3 0-16,-4 0 0 0,-1 0 0 0,5 4 8 16,-4-8-8-16,-1 4 8 0,1-4-8 0,0 8 0 15,-1-7 9-15,5 7-9 0,-4 0 8 0,-5-4-8 16,5 0 8-16,-5 0-8 0,9 4 0 0,-13-4 0 16,8 4 0-16,-8-4 0 0,9 4 0 0,-5 0 0 15,9 0 0-15,-9 0 8 0,1 0-8 0,3 0 0 16,5 0 0-16,-9 0 0 0,9 0 0 0,-8 0 0 15,8 0 0-15,0 0-8 0,0 0 8 0,-9 4 0 16,0-4 0-16,0 4 0 0,9-4 0 0,-4 0 0 0,-5 4 0 16,5 0 0-16,-5-4 0 0,9 0 0 0,-4 0 0 15,4 0 0-15,-9 4 0 0,9-4 0 0,0 0 0 0,-9 0-8 16,0 0 8-16,9 4 0 0,-4-1 0 0,4-3 0 16,-5 4 0-16,-3 0 0 0,3 0 0 0,1-4 0 15,-5 8 0-15,0 0 0 0,5-4 0 0,-5 3 0 16,9-3 0-16,-13 4 0 0,0 0 0 0,4 4-8 15,-4 3 8-15,0 1 0 0,0-1 0 0,-1 5 0 16,-3-1 0-16,-5 1 0 0,9 3 0 0,-5-3 0 16,5 3 0-16,-4 1 0 0,8-1 0 0,-4 0 0 0,8 1 0 15,1-5 0-15,-1-3 0 0,5 3 0 0,0 5 12 16,0-1-3-16,0 1 0 0,0-5 0 0,5-3-9 16,-1-1 10-16,1 1-10 0,3-4 10 0,-3 3-2 15,4-3-8-15,-1-4 12 0,-8-8-4 0,9 8 8 0,4-5 0 16,-4 1 1-16,0-4 0 0,-9 0 1 0,17 0 0 15,1-7 0-15,-9 3 0 0,4-4-4 0,0 0-1 16,0 0 0-16,0-3 0 0,0-5-13 0,1 0 11 16,3 1-11-16,-8-1 10 0,4-3-10 0,0 3 8 15,0-3-8-15,1-1 8 0,-1-7 2 0,-4-1 0 16,4 1 0-16,-5 0 0 0,1 0-10 0,0 3 0 16,-5 1 0-16,5-1 0 0,4-3 0 0,-13 8 0 15,0-1 0-15,9 4 0 0,-9 1 0 0,5 3 12 16,-1 4-4-16,0 1 0 0,1-1-8 0,-5 8 0 15,0 0 0-15,0 0 0 0,0 0 0 0,0 0 0 16,0 0 0-16,0 11 0 0,4 1 0 0,0 0 0 0,1 7 0 16,-1 5 0-16,5-1 0 0,-5 4 0 0,1 1 0 15,8 3 12-15,-9-4 8 0,5 1 1 0,0 3 1 0,0 0 0 16,-1-4-22-16,1 1 0 0,0-1 0 0,0 0 8 16,4 0-8-16,0 1 0 0,0-5 0 0,-4 4 0 31,4-7-69-31,0 3-12 0,5-7-3 0,-5 3-601 0,0 1-121 0</inkml:trace>
      </inkml:traceGroup>
      <inkml:traceGroup>
        <inkml:annotationXML>
          <emma:emma xmlns:emma="http://www.w3.org/2003/04/emma" version="1.0">
            <emma:interpretation id="{9E582954-559C-42AF-BDAC-8C69046DCD59}" emma:medium="tactile" emma:mode="ink">
              <msink:context xmlns:msink="http://schemas.microsoft.com/ink/2010/main" type="line" rotatedBoundingBox="4336,4719 24759,3718 24831,5192 4408,6192"/>
            </emma:interpretation>
          </emma:emma>
        </inkml:annotationXML>
        <inkml:traceGroup>
          <inkml:annotationXML>
            <emma:emma xmlns:emma="http://www.w3.org/2003/04/emma" version="1.0">
              <emma:interpretation id="{35AB0AF2-DEB6-4AA5-9264-12D5F8CB19FA}" emma:medium="tactile" emma:mode="ink">
                <msink:context xmlns:msink="http://schemas.microsoft.com/ink/2010/main" type="inkWord" rotatedBoundingBox="4336,4719 8218,4528 8290,6002 4408,619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4277.6087">2910 4666 921 0,'0'0'40'0,"0"0"10"16,0 0-40-16,-4 8-10 15,4-8 0-15,-9 12 0 0,5 3 175 0,-5 1 33 0,4 3 6 0,1 1 2 16,4-1-110-16,-4 1-22 0,4-1-4 0,0 5 0 16,-5-1-34-16,5 1-6 0,0-5-2 0,0 1 0 15,0-1-21-15,0 1-4 0,0-5-1 0,0 5 0 16,0-9-20-16,5 5-5 0,-1-4-1 0,0-1 0 16,-4-11-164-16,0 0-33 15,0 0-6-15</inkml:trace>
          <inkml:trace contextRef="#ctx0" brushRef="#br0" timeOffset="74387.1537">3015 4608 288 0,'5'-32'12'0,"-1"13"4"0,5-4-16 16,0-1 0-16,-5-3 0 0,0 3 0 0,5-3 244 0,0 4 47 15,4-5 9-15,-4 5 1 0,-9 4-179 0,9 7-36 16,0-4-7-16,4 8-767 16</inkml:trace>
          <inkml:trace contextRef="#ctx0" brushRef="#br0" timeOffset="74631.7306">3301 4342 403 0,'4'-3'36'0,"0"3"-36"16,5-12 0-16,0 8 0 0,0 0 220 0,-1 4 38 15,6-8 7-15,3 0 2 0,-4 5-140 0,9 3-28 0,0-8-6 0,4 0-1 16,1-4-20-16,-1 1-4 0,5 3 0 0,4-4-1 15,0 4-27-15,0 0-6 0,-9 5-1 0,10-5 0 16,-6 0-33-16,5 0 0 0,-8 4 0 0,-1-4 0 31,5 5-28-31,-9-1-13 0,0 0-3 0,0 0 0 16,-5-4-131-16,-4 4-26 0,0 0-6 0,1-7-1 0</inkml:trace>
          <inkml:trace contextRef="#ctx0" brushRef="#br0" timeOffset="74845.231">3752 3793 1580 0,'-8'7'35'0,"-1"1"7"0,0 0 2 0,0 8 0 0,1 3-36 0,-1 5-8 15,0-1 0-15,5 4 0 0,-5 0 77 0,4 5 14 16,-3-1 2-16,-1 4 1 0,5 0-29 0,-5 4-5 16,0 0-2-16,0 4 0 0,5 0-19 0,-5 0-4 15,0 4-1-15,5-5 0 0,-5 1-19 0,0-4-4 16,5 4-1-16,0 0 0 0,-10-4-10 0,10 0 0 15,-5-4 0-15,0-4 0 16,-4 8-107-16,5-7-23 0,-1 3-5 0,0-4-1 0</inkml:trace>
          <inkml:trace contextRef="#ctx0" brushRef="#br0" timeOffset="75155.1124">3748 4846 979 0,'0'0'87'0,"0"0"-70"0,0 0-17 0,9 7 0 15,0-3 118-15,-1 4 20 0,6-8 4 0,-6 4 1 16,-8-4-30-16,13-4-5 0,5 0-2 0,0 0 0 16,-5-4-36-16,4 1-7 0,-4-1-2 0,1-4 0 15,-1-3-20-15,-4-1-4 0,-1 0-1 0,1-3 0 16,0-1-16-16,0 1-4 0,-5-1-1 0,0-3 0 16,5 0-2-16,-4-1 0 0,-10 1 0 0,10-5 0 15,-1-3-4-15,0 4-1 0,-4 0 0 0,0 3 0 16,5-3-8-16,-5 7 0 0,-5 5 0 0,5 3 0 15,-4 4 0-15,4 1 0 0,-4 3 0 0,-5 8 0 16,0-1 0-16,0 9 0 0,-4 4 0 0,0 7-11 16,0 4 11-16,-5 5-12 0,1-1 12 0,-1 4-12 15,9 0 12-15,-4 4 0 0,0 0 0 0,0 0 0 16,0 4-9-16,4-4-3 0,0 8-1 0,5-8 0 16,-1-4-141-16,5-4-28 0,5 0-6 15,-10-3 0-15</inkml:trace>
          <inkml:trace contextRef="#ctx0" brushRef="#br0" timeOffset="75431.0047">4209 4600 864 0,'0'0'76'0,"8"8"-60"16,-3-1-16-16,4 5 0 0,-1 0 157 0,-3 3 29 15,4 1 6-15,-9 7 0 0,4 5-92 0,0-1-18 16,-4 0-4-16,0 5-1 0,-4-5-22 0,0 4-5 0,4-4-1 0,0-3 0 15,-9-5-9-15,4-3-3 16,5-4 0-16,-4-1 0 0,4-3 7 0,0-8 0 0,0 0 1 0,0 0 0 16,0 0 10-16,0 0 1 0,0 0 1 0,9-16 0 15,0-3-21-15,-1-4-5 0,1 3-1 0,4-3 0 16,0-1-18-16,5-3-3 0,0 4-1 0,-1-5 0 16,5-3-16-16,0 0-4 0,-4 4-1 0,3-1 0 15,6 1-9-15,-1 7-2 0,5 1 0 0,-5 11-732 16,0 0-148-16</inkml:trace>
          <inkml:trace contextRef="#ctx0" brushRef="#br0" timeOffset="74049.7634">2072 4924 115 0,'0'0'10'0,"0"0"-10"16,0 0 0-16,0 0 0 0,9 0 181 0,0 0 35 15,-9 0 6-15,8-4 2 0,1 0-80 0,9-4-16 16,-9 0-4-16,4 0 0 0,4-3-40 0,1-1-9 15,4-4-2-15,0-3 0 0,4-1-17 0,0-3-3 16,5 0-1-16,0-5 0 0,-1 1-13 0,1-4-3 16,0 3-1-16,0 1 0 0,-1-4-10 0,-3 4-1 15,-5-1-1-15,-1-3 0 0,1 4-23 0,-4-4-10 16,0 3 1-16,-1-7 0 0,-8 4 9 0,8 0 12 16,-8-4-2-16,4 0-1 0,-4 0-1 0,0-1 0 15,0 1 0-15,-5-4 0 0,0 0-8 0,1 4 0 16,-1-4 0-16,1 0 0 0,-1 4 0 0,-4-4 0 15,4 4 0-15,-4-4 0 0,0 4 0 0,0 4 0 0,0 7 0 16,0-3 0-16,0 4 0 0,0 7 0 0,0 1 0 0,-4 3 0 16,4 4 0-16,0 8-11 0,0 0 3 0,0 0 0 15,-9-8 8-15,0 4-8 0,1 0 8 16,-1 4-8-16,0 4 8 0,0 0 0 0,-4-4 0 0,0 8 0 16,4 0 0-16,-4 4 0 0,4-1 0 0,-4 5 0 15,0 3 0-15,0 5-16 0,0 3 4 0,-1 0 0 16,6 5 21-16,-5-1 4 0,-1 8 1 0,6 0 0 15,-6 0-5-15,6 4-1 0,-5 7 0 0,4 1 0 16,0 4 10-16,0-5 2 0,5 1 0 0,-1 4 0 16,-3-1 10-16,3-3 2 0,-4 3 1 0,5-3 0 0,0-4-16 15,4-4-3-15,-5 0-1 0,5 0 0 0,0-8-13 16,0 0 0-16,0-4 8 0,-4 4-8 0,8-8 0 16,-4 1 9-16,0-1-9 0,0-4 8 15,0-7-43-15,0 4-9 0,5-9-1 0,-1 5-613 16,9-4-122-16</inkml:trace>
          <inkml:trace contextRef="#ctx0" brushRef="#br0" timeOffset="76038.1933">5126 4701 1393 0,'0'0'61'0,"8"-11"14"0,6-1-60 0,-6 0-15 15,6 0 0-15,-6 5 0 0,1-1 118 0,4 0 21 16,-4 0 4-16,-5 0 1 0,-4 8-71 0,0 0-13 0,0 0-4 15,0 0 0-15,-8 0-38 0,-6 0-8 16,1 12-2-16,0-4 0 0,0 8-8 0,0-1 8 16,-5 9-8-16,5-5 8 0,-4 4-8 0,-1-3 10 15,5 3-10-15,-5-3 10 0,5-1-10 0,4 1 0 16,5-8 0-16,0-1 8 0,4 1-8 0,0-4 0 16,0-8 0-16,0 0 8 0,8 8-8 0,1-12 0 15,4-4 0-15,0 0-11 0,1 0 2 0,-1-3 0 16,4-1 0-16,-3 0 0 0,-1-3 9 0,-5 3 0 15,1 4 0-15,0 0 0 0,-5 8 0 0,-4 0 0 16,0 0 8-16,0 0-8 0,9 8 11 0,-4 4-3 16,-5 3 0-16,4-3 0 0,0 4 10 0,-4-5 2 0,5 1 0 15,-1 0 0-15,-4-12-20 0,0 0 0 0,0 0 0 0,13 4 0 16,9-4 0-16,-4-4 0 0,4 0 0 0,0-4 0 16,4-8 0-16,0 1 0 0,-4-5 0 0,5-3 0 15,-1 0 24-15,0-5 12 0,0 1 1 0,1-4 1 16,-1-4-2-16,0-8 0 0,5-4 0 0,-5 0 0 15,5 0-24-15,0-3-4 0,4-5-8 0,-4 0 11 16,-5 1-11-16,0-1 0 0,1-3 9 0,3 3-9 16,-8 1 0-16,-4-1 0 0,-5 0 0 0,-4 5-8 0,-5-1-4 0,1 8 0 15,-10 4 0-15,-4 0 0 0,1 12 12 0,-1 3 0 16,-9 5 0-16,5 3 0 0,0 5 0 16,0 7 0-16,0 4 0 0,-9 4 0 0,4 7 0 0,1 5 0 15,-1 0 12-15,1 7-4 0,3 8-8 0,-3 8 0 16,-1 8 0-16,5 0 8 0,4 0 1 0,-4 3 1 15,4 5 0-15,1 7 0 0,-1-3 28 0,4-1 6 16,1-3 0-16,0 7 1 0,-1 1-3 0,1-1-1 16,4-7 0-16,-4-5 0 0,-1 1-22 0,1-4-5 15,4-4-1-15,0 0 0 0,0-12-13 0,0 4 9 16,4-4-9-16,1 0 8 16,-1-3-80-16,5-1-16 0,4 0-3 0,0-7-1 15,5-9-130-15,8-7-26 0,22-4-6 0,5-15-1 0</inkml:trace>
        </inkml:traceGroup>
        <inkml:traceGroup>
          <inkml:annotationXML>
            <emma:emma xmlns:emma="http://www.w3.org/2003/04/emma" version="1.0">
              <emma:interpretation id="{70DC9CCC-7050-4BF4-AE37-4E62ED9A590E}" emma:medium="tactile" emma:mode="ink">
                <msink:context xmlns:msink="http://schemas.microsoft.com/ink/2010/main" type="inkWord" rotatedBoundingBox="10070,4778 11072,4729 11122,5735 10120,578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8022.8973">7837 4237 864 0,'13'-19'38'0,"-4"15"8"0,0-4-37 0,-5 4-9 16,5-4 0-16,-5 4 0 0,5-3 156 0,0-1 30 16,-5 4 6-16,-4 4 0 0,0 0-83 0,0 0-17 15,0 0-3-15,0 0-1 0,0 8-30 0,0 3-6 16,-4 5-2-16,-5 7 0 0,0 1-14 0,-4 3-4 15,9-4 0-15,-9 9 0 0,-1-1 2 0,6 4 0 16,-1-4 0-16,4 4 0 0,1-7-22 0,0-1-4 16,-1 0 0-16,5 0-8 0,-4-3 11 0,4-1-11 15,0-3 10-15,-4-5-10 0,4 1 0 0,0-4-18 16,-5-1 2-16,5-3 1 16,0-8-149-16,0 0-29 0</inkml:trace>
          <inkml:trace contextRef="#ctx0" brushRef="#br0" timeOffset="78153.8963">8026 3750 1638 0,'0'-16'72'0,"0"4"16"0,4 1-71 0,0-1-17 0,1 4 0 0,-1 4 0 16,-4 4 39-16,9-4 4 0,-5 4 1 0,5 8-816 15</inkml:trace>
          <inkml:trace contextRef="#ctx0" brushRef="#br0" timeOffset="78546.0934">8210 4183 1177 0,'17'7'52'0,"-8"-3"11"0,0 0-51 0,0 4-12 16,0 0 0-16,4 3 0 0,0 5 140 0,0 0 24 15,-4-1 6-15,0 1 1 0,4 3-79 0,-4 1-16 16,-5-1-4-16,5 5 0 0,-5-1-14 0,0 1-3 16,-4-1-1-16,0-4 0 0,0 1-27 0,0-4-6 15,-4 3-1-15,0-7 0 0,-1-4-5 0,5-8-2 16,0 0 0-16,0 0 0 0,0 0 15 0,0 0 4 0,0 0 0 16,0 0 0-16,0 0-20 0,0 0-3 0,-4-12-1 15,4 0 0-15,4-7 4 0,5-5 0 0,-5-3 0 16,10-4 0-16,-1 0-12 0,4-5 8 15,1 1-8-15,8-4 8 0,-4 8-8 0,4-4 0 0,5 8 0 16,0-1 0-16,-5 9 10 0,1 3 0 0,-6 5 0 16,1 7 0-16,-4 4-10 0,-5 0 0 0,0 8 0 0,0 3 0 15,-4 5 28-15,0 3 3 0,-5 5 1 0,1 3 0 16,4 0-32-16,-9 8 0 0,4-3 0 0,-4 3 0 16,4-4 0-16,-4 0 0 0,5 4 0 0,-1-4 0 15,0 1-127-15,5-13-31 0,0 1-6 16</inkml:trace>
        </inkml:traceGroup>
        <inkml:traceGroup>
          <inkml:annotationXML>
            <emma:emma xmlns:emma="http://www.w3.org/2003/04/emma" version="1.0">
              <emma:interpretation id="{0FAEB35E-3919-4222-86CA-473A0F211295}" emma:medium="tactile" emma:mode="ink">
                <msink:context xmlns:msink="http://schemas.microsoft.com/ink/2010/main" type="inkWord" rotatedBoundingBox="12974,4546 16110,4392 16160,5422 13024,5576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9583.9762">10702 4069 403 0,'-4'-3'36'16,"4"3"-36"-16,0 0 0 0,0 0 0 15,-9 7 137-15,9 1 21 0,0-8 4 0,0 16 1 0,4-5-79 0,1 5-16 16,3-4-4-16,1-4 0 0,4-1-11 0,0-3-2 16,1 4-1-16,3-8 0 0,5 0 6 0,-4-4 2 15,-1 0 0-15,1-4 0 0,4 1-5 0,-5-1-1 16,5-8 0-16,-4 1 0 0,-1-1-32 0,1 0-6 16,4 1-2-16,0-1 0 0,-9-3-12 0,4-1 8 15,1-3-8-15,-5-1 0 0,5 1 12 0,-10 0-4 16,1 3-8-16,0-3 12 0,-5-4-3 0,1 3-1 15,-5-3 0-15,0 3 0 0,0 5-8 0,0 3 0 16,-5 1 0-16,-3 7 8 0,-1 0-8 0,0 4 0 16,0 0 0-16,-4 4-11 0,-9 4 11 0,5 8 0 15,-5 0 0-15,0 7 0 0,-5 8 16 0,1 1 4 16,4 3 2-16,-4 8 0 0,-1 0 13 0,1 0 2 16,0 0 1-16,4 4 0 0,4-4 1 0,-4 4 0 15,5 0 0-15,4-4 0 0,4 0-25 0,0-4-5 16,5-4-1-16,4 4 0 0,4-8-8 0,1 1 0 0,3-1 0 15,5-4 0 1,5-3-19-16,4-5-9 0,0 1-1 0,9-4-957 0</inkml:trace>
          <inkml:trace contextRef="#ctx0" brushRef="#br0" timeOffset="79981.9967">11856 3960 691 0,'13'-8'61'0,"-9"1"-49"15,1-5-12-15,3 4 0 16,1-3 240-16,0 7 44 0,-9 4 10 0,0 0 2 0,-4-4-192 0,4 4-39 16,-9 0-7-16,0 4-2 0,-4 0 0 0,4 3-1 15,-8 5 0-15,-5 0 0 0,0 3-44 0,-5 5-11 16,1-1 0-16,0 5 0 0,-5 3 0 0,0-4 0 16,5 1 0-16,-5-1 0 0,5 1 0 0,4 3 0 15,0-4 0-15,5-3 0 0,-1-1 0 0,9-7 0 16,-4 0 0-16,9-1 0 0,-1 1 0 0,5-4 0 15,0-8 0-15,0 0-11 0,0 0 11 0,13 0 0 16,1-4 0-16,3 0 0 0,1-8 0 0,4 5 0 16,4-9 0-16,0-4 0 0,5 1 24 0,-5-1 6 15,5-3 2-15,0-4 0 0,-1-4-32 0,-3 3 0 16,-1-3 0-16,0 0 0 0,1 4 0 0,-5-1-16 16,0 9 1-16,0 3 1 0,-9-3 29 0,0 11 5 15,0 4 2-15,-4 0 0 0,-9 4-6 0,0 0-2 16,0 16 0-16,0-1 0 0,-5 5-14 0,1-1 0 0,-5 5 8 15,5-1-8-15,-1 4 0 0,-3-3 0 0,3 3 0 16,1 0 0 0,0 1-29-16,4-1-12 0,-5 4-3 0,5-4-624 0,0-3-126 0</inkml:trace>
          <inkml:trace contextRef="#ctx0" brushRef="#br0" timeOffset="80335.7703">12838 3719 1036 0,'18'-20'46'0,"-14"12"10"0,1-3-45 0,-5-1-11 0,0 0 0 0,-5 4 0 0,5 8 243 0,0 0 46 15,-4 0 10-15,-9 8 1 0,0 0-224 0,-5 4-46 16,-8 3-9-16,0 9-1 0,-1 7-20 0,-4 0 0 16,1 0 0-16,-5 8 0 0,0-4 55 0,4 0 7 15,5 0 2-15,-1 1 0 0,5-5-64 0,-4 0-10 16,8 0-3-16,1-4-1 0,8 1 14 0,0-1 0 15,5 0 0-15,4-7 0 0,0-5 0 0,9 1 0 16,-5 0 0-16,9-5-9 16,5 1-17-16,8-4-3 0,-4 0-1 0,9-4-990 15</inkml:trace>
          <inkml:trace contextRef="#ctx0" brushRef="#br0" timeOffset="80602.2033">13453 3410 1256 0,'26'-23'56'0,"-17"11"11"0,0 1-54 0,-1-1-13 0,1 0 0 0,0 4 0 16,0 1 108-16,-9 7 18 0,0 0 4 0,0 0 1 15,0 0-16-15,8 4-3 0,-3 7-1 0,-5 5 0 16,0-1-55-16,4 9-12 0,-8 3-1 0,-5 12-1 16,0 0-2-16,1 8-1 0,-6 4 0 0,-3 7 0 15,-5-3-19-15,0 3-4 0,0 1-1 0,-4 3 0 16,4-7-3-16,-5-5 0 0,5 1 0 0,1-8 0 15,3 0-12-15,0-8 0 0,-3 0 0 0,3-4-10 16,5-7 10-16,0-9 8 0,4-3-8 0,0-4 11 16,5-4 1-16,4-4 0 0,0 0 0 0,-5-8 0 15,5-8-2-15,5 1 0 0,3-13 0 0,10 5 0 0,0 0 18 16,4-5 3-16,4 1 1 0,5-4 0 0,-1 3-20 16,5 1-3-16,0 4-1 0,1-1 0 0,-6 9 4 15,1-1 0-15,0 8 0 0,-5 4 0 0,0 4-12 0,-4 4 0 16,0 4 0-16,0 4 0 0,-4 3 0 0,-1 1 0 15,5 4 0-15,-4 3 0 0,-1 0 0 0,-4 5 0 16,9-1 0-16,-4 8-11 16,-9 0-113-16,4 0-24 0,0 0-4 0</inkml:trace>
        </inkml:traceGroup>
        <inkml:traceGroup>
          <inkml:annotationXML>
            <emma:emma xmlns:emma="http://www.w3.org/2003/04/emma" version="1.0">
              <emma:interpretation id="{66CAD50B-0DF9-4E48-B335-21442360DF29}" emma:medium="tactile" emma:mode="ink">
                <msink:context xmlns:msink="http://schemas.microsoft.com/ink/2010/main" type="inkWord" rotatedBoundingBox="18460,4231 23170,4000 23229,5201 18519,543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2668.1773">18805 3570 1958 0,'0'0'87'0,"0"0"17"0,0 0-83 0,13-4-21 15,-13 4 0-15,9 4 0 0,0 4 73 0,-5 4 11 16,5 7 1-16,-5 1 1 0,1-1-53 0,-1 5-10 16,1 7-3-16,-1-4 0 0,0 8-10 0,1-3-2 15,-1-1-8-15,5-4 12 0,-5-7-12 0,5 3 11 16,0-4-11-16,0-3 10 0,-5 0-1 0,5-5 0 15,0-7 0-15,-1 4 0 0,-8-8-9 0,14 0 0 0,-6-4 0 16,5-4 0-16,1-3 59 0,-1-5 6 0,-4 0 2 0,4-7 0 16,0 0-22-16,0-5-4 0,-4-3-1 15,4 0 0-15,0-4-11 0,0 8-2 0,-4-5-1 0,0 1 0 16,0 4-26-16,-1-4 0 0,6 3 0 0,-10 1-11 31,5 4-64-31,-5 7-13 0,5 4-2 0,-5 1-709 0,-4 11-141 0</inkml:trace>
          <inkml:trace contextRef="#ctx0" brushRef="#br0" timeOffset="83066.7645">19981 3438 1382 0,'-4'-8'123'0,"-1"0"-99"15,5-4-24-15,-4 5 0 0,-1-1 115 0,5 8 17 16,0 0 4-16,0 0 1 0,-8-4-61 0,8 4-13 16,0 0-3-16,-9 4 0 0,-9 4-26 0,5-1-6 15,-4 5 0-15,3 0-1 0,1 7-41 0,-4 1-8 16,8-5-2-16,-4 5 0 0,4 3 39 0,0 1 7 15,0-1 2-15,1 4 0 0,-1-7-33 0,5 3-7 16,-1-3 0-16,1 3-1 0,-5-3 27 0,5 3 6 16,-1-7 0-16,1 7 1 0,-1-3 38 0,-3-1 7 15,-1-3 2-15,5 3 0 0,-5-3 0 0,-4-4 0 16,4 7 0-16,0 1 0 0,-4-5 0 0,0 1 0 0,0-1 0 16,4-3 0-16,-4 4-52 0,-1-1-12 0,6 1 0 15,-5-5 0-15,4 1 0 0,-4 0 0 0,4 3 0 0,-4-3 0 31,-1 0-81-31,-3 0-19 0,-5-1-4 0,0 1-1072 0</inkml:trace>
          <inkml:trace contextRef="#ctx0" brushRef="#br0" timeOffset="83493.8554">20091 3886 2188 0,'8'-15'48'0,"-3"11"11"0,8-4 1 0,0 4 1 0,-4-4-49 0,4 4-12 16,9-3 0-16,-4 3 0 0,-1 0 54 0,5-4 8 15,0 0 2-15,4 0 0 0,1 1-52 0,3-1-12 16,1-4 0-16,4 4 0 0,0 0 0 0,0-3 0 16,-8 3 0-16,-1-4 0 0,0 1 0 0,1-1 0 15,-1 4 0-15,0-8 0 0,-4 5 0 0,5-5 0 16,-6-3 0-16,1-1 0 0,0 1 0 0,-4-1 0 15,-1-3 0-15,1-1 0 0,0 5 0 0,-5-1 0 16,-5 1 0-16,1 3 0 0,0 1 21 0,0-1 2 16,-5 4 0-16,-4 1 0 0,0-1-37 0,-4 4-7 15,-1 0-2-15,-3 4 0 0,-6 1 37 0,-3 3 7 16,-1 0 2-16,-4 7 0 0,-4-3-23 0,0 8 9 16,-5 0-9-16,-8 3 0 0,4 9 19 0,-5-1-3 0,5 4-1 15,0 1 0-15,0-1 6 0,4 4 2 0,0 0 0 16,9 4 0-16,5 1-23 0,-1-5 9 0,5 0-9 15,4 4 0-15,5-4 0 0,8 4 0 0,1-3 0 0,4-5 0 16,4 0 8-16,9 0 5 0,8 1 1 0,1-1 0 16,4-4-22-16,9 1-5 0,9 3-1 0,8-7-778 15,0 3-155-15</inkml:trace>
          <inkml:trace contextRef="#ctx0" brushRef="#br0" timeOffset="81561.6969">16695 3699 115 0,'26'-4'10'0,"-13"0"-10"15,-8 0 0-15,4-3 0 0,-1-1 185 0,-3 0 35 16,-1 0 8-16,0-4 0 0,1 5-96 0,-5-1-20 16,0 4-4-16,0-4-1 0,0 0-47 0,-5 4-10 15,1-3-2-15,-5 7 0 0,1 0-28 0,-6 0-5 16,-3-4-2-16,-1 8 0 0,-4 0 23 0,0-1 5 15,-4 5 1-15,0-4 0 0,-9 8 17 0,4 0 3 16,-4 3 1-16,9 5 0 0,-5-1-18 0,0 8-3 0,5 1-1 16,-5 3 0-16,5 4-4 0,-1 0-1 0,1 0 0 15,0 12 0-15,4-8-36 0,0 0 0 0,9-4 0 16,4 0 0-16,5-4 29 0,4 1 8 0,4-5 2 0,0 0 0 16,5-3-28-16,4-1-11 0,0-4 8 15,5 1-8-15,4-4 0 0,-5-5-14 0,10 5 2 16,4-4 0-16,-1-12-156 15,1 3-30-15</inkml:trace>
          <inkml:trace contextRef="#ctx0" brushRef="#br0" timeOffset="81881.6745">17344 3173 1267 0,'18'-24'56'0,"-14"16"12"0,-4-3-55 0,0-5-13 16,5 4 0-16,-5 1 0 0,0 11 148 0,0 0 26 16,0 0 6-16,0 0 0 0,0 0-87 0,0 11-17 15,-5 9-4-15,-4 3-1 0,9 5-18 0,-4-1-3 16,0 8-1-16,-5 0 0 0,0-4-24 0,5 0-5 15,4 5 0-15,0-1-1 0,-9 0 36 0,5 4 7 0,8 0 2 0,0 0 0 16,-4 4-64-16,-4-4-13 16,0 4-3-16,4 3 0 0,4-3 16 0,-4 4 0 0,-4 0 0 0,-1 0 0 31,5-5-48-31,0 5-17 0,-13 0-3 0,0 0-662 0,0-4-132 0</inkml:trace>
          <inkml:trace contextRef="#ctx0" brushRef="#br0" timeOffset="82359.9818">18384 3914 1728 0,'0'-12'38'0,"0"4"8"0,0-8 2 0,4 5 0 0,1-5-39 0,-1 1-9 16,1 3 0-16,-10-4 0 0,1-3 104 0,4 7 20 15,4-4 3-15,-4 5 1 0,-9 3-103 0,5 0-25 16,4 0 0-16,0 8 0 0,-9-4 0 0,0 1 0 16,-4-1 0-16,0 4 0 0,0 0 11 0,0 4-3 15,-9-1-8-15,0 9 12 0,0 0-12 0,-4 7-8 16,-5 1 8-16,-4-1-13 0,4 5 13 0,0-1 0 16,5 4 0-16,-9 1 0 0,-4-5 28 0,12 0 8 15,18 1 1-15,-4-1 1 0,-4 1-28 0,4 3-10 16,8-8 0-16,10-3 9 0,8 0-9 0,-9-1 10 15,-13-3-10-15,9-4 10 0,18 0-2 0,-5-8 0 16,0 0 0-16,0 0 0 0,14 0-8 0,-5-8 0 16,0 0 0-16,4-4 0 0,-4 1 11 0,0-5-3 0,4-4-8 15,0 1 12-15,-12-4-12 0,3-5 0 0,9-3 0 0,-8 0 0 16,0-4 0-16,-1 0 8 0,-4 4-8 0,5-1 0 16,-5 9 26-16,0 0 2 0,-8 7 1 0,-1 4 0 15,5 4 4-15,-9 8 1 0,0 0 0 0,0 0 0 16,0 8-26-16,4 4-8 0,-4 7 0 0,-4 1 0 15,-1-1 0-15,-3 5 0 0,8-1 0 0,-5 5 0 16,1-5-19-16,-1 4-4 0,1 0-1 0,4 1 0 16,-4 3-115-16,-1-8-23 15,1 5-5-15,4-5-1 0</inkml:trace>
        </inkml:traceGroup>
        <inkml:traceGroup>
          <inkml:annotationXML>
            <emma:emma xmlns:emma="http://www.w3.org/2003/04/emma" version="1.0">
              <emma:interpretation id="{62C25AB5-DF04-40E7-A87C-9BCD2D341C8E}" emma:medium="tactile" emma:mode="ink">
                <msink:context xmlns:msink="http://schemas.microsoft.com/ink/2010/main" type="inkWord" rotatedBoundingBox="24647,4874 24815,4866 24825,5058 24656,5066"/>
              </emma:interpretation>
              <emma:one-of disjunction-type="recognition" id="oneOf18">
                <emma:interpretation id="interp18" emma:lang="" emma:confidence="0">
                  <emma:literal>on</emma:literal>
                </emma:interpretation>
                <emma:interpretation id="interp19" emma:lang="" emma:confidence="0">
                  <emma:literal>Q</emma:literal>
                </emma:interpretation>
                <emma:interpretation id="interp20" emma:lang="" emma:confidence="0">
                  <emma:literal>D</emma:literal>
                </emma:interpretation>
                <emma:interpretation id="interp21" emma:lang="" emma:confidence="0">
                  <emma:literal>o</emma:literal>
                </emma:interpretation>
                <emma:interpretation id="interp22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84846.2344">22324 3875 345 0,'0'0'15'0,"0"0"4"0,0-4-19 0,4-4 0 0,-4 8 0 15,0-8 0-15,5 4 262 0,3-4 49 0,-3-3 9 0,3 7 3 16,1-4-172-16,0 4-35 0,4-4-6 15,-4 4-2-15,0 0-42 0,4 1-9 0,-4-1-1 0,-1 0-1 16,1 8-23-16,0-4-5 0,0 0-1 0,-5 4 0 16,9-1 6-16,-8 1 0 0,3 0 1 0,-8-4 0 15,-4 8-1-15,4 4-1 0,0-4 0 0,-4 3 0 16,4-3-31-16,-5 4-21 0,1-1 3 0,-5 1 1 16,-4-4 17-16,4 4 14 0,0-5-2 0,-4 1-1 15,0 0 2-15,4 0 1 0,-4-4 0 0,4 3 0 16,9-7-14-16,-8 0-10 0,8 0 2 0,0 0 0 15,0 0 21-15,0 0 5 0,-9 0 1 0,9 0 0 0,-9 0 21 16,5-3 4-16,-1-5 0 0,1 4 1 16,0-4-61-16,4 0-13 0,0-3-3 0,-5-5 0 0,5 4 32 0,5 1 0 15,-1-5 0-15,0 4 10 0,-4 1-10 0,5-1 0 16,-1 0 0-16,0 4 0 0,1 5 24 0,-5 3 2 16,9-4 1-16,-9 4 0 15,0 0-45-15,8 4-9 0,-8-4-1 0,9 3-1 0,-4 5 29 0,3 0 0 16,-3 0 0-16,-1 4 0 0,5-1-8 0,-9 5 8 15,4-4 0-15,-4 3-9 16,-4 1-21-16,0 3-4 0,-1-3-1 0,1 7-695 16,-9-3-139-16</inkml:trace>
        </inkml:traceGroup>
      </inkml:traceGroup>
    </inkml:traceGroup>
    <inkml:traceGroup>
      <inkml:annotationXML>
        <emma:emma xmlns:emma="http://www.w3.org/2003/04/emma" version="1.0">
          <emma:interpretation id="{AE5E6430-F6B0-44ED-9696-D19FA1ED0D4E}" emma:medium="tactile" emma:mode="ink">
            <msink:context xmlns:msink="http://schemas.microsoft.com/ink/2010/main" type="paragraph" rotatedBoundingBox="1953,7009 30944,5202 31245,10036 2254,11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BBE315-9C6F-4A84-9A80-25F7E8A33860}" emma:medium="tactile" emma:mode="ink">
              <msink:context xmlns:msink="http://schemas.microsoft.com/ink/2010/main" type="line" rotatedBoundingBox="2067,7002 30944,5202 31093,7601 2216,9401"/>
            </emma:interpretation>
          </emma:emma>
        </inkml:annotationXML>
        <inkml:traceGroup>
          <inkml:annotationXML>
            <emma:emma xmlns:emma="http://www.w3.org/2003/04/emma" version="1.0">
              <emma:interpretation id="{AE7E6EF6-8B3D-49A4-B130-666AE8982ADD}" emma:medium="tactile" emma:mode="ink">
                <msink:context xmlns:msink="http://schemas.microsoft.com/ink/2010/main" type="inkWord" rotatedBoundingBox="2095,7454 4842,7283 4945,8941 2198,911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2751.5995">-139 7065 115 0,'0'0'0'0,"0"0"10"16,0 0-10-16,0 0 0 0,0 0 0 0,0 0 0 15,0 0 120-15,0 0 21 0,0 0 5 0,0 0 1 16,-4-4-67-16,4 4-12 0,0 0-4 0,0 0 0 0,-5-8-25 0,1 4-6 16,-1-4-1-16,5 8 0 0,-4-8 6 0,4 8 1 15,0 0 0-15,0 0 0 0,0 0-12 0,-9-7-3 16,9 7 0-16,-4-4 0 0,4 4 8 0,-9-4 0 15,0-4 1-15,9 8 0 0,0 0-17 0,0 0-3 16,0 0-1-16,0 0 0 0,0 0-12 0,0 0 0 16,0 0 0-16,0 0 0 0,0 0 12 0,0 0-4 15,0 0-8-15,0 0 12 0,0 0-3 0,0 0-1 16,0 0 0-16,0 0 0 0,0 0-8 0,0 0 0 16,0 0 0-16,0 0 8 0,0 0-8 0,0 0 0 15,0 0 0-15,0 0 8 0,0 0-8 0,0 0 0 16,0 0 0-16,0 0 0 0,0 0 0 0,0 0 0 15,0 0 0-15,0 0 0 0,0 0 10 0,9 8 0 0,0-4 0 0,-5 3 0 16,5-7-2-16,4 8 0 0,5-4 0 0,-1 4 0 16,5-8 0-16,-4 4 0 0,4-8 0 0,4 4 0 15,-4 0 7-15,4 0 1 0,1 0 0 16,8 0 0-16,-9-8 1 0,9 4 1 0,-4 4 0 0,0-8 0 16,4 5 14-16,0-5 2 0,-5-4 1 0,10 4 0 15,-9 0-26-15,13 5-9 0,-9-9 0 0,4 0 9 16,-4 0 7-16,5 1 0 0,-10-1 1 0,1 0 0 15,-5 5-9-15,5-1-8 0,0 0 9 0,-9 0-9 16,0 4 8-16,0 0-8 0,-9-3 0 0,4 3 0 16,-8 0 0-16,4 0 0 0,-4 4 0 0,0 0 0 15,0 0-56-15,-9 0-5 0,0 0-1 0,0 0-457 16,4 8-91-16</inkml:trace>
          <inkml:trace contextRef="#ctx0" brushRef="#br0" timeOffset="93338.4846">550 7045 403 0,'0'0'36'0,"0"0"-36"0,-5-4 0 0,5 4 0 15,0 0 99-15,0 0 13 0,-4-4 2 0,4 4 1 16,-4-8-31-16,-1 5-7 0,1-1-1 0,4-4 0 16,0 8-19-16,0 0-4 0,-9-4-1 0,9 4 0 0,0 0-12 0,0 0-4 15,0 0 0-15,0 0 0 0,0 0-22 0,-9 4-5 16,5 4-1-16,-5-1 0 0,9 1 16 0,-9 4 4 15,1 4 0-15,-1 7 0 0,0 0 12 0,0 5 4 16,0 3 0-16,-4 4 0 0,5 0-3 0,-6 4 0 16,-3 0 0-16,-1 4 0 0,5-4 7 0,-9 4 2 15,5 0 0-15,-5 0 0 0,0-4-17 0,4 0-3 16,-4 4-1-16,5-4 0 0,-5 0-21 0,4-4-8 16,1-4 0-16,-1 0 0 0,1 0 14 0,3-4-3 15,1-3-1-15,0-1 0 0,0-3-10 0,4-1-9 16,0-7 9-16,5 4-13 15,4-5-18-15,0-11-3 0,0 0-1 0,4 4 0 16,5 4-149-16,0-8-29 0</inkml:trace>
          <inkml:trace contextRef="#ctx0" brushRef="#br0" timeOffset="94322.0552">1467 6347 288 0,'0'-16'12'0,"0"12"4"0,0-3-16 0,0-1 0 15,0 0 0-15,-5 0 0 0,5-3 226 0,0 3 42 16,-4 0 9-16,4 8 2 0,0 0-139 0,0 0-27 15,0 0-5-15,0 0-2 0,0 0-44 0,0 0-9 16,-9 12-1-16,5 7-1 0,-5 1-32 0,5 7-7 16,-5 4 0-16,0 4-1 0,0 8 9 0,-4 4 1 15,4 0 1-15,-4 11 0 0,-4 1 1 0,3 11 0 16,-7 0 0-16,-1 8 0 0,0 0-3 0,0 4-1 16,-9-8 0-16,9 0 0 0,0 0-6 0,0-3-1 15,-4-9 0-15,4 0 0 0,0-3-4 0,0-8 0 16,9-5-8-16,-13-7 12 0,4-7 4 0,4-9 0 15,9-4 0-15,-4 1 0 0,4-12-16 0,1 3 0 16,8-11 0-16,0 0 0 0,0 0 8 0,0-11 0 16,0-9-8-16,4 5 12 0,5-9-12 0,0-3 0 0,4-4 0 15,0-4 0-15,4 0 0 0,5-4 0 16,0 0 0-16,5 0 0 0,3 0 0 0,-3 0 0 0,8 7-8 16,-9 1 8-16,5 4 0 0,-9 3 0 0,0 9 0 0,0 7 0 15,-5 0-10-15,-4 8 10 0,0 8-8 0,1 4 8 16,-6-1 0-16,6 5 0 0,-10 4 0 0,5-1-8 15,-5 1 8-15,5 3 0 0,-9-4 0 0,4 1 0 16,5-1 0-16,0-3 12 0,-9 0-2 0,4-1-1 16,1-7-9-16,3 0 0 0,1-4-12 0,-4 0 12 15,-5-4 0-15,13-4 0 0,0 0 12 0,0-4-4 16,0-4-8-16,5 1 0 0,-5-9 0 0,4-3 0 0,1-1 0 16,0 1 0-16,3-8 0 0,1 3 0 15,0 1 0-15,-4 4-12 0,-1-5 2 0,1 9 1 0,0 7 9 16,-1 4 0-16,-4 5 0 0,0 10 0 0,-4 5 0 15,4 8-15-15,0 3 3 0,-4 4 0 0,4 4 12 0,-8 1 16 16,4-1-3-16,-5-4-1 0,5 4-12 0,-5-7-12 16,1-5 3-16,-1 1 0 0,0-1 9 0,1-3 0 15,-1-8 0-15,-4-8 8 0,0 0 0 0,0 0 0 16,0 0 0-16,0 0 0 0,9 0 0 0,4-8 1 16,-4-4 0-16,8-3 0 0,-3-5-9 0,3 1 8 15,5-5-8-15,0-3 8 0,-5 0-8 0,14-5 8 0,-13-3-8 0,8 0 8 16,5 0-8-16,-1 0 0 15,6 0 0-15,-1 4 0 0,0-1 0 0,0 9 0 16,-4 4 0-16,-1 3 0 0,1 8 0 0,0 4 0 16,-9 4 12-16,0 0-4 0,0 0-8 0,-1 8 0 15,-3 0 9-15,0 0-9 0,-10 3 13 0,1 5-1 16,0-4-1-16,-5-1 0 0,-4 5 9 0,0-4 3 0,-4 3 0 16,-1-3 0-16,-3 4 4 0,-5-1 1 0,-5 1 0 0,0 3 0 15,1 5-19-15,-9-1-9 0,-5 4 10 0,0 1-10 16,0 3 16-16,1 0-4 0,-5-4 0 0,4 1 0 15,-4 3-12-15,4 0 9 0,0-4-9 0,5 1 8 16,0-1-8-16,4-4 0 0,0-3 0 0,0-5 0 16,4-3-94-16,1-4-18 15,4-8-3-15,0 0-600 0,13 0-120 0</inkml:trace>
          <inkml:trace contextRef="#ctx0" brushRef="#br0" timeOffset="94371.857">2199 6597 748 0,'-13'-36'67'0,"9"25"-54"0,-5-5-13 0,0 1 0 0,-4-1 131 0,0 4 23 16,0-3 5-16,-5 3 1 0,1 4-24 0,4 4-4 16,-5 0 0-16,0 4-1 0,5 4-95 0,0 4-18 15,4 4-4-15,1-1-554 16,-1 5-110-16</inkml:trace>
        </inkml:traceGroup>
        <inkml:traceGroup>
          <inkml:annotationXML>
            <emma:emma xmlns:emma="http://www.w3.org/2003/04/emma" version="1.0">
              <emma:interpretation id="{BD7FE81C-0B59-4E0D-859A-B6935B2465E7}" emma:medium="tactile" emma:mode="ink">
                <msink:context xmlns:msink="http://schemas.microsoft.com/ink/2010/main" type="inkWord" rotatedBoundingBox="6590,7870 10657,7616 10710,8464 6643,8717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5579.2557">4327 6967 576 0,'0'0'51'0,"-4"-8"-41"0,-1 0-10 0,1-3 0 16,4-5 144-16,0 4 28 0,4-3 4 0,-4 3 2 15,9-3-60-15,0 3-12 0,0-8-2 0,0 9-1 16,-1-5-28-16,10 4-6 0,4 5-1 0,-9-1 0 0,-4 4 24 15,4 4 5-15,0 4 1 0,5 7 0 16,-5 5-126-16,0 7-26 0,0 9-5 0,-4 3-1 16,0 4 60-16,-5 4 14 0,0 7 2 0,-4 1 0 0,0 0-16 0,-8-1 0 15,-1-3 0-15,-4 0 0 0,0-4 30 0,-1-4 3 16,-3 0 1-16,4-8 0 0,-9 0 11 16,9-7 3-16,-1-1 0 0,1-3 0 0,0-1-17 0,0-7-3 15,0-4-1-15,4-1 0 0,9-7-7 0,-4 4 0 16,-5-4-1-16,9 0 0 0,-5-7-19 0,1-1 0 15,4-4 0-15,-4-4 0 0,8-3 9 0,-4-4-9 16,4-1 0-16,1-7 9 0,4 0-9 0,4 0 0 16,4-8 0-16,1-4 0 0,-1 0 0 0,5-4 0 15,5 4 0-15,3 0 8 0,1 0-8 0,4 4 0 16,0 8 0-16,0 4 8 0,0-1-8 0,-4 5-16 16,4 4 4-16,-4 7 1 0,0 0 11 0,-1 8 0 15,1 8-9-15,-5 4 9 0,-4 4 0 0,5-1-9 0,-5 5 9 16,-5 3 0-16,-4 9-8 0,-4 3 8 0,4-4 0 0,-8 8 0 15,-1 0 0-15,0-7 0 0,-8 7 0 0,0-4 0 16,-1-4 0-16,1-3 0 0,-5 3 0 0,0-7 0 16,1-1 10-16,-1 1-1 0,0-5 0 0,0 5 0 15,-4-9-1-15,0 5 0 0,4-4 0 0,-4-5 0 16,0 5-8-16,0-8 0 0,-1 0 9 0,6 0-9 16,-1 0 0-16,5-4 0 0,-1 0 0 0,1-8 8 15,-1-4-8-15,5 1 0 0,-4-5 0 0,8-4 0 0,-4-3 0 16,9-4 0-16,-4-4 0 0,3-5-8 15,10-6 8-15,-5-9-12 0,5 0 12 0,8 4-12 16,0-3 12-16,5 7-13 0,0-4 5 0,4 8 8 0,0 4 0 16,-4 8 0-16,-1 7 0 0,1 8 0 0,0 1 0 0,-5 3 12 15,5 8-2-15,-9 4 0 0,4 7-10 0,-4 1 0 16,0 8 0-16,-5 3 0 0,-3 4 0 0,-6 1 15 16,1-5-3-16,0 8 0 0,-5 0-4 0,1-3-8 15,-1 3 11-15,-4 0-11 0,0 0 10 0,0 1-10 16,0-9 8-16,0 0-8 0,0 1-9 0,0-1-7 15,0-3-2-15,4-5-738 16,-4 5-148-16</inkml:trace>
          <inkml:trace contextRef="#ctx0" brushRef="#br0" timeOffset="95977.953">5885 7248 1681 0,'0'0'36'0,"0"0"8"0,0 0 2 0,0 0 2 0,0 0-38 0,0 0-10 0,4-8 0 0,9 0 0 16,-4 0 63-16,4 1 10 0,-4-5 3 0,8 0 0 16,1 4-39-16,0-3-7 0,-1-1-2 0,-4 0 0 15,5 1-28-15,-1-1 0 0,-3-8 0 0,-1 1 0 16,4 7 0-16,-4-3 0 0,1-5 11 0,-1 1-11 15,-4-1 23-15,-1-3-3 0,1-1 0 0,0 1 0 16,-5 7 2-16,5-3 0 0,-5-1 0 0,-4 1 0 0,5-1-8 0,-5 1-2 16,0-1 0-16,-5 9 0 15,5-1-12-15,-4 0 11 0,0 4-11 0,-5 5 10 0,-4 3-10 16,4 3 0-16,-4 5 0 0,-5 4 0 0,-4 0 0 16,0 7 8-16,0-3-8 0,-4 11 0 0,0 4 13 0,-5 0-2 15,5 1-1-15,4-1 0 0,-5 4-10 0,10 0 10 16,4 0-10-16,0-4 10 0,4 4-2 15,0-7-8-15,5 3 12 0,4-4-4 0,4 1-8 0,5-1 0 16,-5-4 0-16,9 1 0 16,1-1-100-16,-1-3-26 0,0-1-5 0</inkml:trace>
          <inkml:trace contextRef="#ctx0" brushRef="#br0" timeOffset="96381.5237">6657 6971 1825 0,'0'-20'40'0,"4"13"8"0,-4-5 1 0,5 4 3 0,-10-4-41 0,5 1-11 0,0 3 0 0,0 0 0 16,-4 4 96-16,-1 0 18 0,-3 4 3 0,-6 0 1 15,6 8-83-15,-10 8-17 0,1-5-3 0,-1 9-1 16,1-4-14-16,-1 7 0 0,-4-4 0 0,4 9 0 16,1 3 0-16,-5 0 0 0,0 0 0 0,5-3 0 15,-1-1 0-15,5 0 0 0,4-7 8 0,0-1-8 16,0 1 0-16,5-12 0 0,4-8 0 0,0 0 0 15,0 0 0-15,9 7 0 0,0-3 0 0,-1-4 0 16,10-4 0-16,-5-3 0 0,5-5-9 0,-1-4 9 0,5 5-8 0,0-9 8 16,0 1 0-16,0-5-9 0,0 1 9 0,0-5 8 15,0 1-8-15,-5 0 11 0,1 0-11 0,-5-1 0 16,5 5-10-16,-10 3 10 0,1 9 10 0,-4 3 8 16,-1 0 2-16,-4 8 0 0,0 0 20 0,0 0 4 15,0 8 0-15,-4 7 1 0,-1-3-33 0,1 4-12 16,-5 3 9-16,5 5-9 0,-1 3 0 0,5 0 0 15,-4 1 0-15,4-1 0 0,-5 0 0 0,5-3-14 16,5 3 2-16,-1-8-731 16,-4 1-145-16</inkml:trace>
          <inkml:trace contextRef="#ctx0" brushRef="#br0" timeOffset="96704.3908">7060 6877 1612 0,'0'0'144'0,"0"0"-116"0,9-4-28 0,0 4 0 16,4 4 138-16,-4 0 22 0,0 0 4 0,-1 4 0 15,1 0-68-15,4 3-15 0,-4 1-2 0,-4 8-1 16,-1-1-46-16,0 1-10 0,-4 3-2 0,0 0 0 16,-4 9-12-16,0-5-8 0,-1 4 8 0,-4-7-8 15,1-1 0-15,-1-7 0 0,0 3 0 0,0-7 0 16,1 3 11-16,-1-3-3 0,0-4 0 0,5-4 0 15,4-4 0-15,0 0-8 0,0 0 12 0,-5-8-4 0,5 0 14 16,0-7 2-16,5-5 1 0,3 1 0 0,1-5-25 16,4-3-17-16,-4 0 2 0,4-5 1 15,9 5 22-15,0 0 5 0,-4-8 1 0,4 7 0 0,4 1-14 16,-4 4 0-16,0 7 0 0,0 0 0 0,-5 5 9 0,1 3-1 16,-5 8 0-16,5 4 0 0,-5 4-8 0,-5 3 0 15,6 5 0-15,-10 7 0 0,5 1 0 0,-5 3 0 16,1 8 0-16,-5-4 0 0,4 4 0 15,-4 1-11-15,0 3 3 0,-4 0-801 16,4 0-160-16</inkml:trace>
          <inkml:trace contextRef="#ctx0" brushRef="#br0" timeOffset="97057.7085">8315 6651 1623 0,'9'-23'72'0,"-5"19"15"0,-4-4-70 0,0 0-17 0,5 0 0 0,-5-3 0 16,0-1 93-16,-5 4 15 0,1 4 4 0,-5 0 0 16,9 4-71-16,-9 4-13 0,-4 0-4 0,4 4 0 15,-8 4-24-15,4 3 0 0,-9 1 0 0,4 3 0 16,1 5 0-16,-1-5 0 0,1 5 0 0,3 3 0 15,1 0 0-15,0 5 0 0,0-1 0 0,9 4 0 16,-5-4 12-16,4 0 6 0,-3-3 2 0,8-1 0 0,-5 0 24 0,5 0 4 16,-4 1 2-16,0-5 0 0,4 1 2 15,0-1 0-15,-5 0 0 0,1 1 0 16,-1-1-3-16,1-3 0 0,0-1 0 0,-5-3 0 0,0-5-23 16,0 1-5-16,5 0-1 0,-9 3 0 0,0 1-20 0,-1-4 0 15,-3 3 0-15,-1 5 0 16,1-5-88-16,-10 5-23 0,1-4-4 0</inkml:trace>
        </inkml:traceGroup>
        <inkml:traceGroup>
          <inkml:annotationXML>
            <emma:emma xmlns:emma="http://www.w3.org/2003/04/emma" version="1.0">
              <emma:interpretation id="{7C58BB82-6624-4453-B870-5B9532F59290}" emma:medium="tactile" emma:mode="ink">
                <msink:context xmlns:msink="http://schemas.microsoft.com/ink/2010/main" type="inkWord" rotatedBoundingBox="13066,6924 14239,6851 14316,8079 13143,8153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7919.3306">10965 6491 172 0,'5'-19'8'0,"-1"7"1"16,-4-4-9-16,0 5 0 0,0-5 0 0,0 4 0 0,0 5 305 0,0-1 59 0,-4 0 12 0,4 8 3 15,0 0-222-15,0 0-44 0,0 0-9 0,-5 12-1 16,1-4-52-16,-5 7-11 0,0 1-1 0,0 7-1 16,1 1-13-16,-1 7-2 0,-4-4-1 0,0 4 0 15,4 4 7-15,-4-3 2 0,4 3 0 0,-4 0 0 16,4 0-1-16,5-4 0 0,-5 0 0 0,4 0 0 0,1 1-14 0,4-1-4 16,-4-4 0-16,4 0 0 0,0 1-12 15,0-5 8-15,4-3-8 0,-4-5 0 16,4-3-88-16,1 0-24 0,4-1-5 0</inkml:trace>
          <inkml:trace contextRef="#ctx0" brushRef="#br0" timeOffset="97976.8645">11268 5965 1267 0,'-22'-31'56'0,"13"15"12"0,0 0-55 0,1-3-13 15,3 3 0-15,-4-3 0 0,1 7 237 0,3-3 45 16,-4 11 9-16,9 4 1 16,-4 0-283-16,0 7-57 0,-1 5-11 0,1 4-591 0,-5-1-118 0</inkml:trace>
          <inkml:trace contextRef="#ctx0" brushRef="#br0" timeOffset="98456.3072">11320 6515 1670 0,'0'0'74'0,"0"0"15"0,0 0-71 15,18 4-18-15,0 3 0 0,-1 1 0 0,1 0 89 16,-1 8 15-16,1-1 2 0,-1 9 1 0,-4-5-47 0,1 8-8 16,-6 5-3-16,1-5 0 0,0 4-7 0,-5-4-2 15,-4 5 0-15,0-1 0 16,0-4 0-16,-4 0-1 0,0-11 0 0,-5 3 0 0,4 1-12 0,-3-8-3 15,3-5 0-15,-4 5 0 0,1-12 7 0,8 0 1 16,0 0 0-16,0 0 0 0,-5-4-16 0,5-7-4 16,0-5 0-16,5 0 0 0,-1-3-3 0,5-8-1 15,0-1 0-15,4-3 0 0,9 0-8 0,0-8 0 16,0 4 0-16,4-4 0 0,5 4 0 0,-5 0 0 16,5 3 0-16,-5 5 0 0,5 11-9 0,-5 5 9 15,-4-1 0-15,-4 8 0 0,-18 4 0 0,13 4 0 16,0 8 0-16,4 3 0 0,-3 1 0 0,-1 3 0 15,0 1 0-15,0 3 0 0,-4 5-10 0,0-1 2 16,-5 0 0-16,9 4 0 16,0 1-176-16,-4 3-36 0,13 31-6 0,0-19-2 0</inkml:trace>
        </inkml:traceGroup>
        <inkml:traceGroup>
          <inkml:annotationXML>
            <emma:emma xmlns:emma="http://www.w3.org/2003/04/emma" version="1.0">
              <emma:interpretation id="{3970F0FA-DF0C-42C4-9EE1-6155C0735627}" emma:medium="tactile" emma:mode="ink">
                <msink:context xmlns:msink="http://schemas.microsoft.com/ink/2010/main" type="inkWord" rotatedBoundingBox="16455,6105 18329,5988 18448,7891 16574,800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9313.2781">15028 5438 1609 0,'-9'-23'71'0,"5"15"15"0,4 0-69 0,0 4-17 0,-5-3 0 0,5 7 0 15,0-4 106-15,0 4 18 0,0 0 3 0,-9 11 1 16,-4 5-71-16,4 7-13 16,-8 5-4-16,4 15 0 0,-9 11-6 0,0 5-2 0,-4 7 0 0,-5 8 0 15,0-4 10-15,-4 0 2 0,0 5 0 0,-5-1 0 16,10-4-16-16,-5 4-4 0,0-4 0 0,4 0 0 15,5-7-14-15,-5-1-10 0,0-3 12 0,5-5-12 16,-5 1 8-16,9-8-8 0,-4-1 0 0,-1 1 0 16,1-4-87-1,4-4-24-15,0-12-5 0,0 1-584 0,5-1-118 0</inkml:trace>
          <inkml:trace contextRef="#ctx0" brushRef="#br0" timeOffset="98952.7901">14234 6144 914 0,'0'0'40'0,"0"0"9"0,0 0-39 0,0 0-10 0,0 0 0 0,0 0 0 16,0 0 118-16,0 0 22 0,0 0 4 0,0 0 0 16,0 0-37-16,0 0-8 0,0 0-2 0,0 0 0 15,4 4-49-15,5 4-9 0,0-4-3 0,-1 0 0 16,10 3 15-16,4-3 2 0,4 4 1 0,0-8 0 0,23 0-6 16,-1 0 0-16,5-8-1 0,-1 1 0 0,1 3-25 15,4-4-5-15,-4-4-1 0,-1 4 0 16,1 1-16-16,-9-1 0 0,-5 0 0 0,5 0 0 15,-9 4-100-15,-8-4-18 0,-1 1-3 16</inkml:trace>
          <inkml:trace contextRef="#ctx0" brushRef="#br0" timeOffset="99948.5508">15651 5021 1839 0,'9'-16'40'0,"4"1"9"0,0-5 2 0,0 5 1 0,5 3-42 0,-5 0-10 15,0 8 0-15,0 1 0 0,0 3 64 0,-4 0 12 16,-5 11 1-16,1 5 1 0,-1 3-50 0,1 9-9 16,-5 7-3-16,-5 8 0 0,-4 7 12 0,-4 5 1 0,0 3 1 0,-5 13 0 15,-8-5-5-15,4 12-1 16,-4 8 0-16,-5 7 0 0,0-11 13 0,1 0 3 0,-5 0 0 16,4 4 0-16,0-8-29 0,1-4-11 0,-1-8 8 15,0 0-8-15,9-3 8 0,0-5-8 0,0-7 8 0,0-4-8 16,5-4 8-16,-5-4-8 0,4-8 0 0,5-4 8 15,0-11-8-15,4 3 0 0,-4-7 9 0,4 0-9 16,5-1 16-16,4-11-2 0,0 0 0 0,0 0 0 16,-13-3-5-16,13 3-1 0,-5-12 0 0,1 0 0 15,0-7-8-15,4-5 0 0,0 1 0 0,4-4 0 16,5-1 0-16,0-3-11 0,-1 4 3 0,1-4 0 16,4 3 8-16,0 5-8 0,1 7 8 0,-1 5-8 15,0 7 8-15,0 4-8 0,-4 7 8 0,8 5-8 0,-3 4 8 16,-1 3-8-16,0 5 8 0,4-1-8 15,1-3 8-15,-1 3 0 0,-3-4 0 0,3-3 0 0,1 4 0 16,4-9 0-16,-5-3 0 0,5 4 0 0,0-8 0 0,4-4 0 16,5-4 0-16,-5-4 0 0,5 0 0 0,0-7 0 15,4-5 0-15,0 1-8 0,0-5 8 0,-4 1 8 16,-5-1-8-16,-4-3 11 0,4 0-3 0,1-1 0 16,-5 5 0-16,4-4 0 0,-4-1 16 0,-4 5 4 15,-1-4 0-15,1-1 0 0,-5 9-28 0,0-4 0 16,-4 3 0-16,0 4 0 0,-5-3 0 0,-4 3 0 15,4 5 0-15,-8 3 0 0,4 8 0 0,-4 0 0 16,-10-4 0-16,-3 8 0 0,-5 4 0 0,0 3 0 16,-4 9 0-16,-1-1 0 0,1 9 0 0,0-1 0 15,-1 4 0-15,-3 4 0 0,3 4 0 0,1 0 0 16,0 0 0-16,4 0 0 0,4 0 0 0,1-4 0 0,3-3 0 16,6-1 0-16,-1-4 0 0,5-4 0 0,4 1 0 0,4-1 0 15,-4 1 0-15,13-5 0 0,-4-3 0 0,13-1 0 31,0 5-20-31,8-5-10 0,1-3-2 0,13 4-754 0,4-1-151 0</inkml:trace>
        </inkml:traceGroup>
        <inkml:traceGroup>
          <inkml:annotationXML>
            <emma:emma xmlns:emma="http://www.w3.org/2003/04/emma" version="1.0">
              <emma:interpretation id="{6A5746CC-D333-49D6-8EFC-164173646894}" emma:medium="tactile" emma:mode="ink">
                <msink:context xmlns:msink="http://schemas.microsoft.com/ink/2010/main" type="inkWord" rotatedBoundingBox="20844,6604 23420,6443 23486,7505 20910,766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0876.6018">19077 5739 1105 0,'40'-24'48'0,"-27"13"12"0,-9-5-48 0,5 0-12 16,-5 1 0-16,1-5 0 0,-5 1 111 0,0-1 20 0,4 1 4 0,-8-1 1 15,-1 1-39-15,1 7-7 0,0-4-2 16,-5 5 0-16,0 7-22 0,0-4-5 0,1 8-1 0,-10 0 0 15,0 4-46-15,-4 8-14 0,-4 3 0 0,0 13 8 16,-5 11 20-16,0 0 5 0,-4 7 1 0,0 9 0 16,-4-4-11-16,4 3-3 0,-5 1 0 0,5-1 0 15,9 1-6-15,-5-4-2 0,5 3 0 0,4 1 0 16,17-12 15-16,-3 4 2 0,-10-5 1 0,9 5 0 16,22-12-30-16,-4 0 8 0,0 1-8 0,4-5 0 15,5-4-38-15,4-4-10 16,0-3-3-16,8-1-654 0,-3-3-131 0</inkml:trace>
          <inkml:trace contextRef="#ctx0" brushRef="#br0" timeOffset="101137.0846">19569 6070 2026 0,'0'0'44'0,"0"0"10"0,-5-4 2 0,-4-4 1 0,9 8-45 0,0 0-12 15,-8 4 0-15,-6 0 0 0,6 4 53 0,-5 4 9 16,4-1 2-16,0 1 0 0,-4 8-42 0,4-1-8 15,0-3-2-15,0 7 0 0,1 0-12 0,3-3 0 16,5-1 0-16,-4 1 0 0,4-4 0 0,0-1 0 16,4 1 0-16,1-5 0 0,-1 1-8 0,5-4-5 15,-9-8-1-15,13 0 0 0,0 4-4 0,-4-8-1 16,4 0 0-16,5-8 0 0,-5 1 32 0,9-1 7 16,-5-4 0-16,1 1 1 0,-1-5-30 0,1 1-7 15,0 3 0-15,-1-7-1 0,1-1 17 0,-1 1 0 16,-4 0 0-16,1-1 0 0,-1 1 0 0,-9 3 0 0,0 5 0 15,-4-1 0-15,0-3 12 0,0 7 4 0,-4 4 0 0,-9-4 0 16,4 8-16-16,-8 4 0 0,-1-3 0 0,0 6 0 16,-3 5 0-16,-1 4 0 0,-5 0 0 0,5-1 0 15,-4 9 0-15,4-1 0 0,0 1 0 0,0-1-666 16,0 1-136-16</inkml:trace>
          <inkml:trace contextRef="#ctx0" brushRef="#br0" timeOffset="101494.2322">20034 5731 1728 0,'8'-4'38'0,"1"0"8"0,0 0 2 0,0 8 0 0,-1 0-39 0,1 4-9 15,-4 3 0-15,3 5 0 0,-3 4 53 0,-5 7 9 16,0 0 2-16,0 4 0 0,0 4-52 0,-5 0-12 15,-3 1 0-15,3-1 0 0,1 0 47 0,-1 0 6 16,1 0 2-16,0 0 0 0,-1-8-23 0,1 1-5 16,4-1-1-16,0-4 0 0,-4-3-10 0,4-1-1 15,0-3-1-15,0-4 0 0,0-12 5 0,0 0 1 16,0 0 0-16,0 0 0 0,0 0 21 0,0 0 5 16,0 0 1-16,0 0 0 0,4-8 10 0,5-4 3 15,-5-3 0-15,0-1 0 0,5-4-22 0,-4-3-4 16,3 0-1-16,1-5 0 0,0 1-11 0,0 0-2 15,4-4-1-15,4 3 0 0,1-3-19 0,0 0 0 0,-1 4 0 16,5-5 0-16,0 5 0 0,4 4-22 0,-4-1 3 16,5 5 1-1,-5 3-103-15,-1 8-21 0,-3 1-4 0,0 7-989 0</inkml:trace>
          <inkml:trace contextRef="#ctx0" brushRef="#br0" timeOffset="101951.949">20622 5770 1720 0,'0'0'38'0,"0"0"8"0,4-4 2 0,5 8 0 0,-5 0-39 0,5 4-9 16,0 3 0-16,-5 5 0 0,0 3 77 0,1 9 14 16,-5-5 2-16,0 8 1 0,0-4-24 0,0 1-5 15,-5 3-1-15,1 0 0 0,0-7-26 0,-1 3-6 16,1-4 0-16,-1 1-1 0,1-1-7 0,-5-3 0 15,9-5-1-15,-4 5 0 0,0-13-11 0,-1 5-3 16,1-4 0-16,4-8 0 0,0 0 3 0,0 0 0 16,0 0 0-16,0 0 0 0,0 0 28 0,0 0 5 15,0 0 2-15,9-8 0 0,-5-4-5 0,5-3-1 16,-1-5 0-16,6-7 0 0,3 4-11 0,1-5-2 16,4 1-1-16,0-4 0 0,4 0-27 0,5-4 0 0,-1-4 0 15,10 7 0 1,-9 1-16-16,4 0-8 0,0 4-1 0,0 3-1 15,0 5-78-15,-4 3-16 0,-5 8-4 0,0 5-1032 0</inkml:trace>
        </inkml:traceGroup>
        <inkml:traceGroup>
          <inkml:annotationXML>
            <emma:emma xmlns:emma="http://www.w3.org/2003/04/emma" version="1.0">
              <emma:interpretation id="{226097E8-07EE-4894-B71A-184A4E6283FC}" emma:medium="tactile" emma:mode="ink">
                <msink:context xmlns:msink="http://schemas.microsoft.com/ink/2010/main" type="inkWord" rotatedBoundingBox="23878,6546 27705,6307 27776,7435 23948,767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3372.6289">23364 5524 1670 0,'0'0'148'0,"0"0"-118"0,8 4-30 0,-3 4 0 15,3 4 68-15,-8 7 8 0,0 4 2 0,0 5 0 16,5 7-10-16,-10 0-1 0,-3 4-1 0,-5 8 0 16,8 7-16-16,-4-3-3 0,1 4-1 0,-6-1 0 15,-3 1-11-15,-5-1-3 0,0 5 0 0,-4-8 0 16,4-5-12-16,0-3-2 0,0-4-1 0,0 0 0 15,0-4-7-15,4-7-2 0,5-5 0 0,-4-7 0 16,4-5 4-16,-1-3 0 0,1-4 0 0,0 0 0 16,4 0 16-16,1-8 3 0,3 0 1 0,1-8 0 15,-1-7-10-15,1-5-2 0,0 1 0 0,-1-4 0 0,5-4-2 16,9-5-1-16,-5-3 0 0,5-7 0 0,0-1-17 16,9 0 10-16,3 0-10 0,10-3 8 0,4-1-8 15,5-4 0-15,8 1 0 0,5-1 0 0,-1 1 0 0,5 3 0 16,0 4-8-16,0 4 8 0,0 0-8 0,0 8 8 15,1-4-10-15,3 8 10 0,-8 11 0 0,-5 1 15 16,-4 7-2-16,-9 1 0 0,-9 7-27 0,-8 4-6 16,-1 4 0-16,-4 7-1 0,-8 9 33 0,-10-1 8 15,1 9 0-15,-18 3 1 16,-9 0-38-16,-4 8-8 0,-9 4-2 0,1 4 0 16,-1-1-8-16,-5-3-1 0,1-4-1 0,-5 4 0 15,5-4-73-15,0 0-14 0,-5-4-4 0,1 0-921 0</inkml:trace>
          <inkml:trace contextRef="#ctx0" brushRef="#br0" timeOffset="103647.4542">24412 5548 2091 0,'9'-24'92'0,"0"16"20"0,-9 8-89 0,0 0-23 0,0 0 0 0,0 0 0 15,0 0 77-15,-9 8 11 0,5 8 3 0,-10 3 0 16,1 5-69-16,0 3-14 0,-5 0-8 0,1 8 10 16,-1 0 1-16,1 1 0 0,-1-1 0 0,5-4 0 15,0 0-11-15,0-4 0 0,8-7 0 0,1 3 0 0,0-3-8 0,4-5-8 16,0 1 0-16,8-4-1 0,1-5 17 0,0 1 0 16,0-4 0-16,4 0 0 0,0-4 0 0,0 0 0 15,0-4 0-15,5-8 0 0,-1 5 48 0,1-5 12 16,0-4 4-16,-5-3 0 0,0 3-52 0,4-3-12 15,1-5 0-15,0 1 0 0,-14 0 34 0,5-1 4 16,-1 5 1-16,1-1 0 0,-9 1-16 0,0 3-3 16,0-3-1-16,-9 3 0 0,1 4-11 0,-5 4-8 15,-1 5 12-15,1-1-12 0,-9 0 0 0,0 4-16 16,0 4 2-16,-4 0 0 16,0 3-114-16,-5 5-24 0,5 4-4 0,4-1-944 0</inkml:trace>
          <inkml:trace contextRef="#ctx0" brushRef="#br0" timeOffset="102524.8487">21582 5961 1314 0,'0'0'58'0,"0"0"12"15,9-4-56-15,-9 4-14 0,0 0 0 0,9-4 0 0,0 0 90 0,4-4 15 16,-4 4 3-16,4-3 1 0,9-1-32 0,0-4-6 16,4 4-2-16,0 1 0 0,1-5-54 0,-1 0-15 15,0-3 0-15,-4 3 0 0,4 0 29 0,-8 1 1 16,4-5 0-16,-4 0 0 0,-1-3-20 0,-4-1-10 16,-4 5 10-16,0-1-10 0,0-3 12 0,-5 3-3 15,-4 0-1-15,0 1 0 0,0-1 8 0,0 1 0 16,-4-1 1-16,-5 0 0 0,4 9 10 0,-3-5 1 15,-1 4 1-15,-4 4 0 0,0 8-6 0,-5 0-2 16,-4 8 0-16,9 3 0 0,-5-3-21 0,-4 8 9 16,5 7-9-16,-5 0 0 0,4 4 19 0,1 1-3 15,-1 3-1-15,-4 11 0 0,5-3-23 0,4-8-5 16,4 0-1-16,4-3 0 16,1-1-29-16,8-8-5 0,1 1-2 0,4-1-953 0</inkml:trace>
          <inkml:trace contextRef="#ctx0" brushRef="#br0" timeOffset="102932.5899">22934 5392 2224 0,'0'-8'49'0,"0"4"11"0,0 4 1 0,0 0 1 15,0 0-50-15,0 0-12 0,0 0 0 0,-14 4 0 16,1 0 28-16,-9 7 4 0,0 1 0 0,-4 8 0 15,0-1-13-15,-1 4-3 0,1 5 0 0,-5 3 0 16,5 0-8-16,4-4-8 0,5 5 12 0,-1-1-12 16,0 4 12-16,5 0-12 0,13-8 12 0,0 5-12 0,-4-5 8 0,0-8-8 15,-1 1 0-15,5-1 0 0,0 1 0 0,-4-9 0 16,-1 5-12-16,1-8 3 0,0 7 43 0,-5 1 9 16,0 0 1-16,-8-5 1 0,3 1-21 0,-3 0-4 15,-5 3 0-15,0 1-1 0,-9-4 36 0,5 7 7 16,0-3 2-16,-1 3 0 15,-3 1-175-15,-1-1-34 0,5-3-7 0,-1 3-609 16,1-3-122-16</inkml:trace>
          <inkml:trace contextRef="#ctx0" brushRef="#br0" timeOffset="104040.6541">24864 5462 1875 0,'0'0'83'0,"13"0"17"0,-4 4-80 0,4 0-20 0,-4 3 0 0,0 1 0 15,-1 4 92-15,1 3 15 0,-4 9 2 0,3-1 1 16,-3-3-4-16,4-1-1 0,-5 9 0 0,0-5 0 16,1 0-89-16,-5 1-16 0,4-1-8 0,0 1 8 15,-4-5 0-15,0-3 13 0,0-1 0 0,0 1 0 16,0-4-13-16,0-12 11 0,0 0-11 0,0 0 10 0,0 0-10 0,0 0 0 16,0 0 0-16,0 0 8 0,0 0-8 0,0 0 0 15,5-12 0-15,8-4 8 0,-4 1-8 0,4-9 0 16,4-3 0-16,5 0 8 0,0-1-8 0,5 5 0 15,8-4 0-15,0-1 0 0,-4-3 0 0,-1 8 0 16,-3-1 0-16,-1 9 0 0,-4 3-12 0,0 8-4 16,-5 4 0-16,-3 4-1 0,-6 0 65 0,5 4 12 15,-8 3 4-15,-5 5 0 0,4 7-64 0,-8 1-24 16,-1-5 0-16,1 9 1 0,4-1 23 0,-9 8 0 16,5-4 0-16,-5 4 0 15,5 0-78-15,-1 1-14 0,1-5-4 0,4 4-1052 0</inkml:trace>
        </inkml:traceGroup>
        <inkml:traceGroup>
          <inkml:annotationXML>
            <emma:emma xmlns:emma="http://www.w3.org/2003/04/emma" version="1.0">
              <emma:interpretation id="{C25BC08F-DAF8-42D3-95A4-781B8DA2DC92}" emma:medium="tactile" emma:mode="ink">
                <msink:context xmlns:msink="http://schemas.microsoft.com/ink/2010/main" type="inkWord" rotatedBoundingBox="28064,5798 30970,5617 31093,7601 28187,778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4764.5402">27005 5590 1958 0,'0'0'43'0,"0"0"9"0,0 0 1 0,0 8 3 0,-4 0-45 0,-5 8-11 16,4 3 0-16,1-3 0 15,0 7 53-15,-1 1 9 0,-3-5 2 0,3 8 0 0,1-7 0 0,-1 3 0 16,1 1 0-16,0-5 0 0,-1 1-64 0,-4-1-28 16,9-3 3-16,0-1-677 15,-4-7-135-15</inkml:trace>
          <inkml:trace contextRef="#ctx0" brushRef="#br0" timeOffset="104902.3072">27251 5275 2091 0,'8'-20'92'0,"1"12"20"0,4 0-89 0,-4 1-23 15,-4-1 0-15,3 4 0 0,5 4 26 0,-4-4 1 16,-9 4 0-16,0 0 0 0,9 8-27 0,0 4 0 0,-5-1 0 16,-4 1-644-1,5 4-133-15</inkml:trace>
          <inkml:trace contextRef="#ctx0" brushRef="#br0" timeOffset="105333.6407">27558 5458 979 0,'0'0'87'0,"0"0"-70"0,0 0-17 0,9 8 0 16,-1 3 68-16,1 5 9 0,0 7 3 0,-5 1 0 15,1-5 32-15,-5 9 6 0,0-1 2 0,-5 4 0 0,1 0-11 16,-1 4-1-16,-3-3-1 0,-1-5 0 0,0 0-30 0,0 0-5 15,-4-3-2-15,0-5 0 0,0 1-16 0,4-9-3 16,-4 1-1-16,4-4 0 0,5 4-10 0,-1-8-3 16,5-4 0-16,0 0 0 0,0 0-6 0,0 0-2 15,0 0 0-15,9-8 0 0,4-4-1 0,1 0-1 16,3-3 0-16,5-1 0 0,0 1-15 0,4-9-4 16,1 1 0-16,3-4 0 0,5-5-8 0,1 1 10 15,7 0-10-15,-3 4 10 0,-1 3-10 0,-4 9 0 16,1-1 0-16,-10 4 0 0,0 5 0 0,-8-1 0 15,-5 8 0-15,-4 4 0 0,-5 3 0 0,0 1-9 16,-4 4 9-16,-4 7-10 0,-9 5-11 0,0 3-3 16,-5 4 0-16,-4 4 0 15,0-3-188-15,0 3-37 0,-17 27-8 0,8-15-724 0</inkml:trace>
          <inkml:trace contextRef="#ctx0" brushRef="#br0" timeOffset="104551.1376">26312 5590 2188 0,'22'-39'97'0,"-13"20"20"0,8 3-93 0,-4 1-24 0,0-5 0 0,1 5 0 0,-1-1 74 0,0 0 10 15,-4 1 3-15,-1 3 0 16,-3 0-37-16,-5 12-7 0,0 0-2 0,0 0 0 16,-5-11-19-16,-3 3-4 0,-1 4-1 0,-9 8 0 15,-4 4-17-15,-8 3 0 0,-1 9 0 0,-9 3 0 16,-3 9-17-16,-6-1 2 0,-3 4 1 0,3 0 0 0,1 4 14 0,4 0 0 16,5 0 0-16,-1 0 0 0,10-4 0 0,3 0 0 15,10-8-12-15,4 1 12 0,-1-5-11 0,6-3 11 16,8-9-12-16,0 1 12 0,0-12-10 0,13 4 10 15,0 0-8-15,9-8 8 0,4 4 0 0,1-4 0 16,-1-4 0-16,0-7 0 0,1-5 0 0,3 1 0 16,1-9 0-16,0-3 0 0,4 0 10 0,0-4-2 15,4-4-8-15,1-8 12 0,4-8 2 0,0 1 0 16,8-1 0-16,1-7 0 0,4-1-2 0,0-3-1 16,0-4 0-16,4-4 0 0,1 4-3 0,-10 3 0 15,-3 5 0-15,3 3 0 0,-12 9-8 0,-5 7 0 16,0 4 0-16,-9 4 0 0,-4 7 0 0,0 5 0 15,-13 4 0-15,0 7 0 0,0 8 0 0,-9 4 0 16,0 0 0-16,-18 12-11 0,5 3-11 0,-9 9-2 16,-4 3-1-16,-1 8 0 0,-3 0 25 0,3 8 0 15,-3 0 0-15,-1 12 0 0,-4-5 0 0,4 5 0 0,0-4 0 16,5 3 0-16,0-3 0 0,4 3 0 0,0 1 0 16,-5 0 0-16,6-1-18 0,-6-3 2 0,10 4 0 15,-5-1 0 1,4-7-128-16,1-4-24 0,3 0-6 0,6-8-803 0</inkml:trace>
          <inkml:trace contextRef="#ctx0" brushRef="#br0" timeOffset="105903.1415">28488 5750 1958 0,'0'0'43'0,"4"-11"9"0,5-9 1 0,-5 1 3 0,-4 3-45 0,5 4-11 0,-5-7 0 0,0 7 0 16,0 4 53-16,-5 1 9 0,-3-1 2 0,3 4 0 16,-8 0-52-16,0 4-12 0,0 4 0 0,-5 0 0 15,-8 11 0-15,4 1 0 0,0 3 0 0,-4 5 0 0,-5-5 34 0,5 1 4 16,-1 3 1-16,5-3 0 0,5 3-27 0,-1-7-4 15,5-1-8-15,4-3 11 0,1 0 6 0,3-5 2 16,5 1 0-16,0-8 0 0,5 8-19 0,8-8 0 16,-4 4 0-16,8-4 0 15,1 0-48-15,4-4-12 0,0-4-4 0,4-3 0 0,-4-1 103 0,4 0 20 16,5-3 4-16,0-1 1 0,4-3-52 0,-5-1-12 16,10 1 0-16,-5 3 0 0,0 0 0 0,-4 1 0 15,-9 3 0-15,0 0 0 0,0 8 0 0,-5 4 0 16,-17 0 0-16,0 0 0 0,13 8 0 0,-8 4 0 15,-1 4 0-15,-4-1 0 0,-4 5 54 0,-1 3 8 16,-4 4 2-16,1 5 0 16,-1-1-77-16,-4 0-15 0,0 4-4 0,-9 8 0 0,4 4 52 0,-4-8 9 15,5 0 3-15,-5 0 0 0,4-4-32 0,-4 4-20 16,5 0 4-16,-1-4 0 0,-4 0 25 0,0-4 6 16,-4 4 1-16,0-4 0 0,-1 1-7 0,1-9-1 0,-5-3 0 15,1 3 0-15,-6-7-8 0,1-1 12 0,0 1-12 16,0-8 12-16,4-5-4 0,5 1-8 0,4-4 12 0,5-4-4 15,-1 1 8-15,5-5 2 0,4 0 0 0,0-4 0 16,9-3 6-16,-4-1 0 0,8-3 1 0,5-1 0 16,0 1-25-16,8 3 0 0,14-4 0 0,-5 5 0 15,1-1 0-15,4 1 0 0,-1 3 0 0,5-4-11 16,0 5-4-16,14-5-1 0,-1 0 0 0,0 5 0 16,-4-1-37-16,4 8-8 15,-4 0-2-15,4-4-730 0,1 5-147 0</inkml:trace>
        </inkml:traceGroup>
      </inkml:traceGroup>
      <inkml:traceGroup>
        <inkml:annotationXML>
          <emma:emma xmlns:emma="http://www.w3.org/2003/04/emma" version="1.0">
            <emma:interpretation id="{2AFBECCD-9169-4BD5-A60D-26DF233B83A1}" emma:medium="tactile" emma:mode="ink">
              <msink:context xmlns:msink="http://schemas.microsoft.com/ink/2010/main" type="line" rotatedBoundingBox="2128,9473 30187,7995 30311,10364 2253,11842"/>
            </emma:interpretation>
          </emma:emma>
        </inkml:annotationXML>
        <inkml:traceGroup>
          <inkml:annotationXML>
            <emma:emma xmlns:emma="http://www.w3.org/2003/04/emma" version="1.0">
              <emma:interpretation id="{7A6CF8E3-995A-45B8-B16B-E031858AD7BF}" emma:medium="tactile" emma:mode="ink">
                <msink:context xmlns:msink="http://schemas.microsoft.com/ink/2010/main" type="inkWord" rotatedBoundingBox="2149,9858 6495,9629 6600,11613 2253,11842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9043.8492">1388 9557 1382 0,'0'0'123'0,"0"0"-99"0,-13 0-24 0,13 0 0 16,0 0 108-16,0 0 16 0,-5 11 3 0,5 5 1 16,5-1-64-16,3 9-12 0,1 3-2 0,4 8-1 0,5 0-13 0,-9 0-2 15,4 0-1-15,-4 4 0 0,-1-3-17 0,1-1-3 16,-5 0-1-16,1-4 0 0,-5 4-4 0,-5-8 0 16,1 1-8-16,0-1 12 0,-9-8 13 0,4 1 3 15,0-1 0-15,-4 1 0 0,4-8 1 0,0-1 1 16,-4-7 0-16,4 0 0 0,1 0 0 0,-1 0 0 15,0-8 0-15,0 0 0 0,9-4 3 0,-9-3 1 16,1-5 0-16,8 0 0 0,0 1-18 0,4-5-3 16,0-7-1-16,5 0 0 0,-4-4-12 0,8-1 9 15,0-3-9-15,0-4 8 0,5 0-8 0,4 0 0 16,0-8 9-16,-1 5-9 0,10-5 0 0,0 0 0 16,0 0 0-16,8 4-8 15,-4 0-88-15,9 1-18 0,4 3-3 0,5 0-965 16</inkml:trace>
          <inkml:trace contextRef="#ctx0" brushRef="#br0" timeOffset="109483.3114">2581 9479 864 0,'-26'0'38'0,"13"0"8"15,-1 0-37-15,-3 0-9 0,-5 3 0 0,0-3 0 0,0 4 158 0,0-4 30 16,0 4 5-16,-4 0 2 0,0 4-119 0,4 0-23 16,0 0-5-16,0-1 0 0,-5 5-17 0,5 0-3 15,1 3-1-15,-1 5 0 0,0-1-4 0,4 1-1 16,1 7 0-16,8-3 0 0,-13 3-2 0,13 4 0 15,-4-4 0-15,9 1 0 0,-1-5-6 0,5 0-2 16,0 1 0-16,0-9 0 0,5 1-2 0,-1 0-1 16,0-9 0-16,5 1 0 0,0-4 0 0,4-4 0 15,-4-4 0-15,0-4 0 0,4-3 13 0,4-5 2 16,5-3 1-16,0-9 0 0,0-3-1 0,0-4-1 16,4 4 0-16,1-4 0 0,-1 4-5 0,-4-1-1 15,-5 5 0-15,1 4 0 0,0-1-3 0,-5 5-1 16,-5 7 0-16,1 4 0 0,-9 8 22 0,0 0 4 15,0 0 1-15,0 12 0 0,0 7-29 0,0 5-11 16,-4-1 8-16,4 8-8 0,-9 1-8 0,5 3-8 16,-1-4 0-16,5 4-724 0,0-4-144 15</inkml:trace>
          <inkml:trace contextRef="#ctx0" brushRef="#br0" timeOffset="109924.8513">3029 9276 1681 0,'0'0'74'15,"0"0"16"-15,0 8-72 0,-9-1-18 0,9 9 0 0,-9 0 0 16,5 7 79-16,-5 4 12 0,0 1 2 0,5 3 1 16,-9 8-22-16,4 4-5 0,0 0-1 0,0 7 0 0,0-3-41 15,1 8-8-15,-6-5-1 0,6 1-1 0,3 4 6 0,-3-5 2 16,-1-3 0-16,0 0 0 0,5 0-9 0,-1-8-2 15,-4 0 0-15,5-4 0 0,0-8 7 0,-5-4 1 16,5 1 0-16,4-12 0 0,-9-1-4 0,4-7 0 16,5-4 0-16,0 0 0 0,0 0 7 0,0 0 1 15,-4-4 0-15,4-7 0 0,-4-5-7 0,-1 0-1 16,1-7 0-16,4-4 0 0,4-1-16 0,1-7 0 16,-1 0 8-16,9-4-8 0,5-4 0 0,4-4 0 15,0-3 0-15,8-5 0 0,1-3 0 0,4 3 0 16,5 4 0-16,-1 5-9 0,1 3 9 0,-1 4 0 15,0 8 8-15,-3 3-8 0,-6 9-10 0,-3 7-6 16,-1 0-2-16,-9 8 0 0,1 4 18 0,-5 4-10 16,-4 4 10-16,-5 8-8 0,-4-1 8 0,-4 5 0 0,-5 3 0 15,-4 5 0-15,-9-1 0 0,0 4 0 0,-9 8 0 16,-4-4 0-16,0 4 0 0,-4 4-15 0,-5-4 3 0,-4 0 0 31,-1 0-17-31,6 0-3 0,-1-4-1 0,0 0 0 0,9-4-51 16,0-3-11-16,4-5-1 0,5-3-912 0</inkml:trace>
          <inkml:trace contextRef="#ctx0" brushRef="#br0" timeOffset="108629.0823">752 9186 115 0,'0'0'10'0,"0"0"-10"15,0 0 0-15,0-4 0 0,0 4 203 0,-14-8 38 16,10 4 8-16,0-3 2 0,-5-1-116 0,9 4-23 15,-13-4-5-15,4 4-1 0,0 0-17 0,0-3-3 16,-8 3-1-16,4-4 0 0,-1 4-20 0,-7 0-4 16,7 0-1-16,-12 0 0 0,4 0-24 0,0 4-6 15,-9 0-1-15,5 4 0 0,4 4-17 0,-8 0-3 16,8 4-1-16,-9 3 0 0,0 5-8 0,0-1 0 16,5 1 0-16,4 3 0 0,-4 4 0 0,0 1 0 15,4-1 0-15,4 4 0 0,0-4 0 0,1 5 0 16,8-5 0-16,-8 4 0 0,12-4 0 0,1-3 0 15,-1-1 0-15,5-7 0 0,0 3 0 0,9-7 0 16,0 0 0-16,4-4 0 0,-13 3 0 0,13-11 0 16,5-4 0-16,-5-3 0 0,9-5 0 0,-4-4 0 15,-1 1 0-15,9-9 8 0,1 5-8 0,-1-5 0 0,-4 1 0 16,0-4 8-16,9-1-8 0,-5 5 0 0,-4 0 0 16,4-1 0-16,-8 1 0 0,-1 3 0 0,1 1 0 0,-5 3 0 15,0 8 0-15,-4 1 0 0,-9 7 0 0,0 0 0 16,13 7 0-16,-4 9 0 0,0 7 0 0,-1 12 0 15,1 4 0-15,-4 12 0 0,-5 4 0 0,0 11 0 16,-9 0 11-16,0 8 0 0,5 0 0 0,-18 8 0 16,4 0 5-16,-4 0 0 0,-4-4 1 0,0 0 0 15,-9-4 10-15,4-4 1 0,0 1 1 0,-4-5 0 16,4-8-1-16,-4-7 0 0,4-8 0 0,1-4 0 0,-1-4-6 16,5-8-2-16,-1-3 0 0,1-5 0 0,4-3 4 0,5-8 0 15,-14-4 0-15,9-4 0 0,4-8 3 0,-4 0 1 16,9-8 0-16,0-7 0 0,4-8-12 0,9-4-1 15,0-12-1-15,14-8 0 0,7-7-14 0,6-8 0 16,8-4 0-16,9-4 0 0,0 0 0 0,13 4-10 16,4-4 10-16,5 7-8 15,4 1-28-15,0 8-4 0,5 7-2 0,-5 8 0 16,0 5-178-16,-4 6-36 0</inkml:trace>
          <inkml:trace contextRef="#ctx0" brushRef="#br0" timeOffset="110377.6086">4007 8558 2257 0,'0'0'49'0,"0"0"11"0,9 8 1 0,-1-4 3 0,1 4-51 0,0 7-13 16,-5 1 0-16,5 7 0 0,-4 5 54 0,-1 11 8 15,0 7 2-15,-4 9 0 0,0 0-29 0,-4 7-6 16,0 4-1-16,-10 1 0 0,6 3 7 0,-6 0 1 16,-3-4 0-16,4 4 0 0,-5 1-24 0,1-5-4 15,-1-4 0-15,-4-7-8 0,0 0 10 0,9-5-10 16,-4-15 8-16,3 0-8 0,1-7 12 0,0-9-2 15,-5-3-1-15,10-5 0 0,3-7-9 0,5-4 8 16,-13-4-8-16,9 1 8 0,-1-9 4 0,1-8 0 16,0-3 0-16,4-4 0 0,8-5-12 0,6-3 0 15,3 4 0-15,5-8-11 0,4 0 11 0,5 8 0 16,0 0 0-16,-1 4 0 0,-3 7 0 0,-1 4 0 0,-4 9 0 16,4 3 0-16,-4 8 0 0,0 7 0 0,-9 5 0 0,5 3-8 15,-5 5 8-15,0 7 0 0,0 0 0 0,-4 8 0 16,4 0-15-16,-4 0-7 0,9 4-2 0,-5 0-800 15,0-4-161-15</inkml:trace>
        </inkml:traceGroup>
        <inkml:traceGroup>
          <inkml:annotationXML>
            <emma:emma xmlns:emma="http://www.w3.org/2003/04/emma" version="1.0">
              <emma:interpretation id="{55EBCECE-483A-452D-9B46-84C35702E2BE}" emma:medium="tactile" emma:mode="ink">
                <msink:context xmlns:msink="http://schemas.microsoft.com/ink/2010/main" type="inkWord" rotatedBoundingBox="9214,9572 12339,9407 12426,11062 9302,1122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1376.7553">7999 8808 1364 0,'-4'-24'60'0,"4"17"13"0,0-5-58 0,-4-4-15 16,-1 1 0-16,1 3 0 0,-1-8 109 0,-3 5 19 15,3-1 4-15,-4 1 1 0,1-5-40 0,-5 5-8 16,-5-5-1-16,0 4-1 0,1 1-30 0,-1-1-5 15,-4 1-2-15,-4 3 0 0,4-4-28 0,-4 5-6 16,-1 3 0-16,1 0-1 0,0-4-11 0,4 8 12 16,-9 1-12-16,5-1 12 0,0 0-4 0,-1 4-8 15,-3 4 12-15,-1 0-4 0,0 3-8 0,-4 1 0 16,0 8 9-16,-5 7-9 0,1 1 0 0,-1 7-10 16,5 4 1-16,0 12 0 0,0 3 30 0,4 9 7 0,5 3 0 15,0 12 1-15,-1 0-20 0,6 8-9 0,3-4 8 16,0 4-8-16,1 0 24 0,8 4-1 0,-4-4 0 0,9 0 0 15,-1-4-7-15,5-4 0 0,0-8-1 0,9-4 0 16,0-7 8-16,8 0 1 0,1-9 1 0,4-7 0 16,4-7-25-16,0-5 0 0,5-4 0 0,0-11 0 15,8 0 0-15,1-8 0 0,-1-8 0 0,1 0 0 16,-1-4 8-16,1-4-8 0,-1-7 8 0,-4 3-8 16,5-7 10-16,-9-1-10 0,-1 1 12 0,-3-4-12 15,-1-4 11-15,0-5-11 0,-4 1 10 0,0 0-10 16,-9-4 10-16,0 8-10 0,1-4 10 0,-10 4-10 0,0 4 8 15,-8 3-8-15,0 5 0 0,-1 3 9 0,1-3-9 16,-9 7 0-16,-1 0 0 0,-3 8 0 0,-1 0 0 0,1 0 0 16,-1 1 0-16,1 3 0 0,-1 3 0 0,1 1 0 15,-1 0-8-15,5 0 8 0,4 0 0 0,9-4 0 16,0 0-9-16,0 0 9 0,0 0 0 0,0 0-8 16,0 0 8-16,0 0 0 0,9 0 0 0,8 0-8 15,-3 0 8-15,8-4 0 0,-1-4 0 0,10 4 0 16,0-3 0-16,4-1 0 0,0 0 0 0,9 0-8 15,4 8 8-15,0-4 0 16,-4 0-120-16,9 4-16 0,-5 0-4 0,5 0-944 0</inkml:trace>
          <inkml:trace contextRef="#ctx0" brushRef="#br0" timeOffset="111654.1263">8903 9365 1566 0,'-17'-3'34'0,"17"3"7"16,-5 0 2-16,5 0 1 0,0 0-35 0,0 0-9 0,0 0 0 0,0 0 0 0,9-4 63 0,4 4 10 15,0-4 3-15,14-4 0 0,-1 4 1 0,5-4 1 16,8 0 0-16,1 1 0 0,-1-1-22 0,5 0-5 16,4 0-1-16,0 0 0 0,-4 5-33 0,0-1-6 15,0 0-2-15,-4 0 0 0,-1 4-9 0,1 0-16 16,-5 0 4-16,-5 0 1 16,5 0-45-16,-8 4-8 0,-1 0-3 0,0 3-885 15</inkml:trace>
          <inkml:trace contextRef="#ctx0" brushRef="#br0" timeOffset="111860.103">9039 9576 1954 0,'-13'8'43'0,"0"-4"9"0,0 0 1 0,4 3 3 0,-4 1-45 0,8 0-11 0,5-8 0 0,0 8 0 15,5 0 46-15,8-4 7 0,0 3 2 0,5-3 0 16,8-4-17-16,9 4-3 0,4-8-1 0,5 4 0 15,9-4-25-15,8 0-9 0,-4 1 0 0,5-1 9 32,-1-4-45-32,5 0-10 0,0 0-2 0,8-3 0 0,-3-5-167 0,8 4-33 0,65-19-8 15,-29 4 0-15</inkml:trace>
        </inkml:traceGroup>
        <inkml:traceGroup>
          <inkml:annotationXML>
            <emma:emma xmlns:emma="http://www.w3.org/2003/04/emma" version="1.0">
              <emma:interpretation id="{32306432-FD1F-4E01-A9D0-AF208AA9986E}" emma:medium="tactile" emma:mode="ink">
                <msink:context xmlns:msink="http://schemas.microsoft.com/ink/2010/main" type="inkWord" rotatedBoundingBox="13084,9325 18104,9061 18190,10682 13170,1094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3434.0459">14225 8948 1422 0,'-26'8'31'0,"12"-4"6"0,6-4 2 0,3 4 1 0,-4-4-32 0,9 0-8 0,0 0 0 0,0 0 0 16,0 0 106-16,0 0 19 0,0 0 4 0,0 0 1 16,14 0-24-16,3-8-5 0,5-4-1 0,4 4 0 15,1 1-51-15,8-5-10 0,0 0-3 0,9 4 0 16,-5-3-20-16,1 3-5 0,4-4-1 0,0 4 0 16,-1 1-10-16,-8-1-17 0,1 4 4 0,-6 0 1 31,1 4-40-31,-5-4-8 0,-4 4-2 0,0 0-604 0,0 0-121 0</inkml:trace>
          <inkml:trace contextRef="#ctx0" brushRef="#br0" timeOffset="113222.3006">14163 8531 1911 0,'0'0'42'0,"5"-8"9"0,-1-4 1 0,1 5 2 0,3-5-43 0,1 4-11 15,4-4 0-15,0 5 0 0,5-5 65 0,4-4 11 16,4 1 3-16,1-1 0 0,8 0-34 0,0 1-6 16,0-5-2-16,9 5 0 0,4 3-20 0,0 0-4 15,1 5-1-15,-1-1 0 0,-4 4-12 0,0 0 0 16,-5 4 0-16,1 0 0 0,-5 4 0 0,-5 4 0 15,-3-1 9-15,-5 5-9 16,0 0-90-16,-5 3-23 0,1 1-5 0</inkml:trace>
          <inkml:trace contextRef="#ctx0" brushRef="#br0" timeOffset="113865.0352">15633 7989 2113 0,'0'0'46'0,"5"0"10"0,8 4 1 0,-4 0 3 0,-1 7-48 0,5 5-12 0,1 3 0 0,3 13 0 16,-4-1 96-16,0 8 16 0,5 4 3 0,-5 11 1 15,0 1-26-15,-4 3-5 0,0 1-1 0,-5 7 0 0,-8 0 8 0,0 5 0 16,-5-1 1-16,-9 8 0 15,-4-4-54-15,0 0-11 0,-8-4-3 0,3 4 0 16,-3-7-12-16,-1-5-2 0,0-3-1 0,-4-1 0 16,0-3-21-16,0-5-4 0,0-7-1 0,0 0 0 15,4-8-153-15,0 0-31 0,5-7-7 0</inkml:trace>
          <inkml:trace contextRef="#ctx0" brushRef="#br0" timeOffset="112110.6192">11483 8375 1951 0,'0'-16'43'0,"4"-7"9"0,-4-1 1 0,0 1 2 0,-4 4-44 0,-1 7-11 16,-3 4 0-16,-1 4 0 0,-9 0 80 0,-4 12 13 15,-8 4 3-15,-10 15 1 16,-4 4-61-16,-8 12-13 0,-1 8-3 0,-4 7 0 0,4 9 36 0,1-1 6 16,12 0 2-16,1 4 0 0,-1 8-20 0,10 4-3 15,3-4-1-15,10 0 0 0,-1 0-28 0,9-7-12 16,5 3 8-16,4 0-8 0,9-8 0 0,4 0 0 15,0-3 0-15,5-5 0 16,4-7-19-16,-1-4-9 0,6-8-1 0,-1-8-1 16,5 0-80-16,4-11-16 0,0-5-3 0,5-3-920 0</inkml:trace>
          <inkml:trace contextRef="#ctx0" brushRef="#br0" timeOffset="112484.7103">12084 8578 2113 0,'-18'-4'46'0,"18"4"10"0,-13 0 1 0,0 4 3 0,13-4-48 0,-4 11-12 0,-5 5 0 0,4 11 0 16,5 1 44-16,0 7 7 0,0 4 1 0,5 7 0 16,-5-3 0-16,4 8 0 0,1 0 0 0,-1 7 0 15,0-3-23-15,1-4-4 0,-5-1-1 0,4-3 0 16,1 0-8-16,3 0-1 0,-3-8-1 0,-1 0 0 15,5-8 10-15,0-4 1 0,-5 0 1 0,5-7 0 0,0-1-11 16,-1-7-3-16,-3 4 0 0,4-8 0 0,-1 3 17 16,1-7 3-16,-9-4 1 0,9 4 0 0,-9-4-4 0,13 0-1 15,-4-4 0-15,0 0 0 0,-1-4-5 16,-3-3-2-16,8-5 0 0,-4 1 0 0,-1-5-2 16,6 1-1-16,-1-5 0 0,0-7 0 0,4 4-6 0,-3-12-2 15,8 0 0-15,0-4 0 0,4-8-10 0,0-4 0 16,-4 1 9-16,13-1-9 0,5 1 0 0,4-5 9 15,-5 5-9-15,9 3 0 0,-4 4-12 0,-4 4-10 16,-1 0-2-16,1 8 0 16,-1 0-87-16,-4 8-17 0,0-1-4 0,0 5-1110 0</inkml:trace>
          <inkml:trace contextRef="#ctx0" brushRef="#br0" timeOffset="112740.6939">13536 8972 2271 0,'0'0'50'0,"0"11"10"0,0 1 3 0,-4 4 1 0,4 3-52 0,-5 8-12 0,-3 5 0 0,-1-1 0 16,-4 4 102-16,-1 4 18 0,-8-4 3 0,5 4 1 15,-5-4-74-15,-9 0-14 0,1 4-4 0,-6 0 0 16,6-4-32-16,-5 0 0 0,0-3 0 0,-1-1 0 15,6 0 0-15,-1-4 0 0,5-7 0 0,-5-1 0 16,9 1-139-16,5-5-31 0,-1-3-6 0,9-4-904 16</inkml:trace>
          <inkml:trace contextRef="#ctx0" brushRef="#br0" timeOffset="113617.5017">13997 9299 1825 0,'0'0'40'0,"0"0"8"0,0 0 1 0,0 0 3 0,0 0-41 0,0 0-11 15,0 0 0-15,13 12 0 0,0-4 76 0,5-1 12 16,8-3 4-16,0 0 0 0,5-4-52 0,0 0-11 16,4 0-1-16,9 0-1 15,4-4-91-15,0 0-17 0,5-3-4 0,4-1-1 0</inkml:trace>
          <inkml:trace contextRef="#ctx0" brushRef="#br0" timeOffset="112967.9109">14190 8515 2113 0,'0'0'93'0,"0"0"20"0,0 0-90 0,0 0-23 15,0 12 0-15,0 4 0 0,-5 3 48 0,5 4 4 16,0 9 2-16,-4-1 0 0,0 4 16 0,-1 4 3 16,-4 0 1-16,5 8 0 0,-5-4-21 0,1 3-4 15,-1 5-1-15,0 0 0 0,-4-4-28 0,4-4-7 16,-4 3-1-16,0 1 0 0,0-8-12 0,4 0-10 15,-4-4 2-15,4-4 0 16,0-3-95-16,5-5-18 0,-5-7-4 0,9-1-618 0,-4 1-123 16</inkml:trace>
        </inkml:traceGroup>
        <inkml:traceGroup>
          <inkml:annotationXML>
            <emma:emma xmlns:emma="http://www.w3.org/2003/04/emma" version="1.0">
              <emma:interpretation id="{CA1B3D5E-7ED6-431C-BA51-73F85D3B42E9}" emma:medium="tactile" emma:mode="ink">
                <msink:context xmlns:msink="http://schemas.microsoft.com/ink/2010/main" type="inkWord" rotatedBoundingBox="19679,8548 23392,8353 23495,10312 19783,1050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14827.3379">17423 8624 1594 0,'-9'4'35'0,"9"-4"7"0,0 0 2 0,0 0 1 0,0 0-36 16,5 8-9-16,4 0 0 0,8-4 0 0,1 0 75 0,8-4 13 16,0 4 2-16,14-8 1 0,12-4-8 0,5 0-2 15,5-4 0-15,12 1 0 0,5-5-30 0,0 1-7 16,-4-5 0-16,0 4-1 0,-5 1-8 0,0-5-2 15,-4 5 0-15,-5-1 0 0,-13 1-33 0,1 3-20 16,-1 0 2-16,-4 4 1 16,-13 1-26-16,-5-1-5 0,-4 0 0 0,0 4-642 15,-5 4-128-15</inkml:trace>
          <inkml:trace contextRef="#ctx0" brushRef="#br0" timeOffset="114991.2393">18463 7938 1094 0,'-18'-19'48'0,"14"7"11"0,-5 4-47 0,9-4-12 0,-4 1 0 0,4 3 0 15,-9 4 134-15,0 0 25 0,9 4 5 0,0 0 0 16,-8 8-56-16,-1 7-12 0,0 5-3 0,-4 11 0 16,-5 8-49-16,-8 8-11 0,0 8-1 0,-1 7-1 15,1 4 18-15,-5 8 4 0,-4-3 1 0,-4 10 0 16,-1-6-8-16,-4-1-2 0,0 4 0 0,1 4 0 15,3-8-29-15,5 0-7 0,4-4 0 0,-4 0-8 16,4-7 11-16,1-9-11 0,3 1 10 0,1-8-10 16,0-5-24-16,4-3-12 15,4-3-1-15,-4-5-690 0,5-4-137 0</inkml:trace>
          <inkml:trace contextRef="#ctx0" brushRef="#br0" timeOffset="116065.6967">19297 7400 1774 0,'8'-8'39'0,"-3"0"8"0,-1-3 1 0,5 3 3 0,-9 8-41 0,0 0-10 15,0 0 0-15,0 0 0 0,0 12 43 0,-5 7 6 16,1 4 2-16,0 13 0 0,-5 3-1 0,0 7 0 0,-4 5 0 0,0 8 0 16,0 3-5-16,-5 8-1 0,1 0 0 0,-10 12 0 15,1-4 5-15,-5 0 1 0,1 8 0 0,-6 4 0 16,6-5-18-16,-5-7-4 0,0 0-1 0,-5 0 0 16,5-11 10-16,4-1 3 0,-8-4 0 0,-5 1 0 15,0-9-40-15,4-3 0 0,10-4 0 0,-10 4 0 16,-4-12 8-16,5-8 0 0,8 4 0 0,5-12 0 15,0-3-8-15,4-5-8 0,4-3 8 0,9-4-12 16,5-4 12-16,4-4-10 0,-9 0 10 0,9 0-10 16,0-12 10-16,5 0 0 0,-1-3 0 0,5-5 0 15,8-7 0-15,1 0 0 0,4-4 0 0,4-1 0 16,-4 1 0-16,9 0 0 0,8 4 0 0,1-5 8 16,-1 5-8-16,1 4 0 0,-5 3 0 0,4 9 8 0,-8-1-8 15,0 8 0-15,-9 8 0 0,4 0 0 0,-4 7-12 0,0 5-3 16,-5 4-1-16,5-1 0 0,-4 1 16 0,-1-1-9 15,1 4 9-15,-1 1-8 0,5-5 8 0,0-3 0 16,0-4 0-16,5-1 0 0,-5-3 15 0,4 0 1 16,0-4 1-16,1-4 0 0,3-4-17 0,1 0 0 15,0 0 0-15,-5-4 0 0,5 1 0 0,-1-5 0 16,-3 0 8-16,3-3-8 0,-3-1 0 0,-1 0-17 16,-4-7 3-16,4 0 1 0,-4-1 13 0,5 1 0 15,-10-5 0-15,9-3 0 0,-8 4 0 0,0-4 0 16,-1 0 0-16,1-5 0 0,-5 1 0 0,9 0 0 15,-5 0 0-15,-4 4 0 0,5 0 8 0,-5 0 0 16,5 7 1-16,-9 5 0 0,-5 3-22 0,5 4-5 16,-9 1-1-16,4 3 0 0,-4 8 19 0,0 0 0 15,0 0 0-15,-13 4 0 0,0 4-9 0,-5-1 9 0,-4 5 0 16,0 4-9-16,0 3 9 0,-4 1 0 0,-5 3 0 16,5 4 0-16,4-7 0 0,0 7 0 0,0-7 0 0,0 7 0 15,5-4 0-15,4 5-8 0,4-1 8 0,4-4 0 16,1 1 0-16,4-5-10 0,4 5 10 0,1-1 0 15,4-3 0-15,-1-5 0 0,10 1 0 0,-5-1 0 16,9-3 0-16,0-4 0 0,0-4 0 0,9-4 9 16,-5 0-9-16,9-4 0 0,0-4 0 0,5 0 8 15,3-3-8-15,1-5-12 0,5 0 2 0,3-7 1 16,1 3 9-16,0 1 0 0,-1-4 0 0,-4 3 0 0,-4 4 12 0,0 1-3 16,-4 3 0-16,-5 4 0 0,-9 4 2 15,-4 4 0-15,-4 0 0 0,-1 12 0 0,-4 4-11 16,-4-1 12-16,-9 5-12 0,0 7 12 0,-4 0-12 0,-1 1 0 15,1-1 0-15,4 4 8 0,-9 0-8 0,9-3 0 16,-4-1 0-16,8 0 8 0,-4-7-8 0,9-1 0 16,4-7 0-16,0 4 0 0,5-9 0 0,-1 1 0 15,10-8 8-15,-1 0-8 0,5 0 0 0,-1-4 12 16,5-3-12-16,-4-5 12 0,0 0-12 0,4-3 0 16,-4-5 0-16,-1-7 8 0,1-1-8 0,-5-3 8 15,1 0-8-15,-1-4 8 0,0 4-8 0,-4-8 0 16,0 4 0-16,0 0 8 0,-9-1 0 0,5-3 0 15,-9 8 0-15,4-4 0 0,-4 8 6 0,-5 3 1 0,0 1 0 0,-4 7 0 0,-4 1-4 0,0 7-1 32,-1 0 0-32,-8 8 0 0,0 0-10 0,-5 4 0 15,1 8 0-15,-1 3 0 0,-8 9-12 0,4-1-2 16,0 1 0-16,-4 7 0 0,4-4 14 0,0 4 0 0,4 1 0 0,1 3 0 16,-1 0 0-16,9 4 0 0,1-8 0 0,3 4 0 15,5 0 0-15,5-4 0 0,-1 4 0 0,9-3 0 31,5-1-121-31,8-4-22 0,0-3-4 0,10-1-964 0</inkml:trace>
        </inkml:traceGroup>
        <inkml:traceGroup>
          <inkml:annotationXML>
            <emma:emma xmlns:emma="http://www.w3.org/2003/04/emma" version="1.0">
              <emma:interpretation id="{A5A740D1-A2AA-490E-81BC-6A1CDA62AA06}" emma:medium="tactile" emma:mode="ink">
                <msink:context xmlns:msink="http://schemas.microsoft.com/ink/2010/main" type="inkWord" rotatedBoundingBox="25749,8741 27169,8666 27241,10019 25820,1009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17003.3494">23697 8324 806 0,'-9'-15'36'0,"9"15"7"0,9-8-35 0,-5 0-8 16,-4 0 0-16,0 0 0 0,0 8 202 0,0 0 38 16,-4-7 8-16,4 7 2 0,0 0-122 0,0 0-24 15,0 0-4-15,-4 11-2 0,-1 5-35 0,-4 11-7 16,5 4-2-16,-5 4 0 0,1 4-10 0,-6 4-1 16,-3 4-1-16,-1 4 0 0,5-8 21 0,-4 4 4 15,-5-5 1-15,8 1 0 0,1 0-68 0,0-4-17 16,4-8-2-16,1 1 0 0,3-5 19 0,1-4 0 15,4 1 11-15,4-5-11 0,1-11 0 0,3 0 0 16,1 0 0-16,4-4 0 0,5-4 32 0,-1-4-1 16,1-4 0-16,-1 0 0 0,5 0-31 0,0-3 8 15,0-5-8-15,5 0 0 0,-1-3 9 0,9-5-1 16,-4-3 0-16,17-8 0 0,0 0-8 0,1-4 0 16,3 0 0-16,5-4-11 0,-4 4 11 0,4 0 0 15,0 4 0-15,4 0 0 0,-4 0 0 0,0 4 0 0,9 3 0 16,0 5-8-16,-5 7 8 0,-4 5 0 0,-8 7 0 0,-5 4-8 15,-5 4 8-15,-8 3 0 0,-5 5 0 16,-4 4 8-16,-4 3-8 0,-5 5 8 0,-4-1-8 0,-5 8 8 16,0-4 3-16,1 5 1 0,-10-1 0 0,1 0 0 15,-5-4 11-15,0 5 2 0,-8-9 1 0,4 4 0 16,-9-3 3-16,0-1 1 0,0-3 0 0,-4-5 0 16,-10 1-13-16,1-5-2 0,0 1-1 0,-9 0 0 15,5-8-14-15,-1 0 11 0,1 0-11 0,-5-4 10 16,5-4-10-16,-1 0 0 0,-4-4 0 0,0 0 0 15,0 0-110-15,1-3-18 0,-1-1-3 0,0 0-1092 16</inkml:trace>
          <inkml:trace contextRef="#ctx0" brushRef="#br0" timeOffset="117124.2736">24408 7653 2246 0,'0'0'200'0,"0"-11"-160"16,9-1-32-16,-5 4-8 0,5 0 25 0,-1 5 4 16,6-1 1-16,-1 4 0 0,4 7-14 0,10 1-4 15,-5 4 0-15,4 0 0 16,-4 3-156-16,0 1-32 0</inkml:trace>
        </inkml:traceGroup>
        <inkml:traceGroup>
          <inkml:annotationXML>
            <emma:emma xmlns:emma="http://www.w3.org/2003/04/emma" version="1.0">
              <emma:interpretation id="{00651042-7EB6-418A-9B88-72F35BBE0E81}" emma:medium="tactile" emma:mode="ink">
                <msink:context xmlns:msink="http://schemas.microsoft.com/ink/2010/main" type="inkWord" rotatedBoundingBox="29375,9311 30253,9265 30288,9910 29409,9957"/>
              </emma:interpretation>
              <emma:one-of disjunction-type="recognition" id="oneOf31">
                <emma:interpretation id="interp35" emma:lang="" emma:confidence="1">
                  <emma:literal>a</emma:literal>
                </emma:interpretation>
                <emma:interpretation id="interp36" emma:lang="" emma:confidence="0">
                  <emma:literal>9</emma:literal>
                </emma:interpretation>
                <emma:interpretation id="interp37" emma:lang="" emma:confidence="0">
                  <emma:literal>.</emma:literal>
                </emma:interpretation>
                <emma:interpretation id="interp38" emma:lang="" emma:confidence="0">
                  <emma:literal>,</emma:literal>
                </emma:interpretation>
                <emma:interpretation id="interp39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18813.8547">27602 8437 882 0,'-27'-15'39'0,"27"15"8"0,9-8-38 0,-5 0-9 16,-4-8 0-16,0 1 0 0,0 3 110 0,0-3 20 16,0-1 4-16,0 0 1 0,0 1-35 0,-4 3-6 15,4-4-2-15,-9 1 0 0,5-1-34 0,0 5-7 16,-5 3-2-16,0 0 0 0,0 4-22 0,-4 0-5 15,0 4-1-15,-5 8 0 0,1 0-21 0,-10 7 8 16,-3 1-8-16,-5 11 0 0,0 1 0 0,-5 7 0 16,1 4 0-16,4 4 0 0,-1-4 42 0,6 0 4 15,3-4 1-15,5 4 0 0,5-4-24 0,4-4-5 16,4-8-1-16,0 5 0 0,9-1-17 0,0-8 0 16,5-7-13-16,-1 0 5 0,5 0 8 0,4-5 9 15,0-3-1-15,5-4-8 0,8 0 8 0,5-4-8 16,4-3 0-16,9-5 0 0,4-4 0 0,-9 1 0 15,5-5 0-15,-9 1 0 0,5-1 0 0,-9 1 0 0,-5-5 0 0,0 1 0 16,0-4 46-16,5-1 9 0,0-3 1 16,-5 4 1-16,1-1-25 0,3-3-4 0,-3 8-2 0,-5 3 0 15,-5 13-1-15,-4 3 0 0,0 4 0 0,-4 7 0 16,0 5-13-16,-5 4-2 0,1 7-1 0,-1 4 0 16,5 5-9-16,-5-1 0 0,1 4 0 0,3-4 0 15,6 0 11-15,-1 4 0 0,4 4 0 0,-8 4 0 16,4 0-223-16,0 0-44 0</inkml:trace>
        </inkml:traceGroup>
      </inkml:traceGroup>
    </inkml:traceGroup>
    <inkml:traceGroup>
      <inkml:annotationXML>
        <emma:emma xmlns:emma="http://www.w3.org/2003/04/emma" version="1.0">
          <emma:interpretation id="{53AD4D65-6CDE-4F5A-92E9-805BB4C2480A}" emma:medium="tactile" emma:mode="ink">
            <msink:context xmlns:msink="http://schemas.microsoft.com/ink/2010/main" type="paragraph" rotatedBoundingBox="2509,12148 18466,10844 18625,12795 2668,14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2D2035-C5A4-4CBC-8E09-93AB582C90B2}" emma:medium="tactile" emma:mode="ink">
              <msink:context xmlns:msink="http://schemas.microsoft.com/ink/2010/main" type="line" rotatedBoundingBox="2509,12148 18466,10844 18625,12795 2668,14099"/>
            </emma:interpretation>
          </emma:emma>
        </inkml:annotationXML>
        <inkml:traceGroup>
          <inkml:annotationXML>
            <emma:emma xmlns:emma="http://www.w3.org/2003/04/emma" version="1.0">
              <emma:interpretation id="{F5FA2072-E174-4C35-9BDB-CD34C8A74010}" emma:medium="tactile" emma:mode="ink">
                <msink:context xmlns:msink="http://schemas.microsoft.com/ink/2010/main" type="inkWord" rotatedBoundingBox="2710,12127 5263,12335 5131,13957 2578,13748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20280.1677">866 11838 882 0,'0'0'39'0,"0"0"8"0,0 0-38 0,0-8-9 15,-5 0 0-15,5 8 0 0,0-4 102 0,0-7 18 16,-4 3 4-16,-1 0 1 0,1 0-22 0,-5 4-5 16,5-3-1-16,-5-1 0 0,9 4-25 0,-13-4-6 15,4 8-1-15,-4-4 0 0,4 0-18 0,-4 0-4 16,0 4-1-16,0 0 0 0,-9 0-23 0,4 8-5 16,-4-4-1-16,0 4 0 0,0 4-5 0,-4 3 0 15,-5 5-8-15,1-1 12 0,-1 5 4 0,9 3 0 16,-13 0 0-16,4 4 0 0,5 4 6 0,0 4 2 15,4 0 0-15,0 4 0 0,0-4-9 0,9 0-2 16,4 4 0-16,5-4 0 0,-1 0-1 0,10 0-1 16,3-8 0-16,1 1 0 0,4-5-11 0,5 0 0 15,-1-3 0-15,10-1 0 0,-1-3 0 0,9-5 10 0,0 5-10 16,5-9 10 0,4-3-39-16,4 0-8 0,-9-4-2 0,10-4-645 0,-6-8-128 15</inkml:trace>
          <inkml:trace contextRef="#ctx0" brushRef="#br0" timeOffset="120725.5795">1449 11319 403 0,'0'0'36'0,"0"0"-36"16,-4-8 0-16,4 1 0 0,0-1 139 0,-5 0 21 15,5-4 4-15,0 1 0 0,0-1-50 0,0 0-10 16,0 4-3-16,5-7 0 0,-5 3-1 0,4-3 0 16,1 3 0-16,-5 0 0 0,4 4-8 0,0-3-3 0,-4 3 0 0,5 4 0 15,-5 4-21-15,0 0-5 0,0 0-1 16,0 0 0-16,0 12-22 0,4 7-5 0,0 8-1 0,-4 1 0 16,-4 11 2-16,0 0 0 0,-9 8 0 0,8-1 0 15,-8 13-8-15,4-1 0 0,-4 5-1 0,0 3 0 16,-5-4-6-16,5 5-1 0,-4-5 0 0,3 8 0 15,1-3-20-15,0-5 0 0,4 4 0 0,1-3 0 16,-1-1-116 0,4-3-27-16,5-9-5 0,0-3-896 0</inkml:trace>
          <inkml:trace contextRef="#ctx0" brushRef="#br0" timeOffset="121059.3763">1936 12076 1209 0,'-9'-4'53'0,"9"0"12"0,0 4-52 0,0 0-13 16,-4 0 0-16,4-4 0 0,0 4 152 0,-4 0 28 16,-1 4 6-16,1 4 1 0,-5 0-70 0,0 3-13 0,0 9-4 0,1 3 0 15,-5 4-35-15,-1 1-7 0,1 7-2 0,4 0 0 16,1 0-16-16,3 4-3 0,-4-4-1 0,9 0 0 16,5 0-23-16,-1-3-5 0,1-5 0 0,3 0-8 15,6-3 0-15,-1-9 0 0,4 1 0 0,1-5-767 16,4-3-155-16</inkml:trace>
          <inkml:trace contextRef="#ctx0" brushRef="#br0" timeOffset="121195.1053">2094 11666 1094 0,'-9'-4'97'0,"1"-3"-77"15,-6-9-20-15,6 4 0 0,3 5 236 0,-4-1 43 16,1 4 9-16,8 4 1 15,0 0-258-15,0 0-52 0,0 0-11 0</inkml:trace>
          <inkml:trace contextRef="#ctx0" brushRef="#br0" timeOffset="121673.8969">2800 11951 1566 0,'0'0'69'0,"0"0"15"0,0 0-68 0,0 0-16 0,0 0 0 15,-4-4 0-15,0-4 104 0,-1 4 18 0,5-3 3 0,-4-1 1 16,-1 0-50-16,1 0-11 0,0 0-1 0,-1 4-1 16,1-3-35-16,0-1-6 0,-5 0-2 0,0 4 0 15,0 0-20-15,-4 0 9 0,4 4-9 0,-8 4 0 16,-1 4 8-16,1 4-8 0,-1 3 0 0,-8 1 0 15,-1 7 0-15,1 5 0 0,0 3 0 0,-1 4 0 16,1 4 8-16,4 4-8 0,0-4 0 0,5 4 0 16,-1-4 0-16,1 0 0 0,3 0 0 0,6-8 0 15,3-4 0-15,5-3 0 0,0-9 0 0,9 1 0 16,0-4 0-16,4-12 0 0,5 0 0 0,-1-12 0 16,14 0 0-16,-5-7 0 0,9-9 0 0,-4 1 0 15,4-8 0-15,-4 0 0 0,4 0 0 0,-4-4 0 16,4 0 0-16,-9 0 0 0,0 4 0 0,1-4 0 15,-1 7 8-15,-8 1 0 0,-1 8 1 0,-8 3 0 0,0 5 25 16,-5 7 5-16,5 0 1 0,-9 8 0 0,0 0-3 0,-5 16 0 16,-3 7 0-16,-6 4 0 0,1 12-20 0,-9 4-4 15,-4 0-1-15,4 12 0 0,-4-1-4 0,-5 5 0 16,0-1-8-16,1 1 12 0,-5-1-12 0,8 1 9 16,1-1-9-16,4-3 8 0,4 0-24 0,-4-5-6 15,1-3-1-15,-1-4-772 16,4 0-154-16</inkml:trace>
        </inkml:traceGroup>
        <inkml:traceGroup>
          <inkml:annotationXML>
            <emma:emma xmlns:emma="http://www.w3.org/2003/04/emma" version="1.0">
              <emma:interpretation id="{24C9175C-813E-49AB-8635-2EA07C81EC57}" emma:medium="tactile" emma:mode="ink">
                <msink:context xmlns:msink="http://schemas.microsoft.com/ink/2010/main" type="inkWord" rotatedBoundingBox="5248,13017 5951,12960 6005,13615 5301,13673"/>
              </emma:interpretation>
              <emma:one-of disjunction-type="recognition" id="oneOf33">
                <emma:interpretation id="interp41" emma:lang="" emma:confidence="1">
                  <emma:literal>is</emma:literal>
                </emma:interpretation>
                <emma:interpretation id="interp42" emma:lang="" emma:confidence="0">
                  <emma:literal>us</emma:literal>
                </emma:interpretation>
                <emma:interpretation id="interp43" emma:lang="" emma:confidence="0">
                  <emma:literal>vs</emma:literal>
                </emma:interpretation>
                <emma:interpretation id="interp44" emma:lang="" emma:confidence="0">
                  <emma:literal>ls</emma:literal>
                </emma:interpretation>
                <emma:interpretation id="interp45" emma:lang="" emma:confidence="0">
                  <emma:literal>os</emma:literal>
                </emma:interpretation>
              </emma:one-of>
            </emma:emma>
          </inkml:annotationXML>
          <inkml:trace contextRef="#ctx0" brushRef="#br0" timeOffset="4.13721E6">3191 11974 230 0,'-26'-4'20'0,"26"4"-20"0,0 0 0 0,0 0 0 16,0 0 97-16,0 0 15 0,0 0 4 0,0 0 0 16,0 0-60-16,0 0-11 0,-9 0-2 0,9 0-1 15,13-3-22-15,-13 3-5 0,0 0-1 0,-9-4 0 16,9 4 7-16,0 0 2 0,0 0 0 0,0 0 0 15,-9-4 1-15,9 4 0 0,0 0 0 0,0 0 0 16,-8-4 7-16,8 4 1 0,0 0 1 0,8-4 0 16,-8 4 2-16,0 0 0 0,0-8 0 0,0 8 0 15,18-4-6-15,-18 4-1 0,0 0 0 0,0 0 0 16,0 0-16-16,0 0-3 0,0 0-1 0,0 0 0 16,0 0 10-16,0 0 2 0,0 0 0 0,0 0 0 15,-9 0 6-15,9 0 2 0,0 0 0 0,0 0 0 16,-4 4-28-16,-1 4 0 0,5 4 0 0,0-1 0 15,5 1 0-15,-5 4 0 0,-9-5-11 0,0 5 11 0,9-4 8 16,-4 3 6-16,-9 1 2 0,0-1 0 0,-1 5-2 16,6-1 0-16,-6 1 0 0,-3-1 0 0,-5-3-1 0,9 4 0 15,4-1 0-15,0-3 0 0,-4 3-1 0,4 1 0 16,5-1 0-16,0-3 0 0,-1-1 3 0,5 1 0 16,-4 0 0-16,4-5 0 0,4 5-4 0,-4-1-1 15,-4 1 0-15,4 0 0 0,4-5-10 0,-4 5 10 16,0-4-10-16,0 3 10 0,0-3-1 0,5 0 0 15,-1-5 0-15,-4-7 0 0,-4 12 3 0,4-12 1 16,8 8 0-16,-8-8 0 0,0 0 3 0,0 0 0 16,0 0 0-16,9 4 0 0,4 0-1 0,-13-4 0 15,0 0 0-15,13 4 0 0,5 0-7 0,-1-1-8 16,-17-3 11-16,9 4-11 0,4 0 8 0,1 0-8 0,-1 0 0 16,-4 0 0-16,-9-4 0 0,13 4 0 0,0-4 0 15,0 0 0-15,-13 0 0 0,0 0 0 0,13-4 0 0,0 0 0 16,0 0 8-16,-4 4-8 0,-9 0 0 0,13-8 0 15,5 1 14-15,-9-1-4 0,-5 0-1 0,1-4 0 16,8 1 1-16,0-5 0 0,-9 0 0 0,9 1 0 16,-4 3-10-16,0 0 0 0,4-3 0 0,0-1 8 15,-4 1-8-15,0 3 0 0,8-4 0 0,-3 5 0 16,-6 3 0-16,5-4 0 0,-4 0 0 0,0 5 0 16,4-1 0-16,-8 0 0 0,3 0 0 0,1 0 0 15,9 1 0-15,-10 3 0 0,-8 4 0 0,5-12 0 16,-1 4 0-16,1-4 0 0,-5 1 0 0,0-1 0 15,-5 0 0-15,5 1 8 0,0-1-8 0,0 0 0 0,-4 1 0 16,-1-1 0-16,10-4 0 0,-1 8 0 16,-4-3 0-16,0 3 0 0,0-4 0 0,0 4-11 0,5 5 1 0,-5 3 0 15,0 0 0-15,0 0 0 0,0 0 10 0,0 0-8 16,0 0 8-16,0 0-8 0,0 0 8 0,0 0 0 16,0 0 0-16,0 0 0 0,-5-8 0 0,5 8 0 15,0 0 0-15,0 0 0 0,0 0 0 0,0 0 0 16,0 0 0-16,5-8 0 0,3 4 0 0,-8 4 0 15,0 0 0-15,0 0 0 0,9-4 0 0,-4 0-8 16,-5 4 8-16,0 0 0 0,4-8 0 0,-4 8 0 16,0 0 0-16,0 0 0 0,-4-3 0 0,4 3 0 15,8-4 0-15,-8 4 0 0,0 0 0 0,0 0 0 16,0-8 0-16,5 0 0 0,-5 4 0 0,0-4 0 16,4 1 0-16,0 3 0 0,5-8-8 0,0 4 8 15,-5 0-8-15,1 1 8 0,4-1 0 0,-1 0 0 0,-8 0 0 16,0 8-8-16,0-8 8 0,0 8 0 0,5-4 0 0,-5 4 0 15,0 0 0-15,0 0 0 0,0-7 0 0,0 7 0 16,-9-4 0-16,9 4 0 0,0 0 0 0,0 0 0 16,0 0 0-16,4-8 0 0,1 0 0 0,4 4 0 15,-1 0-13-15,-8 4-1 0,0 0 0 0,5-4 0 16,3-3-5-16,1 7-1 0,-9 0 0 0,0 0 0 16,0 0 20-16,0 0 0 0,0 0-8 0,0 0 8 15,-9-4 0-15,9 4 0 0,0 0 0 0,0 0 0 16,0 0 0-16,0 0 0 0,0 0 8 0,0 0-8 15,0 0 0-15,0 11 0 0,-4-3 0 0,0 4 0 16,12 0 12-16,-8-1-3 0,-13-3-1 0,9 4 0 0,4 3 7 16,-4-3 1-16,-5 0 0 0,-4 0 0 0,-1-1-8 15,6 1 0-15,-1 4-8 0,0-1 12 0,-4 1-12 16,0-5 8-16,8 5-8 0,1 0 0 0,-5-1 8 0,5 5-8 16,-5-9 0-16,5 9 0 0,8-1 8 0,-8 1-8 15,-5-1 0-15,0 1 0 0,5-4 0 0,-1 3 0 16,-3-7 0-16,-1 3 0 0,0-3 8 0,0 4-8 15,5-5 0-15,-5 1 9 0,-8-4 3 0,8 4 0 16,4-9 0-16,1 5 0 0,-5 0-4 0,0 0-8 16,1 0 12-16,8-8-4 0,0 0-8 0,-5 7 0 15,-4-3 0-15,5 4 0 0,4-8 0 0,0 0 0 16,0 0 0-16,0 0 0 0,0 0 0 0,-9 4 0 16,5-4 0-16,-5 4 0 0,-4-4 0 0,0 4 0 0,13-4 0 15,-5 0 0-15,-12 4 0 0,8 0 0 0,9-4 0 16,0 0 0-16,-9 4 0 0,5-1 0 0,0-3 0 0,4 0 0 15,0 0 0-15,0 0 0 0,-9 4 0 0,9-4 0 16,0 0 0-16,0 0 0 0,0 0 0 0,0 0 0 16,0 0 0-16,0 0 0 0,0 0 0 0,-9-4 0 15,-4 1 0-15,4-1 0 0,9 4 0 0,0 0 0 16,-9 0 0-16,9 0 0 0,0 0 0 0,0 0 0 16,0 0 0-16,0 0 0 0,-8-4 0 0,8 4 0 15,0 0 0-15,0 0 0 0,-9-4 0 0,9 4 0 16,0 0 0-16,0 0 0 0,0 0 0 0,-9 4 0 15,0-4 0-15,9 0 0 0,0 0 0 0,0 0 0 16,-17-4 0-16,17 4 0 0,0 0 8 0,0 0-8 0,0 0 0 16,0 0 0-16,0 0 0 0,8-8 0 15,6 4 0-15,-14 4 0 0,0 0 0 0,0 0 0 0,0 0 0 16,0 0 0-16,-5-8 0 0,5 8 0 0,0 0 8 0,0 0-8 16,0 0 0-16,-13 0 8 0,-4 0-8 0,8 0 0 15,9 0 0-15,0 0 0 0,-13 4 14 0,13-4 1 16,0 0 0-16,0 0 0 0,0 0-24 0,0 0-5 15,-14 4-1-15,14-4 0 0,0 0 15 0,0 0 0 16,-8 4-10-16,8-4 10 0,0 0 0 0,0 0 0 16,0 0 0-16,-9 0 0 0,0 0 0 0,9 0 0 15,0 0 0-15,0 0 0 0,0 0 0 0,0 0 0 16,0 0 0-16,0 0 0 0,0 0 0 0,0 0 0 16,0 0 0-16,0 0 0 0,0 0 0 0,0 0 0 15,0 0 0-15,0 0 0 0,0 0 0 0,0 0 0 0,-13-4 0 16,13 4 0-16,0 0 0 0,0 0 0 0,0 0 0 0,0 0 0 15,-4-8 0-15,4 8 0 0,4-7 0 0,-4 7 0 16,-9-12 0-16,5 4 0 0,4 0 0 0,9 0 0 16,-9 1 0-16,0 7 0 0,0-8 0 0,4 0 0 15,5 0 0-15,-5 0 0 0,-4 8 0 0,0-7 0 16,0 7 0-16,0-8 0 0,0 8 0 0,0 0-11 16,-4-12 11-16,4 12 0 0,0 0 0 0,0 0 0 15,-5-8 0-15,5 1 0 0,5-1 0 0,-1 0 0 16,-4 8 0-16,0-8-8 0,4-4 8 0,5 5 0 15,4-1 0-15,-4 0 0 0,-4-4 0 0,8 5 0 16,4-5-8-16,-8 0 8 0,0 0-8 0,-5 5 8 16,1-5-12-16,-1 0 4 0,0 4 0 0,-8-3 0 15,-5 3 8-15,9 0 0 0,5-4 0 0,-5 1-8 0,-9 3 8 16,4-4 0-16,10 1 0 0,-1 3 0 0,1 0 0 16,-1 0 0-16,-4 0 0 0,4 1 0 0,10-1 0 15,-6 0 0-15,-8 8-9 0,5-4 9 0,8-4-8 0,-9 0 8 16,1 5-10-16,-5 3 10 0,0 0-17 0,4-8 2 15,0 4 1-15,-4 4 0 0,-8-8 14 0,8 4-9 16,0 4 9-16,0 0-8 0,0 0 8 0,0 0 0 16,0 0 0-16,0 0 0 0,0 0 0 0,0 0 0 15,0 0 0-15,0 0 0 0,0 0 0 0,0 0 0 16,0 0 0-16,0 0 0 0,0 0 0 0,0 0 8 16,0 0-8-16,-14 0 0 0,1 4 0 0,13-4 0 15,0 0 0-15,0 0 0 0,-17 4 9 0,12-4-9 16,5 0 12-16,0 0-12 0,0 0 0 0,0 0 0 0,-13 8 0 0,13-8 0 15,0 0 0-15,0 0-9 0,0 4 9 0,0-4 0 16,0 0 0-16,0 0 0 0,-4 7 9 0,4-3-9 16,-9 4 0-16,9-8 0 0,0 0 0 0,0 0 0 15,-9 4 0-15,9-4 0 0,0 0 0 0,0 0 0 16,0 0 0-16,0 0 0 0,0 0 0 0,0 0 0 16,0 0 0-16,0 0-9 0,0 0 9 0,0 0 0 15,5 0 0-15,-5 0-8 0,-9-4 8 0,9 4 0 16,0 0 0-16,0 0 0 0,0 0 0 0,0 0 0 15,-9 0-8-15,9 0 8 0,0 0-8 0,0 0 8 16,-13 12 0-16,4-4 0 0,18-1 0 0,-9 5 0 16,-4 0 0-16,-1 0 8 0,1-1 0 0,8 1 0 15,-4 4 3-15,0-5 1 0,-4 5 0 0,-1-1 0 16,5-3-12-16,-8 4 12 0,-1-1-12 0,0 1 12 0,-4-4-12 16,4 3 12-16,0 5-12 0,1 3 12 0,-1-3-12 15,0-1 0-15,9 1 0 0,0-5 0 0,-4 5 0 0,8-5 0 16,0 5 0-16,10-1 0 0,-1 1-16 0,4-1 0 15,-4 1 1-15,9-1-604 16,5 1-121-16</inkml:trace>
        </inkml:traceGroup>
        <inkml:traceGroup>
          <inkml:annotationXML>
            <emma:emma xmlns:emma="http://www.w3.org/2003/04/emma" version="1.0">
              <emma:interpretation id="{80A6F5B5-072C-4194-BBF8-AC13D7FC75CA}" emma:medium="tactile" emma:mode="ink">
                <msink:context xmlns:msink="http://schemas.microsoft.com/ink/2010/main" type="inkWord" rotatedBoundingBox="5371,12988 6601,12887 6666,13676 5436,13776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22043.4158">3116 12091 1209 0,'0'0'108'0,"0"0"-87"0,0 0-21 0,-8 4 0 15,3 8 148-15,1 0 26 0,8 3 5 0,-4 9 1 16,5-1-107-16,-1 4-21 0,0 5-4 0,-8 7 0 16,-5 3-10-16,5 1-2 0,8 0 0 0,1 0 0 0,3-4-5 15,-8 0-2-15,-8-4 0 0,8 0 0 0,13-7-13 16,-9-1-2-16,-13-8-1 0,1-7 0 0,16 0 10 0,-8-12 1 15,0 0 1-15,0 0 0 0,0 0 10 16,0 0 1-16,5-12 1 0,-1-7 0 0,-8-1-14 0,12 1-3 16,10-9-1-16,0 1 0 0,-5-4-2 0,4-8 0 15,5-4 0-15,0 0 0 0,9-4-1 0,-5-3 0 16,-4-1 0-16,9-4 0 0,8 1-32 0,-4 3-8 16,0 4 0-16,1 4-1 15,7 0-96-15,-3 8-19 0,4 4-4 0,-13 12-1 0</inkml:trace>
          <inkml:trace contextRef="#ctx0" brushRef="#br0" timeOffset="122440.0445">3976 12360 1422 0,'-13'20'31'0,"9"-12"6"0,4 0 2 0,0-8 1 0,0 7-32 0,0-7-8 0,0 0 0 0,0 0 0 16,0 0 92-16,0 0 16 0,17-4 3 0,1-3 1 15,-5-5-30-15,4-4-6 0,5-3 0 0,0-1-1 16,5-3-16-16,-10 0-3 0,-4-5-1 0,5 1 0 16,-5 0-17-16,5-1-3 0,-1-3-1 0,-4 4 0 15,5-4-6-15,-5 3-2 0,-4-3 0 0,4 4 0 0,-4 0-14 0,-5-1-2 16,1 5-1-16,-5 3 0 0,4 1-1 0,-4-1-8 15,-4 1 12-15,-1 7-4 0,-4 4 4 0,5 4 1 16,-5 1 0-16,-4 3 0 0,-5 7-13 0,1 1 0 16,-5 4 0-16,0 7 0 0,0 1 0 0,-4 11 0 15,-1 4 0-15,1 4 0 0,-5 0 0 0,5 4 0 16,-5 4 0-16,9-4 0 0,5 7 19 0,-1-3 10 16,10-8 3-16,3 0 0 0,10-4-32 0,8 0 0 15,4-7 0-15,1-1 0 16,8-4-20-16,5-3-11 0,4-8-1 0,9-1-754 15,13-7-150-15</inkml:trace>
        </inkml:traceGroup>
        <inkml:traceGroup>
          <inkml:annotationXML>
            <emma:emma xmlns:emma="http://www.w3.org/2003/04/emma" version="1.0">
              <emma:interpretation id="{F6D77FB6-CFCE-401C-ABFA-FAF1624C471E}" emma:medium="tactile" emma:mode="ink">
                <msink:context xmlns:msink="http://schemas.microsoft.com/ink/2010/main" type="inkWord" rotatedBoundingBox="8719,11950 10129,11835 10254,13366 8844,13481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23478.5301">6990 11694 1555 0,'-17'-24'138'0,"8"12"-110"15,0 1-28-15,0-1 0 0,-4 0 71 0,4 1 9 16,-4-1 1-16,0 8 1 0,0-4 23 0,0 8 5 16,0 4 1-16,-1 0 0 0,-3 4-75 0,-5 4-16 15,0 7-2-15,-4 8-1 0,-5 5-1 0,0 3-1 16,1 0 0-16,-1 0 0 0,5 4 14 0,-1 0 3 16,1-4 1-16,8 4 0 0,1-8-25 0,8 4-8 15,0-7 0-15,5-1 0 0,-1-4 0 0,5-3 0 16,9-5 0-16,0-3 0 0,4-4 0 0,5-4 0 0,-1 0 0 15,10-12 0-15,-1-4 0 0,5 0 0 0,-1-3 0 16,1-5 0-16,0 1 0 0,0-5 0 0,-1 1 0 0,1-4 0 16,0-1 0-16,-5-3 8 0,-4 4-8 15,-5-4 0-15,1-4 14 0,-5 7-4 0,0-3-1 0,-4 4 0 16,-9-4 6-16,4 3 1 0,-8 9 0 0,0-1 0 16,-9 9-2-16,-1-1 0 0,1 0 0 0,-4 8 0 15,-1 1-14-15,-4 6 9 0,0 1-9 0,0 0 8 16,0 4-109-16,0 4-23 15,1-1-4-15</inkml:trace>
          <inkml:trace contextRef="#ctx0" brushRef="#br0" timeOffset="124036.4498">7262 12060 1976 0,'0'0'44'0,"-4"-8"8"0,-1 1 3 0,1-1 0 0,-5 0-44 0,9 0-11 16,0 4 0-16,0-4 0 0,0 1 77 0,5 3 14 15,3-4 2-15,1 0 1 0,9-4-37 0,4 5-7 16,-5-1-2-16,10 0 0 0,3 4-48 0,5-4 0 16,-4 1-9-16,9-1 1 15,4 0-61-15,4-4-12 0,0 4-3 0,0 1-924 0</inkml:trace>
          <inkml:trace contextRef="#ctx0" brushRef="#br0" timeOffset="123958.6345">7561 11647 1958 0,'0'0'174'15,"4"-12"-139"-15,0 0-35 0,5-3 0 0,0-1 70 0,0 1 7 16,8-5 2-16,-4-7 0 0,5 3-11 0,0-3-3 16,-1 0 0-16,5 0 0 0,-4-1-53 0,-1 5-12 15,5-4 0-15,-9-1 0 0,-4 5 0 0,0-4 15 16,0-1-3-16,4-3-1 0,-9 0-11 0,-4 0 0 0,4-1 0 16,1 1 8-16,-5-4-8 0,0 4 0 0,-5-4 0 0,1 4 8 15,4-4-8-15,-4 3 0 0,-1 5 9 0,-3 0-9 16,3 3 8-16,1 5-8 0,-5 7 10 0,5 0-10 15,-1 5 0-15,5 7 0 0,0 0 0 0,-9 7 0 16,1 9-10-16,3 4 2 0,5 7 0 0,-9 4 0 16,5 12 8-16,0 4 0 0,4 3 0 0,-9 5 0 15,5 4 0-15,-1 3 19 0,-8 0-3 0,4 9-1 16,-4-1 16-16,0 4 3 0,-9 4 1 0,4-8 0 16,-4-4 3-16,1 1 1 0,-1-5 0 0,0-4 0 15,4-3-5-15,1 0-1 0,-1-5 0 0,5 1 0 16,-5-4-33-16,10-4 0 0,-1-4 0 0,-4 0 0 15,4-4-116-15,0-4-31 0,5 0-5 16</inkml:trace>
        </inkml:traceGroup>
        <inkml:traceGroup>
          <inkml:annotationXML>
            <emma:emma xmlns:emma="http://www.w3.org/2003/04/emma" version="1.0">
              <emma:interpretation id="{F06545CC-1024-477B-BDF4-11A2A9AEDFB9}" emma:medium="tactile" emma:mode="ink">
                <msink:context xmlns:msink="http://schemas.microsoft.com/ink/2010/main" type="inkWord" rotatedBoundingBox="11745,12097 14369,11883 14467,13083 11843,13298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4652.7909">9908 11167 1440 0,'0'-8'128'0,"0"-3"-103"15,-5-1-25-15,5 4 0 0,0-4 101 0,-4 5 15 0,-5 3 4 0,5-4 0 16,-9 4-40-16,-5 4-7 0,1 4-1 0,-5 4-1 15,-5 0-41-15,1 3-8 0,-5 9-2 0,-4-1 0 16,4 1 2-16,1 3 0 0,-1 4 0 0,0-3 0 16,1-1-9-16,8 1-1 0,0-1-1 0,4 0 0 15,5 1-11-15,0-9 0 0,9 1 0 0,4-4 0 16,0-1-8-16,8 1-4 0,5-4-1 0,1 0 0 16,8 0 2-16,-1-5 1 0,6 1 0 0,-1 0 0 15,5 4 10-15,0-4 0 0,-1 4-9 0,5 0 9 16,-4-1 0-16,-9 1 10 0,0 0-1 0,0 0 0 15,-9 3 9-15,0 1 2 0,0 4 0 0,-8-1 0 16,-1 1 25-16,-8 7 6 0,-1 1 1 0,-3-1 0 16,-6-3-13-16,-3 3-3 0,-1 0 0 0,1 1 0 0,-1-5-20 15,-4 1-4-15,0 3 0 0,0-3-1 0,0-1-25 16,1 1-5-16,-1-1-1 0,0-3 0 16,4-1-148-16,-4 1-29 0,5-4-7 0</inkml:trace>
          <inkml:trace contextRef="#ctx0" brushRef="#br0" timeOffset="124911.2642">10412 11440 2026 0,'0'0'90'0,"0"0"18"0,-8 4-86 0,-1 0-22 15,4 4 0 1,-3 3 0-16,3 5 84 0,-4 0 13 0,5-5 3 0,0 9 0 16,-1-5-24-16,-3 1-5 0,-1 0-1 0,4 3 0 15,1-3-23-15,0 3-5 0,-5-3-1 0,9-1 0 16,-5 1-27-16,5 0-6 0,-4-1 0 0,4-3-8 16,0 3-8-16,4-3-9 0,-4-12-2 0,5 12-802 15,-5-12-161-15</inkml:trace>
          <inkml:trace contextRef="#ctx0" brushRef="#br0" timeOffset="125073.4784">10325 10957 2455 0,'0'0'54'0,"-5"-4"11"0,5 4 3 0,0 0 0 0,0 0-54 0,0 0-14 0,0 0 0 0,0 0 0 31,0 0-110-31,0 0-25 0,0 0-5 0,0 0 0 0</inkml:trace>
          <inkml:trace contextRef="#ctx0" brushRef="#br0" timeOffset="126021.3487">10917 11159 576 0,'0'0'51'0,"0"0"-41"0,0 0-10 0,0 0 0 16,0 0 201-16,0 0 39 0,0 0 7 0,0 0 1 16,0 0-109-16,0 0-23 0,0 0-4 0,9-4 0 15,-1-7-18-15,6 3-3 0,-6 0-1 0,10-4 0 16,-1 1-34-16,1 3-6 0,4-4-2 0,0-3 0 15,9 3-14-15,-5 0-3 0,9-3-1 0,0 3 0 16,0 4-22-16,0 0-8 0,0 1 0 0,0-1 0 16,1 4 13-16,-10 4-3 0,5 0-1 0,-5 4 0 15,-4 0-9-15,-5 3 0 0,1 5-10 0,-5 0 10 0,-4 0 0 16,0 3 13-16,-9 5-1 0,0-1 0 0,-9 1 4 16,-4 3 1-16,0 0 0 0,-9 5 0 0,0-5-17 15,-9 4 0-15,0-7 0 0,1 3 0 0,-6 1 27 0,6-5 1 16,-1 1 1-16,5-1 0 0,-1-7-21 0,5 4-8 15,5-5 0-15,-1-3 0 0,5 0 0 0,0 4 0 16,4-5 0-16,9-7 0 16,0 0-21-16,0 0-7 0,9 4-2 0,4 0 0 15,9 0 21-15,0-4 9 0,0 0-8 0,0 0 8 0,4 4-8 0,1-4 8 16,-5 4-8-16,-1-4 8 0,1 0 0 0,-4 4 0 16,-5 4 0-16,0-1 0 0,0 5 0 0,-4 4 0 15,-9 3 0-15,5 1 0 0,-10 3 0 0,1 4 9 16,-5 5-1-16,-8-1-8 0,-1 0 39 0,-8 0 1 15,-1 0 0-15,-8 4 0 0,0-3-31 0,0-1-9 16,-9 0 0-16,0 0 0 0,9-7 9 0,-4 3-9 16,4 0 0-16,0-7 9 0,-1 3-9 0,6-7 0 15,-1-1 0-15,5 1 0 0,4-4 0 0,0-1-9 0,4-3 9 16,1-4 0-16,8-4-13 0,0 4 4 0,9-4 1 0,0 0 0 31,0 0-15-31,0 0-2 0,0 0-1 0,0 0 0 0,0 0 10 0,13 4 3 0,5-4 0 0,-1-4 0 16,1 0 3-16,8 0 1 0,5-4 0 0,0 0 0 15,4 1 9-15,4-5-8 0,5 0 8 0,0-3-8 16,0-1 8-16,4 0 0 0,-4-3 0 0,4-1 0 16,-4-3 0-16,0-4 0 0,0-4 0 0,0-1 0 15,-5-3 0-15,1 0 0 0,-1-8 8 0,5-4-8 16,0 1 0-16,0-1 8 0,0-4-8 0,0 1 0 0,-9-1 0 16,4 8 0-16,1-4 0 0,-1 8 8 15,-4 4-8-15,-8 4 0 0,-1 7 0 0,-9 1 0 0,1 7 0 16,-5 1 12-16,-4 3-4 0,-5 0 0 0,1 5 4 0,-10 3 0 15,-3 0 1-15,-1 0 0 0,-4 4 10 0,-5 8 1 16,-8 3 1-16,-1 5 0 0,1 4-25 0,0 3 0 16,-5 4 0-16,5 1 0 0,-1 7 8 0,1 4-8 15,4 4 12-15,0-4-4 0,5 3-8 0,-1-3 10 16,5 0-10-16,9 0 10 0,-1-3-10 0,5-1 8 16,5-8-8-16,-1 4 8 0,9-4-8 0,0-3 0 15,9-1 0-15,5-3-11 16,3-5-88-16,10-3-17 0,4-4-4 0,4-4-624 15,0 0-125-15</inkml:trace>
        </inkml:traceGroup>
        <inkml:traceGroup>
          <inkml:annotationXML>
            <emma:emma xmlns:emma="http://www.w3.org/2003/04/emma" version="1.0">
              <emma:interpretation id="{57B7738E-CA96-4738-9D0D-8E26EF1E3C9B}" emma:medium="tactile" emma:mode="ink">
                <msink:context xmlns:msink="http://schemas.microsoft.com/ink/2010/main" type="inkWord" rotatedBoundingBox="15803,12794 16503,10905 17750,11367 17050,13256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27444.8048">13698 11116 1152 0,'0'0'102'0,"0"0"-82"0,0 0-20 0,14-3 0 0,-1-1 64 0,0 0 9 15,9 0 2-15,4 0 0 0,0-8 22 0,5-3 5 16,4 3 1-16,5-8 0 0,4 1-21 0,-5-4-4 15,1-1-1-15,3-3 0 0,-3 3-41 0,-1-3-8 16,-3 0-1-16,-1-4-1 0,-5-1-10 0,-3 1-1 16,3 0-1-16,-3 0 0 0,-1 4 3 0,0-9 1 15,-4 5 0-15,-4-8 0 0,-1 0-18 0,-3 0 8 16,-1 0-8-16,-5-4 0 0,-3 4 0 0,-1 0 0 16,-4 0 0-16,-4-4 0 0,4 8 0 0,-9-4 0 15,0 4 0-15,5 0 0 0,-5 4 0 0,5 4 0 16,-1-1 0-16,-3 1 0 0,-1 8 0 0,4 3 0 15,-3-4 0-15,3 9 0 0,-3-1 0 0,-1 4 0 16,4 4 10-16,5 4-10 0,-4-4 8 0,4 4-8 16,-9 8 0-16,0 0 8 0,1 4-8 0,-1 3 0 0,-4 5 9 15,4 7-9-15,-4 0 12 0,0 9-1 0,4 3-1 16,-4 7 0-16,4 9 10 0,0 0 1 0,0 7 1 16,-4 0 0-16,4 1 14 0,-4 3 4 0,0 0 0 0,0 5 0 15,0-5 5-15,0 0 2 0,-5 4 0 0,5 1 0 16,-5-5-19-16,1 0-3 0,-5 0-1 0,4 5 0 15,-4-9 7-15,0 4 1 0,1-3 0 0,3-1 0 16,0-7-32-16,-4-1 0 0,5-7 0 0,-1-4 0 16,10-4 12-16,-1-4-4 0,-4-8-8 0,8 1 12 15,1-5-2-15,-1-7-1 0,1 3 0 0,0-7 0 16,4-4-9-16,0 3 8 0,0-11-8 0,0 0 8 16,0 0-8-16,0 0 0 0,0 0 0 0,0 0 0 15,0 0 12-15,0 0-2 0,0 0-1 0,0 0 0 0,-5-7-9 16,1-1 0-16,4 8 9 0,-4-12-9 0,4 0 0 15,0 1 0-15,4-5 0 0,-4 0 0 0,0-3 0 0,4-1 0 16,1 1 0-16,3-4-8 0,-3-1 8 0,8 1 0 16,0-8 0-16,5 3 0 0,-1-11 0 0,10 0-10 15,-1 0 10-15,5-7-10 0,4 3 0 0,0-8 0 16,0 0 0-16,9-3 0 0,4-1 10 0,0 0-12 16,9 5 12-16,0 3-12 0,5 4 12 0,-5 4 0 15,9 0-9-15,-5 8 9 0,-4 0-8 0,0 11 8 16,-4 5-10-16,4-1 10 0,-13 12 0 0,0-4 0 15,-1 8 0-15,1 0 0 0,-4 8 0 0,-5 0 0 16,-9 4 0-16,1 3 0 0,-5 1 0 0,-9 3 0 16,-5 1-8-16,-8 3 8 0,-4 1 0 0,-9 7 0 15,-5 0 0-15,-4 4 0 0,-4-4-15 0,-9 0 3 0,-4 1 1 16,-1-1 0-16,-4-8 19 0,0 5 4 0,0-5 1 16,-8 4 0-16,4-7-13 0,-5-1 0 0,5-3 0 0,-5-4 0 15,5 3 0-15,4-7 0 0,0 0 0 0,4 0 0 16,5-5 0-16,5 1-10 0,-1-4 10 0,5 0-12 15,4 0 12-15,4-4 9 0,1-3-1 0,-1 3-8 16,9 0 0-16,-4-4 0 0,4 8 0 0,5-8 0 16,4 8 0-16,0 0 0 0,0 0 0 0,0 0 0 15,0 0 0-15,0 0 0 0,0 0 0 0,0 0 0 16,0 0 0-16,0 0 0 0,13 4 0 0,0 4 0 16,0 0 0-16,5 0 0 0,0 7 0 0,3 1 0 15,1-1 0-15,9 5 0 0,-5-1 0 0,10 5-12 0,-10-1 12 16,9-3 15-16,4-1-3 0,1 5-1 0,-1 3-11 15,1-4 0-15,-1 1 0 0,1 3 0 16,-1-8-178-16,1 5-38 0</inkml:trace>
        </inkml:traceGroup>
        <inkml:traceGroup>
          <inkml:annotationXML>
            <emma:emma xmlns:emma="http://www.w3.org/2003/04/emma" version="1.0">
              <emma:interpretation id="{8EBE29D7-7A82-42DB-BF55-4330A0002AF1}" emma:medium="tactile" emma:mode="ink">
                <msink:context xmlns:msink="http://schemas.microsoft.com/ink/2010/main" type="inkWord" rotatedBoundingBox="18405,12419 18593,12404 18614,12659 18426,1267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28275.9401">16081 11374 288 0,'0'0'12'0,"0"0"4"0,4-8-16 0,0 4 0 0,5-4 0 0,-4 4 0 16,3 1 285-16,-3-1 55 0,4 0 10 0,-1 0 2 16,1 4-178-16,4 4-36 0,-4-4-7 0,0 8-2 15,4-1-41-15,-4 1-9 0,-5 4-2 0,5 0 0 16,-9 3-13-16,4 5-4 0,-4-5 0 0,0 5 0 15,-4-5-28-15,0 5-7 0,-1-5-1 0,-4 1 0 0,-4 0 7 0,4-5 1 16,1 5 0-16,-1-8 0 0,0-4-20 0,0 3-3 16,5 1-1-16,4-8 0 0,0 0-8 15,0 0 0-15,0 0 9 0,0 0-9 0,0 0 15 0,-4-4-2 16,-1-7 0-16,5 7 0 0,0-4-4 0,5-4-1 16,-5-3 0-16,4 3 0 0,0-4 20 0,5-3 3 15,-5 3 1-15,5-3 0 0,0 3-32 0,0 1 0 16,0 3 0-16,-1 4 0 0,6-4 12 0,-6 8-3 15,1 1-1-15,0 3 0 0,-9 0-8 0,9 7 0 16,-1 1 0-16,1 0 0 0,0 4 0 0,-5-1 0 16,1 1 0-16,-1 8 0 15,-4-1-109-15,-4 1-24 0,-1-1-5 0</inkml:trace>
        </inkml:traceGroup>
      </inkml:traceGroup>
    </inkml:traceGroup>
    <inkml:traceGroup>
      <inkml:annotationXML>
        <emma:emma xmlns:emma="http://www.w3.org/2003/04/emma" version="1.0">
          <emma:interpretation id="{A5564D04-B24A-4D00-ADDF-36B01C1C2FF6}" emma:medium="tactile" emma:mode="ink">
            <msink:context xmlns:msink="http://schemas.microsoft.com/ink/2010/main" type="paragraph" rotatedBoundingBox="2655,14666 10172,14857 10110,17304 2593,17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8E30F6-448D-4D67-B0F4-04980812B44D}" emma:medium="tactile" emma:mode="ink">
              <msink:context xmlns:msink="http://schemas.microsoft.com/ink/2010/main" type="line" rotatedBoundingBox="2655,14666 10172,14857 10110,17304 2593,17113"/>
            </emma:interpretation>
          </emma:emma>
        </inkml:annotationXML>
        <inkml:traceGroup>
          <inkml:annotationXML>
            <emma:emma xmlns:emma="http://www.w3.org/2003/04/emma" version="1.0">
              <emma:interpretation id="{776C3075-36F3-4B93-A461-D4BCA7B881AA}" emma:medium="tactile" emma:mode="ink">
                <msink:context xmlns:msink="http://schemas.microsoft.com/ink/2010/main" type="inkWord" rotatedBoundingBox="2655,14666 9238,14833 9189,16758 2606,16591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42316.2208">3494 14782 939 0,'17'-15'41'0,"-17"15"10"0,-4-8-41 0,8 0-10 0,5 0 0 0,0 4 0 15,-9 4 108-15,8 0 19 0,10 0 4 0,0 8 1 16,-1 0-21-16,-4 11-4 0,0 5-1 0,1 11 0 16,12 0-24-16,-13 8-5 0,-9 8-1 0,-4-1 0 15,5-3-16-15,4 4-3 0,-9-4-1 0,-5-1 0 16,-4 1-21-16,9-4-5 0,5-4-1 0,-10 0 0 15,1-4-14-15,0-7-3 0,12-1-1 0,-8-8 0 16,-4 1-11-16,4-8 10 0,4-5-10 0,10 5 10 0,3-8 3 0,-8 0 1 16,-9-4 0-16,13 0 0 15,9-8-14-15,-4-4 9 0,-14 5-9 0,0-9 8 0,5-7 9 16,0-1 2-16,4 1 0 0,-9-8 0 0,-8-5-2 0,8 5 0 16,14-12 0-16,-5 4 0 0,-8-4-8 0,8-3-1 15,17-5-8-15,-3 4 12 0,-1 0-28 0,-4 4-7 16,4 1-1-16,5 6-748 15,4 1-149-15</inkml:trace>
          <inkml:trace contextRef="#ctx0" brushRef="#br0" timeOffset="142658.4731">4481 15223 1645 0,'0'0'36'0,"0"0"7"0,0 0 1 0,0 0 4 0,4-12-39 0,5 4-9 16,-5 1 0-16,9-5 0 0,1-4 51 0,-1 5 8 0,4-9 1 0,1 5 1 16,4-1-20-16,-9-4-4 0,0 1-1 0,0-1 0 15,5 5-24-15,-5-5-12 0,-4 1 10 0,0-1-10 16,4 1 9-16,-5-5-9 0,-8 1 8 0,0 4-8 16,-4-1 9-16,-5 1-9 0,5-1 10 0,0 1-10 15,-5 3 24-15,0 0 0 0,0 1-1 0,-4 3 0 16,0 4 9-16,0 0 3 0,0 1 0 0,-5 3 0 15,0 8-7-15,1 0-2 0,-5-1 0 0,4 9 0 16,-12 4-17-16,8 7-9 0,4 4 10 0,-4 1-10 16,5 3 0-16,-5 8 0 0,13 4 0 0,0 0 0 15,1 0 0-15,3 3 0 0,5 1-8 0,0 0 8 16,5 0 0-16,3-4-12 0,1 0 12 0,9-4-10 16,8 0-124-16,-4-4-25 15,-9-8-5-15</inkml:trace>
          <inkml:trace contextRef="#ctx0" brushRef="#br0" timeOffset="142954.0359">4981 14821 1555 0,'0'0'138'0,"0"0"-110"16,0 0-28-16,0 0 0 0,0 16 113 0,0-1 18 15,4 5 3-15,1-1 1 0,3 5-40 0,-3-1-8 16,-1 5-2-16,5 3 0 0,0 0-11 0,0-4-2 0,-5 1-1 0,5-1 0 15,-1 0-30-15,-3-3-5 0,4-1-2 0,-5-4 0 16,0-3-19-16,-4 0-4 16,5-1-1-16,-5-3 0 0,0-12-10 0,0 0 12 0,0 0-12 0,0 0 12 15,0 0-12-15,0 0 10 0,0 0-10 0,0 0 10 16,0 0-1-16,0-8 0 0,0-4 0 0,-5 1 0 16,5-9 3-16,0 1 0 0,-4-1 0 0,4-7 0 15,4 0-12-15,1-5 0 0,4-3 0 0,-1-4 0 16,6 0-28-1,3-7-2-15,9 3 0 0,9 0 0 0,5 0-175 16,-1 4-35-16</inkml:trace>
          <inkml:trace contextRef="#ctx0" brushRef="#br0" timeOffset="141020.7035">1339 14232 230 0,'9'-11'20'0,"-9"-1"-20"16,9 0 0-16,-9 1 0 0,4-5 127 0,-4 4 21 15,5 1 4-15,-1-1 0 0,-4 0-47 0,-4 4-9 16,-1 1-3-16,1-1 0 0,0 0-33 0,-1 4-8 15,-12 0 0-15,4 0-1 0,-5 4-12 0,0 4-3 16,1-4 0-16,-5 8 0 0,0-4-3 0,0 4-1 16,-9 3 0-16,1 1 0 0,-1 0-1 0,-4 3-1 15,4 5 0-15,-4 3 0 0,-4 1 6 0,3 7 0 16,-3-4 1-16,-1 8 0 0,5-4-5 0,-9 1 0 16,1 7-1-16,-1-4 0 0,4 4 13 0,-4 4 4 15,-4 3 0-15,9 1 0 0,4 8-7 0,8-4-1 16,-3-1 0-16,-6 9 0 0,10-1-10 0,13 1-2 15,-9-1-1-15,4-3 0 0,10-1-11 0,-1-3-1 0,5-4-1 16,8-4 0-16,5 0-14 0,4-4 0 0,4-4 0 16,10-4 0-16,3-4 13 0,10-7-3 0,8-1-1 15,9 1 0-15,5-8-20 0,3-5-4 0,6-3-1 16,8-8 0 0,0-3-154-16,0-5-31 0,4-4-7 0</inkml:trace>
          <inkml:trace contextRef="#ctx0" brushRef="#br0" timeOffset="141497.4248">1840 14950 115 0,'0'-4'10'0,"0"-8"-10"16,0 1 0-16,4 3 0 0,-4-4 220 0,0 4 43 15,-4 1 8-15,4-5 1 0,-5 4-126 0,5 0-26 16,-9 0-4-16,9 5-2 0,-8-5-38 0,3 4-7 16,-4 4-1-16,1 0-1 0,-1 0-18 0,0 4-3 15,-4 4-1-15,4 3 0 0,5 5-10 0,-9 11-3 16,4 0 0-16,0 12 0 0,0 4-32 0,1 0-12 15,-1 4 0-15,0 4 0 0,0-4 12 0,5-5 12 0,4 1-3 16,0-4 0-16,4-4 0 0,1-3 0 0,3-9 0 16,1 0 0-16,9-7-9 0,-5 0 12 0,-4-5-12 0,8-3 12 15,5-8-4-15,4-4-8 0,-4-4 12 16,5-7-4-16,3-1 1 0,-3-3 0 0,4-5 0 0,-5 1 0 16,-4-4-9-16,4-1 0 0,-8 1 0 0,-1 0 8 15,1-1-8-15,-9-3 0 0,-1 8 0 0,-3-4 0 16,-1-1 0-16,-4-3 8 0,-9 4-8 0,1-1 0 15,-1-3 0-15,-9 8 8 0,1-4-8 0,-1 3 0 16,-8 5 0-16,-1 3 0 0,-3 4 0 0,-1 1 0 16,0-1-22-1,5 8-3-15,0-4-1 0,-1 4 0 0,10 4-37 0,-1 0-7 16,1 0-2-16</inkml:trace>
          <inkml:trace contextRef="#ctx0" brushRef="#br0" timeOffset="141904.5867">2471 14782 1612 0,'0'0'72'0,"0"0"14"0,0 0-69 0,0 0-17 15,9 12 0-15,0 4 0 0,0 3 51 0,-1 1 6 16,10 7 2-16,-5 8 0 0,0 0 3 0,0 4 1 15,1 0 0-15,-1 0 0 0,-4 0-22 0,-5 0-4 0,5-4-1 0,-9 0 0 16,0-4-12-16,4 1-2 0,-8-5-1 0,-1 0 0 16,1-7-21-16,0-1 0 0,-1 1-10 0,1-9 10 15,-1 1 0-15,5-12 0 0,0 0 12 0,0 0-3 16,0 0 7-16,0 0 0 0,-4-12 1 0,4-3 0 16,0-1-1-16,4-11 0 0,5 0 0 0,0-5 0 15,4-3-16-15,0-4 10 0,5 0-10 0,-1 0 8 16,5 0-8-16,0 0 0 0,0 4 0 0,0 4 8 15,4 4 12-15,-4 7 3 0,0 5 0 0,-4 3 0 16,-5 4-23-16,5 4 0 0,-1 8 0 0,-4 4 0 16,-4 4 14-16,0 3-2 0,8 5 0 0,-3-1 0 15,-10 5-4-15,9-1 0 0,-4 0-8 0,8 1 12 0,-3 3-12 16,-1-3 0-16,-9 3 8 0,9 4-8 16,9-4-135-16,-4 8-29 0,-9 1-7 15</inkml:trace>
          <inkml:trace contextRef="#ctx0" brushRef="#br0" timeOffset="143299.6412">5898 14654 1508 0,'0'0'33'0,"4"-8"7"0,1-4 2 0,-1 4 0 0,-4-3-34 0,4-1-8 0,-4 0 0 0,5 0 0 16,-5 1 51-16,0 3 8 16,0 8 1-16,0 0 1 0,-5 0-16 0,5 0-3 15,-13 0-1-15,0 0 0 0,0 4 1 0,0 4 0 16,-5 3 0-16,5 5 0 0,-5 3-27 0,-3 1-6 0,3 7-1 15,5 1 0-15,0-1-8 0,-1 4 8 16,1 8-8-16,5-4 8 0,-1 0 17 0,4 4 3 16,-3-4 1-16,8 4 0 0,-5-7 19 0,5 3 4 15,0-8 1-15,0 4 0 0,-4-11 5 0,4 3 1 0,0-3 0 0,0-5 0 16,-5 1-20-16,5-5-4 0,-4 1-1 0,0 0 0 16,-1 3-24-16,-3-3-10 0,-6 4 8 0,1-1-8 31,-9 1-123-31,0 0-29 0,-8 11-7 0</inkml:trace>
          <inkml:trace contextRef="#ctx0" brushRef="#br0" timeOffset="143704.1636">6100 15122 1825 0,'0'0'40'0,"0"0"8"0,0 0 1 0,0 0 3 0,8-4-41 0,6 0-11 16,-1-4 0-16,4-4 0 0,-4 1 21 0,5-1 3 15,0 0 0-15,-5-3 0 0,4 3-10 0,-4 0-2 16,1-3 0-16,-6 3 0 0,1 0 0 0,0 0-1 15,-5-3 0-15,5 3 0 0,-9 0 3 0,0 5 1 16,0-5 0-16,0 12 0 0,0 0 3 0,-9-4 1 0,5 0 0 0,-9 4 0 16,-5 0 16-16,1 4 3 15,-1 4 1-15,1 4 0 0,-5-1-20 0,-5 5-4 0,1 3-1 0,0 9 0 16,-1-5-1-16,1 4 0 0,0 5 0 0,4-1 0 16,-5 0-13-16,10-4 8 0,-1 4-8 0,5-3 0 15,4-1 0-15,5-4 8 0,4 1-8 16,4-1 0-16,5-3 0 0,4-9-12 0,5 1 3 0,4-4 0 31,4 0-130-31,5-8-25 0,39-16-6 0,-13-7-1 0</inkml:trace>
          <inkml:trace contextRef="#ctx0" brushRef="#br0" timeOffset="143913.2411">6911 13760 2257 0,'-17'-7'100'0,"17"7"20"0,-9 0-96 0,5 7-24 16,-5 1 0-16,4 8 0 0,-3 7 63 0,8 8 7 16,-5 5 2-16,5 6 0 0,-4 5-13 0,4 8-3 15,0 3 0-15,0 9 0 0,0-1-30 0,4 0-6 16,-4 4-2-16,5-3 0 0,-5 3-18 0,-5 0 0 16,5 4 8-16,-4 4-8 0,-5 0 0 0,5 0-17 15,-5 0 3-15,5-4-1214 0</inkml:trace>
        </inkml:traceGroup>
        <inkml:traceGroup>
          <inkml:annotationXML>
            <emma:emma xmlns:emma="http://www.w3.org/2003/04/emma" version="1.0">
              <emma:interpretation id="{5E22DEE2-19EC-406D-8FE9-C448367A6108}" emma:medium="tactile" emma:mode="ink">
                <msink:context xmlns:msink="http://schemas.microsoft.com/ink/2010/main" type="inkWord" rotatedBoundingBox="9383,15841 10147,15861 10110,17304 9346,17284">
                  <msink:destinationLink direction="with" ref="{C3036273-D073-4D9A-A2D7-B060D4D2F3EF}"/>
                </msink:context>
              </emma:interpretation>
              <emma:one-of disjunction-type="recognition" id="oneOf40">
                <emma:interpretation id="interp52" emma:lang="" emma:confidence="0">
                  <emma:literal>Z</emma:literal>
                </emma:interpretation>
                <emma:interpretation id="interp53" emma:lang="" emma:confidence="0">
                  <emma:literal>z</emma:literal>
                </emma:interpretation>
                <emma:interpretation id="interp54" emma:lang="" emma:confidence="0">
                  <emma:literal>2</emma:literal>
                </emma:interpretation>
                <emma:interpretation id="interp55" emma:lang="" emma:confidence="0">
                  <emma:literal>.</emma:literal>
                </emma:interpretation>
                <emma:interpretation id="interp5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44545.7654">7289 14786 1904 0,'0'0'42'0,"0"0"9"0,-5-4 1 0,5 4 1 0,0 0-42 0,0 0-11 0,0 0 0 0,0 0 0 16,0 0 33-16,5-4 5 0,3 4 1 0,1 4 0 16,0 4-13-16,0 0-2 0,-1 0-1 0,1 3 0 15,-4-3-13-15,3 4-2 0,1 0-8 0,0-1 12 16,-5 1-12-16,5 0 8 0,0-5-8 0,0 1 0 16,-9-8 0-16,8 4 0 0,1 0 0 0,0-4 0 15,-9 0-9-15,13-4 9 0,-4 0-13 0,4 0 5 16,0-3 8-16,5-5-13 0,-5 4 5 0,5-4 8 15,-1 1-9-15,1-1 9 0,-1 0 0 0,1 1 0 0,-1 3 0 16,-4 0 12-16,5 0 0 0,-5 4 0 0,0 0 16 16,0 4 4-16,1 0 0 0,-6 4 0 0,1 0-9 15,0 0-2-15,0 4 0 0,-5 4 0 0,0-1-5 0,5 1 0 16,-4 0-1-16,-1 3 0 0,0 1-15 0,1 3 0 16,4 1 0-16,-1 7 0 0,1 0 19 0,-4 5 10 15,-1 3 3-15,0 4 0 0,1 0-7 0,-5 4-1 16,-5 3 0-16,1 5 0 0,4 4 19 0,-4 3 3 15,-10-7 1-15,1 7 0 0,-4 5-21 0,-5-1-4 16,-9-3-1-16,0 3 0 0,-4-3-3 0,0-5-1 16,-4 1 0-16,-5-5 0 0,-5-3-4 0,1-4-1 15,0-4 0-15,0-4 0 0,-1-4 6 0,1-7 1 0,13-5 0 16,0-3 0-16,4-8 4 0,5-4 1 0,0-4 0 16,8-4 0-16,1 0-5 0,8-8-1 0,0-7 0 15,9-1 0-15,4-15-18 0,14-4-9 0,8-4 1 0,14-8 0 31,12-11-32-31,19 0-5 0,3-12-2 0,14-1 0 16,4-3-175-16,13 0-35 0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5:41.3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036273-D073-4D9A-A2D7-B060D4D2F3EF}" emma:medium="tactile" emma:mode="ink">
          <msink:context xmlns:msink="http://schemas.microsoft.com/ink/2010/main" type="inkDrawing" rotatedBoundingBox="10765,17188 11359,16340 11457,16408 10862,17256" semanticType="callout" shapeName="Other">
            <msink:sourceLink direction="with" ref="{5E22DEE2-19EC-406D-8FE9-C448367A6108}"/>
          </msink:context>
        </emma:interpretation>
      </emma:emma>
    </inkml:annotationXML>
    <inkml:trace contextRef="#ctx0" brushRef="#br0">614 0 2476 0,'0'0'220'0,"-4"11"-176"16,-1 5-35-16,1 7-9 0,-5 9 80 0,1 7 15 15,-6 0 2-15,-3 7 1 16,-9 5-47-16,-1 4-10 0,-4 3-1 0,-8 1-1 0,-9-1-39 0,-9 1 0 16,-13 7 0-16,-5 4 0 15,-13 4-207-15,-4 4-36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097C52-414F-40EB-A229-1BC006EC1E33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5:47.7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FEC677-964E-49E8-B468-B3CDF4A60F90}" emma:medium="tactile" emma:mode="ink">
          <msink:context xmlns:msink="http://schemas.microsoft.com/ink/2010/main" type="writingRegion" rotatedBoundingBox="1455,1061 31700,-376 32583,18182 2338,19620"/>
        </emma:interpretation>
      </emma:emma>
    </inkml:annotationXML>
    <inkml:traceGroup>
      <inkml:annotationXML>
        <emma:emma xmlns:emma="http://www.w3.org/2003/04/emma" version="1.0">
          <emma:interpretation id="{DED4D796-6CE0-435B-ADC6-A04E1454CB39}" emma:medium="tactile" emma:mode="ink">
            <msink:context xmlns:msink="http://schemas.microsoft.com/ink/2010/main" type="paragraph" rotatedBoundingBox="1738,839 28644,20 28763,3906 1856,4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7F41C-D63E-4BB5-BBA9-9B53D2325508}" emma:medium="tactile" emma:mode="ink">
              <msink:context xmlns:msink="http://schemas.microsoft.com/ink/2010/main" type="line" rotatedBoundingBox="1738,839 28644,20 28694,1650 1787,2469"/>
            </emma:interpretation>
          </emma:emma>
        </inkml:annotationXML>
        <inkml:traceGroup>
          <inkml:annotationXML>
            <emma:emma xmlns:emma="http://www.w3.org/2003/04/emma" version="1.0">
              <emma:interpretation id="{5B488A15-106E-4166-AC54-ED5A3A7D6890}" emma:medium="tactile" emma:mode="ink">
                <msink:context xmlns:msink="http://schemas.microsoft.com/ink/2010/main" type="inkWord" rotatedBoundingBox="1746,1114 7185,949 7226,2302 1787,24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1250 499 288 0,'0'0'25'0,"5"-12"-25"0,-1 4 0 0,-4 1 0 15,0 7 176-15,0 0 31 0,0 0 5 0,0 0 2 16,-9 7-84-16,1-7-17 0,-6 8-3 0,10 4-1 16,-14 7-45-16,5 1-10 0,4 3-2 0,-4 8 0 15,0 1-23-15,4 7-5 16,9-12 0-16,-8 8-1 0,-1-4-7 0,9 0 0 0,0-3-1 0,0-1 0 15,4 0 6-15,9-3 2 16,-13-5 0-16,9 1 0 0,0-16 3 0,0 3 1 0,8 1 0 0,-12 0 0 16,3-8 11-16,10-4 2 0,-9 0 1 0,4 4 0 15,0-15 3-15,0 3 0 0,0 0 0 0,1-7 0 16,-1 3-16-16,0-3-4 0,4-5 0 16,-3 5 0-16,8-1-14 0,-5 1-10 0,1-1 12 0,4-3-12 15,-1-1 0-15,1 1 0 0,0 0 0 0,0 3 0 16,-9 1-24-16,5-9-8 15,0 5-1-15,-1-4-1 0,1 3-118 0,-1 1-24 16,1 3-5-16,-5-11-1 0</inkml:trace>
          <inkml:trace contextRef="#ctx0" brushRef="#br0" timeOffset="-467.5266">654 0 288 0,'-9'4'25'0,"-4"-4"-25"0,-9 7 0 0,-5-3 0 15,10 4 92-15,-18-4 14 0,4 4 2 0,0 4 1 0,1-9-29 0,-1 5-7 16,0 0-1-16,1 0 0 0,3 3-11 0,5-7-2 16,-8 0-1-16,3 8 0 0,10-12 2 0,-5 8 0 15,13 3 0-15,-13-11 0 0,13 8-36 0,-4 0-6 16,4 0-2-16,1 4 0 0,3-1-16 0,5 9 10 16,5-1-10-16,3 1 8 0,1 3-8 0,-5 1 0 15,14 3 0-15,-5 4 0 0,5-4 0 0,4 5-11 16,-5-9 11-16,10 0-8 0,-10 5 8 0,5 3 0 15,4-8 0-15,1 5 0 0,-1-1 9 0,5-4-9 16,-9 5 12-16,0-5-12 0,-5-4 20 0,5 1-4 16,-9-1 0-16,0 1 0 0,-4-4-3 0,0 7-1 15,-9-4 0-15,0 1 0 0,-9-1 16 0,0 1 4 16,-4 3 0-16,-9 1 0 0,-4-1 13 0,0 1 3 16,-14-5 1-16,5 4 0 0,4-3-13 0,1-1-2 15,-5 1-1-15,-1 3 0 0,6-3-11 0,-1-1-2 16,0-7-1-16,9 4 0 0,-8-9-19 0,17 1 0 0,-14-4 0 0,14-4 0 15,0 0 0-15,0-8 0 0,8 1 0 16,1-5 0 0,4 4-45-16,0-11-7 0,13-1 0 0,5-7-1 15,4 3-120-15,8-7-24 0,36-31-5 0,-13 7-406 0</inkml:trace>
          <inkml:trace contextRef="#ctx0" brushRef="#br0" timeOffset="492.0808">2123 487 1148 0,'0'0'51'0,"0"0"10"0,5-8-49 0,-1 1-12 15,-4 7 0-15,0 0 0 0,0 0 110 0,0 0 19 0,0 0 4 0,0 0 1 16,0 11-64-16,0 9-13 0,0 3-2 0,-4 8-1 16,4 1-23-16,-9 3-5 0,5 4-1 0,-1 0 0 15,-4-4 16-15,1 8 3 16,-1 3 1-16,-4-10 0 0,4 14-17 0,-4-7-3 15,0 4-1-15,-5-4 0 0,5-4-1 0,0 0-1 0,-5-4 0 16,5-4 0-16,-5 0-1 0,5-7 0 0,-4-5 0 0,8-3 0 16,0-1-2-16,-4-3-1 0,4-4 0 15,1-4 0-15,-1-4 9 0,4-4 1 0,1 0 1 0,4-8 0 16,0 1-13-16,0-5-4 0,4-3 0 0,5-5 0 16,4-3-12-16,0-8 0 0,5-4 0 0,0-4 0 15,3 0 0-15,6-4 0 0,-1 4 0 0,5-11 0 16,0 3 0-16,-1-8 0 0,5 1 0 0,0-1 0 15,5-3-9-15,-5 11 9 0,-4 5-13 0,4 3 5 16,0 4 8-16,-4 7 0 0,-1 9 10 0,1-4-10 16,-5 7 0-16,-4 9 0 0,-4 7-13 0,-1 4 4 15,-3 4-3-15,-6 7 0 0,-8 17 0 0,0-5 0 0,-8 12 20 0,-1 0 3 16,-9 4 1-16,-4 4 0 0,-4 0-12 0,-9 8 0 16,9-8 0-16,-10 7 0 0,1 1-12 0,0-4 0 15,0 0-1-15,4-5 0 16,5-3-25-16,0 0-5 0,4 0-1 0,0-3 0 15,13-9-124-15,-4 4-26 0,4-8-5 0</inkml:trace>
          <inkml:trace contextRef="#ctx0" brushRef="#br0" timeOffset="919.68">2663 585 972 0,'0'0'43'0,"9"-8"9"0,0-4-42 0,4 4-10 16,-5-3 0-16,1 7 0 0,0 0 107 0,-9 4 19 0,9 0 4 0,0 8 1 15,-5 3-73-15,0 1-14 0,-4 4-4 0,0 7 0 16,-4 0-14-16,0 9-3 0,-5-5-1 0,4 4 0 16,-8 0 11-16,4 4 3 0,-4 4 0 0,0-7 0 15,0-5 6-15,0 4 2 0,0 4 0 0,-5 0 0 16,5-7-5-16,-5-1-1 0,1-4 0 0,4 1 0 16,-5-5-13-16,5-3-2 0,9 3-1 0,-10-7 0 15,6-8-6-15,3 0 0 0,5-4-1 0,0 0 0 16,0 0 10-16,-4-4 3 0,0-4 0 0,4-4 0 15,0 1-12-15,0-1-1 0,4-7-1 0,5-1 0 16,-1-11-14-16,6 0 8 0,-6 3-8 0,6-7 0 16,3 0 0-16,1-4 0 0,-1-4 0 0,10-4 0 15,-1-3 0-15,0-5 0 0,9-3 0 0,0 3 0 16,5 4 0-16,4 5 0 0,0 3 0 0,-1 8 0 16,-7-1 0-16,-1 13 0 0,0 0 0 0,-5 7-10 0,-8 4 10 15,0 8 0-15,-4 4 0 0,-5 8 0 0,-9 0 0 0,1 8-8 16,-10 7 8-16,1 0 0 0,-9 13 0 0,0-9 0 15,-5 8 0-15,-4 8 0 0,-4-4-8 0,0 4 8 16,-1 0-8-16,5 0 8 0,0-4-11 0,0-4 11 16,-4-4-13-16,9 4 5 15,-5-12-44-15,8 1-9 0,-3-1-2 0,8 1-905 16</inkml:trace>
          <inkml:trace contextRef="#ctx0" brushRef="#br0" timeOffset="1258.6532">3409 542 1209 0,'31'-24'53'0,"-23"17"12"0,10-1-52 0,-5 4-13 0,-4-8 0 0,4 8 0 15,0 0 90-15,-4 8 15 0,-9-4 3 0,0 16 1 16,0-4-51-16,0 7-10 0,-9 8-3 0,0-3 0 16,-4 7-13-16,0 0-4 0,0 0 0 0,0 1 0 15,0-5-8-15,4 8-1 0,9-12-1 0,-5 1 0 16,5 3-7-16,0-7-2 0,0-1 0 0,5 1 0 15,4-9 0-15,-5-3 0 0,-4-8 0 0,17 4 0 16,10-4 13-16,-5-8 2 0,0 4 1 0,0-7 0 16,4-1 10-16,5-4 1 0,-1-3 1 0,-3 3 0 15,-10-3-5-15,1-1 0 0,-1 1-1 0,1-5 0 16,-5-3-15-16,5 4-4 0,-10-1 0 0,1-7 0 0,0 4 16 16,-5-1 4-16,1 5 0 0,-10 0 0 0,1-1-16 15,-5 5-4-15,0 3 0 0,-8 4 0 0,-1 1-12 0,1 7 0 16,4 4 0-16,-5 8-10 15,-8-1-32-15,8 5-6 0,-4 8-2 0,5-1 0 16,-5 1-117-16,-5-1-23 0,5 4-5 0</inkml:trace>
          <inkml:trace contextRef="#ctx0" brushRef="#br0" timeOffset="1593.1831">4484 249 1414 0,'17'-27'31'0,"-8"15"6"0,4 1 2 0,0-5 1 0,1 0-32 0,-1 5-8 0,0-5 0 0,-4 8 0 16,4 0 104-16,0 1 18 0,-9 3 4 0,-4 4 1 15,0 0-77-15,0 0-15 0,0 0-3 0,5 11-1 16,-5 5-9-16,-5 0-2 0,1 3 0 0,-5 1 0 15,0-1-8-15,5 1-1 0,-5 3-1 0,0 4 0 16,1 1 29-16,-1-1 5 0,-4-4 2 0,4 9 0 16,0-9-22-16,0 8-5 0,-4-7-1 0,4 3 0 15,-4-4-3-15,5 1-1 0,-6-9 0 0,1 5 0 16,-4-1 14-16,-1 5 4 0,5-5 0 0,0-7 0 16,-5 3-32-16,5 5 0 0,-9-4 0 0,0 3 0 15,0 1-196-15,0 3-44 0</inkml:trace>
          <inkml:trace contextRef="#ctx0" brushRef="#br0" timeOffset="1933.299">4773 709 1440 0,'27'-7'128'0,"-19"7"-103"15,10-12-25-15,4 4 0 0,9-4 54 0,-1 5 6 0,10-9 0 0,-5 4 1 16,4 1 32-16,-4-5 7 0,5 4 0 0,-5-3 1 15,0-1-69-15,0 8-13 0,-4-11-3 0,-5 3-1 16,1-3-5-16,-1-1-1 0,-9 1 0 0,5-1 0 16,-8 1 15-16,3-1 2 0,-8 1 1 0,0-5 0 15,-1 5 17-15,-3-5 4 0,-1 5 1 16,-4-1 0-16,0 9-15 0,0-1-3 0,-4 4-1 0,4-7 0 16,-9 11-14-16,5-4-4 0,-1 4 0 0,-4 0 0 15,-4 8-12-15,5 8 8 0,-6-8-8 0,-8 11 0 16,5 5 11-16,-1 7-11 0,-4 12 12 0,0-8-12 15,5 8 8-15,-1 0-8 0,5 0 0 0,4 4 0 16,1-8 0-16,-1 0 0 0,9 0 0 0,0 1 0 16,0-1 0-16,4-8 0 0,5 0 0 0,-5 4 0 15,10-11 0-15,-1-1 0 0,0 1 0 0,4-1-9 16,1 1-120-16,0-1-24 0,4-3-5 16</inkml:trace>
        </inkml:traceGroup>
        <inkml:traceGroup>
          <inkml:annotationXML>
            <emma:emma xmlns:emma="http://www.w3.org/2003/04/emma" version="1.0">
              <emma:interpretation id="{5F4BE32C-95BE-44B3-80E5-A2BDCBD3260A}" emma:medium="tactile" emma:mode="ink">
                <msink:context xmlns:msink="http://schemas.microsoft.com/ink/2010/main" type="inkWord" rotatedBoundingBox="9481,830 10954,786 10994,2126 9521,217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40.8191">8735-125 946 0,'0'0'42'0,"0"0"9"0,9-8-41 0,-5 0-10 16,5 4 0-16,-5-11 0 0,-4 11 88 0,5-12 16 15,-1 12 4-15,0-11 0 0,1 3-61 0,-1 0-12 16,1 1-3-16,-1 3 0 0,5-4 10 0,-9 1 2 16,4 3 0-16,1-4 0 0,-5 8 5 0,4-4 2 15,-4 8 0-15,0 0 0 0,0 0-31 0,0 0-5 16,0 0-2-16,0 0 0 0,0 0 3 0,0 0 0 0,0 0 0 0,-13 8 0 16,4-8 16-16,-4 0 3 15,0 4 1-15,0-4 0 0,-5 4-23 0,5-4-4 0,-5 4-1 0,1 0 0 16,4-4 4-16,-5 4 0 0,0-4 0 15,1 0 0-15,-1 0-12 0,5 0 8 0,0 0-8 0,-5-4 8 16,5 4-8-16,-4 0 0 0,-1 0 0 0,1 0 0 16,-1 0 8-16,1 0 0 0,-5 4 0 0,0 0 0 15,-5-1-8-15,1 5 0 0,0 4 0 0,-1 0-11 16,-3 3 11-16,-5 1-12 0,4-1 12 0,-4 5-12 16,4-1 12-16,0-3 0 0,-4 4 0 0,5 11 0 15,-6-8 0-15,6 4 0 0,-5 1 0 0,4 3 0 16,0 4 11-16,5 4-3 0,-5 0 0 0,5 8 0 0,0 0-8 15,8 3 0-15,9 5 0 0,-4-1 0 0,0 1 10 16,13 0 0-16,0-5 0 0,9 5 0 0,4-4 10 0,0-12 1 16,5 4 1-16,3 3 0 0,1-7-8 0,5 0-2 15,-1-4 0-15,5 1 0 0,-5-5-3 0,5-8-1 16,4-3 0-16,0-1 0 0,0-3 8 0,5-8 2 16,-5-1 0-16,4-7 0 0,1-7 6 0,-1-5 0 15,1 4 1-15,-1-4 0 0,1-3-13 0,-1-1-2 16,1-3-1-16,-5-5 0 0,-5 5 3 0,1-9 0 15,-5-3 0-15,-4 4 0 0,-4 0-12 0,-1 3 8 16,-3-3-8-16,-6 4 8 0,1-1 6 0,-4 5 1 16,-5-1 0-16,0 1 0 0,0-1-15 0,-5 1 8 15,-4 7-8-15,1 0 0 0,-1 1 0 0,-4-1 0 16,-5 0 0-16,5 4 0 0,-9 1 0 0,0 3-12 16,0 0 3-16,0 0 0 0,0 4 9 0,0 0 0 0,0 0 0 15,5 0 0-15,4 0 8 0,0 0 3 0,-1 0 1 0,6 0 0 16,-1 0-22-16,9 0-4 0,0 0-1 0,0 0 0 15,0 0 15-15,0 0 0 0,0 0 0 0,0 0 0 16,4 8 0-16,5 3 0 0,4-7 0 0,5 4 0 16,8-4 0-16,5-4 0 0,4 0 0 0,4 0 0 15,1-4 20-15,-1 0-4 0,5 0 0 0,0 0 0 16,0 4 0-16,0-11 0 0,0 7 0 0,4 0 0 16,-4 4-35-16,0 0-7 15,-5-8-2-15,5 8 0 0,0 8-108 0,4-8-23 16,-4 4-4-16</inkml:trace>
        </inkml:traceGroup>
        <inkml:traceGroup>
          <inkml:annotationXML>
            <emma:emma xmlns:emma="http://www.w3.org/2003/04/emma" version="1.0">
              <emma:interpretation id="{A6F499B4-20F0-424F-AA02-119D7B1BAE63}" emma:medium="tactile" emma:mode="ink">
                <msink:context xmlns:msink="http://schemas.microsoft.com/ink/2010/main" type="inkWord" rotatedBoundingBox="13350,486 15415,423 15454,1698 13389,176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69.0964">11973-394 759 0,'0'-16'33'16,"0"16"8"-16,4-8-33 0,1-3-8 0,-1-5 0 0,5 8 0 15,4-11 79-15,0-1 13 0,0 1 4 0,0-1 0 0,1 1-10 0,-6 3-2 16,5 5 0-16,-4-9 0 0,-4 8-9 0,3 5-3 16,-3-1 0-16,-5 8 0 0,0 0-28 0,0 11-7 15,4 5-1-15,-4 7 0 0,0 5-20 0,-4 7-4 16,-1 4 0-16,-3 8-1 0,-6 3 6 0,-3 9 2 16,4 3 0-16,-9 1 0 0,4-5 18 0,-4 1 4 15,0-1 1-15,0 5 0 0,1-5-19 0,-1-7-4 16,-5 3-1-16,5-3 0 0,-4-4-18 0,4 0 0 15,-4-1 8-15,4 1-8 0,0-8 8 0,0-4-8 16,0 0 12-16,13-19-12 0,-4 3 8 0,0 1-8 16,4-4 0-16,0-1 0 0,1-11 11 0,-1 4-11 15,4 0 10-15,5-8-10 0,-4 4 12 0,4-4-4 16,0 0-8-16,-4-4 12 0,8-12-1 0,-4 0-1 16,4-7 0-16,5-4 0 0,4 3-10 0,-4-15 0 0,9 0 9 0,4-4-9 15,4 4 12-15,0 0-1 0,1 0-1 0,3-3 0 16,5 6-10-16,0 5 0 0,-4-4 0 0,0 8 0 15,0 11 0-15,-5 1 0 0,0 3 0 16,-4 4 0-16,-4 8 0 0,-5 8 0 0,4-4-14 16,-3 11 5-16,-6-3 9 0,1 4 0 0,0 3 0 0,-5 5 0 15,-4-1 0-15,5 8 11 0,-1-3-3 0,1-1 0 16,-5 4-8-16,4-8 0 0,0 5 0 0,1-1 0 16,-1-4 0-16,5-3-16 0,-5 3 4 0,5 1 1 15,-5-1-168-15,5-3-33 16</inkml:trace>
          <inkml:trace contextRef="#ctx0" brushRef="#br0" timeOffset="5646.8331">12775 140 759 0,'9'-12'33'0,"-1"8"8"0,-3-3-33 0,3 3-8 15,-8 4 0-15,0 0 0 0,0 0 88 0,0 0 16 16,0 0 4-16,0 0 0 0,0 0-29 0,0 0-6 15,0 0-1-15,-13 4 0 0,5 3-12 0,-1-7-4 16,-4 0 0-16,0 4 0 0,4 0-29 0,-4 4-7 16,4-4 0-16,-4 4-1 0,-5 3 11 0,5 1 2 15,-4 4 1-15,-1-5 0 0,1 9-17 0,-5 7-3 16,0-3-1-16,0 7 0 0,0 0 0 0,5-4 0 16,-1 5 0-16,1 3 0 0,3-8-4 0,1 4 0 0,5 0-8 15,-1-3 12-15,4-9-3 0,1-3-1 0,4-1 0 16,0-7 0-16,0-8-8 0,0 0 8 0,0 0-8 0,13 0 8 15,5-4 10-15,-1-4 2 0,5-7 0 0,4-5 0 16,1 1-9-16,-1-1-2 0,0-11 0 0,0-4 0 16,1 0 6-16,-1 4 1 0,-4 0 0 0,4-5 0 15,-4 5-7-15,0 0-1 0,0 4 0 0,-5-1 0 16,-4 5-8-16,0 4 0 0,1 7 0 0,-6 0 0 16,-3 8 0-16,-5 4 0 0,0 0 0 0,0 0 0 15,0 8 28-15,-5 12 3 0,-3-1 1 0,3 1 0 16,-4 3-32-16,1 4 0 0,-1 1 0 0,5 3 0 15,-5 0-14-15,4-4-2 0,5 1-1 0,-4-1 0 16,0-8 17-16,4 1 0 0,0-1 0 0,4-7 0 0,0 0 0 16,-4-12 0-16,0 0 0 0,9 4 0 0,0 0 0 15,0-4 0-15,-1-4 0 0,6-4 0 0,-1-4 0 16,0 4 8-16,0-11-8 0,4-1 0 0,1-3 8 16,4 3-8-16,0-3 0 0,4 4 9 0,0-13 2 0,9 5 0 15,-4 0 0-15,8-4 0 0,-4 3-11 0,5 1 0 16,-1 0 0-16,1 3 0 0,-5 1 0 0,0 3 0 15,-5 5 0-15,5-1 0 0,-4 5 0 0,-1 3 0 16,-3 4 0-16,-5 4 0 0,-1 4 12 0,-3 4 0 16,-1-1 0-16,1 5 0 0,-5 7 6 0,0-7 2 15,-4 8 0-15,0-1 0 0,-5 5 0 0,1-5 0 16,-1 1 0-16,0 3 0 0,-8 4-1 0,4-7 0 16,-4-5 0-16,-10 1 0 0,1 3-1 0,0 1 0 0,-4-4 0 15,-10 3 0-15,1 1-9 0,-5-1-1 16,-4-3-8-16,0-5 12 0,-4 1 16 0,4-4 4 0,-9 0 0 15,5-8 0-15,8 4-32 0,1-4 0 0,-1 0 0 0,5-4 0 32,8 4-26-32,5-4-11 0,0 0-3 0,9 0-741 0,-1-4-149 0</inkml:trace>
        </inkml:traceGroup>
        <inkml:traceGroup>
          <inkml:annotationXML>
            <emma:emma xmlns:emma="http://www.w3.org/2003/04/emma" version="1.0">
              <emma:interpretation id="{FD21157E-ED90-469E-9F3D-B3E8769D357E}" emma:medium="tactile" emma:mode="ink">
                <msink:context xmlns:msink="http://schemas.microsoft.com/ink/2010/main" type="inkWord" rotatedBoundingBox="17741,978 18318,960 18337,1580 17759,159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31.5572">16540 74 939 0,'0'0'41'0,"0"0"10"0,0 0-41 0,0-8-10 16,4-4 0-16,-8 5 0 0,4-13 84 0,-4 8 14 15,-1 1 3-15,5-5 1 0,-9 8-14 0,5-11-4 16,-5 7 0-16,0-4 0 0,-4 5-40 0,5-5-9 16,-1 4-2-16,-9 5 0 0,5-1 11 0,-5 0 3 15,1 8 0-15,-5 4 0 0,0 0-37 0,-4 8-10 16,-5-1 0-16,0 9 0 0,1-1 21 0,-1 9 0 16,0 3 0-16,0-4 0 0,5 12-21 0,-5 0 0 15,9-8 0-15,1 8-12 0,-1 0 12 0,8 0 0 16,1-4 0-16,5 4 0 0,-1-8 23 0,4 5 6 15,5-13 2-15,0 0 0 0,5-7-31 0,-1 7 0 16,5-15 0-16,0 4 0 0,4-8 12 0,0-8-3 16,5 4-1-16,-1-16 0 0,5 5 4 0,0-5 0 0,4-4 0 15,-4 1 0-15,5-4 16 0,-1-9 3 0,0 5 1 0,1-4 0 16,-1 0-12-16,0-1-1 0,1 1-1 0,-1 0 0 16,-4 0-5-16,-5 7-1 0,-4 5 0 0,5-1 0 15,-5 1 8-15,0 11 2 0,-8 4 0 0,-5 4 0 16,9 4-14-16,-1 4-8 0,-3 4 8 0,-5 3-8 15,0 5 0-15,-5-1 0 0,5 5 0 0,-4 3 0 16,4 0 0-16,-4 1 0 0,4 3 0 0,0-8 0 16,4 8-40-16,0 1-4 0,5-9 0 15,0 4-655-15,0 1-131 0</inkml:trace>
        </inkml:traceGroup>
        <inkml:traceGroup>
          <inkml:annotationXML>
            <emma:emma xmlns:emma="http://www.w3.org/2003/04/emma" version="1.0">
              <emma:interpretation id="{169403F1-17A7-44C1-99E5-2F2FA6B2DDA3}" emma:medium="tactile" emma:mode="ink">
                <msink:context xmlns:msink="http://schemas.microsoft.com/ink/2010/main" type="inkWord" rotatedBoundingBox="20736,436 24847,311 24886,1593 20775,171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557.5715">20383-636 1497 0,'0'0'32'0,"9"-8"8"0,-5-3 0 0,1-1 4 0,-1-4-36 0,1 5-8 0,-5 3 0 0,0 8 0 0,0 0 86 0,0 0 15 16,0 0 3-16,0 0 1 0,0 11-47 0,0 5-10 15,-5 4-1-15,1-1-1 0,4 1-4 0,-5-1-1 16,1 8 0-16,-5 5 0 0,0-1-29 15,1 4-12-15,3 4 11 0,-8-4-11 0,0 8 20 0,4 4-1 16,0-8-1-16,-4 11 0 0,0-3-33 0,0 4-6 16,4 0-2-16,-4-1 0 0,0-3 47 0,-5 4 8 15,5-5 3-15,-4 9 0 16,-1-4-64-16,0-4-13 0,1-8-2 0,4 3-940 16</inkml:trace>
          <inkml:trace contextRef="#ctx0" brushRef="#br0" timeOffset="8780.7156">20673-35 1267 0,'0'0'112'0,"0"0"-89"0,0 0-23 0,0 0 0 15,0 0 107-15,0 0 17 0,-5 15 3 0,-3 5 1 16,-1-5-33-16,0 5-7 0,0-1 0 0,-4 12-1 15,9-11-57-15,-9 7-11 0,-1 1-3 0,6-5 0 16,-6 4-16-16,6 4 0 0,-10-3 0 0,5-1 0 16,0-4-90-16,0 1-18 15,-1-5-4-15</inkml:trace>
          <inkml:trace contextRef="#ctx0" brushRef="#br0" timeOffset="8932.14">20826-262 1587 0,'5'-27'35'0,"-5"12"7"0,4-5 2 0,5 4 0 0,-5-3-35 0,5 11-9 15,0-4 0-15,0 5 0 0,-1 7 33 0,-8 0 5 16,5 7 1-16,-1 9-784 0</inkml:trace>
          <inkml:trace contextRef="#ctx0" brushRef="#br0" timeOffset="8246.4162">19734-90 806 0,'0'0'36'0,"-5"-8"7"0,10-7-35 0,-5 3-8 0,-5 0 0 0,1 4 0 16,8-11 100-16,-8 7 19 0,4-3 3 0,-4 3 1 16,4 0-49-16,-5-3-10 0,1 3-1 0,0 4-1 15,-1 0-22-15,5 8-5 0,-9-7-1 0,-4-1 0 0,0 8 2 0,0-4 1 16,0 4 0-16,0 4 0 0,-9 4-37 0,4 3-20 15,-8 1 3-15,-1 0 0 0,-3 3 38 0,-1 9 8 16,-4 3 2-16,-9-4 0 0,0 5-2 0,0 7 0 16,5-4 0-16,-9 4 0 0,4 0-2 0,4 0-1 15,5 0 0-15,9 4 0 0,-1-8-3 0,6 5-1 16,3-1 0-16,5 0 0 0,8 0-14 0,1 0-8 16,4 0 8-16,9-8-8 0,8 1 9 0,5-1-9 15,0 0 12-15,5-3-12 0,-1-5 8 0,5 1-8 16,4-5 0-16,9 1 0 15,-5-4-28-15,1-1-13 0,3-7-3 0,1 4-551 16,-4-8-110-16</inkml:trace>
          <inkml:trace contextRef="#ctx0" brushRef="#br0" timeOffset="9369.4633">21392-16 1324 0,'9'-15'118'0,"4"7"-94"0,-4-12-24 0,4 5 0 15,0-5 145-15,0 5 25 0,-4-5 5 0,0 8 1 16,-5-3-99-16,1 7-19 0,-5 8-4 0,0 0-1 15,0 0-33-15,0 0-8 0,-5 0 0 0,-8 0-1 16,-4 0-11-16,-1 4-12 0,-8 11 2 0,-5-3 1 16,0 12 9-16,-8-1 0 0,-1 4 0 0,1 4 0 15,-1 1 0-15,5 3 12 0,-4 0-2 0,8-4-1 16,5 0-9-16,4 0 0 0,0-3 0 0,4-1 0 16,10 0 0-16,-6-7 0 0,6-5 0 0,8 5 0 15,0-8 0-15,8-1-17 0,-3-3 4 0,12-8 1 16,-3 0 12-16,8-8 0 0,8-3 9 0,-3-1-9 15,3-4 12-15,5-3-4 0,-4-1-8 0,9 1 12 0,-5-12-12 16,0 3 0-16,0 1 0 0,0-4 0 0,-4-4 39 16,-1 4 5-16,-3-5 0 0,-1 5 1 0,0 0-30 0,-4 8-7 15,-4 3 0-15,-5 5-8 0,-4 3 18 0,0 8-3 16,-9 4-1-16,0 0 0 0,0 8-14 0,0 11 0 16,-5 1 0-16,-4-1 0 0,-4 9 0 0,0 3 17 15,-5-4-3-15,1 12-1 0,-5 0-13 0,0-4-18 16,-9 16 4-16,1-4 1 0,3-1 13 0,-3 9 0 15,-1 0 0-15,-4-5-720 16,0-3-140-16</inkml:trace>
          <inkml:trace contextRef="#ctx0" brushRef="#br0" timeOffset="9736.6185">21906-70 1728 0,'17'-39'38'0,"-8"27"8"0,4-4 2 0,-4 8 0 0,4-7-39 0,0 11-9 0,0 4 0 0,-13 0 0 15,5 0 53-15,-1 8 9 0,0 3 2 0,-4 9 0 16,-4 7-40-16,0-3-7 0,-1 3-1 0,1 8-1 16,-9 0-24-16,0 0-5 0,-1 0-1 0,1 4 0 15,5-4 63-15,-1-3 13 0,-4-1 3 0,8-4 0 0,5-4-64 16,0 1 0-16,-13-5-9 0,4-7 0 0,5 0 9 15,4-4 12-15,0-1-2 0,0-7-1 0,0 0 44 0,0 0 9 16,9-7 2-16,-1-1 0 0,6 0 0 0,3-8 0 16,5 1 0-16,-4-9 0 0,4 9-52 0,-1-16-12 15,6 7 0-15,-1-7 0 0,-4 0 0 0,0-8 12 16,4 4-3-16,5-8-1 0,-5 0-8 0,5 0-9 16,4-4 9-16,0 8-13 0,0 4-3 0,0 4-1 15,1 4 0-15,-1-1 0 16,-5 5-127-16,-3 15-24 0,-1-4-6 0</inkml:trace>
          <inkml:trace contextRef="#ctx0" brushRef="#br0" timeOffset="10089.0775">22625 179 1497 0,'26'16'66'0,"-12"-9"14"0,3 1-64 15,-4-8-16-15,0 0 0 0,5 0 0 0,0 0 121 0,-1-8 21 0,1 5 4 0,-1-1 1 16,1 0-82-16,4-8-16 0,0 0-3 0,0 5-1 16,-1-5-36-16,1 0-9 0,0 0 0 0,-4 1 0 15,-5-9 30-15,5 5 4 0,-1-5 1 0,-4 1 0 0,0-1-5 0,1 1-1 16,-10-12 0-16,5 7 0 16,0 1-41-16,-1-8-8 0,-3 11-1 0,-5 4-1 15,0-3 35-15,0 3 7 0,-5 5 2 0,1 3 0 16,0 4-22-16,-10 4 0 0,6 0 0 0,-10 8 0 15,-4 3 0-15,0-3 0 0,0 12 0 0,-4-1 0 16,0 5 0-16,-1 3 0 0,1 0 0 0,4 1 0 0,0 3 0 16,0-8 0-16,9 8 0 0,0 0 0 0,4-3 0 15,5-1 0-15,-1 0 0 0,5-3 0 0,5 3 0 0,3-4 0 16,6 5 0-16,-1-5 0 0,0-3 28 0,9 3 0 16,4-3 1-16,5-1 0 15,0-7-149-15,8 3-29 0,9-3-7 0,-8-8 0 0</inkml:trace>
        </inkml:traceGroup>
        <inkml:traceGroup>
          <inkml:annotationXML>
            <emma:emma xmlns:emma="http://www.w3.org/2003/04/emma" version="1.0">
              <emma:interpretation id="{7F1C30DB-8731-41CD-957A-C1E799BDEC20}" emma:medium="tactile" emma:mode="ink">
                <msink:context xmlns:msink="http://schemas.microsoft.com/ink/2010/main" type="inkWord" rotatedBoundingBox="26276,434 28655,361 28694,1650 26316,172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1" timeOffset="-6.03175E8">24518 36 345 0,'0'0'31'16,"0"0"-31"-16,0 0 0 0,0 0 0 16,0 0 15-16,0 0-3 0,0 0-1 0,11-5 0 0</inkml:trace>
          <inkml:trace contextRef="#ctx0" brushRef="#br0" timeOffset="10945.1007">25543 66 1263 0,'0'0'28'0,"0"0"5"0,8-8 2 0,1 0 1 0,4 5-36 0,-4-9 0 0,0 0 0 0,4 0 0 15,-9 1 110-15,5-1 15 0,0 4 3 0,-5-3 1 16,-4 11-103-16,0 0-26 0,0 0 0 0,0 0 0 15,0 0 0-15,-13 3 0 0,-4 5 0 0,-5 4 0 16,-5 0 56-16,1 7 7 0,-5 5 1 0,-4-5 0 16,0 8-64-16,0 4-12 0,0 1-2 0,0 3-1 0,4 4 23 15,5 0 5-15,0-8 1 0,8 4 0 0,5-4-5 16,8-3-1-16,1 3 0 0,4-8 0 0,4 1 0 0,5-9-8 16,4 1 12-16,5-8-4 0,8-1 1 0,1-7 0 15,-1 0 0-15,0 0 0 0,5-7-25 0,0-5-6 16,-5 0-1-16,13-7 0 0,-8-1 70 0,0-3 13 15,0-1 4-15,-10 1 0 0,1 0-41 0,-4-9-8 16,-5 5-2-16,0 0 0 0,-4-4 4 0,-5 3 1 16,1 1 0-16,-5 4 0 15,0 3-39-15,-5 4-8 0,-3 1-2 0,3 3 0 0,-3 4 31 16,-1 4 0-16,-4 4 0 0,-1 0 0 16,6 0-90-16,-1 8-12 0,0 4-2 0,5 0-1 0</inkml:trace>
          <inkml:trace contextRef="#ctx0" brushRef="#br0" timeOffset="11579.688">26166 249 1494 0,'0'0'66'0,"0"0"14"16,0 0-64-16,0 0-16 0,0 0 0 0,0 0 0 0,0 0 106 0,0 0 18 16,13 0 4-16,-4 0 1 15,4 4-103-15,4 4-26 0,1 0 0 0,4-4 0 0,4 0 36 16,9 3 3-16,5-3 0 0,4 0 0 16,-1-4-63-16,6 0-12 0,3 0-2 0,5 4-856 15</inkml:trace>
          <inkml:trace contextRef="#ctx0" brushRef="#br0" timeOffset="11378.1168">26394 105 1749 0,'0'0'38'0,"4"-8"8"0,5 0 2 0,4 4 2 0,5-7-40 0,-1 3-10 0,-8-4 0 0,8 5 0 15,10-9 67-15,4 0 11 0,4 5 2 0,0-5 1 16,-5-3-42-16,1 3-9 0,0-4-2 0,-5 1 0 0,1-1-12 0,-10 1-2 16,1-1-1-16,-5 1 0 15,0-8-13-15,-4 3 0 0,-1-3-9 0,1-4 9 0,-4 3 0 0,-1 1 0 16,0-4 0-16,1 4 0 0,4-8 0 0,-5 3 0 16,0-3 0-16,-4 4 0 0,5 4 0 15,-10 3 0-15,5-3 0 0,0 8 0 0,-4-1 8 0,0 1-8 16,4-1 0-16,-5-3 0 0,-4 11 0 0,1 4 0 15,-1 4 0-15,-4-4 0 0,4 8 0 0,-4 0 0 16,-5 8 0-16,5 0 0 0,-4 4 0 0,3-1 0 16,-3 9 0-16,4-1 0 0,-5-3 0 0,5 7 0 15,0 1-8-15,-5 3 8 0,5 4 0 0,-4 1 0 16,-1 3 0-16,0 8 10 0,1-1 15 0,8 9 3 16,0 4 1-16,5-1 0 0,-9 1 4 0,4 0 1 15,-4-1 0-15,0 5 0 0,-1-9-26 0,-3 5-8 0,-1-1 0 16,1 1 0-16,-5-4 24 0,0-8 0 15,0 3 1-15,-4 9 0 16,4-16-91-16,0 8-18 0,-9-8-4 0,5 0-939 0</inkml:trace>
        </inkml:traceGroup>
      </inkml:traceGroup>
      <inkml:traceGroup>
        <inkml:annotationXML>
          <emma:emma xmlns:emma="http://www.w3.org/2003/04/emma" version="1.0">
            <emma:interpretation id="{0B9FF135-727B-4C2B-84FD-C4957BF43853}" emma:medium="tactile" emma:mode="ink">
              <msink:context xmlns:msink="http://schemas.microsoft.com/ink/2010/main" type="line" rotatedBoundingBox="1777,2976 7441,2636 7553,4491 1889,4832"/>
            </emma:interpretation>
          </emma:emma>
        </inkml:annotationXML>
        <inkml:traceGroup>
          <inkml:annotationXML>
            <emma:emma xmlns:emma="http://www.w3.org/2003/04/emma" version="1.0">
              <emma:interpretation id="{B33084CB-44B6-4536-8AD6-5ADF24CD5CF2}" emma:medium="tactile" emma:mode="ink">
                <msink:context xmlns:msink="http://schemas.microsoft.com/ink/2010/main" type="inkWord" rotatedBoundingBox="1806,3454 4206,3309 4278,4517 1879,466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352.3754">1522 2632 345 0,'0'0'31'0,"0"0"-31"0,0 0 0 0,0-8 0 16,0 0 188-16,9 1 31 0,0-1 6 0,4 0 2 16,0 0-94-16,0 0-18 0,5-3-4 0,4 3-1 15,0 0-52-15,0 0-10 0,0 1-3 0,4 3 0 16,9-4-13-16,-9 4-2 0,1-4-1 0,3 4 0 0,1-4-17 16,-5 5-4-16,-4 3-8 0,5 0 12 0,-10 0 0 15,1 7-1-15,-5 1 0 0,0 4 0 0,-8 0-11 0,3 3 0 16,-12 1 0-16,0 7 0 0,-5 4 0 0,-9 1 0 15,-4-1 0-15,0 4-11 0,-4 0-1 0,-5 1 0 16,1-1 0-16,-1-4 0 0,5 0 12 0,-1-7 0 16,5-1 0-16,9 1-8 0,-4-4 8 0,3-1 0 15,10-3 0-15,0-4-8 0,4-8 8 0,0 0 0 16,13 7 0-16,0-3 0 0,0 0 0 0,9 4 0 16,-9-4 0-16,9 4 0 0,-4-4 0 0,4 0 0 15,-9-1 0-15,4 5 0 0,-3 4 0 0,-6 4 0 16,5-5 8-16,-4 9-8 0,-4-5 16 0,-1 5-2 15,-4-1 0-15,-4 5 0 0,-1-5-6 0,-8 5-8 16,4-1 11-16,-8-3-11 0,4 3 11 0,-5 0-11 16,0-3 10-16,-3 3-10 0,-1-3 9 0,4-1-9 15,-8-3 8-15,4 3-8 0,4-3 8 0,1 0-8 0,-1-1 8 16,1-3-8-16,3-4 0 0,1-4 0 0,0 3 0 16,4-7 0-16,9 0 0 0,0 0 0 0,0 0 0 0,0 0 0 15,0 0 0-15,0 0 0 0,0 0 0 0,18-4 0 16,-9 1 0-16,4-5 0 0,4-4 0 0,5 0 0 15,5 1 0-15,-1 3 0 0,9-8 0 0,-9 1 0 16,9-1-9-16,1-3 9 0,-1-1 0 0,0 1 0 16,4-5 0-16,-4 1 0 0,5-5 0 0,-1-3 0 15,-4 0 0-15,1 4 0 0,-1-4 0 0,-5-1 0 16,-3 1 0-16,-1 4 0 0,0-8 0 0,-4 4 0 16,0-5 0-16,-4 1 0 0,4 4 9 0,-9-4-9 15,4 0 0-15,-3 0 0 0,-6 4 0 0,1-1 0 0,0 5 0 16,-5 4 0-16,5 3 8 0,-9 5-8 0,0-1 18 15,0 8 2-15,0 4 0 0,0 4 0 0,-18 0-7 0,5 8-1 16,5 4 0-16,-10 7 0 0,0 9-3 0,5-1-1 16,-4 4 0-16,4 0 0 0,-5 8 5 0,5 0 1 15,-9 8 0-15,4-8 0 0,10 0 3 0,-6 0 1 16,6-4 0-16,-1 4 0 0,4 0-10 0,5-8-8 16,5 1 12-16,-1-5-12 0,5-4 0 0,4-3 0 15,5-1 0-15,-1 1 0 16,1-5-48-16,8-7-6 0,9 0-2 0,5 0-876 0</inkml:trace>
          <inkml:trace contextRef="#ctx0" brushRef="#br0" timeOffset="13120.8131">535 2488 932 0,'-4'-20'41'0,"4"9"9"0,0-1-40 0,0-4-10 16,0-3 0-16,-5 3 0 0,5 1 86 0,0 3 15 15,-4 0 3-15,4 12 1 0,0-8-69 0,0 8-15 16,-9-7-2-16,0-1-1 0,1 8-18 0,3 4 0 0,-12-4 0 0,-1 7 0 16,-4 1 15-16,5 0-4 0,-5 8-1 0,0-9 0 15,-4 13 35-15,-1 7 7 0,5-3 2 0,-8 7 0 16,-1 4-28-16,5-12-6 0,-1 9 0 0,1-1-1 16,4-4 9-16,4 4 1 0,-4-7 1 0,5-1 0 15,4 4-30-15,4-3-16 0,5-5 1 0,4 1 1 16,4-1 14-16,5-3 0 0,8-1 0 0,1-3-9 15,8-4-6-15,5 0-1 0,4-4 0 0,-4-4 0 16,13-4 16-16,-5 0 0 0,1-4 0 0,-1 4 0 16,5-4 13-16,-9 4-1 0,0-3 0 0,-9 3 0 15,-8 0-12-15,4 0 0 0,-13 4 0 0,-9 0 0 16,0 0 17-16,0 0 1 0,0 12 0 0,-9 3 0 16,-4-3 18-16,-5 7 3 0,-4 1 1 0,0 3 0 15,-8 1-11-15,3 3-1 0,-3-4-1 0,3 5 0 0,1 3 20 0,0 0 4 16,4 0 1-16,0-3 0 15,9-5-126-15,-9 0-25 0,8 1-5 0,6-9-775 16</inkml:trace>
          <inkml:trace contextRef="#ctx0" brushRef="#br0" timeOffset="13438.2068">983 2769 1335 0,'4'-4'29'0,"9"-4"7"0,-4 0 0 0,4 0 2 0,-4 4-30 0,-9 4-8 0,13-7 0 0,5 7 0 15,-18 0 59-15,13 7 10 0,-9 5 3 0,1 4 0 16,-5 3-45-16,0 5-9 0,-9-1-2 0,0 8 0 15,-4-4 20-15,4 1 3 0,-13-5 1 0,9 4 0 16,-5 1-10-16,5-1-2 0,5-4 0 0,-10-3 0 16,9-8-20-16,0 3-8 0,5 1 0 0,4-4 9 15,0-5-9-15,0-7 0 0,0 0 0 0,0 12 0 16,4-4-48-16,-4-8-14 0,0 0-3 0,14 0-1 0</inkml:trace>
          <inkml:trace contextRef="#ctx0" brushRef="#br0" timeOffset="13570.8101">983 2503 1609 0,'-5'-11'35'0,"1"3"7"0,0-4 2 0,-5 0 2 0,4 1-37 0,5-1-9 16,-4 4 0-16,4 8 0 0,0 0-17 0,0 0-6 16,0 0-1-16,9 20 0 0</inkml:trace>
        </inkml:traceGroup>
        <inkml:traceGroup>
          <inkml:annotationXML>
            <emma:emma xmlns:emma="http://www.w3.org/2003/04/emma" version="1.0">
              <emma:interpretation id="{90C0106F-924C-4FD8-A4EB-8D384E1B1985}" emma:medium="tactile" emma:mode="ink">
                <msink:context xmlns:msink="http://schemas.microsoft.com/ink/2010/main" type="inkWord" rotatedBoundingBox="5388,2759 7441,2636 7553,4491 5500,461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498.5878">3694 2769 345 0,'13'-4'31'0,"-13"4"-31"0,0 0 0 0,0 0 0 16,0 0 143-16,0 0 22 0,0 0 5 0,0 0 1 15,0 0-79-15,0 0-16 0,9-4-4 0,4-4 0 16,0 0-8-16,5-4-1 0,4-3-1 0,0-1 0 16,4-3 0-16,0-1 0 0,-4-3 0 0,9-1 0 15,-5-3-22-15,1 0-5 0,-1 0-1 0,0-9 0 16,1 5-12-16,-1 0-2 0,-4 4-1 0,0-8 0 16,0 3 2-16,0 1 1 0,4-4 0 0,-8 4 0 15,-5 4 2-15,0-1 1 0,9 1 0 0,-9 0 0 16,-4-1-25-16,4 5 0 0,-4-8 0 0,-1 0 0 15,-8 3 0-15,0 1 0 0,0 4 0 0,0-5 0 16,0 1 0-16,0 0 0 0,-4 0 0 0,0 7 0 16,-5-7 0-16,5 3 0 0,-1 5 0 0,1 3 0 0,-1-3 0 15,-3 3 0-15,3 1 0 0,1 7 0 0,-5-4 0 16,0 4 0-16,5-3 0 0,4 11 0 0,-9-4-9 0,0 0-7 16,1 0-2-16,8 4 0 0,-5 4 18 0,-4 0 0 15,1 0-8-15,-1-1 8 0,9-3 0 0,-9 8 0 16,-4-8 0-16,9 8 0 0,-5-4 0 0,4 4 0 15,-3-8 0-15,3 8 0 0,-4-5 0 0,5 5 0 16,-5 0 0-16,0 4 0 0,5-1 0 0,-5 5 0 16,1 0 0-16,-1 11 0 0,4 0 0 0,1 4 0 15,-5 8 0-15,0 0 0 0,1 4 12 0,-1 0 7 16,-4 12 1-16,4 3 0 0,0 1-20 0,-4 7 0 16,0 4 0-16,0 12 0 0,4-8 28 0,-4 4 3 15,0 0 0-15,-1 0 0 0,1-4 5 0,4 0 0 16,1 1 1-16,-5-5 0 0,4 0-10 0,0-12-3 15,5-3 0-15,-5-4 0 0,0-4 8 0,0-8 2 0,1-4 0 16,3-4 0-16,-4-8-10 0,5 1-1 0,-9-5-1 16,4 1 0-16,5-9-14 0,-1 1-8 0,5-4 8 15,-4 0-8-15,-5-4 9 0,9 3-9 0,0-7 12 16,0 0-12-16,-4 4 8 0,4-4-8 0,0 0 0 0,0 0 0 16,0 0 12-16,0 0-2 0,-5-8 0 0,5-3 0 15,5-1-10-15,-5-4 0 0,4 1 0 0,0-1 0 16,1-3 0-16,-1-5-11 0,-4-3 1 0,9 0 0 15,-5-4 10-15,10-8 0 0,-6-4 0 0,6 0-8 16,-1-8 8-16,0 4-12 0,13-3 12 0,-4-1-12 16,4 4-1-16,1 0-1 0,-1 0 0 0,9 5 0 0,0-5 4 15,5 4 1-15,-5 4 0 0,9 0 0 0,4-4 9 16,-4 4 0-16,-5 4 10 0,10 0-10 0,-6 4 0 16,1 3 0-16,0 1-8 0,0 4 8 0,-4 3-16 0,-5 1 4 15,0-1 1-15,-5 4 0 0,1 1 11 0,-9 3 0 16,0 4-9-16,0 4 9 0,-9 4-8 0,-4 0 8 15,-5 8-10-15,1 4 10 0,-5 0 0 0,-5 3 0 16,-3 9-8-16,-6 3 8 0,-3 0 0 0,-1 8 0 16,-4-3 0-16,-4 3 0 0,0 0 0 0,-1 0 0 15,1-4 0-15,-5 0 0 0,-4-3 0 0,5-5 0 16,3 0 0-16,-3-3 0 0,-1-1 13 0,4 1 6 16,10-5 1-16,-1-3 0 0,-8-4-20 0,9 0 0 15,-5 0 0-15,8-5 0 0,-3-3 0 0,-1 4 0 16,5-8 0-16,0 4 0 0,9-3 0 0,-5 3 0 15,0-8 0-15,0 0 0 0,5-4 0 0,0 1 0 16,4-1 0-16,-5 4 0 0,5-4 0 0,5 5 0 0,-1-5 0 0,0 4 0 16,1 4 0-16,-1-4 0 0,5 4 0 15,0 1 0-15,-9 3 0 0,8 7 0 0,6 5 0 0,-1 4 0 16,4 7 8-16,1 0-8 0,-9 5 9 16,4-1-9-16,4 8 19 0,-4-8-3 0,-4 1 0 15,4 3 0-15,5-4-4 0,-5 4 0 0,5-3-1 0,4-1 0 16,-5 0-11-16,5 1 0 0,0-5 0 0,0 4 0 15,4-3-68 1,-8 3-13-16,8-7-3 0,-4 3-987 0</inkml:trace>
          <inkml:trace contextRef="#ctx0" brushRef="#br0" timeOffset="17263.672">5598 2847 1162 0,'0'0'52'0,"0"0"10"0,0 0-50 0,0 0-12 16,0 0 0-16,13 0 0 0,-4-4 110 0,0 4 19 15,4 4 4-15,0-4 1 0,0 0-22 0,-4 3-5 16,0-3-1-16,4 8 0 0,-4-4-34 0,0 4-6 0,-1 4-2 15,1-5 0-15,0 1-41 0,-9-8-9 16,0 0-2-16,0 12 0 0,0-12 7 0,0 0 1 0,0 8 0 0,-5-4 0 16,-3 3-20-16,-1-3 0 0,0 0 0 0,0 0 0 15,5-4 27-15,-5-4 1 0,-4-4 1 0,4 5 0 16,-4-5-21-16,0-4-8 0,4 0 0 0,5 1 9 16,-5-1-9-16,5-4 0 0,-1 1 0 0,5 3 0 15,0 0 0-15,5 5 0 0,-1-5 0 0,0 4 0 16,1 0-9-16,4 4-1 0,-1-3 0 0,1 7 0 15,-9 0 1-15,0 0 0 0,5 3 0 0,8 5 0 16,-9 0-152-16,0 4-31 16</inkml:trace>
        </inkml:traceGroup>
      </inkml:traceGroup>
    </inkml:traceGroup>
    <inkml:traceGroup>
      <inkml:annotationXML>
        <emma:emma xmlns:emma="http://www.w3.org/2003/04/emma" version="1.0">
          <emma:interpretation id="{655CDDD1-C7C5-4D79-98AC-4D1EB553A57E}" emma:medium="tactile" emma:mode="ink">
            <msink:context xmlns:msink="http://schemas.microsoft.com/ink/2010/main" type="paragraph" rotatedBoundingBox="1864,4897 31827,2899 32092,6883 2129,8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FDB1AE-6417-4D56-B964-46BB836720FA}" emma:medium="tactile" emma:mode="ink">
              <msink:context xmlns:msink="http://schemas.microsoft.com/ink/2010/main" type="line" rotatedBoundingBox="1864,4897 31827,2899 31982,5227 2019,7225"/>
            </emma:interpretation>
          </emma:emma>
        </inkml:annotationXML>
        <inkml:traceGroup>
          <inkml:annotationXML>
            <emma:emma xmlns:emma="http://www.w3.org/2003/04/emma" version="1.0">
              <emma:interpretation id="{11E23CCF-308B-4F1F-93C0-FB2CCEF78FB1}" emma:medium="tactile" emma:mode="ink">
                <msink:context xmlns:msink="http://schemas.microsoft.com/ink/2010/main" type="inkWord" rotatedBoundingBox="1925,5821 3855,5693 3917,6622 1987,675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9508.9232">1729 5229 748 0,'0'0'67'0,"0"0"-54"16,0 0-13-16,0 0 0 0,0 0 157 0,0 0 29 15,0 0 6-15,17 0 0 0,-17 0-102 0,4-4-21 16,14-3-4-16,-5-5-1 0,5 4-15 0,4-7-3 15,-14-5-1-15,10 1 0 0,0 3-9 0,-1-4-3 16,-4-3 0-16,9 4 0 0,-4-5-6 0,-1 1-2 16,1-1 0-16,-5 1 0 0,0 3-3 0,0 1-1 15,0-1 0-15,-8 5 0 0,4-1-7 0,-5 1-2 16,5-1 0-16,-5 0 0 0,1 5-2 0,-1 3-1 16,-4 0 0-16,0 0 0 0,0 8 1 0,0-11 0 15,-4 3 0-15,-1 0 0 0,5 8-1 0,0 0 0 16,-4-4 0-16,-5 0 0 0,5 4-1 0,-10 0-8 0,1-4 12 15,0 8-4-15,0 4-8 0,0 0 0 0,-5 4 9 0,1 3-9 16,-1 1 0-16,1 3 0 0,-5 1 0 0,4 7 0 16,1 0 0-16,-5 1 9 0,4 3-9 0,-4 0 0 15,9 4 16-15,0 0-3 0,-5 0-1 0,10 4 0 16,3-7 0-16,1 3 0 0,-1-4 0 0,10 4 0 16,-1-4 0-16,5-4-1 0,4 1 0 0,0-1 0 15,0-7 2-15,5-1 1 0,4 1 0 0,0-5 0 16,0 1-6-16,0-5 0 0,0 1-8 0,8-4 12 15,1 0-12-15,4-4 0 0,-4 0 0 0,4-4-10 16,4-4-143-16,-3 0-29 0</inkml:trace>
          <inkml:trace contextRef="#ctx0" brushRef="#br0" timeOffset="238965.9841">180 4859 288 0,'0'-8'25'0,"0"8"-25"15,-5-8 0-15,5-3 0 0,-4 7 89 0,4 4 13 16,-4-8 2-16,-1 0 1 0,5 0-20 0,-4-3-4 16,-1 3-1-16,5 4 0 0,-4-4-5 0,4 8-2 15,0-8 0-15,0 0 0 0,0 1-20 0,0 3-4 16,0 4-1-16,0-8 0 0,4 4-24 0,-4 4-6 15,0 0-1-15,0 0 0 0,5-4 12 0,-5 4 3 16,0 0 0-16,9 0 0 0,-1-4-21 0,-8 4-11 16,9 4 12-16,-9-4-12 0,0 0 12 0,0 0-12 15,9 8 12-15,-9 0-12 0,9 3 12 0,-5 1-12 16,5 4 12-16,0-1-12 0,-9 5 13 0,4-1-4 0,0 13-1 16,10-1 0-16,-6 4 0 0,6 12 0 0,-10-1 0 15,5 9 0-15,8-4-8 0,-8 3 10 0,4-3-10 16,0 4 10-16,-4-5-10 0,0 1 0 0,4-4 0 15,-4-4 8-15,0-4 12 0,-5-12 3 0,5-4 0 0,0 1 0 16,4-5-23-16,-13-7-10 0,0-12 1 0,0 0 0 16,0 0 37-16,0 0 7 0,0 0 1 0,8-4 1 15,-3-4-2-15,4-7-1 0,-9-5 0 0,8 1 0 16,-3-12-14-16,-1 3-4 0,1-3 0 0,-1-4 0 16,0-4-16-16,-4 0 10 0,5-4-10 0,4-8 8 15,-1 5-8-15,1-1 0 0,4-4 0 0,5 0 0 16,-1 8 0-16,1 1 0 0,-1 3 0 0,5 7 0 0,-4 9 0 15,-1 7 0-15,5 5 0 0,-4 7 8 0,-1 8-8 16,1 3 0-16,4 9 0 0,0 4-11 0,-9 7 11 0,5 4 0 16,-1 4 0-16,-4 8 0 0,1 0 0 0,-1 0 0 15,-5-4 8-15,1 4-8 0,-4-4 0 0,-1 0 0 16,-4-8 0-16,0 0 0 0,4-4 0 0,-4-7 9 16,0-4-9-16,0-1 0 0,0 1 8 0,5-8-8 15,-5-5 0-15,0-3 0 0,0 0 13 0,0 0-1 16,0 0 0-16,0 0 0 0,0 0 12 0,13-15 3 15,0-1 0-15,0-3 0 0,-4-1-11 0,4-3-3 16,5-4 0-16,-1-1 0 0,5-3 6 0,-9 0 1 16,1-4 0-16,7 0 0 0,6-4-20 0,-10 0 0 15,10 0 0-15,-10 0 0 0,5 0 29 0,0 4 3 16,0-4 0-16,0 3 0 0,0 1-42 0,0 0-8 16,-5 4-2-16,1 4 0 15,-5-1-9-15,-4 9-3 0,4 7 0 0,-4 1-664 0,0 3-134 16</inkml:trace>
        </inkml:traceGroup>
        <inkml:traceGroup>
          <inkml:annotationXML>
            <emma:emma xmlns:emma="http://www.w3.org/2003/04/emma" version="1.0">
              <emma:interpretation id="{8758C09D-07E6-41E3-8026-F90BA0FEA339}" emma:medium="tactile" emma:mode="ink">
                <msink:context xmlns:msink="http://schemas.microsoft.com/ink/2010/main" type="inkWord" rotatedBoundingBox="6468,5269 8736,5118 8828,6498 6560,664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4846.1779">5638 4995 691 0,'0'0'30'0,"-9"0"7"0,9 0-29 0,-5 8-8 16,5-8 0-16,0 0 0 0,0 0 144 0,0 0 28 15,0 0 6-15,0 0 1 0,5 8-116 0,-5-8-23 16,0 0-5-16,0 0-1 0,17-8 13 0,1 4 2 15,-5 0 1-15,5-3 0 0,-1-13-9 0,1 4-1 16,-1 1-1-16,1-1 0 0,-1 1-17 0,1-1-3 16,-1 0-1-16,1 1 0 0,-5 3-7 0,0-3-2 15,0-1 0-15,1 0 0 0,-6 1 7 0,1 3 0 16,0-4 1-16,0 5 0 0,-5-5 5 0,5 1 1 16,-5-1 0-16,1 4 0 0,-1 4 0 0,-4-3 0 15,0 3 0-15,0 4 0 0,0-4-7 0,-9 4 0 16,5 0-1-16,-5 4 0 0,0 0-3 0,-4 4-1 0,0 0 0 15,-5 4 0-15,-3 4-3 0,3 7 0 0,-8-3 0 16,4 7 0-16,-5-3 2 0,5 7 0 0,1-7 0 16,3 11 0-16,0-4 3 0,1 4 1 0,-1-3 0 0,1-1 0 15,8 4-3-15,0 0-1 0,5 4 0 0,4-7 0 16,0 3-10-16,4-4 0 0,5-3 9 0,-5 3-9 16,10-8 0-16,-1 1 0 0,4-1 0 0,10 1-12 15,-1-8-83-15,5-1-17 16,4-7-3-16,-5 0-809 0</inkml:trace>
          <inkml:trace contextRef="#ctx0" brushRef="#br0" timeOffset="244341.8081">5181 4527 460 0,'0'0'41'0,"0"0"-33"0,0 0-8 0,0 0 0 16,0 0 20-16,0 0 3 0,0 0 0 0,0 0 0 15,0 0-9-15,0 0-2 0,9-4 0 0,-9 4 0 0,0 0-12 0,0 0 11 16,4 0-11-16,-4 0 10 0,0 0-10 15,0 0 0-15,9-3 0 0,-9 3 0 0,0 0 0 0,0 0 0 16,0 0 0-16,9 0 0 0,-9 0 0 0,0 0 0 16,0 0 0-16,0 0 8 0,0 0-8 0,0 0 10 15,0 0-10-15,0 0 10 0,0 0 28 0,0 0 6 16,0 0 0-16,0 0 1 0,0 0 4 0,0 0 1 16,4 0 0-16,-4 0 0 0,0 0-10 0,0 0-1 15,0 0-1-15,0 0 0 0,0 0-14 0,0 0-2 16,0 0-1-16,0 0 0 0,0 0-5 0,0 0 0 15,0 0-1-15,0 0 0 0,0 0 0 0,0 0 0 16,0 0 0-16,0 0 0 0,0 0-3 0,0 0-1 16,0 0 0-16,-13-4 0 0,4-4 13 0,-4 4 2 15,13 4 1-15,-13 0 0 0,-4 0 2 0,8 0 1 16,-4 0 0-16,-1 4 0 0,1-4-3 0,-4 4-1 16,-1-4 0-16,5 4 0 0,0 0-1 0,0 3 0 15,0 1 0-15,-1-4 0 0,1 4-5 0,0 0-2 0,-4-1 0 16,3 1 0-16,6 4-18 0,-6 0 0 0,1-1 0 15,0 1 0-15,-4-4 0 0,3 0 0 0,1-1 0 16,4 1 0-16,1 4 0 0,-1-4 0 0,0 0 0 16,9-8 0-16,0 0 0 0,-4 7 0 0,-5 1-8 15,9 0 8-15,4 0 0 0,-4 3 0 0,-4-3 0 0,4-8 0 16,4 12 0-16,-4-4 0 0,5 3 0 0,-5-3 10 16,4 4-10-16,1-4 0 0,-1 0 0 0,0-1 0 15,1 1 0-15,3 0 0 0,6 0-12 0,3 0 12 16,-8-5 0-16,4 5 0 0,5-8 0 0,-1 8 12 15,1-8-12-15,-5 4 0 0,4 4 0 0,1-8 8 0,-5 4-8 16,5 0 0-16,-18-4 0 0,13 0 0 0,4 3 0 16,1 1-11-16,-5-4 3 0,-13 0 0 0,18 0 8 0,-5 0 0 15,0 0 0-15,0 0 0 0,-13 0 10 0,13 8-2 16,-13-8-8-16,9 4 12 0,0 4 8 0,0 0 0 16,-5 3 1-16,0 1 0 0,1 0 5 0,-10-1 1 15,5 5 0-15,-4-4 0 0,-5 3 9 0,5 1 3 16,-9 0 0-16,0-1 0 0,-9 5-2 0,4-5 0 15,1 1 0-15,-5 3 0 0,-5-11-6 0,1 8-2 16,4-5 0-16,-4 1 0 0,4 0-18 0,0 0-11 16,4-5 12-16,1 1-12 0,-1 0 0 0,1 0 0 15,3 0 0-15,1-5 0 0,0-3 11 0,4 4-2 16,-4 0 0-16,4 0 0 16,9-4-31-16,-8 4-6 0,8-4-2 0,-9 4 0 15,0 0-34-15,9-4-8 0,0 0 0 0,0 0-1 16,0 0-137-16,4 8-27 0</inkml:trace>
          <inkml:trace contextRef="#ctx0" brushRef="#br0" timeOffset="245388.3858">6844 4079 1170 0,'-13'-12'52'0,"9"8"10"15,-5-4-50-15,4 5-12 0,-3-5 0 0,3 4 0 16,-4 0 128-16,9 4 24 0,0 0 4 0,-4 0 0 0,-5 8-51 16,5 0-10-16,-1 3-3 0,-3 5 0 0,-1 7-48 0,0 5-9 15,-4 7-3-15,4 8 0 0,-8 7 5 0,-1 9 1 16,1 3 0-16,-5 4 0 0,4 5 5 0,-8-5 1 16,-1 8 0-16,6-4 0 0,-1-3-14 0,-5 7-2 15,10-8-1-15,-5 0 0 0,0-3-15 0,4-5-4 16,1-3 0-16,4-5 0 0,-1-7-8 0,1 0-14 15,4-12 3-15,1 1 1 16,-1-5-106-16,5-4-20 0,-5-3-5 0,9-12-1 0</inkml:trace>
          <inkml:trace contextRef="#ctx0" brushRef="#br0" timeOffset="245120.5612">6397 4629 1177 0,'-22'-4'52'0,"17"4"11"0,-8 4-51 0,9-4-12 15,-5 0 0-15,5 0 0 0,-5 0 99 0,4 0 17 16,5 0 3-16,0 0 1 0,0 0-40 0,0 0-7 16,0 0-1-16,0 0-1 0,14-8 16 0,3 0 3 15,5-4 1-15,4 5 0 16,5-5-103-16,0-4-21 0,4 5-4 0,4-1-1 0,-4-4 38 0,5 5 0 16,-5-1 0-16,0-4 12 0,5 1-12 0,-10-1 0 15,5 4 0-15,-4 1 0 0,-5 3-11 0,1 0 3 16,-5 0 0-16,0-3 0 15,-5 3-36-15,1 4-8 0,-5 0 0 0,0 0-803 0</inkml:trace>
        </inkml:traceGroup>
        <inkml:traceGroup>
          <inkml:annotationXML>
            <emma:emma xmlns:emma="http://www.w3.org/2003/04/emma" version="1.0">
              <emma:interpretation id="{373A8310-ADF1-40FF-B352-29CF7C35D4A0}" emma:medium="tactile" emma:mode="ink">
                <msink:context xmlns:msink="http://schemas.microsoft.com/ink/2010/main" type="inkWord" rotatedBoundingBox="10317,4333 11966,4223 12101,6253 10452,636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46077.0784">8638 4438 115 0,'-4'0'10'0,"0"0"-10"0,4 0 0 0,0 0 0 16,-5 0 210-16,5 0 40 0,-8-4 8 0,8 4 2 15,0 0-123-15,0 0-24 0,0 0-5 0,0 0 0 16,0 0-31-16,13-4-5 0,0 0-2 0,4 0 0 15,5 0-10-15,5-4-1 0,-1 4-1 0,13-3 0 16,-3-1-5-16,-1-4-1 0,4 8 0 0,1-4 0 16,-1 1-28-16,1-1-7 0,-1 0-1 0,-4 0 0 15,0 4-8-15,-8 4-8 0,-1-4 12 0,0 1-12 16,-4 3 0-16,-4-4-12 0,-5 4 0 0,0 0 0 16,-4 4-96-16,-9-4-20 0,0 0-3 15,0 0-679-15</inkml:trace>
          <inkml:trace contextRef="#ctx0" brushRef="#br0" timeOffset="246450.9524">9209 3673 1364 0,'0'0'30'0,"4"-7"6"0,1-5 2 0,-5 0 0 0,8-3-30 0,-3-1-8 15,-1-4 0-15,-4 9 0 0,5-1 62 0,-5 4 11 16,0 8 3-16,0 0 0 0,0 0-11 0,0 0-1 0,0 0-1 0,-5 12 0 16,5 7-31-16,-9 13-5 0,1 3-2 0,-6 12 0 15,-3 11 6-15,-1 4 1 0,-4 9 0 0,0 3 0 16,1 4 13-16,-6 0 3 0,5 4 1 0,0-1 0 16,5 1-23-16,-10-8-5 0,6 1-1 0,3-5 0 15,-4 0 2-15,0-8 0 0,5 1 0 0,-1-5 0 16,0 1-13-16,-3-5-9 0,7 1 12 0,-3-8-12 15,-1-8 0-15,1-4 0 0,4 0 0 0,-1-8 0 16,1-3-57-16,4-9-6 16,1 1-1-16,3-4 0 0,1-5-170 0,4-7-34 0</inkml:trace>
          <inkml:trace contextRef="#ctx0" brushRef="#br0" timeOffset="247123.8426">9740 3326 1443 0,'0'-31'64'0,"4"15"13"0,5-3-61 0,0 3-16 15,-1-3 0-15,1-1 0 0,0 5 81 0,-5 3 14 16,5 4 2-16,-5 0 1 0,-4 1-62 0,0 7-13 15,0 0-3-15,0 0 0 0,0 0-6 0,5 11-2 0,-5 1 0 0,0 8 0 16,-5-1 0-16,5 8 0 0,-13 5 0 0,9 7 0 16,-5 0 7-16,-4 7 1 0,0 5 0 15,4 4 0-15,-4-1 0 0,0 9 0 0,8-1 0 0,-3 4 0 16,-6 5 3-16,6-1 1 0,-1 0 0 0,-4 4 0 16,-5 0-2-16,1 0 0 0,3 4 0 0,-3-8 0 15,-1 1-4-15,5-5-1 0,-4-4 0 0,3-3 0 16,-3-9-9-16,4 5-8 0,-9-8 12 0,9 0-12 15,-5-4 11-15,1-4-11 0,-1-4 10 0,-4-4-10 16,9-8 0-16,-5-7 8 0,5 3-8 0,0-7 0 16,0-8 0-16,0 0 8 0,4-8-8 0,-4 0 0 15,4-12 0-15,5 1 0 0,-1-5-13 0,5-3 4 16,5 0 9-16,-1-5-13 0,5-3 5 0,4 4 8 0,4 3-11 16,5 5 11-16,-4 3-8 0,0-3 8 0,8 7 0 15,-4 0-10-15,0 5 10 0,0 3 0 0,0 4 0 16,0 4 0-16,4-1 0 0,-4 5 0 0,0 4-8 0,-5-4 8 15,5 7 0-15,0-3 0 0,0-4 0 0,4-4 0 16,1 0 0-16,-1 0 0 0,5-4 0 0,-1 0 0 16,-3-8 0-16,4 0 0 0,-1-4 0 0,1 1 0 15,0-5 0-15,-5 0 0 0,0 1 0 0,1-5 9 16,3 1-9-16,-3-5 12 0,-5 5-12 0,4-5 0 16,0 5 0-16,-8-1-11 0,4-3 11 0,-9 4 0 15,0-1 8-15,-4 1-8 0,4 7 0 0,-4-8 0 16,-5 5 0-16,-4 3 8 0,5 0 6 0,-5 5 2 15,-5-1 0-15,1-4 0 0,-1 4 0 0,-3 0 0 16,-1 1 0-16,-4-1 0 0,-1 4-3 0,1 4 0 16,0 4 0-16,0-4 0 0,-5 8-13 0,1 3 0 15,-1 1 0-15,1 4 0 0,-1 3 0 0,1 8 0 0,4-3-9 0,-1 7 9 16,1 0 0-16,4 0 0 0,1 1 0 16,-1 3 10-16,5-4-10 0,4 4 0 0,0-4 0 0,0 0-11 15,4 1 11-15,0-1 0 0,5-4 8 0,4 0-8 16,-4 1 0-16,9-9-15 0,-1-3 3 0,1 3 0 15,8-3-33-15,0-8-7 16,9 0 0-16,-4-8-982 0</inkml:trace>
        </inkml:traceGroup>
        <inkml:traceGroup>
          <inkml:annotationXML>
            <emma:emma xmlns:emma="http://www.w3.org/2003/04/emma" version="1.0">
              <emma:interpretation id="{34BF6256-674F-499F-AF98-56A2D0F64975}" emma:medium="tactile" emma:mode="ink">
                <msink:context xmlns:msink="http://schemas.microsoft.com/ink/2010/main" type="inkWord" rotatedBoundingBox="13906,4997 19040,4655 19106,5655 13972,599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8766.4132">13451 4059 1904 0,'0'0'42'0,"0"0"9"0,5-7 1 0,-5 7 1 0,13-4-42 0,-13 4-11 0,9 7 0 0,-1 1 0 15,1 4 52-15,-4 4 8 0,3 3 1 0,-8 1 1 16,5 7-21-16,-1 0-4 0,0 4-1 0,-4 1 0 15,-4-5-36-15,4 0-12 0,0 0 0 0,4-3 0 16,-4 3 12-16,0-7 16 0,0 3-4 0,0-7-1 16,5-1-11-16,-5-3 10 0,0-12-10 0,0 0 10 15,0 0 14-15,0 0 2 0,0 0 1 0,0 0 0 16,0 0 10-16,0 0 3 0,9-8 0 0,-5 0 0 16,0-7-13-16,5-1-3 0,-4-3 0 0,3-1 0 15,-3 1 8-15,4 3 0 0,-1-3 1 0,5-5 0 16,1 5-33-16,-6-9 0 0,6 5 0 0,-1 0 0 0,0-1 0 15,0 5 0-15,-4-1 0 0,0 5 0 16,4 3-35-16,0 4-13 0,-4 4-4 16,-1 4-722-16,1-4-145 0</inkml:trace>
          <inkml:trace contextRef="#ctx0" brushRef="#br0" timeOffset="249060.4275">13973 4083 1267 0,'0'0'112'0,"0"0"-89"16,0 0-23-16,9 11 0 0,0 9 71 0,0-1 9 16,-5 1 3-16,0 7 0 0,5 1 9 0,-4 3 1 15,-5 4 1-15,4 0 0 0,0 4-39 0,-4-4-8 0,0-4-2 0,0 0 0 16,0-3-9-16,0-5-1 0,0-3-1 0,-4-1 0 16,0-7 6-16,4-12 2 0,0 0 0 0,0 0 0 15,0 0 9-15,0 0 1 0,0 0 1 0,0-4 0 16,4-8-1-16,0-3 0 0,1-5 0 0,4-3 0 15,-5-5-32-15,9-3-6 0,0-4-2 0,5 0 0 16,4 0-12-16,0 0 0 0,4-4 0 0,5 0 0 16,-1 4-12-16,6 4-3 0,-6-5 0 0,10 9 0 15,-5 4-36 1,0-1-7-16,0 5-2 0,5 3 0 0,-5 5-147 0,-5 3-29 16,-3 0-7-16,-1 8-1 0</inkml:trace>
          <inkml:trace contextRef="#ctx0" brushRef="#br0" timeOffset="249467.8199">14781 4321 864 0,'0'0'38'0,"0"0"8"0,0 0-37 0,0 0-9 16,0 0 0-16,8-4 0 0,6 0 168 0,-1 4 31 15,0-8 6-15,0 0 2 0,0 0-99 0,5-3-19 16,4-5-4-16,0 1-1 0,0 3-25 0,0-8-6 0,-1 1-1 16,1 3 0-16,-4-3-8 0,-1-1-3 0,-3 5 0 15,-1-1 0-15,0-3-31 0,-4-1-10 0,0 4 0 0,-5 1 0 16,5-1 14-16,-9-3-4 0,0 7-1 0,0-4 0 15,-5 5-9-15,1-1 0 0,0 4 0 0,-5 4 0 16,4 0 16-16,-8 4 2 0,0 0 0 0,-5 8 0 16,-3 4-10-16,-1 4-8 0,0-1 12 0,0 5-12 15,4 7 32-15,1-4 0 0,-5 5 0 0,9 3 0 16,-1 0-41-16,1-4-9 0,0 5-2 0,9-5 0 16,-5 4 20-16,5-4 0 0,4 5 0 0,0-9 0 15,4 0-167 1,0-3-29-16,18 19-7 0,-4-16-1 0</inkml:trace>
          <inkml:trace contextRef="#ctx0" brushRef="#br0" timeOffset="248092.6731">12705 4071 403 0,'0'0'36'0,"5"-8"-36"0,-1 0 0 0,-4-3 0 16,5-1 128-16,-5 4 18 0,0-3 4 0,0-1 1 16,0 0-61-16,0 0-12 0,-5 1-2 0,5 3-1 15,-4-4-8-15,-1 1-2 0,-3 3 0 0,3 0 0 16,-3 0-17-16,3-3-3 0,-4 3-1 0,1 0 0 16,-6 4-20-16,6-4-5 0,-6 8-1 0,1 0 0 15,-4 0-4-15,4 4-1 0,-9 0 0 0,0 4 0 0,4 4 13 16,-8-1 2-16,0 9 1 0,-5-1 0 0,0 5-4 15,0-1-1-15,1 8 0 0,3 4 0 0,-3 0 7 16,8 4 1-16,-5 0 0 0,10 4 0 0,-1 4-15 0,10-8-2 16,-6 0-1-16,10 0 0 0,-5 0-3 0,5 0-1 15,4-4 0-15,4 0 0 0,-4-4-10 0,9 12 8 16,0-8-8-16,0-3 8 0,8-1-8 0,-4-4-12 16,5-3 2-16,4-5 1 15,0-7-106-15,4-4-21 0,-8-5-4 0,8-6-650 16</inkml:trace>
          <inkml:trace contextRef="#ctx0" brushRef="#br0" timeOffset="248437.9655">12942 4289 633 0,'0'0'56'0,"0"0"-44"0,0 0-12 0,0 0 0 16,0 0 112-16,0 0 21 0,0 0 4 0,0 0 1 16,0 0-34-16,0 0-8 0,-4 8 0 0,-5 0-1 15,0 8-36-15,5-5-7 0,0 5-2 0,-5 3 0 16,5 1-30-16,-1-1-5 0,1 1-2 0,-1-1 0 15,1 5-5-15,4-1-8 0,0-3 11 0,0-1-11 16,4-3 21-16,1-1-2 0,-1-3-1 0,5 0 0 16,0-4-18-16,-1-1 0 0,6-7 0 0,-6 0 0 15,6 0 12-15,-1-7 0 0,0-1-1 0,4 0 0 16,-3-4-2-16,-1 1 0 0,-4-9 0 0,8 5 0 16,-4-1 5-16,0 0 1 0,1-3 0 0,-6-1 0 15,1 1 13-15,0-1 2 0,0-3 1 0,-5 3 0 0,-4 5-11 16,0-5-3-16,0 1 0 0,-4-1 0 0,4 5 9 15,-5 3 2-15,-4-4 0 0,1 5 0 0,-1 7-1 0,0-4 0 16,0 4 0-16,1 4 0 0,-1 0-27 0,0 4 0 16,-4 4 8-16,0 4-8 0,0-1 0 0,-5 1 0 15,0 4-12-15,1-1 12 16,4 1-32-16,4 3 0 0,0 5 1 0,0-5-621 16,1 5-125-16</inkml:trace>
          <inkml:trace contextRef="#ctx0" brushRef="#br0" timeOffset="250044.8158">15917 3923 1558 0,'0'0'34'0,"9"-8"7"0,-5-4 2 0,0 1 1 0,5-5-35 0,-4 1-9 0,-5-1 0 0,0 4 0 16,-5 1 74-16,1-1 13 0,-5 0 2 0,5 8 1 15,-9 0-40-15,-1 4-8 0,1 0-2 0,-9 4 0 0,-4 4-16 0,-5 4-3 16,5 3-1-16,-5 1 0 0,1 3-3 0,-1 5-1 16,4-1 0-16,1 4 0 0,4-3-16 0,0-1 10 15,5-3-10-15,-1 3 8 0,9-3-8 0,1-1 0 16,3-3 0-16,1 3 0 0,4-3 0 0,4-1 0 16,1-3 0-16,-1 4 0 0,0-5 0 0,1 1 8 15,-1-4-8-15,1 4 0 0,3-5 20 0,-3 1-2 16,-1 0 0-16,1 0 0 0,-5 4 12 0,0-5 2 15,-5 5 1-15,1-4 0 0,-1 4 11 0,-3-5 3 16,-1 5 0-16,0 0 0 0,-4 3-34 0,0 1-13 16,-5 0 11-16,5-1-11 15,-5 5-72-15,5-5-21 0,-4 1-4 0,4-4-939 0</inkml:trace>
          <inkml:trace contextRef="#ctx0" brushRef="#br0" timeOffset="250480.7751">16325 3814 1792 0,'0'0'40'0,"0"0"8"0,0 0 1 0,9 15 1 16,-5 5-40-16,-4-1-10 0,0 5 0 0,-4 7 0 0,-5 0 53 0,0 4 9 15,0 0 2-15,-4 8 0 0,-4 0-16 0,4 4-4 16,-5-4 0-16,5 7 0 0,4-3-8 15,-4 0-3-15,0 0 0 0,0-4 0 0,-1-4-15 0,1-8-3 16,4 0-1-16,-4-4 0 0,5-7-6 0,-6-1-8 16,10-3 11-16,-5-8-11 0,0 0 32 0,5-4 0 15,0 3 0-15,4-7 0 0,-9-4-6 0,0-7-2 16,5 3 0-16,-5-12 0 0,5 1-12 0,-1-8-4 16,1-5 0-16,4-3 0 0,4-4 20 0,1-7 3 15,8-5 1-15,4 0 0 16,1-3-52-16,8-1-9 0,5 4-3 0,8-7 0 0,1 7 32 15,4-4 13-15,-5 5-1 0,5-1 0 0,0 12-12 0,0 4-16 16,0 8 3-16,-5 3 1 0,-4 9 12 0,-4 3 0 16,-9 4 0-16,0 8 0 0,-5 0 0 0,-3 4 0 15,-6 8 0-15,-3 3 0 0,-1 9-9 0,-4-1 1 16,-4 5 0-16,-5-1 0 0,0 4 8 0,-4 0 0 16,-5-4 0-16,-3 9 0 0,-1-5-15 0,-9 4-1 15,0 0 0-15,0 0 0 16,-4-4-124-16,5 0-26 0,-5 1-5 0,-1-5-1 0</inkml:trace>
          <inkml:trace contextRef="#ctx0" brushRef="#br0" timeOffset="250855.1485">17058 4013 1440 0,'0'0'128'15,"4"-8"-103"-15,0 0-25 0,-4 8 0 0,0 0 98 0,0 0 14 16,0 0 4-16,0 0 0 0,0 0-52 0,-4 16-11 16,-5-5-1-16,5 9-1 0,-5-5-35 0,5 5-6 15,4 3-2-15,-5-3 0 0,1-1-8 16,4 1 0-16,-4-1 0 0,12 1 0 0,-3-1 0 0,-1-3 8 16,0-1-8-16,5 1 8 0,4-8-8 0,-4 4 0 15,0-9 0-15,4 1 0 0,0 0 0 0,0-4 0 16,1-4 0-16,-1-3 8 0,4-1 0 0,-4 0 0 15,5-4 0-15,-5 1 0 0,0-9 8 0,-4 4 0 16,4-3 1-16,-4-1 0 0,0-3 10 0,-5 4 1 16,1-9 1-16,-1 5 0 0,0-1-5 0,1 1 0 15,-5 0-1-15,0-1 0 0,0 5 14 0,0 3 3 16,-9 4 1-16,5 1 0 0,-1-1-25 0,-4 8-6 16,5 0-1-16,-9 4 0 0,0 0-9 0,0 4-9 15,-1 4 9-15,-3 0-13 16,-9 3-103-16,4 1-21 0,-5 4-4 0,1 3-1 0</inkml:trace>
        </inkml:traceGroup>
        <inkml:traceGroup>
          <inkml:annotationXML>
            <emma:emma xmlns:emma="http://www.w3.org/2003/04/emma" version="1.0">
              <emma:interpretation id="{55200F48-DF6E-480D-8A7E-F5072C2AEEFA}" emma:medium="tactile" emma:mode="ink">
                <msink:context xmlns:msink="http://schemas.microsoft.com/ink/2010/main" type="inkWord" rotatedBoundingBox="19520,4251 23317,3998 23437,5797 19640,605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1724.4758">19212 3790 1728 0,'-5'-15'153'0,"5"7"-122"0,0-4-31 0,5 4 0 0,-5-3 101 0,-9-1 15 16,5-4 2-16,-5 5 1 0,9-1-47 0,-9-4-10 16,-4 5-2-16,0-1 0 0,13 0-16 0,-5 1-4 15,-8-1-1-15,-4 4 0 0,-1 4-39 0,1-4 0 16,-1 8 0-16,0 4 0 0,-8 8 0 0,0 4-8 16,4-5 8-16,0 13 0 0,-9 3 0 0,1 8 0 15,8 4 12-15,-5 4-4 0,1-4-8 0,4 4 0 16,0-4 0-16,5 0 0 0,3-4 0 0,1-4 0 15,0-4 0-15,4-3 0 0,9-1 0 0,-4-7 0 16,4-1 0-16,0-3 0 0,0-4 0 0,9 0 0 16,4-8 0-16,4 0 0 0,-8-8 0 0,9 0-12 15,8-4 4-15,-4 1 0 0,0-9 8 0,4 1 11 16,-4-9-3-16,9 1 0 0,4-8-8 0,0-4 0 16,-13-8-10-16,13-7 10 0,0 3 0 0,0-4 8 15,-8 1 1-15,3-5 0 0,1-3-1 0,4-4 0 0,0 3 0 16,-4 1 0-16,0 3-8 0,-5 5 8 15,-4 3-8-15,4 8 8 0,-8 8 0 0,-5 4 0 0,0 7 0 0,-4 5 0 16,0 7 4-16,-5 4 1 0,0 5 0 0,-4 3 0 16,0 11-13-16,-8 5 0 0,-6 7 0 0,1 8 0 15,0 5 0-15,-4 3 0 0,-5 7 0 0,0 5 0 16,-5-4 0-16,10 7 0 0,-1 1 0 0,1 4 0 16,-5-5 0-16,4-3 0 0,5 0 0 0,4-1 0 15,-4 1-21-15,0-4-7 16,0-4-2-16,4 0-737 0,13-5-147 0</inkml:trace>
          <inkml:trace contextRef="#ctx0" brushRef="#br0" timeOffset="251962.2202">19501 3872 1796 0,'0'0'40'0,"0"0"8"0,0 0 1 0,5 8 1 0,-1 4-40 0,1-1-10 15,-5-3 0-15,4 8 0 0,0-5 53 0,-4 1 9 16,-4 4 2-16,4-5 0 0,0 1-28 0,0 4-4 16,-4-5-2-16,-1-3 0 0,5 4-22 0,0-4-8 15,-4 0 0-15,4-8 9 16,0 0-126-16,0 0-26 0,0 0-5 0,0 0 0 0</inkml:trace>
          <inkml:trace contextRef="#ctx0" brushRef="#br0" timeOffset="252078.2141">19624 3416 2026 0,'0'0'44'0,"0"0"10"0,0 0 2 0,0 0 1 0,0 0-45 0,13 4-12 0,-13-4 0 0,14 8 0 16,-1-1-32-16,-5 5-8 15,1 0-1-15,0 0-818 0</inkml:trace>
          <inkml:trace contextRef="#ctx0" brushRef="#br0" timeOffset="252413.4525">19988 3720 1792 0,'0'0'40'0,"9"8"8"0,0 4 1 0,4 3 1 0,0 5-40 0,0 3-10 15,-4 1 0-15,0-1 0 0,-5-4 76 0,1 9 14 16,-1-5 2-16,0 0 1 0,-4 1-29 0,0-5-7 15,-4-3-1-15,4-4 0 0,-4 3-35 0,-1-3-7 16,1-4-2-16,4-8 0 0,0 4 23 0,0-4 4 16,0 0 1-16,0 0 0 0,0 0-23 0,0 0-4 15,0 0-1-15,4-8 0 0,1-8 0 0,8-3 0 16,0-1 0-16,5-7 0 0,-1-4-12 0,5-4 0 16,0-4 0-16,4 4 0 0,1 0 0 0,-1 3 0 15,5-3 0-15,-1 12 0 0,1-1 28 0,-9 9 4 16,0 3 0-16,-4 0 0 0,-1 5-41 0,-4 7-8 15,0 4-2-15,-4 3 0 0,0 1 19 0,0 0 0 16,-1 4 0-16,1 3 0 0,4 5 0 0,-4 3 0 16,0 4 0-16,0 1 0 15,0-1-106-15,-1 4-18 0,1-3-3 0,0-9-1 0</inkml:trace>
          <inkml:trace contextRef="#ctx0" brushRef="#br0" timeOffset="251237.6241">17799 3802 2098 0,'-17'-16'46'0,"21"9"10"0,9-1 1 0,0 4 3 0,-13 4-48 0,9 0-12 16,13 4 0-16,-4 4 0 0,-5-1 45 0,0 5 7 15,-4 4 2-15,4 3 0 0,0 1-36 0,-9 3-7 16,-4 1-2-16,5-5 0 0,3 4-9 0,-3-3 0 16,-14-1 9-16,5-3-9 0,4 3 12 0,0-3-3 0,-5-4 0 15,1-1 0-15,-9-3 19 0,4 0 4 16,9-8 1-16,0 0 0 0,-9 4-33 0,9-4 0 15,0 0 0-15,0 0 0 0,9-8 26 0,0 0-2 16,-5-3 0-16,9-5 0 0,5-3-12 0,-1-5-4 16,-8-3 0-16,9 0 0 0,4-1 20 0,0 1 3 15,-5 0 1-15,1 3 0 0,-5 1-20 0,0 7-3 16,0 1-1-16,-4 7 0 0,-5 4-8 0,-4 4 8 16,14 0-8-16,-6 8 8 0,-8 7-8 0,5 1 0 15,-5 4 0-15,4 3 0 0,0-4 0 0,1 9 0 16,-10-1 0-16,10 0 0 15,4-3-97-15,-5 3-22 0,-8 0-4 0</inkml:trace>
          <inkml:trace contextRef="#ctx0" brushRef="#br0" timeOffset="252971.5251">21362 3837 1720 0,'21'-15'76'0,"-21"15"16"0,0-8-73 0,0-4-19 16,-4 4 0-16,0 0 0 0,-1-3 92 0,-3-1 16 15,-6 0 2-15,6 5 1 0,-6-1-74 0,6 0-14 16,-10-4-3-16,5 4-1 0,-5 8 29 0,1 0 5 15,-5 0 2-15,-4 8 0 0,8 4-42 0,-8 7-13 16,-5 1 8-16,5 3-8 0,-5 1 0 0,5 3 0 16,-1 0-13-16,5-3 5 0,5-1 8 0,4-3 0 15,0 3 0-15,4-4 0 0,4-7 0 0,1 0 0 16,4-4 0-16,4-1 0 0,1 1 0 0,-5-8 0 16,9 4 0-16,8-4 0 0,1 0 0 0,4-4 0 15,0 0 0-15,4-3 0 0,5-9 0 0,-1 4 0 16,1-7 8-16,4 3-8 0,-4-3 11 0,4-1-3 15,0 1 0-15,0 3 0 0,-4-3-8 0,-1 3 0 0,-3 4 0 16,-1 5 0-16,-4-1 31 0,-4 8 1 0,-1 0 0 0,1 8 0 16,-10 3-14-16,1 1-2 0,-4 7-1 0,-1 9 0 15,-8-1-7-15,-1 8-8 0,-4 4 11 0,-8 4-11 16,-1 4 0-16,1 7 0 0,-9 1 0 0,-5 3 0 16,0-3 26-16,5 0 5 0,-5-5 1 0,-4 5 0 15,4-12-32-15,-4 0 0 0,0-12 0 0,4 4 0 16,-4-4 0-16,9-3 0 0,-5-9 0 0,5 1 0 15,4-9 10-15,0 1-1 0,9-4 0 0,0-8 0 16,4 4 15-16,9-4 4 0,-9-4 0 0,0-4 0 16,5-4 8-16,4-3 3 0,4-5 0 0,5-3 0 15,0 3-19-15,8-7-3 0,10-4-1 0,8-4 0 16,0 0-16-16,4-1 0 0,5-3-13 0,5 4 5 16,-1 12-26-16,-4-4-5 0,-5 3-1 0,9 1 0 15,-4 7-174-15,-4 1-35 0,48-20-7 16,-18 11-764-16</inkml:trace>
        </inkml:traceGroup>
        <inkml:traceGroup>
          <inkml:annotationXML>
            <emma:emma xmlns:emma="http://www.w3.org/2003/04/emma" version="1.0">
              <emma:interpretation id="{8FCF9889-6E72-4C5D-9A3B-D68D0CE4F8C1}" emma:medium="tactile" emma:mode="ink">
                <msink:context xmlns:msink="http://schemas.microsoft.com/ink/2010/main" type="inkWord" rotatedBoundingBox="25794,3503 31840,3100 31959,4879 25913,528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54100.8279">24126 3658 1335 0,'0'0'29'0,"0"0"7"0,0 0 0 0,0 0 2 0,8 11-30 15,-8 1-8-15,-4 0 0 0,0-4 0 0,-1 3 104 0,1-3 19 16,-1 4 4-16,1-4 1 0,0-1-42 0,8 1-8 15,-4-8-2-15,0 0 0 0,0 0-20 0,18 0-5 16,-1-4-1-16,1-3 0 0,-1-1-22 0,10-8-5 16,-1-3-1-16,0-1 0 0,5-7-22 0,4 3 8 15,0-3-8-15,-9 4 0 0,5-5 0 0,0 1 0 16,-5 0 0-16,5-8 8 0,-5 0-8 0,0-4 0 16,1-4 0-16,8-16 0 0,-9 5 0 0,1-1 0 15,-1 0 0-15,-4-3 0 0,0-1 19 0,-5 1 2 16,1 3 1-16,4 1 0 15,-5 3-40-15,-4 0-8 0,-4 1-2 0,4 7 0 0,-4 0 12 0,-4 8 3 16,-5 0 0-16,0 0 0 0,0 7 13 0,0 5 0 16,-5 3-10-16,-4 5 10 0,1-1-20 0,3 4 0 15,-4 5 0-15,1-5 0 0,-1 8 30 0,9 4 6 16,-9 0 2-16,0 0 0 0,-4 0-18 0,4 4 0 0,-4-4 0 16,5 4 0-16,-1 4 0 0,-4-1 0 0,-1 1 0 15,1 4 0-15,0 4-16 0,0-1 0 0,0 1 0 16,0 11 0-16,-1-4 24 0,1 9 4 0,-4-1 0 0,4 4 1 15,-5 8-13-15,0 0 8 0,1 7-8 0,-1 5 0 16,1 0 20-16,-1 7-1 0,5 4-1 0,-4 8 0 16,-5-3 25-16,4-1 5 0,1 0 0 0,3 8 1 15,1 0-29-15,4 0-7 0,1 4-1 0,-1-4 0 16,9-12 0-16,0 1 0 0,0-5 0 0,0-4 0 16,4-3-4-16,1-12 0 0,-1 0-8 0,0-8 12 15,1-8-26-15,4-3-6 0,-1-5 0 0,6-7-1 16,3-4-182-16,-4-8-36 0</inkml:trace>
          <inkml:trace contextRef="#ctx0" brushRef="#br0" timeOffset="254408.1066">25038 3693 1324 0,'-13'-8'59'0,"13"8"12"0,0 0-57 0,0 0-14 0,0 0 0 0,0 0 0 15,0 0 159-15,-4 16 29 0,-5-1 5 0,4 5 2 16,-3-1-105-16,3 1-21 0,1 3-4 0,-1 4-1 15,1-3-36-15,0-1-7 0,-1-3-1 0,1-1-1 16,4 1-19-16,0-1 10 0,0-3-10 0,4-5 8 16,1 1-8-16,-1-4-16 0,0 4 4 0,-4-12-1017 15</inkml:trace>
          <inkml:trace contextRef="#ctx0" brushRef="#br0" timeOffset="254547.557">25372 3369 2188 0,'-5'-8'48'0,"1"1"11"0,-1-5 1 0,1 8 1 0,0-4-49 0,4 8-12 15,0 0 0-15,0 0 0 16,0 0-55-16,0 0-13 0,0 0-4 0</inkml:trace>
          <inkml:trace contextRef="#ctx0" brushRef="#br0" timeOffset="254804.8253">25845 3147 1728 0,'31'0'38'0,"0"-4"8"0,-5 0 2 0,0 4 0 0,5 0-39 0,4 0-9 0,-4 0 0 0,4 0 0 16,-4 0 104-16,8-4 20 0,-4 0 3 0,5 4 1 15,-1-4-36-15,1 0-8 0,-1 1 0 0,-4-5-1 16,0 4-62-16,1-4-12 0,-1 4-9 0,0 0 12 16,0 0-12-16,-4 0-12 0,-5 1 2 0,-4-1 1 31,0 0-108-31,-5 4-22 0,-4 0-4 0,-13 0-813 0</inkml:trace>
          <inkml:trace contextRef="#ctx0" brushRef="#br0" timeOffset="255044.4614">26618 2418 1497 0,'0'0'66'0,"0"0"14"0,0 0-64 0,0 0-16 16,0 0 0-16,0 0 0 0,0 0 106 0,0 7 18 16,-9 5 3-16,0 8 1 0,-9 11-52 0,1 0-9 15,4 8-3-15,-9 8 0 0,0 3 0 0,0 9 0 16,-4 3 0-16,4 5 0 0,0 3-20 0,0 0-5 15,0 0-1-15,0 8 0 0,0-11-10 0,4-1-1 16,1-4-1-16,-1 5 0 0,1-5-26 0,-1 0-16 16,5-3 3-16,-5 3 0 0,1-7-6 0,4-1-1 15,-9-3 0-15,4-4-739 0,1 0-148 16</inkml:trace>
          <inkml:trace contextRef="#ctx0" brushRef="#br0" timeOffset="255370.7416">26622 3716 1566 0,'26'-11'69'0,"-8"7"15"0,-1-4-68 0,10 4-16 0,-5-8 0 0,8 4 0 15,-8 1 33-15,9-5 3 0,-9-8 1 0,9 5 0 0,-5-1-17 0,0-3-3 16,-4 3-1-16,0 1 0 0,-4-1 32 15,-1-4 7-15,-8 1 1 0,0 3 0 0,0 1-45 16,-9-1-11-16,4 1 0 0,-4-1 0 0,-4 0 53 0,4 5 9 16,-9 3 2-16,4-4 0 0,-3 8-27 0,-1 0-5 15,-4 0 0-15,-1 8-1 0,1 0 1 0,-4 8 1 16,-1 0 0-16,1 3 0 16,-5 1-77-16,4 7-16 0,1 1-4 0,-1 3 0 0,-4 4 82 0,5-4 16 15,3 1 3-15,1 3 1 0,5 0-30 0,-1 0-8 16,4 4 0-16,5-3 0 15,0 3-29-15,0-8-7 0,5 4-2 0,-5-3-958 16</inkml:trace>
          <inkml:trace contextRef="#ctx0" brushRef="#br0" timeOffset="255670.0733">27438 3307 2156 0,'0'0'48'0,"9"8"9"0,4-5 3 0,0 5 0 0,0 0-48 0,-4 4-12 0,0 3 0 0,0 5 0 16,-1-1 34-16,-3 1 5 0,3-1 1 0,-3 5 0 15,-5-5-20-15,4 1-4 0,-4-1-1 0,0 1 0 16,5-1 2-16,-5-3 1 0,0-4 0 0,0-1 0 16,0-11-18-16,0 4 0 0,0 4 0 0,0-8 0 15,0 0 0-15,0 0 0 0,0 0 0 0,0 0 0 16,4-12 55-16,-4 1 7 0,9-5 2 0,-5 0 0 15,5-7-52-15,0 3-12 0,4-7 0 0,0 4 0 0,5-1 54 16,-1 1 8-16,5-4 2 0,-4 3 0 16,8 1-73-16,-4 3-15 0,4 1-2 0,1-1-1 15,-6 9-110-15,6-1-23 0,-1 4-4 16,-8 4 0-16</inkml:trace>
          <inkml:trace contextRef="#ctx0" brushRef="#br0" timeOffset="256684.3101">28429 3369 403 0,'27'-15'17'0,"-18"7"5"0,-1 0-22 0,5 4 0 16,1-4 0-16,-1 0 0 0,-9-3 302 0,1 3 56 0,3-4 11 0,-8 4 3 15,0 8-195-15,0-3-38 0,-8-5-8 0,-1 4-2 16,-4 4-69-16,-1 4-15 0,-7 0-2 0,-1 7-1 15,0 1-28-15,-5 0-6 0,1 3 0 0,4 1-8 16,0 0 8-16,0-1-8 0,5 1 0 0,4-1 0 16,-1-3 11-16,6 4-2 0,3-5 0 0,5-3 0 15,0-8-9-15,5 8-12 0,3-4 2 0,1 0 1 16,0-4 9-16,4 0 12 0,5 0-2 0,-1-8-1 16,1 0-9-16,-1-4 0 0,-4 5 0 0,1-1 0 15,3 0 0-15,-4 0 0 0,-4 4 0 0,-9 4 0 16,0 0 0-16,0 0 0 15,0 0 0-15,-9 0 0 0,1 4-12 0,-1 0-4 0,0 8 0 0,5-4-1 16,-5 3 27-16,4 1 6 0,5 0 0 0,0 3 1 0,0-3-17 16,9 0 0-16,-4-4 0 0,3-1 0 0,6 1 0 15,3-4 0-15,1 0 0 0,8-4 0 0,0 0-15 16,9-4-6-16,0 4-2 0,-4-4 0 0,4-8 37 0,5 5 7 16,-1-1 2-16,1-4 0 0,4-3-23 0,-1 3 0 15,1-8 0-15,18-3 0 0,-5-4-9 0,4-1-7 16,1-3 0-16,-23 4-1 0,-8-4 17 0,0-4 0 15,-1-4 0-15,5-8 9 0,0 4 3 0,1-4 1 16,-6-4 0-16,14-15 0 0,-9 8-13 0,0-1 0 16,-8 1 0-16,3-5 0 0,-8 9 0 0,0-5-13 0,0 4 2 15,0 5 1-15,0-1 10 0,-4 4 14 0,-1 0-3 16,1 8-1-16,-5 4-10 0,0 8-12 16,0 4 2-16,0 3 1 0,-4 1 9 0,0 3 0 0,-9 0 0 0,4 9 0 15,1-5 0-15,-1 4 0 0,0 0 0 0,-4 8 0 16,0 0 0-16,0 0 12 0,0 0-2 0,-8 8-1 15,-5 0-9-15,-1 8 0 0,6-1 0 0,-6 5 0 16,1 3-9-16,0 4-4 0,0 8-1 0,-5 4 0 16,1 8 14-16,-1 4 0 0,1 0 0 0,-1 7 0 15,1-3 8-15,-1-1 5 0,1 5 1 0,-1 3 0 16,-4-3-14-16,4-1 0 0,-3 5 0 0,3-1 0 16,0 0 0-16,5-3 0 0,0-4 8 0,0-5-8 15,0-3 0-15,0-4 0 0,4-4 0 0,0 0 0 16,0-8 0-16,1 0 0 0,-1-3 0 0,4-1 0 0,10-8 0 15,-5 1 0-15,-5-8 0 0,5-12 0 0,5 11 48 16,-1-3 12-16,-4-8 4 0,13 0 0 0,0-4-64 16,1-4-8-16,-1 1-4 0,4-5-1 0,1-4 21 15,-1 5 4-15,10-9 0 0,-5 5 1 0,4-9-13 0,0 5 0 16,5-1 0-16,4-3 0 0,9 3 0 0,-4 1 0 16,3-1 0-16,-16 5 0 0,-14 3 0 0,9-4 0 15,0 5 0-15,0-1 0 0,0 4 0 0,4 0 0 16,0 1 0-16,1-5 0 0,-1 12 0 0,-4 0 0 15,0 0 0-15,-5 4 0 0,1 4 0 0,-5-1 0 16,0 1 0-16,0 0 0 0,-4 4 0 0,0-1-8 16,0 1 8-16,-5 0-13 0,5-1 13 0,-5 1 0 15,-4 0 0-15,0-12 0 0,0 0 31 0,0 12-1 16,0-5 0-16,-4 5 0 0,-1 0-1 0,5-12 0 16,-8 8 0-16,-1 3 0 0,5 1-16 0,-10 0-3 0,6-1-1 15,-1-3 0-15,-4 0-9 0,0 0 0 0,-5 0 0 0,0-1 0 16,-8 1 0-16,0 0 0 0,-1 0 0 15,-3 3 0-15,-1-3 0 0,0 0 0 0,-4 4 0 16,5-4 0-16,-1-5 0 0,0 5 0 0,0-4 0 0,5 4 0 16,0-4-16-16,-1-4-4 0,1 0-2 0,0 0 0 31,-5 4-30-31,5 0-5 0,4-4-2 0,0 0 0 0,0 0-113 16,0 0-24-16,4-8-4 0</inkml:trace>
        </inkml:traceGroup>
      </inkml:traceGroup>
      <inkml:traceGroup>
        <inkml:annotationXML>
          <emma:emma xmlns:emma="http://www.w3.org/2003/04/emma" version="1.0">
            <emma:interpretation id="{1024A7FE-1322-4D31-9F1C-CF0A1E8B8B24}" emma:medium="tactile" emma:mode="ink">
              <msink:context xmlns:msink="http://schemas.microsoft.com/ink/2010/main" type="line" rotatedBoundingBox="2360,7525 8504,7203 8572,8506 2428,8829"/>
            </emma:interpretation>
          </emma:emma>
        </inkml:annotationXML>
        <inkml:traceGroup>
          <inkml:annotationXML>
            <emma:emma xmlns:emma="http://www.w3.org/2003/04/emma" version="1.0">
              <emma:interpretation id="{E959170D-3D38-4601-9D61-1D045AB70D64}" emma:medium="tactile" emma:mode="ink">
                <msink:context xmlns:msink="http://schemas.microsoft.com/ink/2010/main" type="inkWord" rotatedBoundingBox="2398,8261 3314,8213 3340,8707 2424,875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59422.3769">645 7183 1170 0,'0'0'25'0,"0"0"6"0,0 0 1 0,-5-4 1 0,-3 0-33 0,8 4 0 16,0 0 0-16,0 0 0 0,-13-4 95 0,13 4 12 15,0 0 2-15,0 0 1 0,0 0-72 0,0 0-14 16,0 0-4-16,0 0 0 0,0 0-6 0,0 0-2 16,0 0 0-16,0 0 0 0,0 0 23 0,0 0 4 15,0 0 1-15,0 0 0 0,0 0-13 0,0 0-3 16,0 0 0-16,8 8 0 0,-3-4 7 0,3 0 1 15,1-4 0-15,0 0 0 0,4 0-20 0,-4 0-3 16,4 0-1-16,5 0 0 0,-1 0-8 0,5 0 12 16,0 0-12-16,0 0 12 0,9 0-3 0,-1 0 0 15,-8-4 0-15,9 0 0 0,9 4-9 0,-5 0 0 0,0-8 9 16,0 5-9-16,4-1 8 0,-4 0-8 0,5 0 8 16,-5 0-8-16,-9 4 11 0,5 0-3 0,9-8 0 15,-19 4 0-15,1 0 0 0,0 0-8 0,0 4 12 0,0 0-4 16,0-3 8-16,-4 3 2 0,-5 0 0 0,0 0 0 15,0-4-18-15,-4 4-17 0,0-4 3 0,0 4 1 16,-1 0 21-16,1 0 5 0,-9 0 1 0,0 0 0 16,0 0-38-1,0 0-8-15,0 0-2 0,0 0 0 0,0 0-24 16,0 0-5-16,4 8-1 0,-4-8-820 0</inkml:trace>
          <inkml:trace contextRef="#ctx0" brushRef="#br0" timeOffset="259805.6434">798 7593 1098 0,'0'0'24'0,"0"0"4"0,-13 0 2 0,0 0 2 0,4 7-32 0,1-3 0 15,-1 4 0-15,0-4 0 0,0-4 56 0,9 0 6 0,-4 4 1 0,4-4 0 16,-9 8-13-16,5-4-2 0,4-4-1 0,0 0 0 16,0 0 27-16,0 0 6 0,0 0 0 0,0 0 1 15,0 0-36-15,0 0-7 0,0 0-2 0,0 0 0 16,13 4 8-16,0-1 0 0,9-3 1 0,0 0 0 15,4 0 2-15,1 0 0 0,8-3 0 0,0 3 0 16,9-4-17-16,-1 0-3 0,10-4-1 0,-9 8 0 16,9 0-13-16,-1-4-2 0,-8 0-1 0,4 0 0 15,1-4-22-15,-5 8-5 0,-1 0-1 0,1 4-675 16,-4 8-135-16</inkml:trace>
        </inkml:traceGroup>
        <inkml:traceGroup>
          <inkml:annotationXML>
            <emma:emma xmlns:emma="http://www.w3.org/2003/04/emma" version="1.0">
              <emma:interpretation id="{95A7825D-4576-4495-92D5-8D30DCBECBF0}" emma:medium="tactile" emma:mode="ink">
                <msink:context xmlns:msink="http://schemas.microsoft.com/ink/2010/main" type="inkWord" rotatedBoundingBox="4426,7416 6914,7286 6983,8590 4495,872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64413.1731">3290 6555 576 0,'0'0'25'0,"-8"0"6"0,-1 8-31 0,0 0 0 0,0 0 0 16,1 7 0-16,-1 1 223 0,-4 7 38 0,-1 8 8 0,-3 5 2 15,4 10-131-15,-5 1-25 0,-4 4-6 0,5 0-1 16,-1 3-32-16,1 1-8 0,3-1 0 0,1 1-1 15,0-8-31-15,0 3-5 0,0-3-2 0,0-4 0 16,-1 0-29-16,1 0 0 0,4 0 0 0,-4-8 0 16,5-4-12-16,-1 0-8 0,0 1-1 0,0-5-643 15,5 4-129-15</inkml:trace>
          <inkml:trace contextRef="#ctx0" brushRef="#br0" timeOffset="264178.6017">2672 6629 115 0,'0'0'0'0,"0"0"10"0,0 0-10 0,0 0 0 0,0 0 0 0,0 0 0 16,-9 0 233-16,9 0 45 0,0 0 9 0,0 0 1 15,0 0-171-15,0 0-34 0,0 0-7 0,0 0-2 16,0 0-18-16,0 0-3 0,0-7-1 0,0 7 0 16,9-8 0-16,-5 4-1 0,5-4 0 0,4 0 0 15,5 4-23-15,-1-3-5 0,1-1-1 0,4-4 0 16,4 0 23-16,0 1 5 0,5-1 1 0,4 0 0 16,-9-3-14-16,10-1-2 0,3-3-1 0,5 7 0 0,-5-4-6 15,5 8-2-15,0-7 0 0,-4 3 0 0,4 0-15 0,-9-3-3 16,4-1-8-16,-8 5 12 0,4 3-12 15,0-4 0-15,-9 0 0 0,5 5 0 0,-9-1 8 0,0 0-8 16,0 0 0-16,0 4 0 0,-5 0 8 0,1 4-8 16,-1-4 0-16,1 1 0 0,-5 3 0 0,0 0-20 15,5 3 4-15,-1 5 0 16,-3-4-183-16,-14-4-36 0</inkml:trace>
          <inkml:trace contextRef="#ctx0" brushRef="#br0" timeOffset="264760.1065">3584 7035 1674 0,'0'0'36'0,"0"0"8"0,9 8 2 0,0 3 2 0,-5 9-39 0,5-1-9 15,0 1 0-15,0 7 0 0,-5 1 45 0,0 3 7 16,1 0 2-16,-1 0 0 0,-4 0-34 0,-4 1-6 15,-1-5-2-15,5 4 0 0,-4-8-3 0,-5-3-1 16,5-1 0-16,-5 1 0 0,0-4 20 0,0-5 3 0,1 1 1 16,-1-8 0-16,0 0-4 0,9-4 0 0,0 0 0 15,0 0 0-15,-9-8 8 0,9-4 2 0,0-3 0 0,5-1 0 16,-1-7-11-16,1 3-3 0,8-7 0 0,-5 3 0 16,10-7 5-16,-5 0 1 0,5-8 0 0,4 0 0 15,0-4-18-15,4 4-3 0,0-4-1 0,5 0 0 16,4 0-8-16,-4 4 0 0,4-3 0 0,-4-1 0 15,-1 8-19-15,1-1-2 0,0 5-1 0,-1 8-710 16,-3 3-141-16</inkml:trace>
          <inkml:trace contextRef="#ctx0" brushRef="#br0" timeOffset="265269.3158">4181 7082 1148 0,'0'0'25'0,"0"0"6"0,0 0 1 0,0 0 0 0,0 0-32 0,0 0 0 16,0 0 0-16,0 0 0 0,0 0 44 0,0 0 4 16,0 0 0-16,0 0 0 0,0 0 6 0,0 0 2 15,0 0 0-15,0 0 0 0,0 0-10 0,0 0-2 16,0 8 0-16,4 3 0 0,1 1 23 0,-5 0 4 0,0-1 1 0,0 9 0 16,0-1-32-16,0 5-7 0,0-5-1 0,0 5 0 15,0-1-22-15,0-3-10 0,0-1 8 0,0 1-8 16,0-1 12-16,4 1-4 0,1-5 0 15,-1-3 0-15,-4-12-8 0,4 8 8 0,-4-8-8 0,9 4 8 16,0-4 26-16,0 0 5 0,-1-12 1 0,1 4 0 16,4-11-15-16,1 3-2 0,3-4-1 0,-8-3 0 15,0-8 16-15,4 0 3 0,4-1 1 0,-4 1 0 16,5 4-34-16,-5-4-8 0,5 3 0 0,4-3 0 16,-9 4 0-16,0 0 0 0,5 3 0 0,-5 1 0 15,4-1-29-15,-4 1-8 0,-4 7-2 16,4 1-674-16,1 3-135 0</inkml:trace>
          <inkml:trace contextRef="#ctx0" brushRef="#br0" timeOffset="265635.6304">4729 7351 1458 0,'0'0'64'0,"0"0"14"0,0 0-62 0,0 0-16 0,14 0 0 0,-1-4 0 16,0 0 71-16,0-4 11 0,0-3 2 0,5-1 1 15,-5 4-24-15,4-8-5 0,5 1 0 0,0-5-1 16,5-3-23-16,-5 0-4 0,0-5 0 0,4 5-1 16,0-1-7-16,-4 1 0 0,-4-4-1 0,4 3 0 15,-5 1 11-15,1-4 2 0,-5-1 1 0,0 5 0 16,0 0-33-16,-4-1 0 0,-5 5 0 0,1-5 0 15,-1 1 13-15,-4 3-1 0,-4 1 0 0,-1 7 0 16,-3-3-4-16,-1 7-8 0,-4 0 11 0,-1 4-11 16,-7 4 12-16,-1 8-12 0,-5 0 12 0,5 3-12 15,-4 9 0-15,-5-1 0 0,1 9 0 0,-1-1 0 16,9 0 15-16,0 8-4 0,0 0-1 0,0 4 0 16,5-3 6-16,3-1 0 0,1-4 1 0,4 0 0 15,1 0-1-15,3-7-1 0,5-1 0 0,9 0 0 0,0 5-6 16,0-1-1-16,4-15 0 0,9 3 0 0,8 5-8 15,1-8 0-15,4-5 0 0,5 1 0 16,4-4-52-16,4-4-15 0,5 0-3 0</inkml:trace>
        </inkml:traceGroup>
        <inkml:traceGroup>
          <inkml:annotationXML>
            <emma:emma xmlns:emma="http://www.w3.org/2003/04/emma" version="1.0">
              <emma:interpretation id="{957EDB5B-8860-4FF9-B5A6-417B6C6D93A2}" emma:medium="tactile" emma:mode="ink">
                <msink:context xmlns:msink="http://schemas.microsoft.com/ink/2010/main" type="inkWord" rotatedBoundingBox="8518,8067 8549,8066 8558,8233 8527,8235"/>
              </emma:interpretation>
              <emma:one-of disjunction-type="recognition" id="oneOf16"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'</emma:literal>
                </emma:interpretation>
                <emma:interpretation id="interp19" emma:lang="" emma:confidence="0">
                  <emma:literal>I</emma:literal>
                </emma:interpretation>
                <emma:interpretation id="interp20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269678.4879">6774 7054 921 0,'-5'-15'40'0,"5"15"10"15,-4-8-40-15,0-4-10 0,4 1 0 0,-5-1 0 0,5 4 201 0,0 0 39 16,0 8 7-16,0-7 1 0,0 7-128 0,0 0-25 15,0 0-6-15,0 0-1 0,0 0-71 0,0 0-17 16,-4 7 0-16,4 5 0 0,-4-4 12 0,4 4 2 16,-5-1 0-16,5 5 0 0,0-4-14 0,0-1 0 0,5 5 0 15,-1-1 0 1,0-7-105-16,1 8-15 0,3-4-2 0,-3-1-720 0</inkml:trace>
        </inkml:traceGroup>
      </inkml:traceGroup>
    </inkml:traceGroup>
    <inkml:traceGroup>
      <inkml:annotationXML>
        <emma:emma xmlns:emma="http://www.w3.org/2003/04/emma" version="1.0">
          <emma:interpretation id="{C94BC547-7224-4339-A0FD-895869016011}" emma:medium="tactile" emma:mode="ink">
            <msink:context xmlns:msink="http://schemas.microsoft.com/ink/2010/main" type="paragraph" rotatedBoundingBox="2634,9544 28078,7960 28191,9778 2747,11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489774-EC39-4915-A81D-F61B92C5103C}" emma:medium="tactile" emma:mode="ink">
              <msink:context xmlns:msink="http://schemas.microsoft.com/ink/2010/main" type="line" rotatedBoundingBox="2634,9544 28078,7960 28191,9778 2747,11362"/>
            </emma:interpretation>
          </emma:emma>
        </inkml:annotationXML>
        <inkml:traceGroup>
          <inkml:annotationXML>
            <emma:emma xmlns:emma="http://www.w3.org/2003/04/emma" version="1.0">
              <emma:interpretation id="{2179A07E-443B-4506-9AA0-473F801BF763}" emma:medium="tactile" emma:mode="ink">
                <msink:context xmlns:msink="http://schemas.microsoft.com/ink/2010/main" type="inkWord" rotatedBoundingBox="2641,9651 5519,9472 5625,11183 2747,1136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71965.446">3238 8876 2142 0,'-13'-16'95'0,"13"16"19"0,-5-4-91 16,1-4-23-16,-5 1 0 0,9 7 0 0,-9 0 77 0,9 0 11 0,0 0 3 0,0 0 0 16,0 0-91-16,-4 11-16 0,-1 5-4 0,5 3-699 31,0 5-140-31</inkml:trace>
          <inkml:trace contextRef="#ctx0" brushRef="#br0" timeOffset="271820.8776">2764 8439 759 0,'0'0'33'0,"0"0"8"0,0 0-33 0,0 0-8 16,0 0 0-16,0 0 0 0,0 0 127 0,0 0 23 15,-9 8 5-15,0-1 1 0,5 5-71 0,-5 4-13 16,0-1-4-16,1 5 0 0,3-1-19 0,-4-3-4 16,1 3-1-16,3 5 0 0,1 3 0 0,0 0 0 15,-5 5 0-15,9 7 0 0,-18 4-3 0,9 3-1 0,1 9 0 16,-5 7 0-16,-1 5 4 0,1 3 1 0,-9 0 0 0,0 4 0 16,0 4-9-16,-8-4-1 0,-1 4-1 15,-4 4 0-15,0-4-17 0,8-4-3 0,-12-8-1 0,4 1 0 16,0-9 3-16,4-11 0 0,5-8 0 0,-1 0 0 15,5-8 0-15,5-7 1 0,-1-9 0 0,10 1 0 16,3-4-8-16,1-9-1 0,4-3-8 0,0 0 12 16,0 0-4-16,0-11 0 0,4-5-8 0,5-3 12 15,9-9-12-15,-1 1 0 0,5-8 0 0,4-4 0 16,-4-4 0-16,9 4 0 0,-5-8 0 0,5 8 0 16,4 0 0-16,0 4 0 0,-4 4-8 0,-5 8 8 15,1 3 0-15,-1 5-8 0,-4 7 8 0,0 8 0 16,0 0-10-16,0 8 10 0,-5 7-8 0,-4 5 8 0,5 7 0 15,-5 0-10-15,-4 4 10 0,4 1 0 0,-4-1 0 16,-9 0 0-16,4-4 0 0,1 1 0 0,-1-5 0 0,-4-4 0 16,4-3 0-16,1 0 0 0,-5-9 0 0,8 1 9 15,1-4-1-15,4-4 0 0,-4-4-8 0,4-4 0 16,5-3-12-16,4-5 12 16,0-7-31-16,4 3 2 0,-4-7 0 0,4-4 0 15,1 0 0-15,-1-5 0 0,-4 1 0 0,4 0 0 0,1 0 13 0,-1 4 4 16,-4 4 0-16,-5-1 0 0,1 9 12 0,-5 7 10 15,0 1-2-15,-4 3 0 0,-9 8 20 0,0 0 4 16,9 11 1-16,0 5 0 0,-5 0-10 0,0 3-3 16,1 5 0-16,-1 3 0 0,-4-4-12 0,9 5-8 15,-9-1 8-15,4 0-8 0,1-4 0 0,-1-3 8 16,0-4-8-16,1-1 0 0,4-3 0 0,-5-4 9 16,-4-8-9-16,0 0 0 0,0 0 0 0,13 4 0 0,0-4 0 15,-4-4 0-15,0 0 0 0,4-8 0 0,0 0 0 16,0-3 0-16,1-5 0 0,3 1 0 0,-4-1 0 0,5 1 0 15,4-5 0-15,4 1 13 0,-8 0-4 0,8-1-1 16,0 5-8-16,-4-1 0 0,5 1 0 0,-6 3 0 16,1 1 0-16,0-1 0 0,-9 4 0 0,1-3 0 15,-1 3 0-15,0 4 0 0,0 0 0 0,0 1 0 16,-4 3 0-16,4 0-14 0,5 0 5 0,-5 4 1 16,-4 4 8-16,4 0 16 0,0 3-4 0,0 5-1 15,-4 4-11-15,4-1 0 0,-8 1 0 0,3 3-11 16,-3 5 11-16,3-5 12 0,-8 5-2 0,-4-5-1 15,0 5 14-15,-1-5 2 0,-8 5 1 0,0-5 0 0,-5 0 6 0,1 1 0 16,-1-1 1-16,1 1 0 0,-5-4-25 16,0-5-8-16,0 1 0 0,-4 0 0 0,-1-1 8 0,-3-3-8 15,-1-4 9-15,5 0-9 0,-1-4 0 0,-3-4 0 16,3 4 0-16,-3-8-10 16,3 0-114-16,5-7-24 0,0-5-4 0</inkml:trace>
          <inkml:trace contextRef="#ctx0" brushRef="#br0" timeOffset="270636.7168">912 9309 1148 0,'0'0'25'0,"0"0"6"0,0 0 1 0,0 0 0 0,0 0-32 0,-4 3 0 0,4-3 0 0,0 0 0 15,0 0 56-15,0 0 4 0,0 0 2 0,0 0 0 16,0 0 0-16,0 0 0 0,0 0 0 0,0 0 0 15,0 0-6-15,0 0-2 0,0 0 0 0,0 0 0 16,9-3-25-16,0 3-5 0,-1-4 0 0,10 0-1 16,4 0 3-16,4 0 1 0,-4 4 0 0,4 0 0 15,10-4-15-15,-1 0-2 0,-5 4-1 0,14 0 0 16,-13-4 3-16,13 0 1 0,-9 0 0 0,9 1 0 16,-5-1-13-16,1-4 0 0,4 0 8 0,-5 4-8 15,1-4 0-15,-1-3 0 0,1 3 0 0,3 0-10 16,-7 0 10-16,3 0 0 0,-4-3 0 0,5-1 0 0,-5 4 0 15,-5-3 0-15,-8 3 0 0,5 0 0 16,-10 0-35-16,1 0-8 0,-5 8-1 0,0-4-820 16</inkml:trace>
          <inkml:trace contextRef="#ctx0" brushRef="#br0" timeOffset="270891.3022">1549 9312 986 0,'-18'0'44'0,"18"0"8"0,-9 0-41 0,1 0-11 16,-1 0 0-16,9 0 0 0,-5 0 92 0,-8 4 16 0,4 0 3 0,1 8 1 15,-1 0-28-15,4 7-6 0,-3 1-1 16,-5 7 0-16,4 4-17 0,0 8-4 0,0 8-1 0,0 0 0 16,-4 0 5-16,0 3 0 0,-4-3 1 0,3 4 0 15,-3-5-25-15,4-3-6 0,0 0-1 0,-5 0 0 16,5-8-8-16,-5 4-1 0,5-4-1 0,0-3 0 15,0-5-30-15,4-4-5 0,0 5-2 0,-4-1 0 16,9-8-109 0,-5 1-21-16,5-5-5 0,4-3-667 0</inkml:trace>
        </inkml:traceGroup>
        <inkml:traceGroup>
          <inkml:annotationXML>
            <emma:emma xmlns:emma="http://www.w3.org/2003/04/emma" version="1.0">
              <emma:interpretation id="{F879E03F-620B-41A9-AC61-7397DA37FEA6}" emma:medium="tactile" emma:mode="ink">
                <msink:context xmlns:msink="http://schemas.microsoft.com/ink/2010/main" type="inkWord" rotatedBoundingBox="7016,9853 7940,9795 8001,10765 7077,1082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73123.2882">5295 9433 1123 0,'5'-15'49'0,"-5"11"11"0,4-8-48 0,1 0-12 16,-1 1 0-16,5-1 0 0,-5-4 117 0,0 1 21 15,5-1 4-15,-4 5 1 0,-1 3-50 0,0 0-9 16,-4 8-3-16,0 0 0 0,0 0-30 0,0 0-7 16,0 0 0-16,0 0-1 0,0 0-9 0,-8 12-2 15,3-1 0-15,-4 5 0 0,5 3-11 0,-5 5-2 16,5 3-1-16,0 0 0 0,-1 1-4 0,1 3-1 16,-1-4 0-16,1-3 0 0,4-1-5 0,0 0 0 15,0 1-8-15,0-5 12 0,4-3-12 0,1 0 8 16,-1-1-8-16,1-3 0 0,-1-1 0 0,5-3-10 15,-1-4 0-15,1 4-679 0,4-8-136 16</inkml:trace>
          <inkml:trace contextRef="#ctx0" brushRef="#br0" timeOffset="273278.7269">5475 8782 691 0,'-17'-8'30'0,"12"0"7"0,-3 5-29 0,3-5-8 0,-4 0 0 0,9 8 0 16,0 0 313-16,0 0 62 0,0 0 12 0,0 12 2 0,0 3-317 0,-4 1-64 16,8-1-8-16,-4 5-620 15,5-1-118-15</inkml:trace>
          <inkml:trace contextRef="#ctx0" brushRef="#br0" timeOffset="273668.3808">5813 9312 576 0,'0'0'25'0,"0"0"6"0,13 0-31 0,0 0 0 16,1 4 0-16,-1 4 0 0,0 0 245 0,4 4 43 15,-3-1 9-15,-1 1 2 0,0 4-156 0,0 3-31 0,-4 1-7 0,0 3-1 16,-5-3-64-16,5-1-14 0,-9 4-2 0,4-3-1 15,-4-1-3-15,0-3 0 0,-4 0 0 0,4-5 0 16,-9 1 10-16,5-4 2 0,-1-4 0 0,5-4 0 16,-4 4-16-16,4-4-4 0,0 0 0 0,-9-8 0 15,5 0-1-15,4-8-1 0,0-3 0 0,4-1 0 16,-4-3-10-16,9-4 0 0,0-1 9 0,4-3-9 16,0 4 0-16,4 0 0 0,1-1 0 0,-5 5 0 15,5 7 0-15,-5 5 0 0,0-1 0 0,-4 8 0 16,4 4 24-16,-4 4 1 0,0 4 0 0,-1 3 0 15,-3 1-8-15,-1 8-1 0,0 3-1 0,1 0 0 16,-1 1-4-16,1-1-1 0,-1 8 0 0,5-3 0 16,-5-1-10-16,1 0 0 0,-5 1 0 0,8-5 0 15,1-3-116-15,0-1-16 0,-5 1-4 0,5-9 0 16</inkml:trace>
        </inkml:traceGroup>
        <inkml:traceGroup>
          <inkml:annotationXML>
            <emma:emma xmlns:emma="http://www.w3.org/2003/04/emma" version="1.0">
              <emma:interpretation id="{2FF770F1-12F8-435C-85D8-7DD5968B22D5}" emma:medium="tactile" emma:mode="ink">
                <msink:context xmlns:msink="http://schemas.microsoft.com/ink/2010/main" type="inkWord" rotatedBoundingBox="9366,9355 12533,9158 12629,10701 9462,1089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74258.2824">7629 8942 1209 0,'0'0'108'0,"0"0"-87"15,0 0-21-15,0 0 0 0,9 0 138 0,0 0 23 16,0-4 5-16,8 4 1 0,5 0-59 0,9 0-12 16,4 0-3-16,4-4 0 0,1 0-18 0,8 0-4 15,-8 0-1-15,8-3 0 0,0-1-26 0,-4 0-6 16,0 0-1-16,0 0 0 0,0 1-26 0,0-1-11 15,-5 0 8-15,5 0-8 0,-9-3 8 0,5 3-8 16,-5 4 8-16,-5 0-8 0,1 0 0 0,0 4-14 16,-5 0 2-16,0 0 0 15,-4 0-94-15,0 0-18 0,-4 4-4 0,-1-4-540 16,1 0-108-16</inkml:trace>
          <inkml:trace contextRef="#ctx0" brushRef="#br0" timeOffset="274467.2705">8371 8213 1677 0,'0'0'36'0,"0"0"8"0,0 0 2 0,0 0 2 0,0 0-38 0,0 0-10 0,0 0 0 0,0 0 0 16,-5 11 76-16,-3 13 14 0,-5 3 2 0,-1 12 1 15,-12 8-54-15,0 4-11 0,4 7-3 0,-9 8 0 16,0 1 10-16,1 7 1 0,3 4 1 0,-3 0 0 16,-1 4 2-16,5-4 0 0,-1 0 0 0,1-4 0 15,0 0-22-15,4-8-4 0,-5 0-1 0,5 1 0 16,0-1-12-16,-4-7-18 0,9-1 4 0,-1-7 1 16,0-5-92-16,5-3-19 15,-4-8-3-15,8-11-1 0</inkml:trace>
          <inkml:trace contextRef="#ctx0" brushRef="#br0" timeOffset="274828.8572">8932 9133 403 0,'0'0'36'0,"0"0"-36"0,0 0 0 0,0 0 0 16,0 0 243-16,0 0 41 0,-4 8 9 0,4 4 2 15,-4 3-143-15,-1 5-29 0,1-1-6 0,-1 1-1 16,1 3-54-16,0 4-11 0,-1 1-3 0,1-1 0 16,0 4-20-16,4-4-5 0,-5 1-1 0,5-1 0 15,0-4 9-15,0 1 1 0,0-5 1 0,5-3 0 16,-1-4-19-16,0-5-4 0,1 1-1 0,-5-8 0 15,13 0 22-15,0-8 4 0,0 1 1 0,5-5 0 16,8-4 0-16,0-3 0 0,1-5 0 0,-1 5 0 16,9-4-16-16,0-1-4 0,-4 1 0 0,0-1 0 15,-1 1 13-15,1 3 3 0,-5-3 0 0,1 0 0 16,-5 3-32-16,0-3 0 0,-5-1 0 0,5 5 0 16,-4-1-90-16,-1 1-24 0,-4-5-5 0,5 1-969 15</inkml:trace>
          <inkml:trace contextRef="#ctx0" brushRef="#br0" timeOffset="275224.3643">9735 8954 864 0,'0'0'76'0,"0"0"-60"0,0 0-16 0,0 0 0 16,0 15 220-16,5 5 42 0,-10-5 8 0,5 9 2 16,0-1-155-16,0 1-30 0,5 3-7 0,-5 0 0 15,0-3-39-15,0-1-7 0,4 0-2 0,-4 1 0 16,-4-1 0-16,-1-3 0 0,5-5 0 0,5-3 0 16,-5 4 4-16,0-5 0 0,-5-3 0 0,5-8 0 15,0 0-16-15,0 0-4 0,0 8 0 0,0-8 0 16,0 0 25-16,0 0 5 0,0 0 1 0,0 0 0 15,0 0-24-15,0 0-5 0,0 0-1 0,0 0 0 16,0 0-7-16,5-8-2 0,3 0 0 0,6-3 0 16,-6 3 0-16,1-8-8 0,4 4 12 0,0 5-4 15,1-9 20-15,3 4 4 0,-4-3 1 0,1-1 0 16,3 4-33-16,-4-3 0 0,0-5 0 0,5 1 0 16,-5 3-71-16,5-3-17 0,-5 3-4 15,4 1-725-15,-3-5-145 0</inkml:trace>
          <inkml:trace contextRef="#ctx0" brushRef="#br0" timeOffset="275617.6916">10367 8891 1681 0,'9'12'74'0,"-5"-4"16"0,5 3-72 0,-5 5-18 15,1 4 0-15,4 3 0 0,-5 0 114 0,5 9 19 16,-9-5 4-16,8 4 1 0,-3-4-74 0,-1 1-16 15,-4-5-2-15,5 0-1 0,-5-3-5 0,0-1-2 16,-5-3 0-16,1 0 0 0,-1-9-12 0,1 1-2 16,4-8-1-16,0 0 0 0,0 0 16 0,0 0 3 15,0 0 1-15,0-8 0 0,4-3-24 0,-4-5-5 0,5-3-1 0,-1-1 0 16,5-7-1-16,4-4 0 0,0-4 0 0,5-1 0 16,4 1-3-16,0 0-1 0,0-4 0 15,0 8 0-15,4 4-8 0,-4-1 0 0,0 9 0 0,-5 7 0 16,1 1 14-16,-5 7 1 0,5 4 0 0,-5 4 0 15,0 7-15-15,0 1 9 0,0 4-9 0,-4-1 8 16,0 9-8-16,-5-5 0 0,1 4 0 0,-1 1 0 16,0-1-9-16,1 1-4 0,-5-1-1 0,4 0 0 15,1 1-169-15,-1-5-33 16</inkml:trace>
        </inkml:traceGroup>
        <inkml:traceGroup>
          <inkml:annotationXML>
            <emma:emma xmlns:emma="http://www.w3.org/2003/04/emma" version="1.0">
              <emma:interpretation id="{B33E50BA-7712-4C25-BFAD-DE9D227CCFDA}" emma:medium="tactile" emma:mode="ink">
                <msink:context xmlns:msink="http://schemas.microsoft.com/ink/2010/main" type="inkWord" rotatedBoundingBox="14616,8985 17477,8807 17557,10095 14697,1027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77129.2292">14048 8864 1825 0,'0'0'40'0,"0"0"8"0,0 0 1 0,0 0 3 0,-4 8-41 0,-1 0-11 0,-4 3 0 0,5-3 0 16,0 4 98-16,-1-4 18 0,5 3 3 0,-4 1 1 0,4 4-70 0,-5-5-14 15,5 1-2-15,0 4-1 16,5-1-1-16,-1-3-1 0,-4 3 0 0,5 1 0 0,-5-4-31 0,4-1 0 15,0 1 0-15,1-4 0 16,-5 4-118-16,0-12-30 0</inkml:trace>
          <inkml:trace contextRef="#ctx0" brushRef="#br0" timeOffset="277270.6864">14184 8493 2070 0,'0'-19'92'0,"0"7"18"0,0 1-88 0,0 3-22 16,4-4 0-16,-4 12 0 0,0 0 21 0,9-4 0 16,0 0 0-16,0 8-962 0</inkml:trace>
          <inkml:trace contextRef="#ctx0" brushRef="#br0" timeOffset="276868.5977">12947 8525 1126 0,'0'-16'50'0,"4"8"10"0,1-3-48 0,-5 3-12 16,4-4 0-16,0 0 0 0,-4 1 97 0,0-1 17 16,5-4 3-16,-1 1 1 0,-4 3-30 0,4 0-5 15,-4-3-2-15,5 3 0 0,-1 4-25 0,-4 8-4 16,0 0-2-16,0 0 0 0,0 0-30 0,0 0-7 15,0 0-1-15,0 0 0 0,0 0-2 0,0 0-1 16,0 0 0-16,0 0 0 0,0 16 3 0,-4-4 0 16,-1 3 0-16,1 5 0 0,0 3 4 0,-5 4 2 15,5 8 0-15,-1 1 0 0,1 6-18 0,-1 1 8 16,-3 4-8-16,3 4 0 0,1 0 16 0,4-1-4 16,-5-3-1-16,1 4 0 0,0-1-11 0,4-7 0 0,0-8 0 15,0-3 0-15,0-5 9 0,4-4-9 0,-4-3 10 0,4-8-10 16,1-5 17-16,-5-7-2 0,0 0-1 0,9 4 0 15,4-8 4-15,0 0 1 0,0-7 0 0,0-1 0 16,0-4 5-16,5 1 0 0,-5-5 1 0,5-7 0 16,-1 0-25-16,1-1 0 0,-1 5 0 0,1-4 0 15,-5-8 0-15,0 3 0 0,0 1 0 0,1 0 0 16,-1 4 8-16,0 3 0 0,0 1 0 0,0 7 0 16,-4 1-8-16,4 7-9 0,-13 8 9 0,0 0-13 15,0 0 13-15,13 8 0 0,0 0 0 0,-4 3 0 16,0 9-12-16,0 3 0 0,0 1 0 0,-5 3 0 0,0 4 12 15,5-4 0-15,-5-3 0 0,1 3-9 0,-1-7 9 16,1-1 0-16,-5 1 0 0,4-9 0 0,0 5 0 16,5-8 0-16,-9-8 0 0,0 0 0 0,0 0 0 0,13-4 0 15,-4 0 0-15,4-4 8 0,-4 0 12 0,4-3 4 16,0-5 0-16,1 0 0 0,-1-7 5 0,4 0 2 16,1-1 0-16,-5-3 0 0,4 0-9 0,1 3-2 15,-5-3 0-15,5 3 0 0,-1-3-10 0,1 4-2 16,4-5-8-16,-5 9 12 15,1-4-38-15,4 3-8 0,-5 1-2 0,1 3-1147 0</inkml:trace>
          <inkml:trace contextRef="#ctx0" brushRef="#br0" timeOffset="277819.9842">14544 8844 1825 0,'0'0'40'0,"0"0"8"0,0 0 1 0,13-7 3 0,-4-5-41 0,4 0-11 0,0 1 0 0,0-5 0 16,9 4 77-16,-4-7 14 0,-1-5 2 0,5 1 1 0,0 0-50 0,-4-5-9 15,4 1-3-15,-1-4 0 0,-3-4-8 0,4 0-1 16,0-4-1-16,-5-4 0 0,1 0-4 0,0 0-1 16,-1-4 0-16,1 4 0 0,-1-4-8 0,-4 1-1 15,-4-1-8-15,-4 0 12 0,8 4-12 0,-9 0 8 16,-4 0-8-16,4 0 0 0,1 8 0 0,-5 4 8 16,0 8-8-16,0-1 0 0,4 9 9 0,1-1-1 15,-1 8 0-15,-4 8 0 0,0 0 1 0,0 0 0 16,-13 8 0-16,0 8 0 0,0 3-9 0,-5 12 0 15,5-3 0-15,-5 11 0 0,1 0 14 0,-5 4-2 16,4 3-1-16,-4 9 0 0,5 0 5 0,-1 3 0 16,5 8 1-16,-5-3 0 0,10-1 7 0,-1-3 2 15,0-1 0-15,0-3 0 0,5-1-26 0,0-3 0 16,4 0 0-16,0-4 0 16,0-1-61-16,-5-3-18 0,5-4-3 0,0-4-1043 0</inkml:trace>
          <inkml:trace contextRef="#ctx0" brushRef="#br0" timeOffset="278142.0221">15193 8883 1969 0,'4'-11'43'15,"-4"11"9"-15,5-12 1 0,4 4 3 0,-5-3-44 0,5-1-12 0,0-4 0 0,-1 1 0 16,1-1 80-16,0 0 13 0,4-3 3 0,0-1 1 15,-4-3-40-15,0 0-8 0,4-1-1 0,0-3-1 0,0 0-31 0,5-1-7 16,-5-3-1-16,4-8 0 0,1 0 0 0,0 0-8 16,-1-4 12-16,5 0-4 0,-4-3-8 0,4-1 0 15,-1-4 0-15,-3 4 0 0,-5 0 0 0,5 1 0 16,4 3 0-16,0-4 0 0,-5 4 0 0,5 4 0 16,-9 8 0-16,-4 0 0 0,0-1 0 0,-5 5 0 15,-4 8 0-15,5 3 0 0,-5 8 0 0,0 8 0 16,-5-7 9-16,5 7-9 0,0 0 0 0,-13 7 0 15,0 5 0-15,-5 8 0 0,-4-1 0 0,5 8 0 16,-5 1 0-16,4 3 0 0,-8 4 8 0,4 4-8 16,0 4 8-16,0 7-8 0,-4-3 38 0,8 12 3 0,-8-5 1 0,8 9 0 15,-3-5-24-15,3 1-5 0,-4-5-1 0,5 5 0 16,-1-5 0-16,0-3-1 0,1 0 0 0,4-4 0 16,-5-1-11-16,5-3 0 15,-5-4 0-15,5-7 0 0,4-1 0 0,1-4 0 0,3 0 0 16,1-3 0-1,0-1-101-15,4-7-26 0,0-1-5 0,8-3-981 0</inkml:trace>
        </inkml:traceGroup>
        <inkml:traceGroup>
          <inkml:annotationXML>
            <emma:emma xmlns:emma="http://www.w3.org/2003/04/emma" version="1.0">
              <emma:interpretation id="{218AFE1B-EC36-4A46-A86E-828ECCDD71DC}" emma:medium="tactile" emma:mode="ink">
                <msink:context xmlns:msink="http://schemas.microsoft.com/ink/2010/main" type="inkWord" rotatedBoundingBox="18835,8535 22819,8287 22926,10011 18943,1025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80889.695">17115 8353 172 0,'0'0'16'0,"0"-8"-16"15,4-3 0-15,-8-1 0 0,-1 0 235 0,5 0 44 16,0 5 9-16,0 7 1 0,5-8-153 0,-5 8-32 15,4-8-5-15,5 0-2 0,0 4-61 0,-9 4-13 16,8-7-3-16,6 3 0 0,3 0-3 0,1 4-1 0,-1 0 0 0,5 0 0 16,0 0 9-16,0 8 2 15,0-5 0-15,0 5 0 0,0 4-15 0,0 0-2 0,-5 7-1 16,1 1 0-16,-5 3 3 0,0 0 0 0,0 5 0 0,-4-1 0 16,0 4-2-16,-5-3 0 0,1-5 0 15,-1 0 0-15,0 5 5 0,-4-9 1 0,-4 1 0 0,4-1 0 16,0 1 8-16,-4-5 1 0,-1-3 1 0,-4 4 0 15,5-5-18-15,0 1-8 0,-5-4 8 0,5 0-8 16,-5-1 12-16,9-7-4 0,0 0 0 0,0 0 0 16,-9 0 2-16,5-4 0 0,4 4 0 0,-5-11 0 15,1 3 29-15,4-8 5 0,-5-3 2 0,10-1 0 16,-1-3-27-16,-4 0-6 0,5-9-1 0,-1 1 0 0,9-4-3 16,0-4-1-16,5 0 0 0,-1 0 0 0,1 0-8 15,8 4 0-15,1 4 0 0,-1 0 0 0,-4 3 0 16,4 5 0-16,9 3 0 0,-4 5 0 0,-5 3 0 0,1 4 8 15,3 4-8-15,1 8 8 0,0 4-8 0,0 8 0 16,-10-1 0-16,1 9 0 0,0 3 0 0,-9 4 12 16,-4 8 0-16,-4 0 0 0,3 4-21 0,-3-4-4 15,-10 4-1-15,1 0 0 0,-9-4 14 0,4-4 0 16,0 0 0-16,-4 0-9 0,-9-8 9 0,9 1 9 16,4-5-1-16,1 1-8 0,-6-5 0 0,1-7 0 15,4-1-10-15,1 1 10 0,3-4 19 0,5-8 11 16,-9 0 2-16,9 0 1 0,0 0-19 0,5-4-4 15,-10-8-1-15,1-3 0 0,4-1-9 0,0-3 10 16,9-5-10-16,-5 1 10 0,1-4 1 0,8-5 0 16,9 1 0-16,-5-4 0 0,-4-4-11 0,5 4 0 15,8-4 0-15,5 0 0 0,-5 4 0 0,5 8 0 0,-5-5 0 16,9 9 0-16,1 3 11 0,-6 5-3 0,-8 3-8 0,0 4 12 16,4 4-4-16,-4 4-8 0,0 4 11 0,-8 4-11 15,-1 0 8-15,0 8-8 0,0-5 0 0,-4 9 0 16,-9-1 0-16,0 5 0 0,13-1 0 0,-9 0 0 15,-4 1 0-15,-4 3 0 0,8 4-11 0,-4 1 11 16,9-1-140-16,-9 0-22 16,-4 4-4-16</inkml:trace>
          <inkml:trace contextRef="#ctx0" brushRef="#br0" timeOffset="281356.1254">19063 8536 921 0,'30'-23'82'0,"-21"11"-66"16,-5-3-16-16,5-1 0 0,4-3 129 0,-4-1 23 16,-9 1 4-16,0-1 0 0,5 4-33 0,-1-3-7 15,-8 3-2-15,-1 1 0 0,-4-1-43 0,1 8-9 16,8-3-2-16,-5 3 0 0,-4 0-31 0,9 8-6 15,9-8-2-15,-9 8 0 0,0 0 8 0,0 0 2 16,0 0 0-16,0 0 0 0,0 0-31 0,-13 0 0 16,0 4 0-16,0 4 0 0,0 4 0 0,-1-1 0 0,-12 5 0 15,4 3 0-15,5 1 0 0,-5-1 0 0,4 1 0 0,-8 3 0 16,4 5 0-16,4-9 0 0,5 5 0 16,4-5 0-16,-8-3 0 0,8 3 0 0,9-7 0 0,0 3 0 15,0-7 0-15,0-8 0 0,0 0 0 0,4 12 0 16,10-8 12-16,-14-4-3 0,0 0-1 0,13 0 0 15,9-4-8-15,0-4 0 0,-5-4 0 0,5-3 8 16,-4 3 0-16,8-7 0 0,0-1 0 0,-4-3 0 16,-9-1 4-16,9 5 1 0,5-5 0 0,-1 9 0 15,-17-5 13-15,4 9 2 0,0 3 1 0,0 0 0 16,-4 8-10-16,-9 0-3 0,0 0 0 0,4 8 0 0,1 7-8 16,-5 1-8-16,-13 4 9 0,4-1-9 15,9 4 9-15,0 1-9 0,-4-1 8 0,-1 1-8 16,1 3-72-16,4 0-20 0,4-3-4 0,-8 3-966 15</inkml:trace>
          <inkml:trace contextRef="#ctx0" brushRef="#br0" timeOffset="282330.2704">19554 8525 1609 0,'0'0'35'0,"0"0"7"0,0-8 2 0,9-4 2 0,0 4-37 0,-1 1-9 15,1-5 0-15,9-4 0 0,-1 1 78 0,5-1 14 16,4-3 2-16,1-1 1 0,-1 1-27 0,0-9-4 16,5 5-2-16,0-1 0 0,0-3-26 0,-1 0-6 15,-3-4-1-15,-1-1 0 0,0 1-4 0,-4 0-1 0,4-4 0 0,-4-4 0 16,-4 4-10-16,4 0-2 0,-5-8-1 0,-3 0 0 16,-1 0-11-16,0-4 8 0,-4 4-8 0,4-3 8 15,-9-1-8-15,5 4 0 0,-9-4 0 16,4 4 0-16,-4 0 0 0,0 4 0 0,0 4 0 0,0 4 0 15,0 0 0-15,0 4 0 0,0 7 0 0,0 1 0 16,0 7 0-16,-4 0 0 0,4 0 0 0,0 12 0 16,0 0 0-16,0 0 10 0,0 0-10 0,0 0 10 15,0 0-10-15,0 0 0 0,0 0 0 0,0 0 0 16,0 12-9-16,-4 0 9 0,-1 0 0 0,1 3 0 16,0 5 0-16,-5 3 0 0,4-3 0 0,-3 7 0 15,-6 8 0-15,6 4 0 0,-6 4 0 0,1 4 0 16,0 7 0-16,0 5 0 0,4-1 0 0,0 8 0 0,-8-3 0 15,4-5 0-15,0 5 0 0,-1 7 0 0,-3-8 18 16,-1 5 10-16,5-1 3 0,0 4 0 0,-5-4-9 16,1 1-2-16,-5-5 0 0,0 4 0 0,-4-11 8 0,-1 0 0 15,1-5 1-15,0 1 0 0,4-12-29 0,0 0 0 16,-4-8-13-16,8 0 4 0,5-3 21 0,0-9 5 16,-1-3 1-16,6-4 0 0,-1-1-10 0,0-3-8 15,9-8 9-15,0 0-9 0,0 0 12 0,0 0-4 16,-9-4-8-16,5-4 12 0,0 1-4 0,4-1 0 15,0-4-8-15,0-4 12 0,4 1-4 0,0-5-8 16,5-3 11-16,4-4-11 0,5-1 0 0,-1 1 0 16,5-4 0-16,5-4-12 0,-1 0 3 0,5 0 1 15,4-1 0-15,4 1 0 0,1 4 0 0,-1 4 0 16,5-4 0-16,-4 3 0 0,-1 9 8 0,-4-1 0 0,-4 1-9 16,0 3 9-16,-1 5 0 0,-3-1-9 0,-1 4 9 0,-4 4 0 15,-5 0-10-15,1 0 10 0,-5 0-8 0,0 4 8 16,-13 0 0-16,0 0 0 0,0 0 0 0,0 0 0 15,0 0 0-15,-4 12 0 0,-5 0 0 0,0 0 0 16,-8 3-31 0,-1-3-1-16,1 3 0 0,-5 1 0 0,0 0 32 0,0 3 0 0,0-3 0 0,0 3 0 15,5 5 0-15,-1-1 0 0,-4 0 0 0,9 5-9 16,-5-5 9-16,5 1 0 0,4-1 0 0,5-4 0 16,4 5 0-16,0-5 0 0,4 5 0 0,10-9 0 15,-6 1 0-15,5-8 0 0,5 0 0 0,4-5 0 16,0 1 0-16,9-8 0 0,-1 1 0 0,5-5 0 0,-4 0 0 0,9-4 0 15,-1 1 0-15,5-5 0 0,0 0 0 0,4-3 9 16,5-1-9-16,-1 1 10 0,1-5-10 16,0 5 0-16,-5-8 0 0,9-1 8 0,-9 1-8 0,1-4 0 15,-1 0 0-15,0-1 8 0,-8 1-8 0,-1 4-16 16,-8 0 4-16,-1-1 1 0,-12 5 35 0,-5 3 6 16,0 1 2-16,-8 3 0 0,-1 5-20 0,-4-1-3 15,-9 8-1-15,-4 0 0 0,0 0-8 0,-9 8 0 16,-4 4 0-16,-1 4 8 0,-3 3-8 0,-1 5 0 15,5 3 0-15,-5 1 0 0,0 3 0 0,5 0 0 16,4-3 0-16,-4 3 0 0,8 0 0 0,-4-3 0 16,5-1 0-16,3 0 0 0,6 1 0 0,3-5 0 15,1 1 0-15,4-1 0 0,4 1 0 0,1-1 0 16,3-3 0-16,10 3 0 16,0 1-20-16,3-5-5 0,6 5-2 0,4-1 0 15,4-3-97-15,4 0-20 0,5-1-4 0,-5-7-1 0</inkml:trace>
        </inkml:traceGroup>
        <inkml:traceGroup>
          <inkml:annotationXML>
            <emma:emma xmlns:emma="http://www.w3.org/2003/04/emma" version="1.0">
              <emma:interpretation id="{F7D5FFD7-40E3-48D5-8252-FB2A2B411DDC}" emma:medium="tactile" emma:mode="ink">
                <msink:context xmlns:msink="http://schemas.microsoft.com/ink/2010/main" type="inkWord" rotatedBoundingBox="24647,8635 28106,8420 28187,9715 24728,993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83202.4601">23029 8361 1105 0,'0'0'48'0,"0"0"12"0,0 0-48 0,0 0-12 16,0 0 0-16,-9 4 0 0,-4 0 104 0,4 0 20 15,-4 3 3-15,0 5 1 0,-5-4-42 0,9 0-8 16,1 3-2-16,-1-3 0 0,4 0-19 0,5-8-4 16,0 0-1-16,0 0 0 0,0 0-22 0,14 8-5 15,3-8-1-15,5 0 0 0,9-4 20 0,-5-4 3 16,0-4 1-16,1-3 0 0,8-1-23 0,4 1-4 15,1-5-1-15,-1-3 0 0,1-1-9 0,-5 1-3 16,0-1 0-16,-4 1 0 0,-1-4-8 0,-8-1 10 16,5 1-10-16,-5 4 10 0,-5-5-10 0,1 5 8 15,-5 0-8-15,-4-1 8 0,-1 1-8 0,-3-1 0 16,-5 5 0-16,0 3 0 16,0 5 0-16,0-5 0 0,-5 0 0 0,1 5 0 0,-5 3-8 0,0 0 8 15,-4 4 0-15,-9 0 0 0,0 4 0 0,-4 8 0 0,0 0-9 16,-1 4 9-16,1-1 0 0,-5 5 0 0,5 3 0 15,-5 5 0-15,1-1 0 0,3 8 0 0,-3 1 0 0,3 7 0 16,1 0 22-16,8-4-2 0,5 0 0 0,5 4 0 16,-6 0-8-16,1 4-1 0,4 4-1 0,5-8 0 15,0 0-10-15,-1 11 8 0,10-7-8 0,-5 0 8 16,4-4-8-16,9-4 0 0,0-4 0 0,5 1 0 16,-1-1-78-16,5-8-18 15,9 1-3-15,0-5-925 0</inkml:trace>
          <inkml:trace contextRef="#ctx0" brushRef="#br0" timeOffset="283565.5891">24402 8279 1720 0,'13'-23'38'0,"-9"11"8"0,1-8 2 0,-1 5 0 0,5-5-39 0,-5 5-9 16,1-1 0-16,-5 4 0 0,-5-3 98 0,1 7 18 15,-5-4 3-15,5 4 1 0,-9 1-64 0,0-1-12 16,-5 8-2-16,0 0-1 0,-3 4-13 0,3 4-4 15,-8-1 0-15,-1 9 0 0,1 7-10 0,-5 5-2 16,1-1-1-16,-1 8 0 0,0 0-11 0,0 0 0 16,-4 0 0-16,5-3 0 0,8 3 0 0,4-8 12 15,-4-4-2-15,9 1 0 0,0-5-10 0,8-3 0 16,1-1 9-16,4-7-9 0,4 0 0 0,1 0 0 16,8-8 0-16,5 0 8 0,-1-8-8 0,9 0 9 0,-4-3-9 15,5-1 10-15,-1-4-10 0,0-3 8 0,-4-1-8 16,5-3 8-16,-5-4-8 0,4-5 0 0,-4 5 9 0,9-4-9 15,-10 4 0-15,10-1 9 0,-4 5-9 0,-1 3 0 16,-9 5 14-16,1 3-4 0,-1 4-1 0,-3 4 0 16,-14 4 1-16,0 0 0 0,8 12 0 0,-8 4 0 15,0-1-10-15,-8 5 0 0,3-1 0 0,1 9 0 16,4-5-28 0,-5 4-7-16,-3 4-1 0,8 1-710 0,4-5-142 0</inkml:trace>
          <inkml:trace contextRef="#ctx0" brushRef="#br0" timeOffset="283841.2699">25455 8135 1382 0,'-9'-24'61'0,"5"16"13"0,-1-7-59 0,-3-1-15 15,-1 8 0-15,0-3 0 0,-4 7 170 0,0 0 31 16,0-4 7-16,-5 8 0 0,0 0-103 0,-8 4-21 15,-5 4-4-15,1 4 0 0,-1-1-64 0,0 9-16 16,-4 3 0-16,0 4 0 0,4 1 26 0,1-1 2 16,3 4 1-16,1 4 0 0,4 0 5 0,5 4 1 15,-1-3 0-15,5 6 0 16,0-6-50-16,4-1-9 0,4-4-3 0,5 0 0 0,5-4 17 0,4-3 10 16,-1-1-12-16,6-3 12 15,3-1-95-15,5-7-12 0,4 0-2 0,5-1-575 16,4-3-114-16</inkml:trace>
          <inkml:trace contextRef="#ctx0" brushRef="#br0" timeOffset="284254.343">26131 7464 1324 0,'4'-16'118'0,"5"-3"-94"15,-1 3-24-15,1 1 0 0,-4-5 94 0,3 5 14 16,1-1 4-16,-4 4 0 0,-5 12 2 0,0 0 1 16,0 0 0-16,0 0 0 0,4 8-82 0,0 8-16 15,1 7-3-15,-10 8-1 0,1 8 23 0,4 8 5 16,-9 12 1-16,-4 7 0 0,-5 0-13 0,1 4-2 16,-5 4-1-16,-4 4 0 0,-5 0-11 0,0 0-3 15,-4 0 0-15,4 4 0 0,5-12-22 0,9-7-5 16,-5-9-1-16,0-3 0 0,4-12 38 0,5-4 7 15,-5-4 2-15,5-7 0 0,4-1-17 0,1-7-3 16,-1-4-1-16,0-5 0 0,9 1-1 0,0-8 0 16,0 0 0-16,0 0 0 0,13-15 18 0,0-5 3 15,1-3 1-15,3-1 0 0,10 1-31 0,3-4-21 16,10-1 3-16,4 5 1 0,-5-4 42 0,1 3 9 16,-5 5 2-16,4 3 0 0,-4 4-24 0,-4 5-4 15,-5-1 0-15,5 8-8 0,-5 8 8 0,-8-1-8 16,4 5 0-16,-5 4 0 0,5-1 0 0,-9 9 0 0,1-1 0 15,-6 4 0 1,-3-3-141-16,-1 7-23 0,1 0-4 0,-1 4-906 0</inkml:trace>
        </inkml:traceGroup>
      </inkml:traceGroup>
    </inkml:traceGroup>
    <inkml:traceGroup>
      <inkml:annotationXML>
        <emma:emma xmlns:emma="http://www.w3.org/2003/04/emma" version="1.0">
          <emma:interpretation id="{73B31DBD-4BF2-46E2-A49C-FD02AC63FAA2}" emma:medium="tactile" emma:mode="ink">
            <msink:context xmlns:msink="http://schemas.microsoft.com/ink/2010/main" type="paragraph" rotatedBoundingBox="2921,11568 30898,10185 30998,12200 3020,13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02C0D7-1CD3-41CA-9E43-EEC44F168CAB}" emma:medium="tactile" emma:mode="ink">
              <msink:context xmlns:msink="http://schemas.microsoft.com/ink/2010/main" type="inkBullet" rotatedBoundingBox="2954,12249 4140,12191 4206,13525 3020,13583"/>
            </emma:interpretation>
          </emma:emma>
        </inkml:annotationXML>
        <inkml:trace contextRef="#ctx0" brushRef="#br0" timeOffset="285670.8859">1996 11270 748 0,'0'0'67'0,"0"-8"-54"0,-4 1-13 0,4-1 0 16,0 8 89-16,0-8 15 0,0 0 4 0,0 8 0 15,0-8-12-15,0 1-3 0,-5-1 0 0,5 8 0 16,-4-8-22-16,4 8-5 0,-4-4-1 0,-1-4 0 16,5 8-6-16,-4-8-2 0,4 5 0 0,-13-1 0 15,4 0-10-15,0-4-3 0,0 4 0 0,1 0 0 16,-6 4-16-16,1-4-4 0,-4 0-1 0,4 0 0 15,-5 1-9-15,0-1-2 0,1 4 0 0,-1-4 0 16,-4 4-3-16,5 0-1 0,-1 0 0 0,-4 0 0 16,5 0 2-16,-1 4 0 0,-8 0 0 0,8-1 0 15,-4 5-2-15,5 0-8 0,-14 4 12 0,9-1-4 16,0 5-8-16,-8 0 0 0,8 3 0 0,0 5 0 0,-9-1 0 16,9 4 0-16,0 1 0 0,-4 11 0 0,-1 0 12 15,6 7 3-15,3 9 1 0,5 0 0 0,-9 3 1 16,9-3 1-16,4 3 0 0,0-3 0 0,5-5-3 0,4-7-1 15,4 0 0-15,5 0 0 0,0-8-14 0,8-4 8 16,1 1-8-16,4-5 0 0,0-8 0 0,4 1 0 16,9-5 0-16,5-3-10 15,-1 4-23-15,9-12-5 0,1 3-1 0,8-10-663 16,8-1-133-16</inkml:trace>
        <inkml:trace contextRef="#ctx0" brushRef="#br0" timeOffset="286429.9787">2312 11988 986 0,'0'0'44'0,"0"0"8"0,-4-8-41 0,4 8-11 15,-5-4 0-15,5 4 0 16,0 0 108-16,-4-8 20 0,4 8 4 0,-9-4 1 0,5 4-26 0,-1 4-6 16,1-4-1-16,-5 8 0 0,0 0-35 0,1 3-7 15,-1 5-2-15,0 4 0 0,0 3-27 0,5 0-5 16,-5 5-2-16,5 3 0 0,-1-4 16 0,1 0 3 15,0 5 1-15,4-1 0 0,0-4-18 0,0 0-4 16,0 1-1-16,0-9 0 0,8 1-19 0,-3-5 0 16,-1 1 0-16,5-4 0 0,-5-5 0 0,5 1 0 15,0 0 0-15,0-8 0 16,-9 0-112-16,0 0-20 0,17-8-4 0,1 0-1 0</inkml:trace>
        <inkml:trace contextRef="#ctx0" brushRef="#br0" timeOffset="286626.8992">2382 11535 460 0,'-9'-7'41'0,"1"-1"-33"16,-6 0-8-16,1-4 0 0,0 4 336 0,0 5 64 0,9-5 14 0,-5 4 2 15,9 4-305-15,0 0-62 0,0 0-12 0,0 0-2 31,0 0-93-31,0 0-18 0,4 12-4 0</inkml:trace>
      </inkml:traceGroup>
      <inkml:traceGroup>
        <inkml:annotationXML>
          <emma:emma xmlns:emma="http://www.w3.org/2003/04/emma" version="1.0">
            <emma:interpretation id="{38FB721A-BEDE-45E9-B175-F7C7C4E3EFC4}" emma:medium="tactile" emma:mode="ink">
              <msink:context xmlns:msink="http://schemas.microsoft.com/ink/2010/main" type="line" rotatedBoundingBox="6218,11405 30898,10185 30987,11970 6307,13190"/>
            </emma:interpretation>
          </emma:emma>
        </inkml:annotationXML>
        <inkml:traceGroup>
          <inkml:annotationXML>
            <emma:emma xmlns:emma="http://www.w3.org/2003/04/emma" version="1.0">
              <emma:interpretation id="{4D713B76-2090-416D-856D-BF80FBB46EF6}" emma:medium="tactile" emma:mode="ink">
                <msink:context xmlns:msink="http://schemas.microsoft.com/ink/2010/main" type="inkWord" rotatedBoundingBox="6232,11689 9370,11534 9440,12949 6302,13104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90186.9846">5300 10619 806 0,'-13'-16'72'0,"8"5"-58"0,1 3-14 0,-1-4 0 16,-3 4 121-16,3 4 22 0,1 0 4 0,4 4 1 15,-5 4-20-15,1 4-4 0,-5 4-1 0,5 7 0 16,0 9-53-16,-1 7-10 0,-4 12-3 0,1-1 0 15,-6 13 7-15,1-1 2 0,0 9 0 0,0 3 0 16,-5-4-4-16,1 0-1 0,-1 1 0 0,1-1 0 0,-1 4-31 0,-4-3-6 16,5-5-2-16,-1 0 0 15,1 5-22-15,3-9 0 0,6 1 0 0,-1-13 0 16,-4 1-80-16,0 0-21 0,-1-4-4 0,6-8-579 16,3 0-116-16</inkml:trace>
          <inkml:trace contextRef="#ctx0" brushRef="#br0" timeOffset="289882.7231">4488 11305 756 0,'0'0'33'0,"0"0"7"0,0 0-32 0,0 0-8 0,0 0 0 0,0 0 0 15,0 0 48-15,0 0 8 0,0 0 2 0,0 0 0 16,0 0-13-16,0 0-2 0,0 0-1 0,0 0 0 16,0 0 7-16,0 0 2 0,0 0 0 0,0 0 0 15,0 0-3-15,0 0 0 0,0 0 0 0,0 0 0 16,0 0-1-16,0 0-1 0,0 0 0 0,0 0 0 15,0-4-19-15,4 0-4 0,5 1-1 0,-4-1 0 16,3 0-3-16,-3 4-1 0,4 0 0 0,-1 0 0 16,10 0-2-16,-1 0-1 0,1 0 0 0,0 0 0 0,-1 0 5 15,9 0 2-15,1 4 0 0,3 0 0 0,1-4 3 16,9 0 1-16,-1 3 0 0,5 1 0 0,-4-4 1 0,-1 4 0 16,5-4 0-16,0 0 0 0,0-4-11 15,-5 4-3-15,1-4 0 0,3-3 0 0,-3 3-13 16,-1-4 11-16,-3 0-11 0,-1 0 10 0,0 1-10 0,0-5 0 15,0 4 0-15,-4 0 0 16,-1 0-30-16,1 5-11 0,0-5-3 0</inkml:trace>
          <inkml:trace contextRef="#ctx0" brushRef="#br0" timeOffset="290763.349">5901 11426 403 0,'0'0'36'0,"0"0"-36"0,9-4 0 0,-9 4 0 15,4-8 180-15,-4 8 30 0,4-3 6 0,1-5 0 16,-5 8-68-16,0 0-15 0,0 0-2 0,0 0-1 0,0 0-39 0,0 0-8 16,0 0-2-16,0 0 0 0,0 11-37 15,0 5-8-15,0 4-2 0,0-1 0 16,0 4-10-16,0 1-1 0,0 3-1 0,0 4 0 0,0 4 4 0,0-3 1 16,0 3 0-16,0-4 0 0,0 0-7 0,-5 0 0 15,5-7-1-15,-4-1 0 0,4 0-1 0,-4-7 0 16,-1 0 0-16,-4-1 0 0,5 1 2 0,0-8 0 15,-5 3 0-15,4-3 0 0,-3-4-8 0,8-4 0 16,-5 4-1-16,5-4 0 0,-8 4-2 0,3 0 0 16,5-4 0-16,-9 0 0 0,5 0-9 0,4 0 12 15,0 0-12-15,0 0 12 0,0 0-12 0,0 0 8 16,0 0-8-16,0 0 8 0,0-8 0 0,9-4-8 16,-5 1 12-16,1-1-4 0,8-8 4 0,-5 5 0 15,6-5 0-15,-1 1 0 0,0-5-4 0,0 1 0 16,0-4 0-16,5-5 0 0,-5 1-8 0,9 0 10 15,-5 4-10-15,1-4 10 0,0-8-10 0,8 7-12 0,0-3 2 16,5 4 1 0,0 0-91-16,-1 0-19 0,1 3-3 0</inkml:trace>
          <inkml:trace contextRef="#ctx0" brushRef="#br0" timeOffset="291159.8778">6590 11383 633 0,'0'0'56'15,"0"0"-44"-15,0 0-12 0,0 0 0 0,4 8 147 0,-4 4 27 16,4-1 6-16,1 5 0 0,-1 0-75 0,1-1-15 15,-5 5-3-15,4 3-1 0,-4-3-10 0,0 7-3 16,0 0 0-16,-4 1 0 0,4-1-22 0,0-4-5 16,-5 1-1-16,1-5 0 0,-1 1-10 0,5-5-3 15,-4-3 0-15,0 0 0 0,4-12-5 0,0 0-2 16,0 0 0-16,0 0 0 0,0 0-9 0,0 0-3 16,8 7 0-16,6-7 0 0,-1-4 7 0,4-3 0 15,1-5 1-15,-1-4 0 0,1-3 15 0,4-5 2 16,0 1 1-16,4-4 0 0,-4 0-24 0,0-1-5 15,0 1-1-15,-5 0 0 0,5-1 0 0,-4 1 0 16,4-4 0-16,-5 4 0 0,1-1-9 0,-5 1 0 16,0 4 0-16,0 3 0 15,1 1-136-15,-1 3-24 0</inkml:trace>
          <inkml:trace contextRef="#ctx0" brushRef="#br0" timeOffset="291582.1242">7292 11602 1785 0,'0'0'159'0,"0"0"-127"0,0 0-32 0,0 0 0 0,13 0 17 0,-4 4-2 16,-1-4-1-16,1 0 0 0,4-4 52 0,0 0 10 16,1-8 3-16,-1 0 0 0,4 1-24 0,-4-9-5 15,5 1-1-15,-5-1 0 0,0-3 3 0,5 3 1 16,-1-3 0-16,1-1 0 0,-5 1-33 0,5 4-8 15,-5-5 0-15,-4 5-1 0,4-5-3 0,-4 1 0 16,-1 3 0-16,1 1 0 0,0-1-8 0,-5 1 10 16,-4 3-10-16,5 1 10 0,-1-1-2 0,-4 4 0 15,-4 1 0-15,-1 3 0 0,1 0 4 0,-1 4 0 16,-3 0 0-16,-5 4 0 0,-1 0-12 0,-3 8 0 16,4 0 0-16,-5 7 0 0,-4 5 0 0,0-1-11 15,0 1 3-15,0 7 0 0,0 1 8 0,5 3 0 16,-5 8 8-16,9-4-8 0,-5 0 0 0,9 0-8 15,1-4 0-15,3 4 0 0,5-7 32 0,-4 3 6 16,8 0 2-16,1-4 0 0,3-3-32 0,1-1 0 0,9-3 0 16,4-5 0-1,0-3-76-15,13 0-20 0,4-5-5 0,9-3-1005 0</inkml:trace>
        </inkml:traceGroup>
        <inkml:traceGroup>
          <inkml:annotationXML>
            <emma:emma xmlns:emma="http://www.w3.org/2003/04/emma" version="1.0">
              <emma:interpretation id="{0CDCD1AC-7445-4B73-A20A-866ABEA3F96A}" emma:medium="tactile" emma:mode="ink">
                <msink:context xmlns:msink="http://schemas.microsoft.com/ink/2010/main" type="inkWord" rotatedBoundingBox="12031,11691 15152,11537 15210,12714 12089,12868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303140.418">10929 10907 403 0,'0'0'36'0,"0"0"-36"15,0 0 0-15,0 0 0 0,0 0 106 0,0 0 14 16,0 0 4-16,0 0 0 0,0 0-60 0,0 0-11 16,0 0-2-16,0 0-1 0,0 0-2 0,0 0 0 15,-5-7 0-15,5 7 0 0,0 0-9 0,0 0-3 16,-9-8 0-16,5 0 0 0,-5 4-12 0,9 4-2 15,0 0-1-15,-8 0 0 0,-1 0-2 0,4 0-1 16,5 0 0-16,-8 0 0 0,-1 0 2 0,0 0 0 16,5 0 0-16,-5 0 0 0,0 0 6 0,0 4 2 15,-4-4 0-15,4 0 0 0,1 0-4 0,-6 0-1 0,6 4 0 0,-1 0 0 16,-4-4-11-16,4 4-1 16,0-4-1-16,-4 4 0 0,4 0-10 0,-4-1 0 0,0 5 0 15,4-4 8-15,-4 4-8 0,0-4 0 0,0 4 0 0,0-4 0 16,4 3 0-16,-9 5 0 0,5-4 0 0,-5 7 0 15,5-3 8-15,-4 8-8 0,-1-1 12 0,-4 12-4 16,5 1 13-16,-1 7 3 0,-4 3 0 0,0 5 0 16,5 8 12-16,-1-4 2 0,1-1 1 0,3 1 0 15,1 0-24-15,5-5-5 0,-1-3-1 0,4-4 0 16,1-4-9-16,0-3 8 0,4-5-8 0,4-8 8 16,0 1-8-16,1-8 8 0,4-5-8 0,-5 1 8 15,9-8 7-15,5-4 1 0,-5 0 0 0,9-7 0 0,0-5-4 0,4-3-1 16,0-5 0-16,5-3 0 0,4-4-3 0,-4 0-8 15,0-5 12-15,-1 1-4 0,1 0-8 0,-5 4 10 16,1-4-10-16,-1 0 10 0,-4 4-10 0,0-1 12 16,0 1-12-16,-5 0 12 0,1 0-12 0,-1 4 0 15,-3-5 0-15,-1 9 0 0,-4 0 0 0,4-1 0 16,-9 5 0-16,5 3 0 0,-5 0 11 0,5 9 0 16,-5-5 0-16,1 4 0 0,-5 8-11 0,0 0-12 15,4-4 2-15,-4 4 1 0,0 0 9 0,0 0 8 16,0 0-8-16,0 0 11 0,0 0-11 0,0 0 0 15,0 0 0-15,0 0 0 0,0 0 0 0,0 0 0 16,0 0 0-16,0 0 0 0,0 0 0 0,0 0 0 16,0 0 0-16,0 0 0 0,-9 12 0 0,9-12 0 0,0 0 8 15,-4 12-8-15,-5-1 8 0,5 9 0 0,-1-1 0 16,1 1 0-16,0 3 6 0,4 1 1 0,-5 3 0 16,1-4 0-16,0 5 0 0,4-1 0 0,-5 4 0 0,1-4 0 15,-1 1 2-15,5-5 1 0,0 4 0 0,0 1 0 16,-4-1-18-16,4 0 0 0,4 1-8 0,-4-1 8 15,0-4-21-15,5 5 1 0,4 3 1 0,-5-8 0 16,5 1-163 0,-1-5-33-16,1 1-6 0</inkml:trace>
          <inkml:trace contextRef="#ctx0" brushRef="#br0" timeOffset="301243.503">10600 11024 403 0,'0'0'17'0,"0"0"5"0,0 0-22 0,0 0 0 0,0 0 0 0,0 0 0 15,4-11 125-15,-4 11 21 0,0 0 4 0,0 0 1 16,0 0-70-16,0 0-13 0,0 0-4 0,4-8 0 15,-4 8-41-15,0 0-9 0,0-8-2 0,0 8 0 16,0 0 21-16,0 0 4 0,0-12 1 0,0 12 0 16,0-7-10-16,0 7-1 0,0 0-1 0,0 0 0 0,0 0 14 15,0 0 4-15,-4-4 0 0,4 4 0 0,-9-4-28 16,9 4-4-16,0 0-2 0,0 0 0 0,-4-4-2 0,4 4 0 16,0 0 0-16,0 0 0 0,0 0-8 0,0 0 0 15,-9 0 0-15,9 0 8 0,0 0-8 0,0 0 8 16,-4-4-8-16,4 4 8 0,0 0-8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0,0 0 0 15,0 0 0-15,0 0 0 0,0 0 0 0,0 0-9 16,0 0 9-16,0 0 0 0,0 0 0 0,0 0 0 0,0 0 0 16,0 0 0-16,0 0 0 0,0 0-8 0,0 0 8 15,0 0 0-15,0 0 0 0,0 0-8 0,0 0 8 16,0 0-8-16,0 0 8 0,0 0-12 0,0 0 12 16,0 0-13-16,0 0 4 0,0 0 1 0,0 0 0 15,0 0-4-15,0 0 0 0,0 0 0 0,0 0 0 16,0 0-17-16,0 0-4 0,0 0-1 0,0 0 0 15,0 0-98-15,0 0-19 0</inkml:trace>
          <inkml:trace contextRef="#ctx0" brushRef="#br0" timeOffset="304823.9038">11030 10935 831 0,'0'0'36'0,"0"0"9"15,-5-8-36-15,1-4-9 0,-1 4 0 0,1 1 0 16,0-1 96-16,-1-4 16 0,5 0 4 0,-4 5 1 15,-1-5-25-15,5 4-6 0,-4 0-1 0,4 8 0 0,0-11-16 0,0 11-3 16,0 0-1-16,0 0 0 0,0 0-18 0,0 0-4 16,-4 7-1-16,-1 5 0 0,5 0-10 0,-4 7-1 15,-1 5-1-15,5 7 0 0,0 0-20 0,0 0-10 16,0 4 10-16,0 8-10 16,-4-4-57-16,-5 4-18 0,-4 0-3 0</inkml:trace>
          <inkml:trace contextRef="#ctx0" brushRef="#br0" timeOffset="303767.0966">11411 11270 1360 0,'0'0'60'0,"0"0"13"0,0-4-58 0,0-4-15 15,0 1 0-15,5-1 0 0,-1 0 104 0,5 0 19 16,-9 8 3-16,0 0 1 0,9-8-40 0,-1 8-8 15,1 0-2-15,0 0 0 0,4 8-34 0,-4 0-7 16,0 4-2-16,4-1 0 0,-4 5-5 0,-1 4-1 16,1-1 0-16,0 4 0 0,0 1-2 0,-5-1-1 15,5 1 0-15,-9-1 0 0,4 0 2 0,-8-3 0 0,4-1 0 16,-9-3 0-16,5 4-1 0,-1-5 0 16,-4 1 0-16,1-1 0 0,-1-3 6 0,0 4 0 0,5-5 1 15,-5-3 0-15,5 0-33 0,4-8 0 0,0 0 0 0,0 0 0 16,-9-4 0-16,9 4 0 0,0-4 0 0,0-8 0 15,0-3 0-15,4-5 13 0,5-3-4 0,0-4-1 16,4 3-8-16,0-3 0 0,5-4 0 0,4 0 0 16,-1-1 0-16,6 5 0 0,-5-4 0 0,8 4 0 15,1 3 0-15,0 5 0 0,0 3 0 0,-1 4 8 16,-3 1-8-16,-1 7 0 0,-4 4 0 0,0 4 0 16,-5 3 0-16,-3 5-11 0,-1 4 3 0,-5-1 0 15,1 9 8-15,-4-1 0 0,-1 8 0 0,-4 1 0 16,0 10 0-16,-4 1 0 0,4-4 0 0,-5 8 0 15,-4-4-192-15,5 0-36 0</inkml:trace>
          <inkml:trace contextRef="#ctx0" brushRef="#br0" timeOffset="304141.1543">12894 11060 2120 0,'0'-12'47'0,"5"0"9"0,-5-3 3 0,0 3 0 0,4 0-47 0,-4 4-12 0,0-3 0 0,0 3 0 16,0 0 56-16,0 0 10 0,0 8 2 0,-4-8 0 16,-1 1-24-16,5 7-4 0,-4-4 0 0,4 4-1 15,0 0-30-15,-9 4-9 0,-4 0 0 0,4 3 0 16,-9 5 0-16,5 4 0 0,-4 3 0 0,-5 8 0 15,4 1 0-15,-4 3 0 0,-4-4 0 0,4 8 10 16,-4 0-10-16,4 4 0 0,0 0 0 0,0 0 0 16,0 0 0-16,4-3 0 0,1 3 0 0,4-4 0 15,0-4 0-15,4-4 0 0,0-3 0 0,5-1 0 16,-1-7 0-16,5-5 8 0,0 1-8 0,5-4 8 16,-5-8 0-16,13 4 0 0,0-4 0 0,0-8 0 15,9 0 4-15,0-4 0 0,4-3 0 0,1-9 0 16,-1 1 3-16,5-4 1 0,4-5 0 0,-5-3 0 15,1-4 0-15,9 0 0 0,-1-4 0 0,-4-7 0 0,0-5-16 16,5-3 8-16,-1-1-8 0,5-11 0 0,-4 8 10 0,-1-5-10 16,-4 5 10-16,0-1-10 0,0 9 0 0,-8-1 0 15,-5 5 0-15,0 7 0 0,-5 11 9 0,-4 1-9 16,1 12 8-16,-6 3-8 0,-8 8 12 0,0 8-4 16,0 0 0-16,-4 20 0 0,-5 7-8 0,-4 8 0 15,-5 12 0-15,1 8 0 0,-5 3 0 0,0 8 0 16,0 5 0-16,0 3 0 0,0 0 0 0,5 0 0 15,-1 0 0-15,5 0 0 16,0-8-66-16,4 1-15 0,0-9-3 0,5 1-692 16,-9-5-137-16</inkml:trace>
        </inkml:traceGroup>
        <inkml:traceGroup>
          <inkml:annotationXML>
            <emma:emma xmlns:emma="http://www.w3.org/2003/04/emma" version="1.0">
              <emma:interpretation id="{1AABE97D-E415-46BC-ACCA-AF902F14A9F4}" emma:medium="tactile" emma:mode="ink">
                <msink:context xmlns:msink="http://schemas.microsoft.com/ink/2010/main" type="inkWord" rotatedBoundingBox="16957,10962 19243,10849 19327,12546 17041,1265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305542.209">15347 10892 1364 0,'-27'-4'60'0,"19"0"13"0,-1 4-58 15,-4 0-15-15,-1 0 0 0,6 0 0 0,-6 0 76 0,6 0 13 0,-1 4 3 0,9-4 0 16,-9 4-36-16,9-4-8 0,0 0 0 0,0 0-1 16,0 0-18-16,0 0-3 0,0 0-1 0,13 0 0 15,0 0 6-15,9-4 1 0,5-4 0 0,8 0 0 16,4 1 3-16,5-1 1 0,4 0 0 0,5-4 0 15,4 1-5-15,0-1-1 0,9-4 0 0,-5 5 0 16,-4-1-19-16,0 0-11 0,-4 0 12 0,0 1-12 16,-9-1 0-16,-5 8 0 0,-8-4 0 0,0 4 0 15,-5 1-76-15,-4 3-18 0,-5 0-4 16</inkml:trace>
          <inkml:trace contextRef="#ctx0" brushRef="#br0" timeOffset="305873.1991">16167 10170 1209 0,'4'-23'53'0,"1"15"12"15,-1-7-52-15,1-1-13 16,-1 0 0-16,0 5 0 0,1-1 113 0,-1 4 20 0,1 0 4 0,-5 8 1 15,0 0-30-15,0 0-5 0,0 0-2 0,0 0 0 16,0 0-39-16,-5 8-8 0,5 8-2 0,-4 11 0 16,-5 0-22-16,-9 16-5 0,1 4-1 0,-5 12 0 15,-4-1 20-15,-5 4 3 0,-4 5 1 0,0 7 0 16,-5-8-21-16,1 4-4 0,-5 1-1 0,4 3 0 16,1-4 6-16,4-4 2 0,0 0 0 0,0 1 0 15,4-9-30-15,0-3 0 0,5-1 0 0,0-3 0 16,-1-8-8-16,1 0-8 0,4-4-2 0,0 0 0 15,0-4-174-15,5-8-36 16</inkml:trace>
          <inkml:trace contextRef="#ctx0" brushRef="#br0" timeOffset="306853.0294">16865 9999 1364 0,'0'0'30'0,"8"-12"6"0,1 0 2 0,0-3 0 0,4-1-30 0,0 1-8 0,0-1 0 0,1 0 0 15,-1 1 62-15,0-1 11 0,0 1 3 0,-4 3 0 16,4-4-5-16,0 5-1 0,-8-5 0 0,3 8 0 16,1 4-26-16,0-4-4 0,-9 8-2 0,0 0 0 15,4 0-11-15,-4 0-3 0,0 0 0 0,0 0 0 16,0 0-12-16,5 8-4 0,3 4 0 0,-3 0 0 16,-10-1 20-16,5 1 3 0,0 0 1 0,0-1 0 15,0 1-32-15,-4 4 0 0,0-1 0 0,-1 1 0 16,5 0 0-16,-4 3 14 0,-5 1-2 0,0 7-1 15,1 4 1-15,-1 4 0 0,-4 8 0 0,-9 8 0 16,4 7 0-16,-8 5 0 0,-1 3 0 0,-3 12 0 16,-5-8 2-16,4 4 1 0,-4 4 0 0,-5-4 0 15,5 0 1-15,-4-3 1 0,4-5 0 0,-5-8 0 16,5 1-17-16,0-12 0 0,4 0 0 0,1-5 0 0,8-6 0 16,-5-5 10-16,5 0-10 0,5-4 12 0,-1-3-12 0,5-5 0 15,-4-3 0-15,3-1 0 0,6-3 0 0,-1 0 0 16,4-4 8-16,-3-1-8 0,-1 1 0 0,5 0 0 15,4-4 0-15,0-4 8 0,-5 4-8 0,1 0 0 16,4 3 0-16,-5-3 0 0,1 4 0 0,4-4 0 16,0-4 0-16,0 0 0 0,0 0 0 0,0 0 0 15,0 0 0-15,0 0 0 0,0 0 0 0,0 0 0 16,0 0 0-16,0 0 0 0,0 0 0 0,0 0 0 16,0 0 0-16,9-12 0 0,0 5 0 0,-1-5 0 15,1 0 0-15,0-3 0 0,4-5 0 0,5 1 0 16,-5-5 0-16,4 1 0 0,5-1 0 0,-4-3 0 15,-1 0 0-15,5-1 0 0,0 9 0 0,5-1 0 0,-6 1 0 16,1 3 0-16,-4 9 0 0,4-1 0 0,0 0 0 16,-5 4 0-16,1 0 0 0,-1 8-14 0,1 0 5 15,0 4 1-15,-5 3 8 0,4 5 0 0,-4 0 0 0,1 7-8 16,-1-3 8-16,-4 3 0 0,4 4 0 0,-5 1 0 16,6-9 0-16,-1 4 0 0,0 1 0 0,0-5 0 15,5-3 0-15,-5-4 0 0,4-1 0 0,-3-3 0 16,3-4 0-16,5 0 14 0,4-8-3 0,1 4-1 15,-1-8-10-15,5 0 0 0,-1 1 0 0,6-9 0 16,-1 4 0-16,0-3 0 0,-9-5 11 0,5-3-11 16,-1 3 9-16,-3-3-9 0,-1 0 8 0,0-5-8 15,-4 5 9-15,-4-1-9 0,4-3 10 0,-5 4-10 16,5-5 9-16,-9 1-9 0,1 4 8 0,-1-5-8 0,0 5 10 16,0 0-10-16,-8 3 12 0,-1-3-12 0,0 7 12 0,-4-3-4 15,0-1 0-15,0 5-8 0,-8 3 10 0,-1 0-10 16,4 0 8-16,-8 5-8 0,0 3 0 0,0 4 8 15,-5 4-8-15,5 0 0 0,-9 3 0 0,0 1-14 16,0 8 2-16,-4 3 0 0,0 5 12 0,-1 7 0 16,1 0 0-16,-5 4 0 0,9 4 0 0,0 0-9 15,-4-4 9-15,9 0 0 0,-5-3 0 0,9-1 0 16,4 0 0-16,0-4 0 0,5 1 23 0,-1-5 6 16,5 0 2-16,0 1 0 0,0-9-40 0,9 1-8 15,4 3-2-15,5-3 0 16,4 0-87-16,0-9-18 0,8 1-3 0,1 0-917 0</inkml:trace>
        </inkml:traceGroup>
        <inkml:traceGroup>
          <inkml:annotationXML>
            <emma:emma xmlns:emma="http://www.w3.org/2003/04/emma" version="1.0">
              <emma:interpretation id="{179CC48F-C31E-4219-A5D3-D32071DE7AA3}" emma:medium="tactile" emma:mode="ink">
                <msink:context xmlns:msink="http://schemas.microsoft.com/ink/2010/main" type="inkWord" rotatedBoundingBox="20718,10688 27316,10362 27399,12049 20802,1237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309182.3125">20181 10794 1209 0,'0'0'108'0,"0"0"-87"16,0 0-21-16,0 0 0 0,0 0 159 0,0 0 27 15,0 8 6-15,0 4 0 0,0 3-101 0,0 5-21 16,-4 3-4-16,0 5-1 0,-1 3-16 0,-4-4-3 0,5 0-1 0,-5 5 0 16,1-1-30-16,-1-4-7 0,0-3 0 0,5-1-8 15,-1 0 0-15,1-3 0 0,-1-8 0 0,5-1-9 32,0-11-110-32,0 0-21 0,0 0-5 0</inkml:trace>
          <inkml:trace contextRef="#ctx0" brushRef="#br0" timeOffset="309326.7632">20462 10478 1638 0,'-4'-19'72'0,"-1"11"16"15,1-4-71-15,4 1-17 0,-4 3 0 0,4-4 0 16,0 8 100-16,0 4 16 0,0 0 3 0,0 0 1 16,0 0-90-16,0 0-18 0,0 0-3 0,13 0-937 15</inkml:trace>
          <inkml:trace contextRef="#ctx0" brushRef="#br0" timeOffset="309561.0547">20769 10436 1839 0,'0'0'40'0,"0"0"9"0,0 0 2 0,0 0 1 0,13-4-42 0,1 0-10 16,3 4 0-16,9-4 0 0,-4 0 50 0,5 0 8 15,8-4 2-15,9 0 0 0,-5 1-26 0,9-5-5 16,1 4-1-16,3-4 0 0,-3 5 0 0,-1-5 0 16,0 0 0-16,0 4 0 0,-4-3-28 0,-9 3 0 0,5 0 0 0,-5 0 0 15,-4 1 0-15,-5 3-16 0,-4 4 1 16,0 0 1 0,-9 0-163-16,5 4-33 0</inkml:trace>
          <inkml:trace contextRef="#ctx0" brushRef="#br0" timeOffset="309816.4472">21484 9753 1324 0,'0'-27'59'0,"0"15"12"16,0 0-57-16,0-3-14 0,0-1 0 0,0 5 0 16,0 11 134-16,0 0 24 0,0 0 5 0,0 0 1 15,0 0-65-15,0 11-13 0,-4 5-2 0,0 15-1 16,-1 0-35-16,-8 8-6 0,4 4-2 0,-8 8 0 0,-5 3-18 0,0 5-4 15,0-1-1-15,-9 9 0 0,1-5 33 0,-1 0 6 16,0 9 2-16,-4-5 0 0,0-8-28 0,4 5-6 16,-4-5 0-16,9 5-1 0,-1-9-35 15,1 1-6-15,0-4-2 0,4-1 0 16,0 1-95-16,4-4-19 0,1 0-4 16,-1-4-896-16</inkml:trace>
          <inkml:trace contextRef="#ctx0" brushRef="#br0" timeOffset="308943.2663">19063 10841 403 0,'-31'4'36'0,"18"-4"-36"0,13 0 0 0,-9 0 0 16,0 4 126-16,9-4 18 0,0 0 4 0,0 0 1 15,0 8-52-15,0-8-10 0,0 0-3 0,0 0 0 16,9 4-11-16,-9-4-2 0,0 0-1 0,9 0 0 16,8 0 1-16,1-4 0 0,-5-4 0 0,5 0 0 15,-5 0-26-15,9-3-5 0,4-5 0 0,5-3-1 16,-1 3-1-16,5-4 0 0,1 1 0 0,-1-1 0 0,0 1-24 0,-4-1-5 15,4 1-1-15,-5-1 0 0,1-3-8 16,0 4 0-16,-5-1 9 0,5-3-9 0,-5-1 12 16,0 1-3-16,1-4 0 0,-5-1 0 0,4 1-1 0,-4-4 0 15,0-4 0-15,0 3 0 0,-5-3 0 0,5 4 0 16,-4-8 0-16,4 0 0 0,0 0-8 0,-5 4 0 16,1-4 0-16,-1 0 0 0,1 4 0 0,-1 0 0 15,-3 0 0-15,-6-4 0 0,6 4 0 0,-6 3 0 16,1-3-9-16,0 4 9 0,-5 4 0 0,-4 0 0 15,5 3 0-15,-1 1 0 0,-4-1 0 0,-4 9 0 16,-1-1-8-16,1 5 8 0,-5-1 12 0,0 4 7 16,1 4 1-16,-6 0 0 0,6 0-5 0,-6 0-1 15,1 4 0-15,0 0 0 0,0 4-14 0,4 0-18 16,-4 0 4-16,0 0 1 0,0 4 13 0,0-4 0 0,-1 4 0 16,1 3 0-16,4-3 0 0,-4 8 16 0,5 3-3 0,-6 5-1 15,6 3-22-15,-6 0-5 0,1 4-1 0,-4 8 0 16,4 0 16-16,-1 8 0 0,1 4 12 0,0 7-12 15,-4 5 23-15,3 7-3 0,-3 0 0 0,4 8 0 16,-5-4 8-16,5 0 0 0,0-4 1 0,4 8 0 16,-4-3-13-16,0-9-4 0,0 4 0 0,-1 0 0 15,1-7-12-15,4-5 0 0,1-3 8 0,-6-5-8 16,6-3-29-16,3-8-9 16,1-4-2-16,4-3-660 0,0-9-132 0</inkml:trace>
          <inkml:trace contextRef="#ctx0" brushRef="#br0" timeOffset="310267.381">21550 10962 1555 0,'0'0'68'0,"0"0"16"0,0 0-68 0,9-4-16 0,-5 0 0 0,10 0 0 15,-1 0 60-15,4 1 9 0,1-5 2 0,4 0 0 16,0 0-10-16,0 0-1 0,0-7-1 0,8 3 0 15,1 4-34-15,0-7-6 0,-1 3-2 0,-3-4 0 16,-1 1-17-16,0 3 10 0,1-7-10 0,-1 3 8 16,-8 0-8-16,3-3 8 0,-7 3-8 0,3 1 8 15,-4-1 8-15,1-3 0 0,-6 7 1 0,-3-4 0 16,-1 1 0-16,-4 3 0 0,0 4 0 0,-4 0 0 16,-5 1-2-16,5 3-1 0,-10 0 0 0,1 0 0 15,0 4-14-15,-9 4 9 0,0 4-9 0,-4 3 8 16,-5 5-8-16,0 3 0 0,1 1 0 0,-5 7 8 15,8 0-8-15,-3 1 0 0,-1 3 0 0,0 4 0 16,14-4 0-16,-5 4 0 0,8 4 0 0,6-4 0 0,-1 1 0 16,9-5 0-16,0-4 0 0,4 0 0 15,5-3-36-15,4-5 1 0,5 1 0 0,8-1-951 16</inkml:trace>
          <inkml:trace contextRef="#ctx0" brushRef="#br0" timeOffset="310643.4012">22498 10615 2253 0,'0'0'49'0,"0"0"11"0,4-8 1 0,-4 8 3 0,0 0-51 0,0 0-13 0,0 0 0 0,9 4 0 15,-5 8 13-15,-4 7 0 0,5 1 0 0,-10 3 0 16,5 4-4-16,-4 1-1 0,-5 3 0 0,5-4 0 16,-5 1 0-16,5-5 0 0,-5 0 0 0,5 1 0 15,-5-1 0-15,4-7-8 0,5-1 12 0,0 1-4 0,-4-4-8 0,0-5 0 16,4-7 0-16,0 0 0 16,0 0 12-16,0 0-4 0,0 0 0 0,0 0 0 15,8 0 24-15,1-7 5 0,-4-1 1 0,8-4 0 16,0-3-3-16,0-1-1 0,5-4 0 0,-1-3 0 15,5-4-11-15,4-1-3 0,5 1 0 0,0-4 0 16,4 0-20-16,0 7-8 0,4 1 0 0,-3 7 0 16,-1 1-91-16,0 7-17 0,-5 4-4 0,1 0-968 15</inkml:trace>
          <inkml:trace contextRef="#ctx0" brushRef="#br0" timeOffset="311488.6597">23367 10775 1728 0,'0'0'38'0,"4"-8"8"0,5-4 2 0,-9 1 0 0,4-1-39 0,5 4-9 15,-5-4 0-15,5 5 0 0,-5-1 83 0,-4 8 14 16,5-8 3-16,4-4 1 0,-5 5-59 0,-4-1-12 16,0 8-2-16,9-8-1 0,-9 8 21 0,0 0 5 0,0 0 1 0,0 0 0 15,0 0-17-15,0 0-3 0,0 0-1 0,-5 8 0 16,-3 7-45-16,-10 1-8 0,0 7-3 0,1 1 0 15,-1 3 23-15,1-7 0 0,4 3 0 0,0 0 0 16,-1 5 0-16,6-9 0 0,3 1 0 0,5-1 0 16,-4-7 0-16,8 0 0 0,-4-12 0 0,0 0 0 15,9 3 0-15,4-3 0 0,0-3 0 0,0-1 0 16,5-4 0-16,4-4 0 0,-5 4 0 0,1-3 0 16,0-9 11-16,-1 5 6 0,1-5 2 0,-1-3 0 15,1 7-19-15,-1-3 0 0,-4-1 0 0,1 4 0 16,-1 1 0-16,0 3 0 0,-4 0 0 0,0 9 0 15,-9 3 0-15,0 0 0 0,0 0 0 0,0 0 0 16,0 11 0-16,0 5 0 0,4 3 0 0,-4-3 0 16,0 0-12-16,0 3-5 0,4-7-2 0,5 3 0 0,-5-3 31 15,10-4 5-15,-6 0 2 0,10-4 0 16,-1-1-42-16,5 1-8 0,5-4-1 16,3-4-1-16,-3 1 33 0,3-1 0 0,6-4 0 0,3 0 0 0,-4-4 12 0,0-3-1 15,5-1 0-15,-1 1 0 0,1-5-23 0,-1-3-5 16,-4-1-1-16,5-3 0 0,-1 4 18 0,-4-9 11 15,0-3-2-15,5-8 0 0,-9 0-9 0,-1-7 0 16,1-1-10-16,0-7 10 0,-5-1 0 0,0-3 16 16,1 3-1-16,-1-7-1 0,-4 3-14 0,-4 1 0 15,4-4 0-15,-1-1 0 0,-3 5 20 0,0 4 0 16,-5 3 1-16,4 0 0 0,-4 5-33 0,1 7-8 16,-1 8 0-16,0 0-1 0,-4 7 21 0,4 5 0 15,-4 3 0-15,-5 5 0 0,5 3 12 0,-5 0 8 16,1 5 0-16,-5-1 1 0,0 8-33 0,0 0-8 0,0 0 0 15,0 0-1-15,0 0 21 0,-5 12 0 0,-8 3 0 0,0 9 0 16,-5 3 14-16,1 12 7 0,-5 4 2 0,-5 11 0 16,6 9-37-16,-10 3-7 0,-4 0-2 0,0 12 0 15,4 0 23-15,0-4 0 0,5 12 0 0,0 0 0 16,-5-8 0-16,9-4 0 0,0 0 0 0,0-8 0 16,5-3 24-16,-1-9 8 0,5 1 3 0,4-4 0 15,0-12-26-15,5 0-9 0,4-4 0 0,4-8 9 16,1-3-9-16,-1-9 0 0,5 5 9 0,8-9-9 15,5-3 0-15,0-4 9 0,9 0-9 0,0-8 0 0,4-8 13 0,0 1-4 16,9-9-1-16,0-3 0 0,-1-8 4 16,6-1 0-16,8 1 0 0,4-8 0 0,1 4-12 0,8-4-11 15,4 4 3-15,1 0 0 16,-5 4 8-16,-4 7 11 0,-5-3-3 0,-4 11 0 0,-13 1-8 16,0 11 0-16,-9 0 0 0,-4 8-11 0,-5 0 11 0,-8 7 14 15,-1-3-3-15,1 8-1 0,-5-1-10 0,-4 5 0 16,-5-1-12-16,-4 1 12 0,5 3 0 0,-10-3 0 15,1 3 0-15,-5-3 0 0,-4-1 35 0,0 1 14 16,-5-1 3-16,1-3 1 0,-1 3-33 0,-8-3-8 16,-1 0 0-16,-3-1-1 0,-5-3-11 0,-5-4 0 15,1-1 0-15,-1-3 0 0,1 0 0 0,-1-8 0 16,-4 4 0-16,1-7 0 16,3-1-57-16,1 0-14 0,8-4-2 0,-4 1-736 0,4-5-147 15</inkml:trace>
        </inkml:traceGroup>
        <inkml:traceGroup>
          <inkml:annotationXML>
            <emma:emma xmlns:emma="http://www.w3.org/2003/04/emma" version="1.0">
              <emma:interpretation id="{5D84C85F-A866-4DDB-9FFC-F53ACC6CD6D2}" emma:medium="tactile" emma:mode="ink">
                <msink:context xmlns:msink="http://schemas.microsoft.com/ink/2010/main" type="inkWord" rotatedBoundingBox="28665,11362 30951,11249 30985,11934 28699,12047"/>
              </emma:interpretation>
              <emma:one-of disjunction-type="recognition" id="oneOf27">
                <emma:interpretation id="interp31" emma:lang="" emma:confidence="1">
                  <emma:literal>are</emma:literal>
                </emma:interpretation>
                <emma:interpretation id="interp32" emma:lang="" emma:confidence="0">
                  <emma:literal>ave</emma:literal>
                </emma:interpretation>
                <emma:interpretation id="interp33" emma:lang="" emma:confidence="0">
                  <emma:literal>ore</emma:literal>
                </emma:interpretation>
                <emma:interpretation id="interp34" emma:lang="" emma:confidence="0">
                  <emma:literal>area</emma:literal>
                </emma:interpretation>
                <emma:interpretation id="interp35" emma:lang="" emma:confidence="0">
                  <emma:literal>Are</emma:literal>
                </emma:interpretation>
              </emma:one-of>
            </emma:emma>
          </inkml:annotationXML>
          <inkml:trace contextRef="#ctx0" brushRef="#br0" timeOffset="312325.3671">27578 10494 748 0,'0'0'67'0,"0"0"-54"0,5-8-13 0,-5 8 0 16,0-8 142-16,4 1 26 0,0-1 4 0,1-4 2 16,-1 4-39-16,-4-3-8 0,5-1-2 0,-5 0 0 15,4-3-44-15,-4 3-9 0,0 4-1 0,0-4-1 0,0 5-27 0,0-1-6 16,-9 0-1-16,0 4 0 0,-4-4-36 16,0 4 0-16,0 4 0 0,-9 4-8 0,-4 0 32 0,-5 4 8 15,-4 8 0-15,-9 3 1 0,-4 1-24 16,0 7-9-16,-1 8 0 0,1 4 9 0,0 0-9 0,4 0 0 15,4-4 0-15,1 4 8 0,13 0-8 0,-1-4 0 16,5-4 0-16,9 5 0 0,0-9 0 0,4-4 0 16,9-3 0-16,-4-1 0 0,8-3 0 0,5-4 0 15,0-5 0-15,8-3 0 0,1-8 0 0,4 0 0 16,4-3-9-16,9-1 9 0,-4-8-10 0,4 5 2 16,0-9 0-16,0 1 0 0,5-5 8 0,-5-3 0 15,0 0-9-15,4-5 9 0,-3-3-23 0,3 0 0 16,-4-4 0-16,0-4 0 0,0 8 39 0,0 0 8 15,0 4 2-15,-4 7 0 0,-9 1 10 0,0 7 1 16,-4 5 1-16,-1 7 0 0,-8 4-26 0,-9 0-12 0,0 0 10 16,-4 15-10-16,-5 5 0 0,0 3 0 0,0 1 0 15,-4-1-10-15,4 1 10 0,-4 3 0 0,4-4 0 0,1 8 0 16,-6-3-130 0,6 3-24-16</inkml:trace>
          <inkml:trace contextRef="#ctx0" brushRef="#br0" timeOffset="312659.9913">27964 10295 1587 0,'0'0'70'0,"5"-4"15"0,8 4-68 0,-4 4-17 15,-1 4 0-15,1 4 0 0,-4-1 76 0,-1 9 12 16,-4-1 3-16,0 1 0 0,-4 3-12 0,4 5-3 15,-5-1 0-15,-4 4 0 0,5-8-48 0,-5 5-9 16,5-1-3-16,-9 0 0 0,4-3 8 0,0 3 2 16,0-4 0-16,5 1 0 0,-5-1-8 0,5-3-2 15,-5-5 0-15,5 1 0 0,4 0-8 0,0-9-8 16,0 5 12-16,0-12-12 0,0 0 28 0,0 0-2 16,9 8 0-16,-9-8 0 0,0 0 5 0,13-8 1 15,-13 8 0-15,4-8 0 0,0-7 2 0,5-1 1 16,4 0 0-16,-4-7 0 0,0 0-3 0,4-5 0 15,5 1 0-15,4 0 0 0,0-4-18 0,4-5-4 0,5 5-1 16,-1-8 0-16,1 4-9 0,4 0 0 0,5 0-12 16,3 8 12-1,-3-1-88-15,-1 5-9 0,-3 7-3 0,-6 5-693 0,-3 7-139 0</inkml:trace>
          <inkml:trace contextRef="#ctx0" brushRef="#br0" timeOffset="312996.6871">28579 10533 288 0,'0'0'12'0,"0"0"4"0,0 0-16 0,4 12 0 0,5-4 0 0,0 3 0 0,-1-3 303 15,10 0 57-15,-5 0 12 0,9-1 3 0,4-7-239 0,1 0-47 16,-1 0-9-16,5-3-3 0,-1-1-13 0,1-4-2 16,4 0-1-16,-4-4 0 0,4 1-37 0,-4-5-7 15,-1 0-1-15,1 1-1 0,-13-1 34 0,4-7 7 16,0-1 2-16,-5 1 0 0,1-4 10 0,-5-1 1 15,0 1 1-15,0-4 0 0,-8 4-70 0,3-1-16 16,-8 9-3-16,-4-1 0 0,4 1 34 0,-4 7 6 16,-5 0 2-16,-4 5 0 0,-5 7-7 0,0 0 0 15,-3 7-1-15,-10 5 0 0,0 4-15 0,-4 3 0 16,4 5 8-16,-4 7-8 0,4 4 0 0,1 0 0 16,-1 0 0-16,5 4 0 0,4-4-14 0,0 0-6 15,9 0 0-15,0 1-1 0,4-1 31 0,0 0 6 16,5 0 2-16,8 0 0 0,5 0-29 0,4 0-5 15,0-4-2-15,5 1-775 0,-5 3-155 16</inkml:trace>
        </inkml:traceGroup>
      </inkml:traceGroup>
    </inkml:traceGroup>
    <inkml:traceGroup>
      <inkml:annotationXML>
        <emma:emma xmlns:emma="http://www.w3.org/2003/04/emma" version="1.0">
          <emma:interpretation id="{1857D884-FAA6-4B92-A21C-79F2A31E9A41}" emma:medium="tactile" emma:mode="ink">
            <msink:context xmlns:msink="http://schemas.microsoft.com/ink/2010/main" type="paragraph" rotatedBoundingBox="2745,13862 28212,12651 28301,14518 2833,15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325BFA-32AA-47D3-A01D-56C6067A7BAF}" emma:medium="tactile" emma:mode="ink">
              <msink:context xmlns:msink="http://schemas.microsoft.com/ink/2010/main" type="line" rotatedBoundingBox="2745,13862 28212,12651 28301,14518 2833,15729"/>
            </emma:interpretation>
          </emma:emma>
        </inkml:annotationXML>
        <inkml:traceGroup>
          <inkml:annotationXML>
            <emma:emma xmlns:emma="http://www.w3.org/2003/04/emma" version="1.0">
              <emma:interpretation id="{F5FAC3A9-0111-4973-9CAD-514B7A7531C0}" emma:medium="tactile" emma:mode="ink">
                <msink:context xmlns:msink="http://schemas.microsoft.com/ink/2010/main" type="inkWord" rotatedBoundingBox="2759,14158 5380,14033 5444,15377 2823,15502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314588.4107">2531 13735 1670 0,'0'0'74'0,"-8"-4"15"15,-1 0-71-15,-4 4-18 0,4 0 0 0,0 4 0 0,0 4 90 0,1-1 14 16,3 5 4-16,1 8 0 0,-5 3-73 0,9 4-15 15,-13 1-2-15,4 7-1 0,0 0-17 0,5 0 0 16,4 0 8-16,-4-4-8 0,4-3 0 0,0-5 0 16,4 0 8-16,0-3-8 0,5-5 0 0,4-3 0 15,0-8 0-15,5-4 0 0,-5-4 0 0,5-4 0 16,4-3 0-16,-9-5 0 0,9-3 0 0,-9-1 16 16,4 1-3-16,-3-9-1 0,3 5 8 0,-4-4 0 15,-4 3 1-15,0-3 0 0,0 0 14 0,-5-1 2 16,5 1 1-16,-9 0 0 0,0 3-7 0,0 1-2 15,0-1 0-15,-9 5 0 0,0 3-11 0,-4 5-2 16,4-1-1-16,1 8 0 0,-6 4-7 0,1 4-8 16,-4 4 11-16,3 0-11 0,6-1-12 0,-5 9-10 15,-1-4-2-15,6 3-720 16,-1 5-145-16</inkml:trace>
          <inkml:trace contextRef="#ctx0" brushRef="#br0" timeOffset="314809.8147">2843 13641 1587 0,'-22'8'70'0,"22"-8"15"15,-4 8-68-15,4-8-17 0,0 0 0 0,0 0 0 0,0 0 76 0,13 4 12 16,0 3 3-16,9-7 0 0,0 0-39 0,8-7-7 15,6-1-1-15,7-4-1 0,1-3-3 0,5-1 0 16,-1-4 0-16,4 5 0 0,-3-5-21 0,3 5-5 16,-3-5-1-16,-1 5 0 0,-4-5-13 0,-5 9 0 15,-4-1 0-15,0 4-10 16,-4 0-62-16,-9 4-13 0,-4 4-3 0,-5 0-822 0</inkml:trace>
          <inkml:trace contextRef="#ctx0" brushRef="#br0" timeOffset="315070.7733">3321 13013 1036 0,'-13'-15'92'0,"9"7"-73"0,-1-4-19 0,1 4 0 16,-1 1 121-16,-3-1 21 0,8 8 4 0,0 0 1 15,0 0-12-15,0 0-3 0,0 4 0 0,0 11 0 16,0 1-64-16,4 7-14 0,0 5-2 0,-4 7-1 15,5 4-3-15,-5 8 0 0,4-1 0 0,-4 5 0 16,-4 4 0-16,-1 3-1 0,1 1 0 0,0 7 0 16,-5-8-9-16,0 5-2 0,5-5 0 0,-5 5 0 15,5-9-22-15,-5-3-5 0,0 4-1 0,0-1 0 16,5-3-26-16,4-4-6 0,-9-1 0 0,9-3-768 16,9 0-154-16</inkml:trace>
          <inkml:trace contextRef="#ctx0" brushRef="#br0" timeOffset="314258.4574">1101 13770 691 0,'-22'-4'61'0,"18"4"-49"0,-5-4-12 0,0 0 0 15,0-4 146-15,5 4 26 0,-5-3 6 0,1-5 1 16,3 4-48-16,1-4-10 0,-5-3-1 0,9-1-1 15,0 1-37-15,4-5-7 0,-4 1-2 0,9-1 0 16,-4 1-30-16,12-5-7 0,-4-3 0 0,9 0-1 16,-4 3-23-16,4 5-12 0,0-5 12 0,4 5-12 15,0-1 0-15,-8 1 0 0,4 7 0 0,4 4 0 16,-4 1 0-16,0 11 0 0,0 3 0 0,-5 13 0 16,5 7 0-16,-4 4 0 0,-5 12-8 0,0 8 8 15,-4 3 0-15,-9 5-9 0,0 3 9 0,-4 5 0 16,-1-1 0-16,-8-4 0 0,4 5 0 0,-4-1 0 0,-4-8 0 15,3-3 9-15,-3 0-9 0,4-9 10 0,0-7-2 0,-1-7-8 16,1-5 12-16,9-4-4 0,4-7 7 0,-9-8 1 16,9-8 0-16,0 0 0 0,0 0 1 0,9-16 1 15,0-7 0-15,4-8 0 0,4-5-18 0,5-10 8 16,0-5-8-16,5-4 0 0,3-3 11 0,1-5-11 16,0 5 10-16,-1-4-10 0,1 7 8 0,4 0-8 15,-4 12 0-15,4 1 9 0,-4 10-9 0,-9 9 0 16,0 3 0-16,0 17 0 0,-5 3 0 0,-4 7 0 15,-4 9 0-15,0 3 0 0,0 5 0 0,-5 7 8 16,-4 0-8-16,4 4 12 0,1-3-12 0,-5-1 12 16,4 0-12-16,-4 4 12 0,0 0-12 0,4 0-16 15,1-4 4-15,4 5 1 16,-9-1-134-16,0-4-27 0</inkml:trace>
        </inkml:traceGroup>
        <inkml:traceGroup>
          <inkml:annotationXML>
            <emma:emma xmlns:emma="http://www.w3.org/2003/04/emma" version="1.0">
              <emma:interpretation id="{74337F27-23DA-4C74-9ACC-A5EFE4D41A8D}" emma:medium="tactile" emma:mode="ink">
                <msink:context xmlns:msink="http://schemas.microsoft.com/ink/2010/main" type="inkWord" rotatedBoundingBox="6655,13676 10904,13474 10965,14761 6716,1496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316694.0541">7195 13002 2199 0,'-13'-4'97'0,"13"4"21"0,0 0-94 0,0 0-24 16,0 0 0-16,0 0 0 15,13 4 72-15,5-4 9 0,4-4 3 0,-1 4 0 0,6-8-20 0,-1 0-3 16,0 0-1-16,5-3 0 0,0-5-28 0,4 8-7 16,4-11-1-16,-3 3 0 0,7-3-24 0,-3 3 0 15,-1-3 0-15,5 3 0 0,-4 0-14 0,4 1-2 16,-9-1 0-16,0 4 0 16,-4 5-161-16,-5-5-33 0,-4 4-6 0</inkml:trace>
          <inkml:trace contextRef="#ctx0" brushRef="#br0" timeOffset="316937.7068">7546 12479 1324 0,'0'0'118'0,"0"-8"-94"0,-4 0-24 0,4 8 0 0,-5-7 175 0,5 7 30 0,0 0 7 0,0 0 0 16,9 7-93-16,0 9-19 0,0 0-4 0,-5 7-1 15,5 4-28-15,-5 8-6 0,-4 4-1 0,-4 8 0 16,-5 4-15-16,5 7-3 0,-5 1-1 0,0 7 0 16,-4 1-19-16,0-1-4 0,0 0-1 0,-1 0 0 15,6 1-17-15,-6 3-9 0,6-8 1 0,-1 5 0 32,0-5-163-32,5-7-32 0,-5-5-6 0</inkml:trace>
          <inkml:trace contextRef="#ctx0" brushRef="#br0" timeOffset="317246.7573">7967 13337 2016 0,'-4'4'179'0,"4"0"-143"16,-5 4-36-16,10-4 0 0,-5 3 56 0,4 5 4 15,-8 0 0-15,8-1 1 0,1 5-20 0,-1 0-4 16,-8-1-1-16,8 5 0 0,0-1-13 0,-4 1-3 15,0-5-1-15,5 5 0 0,-5-5-7 0,0 5-2 16,0-8 0-16,0-1 0 0,0-3-2 0,0-8 0 16,0 0 0-16,0 0 0 0,0 0-8 0,0 0 12 15,0 0-12-15,0 0 12 0,4-4 10 0,1-8 2 16,-1-3 1-16,0-1 0 0,1-3 3 0,-1-1 1 16,0-7 0-16,5 0 0 0,0-4-6 0,4-1-2 15,-4-3 0-15,9 0 0 0,-1 0-9 0,1 4-1 16,8 0-1-16,0 3 0 0,-4 1-10 0,5 4-9 15,3 7 9-15,-8 0-840 0,0 9-160 0</inkml:trace>
          <inkml:trace contextRef="#ctx0" brushRef="#br0" timeOffset="315731.1971">5488 13177 1249 0,'0'-15'55'0,"-4"7"12"0,4-4-54 0,-4 0-13 16,4 1 0-16,-5-5 0 0,5-3 108 0,-4-1 18 16,-1-3 4-16,1-1 1 0,4 5-34 0,-4-1-6 15,-5-3-2-15,0 3 0 0,0 5-23 0,-4 3-5 16,0 4-1-16,4 0 0 0,-8 5-32 0,4 3-6 15,-5 0-2-15,0 7 0 0,-8 5-1 0,0 4-1 16,-5 7 0-16,-4 8 0 0,0 4 2 0,-5 4 1 16,1 8 0-16,8 4 0 0,-4 0-1 0,9 3 0 15,-1 5 0-15,6-5 0 0,7-3-10 0,6 0-2 16,-6-1-8-16,14-3 12 0,5 0-12 0,4-8 0 0,4 0 8 16,4-4-8-16,10-4 0 0,-1-4-15 15,9-3 3-15,9-5 1 16,-5-3-172-16,5-8-34 0,5-4-7 0</inkml:trace>
          <inkml:trace contextRef="#ctx0" brushRef="#br0" timeOffset="316160.3227">5984 13532 979 0,'-13'-8'43'0,"13"8"9"15,0-8-41-15,-4 1-11 0,4-1 0 0,0 8 0 16,0-8 173-16,-5 0 33 0,5 8 6 0,0 0 2 0,0 0-97 0,0 0-19 15,0 0-4-15,0 0-1 0,-4 8-47 16,-5 4-10-16,0-4-1 0,5 7-1 0,-5 5-21 0,0-1-4 16,1 4-1-16,-1 1 0 0,0-1-8 0,5 1 0 15,-1-1 0-15,5-3 8 0,0 3-8 0,5-4 0 16,-1-3 0-16,0 0 0 0,5-1 0 0,0-7 0 16,4 0 0-16,-4-4 0 0,4-4 0 0,0-4 0 15,0-4 0-15,5 0 0 0,-1-3 0 0,1-5 0 16,-5 4 0-16,5-7 0 0,-1 3 0 0,-4-3 0 15,1-5 0-15,-6 5 0 0,1-5 0 0,0 5 0 16,-5-8 0-16,-4 3 0 0,0-3 0 0,0-4 15 16,-4 3-1-16,4 1 0 0,-4 0-6 0,-1 3 0 15,1 5-8-15,-5 3 12 0,0 5 4 0,0 3 0 16,1 0 0-16,-1 4 0 0,-4 4-4 0,4 0-1 16,0 8 0-16,-4-4 0 0,0 4-22 0,0 7-4 15,0-3-1-15,-1 7-687 0,1 1-137 16</inkml:trace>
          <inkml:trace contextRef="#ctx0" brushRef="#br0" timeOffset="316453.9388">6480 13333 2012 0,'-4'0'44'0,"4"0"10"0,0 0 2 0,4 8 0 15,0 4-45-15,5-1-11 0,-9 5 0 0,9-4 0 0,-5 3 41 0,5 5 7 16,-5-1 0-16,1 1 1 0,-1-1-18 0,1-3-4 16,-5 3-1-16,0 1 0 0,0-5-26 0,0 5 0 15,-5-8 0-15,5-1 0 0,0-11 0 0,0 0 0 16,0 0 0-16,0 0 0 0,0 0 0 0,0 0 0 16,0 0 0-16,5-11 0 0,-1-1 0 0,0-8 10 15,5-3-10-15,0 0 10 0,0-9-1 0,4 1 0 16,4-4 0-16,-3 0 0 0,3 0-9 0,5 8 0 15,-4-1 0-15,-1 9 8 0,-4 3 0 0,5 1 0 16,-5 11 0-16,-4 0 0 0,0 8 18 0,-9-4 3 16,8 11 1-16,-8 9 0 0,5 3-9 0,-5 9-1 15,0-1-1-15,-5 4 0 0,5 0-7 0,-4 4-2 16,0 0 0-16,4 0 0 0,-5-4-10 0,5 0 0 16,0-4 0-16,0 0 0 15,0-7-152-15,5-5-28 0</inkml:trace>
          <inkml:trace contextRef="#ctx0" brushRef="#br0" timeOffset="318898.4236">9165 13236 1378 0,'0'0'30'0,"0"0"6"0,0 0 2 0,0 0 2 0,0 0-32 0,0 0-8 0,0 0 0 0,0 0 0 15,0 0 43-15,0 0 7 0,0 0 2 0,0 0 0 0,0 0-36 0,0 0-6 16,0 0-2-16,0 0 0 15,0 0 7-15,0 0 1 0,0 0 0 0,0 0 0 16,0 0-16-16,0 0 0 0,0 0 0 0,0 0 0 16,0 0 0-16,0 0 9 0,0 0-9 0,0 0 8 15,0 0 22-15,0 0 4 0,0 0 1 0,0 0 0 0,0 0-18 0,0 0-3 16,0-4-1-16,0 4 0 0,0 0-1 0,0 0 0 16,-9-4 0-16,9 4 0 0,0 0-2 0,0 0-1 15,-4-4 0-15,4 4 0 0,0 0-9 0,0 0 8 16,0 0-8-16,0 0 8 0,0 0-8 0,0 0 0 15,0 0 0-15,0 0 0 0,0 0 0 0,0 0 0 16,0-8 0-16,0 8 0 0,0-4 0 0,0 4 0 16,-5-8 0-16,5 8 8 0,0-7 13 0,0 7 3 15,0 0 0-15,0 0 0 0,0 0 4 0,0 0 0 16,0-8 1-16,0 8 0 0,-8-4-4 0,3 0-1 16,-4 0 0-16,1 4 0 0,-1-4-9 0,-4 4-3 15,4 0 0-15,0-4 0 0,-4 4-12 0,0 0 11 16,4 0-11-16,-4 0 10 0,4 0-10 0,9 0 12 15,-9 4-12-15,9-4 12 0,-8 0-4 0,-1 4 0 16,0-4 0-16,9 0 0 0,0 0-8 0,-9 4 0 16,1 0 9-16,-1 0-9 0,0 4 0 0,5-1 0 0,-5-3 0 15,0 4 0-15,-4-4 0 0,4 4 0 0,9-8 0 0,-9 4 0 16,9-4 0-16,-13 4 0 0,13-4 0 0,0 0 0 16,0 0 0-16,0 0 0 0,0 0 0 0,0 0 0 15,0 0 0-15,0 0 0 0,0 0 0 0,0 0 0 16,0 0 0-16,0 0 0 0,0 0 0 0,0 0 0 15,0 0 0-15,0 0 0 0,9 0 0 0,0 0 0 16,-9 0 0-16,0 0 0 0,0 0 0 0,0 0 0 16,4-4 0-16,-4 4 0 0,9-4 0 0,-5 4 8 15,1-4-8-15,-5 4 12 0,4-8-4 0,-4 8 0 16,9-4 0-16,-9 4 0 0,0 0 0 0,0 0 0 16,0 0-8-16,0 0 8 0,0 0-8 0,0 0 8 15,0 0-8-15,0 0-15 0,0 0 4 0,0 0 1 0,0 0 31 0,0 0 7 16,0 0 0-16,0 0 1 0,0 0-29 0,0 0 0 15,-13 0 0-15,4 4 0 0,9-4 0 0,-9 4 0 16,0 0 0-16,-4 4 0 0,9 0 0 0,-9-1 0 16,-1 5 0-16,1 0 0 0,5 3 0 0,-6-7 0 15,1 4 0-15,4 3 0 0,1-3 0 0,-6 4-20 16,10-5 4-16,0 9 0 0,-5-1 16 0,9-3 0 16,-4 0 0-16,4-1 0 0,0 1-8 0,4 3 8 15,-4 1 0-15,4-5 0 0,5 1 0 0,0-4 0 16,0-1 0-16,4-3 0 0,-4 4-15 0,-1-8 4 15,1-4 1-15,4 0 0 0,-4-4 33 0,4 0 6 16,0 0 2-16,1-4 0 0,-6 1-31 0,5-1 0 0,1 0 0 16,-1-4 0-16,0 1 13 0,5-1-3 0,-5-4-1 15,-5-3 0-15,6 3-9 0,-1-3 8 0,0-1-8 0,0 1 8 16,0-1-8-16,0 1 12 0,1-1-12 0,-1 5 12 16,0-1-12-16,4 4 0 0,-8 4 9 0,4 1-9 15,-13 7 12-15,0 0-1 0,0 0-1 0,0 0 0 16,5 11-10-16,4 5 12 0,-9-4-12 0,0 7 12 15,0 1-12-15,-5-1 0 0,1 1 0 0,-1 3 8 16,5 0-20-16,-4-3-4 0,4 3 0 0,4 1-752 16,1-5-151-16</inkml:trace>
          <inkml:trace contextRef="#ctx0" brushRef="#br0" timeOffset="317818.589">8862 13267 345 0,'0'0'15'0,"0"0"4"0,0 0-19 0,0 0 0 0,0 0 0 0,0 0 0 16,0 0 76-16,0 0 12 0,0 0 3 0,0 0 0 15,0 0-39-15,0 0-8 0,5 8-2 0,-5-8 0 16,0 0 12-16,0 0 2 0,0 0 1 0,0 0 0 16,0 0-21-16,0 0-5 0,0 0-1 0,0 0 0 0,0 0-5 0,0 0-1 15,0 0 0-15,0 0 0 0,0 0-16 0,0 0-8 16,0 0 8-16,0 0-8 16,0 0-10-16,13 0-7 0</inkml:trace>
        </inkml:traceGroup>
        <inkml:traceGroup>
          <inkml:annotationXML>
            <emma:emma xmlns:emma="http://www.w3.org/2003/04/emma" version="1.0">
              <emma:interpretation id="{FE45F781-3FC1-493A-AC08-6D1D3B45476D}" emma:medium="tactile" emma:mode="ink">
                <msink:context xmlns:msink="http://schemas.microsoft.com/ink/2010/main" type="inkWord" rotatedBoundingBox="11429,13457 16131,13233 16219,15092 11517,15316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319447.6907">10139 13212 1875 0,'0'-15'83'0,"-4"7"17"0,4 0-80 0,0-4-20 15,-5 1 0-15,5-1 0 0,-4 0 82 0,-1 1 12 16,1-5 2-16,-5 4 1 0,5 1-55 0,-5-1-11 0,-4 8-3 0,4 0 0 16,-8-4-19-16,3 8-9 0,-3 4 8 0,-1 4-8 15,-4 0 0-15,0 7 0 0,-4 5 0 0,0 3 0 16,-1 5 0-16,6 3 0 0,-1 4 0 0,0 4 0 16,-5 0 8-16,10-4-8 0,-1 4 8 0,5 0-8 15,0-8 0-15,4-4 0 0,0 1 0 0,1-1 0 16,12-4 0-16,-4-3 0 0,0-5 0 0,4-3 0 15,5-8 0-15,0 0 0 0,4-4 0 0,5-8 0 16,-1 0 0-16,9-7 0 0,5-5-12 0,4-3 12 16,0 0-8-16,0-9 8 0,5-3 0 0,-1-4 0 15,1-4 0-15,-1 0 0 0,1-3 0 0,-1-5 0 16,5-4 12-16,-9-3 3 0,0-1 1 0,1-3 0 16,-6 0 14-16,5-1 3 0,-8 1 1 0,-1 7 0 0,0 1-13 0,-4-1-2 15,-4 8-1-15,-5 8 0 0,0 0 18 16,-4 12 3-16,0 7 1 0,-5 5 0 0,-4 7-7 0,0 8-1 15,0 0 0-15,-9 12 0 0,-4 11 0 0,-4 4 0 16,-10 12 0-16,1 4 0 0,0 8-32 0,-5 4 0 16,0 3 0-16,5 4 0 0,-5 9 0 0,9-1 0 15,-4-4 0-15,4 0 0 0,0-3 0 0,4 3-14 16,5-3 1-16,0-1 0 16,4-7-98-16,1-1-19 0,8-7-4 0,-5-8-645 15,5-8-129-15</inkml:trace>
          <inkml:trace contextRef="#ctx0" brushRef="#br0" timeOffset="319624.2454">10683 13119 2034 0,'0'0'90'0,"-4"7"18"0,-1 9-86 0,5-4-22 0,-9 3 0 0,5 5 0 15,-5-5 100-15,5 9 16 0,-5-9 4 0,5 5 0 16,-1-1-64-16,1 5-13 0,4-9-3 0,0 1 0 15,-4 0-40-15,4-9 0 0,4 5 0 0,0-4-768 16,1-4-158-16</inkml:trace>
          <inkml:trace contextRef="#ctx0" brushRef="#br0" timeOffset="319773.8062">10828 12803 2073 0,'0'0'184'0,"-5"-8"-147"15,5 8-29-15,0 0-8 0,0 0 58 0,0 0 10 16,0 0 3-16,0 0 0 16,0 0-83-16,5 8-16 0,3 0-3 0,-3-1-972 15</inkml:trace>
          <inkml:trace contextRef="#ctx0" brushRef="#br0" timeOffset="320059.8589">11512 12935 1825 0,'0'0'80'0,"0"0"18"0,-9 0-78 0,5-4-20 0,-5 1 0 0,-4 3 0 16,4-4 121-16,0 4 21 0,1-4 4 0,-5 4 1 16,-5 4-67-16,5 0-14 0,-5 3-2 0,1 5-1 15,-5 4-20-15,0 3-4 0,-4 1-1 0,-1 3 0 16,1 4-14-16,-5 5-4 0,0-1 0 0,5 0 0 15,0 4-6-15,4 0-2 0,0-4 0 0,4 1 0 16,1 3-12-16,8-8 9 0,-4 0-9 0,9 1 8 16,-1-5-8-16,5 0 0 0,5-7 0 0,3 0 0 15,5-9-20 1,5 1-7-16,8 0-1 0,9-4 0 0,1-4-120 0,3-4-25 16,0-4-5-16</inkml:trace>
          <inkml:trace contextRef="#ctx0" brushRef="#br0" timeOffset="320479.5691">12385 12245 2127 0,'-17'-4'47'0,"8"0"9"0,0 4 3 0,-4 0 1 0,-5 0-48 0,5 0-12 0,0 8 0 0,-4 0 0 16,-1 4 82-16,0 3 14 0,-4 9 4 0,1 3 0 15,-6 4-52-15,5 8-9 0,-4 0-3 0,0 4 0 16,-1 4 0-16,1 3-1 0,-5 9 0 0,1-1 0 16,3 1-19-16,-3 7-4 0,3 1-1 0,1-5 0 0,4 4-11 15,-4-3 0-15,8-1 0 0,-8 0 8 16,4 1-64-16,4-5-12 0,1-3-4 0,8 0-711 15,-4-5-142-15</inkml:trace>
          <inkml:trace contextRef="#ctx0" brushRef="#br0" timeOffset="320255.8842">11710 12982 1382 0,'-14'-8'123'0,"14"8"-99"15,-8-7-24-15,8 7 0 0,0 0 115 0,0 0 17 16,0 0 4-16,4-8 1 0,-4 8-16 0,13-8-3 16,5 0-1-16,4-4 0 0,4 5-45 0,9-1-8 15,-4-4-3-15,8 0 0 0,-4 1-36 0,9-5-7 16,-4 8-2-16,-1-3 0 0,1-1-16 0,-1-4 0 15,-4 5 0-15,0-1 0 16,0 4-113-16,-4 0-20 0,-4 1-4 0,-6-1-866 0</inkml:trace>
          <inkml:trace contextRef="#ctx0" brushRef="#br0" timeOffset="320760.976">12574 13103 2300 0,'-13'8'102'0,"4"0"21"0,0-1-99 0,0 5-24 16,1 8 0-16,-6-1 0 0,-3 5 71 0,-1 3 9 0,1 0 1 0,4 0 1 16,-5 1-29-16,9-1-5 0,5-4-2 0,-5 5 0 15,5-5-38-15,4-3-8 0,-5-1 0 0,5 1 0 32,5-9-86-32,-5 5-17 0,0-12-3 0,4 0-1013 0</inkml:trace>
          <inkml:trace contextRef="#ctx0" brushRef="#br0" timeOffset="320840.0784">12723 12768 1958 0,'0'0'87'0,"0"0"17"16,0-12-83-16,0 4-21 0,0 8 0 0,0-12 0 16,0 12 31-16,0 0 1 0,9-3 1 0,-9 3-937 15</inkml:trace>
          <inkml:trace contextRef="#ctx0" brushRef="#br0" timeOffset="321246.2557">13083 13021 1267 0,'0'24'56'0,"0"-13"12"0,4 5-55 0,-4 3-13 15,0 5 0-15,0 3 0 0,-9 0 177 0,9-3 33 16,-4 3 6-16,0-4 2 0,-5 1-80 0,4-5-16 15,1 1-3-15,0-1-1 0,-1-7-74 0,1 0-16 16,0-4-2-16,-1-1-1 0,5-7 14 0,0 0 2 0,0 0 1 0,0 0 0 16,0 0-42-16,0 0 0 0,0 0 0 0,13-11 0 15,0-9 9-15,5 5 0 16,0-9 0-16,8-3 0 0,-4-4-9 0,4-1 0 16,5-3 0-16,0 0 0 0,-5 0 0 0,5 4 8 15,-5 0-8-15,0 7 12 0,-4 5 10 0,-4 3 2 0,-1 8 1 16,-4 5 0-16,1 3-5 0,-14 0 0 0,13 11-1 15,-9 1 0-15,5 4-19 0,-5 3 0 0,1 1 8 0,-5 3-8 16,4 0 0-16,-4 5 0 0,4-5-11 0,-4 0 11 31,5 1-140-31,-5 3-20 0,0-7-5 0</inkml:trace>
          <inkml:trace contextRef="#ctx0" brushRef="#br0" timeOffset="321800.9431">14267 13087 1728 0,'0'-23'153'0,"5"15"-122"16,-5 0-31-16,0-3 0 0,0-1 104 0,0 0 16 16,0-3 2-16,0 3 1 0,-5 4-15 0,1-3-4 15,0-1 0-15,-5 4 0 0,4 0-57 0,-3-3-12 16,-1 7-3-16,-4 0 0 0,0 0-17 0,-5 8-4 15,0-4-1-15,-4 8 0 0,1-1-10 0,-6 5 0 16,5 8 0-16,-4-5 0 0,0 5 0 0,4 3 10 16,0 0-10-16,4 1 10 0,5-1-10 0,0 5 0 15,4-9 0-15,0 4 0 16,5-3-24-16,0-4-6 0,-1-1-2 0,10-3 0 0,-1-4 20 0,0 3 12 16,-4-11-13-16,14 4 5 0,-1-4 8 0,0-4 0 15,4 0-9-15,1 1 9 0,-1-5 0 0,5-4-9 16,-4 0 9-16,4-3 0 0,0-1 0 0,4 1 0 0,5-5 0 0,-5 4 0 15,1-3 0-15,-1 3 0 0,5-3 0 16,-5 7 0-16,-4 0 0 0,-5 5 0 0,1 7 0 0,-5 0 0 16,0 4 15-16,-4 3 0 0,-5 9 0 0,5 3 0 15,-4 5-15-15,-1 7 0 0,-4 4 8 0,-4 0-8 16,4 8 0-16,-5-4 9 0,1 8-9 0,-5 4 8 16,-4-5 0-16,0 9-8 0,-5-4 12 0,1-5-4 15,-1 5-8-15,-8-8 8 0,-1 0-8 0,-3 0 8 16,-1-4 1-16,0-4 0 0,-4-8 0 0,0 1 0 15,0 3 4-15,-5-8 1 0,5 1 0 0,0-9 0 16,-4-3 5-16,4 0 1 0,0-5 0 0,4-3 0 0,-4 0 15 16,8-4 3-16,1 0 1 0,9-8 0 0,-1 1-21 0,5-1-4 15,0-8-1-15,8 4 0 0,1-3-5 0,4-1-8 16,0-7 11-16,9-1-11 0,4 1 0 0,4-4 0 16,10-1 0-16,3 1-12 15,14 0-32-15,5-4-7 0,8-8-1 0,4 4 0 16,0-8-148-16,10 4-31 0,73-47-5 0,-16 20-2 0</inkml:trace>
        </inkml:traceGroup>
        <inkml:traceGroup>
          <inkml:annotationXML>
            <emma:emma xmlns:emma="http://www.w3.org/2003/04/emma" version="1.0">
              <emma:interpretation id="{E16EB5B0-9EC5-4207-B27D-73D82E803041}" emma:medium="tactile" emma:mode="ink">
                <msink:context xmlns:msink="http://schemas.microsoft.com/ink/2010/main" type="inkWord" rotatedBoundingBox="17756,13241 20673,13103 20731,14318 17814,14456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22825.5238">16066 13099 1036 0,'-9'4'92'0,"5"-4"-73"16,-5 0-19-16,0 0 0 0,5 0 105 0,4 0 18 16,-9 4 3-16,9-4 1 0,0 0-47 0,0 0-8 15,0 0-3-15,13 4 0 0,1 0-12 0,3-4-2 16,5-4-1-16,4 0 0 0,9-4 3 0,1-7 1 15,3-1 0-15,1-4 0 0,3 1-8 0,1-4-2 16,9 3 0-16,-5 1 0 0,0-5-24 0,-4 1-4 16,-4-1-2-16,4 5 0 0,-9-5-18 0,-5 5 8 15,1-4-8-15,-4-1 0 0,-1 5 10 0,-4-5-10 16,-9 5 8-16,0-5-8 0,0 5 14 0,-8 3-2 16,-1-3-1-16,0 3 0 0,-8 1 3 0,-5 3 1 15,0 0 0-15,-8 4 0 0,-1-3-6 0,1 7-1 16,-9 0 0-16,-1 4 0 0,-4 4-8 0,-4 0 0 15,-4 7 9-15,-5 5-9 0,5 3 8 0,-5 5-8 0,4 3 8 16,-4 8-8-16,5-4 0 0,4 8 9 0,0-3-9 16,4 6 0-16,5-3 9 0,8 4-9 0,-4-4 0 0,9 0 9 15,4-4-9-15,0 1 0 0,9-1 0 0,-4-4 0 16,8 0 0-16,-4 0 0 0,9-7 0 0,4 3-11 16,5-4-37-1,4-3-8-15,4-1-2 0,5-7-666 0,4 0-134 0</inkml:trace>
          <inkml:trace contextRef="#ctx0" brushRef="#br0" timeOffset="323085.679">17510 12869 1872 0,'0'0'41'0,"-5"-16"9"0,10 5 2 0,-5-1 0 0,0 12-42 0,-9-8-10 16,4-3 0-16,-3 3 0 0,-1-4 68 0,0 4 12 15,-9 0 3-15,1 8 0 0,-1 0-38 0,-4 0-7 16,-8 8-2-16,-1 0 0 0,0 4-12 0,-4 7-4 15,0-3 0-15,-4 7 0 0,4 5 8 0,-1-1 2 16,1 4 0-16,5 4 0 0,3-4-30 0,1 1-8 16,8-5-1-16,-3 4 0 0,7-11 9 0,6-1 0 15,-1 1 0-15,4-9 0 0,1-3 0 0,4-8 0 16,0 0 0-16,9 4 0 0,4-4 0 0,5-4 9 16,-1 0 0-16,9-8 0 0,5 1-25 0,4-5-4 15,0-3-2-15,0-5 0 0,0 1 12 0,5-1 10 0,-5-3-13 0,5 0 5 16,-10 0 8-16,-3-1 0 0,3 5 0 0,-8 3 0 15,-4 5 30-15,-1 3 8 0,-8 4 2 16,-9 8 0-16,0 0-16 0,0 0-2 0,-4 12-1 0,-1 4 0 16,-3 3-13-16,-1 1-8 0,-4 7 10 15,-1 4-10-15,1-4-12 0,5 5-8 0,-6-1-1 0,6 0-1 32,-6-4-197-32,6 1-39 0,-1 22-8 0,13-26-590 0</inkml:trace>
          <inkml:trace contextRef="#ctx0" brushRef="#br0" timeOffset="323318.1005">18286 12690 1555 0,'13'-12'138'0,"-4"4"-110"16,-5-4-28-16,-4 5 0 0,5-5 116 0,-10 8 19 16,-3-4 3-16,-1 4 1 0,-4 0-41 0,4 1-8 15,-4 6-2-15,-5 1 0 0,-8 0-25 0,4 4-6 16,0 8-1-16,-4 3 0 0,-5 8-38 0,0 1-8 15,9 3-2-15,-4 0 0 0,0 0 20 0,-1 4 3 16,1 1 1-16,4 3 0 0,9-8-32 0,0 4 0 16,-5-4 0-16,9 4 0 15,1-8-29-15,8 1-3 0,0-5 0 0,4-3 0 16,0-5 3-16,5 1 0 0,13-4 0 0,4-5 0 16,-4 1-175-16,5-4-36 0</inkml:trace>
          <inkml:trace contextRef="#ctx0" brushRef="#br0" timeOffset="323708.9805">18747 12187 1695 0,'22'-43'37'0,"-18"27"8"0,0-3 2 0,5-1 1 0,4 1-39 0,1 3-9 0,-10 0 0 0,5 5 0 15,-1 3 60-15,1 4 11 0,0 0 1 0,-9 4 1 16,0 0-7-16,4 16-2 0,5 3 0 0,-4 12 0 15,-5 4 0-15,-5 8 0 0,1 4 0 0,-1 8 0 16,-3 3 0-16,-6-3 0 0,1 3 0 0,-4 5 0 16,-1-5-52-16,1 5-12 0,-14-5 0 0,5 8 0 15,4-7 0-15,-5-4 0 0,-3-5 0 0,-1 1 0 0,5-12 16 16,4-4 4-16,9-4 0 0,-9-3 0 0,-9-9-20 0,13-3 0 16,14-5 0-16,-9-3 0 0,0-4 0 0,4 0 0 15,9-4 0-15,0 0 0 0,0-8 10 0,-5-4-2 16,5-3 0-16,5-5 0 0,12 1-8 0,-3-1 0 15,-6-3 0-15,10 0 0 0,4-1 10 0,9 5 0 16,-10-1 0-16,10 5 0 0,-4-1-10 0,-1 4 12 16,0 4-12-16,0 5 12 0,-8 3-12 0,0 3 0 15,4 5 0-15,-1 4 0 0,-7 4 0 0,-1 3 0 16,0 1 0-16,0 3 0 0,9 0 0 0,-4 1 0 16,-5 3 0-16,0 0 0 15,9 1-106-15,-5-1-23 0,-3 0-5 0</inkml:trace>
        </inkml:traceGroup>
        <inkml:traceGroup>
          <inkml:annotationXML>
            <emma:emma xmlns:emma="http://www.w3.org/2003/04/emma" version="1.0">
              <emma:interpretation id="{B3C2463A-9DE5-4097-AD84-15E1F82F2C2A}" emma:medium="tactile" emma:mode="ink">
                <msink:context xmlns:msink="http://schemas.microsoft.com/ink/2010/main" type="inkWord" rotatedBoundingBox="22466,12968 26509,12776 26577,14197 22533,14389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24743.5299">21901 12502 1900 0,'0'-7'169'0,"5"-1"-135"0,-1 0-34 0,5 4 0 16,-5 0 81-16,9 0 10 0,0-3 1 0,5 3 1 15,4-4-30-15,4 4-7 0,5 0 0 0,4 0-1 0,0-4 4 0,5 1 1 16,-1-5 0-16,9 4 0 0,1 0-60 0,3 0-25 16,5 1 1-16,-4-1 1 0,-5 0 23 0,1 8 0 15,-6-4 0-15,1 4 0 0,-4-4-14 0,-10 4 2 16,1 0 0-16,-9 4 0 15,0-4-139-15,-9 4-27 0,-13-4-6 0,0 0-752 16</inkml:trace>
          <inkml:trace contextRef="#ctx0" brushRef="#br0" timeOffset="324483.4001">21063 12717 633 0,'5'-8'56'0,"3"-4"-44"0,-3 1-12 0,-1-1 0 15,-8-4 219-15,-1 5 41 0,1-1 9 0,4 0 2 16,-9 5-118-16,5 3-23 0,-5-4-5 0,-4 8-1 15,4 0-81-15,-4 0-17 0,-5 0-3 0,1 8-1 16,-1 3 8-16,-4 5 2 0,-4 3 0 0,0 9 0 16,-1-1-15-16,5 4-2 0,-4 8-1 0,9 0 0 15,-5 0-6-15,8 0 0 0,6 0-8 0,-1 0 12 16,9-8-12-16,0-3 0 0,0-1 0 0,9-4 0 0,-5-3 8 16,9-4-8-16,-4-5 0 0,4-3 0 0,5 0 13 15,-1-8-3-15,1 0-1 0,4 0 0 0,4-4-9 0,0-4 0 16,5 0 0-16,0-3 0 0,0-5 0 0,4 0 0 15,0 1 0-15,0-5 0 0,-4-3 0 0,-1 0 10 16,-3-5-10-16,3 1 10 0,-8 0 1 0,0-5 0 16,5-3 0-16,-10-4 0 0,1 4-11 0,-1 0 0 15,-8 0 0-15,4 0 0 0,-9 4 28 0,1 3 11 16,-5 5 1-16,-5 0 1 0,1 7-20 0,-9 0-4 16,4 5-1-16,-8 3 0 0,-10 0-16 0,1 8 0 15,0 8 0-15,-9 0 0 16,-1-4-27-16,1 7-9 0,5 5-1 0,3 0-718 15,-3 3-143-15</inkml:trace>
          <inkml:trace contextRef="#ctx0" brushRef="#br0" timeOffset="325118.4928">22665 12042 1382 0,'-14'-11'61'0,"10"7"13"0,-5 0-59 0,9 4-15 0,0 0 0 0,0 0 0 15,-13 0 172-15,4 4 31 16,-4 3 6-16,-4 13 2 0,-5-1-119 0,-5 5-23 0,-3 3-5 0,-1 8 0 16,-4 4-8-16,0 8 0 0,0 4-1 0,0 3 0 15,-5-3-25-15,5 4-5 0,0-1-1 0,0 5 0 16,0-5-24-16,-5 1 0 0,9 3 0 0,-4 5 0 16,5-9-8-16,-1 5-4 0,0-8-1 0,5-1 0 31,4-3-157-31,0-8-31 0,4-4-7 0,-3-15 0 0</inkml:trace>
          <inkml:trace contextRef="#ctx0" brushRef="#br0" timeOffset="325867.5982">23296 11871 1497 0,'22'-24'66'0,"-9"13"14"0,1-1-64 0,3 0-16 16,5 4 0-16,-4-3 0 0,4-1 55 0,-5 0 7 15,-4 1 2-15,0 3 0 0,-4 0 51 0,-9 8 10 16,0 0 3-16,0 0 0 0,0 0-103 0,0 0-25 16,0 16 0-16,-9-1 0 0,1 5 56 0,-5 11 7 15,-5 0 1-15,0 12 0 0,-8 0-52 0,0 8-12 16,4 7 0-16,-9 8 0 0,-8 1 54 0,4 3 8 15,-1 4 2-15,-3 0 0 0,-1-4-64 0,1-3-8 16,-5 3-4-16,5 0-1 0,4-8 21 0,-1-3 4 16,6-5 0-16,3-3 1 0,1-8-13 0,4-4-18 0,0-4 4 15,5-8 1-15,-5-3 36 0,9-5 7 0,-1-3 2 0,1-4 0 16,0-1-32-16,4-3-13 0,5-8 1 0,4 0 0 16,-9 0 12-16,9 0 10 0,0-8-2 0,0-3 0 15,0-5 3-15,5 0 0 0,3-7 0 0,5 0 0 16,1-5-11-16,8-7 0 0,-5 4 0 0,9-4 0 15,5 0-16 1,4 0-9-16,-4 4-2 0,4-1 0 0,0 5 27 0,5 8 0 0,-1 3 0 0,-4 8 0 16,-13 0 0-16,0 8 0 0,0 8 0 0,0 4 0 15,-5 7 0-15,1 5 0 0,-5-5 0 0,0 5 0 16,-4-1 0-16,9 4 0 0,-5-3 0 0,9-1 0 16,0 1 0-16,0-5 0 0,0 1 0 0,4-9 0 15,5 1 0-15,-1-4-10 0,5-8 10 0,1 4 0 0,-6-8-10 16,10 0 10-16,-1-4-8 0,1-4 8 0,-1 1 0 15,-8-1 0-15,0-4 0 0,-1-3 0 0,-8-1 0 16,5 5 0-16,-10-5 0 0,9 1 0 0,-8-9 8 0,4 1-8 16,-9 0 8-16,5-4-8 0,-1-1 0 0,1 1 0 15,-5-4 0-15,4 0 0 0,-3 0 0 0,-1 0 0 16,0 0 0-16,-4 4 0 0,-1-1 0 0,-3 5 0 16,4 4 0-16,-5 3 0 0,-4 5 0 0,0-1 0 15,-4 4 0-15,-1 8 0 0,5 4 9 0,-17 0-9 16,-1 4 12-16,-4 8-12 0,0 0 0 0,-4 7 0 15,-9 5 0-15,0 7 0 0,0 0 0 0,-5 4 0 16,9 0 0-16,-4 0 0 0,0 0 0 0,9 0 0 16,8-3-10-16,5-1 10 0,0-4 0 0,9-3 0 15,-1-1 0-15,5 0 0 0,0-3 0 0,5-5 0 16,3-7 0-16,10 4 0 0,0-4 0 0,8 0 0 0,0-1 0 16,5-3 0-16,4-8 0 0,0 0-9 0,5 4 9 15,-5-11 0-15,0 3 0 0,0-4 0 0,0-3 0 0,9-5 0 0,-5 5 0 0,5-9 0 16,0 1 0-16,-4-5 0 15,-1 5 0-15,5 0 0 0,4-1 0 0,0 1 0 16,-4 7 0-16,-4 5 0 0,-5-1 0 0,0 4 0 0,-9 4 34 0,-4 4 4 16,-4 0 1-16,-5 8 0 0,0-4-15 0,-4 8-4 15,-9-5 0-15,0 9 0 16,-4 0-7-16,4 7-1 0,-5-4-1 0,1 5 0 16,-5 3-11-16,5 0 0 0,4-3-12 0,0-1 12 0,-5 1 0 15,10-1 10-15,-1 0 1 0,9 5 0 0,0-1-72 0,-4 0-15 0,0 1-2 0,4 3-1 31,5-8-155-31,-1 1-31 0,9 15-7 0,1-16 0 0</inkml:trace>
        </inkml:traceGroup>
        <inkml:traceGroup>
          <inkml:annotationXML>
            <emma:emma xmlns:emma="http://www.w3.org/2003/04/emma" version="1.0">
              <emma:interpretation id="{0B48D1D4-251B-476C-8D7B-CC1B1A691119}" emma:medium="tactile" emma:mode="ink">
                <msink:context xmlns:msink="http://schemas.microsoft.com/ink/2010/main" type="inkWord" rotatedBoundingBox="28157,14046 28279,14041 28282,14117 28161,14123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26157.3962">26455 12955 2329 0,'44'-8'103'0,"-44"8"21"0,-9 8-99 0,5-4-25 0,-5-4 0 0,-4 8 0 15,-9-1 69-15,9 1 9 0,4 0 2 0,0 0 0 16,-4 0-57-16,4-5-11 0,5 5-3 0,0-4 0 16,4-4-9-16,0 0 0 0,0 0 0 0,0 0-784 15,8 8-157-15</inkml:trace>
        </inkml:traceGroup>
      </inkml:traceGroup>
    </inkml:traceGroup>
    <inkml:traceGroup>
      <inkml:annotationXML>
        <emma:emma xmlns:emma="http://www.w3.org/2003/04/emma" version="1.0">
          <emma:interpretation id="{29F60708-0C88-4EAA-BE94-C4F7D8E23B65}" emma:medium="tactile" emma:mode="ink">
            <msink:context xmlns:msink="http://schemas.microsoft.com/ink/2010/main" type="paragraph" rotatedBoundingBox="2170,15860 28180,15088 28226,16656 2216,17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F3671-FFD1-4AB1-9111-17397981E1BE}" emma:medium="tactile" emma:mode="ink">
              <msink:context xmlns:msink="http://schemas.microsoft.com/ink/2010/main" type="line" rotatedBoundingBox="2170,15860 28180,15088 28226,16656 2216,17428"/>
            </emma:interpretation>
          </emma:emma>
        </inkml:annotationXML>
        <inkml:traceGroup>
          <inkml:annotationXML>
            <emma:emma xmlns:emma="http://www.w3.org/2003/04/emma" version="1.0">
              <emma:interpretation id="{63AAF2D2-E37C-4DB2-A56A-1C15E8F0D3D1}" emma:medium="tactile" emma:mode="ink">
                <msink:context xmlns:msink="http://schemas.microsoft.com/ink/2010/main" type="inkWord" rotatedBoundingBox="2185,16389 3856,16339 3886,17378 2216,17428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30285.2268">970 15412 957 0,'0'0'42'0,"0"0"10"0,0-12-42 0,0 4-10 15,0 8 0-15,0-11 0 0,0-1 92 0,0 4 17 16,0 8 3-16,0 0 1 0,4-8-58 0,-4 8-12 16,0-8-3-16,0 8 0 0,0 0-11 0,0 0-2 15,0 0-1-15,0 0 0 0,0 0 4 0,-4 8 1 16,4 0 0-16,-9 8 0 0,4 3 5 0,1 5 2 16,-5 3 0-16,0 4 0 0,5 12-4 0,0 0-1 15,-1 4 0-15,-4-1 0 0,1 1-1 0,-1 0 0 16,0-4 0-16,0 0 0 0,1-4-8 0,3 0-1 15,1-4-1-15,4-8 0 0,-9 4-14 0,5-3-8 16,4-1 10-16,0-8-10 0,0 5 0 0,-5-9-12 16,5 5 1-16,5-1 0 15,-10-7-101-15,5 4-21 0,0-5-4 0</inkml:trace>
          <inkml:trace contextRef="#ctx0" brushRef="#br0" timeOffset="330734.8873">408 15369 288 0,'0'0'25'0,"0"0"-25"15,0 0 0-15,0 0 0 0,0 0 159 0,0 0 26 16,9-12 6-16,-5 4 1 0,0 1-89 0,5-1-18 15,4 0-3-15,-8 4-1 0,8-4-33 0,-4 0-6 16,8 5-2-16,-8-1 0 0,4 4 2 0,5-4 0 16,-5 4 0-16,0-4 0 0,5 4-6 0,4 4-2 15,-5-4 0-15,5 4 0 0,-4 0-6 0,8 3 0 0,0-3-1 0,1 0 0 16,3 0-27-16,1 0-14 0,0 4 2 0,4-8 0 16,-9 4 20-16,5-4 5 0,-5 0 1 15,1 0 0-15,3 0-26 0,-8 4-4 0,0-4-2 0,-4 3 0 31,4 1-41-31,-5 0-8 0,1-4-1 0</inkml:trace>
          <inkml:trace contextRef="#ctx0" brushRef="#br0" timeOffset="331244.095">522 16285 1220 0,'0'4'27'0,"0"-4"5"0,-9 0 2 0,5 0 0 0,4 0-34 16,0 0 0-16,0 0 0 0,0 0 0 0,0 0 84 0,0 0 9 16,0 0 3-16,0 0 0 0,0 0-52 0,4 8-11 0,-4-8-1 0,9 8-1 0,0 0 8 0,4-1 1 15,0-3 1-15,5 0 0 16,4-4-18-16,-5 0-4 0,9 0-1 0,5-4 0 16,4-4-10-16,5-3-8 0,-5-1 12 0,13 4-12 15,-4 0 0-15,0 1 0 0,9 3 0 0,-10 0 0 16,6 0-26-16,-5 0-2 0,-1-4-1 0,1 4 0 15,-9 0-121-15,-4 4-24 0,30 0-5 0,-21 0-1 0</inkml:trace>
          <inkml:trace contextRef="#ctx0" brushRef="#br0" timeOffset="332081.987">1623 15860 1011 0,'5'-15'44'0,"-1"7"11"0,0-4-44 0,1 0-11 16,4-3 0-16,-1-1 0 0,5 4 95 0,-8 1 17 15,4-1 3-15,-1 8 1 0,-8 4-50 0,18-4-10 16,-18 4-1-16,13 8-1 0,0 0-22 0,-4 4-4 15,4-1 0-15,-4 9-1 0,-5-1 0 0,-4 9 0 16,0 3 0-16,0 0 0 0,-4 0-7 0,0 0-2 16,-1 1 0-16,1 3 0 0,-5-4-10 0,9-4-8 15,-9 0 12-15,1 1-12 0,3-5 9 0,1-3-9 16,-1-5 0-16,-3-3 9 0,3 0 1 0,1-5 0 16,-1 1 0-16,5-8 0 0,0 0-10 0,0 0 10 0,0 0-10 0,0 0 10 15,0 0-10-15,9-8 0 0,-4-7 0 16,3 3 8-16,1-3-8 0,0-1 0 0,4-4 0 0,-4-3 8 15,4 0-8-15,0-5 0 0,0-3 0 0,5 4 0 16,-1-4 0-16,1 3 0 0,0 1 0 0,3 0 0 16,-3 3 0-16,4 5 0 0,-5 3 0 0,1 5 0 15,0 3 0-15,-5 4 0 0,0 4 0 0,0 8 0 16,-4-1 28-16,4 5 1 0,-4 8 0 0,-5-1 0 16,-4 8-5-16,5-3-2 0,-1 3 0 0,0 0 0 15,-4 1-12-15,5-1-2 0,-5-4-8 0,4 5 12 16,0-5-20-16,1 1-5 0,-1 3-1 0,1-4 0 15,-1 1-158-15,5-1-32 16</inkml:trace>
        </inkml:traceGroup>
        <inkml:traceGroup>
          <inkml:annotationXML>
            <emma:emma xmlns:emma="http://www.w3.org/2003/04/emma" version="1.0">
              <emma:interpretation id="{A23068C8-6E8B-4B23-BD52-C052F8D4CE38}" emma:medium="tactile" emma:mode="ink">
                <msink:context xmlns:msink="http://schemas.microsoft.com/ink/2010/main" type="inkWord" rotatedBoundingBox="5316,15766 8233,15680 8274,17056 5357,17142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33036.2721">3808 15575 403 0,'0'0'17'0,"4"-7"5"0,-12-5-22 0,-1 4 0 0,9-4 0 0,0 5 0 15,0 7 231-15,-4-8 41 0,-5 0 9 0,9 8 2 16,0 0-165-16,0 0-33 0,-13-4-6 0,4 4-2 16,9 0-37-16,-9 8-7 0,0 8-1 0,-4-1-1 15,-9 5-16-15,9 3-3 0,9 4-1 0,-10 5 0 16,-12-1 5-16,9 8 0 0,8-4 1 0,-4 0 0 16,-1-4 11-16,6 0 1 0,-1 1 1 0,5-1 0 15,8-8-30-15,-4 1 8 0,-4-5-8 0,4 1 0 16,17-5 0-16,-8-7 0 0,-5 4 0 0,1-5 0 15,12-3 10-15,-4-4-1 0,5-4 0 0,-1-3 0 16,-3 3-9-16,8-8 0 0,8-4 0 0,-3 5-11 0,-5-5 11 16,-1-3 0-16,10 3 8 0,0-3-8 0,-9 3 0 15,0-4 0-15,-5 1 0 0,1-1 0 0,-1-3 0 0,-3 4 0 16,-6-1 12-16,1 1-4 0,4-1 12 0,-8 1 4 16,-10-1 0-16,1-3 0 0,-5-1 6 0,0 5 2 15,1-1 0-15,-6 1 0 0,-3-1-14 0,-1 9-2 16,10-1-1-16,-10 0 0 0,-4 4-15 0,4 1 0 15,5 3 0-15,5 4 0 16,-1 0-85-16,0 4-20 0,0-1-4 0</inkml:trace>
          <inkml:trace contextRef="#ctx0" brushRef="#br0" timeOffset="333177.7545">4251 15490 1267 0,'0'0'56'0,"0"0"12"0,0 0-55 0,0 0-13 0,0 0 0 0,0 0 0 16,13-4 94-16,-8 4 16 0,-5-8 3 0,9 0 1 16,8 0-34-16,1 1-6 0,-5-5-2 0,4 0 0 15,10 1-26-15,3-5-6 0,10 4 0 0,-5-3-1 0,4-1-12 0,1 0-3 16,-1 5 0-16,1-5 0 15,-9 4-12-15,4 1-2 0,4 3-1 0,-4 0 0 16,9 0-9-16,-13 1 0 0,-5-1 0 0,-4 4-11 16,13 0-19-16,-13 4-4 0,-22 0-1 0,9 0 0 15,8 0-169-15,-3 0-33 0,-14 0-7 0,0 0-2 0</inkml:trace>
          <inkml:trace contextRef="#ctx0" brushRef="#br0" timeOffset="333394.4576">4817 14866 1407 0,'13'-8'62'0,"-13"8"14"0,-8-4-61 0,8 4-15 15,0 0 0-15,0 0 0 0,0 0 98 0,0 0 17 16,0 16 3-16,0 7 1 0,0 8-47 0,0 8-10 0,-14 4-2 0,6 4 0 16,3 4-19-16,-8-1-4 0,-5 5-1 0,-3 0 0 15,-1 7-3-15,0 0-1 0,0 1 0 0,-5-1 0 16,-3 0-10-16,3-3-2 15,10-4-1-15,-1-9 0 0,-8 5-19 0,4-4 0 0,4-8 0 0,10 0 0 32,3-4-95-32,-3-4-25 0,-6-4-6 0,10-11-800 0</inkml:trace>
          <inkml:trace contextRef="#ctx0" brushRef="#br0" timeOffset="334295.4332">5330 14655 1324 0,'0'-12'118'0,"0"12"-94"0,0-7-24 0,-4 3 0 0,4-4 55 0,0 8 6 15,-4-4 2-15,4 4 0 0,0 0 28 0,0 0 5 16,0 0 2-16,0 0 0 0,0 0-44 0,0 0-9 15,0 0-1-15,0 0-1 0,0 8-27 0,-5 4-4 16,5 3-2-16,0 9 0 0,0 7 1 0,-4 4 0 16,0 8 0-16,-1 4 0 0,1 7 7 0,-5 5 2 15,0 3 0-15,-4 0 0 0,0 1 4 0,0 3 2 16,-9 0 0-16,0-3 0 0,-4 3-12 0,-1-3-2 0,5 3-1 0,-8-8 0 16,-10 1 1-16,9-9 1 0,14-3 0 0,-5-4 0 15,-4 0-13-15,8-12 0 0,5 0-12 16,0-3 12-16,0-9-15 0,-1-3 4 0,1-1 1 0,4-7 0 15,9 0-6-15,0-8-2 0,-8 8 0 0,8-8 0 16,0 0 18-16,0 0-8 0,0 0 8 0,-5-16 0 31,-4 1-28-31,9-5 0 0,5 1 1 0,-1-1 0 0,-4-3 12 0,9-5 3 0,4 1 0 0,9 0 0 16,0-4 3-16,0 3 1 0,0 1 0 0,0 8 0 16,13-1 8-16,-9 12-8 0,-8-3 8 0,4 11-8 15,8 3 8-15,-3 5 0 0,-10 4 0 0,5 4 0 16,-9 3 0-16,5 1 8 0,0-1-8 0,-5 1 11 15,0-1-11-15,-4 1 10 0,8-1-10 0,-4-3 10 16,-4-1-10-16,0-3 0 0,4-4 0 0,5-4 0 16,-5 3 0-16,4-7 0 0,1-3 0 0,4-1 0 15,4-4 0-15,-4-4-16 0,4 0 4 0,5-3 1 0,0-1 3 16,0-3 0-16,-1-5 0 0,-3 1 0 0,3 0 8 16,-3-5 0-16,-1 1 0 0,-4 0 0 0,-5 3 0 0,1-3 0 15,-5 4 0-15,0-1 0 0,-8 5 8 0,3-5 1 16,-8 5 0-16,0-1 0 0,-4 5 15 0,-5 3 2 15,1 0 1-15,-1 5 0 0,-9-1 1 0,5 0 1 16,0 4 0-16,-5 4 0 0,5 0-19 0,0 4-10 16,4 0 10-16,0 0-10 0,-4 4 0 0,5 3 0 15,-1 1 0-15,-4 4 0 0,4 3 0 0,4 1 0 16,-3 3 0-16,3 8-10 0,1 0 10 0,4 4 0 0,0-3 0 16,4 7 0-16,-4-4 0 0,9-4 0 0,-9 4-10 15,9-8 10-15,0 1 0 0,-5-5 0 16,0 0 0-16,5-3 0 0,4-8 0 0,-4 3 0 0,0-7 0 0,4 0 0 15,5-8 0-15,-5 0 0 0,0-4 0 0,9 0 0 16,-5-4 0-16,1-4 12 0,4-3-3 0,0-5-1 16,0 1 7-16,-5-1 1 0,10-7 0 0,-5 0 0 15,-1-4 0-15,6-5 0 0,-5-3 0 0,8 4 0 16,-3-4-6-16,-1 4-1 0,9 0 0 0,-4 4 0 16,4 8 0-16,0-1 0 0,-4 5 0 0,-1 7 0 15,1 4 3-15,0 8 0 0,-9 4 0 0,0 8 0 0,-5 0 1 0,1 7 1 0,-5 1 0 0,-4 3 0 31,0 4-5-31,-5 4-1 0,-4 1 0 0,0-1 0 16,0 4 20-16,-4-4 3 0,-1-4 1 0,5 1 0 0,-4-1-32 16,4-4 0-16,0 1 0 0,0-5 0 15,4-3-31-15,5 3-12 0,0-7-2 0,4-4-733 16,0 0-146-16</inkml:trace>
        </inkml:traceGroup>
        <inkml:traceGroup>
          <inkml:annotationXML>
            <emma:emma xmlns:emma="http://www.w3.org/2003/04/emma" version="1.0">
              <emma:interpretation id="{B9DD5343-5C19-4EF9-954F-ED3F68283F81}" emma:medium="tactile" emma:mode="ink">
                <msink:context xmlns:msink="http://schemas.microsoft.com/ink/2010/main" type="inkWord" rotatedBoundingBox="9333,15747 12942,15640 12979,16886 9370,16993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36253.9239">8832 15517 1094 0,'0'0'48'0,"-5"-8"11"0,1-3-47 0,-1-1-12 15,-3 0 0-15,3 0 0 0,5 5 112 0,-4-1 20 16,4-4 4-16,0 0 0 0,-5 5-72 0,5 7-16 16,0 0-2-16,0 0-1 0,0 0-24 0,0 0-5 15,-4 7 0-15,-9 1-1 0,8 8-6 0,-3 3-1 16,-5 9 0-16,4 3 0 0,-4 4 0 0,4 0-8 16,-4 4 12-16,4-4-4 0,-4 0-8 0,4-4 0 15,5 1 0-15,-5-9 8 0,4 0-8 0,1-3 0 16,8-5 0-16,-4-3 8 0,0-4-8 0,0-8 0 15,0 0 0-15,0 0 0 0,14-8 20 0,-1 0 1 16,0 1 1-16,4-5 0 16,5-8-1-16,0 1 0 0,0-1 0 0,5-3 0 0,-5 0-11 0,4-1-2 0,0-3-8 15,-4 0 12-15,-4-1-2 0,-1 1-1 16,1 0 0-16,-5 3 0 0,0 5-1 0,-9-1 0 0,1 1 0 0,-5-1 0 16,-5 9 26-16,1-1 5 0,-5 0 1 0,1 8 0 15,-6-3-26-15,-3 7-5 0,-1-4-1 0,1 4 0 16,-1 4-8-16,1-1-17 0,-1 5 4 0,1 0 1 31,-1 4-102-31,5 3-20 0,-5-3-4 0</inkml:trace>
          <inkml:trace contextRef="#ctx0" brushRef="#br0" timeOffset="336649.6109">9240 15377 633 0,'0'0'56'0,"0"0"-44"15,0 0-12-15,0 0 0 0,0 0 217 0,0 0 42 16,0 0 8-16,-5 7 1 0,-4 1-153 0,9 4-31 15,-4 4-7-15,4 7-1 0,-4 0-20 0,-1 1-4 0,5 3 0 0,0 4-1 16,-9-4-8-16,5 1-2 0,0-1 0 0,4-4 0 16,-5 1-20-16,1-1-4 0,-1-7-1 0,1 3 0 15,0-3-7-15,-1 0-1 16,1-9-8-16,4-7 12 0,0 0-12 0,0 0 11 0,0 12-11 0,0-12 10 16,0 0-1-16,0 0 0 0,0 0 0 0,0 0 0 15,-4-8 8-15,4-3 2 0,4-1 0 0,0-8 0 16,1 5 9-16,3-9 1 0,6 1 1 0,-6-4 0 15,6-5-30-15,3 1 8 0,1 0-8 0,8-4 0 16,-4 0 0-16,4 0 0 0,1 8 0 0,-1-1 0 16,0 1-12-16,5 4 2 0,0 3 0 0,-1 1 0 15,-3 3-135-15,3 4-27 16</inkml:trace>
          <inkml:trace contextRef="#ctx0" brushRef="#br0" timeOffset="335642.7187">7717 15404 1209 0,'0'-23'53'0,"0"15"12"0,-4-4-52 0,4 0-13 15,0 1 0-15,4-1 0 0,-4 0 132 0,0 4 23 16,0 8 5-16,0 0 0 0,0-7-75 0,0 7-15 16,0 0-3-16,0 0-1 0,-4 7-34 0,-5 5-6 15,0 4-2-15,-4 7 0 0,0 4-11 0,0 5-2 16,0 3-1-16,-1 0 0 0,1 4-10 0,4 0 0 16,1 0 0-16,3-8 8 0,1 0-8 0,0 0 0 15,4-7 0-15,0-5 0 0,4 1 0 0,0-9 8 16,1 5-8-16,-1-8 8 0,-4-8 11 0,9 8 1 15,0-8 1-15,-1 0 0 0,-8 0-21 0,14 0-10 0,-6-4 1 16,1 0 0-16,4 0 9 16,0-4 12-16,5 0-2 0,-5 1-1 0,0-1-9 0,5 4 0 15,-5-4 0-15,-4 0 0 0,0 4-8 0,4-3 8 0,-5-1 0 16,-3 0 0-16,4 4 0 0,-9 4 0 0,4-8 0 0,0-3 0 16,1 3 0-16,-1-4 0 15,-4 4 0-15,5-7 0 0,-1-1 0 0,5 4 0 0,-5-3 0 0,1-1 0 16,-1 1 0-16,5-1 0 0,-1 4 0 0,1-7 0 15,0 3 0-15,4 1 0 0,-4-1 0 0,0 4 0 16,4-3 0-16,-4 3 0 0,-1 0-9 0,1 5 9 16,-4-1 0-16,3 4 9 0,-8 4-1 0,0 0 0 15,0 0-8-15,0 0-11 0,0 0 3 0,0 0 0 16,9 4 8-16,-9-4 0 0,9 0 0 0,0 8 0 16,-1 3 0-16,-3-3 0 0,-1 8 0 0,1-5 8 0,-1 9-8 15,0-1 0-15,1 1 0 0,-1 7 8 0,-4 0 4 0,0 5 0 16,0-5 1-16,0 0 0 0,-4-3-1 0,4-1-1 15,-5 0 0-15,1-3 0 0,4-5 1 0,-4 1 1 16,4 0 0-16,0-5 0 0,0-11-4 0,0 0-1 16,4 8 0-16,-4-8 0 0,0 0-8 0,9 4 8 15,4-4-8-15,-4-4 8 0,4 0 8 0,4-4 2 16,-3-3 0-16,3-5 0 0,1 1-4 0,-1-5-1 16,1-3 0-16,-1-1 0 0,1-3-1 0,-1 0 0 15,1-1 0-15,-5 1 0 0,0 0-12 0,0-1 11 16,1 5-11-16,-1-4 10 0,-9-4-10 0,5 3 0 15,-5 1 0-15,5 4 8 0,-4-1-8 0,3 9 0 0,1-1 0 16,0 4 0 0,0 5-79-16,-9 7-11 0,0 0-2 0,0 0-968 0</inkml:trace>
          <inkml:trace contextRef="#ctx0" brushRef="#br0" timeOffset="337443.8665">10121 15357 460 0,'0'0'41'0,"-5"-4"-33"0,-3-4-8 0,3 1 0 15,-3 3 256-15,-1-4 48 0,0 4 11 0,5-4 1 16,-10 0-152-16,6 5-32 0,-6-1-5 0,1 4-2 15,0 0-73-15,0 4-14 0,-5-4-3 0,1 7-1 16,-1 1-26-16,-4 0-8 0,0 8 0 0,0-1 0 16,-4 5 8-16,8 3-8 0,1 0 0 0,-5 1 0 15,4 7 0-15,5-4 0 0,0-3-11 0,8 3 11 16,-3-4-8-16,3 1 8 0,5-9 0 0,5 1 0 16,-5 0 0-16,0-16-8 0,8 7 8 0,6-3 0 15,-1-4 0-15,0-4 0 0,5-7 0 0,4-1 0 0,4-8 0 16,0 1 0-16,5-1 0 0,0-3 0 0,0-4 0 15,4 0 0-15,0-1 0 0,0-3 0 0,-4 0 8 0,4-4-8 16,-4 4 0-16,4-5 9 0,-4 1 11 0,-1 0 3 16,-3-4 0-16,3-4 0 0,-3 0-9 0,-5 1-2 15,-5-5 0-15,1 4 0 0,-1-8 9 0,1 4 2 16,-5 1 0-16,-4 3 0 0,4 0 5 0,-4 4 0 16,0 4 1-16,0 3 0 0,-5 9-17 0,5 4-3 15,-9 3-1-15,4 4 0 0,-4 4 3 0,0 8 0 16,0 0 0-16,0 0 0 0,-4 8-11 0,-5 8 0 15,-4 7 0-15,0 5 0 0,-1 7 0 0,-3 4 0 16,-1 4-14-16,-4 7 5 0,5 1 9 0,-5 0 0 16,4 7 0-16,1-3-8 0,-5-5 8 0,8 1 0 0,6 0 0 15,-6-8 0-15,10 0 0 0,0-4 0 0,-1-4 0 0,5-4 0 16,5 0 0-16,-1-7 0 0,0-5 0 0,1 1 0 16,-1-9 0-16,5 1 0 0,-5-4 0 0,5 0 8 15,0-8-8-15,4 0 0 0,0 0 0 0,1-4 0 16,-1-4 0-16,4 0 0 0,1 0 8 0,-1-3-8 15,5-1 8-15,-4-4-8 0,8 1 8 0,-4-5-8 16,5-3 0-16,-1 3 0 0,0-7 0 0,1 4 0 16,3-5 0-16,6 1-15 0,-6-4 3 0,1 0 0 15,4 3 12-15,0 1 0 0,1 4 0 0,-6-1-9 16,5 9 9-16,-4-1 0 0,0 8 0 0,0 0 0 16,-5 8 0-16,5 0 0 0,-9 8 0 0,0 0 0 15,-5 4 0-15,1 3 0 0,-5 1 0 0,-4 3 0 16,0 5 0-16,-9-5 0 0,0 1 0 0,-9 3 0 0,0 4 12 15,-4-3-1-15,-5-1-1 0,-4 1 0 0,0-1 2 0,-4 0 1 16,0 1 0-16,-5-5 0 0,0-3 0 0,0 0 0 16,-4-5 0-16,-4 1 0 0,-1-4-13 0,1 0 0 15,-1-5 8-15,5-3-8 16,-5 0-20-16,1-3-6 0,-1-1-2 0,5-8 0 16,0 4-148-16,-4-4-31 0</inkml:trace>
        </inkml:traceGroup>
        <inkml:traceGroup>
          <inkml:annotationXML>
            <emma:emma xmlns:emma="http://www.w3.org/2003/04/emma" version="1.0">
              <emma:interpretation id="{B14E3C99-ABB2-4FB3-AD48-FB7A745D5E41}" emma:medium="tactile" emma:mode="ink">
                <msink:context xmlns:msink="http://schemas.microsoft.com/ink/2010/main" type="inkWord" rotatedBoundingBox="14883,16232 16403,16187 16420,16758 14900,16804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38536.2673">13197 15197 1148 0,'9'-19'51'0,"-5"11"10"0,-4-4-49 0,4 4-12 16,1 1 0-16,-1-1 0 0,-4 8 86 0,0 0 14 16,0 0 4-16,0 0 0 0,0 0-32 0,0 0-7 15,0 0-1-15,-4 12 0 0,-1 3-25 0,-3 9-6 16,-1 7-1-16,-4 0 0 0,4 8-11 0,0-4-2 15,-4 4-1-15,4 4 0 0,0 0 6 0,1-4 2 16,3-4 0-16,1 0 0 0,4-8-26 0,0 1 0 16,0-5 0-16,4-4 0 0,5-7 12 0,0 0-4 0,4-8 0 0,0-4 0 15,0 0 7-15,0-4 1 0,5-8 0 16,0 0 0-16,-1-3 2 0,5-1 1 16,0-3 0-16,-4-1 0 0,3-3 1 0,-3-4 1 15,0-1 0-15,-1-3 0 0,-4 4-7 0,0-4-2 0,1-1 0 0,-1 5 0 16,0 0-3-16,-4 7-1 0,-1 1 0 15,1 7 0-15,0 0-8 0,-9 12 0 0,0 0 0 0,0 0 0 16,4 16 0-16,1 4 0 0,-5 7 0 0,0 4 0 16,0 4 0-16,0 0 0 0,0 0 0 0,0 0 0 15,0 0 0-15,4 1 0 0,1-9 0 0,-5-4 0 16,4-3 0-16,5-5 0 0,-5-3 0 0,0-8 0 16,-4-4 8-16,9 8-8 0,0-8 12 0,0-4-4 15,0-4 24-15,4 0 4 0,0-7 0 0,0-1 1 16,-4 0-9-16,4-3-1 0,0-4-1 0,0-1 0 15,1 1-6-15,-1 3-2 0,-5-7 0 0,1 4 0 16,4-1 2-16,-4 5 0 0,0-5 0 0,0 1 0 16,-5 3-61-16,5 1-12 15,4-1-3-15,-4 5-716 0,4-1-143 0</inkml:trace>
          <inkml:trace contextRef="#ctx0" brushRef="#br0" timeOffset="339000.1245">14052 15548 1422 0,'0'0'63'0,"0"0"13"0,0 0-61 0,0 0-15 0,0 0 0 0,0 0 0 16,0 0 62-16,0 0 10 0,14 0 1 0,-1-4 1 16,4 0-14-16,5-3-4 0,4-5 0 0,1 0 0 15,4-3-8-15,-1-1-1 0,10-3-1 0,-5-1 0 16,4 1-10-16,-4-1-3 0,0 4 0 0,1 1 0 16,-6-5-1-16,1 1-1 0,-5 3 0 0,-4-3 0 15,0 3-22-15,-9 4-9 0,1-7 8 0,-6 7-8 16,1-3 18-16,-9 3-2 0,-4-4 0 0,-1 5 0 15,-8 3 0-15,0 0 0 0,-5 0 0 0,1 4 0 16,-9 0-16-16,4 8 0 0,-9 0 0 0,5 0 0 16,-5 8 20-16,0 0 0 0,-4-1 0 0,4 9 0 0,5-1-20 15,0 1 0-15,-1-1 0 0,5 5 0 0,5 3 10 16,4-4-2-16,0 1 0 0,4-1 0 0,0 1-8 16,5 3 8-16,8 0-8 0,0-3 8 0,10-5-8 0,-1 0 0 15,0-3 0-15,9 0 0 0,0-1-14 0,4 1 2 16,5-4 0-16,0-1 0 15,-1 1-186-15,1 0-37 0,26 3-7 16,-9-7-2-16</inkml:trace>
        </inkml:traceGroup>
        <inkml:traceGroup>
          <inkml:annotationXML>
            <emma:emma xmlns:emma="http://www.w3.org/2003/04/emma" version="1.0">
              <emma:interpretation id="{9A0E40D3-3F74-4C6B-B25F-B5BB12F3CB6A}" emma:medium="tactile" emma:mode="ink">
                <msink:context xmlns:msink="http://schemas.microsoft.com/ink/2010/main" type="inkWord" rotatedBoundingBox="17903,15729 20143,15662 20175,16749 17935,16815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40586.6535">16246 15197 1346 0,'0'0'60'0,"0"0"12"0,0 0-58 0,0 0-14 0,-9 0 0 0,0 8 0 16,5 0 56-16,-5 4 9 0,1 3 2 0,-1 5 0 16,0-1-19-16,5 5-4 0,-5-1-1 0,0 4 0 15,0 4-23-15,5 1-4 0,-1-9 0 0,5 0-1 16,0 1-15-16,0-9 9 0,5 1-9 0,-1-4 8 16,5-1-8-16,4-7 12 0,-4 4-12 0,4-8 12 15,5-4-12-15,-1-4 10 0,5 1-10 0,0-5 10 16,0-4 1-16,4 1 0 0,-4-5 0 0,5-3 0 15,3 3-2-15,1 1 0 0,-5-8 0 0,5 3 0 16,-5 1 7-16,-4-1 2 0,5 1 0 0,-10 3 0 16,-4 5 13-16,-4 3 2 0,0 4 1 0,-9 8 0 15,0 0 12-15,0 0 2 0,0 12 1 0,0 4 0 16,-4 7-37-16,-1 4-12 0,-4 8 8 0,5 4-8 0,-5-3 0 16,5 3 0-16,-1 3 0 0,1-3 0 0,4-4 0 0,0-3 0 15,0-5 0-15,0-4 0 0,4-7 0 16,1 0 0-16,-1-5 0 0,5-3 0 0,-9-8 16 15,9 0-3-15,4 0-1 0,0-4 0 0,5-4 23 0,-5-3 4 16,4-5 1-16,1 0 0 0,-1-7-12 0,1 4-1 16,0-9-1-16,-5 1 0 0,4 0-6 0,1-4-2 15,-1-8 0-15,-4 7 0 0,5 1-1 0,-5 0 0 16,5 0 0-16,-5 3 0 16,-4 1-35-16,4 4-7 0,4-1-2 0,-8 5 0 15,4 3-151-15,-4 5-30 0,0 3-7 0</inkml:trace>
          <inkml:trace contextRef="#ctx0" brushRef="#br0" timeOffset="340819.533">17264 15408 1836 0,'0'0'81'0,"0"0"17"0,0 0-78 0,-5 8-20 0,-8-1 0 0,5 5 0 16,3 0 78-16,-4 0 12 0,1 3 2 0,-6 1 1 16,6-1-26-16,-1 5-6 0,0-1-1 0,0 1 0 0,1-1-25 15,3 1-6-15,1-9-1 0,-1 5 0 16,10 0-28-16,-5-1 0 0,0-7 0 0,0 4 0 16,4-4-128-16,-4-8-32 0</inkml:trace>
          <inkml:trace contextRef="#ctx0" brushRef="#br0" timeOffset="340958.3351">17488 14987 1728 0,'0'-8'153'0,"-5"-4"-122"16,1 0-31-16,4 1 0 0,-9 3 82 0,9 0 10 16,0 8 3-16,0 0 0 15,0 0-125-15,0 0-25 0,0 0-5 0,0 0-799 0</inkml:trace>
          <inkml:trace contextRef="#ctx0" brushRef="#br0" timeOffset="341197.7159">18067 14870 1839 0,'-22'-16'81'0,"17"8"18"0,1 0-79 0,4 5-20 0,-4-5 0 0,-5 4 0 16,0 4 98-16,5 8 16 0,-1 3 3 0,-3 5 1 15,-6 3-45-15,6 9-9 0,-1 7-1 0,0 4-1 16,-4 4-38-16,0 0-7 0,0-4-1 0,-1 4-1 16,10-1 11-16,-5 5 2 0,-4-8 1 0,4 0 0 15,5 0-7-15,0-8-2 0,-5-3 0 0,0 3 0 16,0-4-20-16,5 1-20 0,-5-9 4 0,0 0 1 16,-8-3-77-16,8 0-16 0,9-1-4 0,0-3-960 15</inkml:trace>
          <inkml:trace contextRef="#ctx0" brushRef="#br0" timeOffset="341545.595">18207 14768 1839 0,'9'-19'40'0,"4"-5"9"0,-9-3 2 0,14 0 1 0,4 3-42 0,-5 1-10 15,-3 0 0-15,-1 11 0 0,4 0 78 0,-4 8 14 16,-4 0 2-16,-9 4 1 0,5 12-31 0,-5 8-5 0,4 7-2 0,-8 4 0 15,-10 8-13-15,6 4-4 0,-1 0 0 0,-4 8 0 16,0-5-3-16,-5 5-1 0,5 0 0 0,-5-1 0 16,5-3-16-16,0 0-3 0,-5 0-1 0,5-4 0 15,5 4-16-15,-1-8 0 0,-4 3 0 16,4 1 0 0,-4-4-137-16,4-4-31 0,5 4-7 0</inkml:trace>
        </inkml:traceGroup>
        <inkml:traceGroup>
          <inkml:annotationXML>
            <emma:emma xmlns:emma="http://www.w3.org/2003/04/emma" version="1.0">
              <emma:interpretation id="{E35C73AE-21DF-43FB-9D27-9C3FB8FED43E}" emma:medium="tactile" emma:mode="ink">
                <msink:context xmlns:msink="http://schemas.microsoft.com/ink/2010/main" type="inkWord" rotatedBoundingBox="21105,15652 23692,15575 23723,16624 21136,1670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42809.3859">21054 15010 1728 0,'0'0'76'0,"0"-8"16"16,0 0-73-16,0 1-19 0,9-1 0 0,0 0 0 15,4 0 88-15,5 0 13 0,4 1 3 0,0-1 1 0,4-4-37 16,9 4-8-16,0-3-2 0,5 7 0 15,-1-8-19-15,5 0-4 0,-5 1-1 0,1-1 0 0,4-4-18 0,0 5-4 16,0-1-1-16,-1 0 0 0,-8 1-11 0,1-1 0 16,3 0 0-16,-4 0 0 0,-4 1-9 0,-5 3-7 15,-4 4-2-15,0-4 0 16,-4 4-168-16,-5-3-34 0,9-1-6 0,-22 8-2 0</inkml:trace>
          <inkml:trace contextRef="#ctx0" brushRef="#br0" timeOffset="343095.0262">21612 14499 403 0,'0'0'36'0,"0"0"-36"0,-5-8 0 0,5 8 0 16,0 0 291-16,0 0 51 0,0 0 10 0,0 0 3 16,-4 12-213-16,-5 4-42 0,0 7-9 0,1 8-2 15,-6 4-19-15,1 4-4 0,0 8-1 0,-5 4 0 16,5 0-1-16,-4 7 0 0,-1-3 0 0,1-5 0 15,-1 5-27-15,5-4-5 0,-9-1-2 0,4-3 0 16,1 4-30-16,4-4 0 0,-5-1 0 0,5-3 0 16,0 0-56-16,0-4-5 0,0-4-1 0,4 0-1014 15</inkml:trace>
          <inkml:trace contextRef="#ctx0" brushRef="#br0" timeOffset="342305.7225">19348 15318 1177 0,'0'0'52'0,"4"-15"11"0,5 3-51 0,-5-4-12 0,10 1 0 0,-1-1 0 16,-5 0 99-16,6 5 17 0,-1-1 3 0,4 0 1 16,-4 1-12-16,1 3-3 0,-1 4 0 0,0 4 0 15,0 4-31-15,0 4-6 0,0 3-2 0,1 5 0 16,-6 3-26-16,1 5-4 0,0 3-2 0,-5 0 0 16,1 5-8-16,-5-1-2 0,0 0 0 0,0 0 0 15,0-3-9-15,0-5-3 0,0-4 0 0,-5 1 0 16,5-5-4-16,-4-7 0 0,4 4-8 0,0-12 12 0,0 0-4 0,0 0-8 15,0 0 11-15,0 0-11 0,0 0 12 0,0 0-12 16,4-12 12-16,1-3-12 0,3-1 13 0,1-3-4 16,4-5-1-16,5-3 0 0,-5 0-8 0,9-8 10 15,4-1-10-15,1 1 10 0,3-4-10 0,6 4 0 16,-6 0 0-16,1 4 8 0,4 4-8 0,0 3 0 16,-9 9 0-16,1 3 0 0,-5 8 0 0,-5 8 0 15,-4 0 8-15,1 8-8 0,-10 3 11 0,5 5-3 16,-9 3-8-16,0 4 12 0,-5 1-12 0,1 7 0 15,0-4 0-15,-5 0 0 0,0 4 0 0,0 0 0 16,0-3 0-16,1 3 0 16,3 0-124-16,-3-4-22 0,-1 0-4 0,4-8-867 0</inkml:trace>
          <inkml:trace contextRef="#ctx0" brushRef="#br0" timeOffset="342511.4247">20567 15322 1555 0,'-4'-12'68'0,"0"5"16"0,-5 3-68 0,5 0-16 0,-1 4 0 0,-8 4 0 15,4-4 108-15,0 7 19 0,-4 1 3 0,4 8 1 16,1-1-84-16,-5 1-17 0,-1 4-3 0,1-1-1 16,0 1-14-16,9-1-4 0,-5 1 0 0,5-1 0 15,-10 1-8-15,10-5 0 0,4 1 0 0,0-1 8 0,0-3-8 0,0-12 0 16,0 0 0-16,13 8 8 0,0 0-8 0,0-5 10 15,5-6-10-15,0-1 10 0,3 0-1 0,1-4 0 16,0 0 0-16,0 0 0 0,0-3 8 0,5-1 2 16,-6 0 0-16,-3-3 0 0,4-1-5 0,-4 1-1 15,-5-5 0-15,0 1 0 0,-4 3 25 0,-1-4 5 16,1 1 1-16,-9 3 0 0,0-3-10 0,0 3-2 16,-4 5 0-16,-5-5 0 0,0 4 10 0,0 1 2 15,-4 3 0-15,-4 0 0 0,-1 0-29 0,1 4-6 16,-5-4-1-16,0 8 0 0,0 0-23 0,-4 4-5 15,4 0 0-15,0 0-1 16,0 4-137-16,-5 4-27 0,5-5-6 0,1 1-1 0</inkml:trace>
        </inkml:traceGroup>
        <inkml:traceGroup>
          <inkml:annotationXML>
            <emma:emma xmlns:emma="http://www.w3.org/2003/04/emma" version="1.0">
              <emma:interpretation id="{FD998780-3CB2-4132-A841-1137FF982552}" emma:medium="tactile" emma:mode="ink">
                <msink:context xmlns:msink="http://schemas.microsoft.com/ink/2010/main" type="inkWord" rotatedBoundingBox="25046,15356 28185,15263 28221,16483 25082,16576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44211.9495">23595 14511 694 0,'0'0'31'0,"4"-8"6"0,0 0-29 0,1 0-8 0,-1-3 0 0,1-1 0 15,-1-4 60-15,0 9 12 0,5-5 1 0,-4-4 1 16,-1 1 2-16,0-1 0 0,5-3 0 0,-5 3 0 16,1 0 12-16,-5 1 4 0,4-1 0 0,1 1 0 15,-1 3-27-15,0 0-5 0,-4 1 0 0,0 11-1 16,0 0-8-16,0 0-2 0,0 0 0 0,0 0 0 15,0 0-23-15,-4 11-5 0,0 5-1 0,-5 3 0 16,0 5-7-16,0 3-1 0,-4 4-1 0,4 8 0 16,-4 0 4-16,0 12 1 0,4-4 0 0,-4 11 0 0,0 5-16 15,0-1 0-15,4 4 0 0,-4 1 0 0,0-5 10 0,0 0-10 16,4-3 10-16,0-4-10 0,-4-5 0 0,8-7 0 16,-3 0 0-16,-1-8 0 0,0 0 8 0,-4-4 6 15,9-7 1-15,-10-5 0 0,6 1-3 0,-6-8 0 16,6 3 0-16,-1-7 0 0,-4-4-4 0,4 0-8 15,0 0 11-15,5-4-11 0,-5-4 13 0,0 0-4 16,1 0-1-16,3-8 0 0,1-3 10 0,4-1 2 16,0-3 0-16,4-1 0 0,1-3 12 0,3-1 4 15,5-3 0-15,5 4 0 0,-5-5-36 0,5 5-11 16,-1-1 0-16,5 5 0 0,0-1 11 0,-4 9 0 16,4 3 0-16,-5 4 0 0,1 0 0 0,-1 12 0 0,-4 0 0 15,1 3 8-15,-1 9-8 0,0-1 0 0,0 1 8 0,-4 3-8 16,4 1 0-16,-4 7 0 0,4-4 0 0,-4 1 0 15,4-5-14-15,0 4-7 0,0 1-2 0,5-5-693 16,-5 4-140-16</inkml:trace>
          <inkml:trace contextRef="#ctx0" brushRef="#br0" timeOffset="344556.3278">24582 15217 1465 0,'9'-20'64'0,"-1"12"15"0,1-7-63 0,0 3-16 15,4 0 0-15,-4-3 0 0,0-1 94 0,-1 5 16 16,1-5 3-16,-4 4 1 0,3-3-35 0,-8 3-7 16,5 0-2-16,-5 1 0 0,0-1-32 0,-5 4-6 15,1 0-2-15,0 0 0 0,-5 1-10 0,-4 7-3 16,-9 0 0-16,0 4 0 0,0 3-7 0,-9 5-2 15,0 4 0-15,-4-1 0 0,0 9-8 0,0-1 0 16,4-3 0-16,-4 3 0 0,5 0 0 0,3 1 0 16,1-5 0-16,8 1 0 0,1-5 0 0,4 1 0 15,4-4 0-15,0-5-11 0,9 1 11 0,0-8-12 16,0 0 12-16,0 0-12 0,5 8 12 0,8-4-13 0,-13-4 5 0,13 0 8 16,4 0-12-16,1-8 12 0,-1 0-10 0,5 1 10 15,0-5 0-15,5-4 0 0,-1 1-8 16,0-5 8-16,1 5 0 0,-1-5 0 0,-4 4 12 0,4 1-12 15,-4 3 30-15,0 0-1 0,-4 5 0 0,4 3 0 16,-9 4-6-16,0 0-2 0,-4 4 0 0,-1 3 0 16,1 1-21-16,-4 0 9 0,-1 4-9 0,-4-1 0 15,0 5 0-15,0 0-9 0,0-1-1 0,0 5-711 16,0-1-143-16</inkml:trace>
          <inkml:trace contextRef="#ctx0" brushRef="#br0" timeOffset="344918.0325">25078 14901 1440 0,'26'-35'128'0,"-13"23"-103"16,-4-4-25-16,0 9 0 0,4-1 95 0,-4 4 13 15,-9 4 4-15,8 0 0 0,5 8-17 0,-8 3-3 16,-1 9-1-16,-4 3 0 0,-9 5-49 0,5 7-10 15,0 0-1-15,-1-4-1 0,1 4 0 0,4-4 0 16,0 4 0-16,0-3 0 0,0-1-3 0,0-4-1 16,0 0 0-16,4-3 0 0,1-1-7 0,-1-7-2 15,0-1 0-15,1-3 0 0,4 4-5 0,4-8 0 16,-4-1-1-16,-1-3 0 0,6 4 1 0,3-8 1 16,-4 0 0-16,5-8 0 0,-5 4 13 0,4-3 2 0,-3-5 1 15,3 0 0-15,1-3-1 0,-5-1 0 0,4-4 0 16,1-3 0-16,0 0-3 0,-1-1-1 0,1-3 0 15,-1 0 0-15,5-1-14 0,0-3-10 0,0 4 12 16,9-4-12-16,-5-4-12 0,9 3-8 0,-4 1-3 0,4 4 0 31,0 3-170-31,-4 1-35 0,30-16-6 0,-21 20-2 0</inkml:trace>
          <inkml:trace contextRef="#ctx0" brushRef="#br0" timeOffset="345248.4804">26060 15244 1497 0,'0'0'133'0,"13"-4"-106"0,1 4-27 0,-1-4 0 0,0 0 33 0,5 0 2 16,-1 1 0-16,1-5 0 0,-1 0 61 0,1 0 13 16,4-4 3-16,0 1 0 0,0 3-40 0,-5-4-7 15,5 1-1-15,-4-5-1 0,3 0-35 0,-7 5-6 16,-1-5-2-16,0-3 0 0,0 3 4 0,0-4 1 15,-8 5 0-15,3-5 0 0,-3 1-4 0,-5-1-1 16,-5 5 0-16,1-1 0 0,-5 1-9 0,5 3-3 16,-5 4 0-16,-4 0 0 0,0 4-8 0,0 4 0 15,-5 0 0-15,1 4 0 0,-10 4 0 0,5 8 0 16,-4 3 0-16,0 1 0 0,-1 3 0 0,5 0 0 16,-4 1 0-16,9 3 0 0,3-3 0 0,1-1 0 0,4 0 0 15,1 1 0-15,8-5 0 0,0 1 0 0,0 3 0 0,8-7 0 16,1 3 0-16,4-3-11 0,5-1 3 0,-5 5 0 31,5-4-148-31,4 3-28 0</inkml:trace>
        </inkml:traceGroup>
      </inkml:traceGroup>
    </inkml:traceGroup>
    <inkml:traceGroup>
      <inkml:annotationXML>
        <emma:emma xmlns:emma="http://www.w3.org/2003/04/emma" version="1.0">
          <emma:interpretation id="{4D83916A-6BF0-40D9-81DD-934698D5BE47}" emma:medium="tactile" emma:mode="ink">
            <msink:context xmlns:msink="http://schemas.microsoft.com/ink/2010/main" type="paragraph" rotatedBoundingBox="5171,17149 31081,16860 31099,18476 5189,187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B3CA97-2FC5-43D1-B6C4-E361A9CD42BA}" emma:medium="tactile" emma:mode="ink">
              <msink:context xmlns:msink="http://schemas.microsoft.com/ink/2010/main" type="inkBullet" rotatedBoundingBox="5178,17753 5710,17747 5716,18305 5184,18311"/>
            </emma:interpretation>
            <emma:one-of disjunction-type="recognition" id="oneOf41">
              <emma:interpretation id="interp49" emma:lang="" emma:confidence="0">
                <emma:literal>↳</emma:literal>
              </emma:interpretation>
            </emma:one-of>
          </emma:emma>
        </inkml:annotationXML>
        <inkml:trace contextRef="#ctx0" brushRef="#br0" timeOffset="346680.1027">3865 16839 230 0,'-26'-4'10'0,"21"0"2"0,5 4-12 0,0 0 0 15,0 0 0-15,-4-8 0 0,-9 1 198 0,8-1 37 16,5 0 7-16,-4 4 2 0,-9-8-136 0,9 9-26 16,4 3-6-16,0-8 0 0,-5 0-32 0,1 0-7 15,4-4-1-15,0 5 0 0,4-1 0 0,-4 0 0 0,-13 0 0 16,13 0 0-16,9-3 13 0,-9 11 3 15,-13-8 0-15,4 4 0 0,4-4-20 0,-3 0-3 0,-1 5-1 0,-4-1 0 16,0 4-9-16,-1-4-3 0,14 4 0 0,-4 4 0 16,-18 0-4-16,5 3-2 0,8 1 0 0,-4 4 0 15,-1 0-10-15,1 7-14 0,-4 1 3 0,4 7 1 16,-1 0 10-16,-3 8 0 0,-5 0 0 0,4 0 0 16,5 4 0-16,0 0 0 0,0-7 0 0,-5 3 0 15,10-8 0-15,-6 4 0 0,6-7 0 0,3-1 0 16,-4-3 0-16,9-9 0 0,5 5 0 0,-1-8-8 15,-4-1 8-15,0-7 0 0,13 4 0 0,1-4 0 16,3 0 0-16,1-4 0 0,-5-3 0 0,13-5-8 16,5-4 19-16,-9 5 4 0,0-5 1 0,0-3 0 15,8-1-26-15,-3-3-5 0,-10 3-1 0,-4-3 0 16,1 3 26-16,-1 1 5 0,9-5 1 0,-9 5 0 16,-4 3-16-16,-1-3 0 0,10-1 0 0,-5 9 0 0,-4-1 0 15,-5 4 0-15,1 0-8 0,3 0 8 0,6 8 18 16,-14 0 7-16,0 0 2 0,0 0 0 0,13 12-11 0,-9 4-3 15,0 3 0-15,1 1 0 0,-1-1-13 0,9 1 0 16,-4 3 0-16,4 1 0 16,-4-1-108-16,4 0-24 0</inkml:trace>
      </inkml:traceGroup>
      <inkml:traceGroup>
        <inkml:annotationXML>
          <emma:emma xmlns:emma="http://www.w3.org/2003/04/emma" version="1.0">
            <emma:interpretation id="{50B8A7A1-FE2E-46B4-BE08-263DD187162B}" emma:medium="tactile" emma:mode="ink">
              <msink:context xmlns:msink="http://schemas.microsoft.com/ink/2010/main" type="line" rotatedBoundingBox="7255,17126 31081,16860 31099,18476 7273,18742"/>
            </emma:interpretation>
          </emma:emma>
        </inkml:annotationXML>
        <inkml:traceGroup>
          <inkml:annotationXML>
            <emma:emma xmlns:emma="http://www.w3.org/2003/04/emma" version="1.0">
              <emma:interpretation id="{716DC873-DAA1-4013-A652-4B558A22F2AF}" emma:medium="tactile" emma:mode="ink">
                <msink:context xmlns:msink="http://schemas.microsoft.com/ink/2010/main" type="inkWord" rotatedBoundingBox="7255,17183 11272,17138 11286,18409 7270,18454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356498.1835">6524 16960 932 0,'0'-16'41'0,"0"12"9"0,0-3-40 0,0-1-10 15,0 0 0-15,0 0 0 0,-5-3 111 0,1 3 20 16,0 0 4-16,-1-4 1 0,1 4-36 0,-5 1-8 15,9 7 0-15,-9-4-1 0,1 0-33 0,-1 0-6 16,0 4-2-16,9 0 0 0,-13 4-26 0,0 4-4 16,-1-1-2-16,-3 9 0 0,-1 0-1 0,5 3 0 15,-4 5 0-15,-1-1 0 0,5 0-17 0,-5 1 0 16,10-5 0-16,-6 5 0 0,1-5 0 0,5 1 0 16,8-1 0-16,0-3 0 0,4-5 0 0,0 5 0 15,5-4 0-15,0-4 0 0,8-1 0 0,5 1 0 0,-4-4 0 16,8 4 0-16,1-8 0 0,3 0-16 0,1-8 4 15,0 8 0-15,-1-4 3 0,-3-4 1 0,3 1 0 16,-3-5 0-16,-1-4 8 0,-4 5 0 0,0-5 0 0,0 0-8 16,-9 1 8-16,5-5 0 0,-5 1 0 0,-4 3 8 15,-1-3 9-15,-3-1 3 0,-1 1 0 0,-4-1 0 16,-4-3 15-16,-1-1 3 0,-8 9 1 0,4-5 0 16,-4 5-1-16,-4 3 0 0,4 4 0 0,-5 0 0 15,0 4-22-15,5 1-4 0,-4-1 0 0,-1 8-1 16,-4-1-11-16,5 5 0 0,-1 4-10 0,5-4 10 15,0 7-101 1,0 1-15-16,8 0-2 0</inkml:trace>
          <inkml:trace contextRef="#ctx0" brushRef="#br0" timeOffset="356905.5681">7195 16940 979 0,'0'0'43'0,"-4"-3"9"0,-10-5-41 0,6 4-11 15,-1 0 0-15,-4 0 0 0,0 0 131 0,4 4 24 0,-4 0 5 0,4 4 0 16,0-4-76-16,0 4-16 16,1 0-4-16,-6 0 0 0,6 7-34 0,-6-3-7 15,6 4-2-15,-1 0 0 0,0 3-13 0,5 5-8 0,-5-1 10 0,5 1-10 16,-5 3 9-16,4-3-9 0,5 3 8 0,0-3-8 15,0-1 0-15,5 1 0 0,4 3 0 0,-1-7 0 16,1-1 0-16,0-3 0 0,4 0 0 0,0-5 0 16,0-3 8-16,9-8-8 0,-4 0 8 0,-1-3-8 15,5-1 22-15,0-8-1 0,-4 5 0 0,-1-9 0 16,1 1 2-16,-5-1 0 0,0 1 0 0,-4-1 0 16,0-7 20-16,-5-1 4 0,1-3 1 0,-1 4 0 15,-4 0-5-15,-4-1-1 0,-1 5 0 0,1 3 0 16,-5-3-10-16,0 4-3 0,1 3 0 0,-6 4 0 15,1 4-9-15,0 1-1 0,0-1-1 0,4 8 0 16,-4 0-18-16,0 0-17 0,0 4 3 0,-1 0 1 16,6 7-193-1,-5 1-38-15,-9 19-8 0,0-7-2 0</inkml:trace>
          <inkml:trace contextRef="#ctx0" brushRef="#br0" timeOffset="357681.0338">7594 17096 748 0,'0'0'67'0,"0"0"-54"16,0 0-13-16,0 0 0 0,0 0 117 0,0 0 21 15,0 0 4-15,0 0 1 0,0 0-51 0,9-3-9 16,4-1-3-16,5 0 0 0,-1-8-9 0,5 4-3 15,0-7 0-15,9-1 0 0,-5 0-14 0,5-3-3 16,0-1-1-16,4-3 0 0,-5-4-10 0,6 3-1 16,-10-7-1-16,5 8 0 0,-1-5-10 0,-3 1-1 15,-1-4-1-15,-4 0 0 0,4 0-1 0,-8 3 0 16,-1-3 0-16,1 0 0 0,-5 0-6 0,0-1-2 16,0-3 0-16,-4 0 0 0,0 0-5 0,-5 0 0 15,5 4-1-15,-9-4 0 0,0 4-11 0,0-5 10 16,0 5-10-16,0 0 10 0,0 4-10 0,0 3 0 15,-4 5 0-15,4-1 0 0,-5 5 0 0,1-1 0 0,4 4 0 0,-4 5 0 16,-1-1 0-16,5 8 0 0,-9-4-10 16,9 4 10-16,-8 0-11 0,8 0 11 0,-9-4-12 0,0 4 12 15,0 4-11-15,-4 0 11 0,0 4-10 16,0 7 10-16,4 1 0 0,-4 3 0 0,-5 5 0 0,1 7 0 16,4 0 0-16,-5 4 0 0,0 4 8 0,1 0-8 15,-1 0 11-15,5 8-2 0,0 0 0 0,-5 0 0 16,5 3 17-16,0 1 3 0,0 4 1 0,0 3 0 15,0-3-16-15,4-1-3 0,0 1-1 0,-4 0 0 16,4-5-10-16,0-3 0 0,1 0 9 0,3-4-9 16,5 0 0-16,-4-4 9 0,-1-8-9 0,5-4 0 15,5-3-83-15,4-5-23 16,4-3-5-16,9-5-921 0</inkml:trace>
          <inkml:trace contextRef="#ctx0" brushRef="#br0" timeOffset="354422.7279">5673 16465 964 0,'8'-16'43'0,"-8"4"9"0,5 1-42 0,-5-5-10 16,-5 0 0-16,10 1 0 0,4-1 68 0,-5 5 12 15,-4-5 3-15,4 4 0 0,-4 4-22 0,0 5-4 16,0 3-1-16,0 0 0 0,0 0-14 0,0 0-3 16,0 0-1-16,0 0 0 0,0 0-18 0,-4 11-3 0,0 9-1 0,-5-1 0 15,0 1-4-15,0 7 0 16,1 4-1-16,-1 4 0 0,-4 4 13 0,-1 0 2 0,6 0 1 0,-6 8 0 16,1 4 4-16,5-4 1 0,-6-1 0 15,6-3 0-15,-1 0 9 0,4-4 3 0,-3-4 0 0,3 0 0 16,-4-7-4-16,5 3 0 0,0-4 0 0,-1 1 0 15,1-9-13-15,0-3-3 0,-1-1-1 0,1 1 0 16,4-8-7-16,0-8-2 0,-5 7 0 0,5-7 0 16,0 0-3-16,0 0-1 0,0 0 0 0,0 0 0 15,0 0-10-15,0 0 8 0,0 0-8 0,0 0 8 16,0 0-8-16,0 0 0 0,0-7 0 0,0-5 8 16,0 4-8-16,5-4 0 0,-1 5 0 0,1-5 0 15,3 0 0-15,1 4 0 0,0 1 0 0,0-1 0 16,4 0-10-16,0-4 10 0,0 1 0 0,0-1-9 0,5 0 9 15,-5 1-13-15,0-5 5 0,0 4 8 16,5-3-14-16,-1 3 5 0,1-8 1 0,0 1 0 0,3-1-4 0,6 5-1 16,-1-1 0-16,5-3 0 0,-5 3 4 0,5 1 1 15,-5 3 0-15,1 0 0 0,-6 0 8 0,1 9 0 16,-4 3 0-16,-1 3 0 0,-3 5 0 0,-6 0-10 16,1 0 10-16,-9 7-13 0,0 1 13 0,0 4 0 15,-9-1 0-15,-4 4 0 0,0 5 21 0,0 3-2 16,-9-4-1-16,0 4 0 0,0-3 0 0,-4-1 0 15,-5 0 0-15,5 1 0 0,-9-5 18 0,8 0 3 16,1 1 1-16,4-9 0 0,0 1-40 0,0 0 0 16,5-9-12-16,-1 1 4 0,5-4-9 0,-5-4-2 15,5-4 0-15,0 0 0 16,0-3-126-16,9-5-26 0,-5 0-5 0</inkml:trace>
          <inkml:trace contextRef="#ctx0" brushRef="#br0" timeOffset="355643.8469">5545 16476 230 0,'0'0'20'15,"0"0"-20"-15,0 0 0 0,0 0 0 16,0-7 178-16,5-1 31 0,-1 0 7 0,1 0 0 16,3-4-86-16,-3 5-18 0,4-5-3 0,-5 4-1 0,5 0-40 0,-5 1-8 15,5-1-1-15,0 4-1 16,-1-4-29-16,-3 4-5 0,-5 4-2 0,13-4 0 0,0 0-22 0,0 4 8 16,0-4-8-16,1 4 0 0,3 0 0 0,-4 4 0 15,5 0 0-15,-1-4 0 0,1 4 0 0,4 0 0 16,0-4 0-16,0 4 0 0,0 0 0 0,4 0 0 15,-4 0 0-15,0 0 0 0,0-1 0 0,0 5 0 16,-5 0 0-16,1 0-8 0,-5 0 21 0,0-1 5 16,0 1 1-16,1 0 0 0,-6 4 7 0,1-1 2 15,-5-3 0-15,1 4 0 0,-5 4 16 0,0-5 4 16,0 5 1-16,0-1 0 0,-9 1-25 0,5 4-4 16,-1-5-2-16,-3 5 0 0,-1-5 20 0,-4 1 4 15,-1 3 1-15,1 1 0 0,0-1-14 0,0-3-2 0,0-4-1 16,0 3 0-16,-1-3-9 0,6 0-1 15,-5-5-1-15,-1 1 0 0,1 0-15 0,0-4 0 16,0 0 0-16,0 0 0 16,-5 0-115-16,5 3-25 0,-5-3-6 0</inkml:trace>
          <inkml:trace contextRef="#ctx0" brushRef="#br0" timeOffset="358294.5391">8647 17089 964 0,'-13'-8'43'0,"13"8"9"0,0 0-42 0,-9-4-10 16,1 0 0-16,-1 0 0 0,0 0 84 0,5 0 14 15,-5 0 3-15,4-3 1 0,5-1-28 0,-4 0-6 16,4 0 0-16,-4 0-1 0,-1-3-9 0,1 3-2 15,4-4 0-15,0 4 0 0,-5 1 4 0,1-5 1 16,4 0 0-16,0 1 0 0,0-1-9 0,-4 4-1 0,4 0-1 0,-5 4 0 16,1 0-10-16,0 1-1 0,-5-1-1 0,4 0 0 15,-3 4-11-15,-1 4-3 0,0 0 0 0,-8 3 0 16,3 1-15-16,-3 4-9 0,-1 3 10 0,1 1-10 16,-5 4 0-16,4-1 0 0,5 4 0 0,0 1 0 15,-5-1 0-15,5 1 0 0,4-1 0 0,5 0 0 16,4 1 0-16,0-5-12 0,0-7 12 0,4 4-13 15,5-5 5-15,0 1 8 0,-5-8-13 0,-4-4 5 16,14 0-1-16,-6-4 0 0,10 0 0 0,-5-4 0 16,0-3 9-16,5-1 0 0,-1-4 0 0,5 1 0 15,-4-1 0-15,4-3 0 0,-5-5 8 0,1 5-8 16,-5-5 11-16,4 5-3 0,-8-1 0 0,4 1 0 16,-4 3 7-16,0 5 1 0,-9 3 0 0,0 8 0 0,0 0 20 15,0 0 4-15,-4 8 0 0,-5 3 1 0,0 1-21 16,0 7-4-16,0 5 0 0,1-1-1 0,-1-3-15 0,0 7 8 15,5-7-8-15,-1 7 0 0,5-8 0 16,0 5-16-16,5-5 1 0,-1 5 1 16,5-5-166-16,0-3-32 0</inkml:trace>
          <inkml:trace contextRef="#ctx0" brushRef="#br0" timeOffset="358526.9709">9038 16847 979 0,'-18'-4'43'0,"9"0"9"0,5 0-41 0,0-4-11 0,4 8 0 0,0 0 0 16,0 0 218-16,0 0 42 0,8 0 8 0,6 4 1 15,-1 0-157-15,0 4-31 0,4 0-6 0,-3 3-2 16,-1 5-9-16,0 4-1 0,0-1-1 0,0 4 0 16,0 5-28-16,1-5-6 0,-6 1 0 0,-3-1-1 15,-1 0-5-15,0 1-1 0,-8-1 0 0,-5-7 0 16,5-1-3-16,-5 5-1 0,0-5 0 0,1 1 0 15,-6-8-6-15,6 4-2 0,-5-1 0 0,-1-3 0 16,6-8-1-16,-1 0 0 0,4 4 0 0,5-4 0 16,0 0-8-16,-4-8 0 0,0 0 0 0,8-7 0 15,0 3 0-15,5-7 0 0,4-9 0 0,5 1 0 16,8 0 0-16,1-1 0 0,8-3 0 0,-5 0 0 16,1 0 0-16,4 3 0 0,-4 5 0 0,0 4 0 0,-5 3 0 15,-4 4 0-15,0 8 0 0,0 8 0 0,-9 4 8 16,0 0 2-16,-4 7 1 0,0 5 0 0,-5 7 5 0,0 1 0 15,-4-5 1-15,5 4 0 0,-5 4-17 0,-5 1 10 16,5-1-10-16,-4 0 8 0,8 0-26 0,-4 0-6 16,0 1 0-16,5-1-804 15,-5-4-160-15</inkml:trace>
        </inkml:traceGroup>
        <inkml:traceGroup>
          <inkml:annotationXML>
            <emma:emma xmlns:emma="http://www.w3.org/2003/04/emma" version="1.0">
              <emma:interpretation id="{A7A45DC3-2C87-4AAB-9139-ECBF188C8EDA}" emma:medium="tactile" emma:mode="ink">
                <msink:context xmlns:msink="http://schemas.microsoft.com/ink/2010/main" type="inkWord" rotatedBoundingBox="12366,17233 17055,17181 17068,18379 12380,18431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360461.3727">10600 16886 1324 0,'-5'-24'59'0,"5"17"12"0,0-5-57 0,0 0-14 0,0 1 0 0,9-1 0 16,0-4 66-16,0 1 10 0,-1-1 3 0,5 4 0 15,-4 1-22-15,4 3-4 0,5 0-1 0,-5 0 0 16,5 4-35-16,-1 8-7 0,1 0-2 0,-1 8 0 16,1 3-8-16,4 5 0 0,-5 11 0 0,-4 0 0 15,5 12 0-15,-5 0 0 0,-4 4 9 0,0 0-9 16,0-4 0-16,-5 0 8 0,0-1-8 0,-4-3 0 16,0-3 8-16,0-9-8 0,5 0 8 0,-5-7-8 15,-5-5 17-15,5 1-1 0,0-8 0 0,0 3 0 16,0-11 31-16,0 0 5 0,0 0 2 0,0 0 0 15,0 0 3-15,9-11 1 0,-5-5 0 0,5 0 0 16,0 1-2-16,4-5-1 0,0-7 0 0,5 0 0 16,-5-4-27-16,0-1-6 0,5 1-1 0,4-4 0 0,-5-4-9 15,10 4-1-15,-6 0-1 0,6 0 0 0,-1 0-10 0,0 3-9 16,1 1 9-16,3 4-13 16,1 4-27-16,0-1-6 0,-5 5-1 15,1 7 0-15,3 4-185 0,-8 4-38 0</inkml:trace>
          <inkml:trace contextRef="#ctx0" brushRef="#br0" timeOffset="360915.6135">12012 16972 1825 0,'-22'-20'80'0,"14"12"18"0,-6-3-78 0,1 3-20 0,-4-4 0 0,-5 0 0 16,4 1 69-16,1 3 11 0,3-4 1 0,-3 4 1 15,-1-7-38-15,5 3-7 0,0 4-1 0,0-3-1 16,0 3-35-16,0 4 0 0,4 0 0 0,0 0 0 16,0 4 12-16,0 0-2 0,1-4 0 0,3 8 0 15,-3 4-10-15,-1 4 0 0,0-5 0 0,0 9 0 16,0 4-12-16,1 3 12 0,-1-4-12 0,0 5 12 15,0-1 0-15,1 5 0 0,3-1 0 0,1 0 0 16,-1-3 0-16,1-5 0 0,4 4 0 0,0-3 0 0,0-4 0 16,4-1 0-16,1-3 0 0,-1-4 0 0,-4-8 0 0,13 0 0 15,1 0 0-15,3-8 0 0,5 0 0 16,4-4 15-16,-4 1-4 0,5-9-1 0,-1 1 0 16,5-5 0-16,-5 1 0 0,5-4 0 0,-5-5-10 15,5 1 0-15,-9 0 0 0,4 0 0 0,-4 3 8 0,-5 1-8 16,-3 8 0-16,-1-1 8 0,0 8 0 0,-4 5-8 15,-9 7 12-15,0 0-4 0,0 0 1 0,0 11 0 16,-5 9 0-16,1-1 0 0,0 5-20 0,-5 3-4 16,0 0-1-16,-4 5 0 15,4-5-152-15,0 4-32 0,-13 28-5 0,9-20-2 0</inkml:trace>
          <inkml:trace contextRef="#ctx0" brushRef="#br0" timeOffset="361216.044">12205 16757 1267 0,'0'0'112'0,"0"0"-89"0,0 0-23 0,0 12 0 16,0 0 173-16,0 3 31 0,5-3 5 0,-1 3 2 16,0 5-111-16,1 3-21 0,-1 1-5 0,5-5-1 15,0 5-12-15,0-5-2 0,-1 1-1 0,1-5 0 16,0 1-30-16,0-4-5 0,-1-5-2 0,-3 5 0 15,-5-12-10-15,9 4-3 0,-9-4 0 0,8 4 0 16,-8-4-8-16,9-4 10 0,-4-4-10 0,-1 0 10 16,0 1-10-16,1-9 10 0,-1 4-10 0,0-7 10 0,1-1 0 0,4-3 0 15,-5-1 0-15,0 1 0 0,1-4 1 16,4 3 0-16,4 1 0 0,0 0 0 0,-4-1-11 16,8 9 0-16,1-1 0 0,-1 0 0 15,1 9-141-15,-1-1-31 0,1 4-5 0</inkml:trace>
          <inkml:trace contextRef="#ctx0" brushRef="#br0" timeOffset="361408.3765">12811 16796 1267 0,'0'0'56'0,"0"0"12"0,0 0-55 0,0 20-13 0,0-1 0 0,-5 5 0 16,1-1 125-16,0 4 23 0,-1 1 4 0,-4-5 0 15,1-4-40-15,3 1-9 0,1-4-2 0,-5-1 0 16,5 1-48-16,-1-5-9 0,5-11-3 0,0 12 0 16,0-12-41-16,5 8-12 0,-5-8-1 0,8 0-670 15,6 0-133-15</inkml:trace>
          <inkml:trace contextRef="#ctx0" brushRef="#br0" timeOffset="361982.33">13320 16862 1209 0,'0'0'108'0,"0"0"-87"15,-5-7-21-15,-3 3 0 0,3-4 169 0,1 0 30 16,-5 0 5-16,5 1 2 0,4-5-100 0,0 12-20 16,0 0-4-16,-5-8-1 0,5 0-10 0,0 0-3 0,0 1 0 0,0-5 0 15,0 12-35-15,0-8-7 0,0-4-2 0,0 12 0 16,0 0-12-16,0 0-4 0,0 0 0 0,0 0 0 15,0 0-8-15,0 0 0 0,0 0 0 0,-9 0 0 16,5 4 0-16,-5 0 0 0,-4 4 0 0,0-4 0 16,0 4 0-16,-5 0 0 0,5 7 0 0,-4 5 0 15,-1-1 8-15,0-3-8 0,1 7 12 0,4 1-4 16,4-1-8-16,0-4-11 0,0 1 3 0,1-1 0 16,3-3 8-16,1-4 9 0,4-1-1 0,0-11-8 15,4 12 0-15,5-4 0 0,-9-8 0 0,4 4 0 16,-4-4 0-16,14-4 0 0,-1 0 0 0,0 0 0 15,0-8 0-15,5 5 0 0,-5-5-13 0,0 0 5 16,0 1 8-16,0-9 11 0,0 1-3 0,-4 3 0 16,4-4-8-16,-4 9 0 0,0-5 0 0,-5 4 0 15,1 5 25-15,-5 7 0 0,0 0 0 0,0 0 0 16,0 0-4-16,0 0-1 0,0 0 0 0,-5 7 0 0,-4 5-20 16,5 4 0-16,0 3 0 0,4 1 0 0,-9-1-11 0,9 5-3 15,-4-1-1-15,4-3 0 16,0-1-164-16,-5 1-33 0,-4 11-6 15,14-12-776-15</inkml:trace>
          <inkml:trace contextRef="#ctx0" brushRef="#br0" timeOffset="361527.5523">13113 16531 1670 0,'-8'-4'148'16,"-1"0"-118"-16,0-4-30 0,5 4 0 16,4 4 78-16,0 0 10 0,-9-3 1 0,9 3-638 15,0 0-128-15</inkml:trace>
          <inkml:trace contextRef="#ctx0" brushRef="#br0" timeOffset="362402.0977">13864 16192 1382 0,'8'-12'123'0,"1"-8"-99"0,-4 5-24 0,8 3 0 16,0 0 129-16,0 5 21 0,-4-1 4 0,4 4 1 15,-13 4-51-15,9 8-9 0,4 3-3 0,-4 9 0 16,0 7-25-16,-5 4-6 0,-4 5-1 0,4 6 0 16,-4-3-22-16,-4 8-5 0,0 0-1 0,-5 0 0 15,0 7 7-15,-4 1 1 0,0 0 0 0,0 3 0 16,-5-7-20-16,5 3-3 0,0-7-1 0,4 0 0 16,-4-8-3-16,0 0-1 0,4-4 0 0,4-4 0 15,-8-7-4-15,4-5-8 0,1 1 11 0,3-9-11 16,1-3 13-16,4-8-4 0,0 0-1 0,0 0 0 15,0 0-8-15,0 0 10 0,0 0-10 0,4-8 10 16,1-3-10-16,3-5 0 0,1 1 0 0,4-9 0 16,5 1-11-16,4-1 3 0,0-3 0 0,9 4 0 15,8-1-4-15,-4 1 0 0,5 7 0 0,-1 1 0 16,1 3 12-16,-5 4 0 0,0 4 0 0,-5 0 0 0,-8 12-10 16,0-4 10-16,-9 4-12 0,-4 4 12 15,-9-1 0-15,0 5 0 0,-9 3 0 0,-8 1 0 0,-5-1 0 16,-4 5 0-16,-5-1 0 0,-4-3 9 0,-5-5-9 15,1 5 8-15,-5-5-8 0,-4 1 8 0,4 0-8 0,-4-5 0 16,-1 1 0-16,6 0 0 16,3-5-55-16,5 1-3 0,-5-4-1 0,10 0-745 15,8 0-148-15</inkml:trace>
          <inkml:trace contextRef="#ctx0" brushRef="#br0" timeOffset="362705.8132">14636 16102 1670 0,'0'0'148'0,"0"0"-118"0,0 0-30 0,0 0 0 15,-5 8 137-15,1 3 22 0,-5 9 4 0,5-1 1 16,-5 5-81-16,0 3-16 0,-4 0-3 0,0 9-1 16,0-1-1-16,-5 4 0 0,1 4 0 0,-5-1 0 15,0 1-13-15,0 8-2 0,-4 0-1 0,-1 3 0 16,1 1-24-16,-5 3-5 0,5 1-1 0,0-1 0 15,-1-7-16-15,5 0 0 0,0 0 0 0,1-5 0 16,3-7-100-16,5 0-13 0,0 0-3 0,-1-4-1067 16</inkml:trace>
          <inkml:trace contextRef="#ctx0" brushRef="#br0" timeOffset="363015.4006">14605 17143 1555 0,'9'0'138'0,"0"0"-110"16,4 0-28-16,0-4 0 0,9 0 65 0,0 1 8 15,4-5 2-15,1-8 0 0,3 1 3 0,1-5 1 16,4 1 0-16,0-1 0 0,0-3-15 0,0-1-2 16,0-3-1-16,1-4 0 0,-1 7-1 0,0-3-1 0,-5 0 0 0,1-1 0 15,-5 1-8-15,1-4-2 16,-5 4 0-16,-5 3 0 0,-4 1-29 0,1 3-7 0,-10 1-1 0,0 7 0 15,1 0 8-15,-5 1 0 0,-5-1 1 0,1 4 0 16,0 0 7-16,-5 1 0 0,0 7 1 0,-4 0 0 16,0 0-21-16,-9 4-8 0,0 3 0 0,0 1 0 15,0 8 0-15,-4 3 0 0,-5 5 0 0,5 3 0 16,4 0-13-16,-5 4 1 0,1 1 0 0,9-5 0 16,-5 4 12-16,8-4 0 0,-3 1 0 0,8-9 0 15,0 5 0-15,5-5 0 0,4 1 0 0,4-1 0 16,1-3-16-16,3-1-1 0,10-3 0 0,0 0 0 31,8-1-43-31,9 1-8 0,0-8-1 0,13 0-1 0,5 4-158 16,4-8-32-16</inkml:trace>
        </inkml:traceGroup>
        <inkml:traceGroup>
          <inkml:annotationXML>
            <emma:emma xmlns:emma="http://www.w3.org/2003/04/emma" version="1.0">
              <emma:interpretation id="{2C41F63F-0D88-427A-A595-43F6098A5843}" emma:medium="tactile" emma:mode="ink">
                <msink:context xmlns:msink="http://schemas.microsoft.com/ink/2010/main" type="inkWord" rotatedBoundingBox="18162,17061 20846,17031 20861,18343 18176,18373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365551.5417">16404 16765 864 0,'0'0'76'0,"0"0"-60"16,-9 0-16-16,9 0 0 0,0 0 112 0,0 0 20 15,-4 4 4-15,4-4 1 0,0 0-57 0,0 0-11 0,0 0-2 0,0 0-1 16,0 0-34-16,0 0-6 0,4 8-2 0,-4-8 0 16,0 0 5-16,0 0 1 0,9 7 0 0,0-3 0 15,4 0-16-15,4 0-3 0,-3-8-1 0,-1 4 0 16,9 0 6-16,-5-4 2 0,5 0 0 0,0-3 0 15,-4-1 7-15,4 0 2 0,0 0 0 0,-1-3 0 16,1-5-6-16,-8 8-1 0,3-4 0 0,1 1 0 16,-5-5-6-16,0 8-2 0,0-3 0 0,-4-1 0 15,4 0-2-15,-4 1-1 0,0-1 0 0,4 0 0 16,0-7-9-16,0 7 0 0,-4-4 9 0,4 1-9 16,0 3 0-16,0-4 8 0,-4 1-8 0,0-1 0 15,4 5 0-15,-4-1 0 0,0-4 0 0,-1 5 0 16,-3 3 0-16,4 0 0 0,-5 0 0 0,-4 0 8 15,0 1 0-15,0-1 1 0,-4 4 0 0,4 4 0 16,-9-4 9-16,9 4 2 0,-5-4 0 0,-8 4 0 0,4 0-10 16,-4 4-2-16,0 0 0 0,0 0 0 0,0 4-8 15,0-5 0-15,-5 5 9 0,5 0-9 0,-5 4 0 16,1-1 8-16,-1 5-8 0,1 0 0 0,-1-1 0 0,1 5 0 16,-1-1 0-16,1 5 0 0,-1-5 9 0,5 12-9 15,0-3 12-15,0 3-12 0,-1 0 8 0,-3 0-8 16,4 0 0-16,-1-3 0 0,1-1 8 0,9 0-8 15,-5-3 0-15,9 3 0 0,-4-4 0 0,8-7 0 16,1 0 0-16,3-1 0 16,5-3-30-16,5 0-6 0,4-5-2 0,0 1 0 15,4-4-54-15,1-4-12 0,8 0-1 0,0 0-1 16,0-4-122-16,0 0-24 0</inkml:trace>
          <inkml:trace contextRef="#ctx0" brushRef="#br0" timeOffset="365980.6664">17439 16625 622 0,'18'-20'28'0,"-14"12"5"0,5-3-33 0,0-5 0 0,4 0 0 0,-4 5 0 16,0-1 35-16,-5 0 0 0,9 1 0 0,-4-1 0 15,0 4 61-15,-1 4 12 0,-3-4 2 0,-5 8 1 16,0 0-6-16,0 0-1 0,0 0 0 0,0 0 0 16,0 0-20-16,0 0-5 0,-13 4-1 0,-5 0 0 15,5 0-13-15,-5-4-2 0,1 4-1 0,-1 4 0 16,1 0-25-16,-5-1-5 0,0 1 0 0,-4 4-1 15,4 7-12-15,-5 1-3 0,5-1 0 0,-4 5 0 16,4 3 1-16,-4 0 0 0,4 1 0 0,0 3 0 0,4-4-17 0,1 0 0 16,-1 5 0-16,5-9 0 0,4 0-11 0,5-3 1 15,-5-1 0-15,9-7 0 0,-4 0 2 0,4-12 0 16,0 0 0-16,0 0 0 0,13 4-7 0,-4-4-1 16,13-8 0-16,-5-4 0 0,5 1 16 0,4-5-11 15,-4-7 11-15,9-5-10 0,-5 1 10 0,1-8 0 16,-1 4 0-16,5-1 0 0,-5-3 0 0,-4 8 12 15,4 0-4-15,-8 3 0 0,4 5 0 0,-9 3 1 16,-4 5 0-16,0 3 0 0,-9 8 10 0,0 0 1 16,0 0 1-16,-9 19 0 0,-4 5-5 0,-5 7 0 15,0 0-1-15,-8 12 0 0,4 0-6 0,-4 8-1 16,-5-5 0-16,0 5 0 0,5 0-8 0,-5-1 0 16,-4-3 0-16,5 0 8 0,3-8-8 0,1 0-9 0,0-4 9 15,8-4-13 1,-4 1-133-16,5-9-26 0</inkml:trace>
          <inkml:trace contextRef="#ctx0" brushRef="#br0" timeOffset="366318.1056">17681 16765 806 0,'0'0'36'0,"0"-8"7"0,-5-4-35 0,5 12-8 16,0 0 0-16,0 0 0 0,0 0 246 0,0 0 47 15,5 12 10-15,-1-4 1 0,0 8-206 0,-4-1-42 16,0 5-8-16,5 3-1 0,4-3-28 0,-9 3-6 16,-9 0-1-16,9 1 0 0,0 3 0 0,0-4-1 15,-5-3 0-15,1-1 0 0,0-3-11 0,4-4 12 16,4-4-12-16,-4-8 12 0,0 0 12 0,0 0 4 15,0 0 0-15,9-4 0 0,0 0-1 0,4-4 0 16,4-4 0-16,1-3 0 0,-1-1 10 0,1-3 3 16,4-5 0-16,-5 1 0 0,10-5-19 0,-5 1-3 15,-5 0-1-15,5-4 0 0,0-1-17 0,4 5 10 0,-8-4-10 16,4 0 8 0,0 3-27-16,0 1-5 0,0 0-2 0,0 0-726 0,-9 7-146 0</inkml:trace>
          <inkml:trace contextRef="#ctx0" brushRef="#br0" timeOffset="366992.8333">18369 16804 1616 0,'14'-12'72'0,"-10"4"14"0,0 1-69 16,-4-5-17-16,-4 4 0 0,4 0 0 0,4-3 113 0,-4-1 19 15,-8 0 4-15,3 4 1 0,5-3-67 0,-4 3-14 16,-5 0-2-16,-4 4-1 0,8 0-29 0,5 4-7 16,-8 0-1-16,-5 4 0 0,-9 0-8 0,8 4-8 15,1 0 9-15,0 3-9 0,-4 9 8 0,3-1-8 16,1 1 0-16,4-4 0 0,1 3 0 0,3-3 0 15,-3 3 0-15,3-7 0 0,10 0 0 0,-5-12-8 16,-5 7 8-16,5-7 0 0,0 0-9 0,0 0 9 16,0 0-13-16,9 0 5 0,-9 0 8 0,13-7-8 15,5-1 8-15,-1 0-8 0,-8-4 8 0,4 1 0 16,5 3 0-16,-1 0 0 0,1 0 0 0,-5 4 0 16,4 0 0-16,-3 4 0 0,3 4 0 0,-8 4-8 15,-5 4 8-15,1 3-8 0,8 1 8 0,-9 0 0 0,-4 3 0 16,0-3 0-16,9-5 0 0,-5 1 0 0,1 0 0 0,-5-12 0 15,0 0 0-15,9 8 8 0,4-5-8 0,0-3 0 16,-13 0 0-16,13-3 0 0,5-5 0 0,4-4 0 16,0-4 0-16,-5 1 0 0,9-5 0 15,1-3 8-15,3-4 0 0,-3-5 0 0,-1-3 0 0,-4 0 0 16,9 0 1-16,-1-4 1 0,1-4 0 0,-5 0 0 16,1 0-10-16,4-3 8 0,-5-5-8 0,0 0 8 15,-4 1-8-15,0-1 0 0,0 0 0 0,0 4 8 16,-18 4-8-16,5 4 0 0,0 4 0 0,0 8 0 15,-5 4 16-15,-4 3-1 0,-4 5-1 0,-5 3 0 16,0 4 6-16,-4 4 0 0,-9 4 1 0,4 8 0 16,-4 0-12-16,-4 7-9 0,0 5 12 0,-5 7-12 15,5 8 10-15,-1 8-10 0,6-4 8 0,-6 8-8 0,1 4 17 16,4-1-1-16,4 1-1 0,1 4 0 0,4-1 1 16,0 1 1-16,-1-1 0 0,6 1 0 0,8 0-2 0,-5-5-1 15,1 5 0-15,8-4 0 0,5-5-22 0,-5 1-5 16,1-4-1-16,4-4 0 15,-1 0-154-15,1-8-30 0,9-3-6 0</inkml:trace>
        </inkml:traceGroup>
        <inkml:traceGroup>
          <inkml:annotationXML>
            <emma:emma xmlns:emma="http://www.w3.org/2003/04/emma" version="1.0">
              <emma:interpretation id="{FD2BE9C8-6EB3-4DC9-9301-4C4B26EEE00A}" emma:medium="tactile" emma:mode="ink">
                <msink:context xmlns:msink="http://schemas.microsoft.com/ink/2010/main" type="inkWord" rotatedBoundingBox="21834,16963 23077,16949 23093,18326 21849,18340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67706.0466">20923 15860 1152 0,'0'0'102'0,"0"0"-82"0,0 0-20 0,0 0 0 16,-5 8 147-16,-3 0 25 0,-1 7 4 0,-4 5 2 15,0 3-68-15,-5 8-14 0,-4 5-2 0,0 3-1 16,-9 3-26-16,5 5-6 0,-5 4-1 0,-4-4 0 16,0 7-4-16,0 1-2 0,-4 3 0 0,4 1 0 0,4-1-3 15,0 5-1-15,0-1 0 0,5 1 0 0,-5-1-42 16,9 0-8-16,-4 1 0 0,4-5 0 0,5 1-16 0,3-8 0 16,-3-5 0-16,4-7 0 15,0 0-124-15,-1-4-26 0,6-3-5 0</inkml:trace>
          <inkml:trace contextRef="#ctx0" brushRef="#br0" timeOffset="368193.7702">21068 16901 1440 0,'0'0'64'0,"0"0"12"0,0 0-60 0,0 0-16 0,0 0 0 0,0 0 0 16,0 0 129-16,-5 8 23 0,1 4 5 0,-1 7 1 15,1-3-85-15,-5 4-17 0,5-1-3 0,0 4-1 16,-1 1-30-16,1-1-6 0,-1-3-2 0,5-5 0 16,0 5-14-16,0-8 9 0,0-1-9 0,5-3 8 15,-1 0-8-15,5 0 12 0,4-8-12 0,-4 0 12 16,0 0-4-16,4-8-8 0,4 4 12 0,1-4-4 15,4-4 0-15,-5 1 0 0,-3-1 0 0,3 0 0 16,1 1-8-16,-1-5 12 0,-4 0-12 0,0 1 12 16,5-5-4-16,-9 1 0 0,4-1 0 0,-9-3 0 15,5 3 10-15,-4-3 2 0,-1 0 0 0,-4 3 0 16,-9 1 9-16,5 3 3 0,-1 0 0 0,-3 5 0 0,-6-5 5 16,-3 8 2-16,4 1 0 0,-5 3 0 0,-4 0-24 15,5 0-5-15,-10 8-1 0,5-4 0 0,0 4-9 0,-4 0-12 0,0 3 2 0,-5 5 1 31,5 4-127-31,-1-1-24 0,1 5-6 0</inkml:trace>
          <inkml:trace contextRef="#ctx0" brushRef="#br0" timeOffset="367459.6211">20067 16632 403 0,'0'0'36'0,"0"0"-36"16,-4-4 0-16,4-3 0 0,0 7 230 0,0 0 39 15,0-8 8-15,4 0 2 0,-4 0-119 0,5 0-24 16,3 1-5-16,6-1-1 0,-1 0-51 0,9 0-11 16,0 0-1-16,4 1-1 0,9-1-15 0,0 4-3 15,5-4-1-15,4 0 0 0,4 1-25 0,0 3-5 16,0-4-1-16,-4 4 0 0,4 0-16 0,-4 0 10 16,-4-4-10-16,4 4 8 15,-9 1-41-15,0-1-9 0,0-4-2 0,0 0-627 0,-9 4-125 16</inkml:trace>
        </inkml:traceGroup>
        <inkml:traceGroup>
          <inkml:annotationXML>
            <emma:emma xmlns:emma="http://www.w3.org/2003/04/emma" version="1.0">
              <emma:interpretation id="{E828BE80-2705-40D7-96F5-A6745AFE16B8}" emma:medium="tactile" emma:mode="ink">
                <msink:context xmlns:msink="http://schemas.microsoft.com/ink/2010/main" type="inkWord" rotatedBoundingBox="24312,17458 25378,17446 25391,18540 24324,18552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69178.6354">22542 16402 990 0,'0'0'44'0,"0"0"8"0,0 0-41 0,0 0-11 0,0 0 0 16,0 0 0-16,0 0 91 0,0 0 16 15,0 0 3-15,0 0 1 0,-9-4-23 0,9 4-4 0,0 0 0 16,0 0-1-16,0 0-9 0,0-7-2 0,0-1 0 16,9 4 0-16,0 0-17 0,8 0-4 0,1 0-1 0,12 4 0 15,1-4-6-15,9 4-2 0,-1 4 0 0,9 0 0 16,1 0-23-16,8 0-5 0,4-4-1 0,-4 4 0 16,4-4-3-16,1 0-1 0,-5 0 0 0,0 0 0 15,-4 0-1-15,-5 0 0 0,-4 0 0 0,0-4 0 16,-9 0-8-16,-5 0 0 0,1 4 9 0,-9 0-9 15,0-4 0-15,-9 4 0 0,0-4-10 0,-13 4 10 32,9 0-28-32,-9 0 0 0,0 0 1 0,0 0 0 0,0 0-40 0,0 0-8 0,0 0-1 15,-9 8-860-15</inkml:trace>
          <inkml:trace contextRef="#ctx0" brushRef="#br0" timeOffset="369484.3939">23077 16523 345 0,'0'0'15'0,"0"0"4"0,0 0-19 0,0 0 0 16,0 0 0-16,0 0 0 0,0 0 200 0,9 0 37 15,4-4 7-15,-13 4 2 0,0 0-110 0,0 0-21 16,0 0-5-16,0 0-1 0,0 0-13 0,0 0-4 15,0 0 0-15,9 8 0 0,-5 0-6 0,-4 4-2 0,-4 3 0 0,-1 12 0 16,1 5-36-16,-9 3-7 0,0 4-1 0,-1 4-1 16,-3 7 14-16,-1 1 3 0,1 0 1 0,-5-1 0 15,4-3-9-15,-4 0-3 0,5 0 0 0,-5-4 0 16,4-4-22-16,1 0-5 0,-1 0-1 0,5-4 0 16,0-8-17-16,4 0 0 0,0-3 8 0,1-5-8 15,3 1-12-15,5-5-7 0,0-3-1 0,0 0 0 31,5-4-137-31,-1 3-28 0,-4-11-6 0,9 4-844 0</inkml:trace>
        </inkml:traceGroup>
        <inkml:traceGroup>
          <inkml:annotationXML>
            <emma:emma xmlns:emma="http://www.w3.org/2003/04/emma" version="1.0">
              <emma:interpretation id="{04F5D9BB-301F-4F80-8F2C-6DF000473681}" emma:medium="tactile" emma:mode="ink">
                <msink:context xmlns:msink="http://schemas.microsoft.com/ink/2010/main" type="inkWord" rotatedBoundingBox="26139,17379 28581,17351 28591,18205 26149,18232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70390.4618">24643 16816 172 0,'0'0'8'0,"0"0"1"0,0 0-9 0,0 0 0 16,5-12 0-16,-1 0 0 0,-4 4 280 0,0-3 53 16,0-5 11-16,-4 4 3 0,4-3-163 0,0 3-33 15,0-3-7-15,0 3 0 0,-5-4-70 0,1 5-14 16,-1-1-2-16,1 0-1 0,0 4-20 0,-5 1-4 15,5 3-1-15,-1-4 0 0,-4 4-21 0,9 4-11 0,-8 4 10 16,-6 0-10-16,-3 0 11 0,4 7-11 0,-5 1 12 0,1 8-12 16,-1-1 0-16,-4 1 0 0,5 3 0 0,-1 0 0 15,5 5 8-15,4-1-8 0,-4-4 0 16,4 1 0-16,0-5 8 0,5 5-8 0,0-9 9 0,-1 5-9 16,1-9 10-16,4 1-10 0,0-12 10 0,0 0-10 15,0 0 10-15,0 0-10 0,4 8 10 0,9 0-10 16,1-8 0-16,-1-4 8 0,-5 0-8 0,6 0 0 15,3-4 0-15,5 0 0 0,-4-3-9 0,4-5 9 16,4 4-8-16,-4 1 8 0,0-5 0 0,0 1-9 16,0-1 9-16,0 0 0 0,-5-3 0 0,-4 3 0 15,5 1 0-15,-9-1 0 0,-1 4 0 0,1 5 0 16,-4-5 10-16,-1 8-2 0,-4-4-8 0,0 8 12 16,0 0 35-16,0 0 6 0,-4-4 2 0,4 4 0 15,-9 8-35-15,0 4-6 0,-4-1-2 0,4 5 0 16,0 0-12-16,1 3 11 0,3-3-11 0,5 3 10 15,0 1-10-15,0 3 0 0,5 1 0 0,3-5 0 16,-3 1-52-16,3-1-16 16,1-3-4-16,0-1-1022 0</inkml:trace>
          <inkml:trace contextRef="#ctx0" brushRef="#br0" timeOffset="370823.1787">25227 16687 1695 0,'0'0'75'0,"0"0"16"0,0 0-73 0,0 0-18 0,13-4 0 0,-13 4 0 16,13-4 100-16,-13 4 16 0,9 8 3 0,4 4 1 15,-4-1-16-15,0 9-4 0,-1-5 0 0,-3 9 0 16,-1 3-55-16,0 0-11 0,-4 5-2 0,0 3-1 15,-4-4-2-15,4 0 0 0,0-4 0 0,-4 1 0 16,4-1-12-16,4-7-2 0,-4-1-1 0,4 1 0 16,-4-5-3-16,5-3-1 0,-5-4 0 0,0-8 0 15,0 0-10-15,0 0 8 0,0 0-8 0,0 0 8 16,0 0 0-16,0 0 0 0,4-16 0 0,1 4 0 16,3-3-8-16,1-5 0 0,0-3 0 0,0-4 0 15,0-9 0-15,4 1 0 0,0 0 9 0,4-4-9 16,1 4 0-16,-1-4 0 0,5 4 0 0,0 8 0 15,-4 3 0-15,-1 5 0 0,1 7 0 0,-5 4 0 0,0 1 0 0,-4 10 0 16,-9-3 0-16,9 8 0 0,0 8 20 0,-5 3 10 16,0 1 2-16,-4 3 0 0,-4 1-32 0,4-1 0 15,0 0 0-15,-4 1 0 0,-1-1-16 0,5-3-5 16,-4-1-2-16,4 1 0 16,4-1-217-16,1-7-43 0</inkml:trace>
          <inkml:trace contextRef="#ctx0" brushRef="#br0" timeOffset="371929.3119">26324 16816 748 0,'0'0'33'0,"0"0"7"0,4-8-32 0,0 0-8 0,1-4 0 0,-1 5 0 15,0-1 158-15,1 0 30 0,-5 8 5 0,0-8 2 16,-5-4-80-16,1 1-16 0,0-1-3 0,-1 4-1 0,1-3-56 16,-5 3-11-16,5 0-3 0,-5 0 0 15,5 0-13-15,-5 1-2 0,4 3-1 0,-3-4 0 0,3 4 5 0,5 4 1 16,-8 0 0-16,-6 4 0 0,1-4-6 0,-4 8-1 16,3 7 0-16,-3 1 0 0,4-1-8 0,-9 5 8 15,4 7-8-15,1 1 8 0,-1-1-8 0,1 0 0 16,-1 0 0-16,5 1 8 0,9 3-8 0,-5-8 12 15,4-3-12-15,1 3 12 0,4-3-4 0,4-5 0 16,1-3 0-16,-1 0 0 0,5-4 0 0,0-1-8 16,-1-3 12-16,6-4-4 0,3-4-8 0,1-3 0 15,4-1 0-15,0-4 8 0,0-4-8 0,4 1 0 16,5-9 0-16,4 1 0 0,0-4 0 0,4-1 0 0,-4-3 0 16,5-4 0-16,4 4 0 0,-5-8 8 15,1 0-8-15,-5-4 12 0,0 0-4 0,-4 4-8 0,-5-8 12 0,-4 4-4 16,0 1-8-16,0-1 0 0,-5 4 9 15,-4 7-9-15,-4 5 20 0,-4 4-1 0,3 3 0 0,-3 5 0 16,-10 3 25-16,5 12 4 0,-8 0 2 0,-1 8 0 16,-9 3-21-16,1 9-4 0,-5 11-1 0,-5 4 0 15,-3 4-15-15,-1 4-9 0,0 0 10 0,1 8-10 16,3-1 9-16,1 1-9 0,4 4 8 0,0-1-8 31,9 1-47-31,-5 0-14 0,5-5-3 0,4 1-645 0,1 0-129 0</inkml:trace>
        </inkml:traceGroup>
        <inkml:traceGroup>
          <inkml:annotationXML>
            <emma:emma xmlns:emma="http://www.w3.org/2003/04/emma" version="1.0">
              <emma:interpretation id="{323C4DB6-CB0F-43E9-BD56-D03BF43478EF}" emma:medium="tactile" emma:mode="ink">
                <msink:context xmlns:msink="http://schemas.microsoft.com/ink/2010/main" type="inkWord" rotatedBoundingBox="29280,17200 30568,17186 30581,18324 29292,18339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372405.5722">27903 16215 1324 0,'0'0'118'0,"0"-12"-94"16,0 5-24-16,0-1 0 16,0 8 91-16,0 0 13 0,0 0 4 0,0 0 0 0,0 0-16 0,0 0-2 15,0 0-1-15,-4 11 0 0,-1 5-21 0,-4 7-5 16,-4 5-1-16,0 7 0 0,-9 4-38 0,5 4-8 16,-5 4-2-16,0 3 0 0,4 1 22 0,-4 4 5 15,0 3 1-15,-4 1 0 0,4-5-10 0,0 5-1 16,5-5-1-16,-1 1 0 0,0-12-14 0,5 0-2 15,0-4-1-15,4-4 0 0,1-4-13 0,-1 0 8 16,4-7-8-16,1-5 0 16,-5 1-15-16,9-1-9 0,-4-11-1 0,0 0-1 15,4-8-129-15,0 0-25 0,0 0-6 0</inkml:trace>
          <inkml:trace contextRef="#ctx0" brushRef="#br0" timeOffset="373173.1399">27684 16652 518 0,'0'0'46'0,"0"0"-37"0,0 0-9 0,0 0 0 16,0 0 168-16,0 0 31 0,0 0 6 0,0 0 2 15,0 0-91-15,0 0-17 0,0 0-4 0,0 0-1 16,0 0-14-16,0 0-4 0,0 0 0 0,0 0 0 16,0 0-18-16,0 0-4 0,0 0-1 0,0 0 0 15,0 0-18-15,0 0-4 0,0 0-1 0,0 0 0 0,0 0 1 0,4 8 0 16,5-1 0-16,4-3 0 0,-4 0 2 0,13-4 1 16,0 0 0-16,4 0 0 0,9-4-5 0,4 4-1 15,5 0 0-15,0-4 0 0,4 4-28 0,-4-3 8 16,5-1-8-16,3 0 0 15,-3 4-19-15,8 0-6 0,-5 0-2 0,5 0-1063 0</inkml:trace>
          <inkml:trace contextRef="#ctx0" brushRef="#br0" timeOffset="372796.7801">27736 16250 864 0,'0'0'76'0,"0"0"-60"0,0 0-16 0,0 0 0 15,0 0 86-15,0 0 14 0,5-8 4 0,-5 8 0 16,0 0-16-16,0 0-2 0,0 0-1 0,0 0 0 16,0 0-7-16,0 0-2 0,4-7 0 0,0-1 0 0,-4 8-11 0,5-4-2 15,4-4-1-15,-1 4 0 0,10 0-13 0,-5 4-2 16,5-8-1-16,-1 8 0 0,5-7 0 0,4 3 0 16,5 0 0-16,4 0 0 0,5-4-14 0,-1 4-2 15,5-4-1-15,4-3 0 0,1 7-13 0,3-4-4 16,1 4 0-16,0 0 0 0,-1-4-12 0,1 1 0 15,-5 3 0-15,-4 0 0 0,-5 0 0 0,-3 0 0 16,-6 4 0-16,1-4 0 0,-9 4 0 0,4 4 0 16,-8-4-12-16,-1 0 12 15,-4 4-36-15,1-4 0 0,-6 8 0 0,-3-4 0 16,-1 7-160-16,-8 1-33 0</inkml:trace>
        </inkml:traceGroup>
        <inkml:traceGroup>
          <inkml:annotationXML>
            <emma:emma xmlns:emma="http://www.w3.org/2003/04/emma" version="1.0">
              <emma:interpretation id="{E2FC60E3-C8AB-4261-95C4-8DA7C7489794}" emma:medium="tactile" emma:mode="ink">
                <msink:context xmlns:msink="http://schemas.microsoft.com/ink/2010/main" type="inkWord" rotatedBoundingBox="31073,18112 31095,18111 31096,18166 31074,18167"/>
              </emma:interpretation>
              <emma:one-of disjunction-type="recognition" id="oneOf49">
                <emma:interpretation id="interp57" emma:lang="" emma:confidence="1">
                  <emma:literal>.</emma:literal>
                </emma:interpretation>
                <emma:interpretation id="interp58" emma:lang="" emma:confidence="0">
                  <emma:literal>)</emma:literal>
                </emma:interpretation>
                <emma:interpretation id="interp59" emma:lang="" emma:confidence="0">
                  <emma:literal>,</emma:literal>
                </emma:interpretation>
                <emma:interpretation id="interp60" emma:lang="" emma:confidence="0">
                  <emma:literal>\</emma:literal>
                </emma:interpretation>
                <emma:interpretation id="interp61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73728.7179">29303 17073 1152 0,'0'0'102'0,"0"0"-82"16,4-8-20-16,-4 8 0 0,4-8 147 0,-4 8 25 15,0 0 4-15,0 0 2 0,0 0-91 0,0 0-19 16,0 0-3-16,0 0-1 0,5-3-1 0,-5 3-1 16,0 0 0-16,0 0 0 0,0 0-41 0,0 0-8 15,-5-12-1-15,1 4-1 0,4 8-11 0,0 0 0 0,0 0 0 16,-4-8 0-16,-1 0 0 0,5 8 0 0,0 0 0 0,0 0 0 15,0 0 0-15,0 0 0 0,0 0 0 0,0 0 0 16,0 0 0-16,0 0 8 0,0 0-8 0,0 0 8 16,0 0 3-16,0 0 0 0,0 0 0 0,0 0 0 15,0 0-1-15,0 0 0 0,0 0 0 0,0 0 0 16,0 0-10-16,0 0 0 0,0 0 0 0,0 0 0 31,0 0-85-31,0 0-19 0,-4 8-4 0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3BB76A-B375-4651-99C2-EDA0B3599877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5:00:03.8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D41E7B-02E7-4D70-822B-BB4BA9A1BBB4}" emma:medium="tactile" emma:mode="ink">
          <msink:context xmlns:msink="http://schemas.microsoft.com/ink/2010/main" type="inkDrawing" rotatedBoundingBox="13785,15807 25048,15355 25060,15654 13797,16105" semanticType="underline" shapeName="Other">
            <msink:sourceLink direction="with" ref="{03F87A02-6B6B-4842-8382-3CF9055E436B}"/>
            <msink:sourceLink direction="with" ref="{B3A7F935-9188-484D-917F-C0F2C6FE4E7C}"/>
          </msink:context>
        </emma:interpretation>
      </emma:emma>
    </inkml:annotationXML>
    <inkml:trace contextRef="#ctx0" brushRef="#br0">9 430 518 0,'0'0'46'0,"0"0"-37"15,0 0-9-15,0 0 0 0,0 0 70 0,0-5 12 16,0-5 2-16,0 10 1 0,0 0-29 0,0 0-7 0,0 0-1 0,0 0 0 31,-5-10 36-31,5 10 8 0,0 0 0 0,0 0 1 16,0 0-11-16,0 0-2 0,-6-5-1 0,6 5 0 15,0 0-35-15,0 0-8 0,0 0 0 0,0 0-1 16,0 0-25-16,0 0-10 0,0 0 8 0,0 0-8 16,0 0 0-16,0 0 0 0,0 0 0 0,0 0 0 0,0 0-12 15,11 10 12-15,1-5-12 0,5 5 12 0,-6-5 0 0,6 5 0 16,0-5 12-16,0 0-4 0,5 0 4 0,-5 0 1 16,-5 0 0-16,-1 0 0 0,0-5-1 0,6 5-1 15,0 0 0-15,0 0 0 0,0 0-1 0,0-5 0 16,0-5 0-16,6 5 0 0,-1-5-10 0,1 0 0 0,11 0 0 0,-11 5 0 15,5-10 0-15,0 5 0 0,-5 0 0 0,11 0 0 16,-6 5 0-16,0-5 0 0,1 5 0 0,-1 0 0 16,0 0 14-1,-5 5-2-15,5-5-1 0,0 5 0 0,-5 0 5 0,5 0 0 16,0-5 1-16,1 5 0 0,-7-5-4 0,7 0-1 16,-1 0 0-16,6 0 0 0,-6 0-4 0,12-5 0 15,-6 0-8-15,0 5 12 0,5-10-4 0,1 10-8 0,-1-5 11 0,7 0-11 16,10 0 11-16,-5 0-11 15,-11 5 10-15,5-5-10 0,0 5 10 0,-5-5-10 0,-1 5 10 16,1 0-10-16,-6 0 10 0,0 5-10 0,5-5 10 0,-5 5-10 16,6-5 12-16,-1 0-4 0,1 0-8 0,0-5 12 15,-1 5-12-15,6 0 11 0,-11-5-11 0,12 5 10 16,-1 0-10-16,-6 5 0 0,-5-5 0 0,6 0 8 0,0 0-8 0,-1 0 0 16,-5 5 0-16,0-5 0 0,0 5 0 0,-6-5 0 15,6 5 0-15,-6-5 0 0,1 5 0 0,-1 0 0 16,0-10 9-16,1 5-9 0,4 0 8 0,-4 0-8 15,5-5 8-15,5 5-8 0,1-5 17 0,-1 5-1 16,1-5 0-16,0 5 0 0,5-5-16 0,0 5 0 0,-5-5 0 16,-1 5 0-16,7-5 0 0,-1 5-12 0,0-5 0 0,0 5 0 15,-5 0 12-15,-1 0 0 0,7 0 0 0,-7 0 0 16,1 5 0-16,-1-5 0 0,7 0 0 0,-1 5 0 16,0-5 0-1,0 5 0-15,1-5 0 0,5 0 0 16,-1-5-10-16,1 5 1 0,6-5 0 0,-1 0 0 0,-5 5-1 15,6-5 0-15,-6 0 0 0,0 5 0 0,0 0 10 16,-6 0 0-16,6 0 0 0,0 0 0 0,-6 5 0 0,0-5 11 16,0 5-3-16,1-5 0 0,10 0 12 0,-11 0 1 15,-5 0 1-15,11-5 0 0,0 0-22 0,5 5 0 16,-5-10 0-16,0 5 8 0,0 0-20 0,0 0-3 0,-6-5-1 0,0 5 0 16,6 0 16-16,-11 0 0 0,5 0 0 0,0 0 0 15,1-5 0-15,-7 10 0 0,6-5 0 0,1-1 0 16,-1 6 0-16,-5-5 0 0,-1 0 0 0,1 0 0 15,-1 0 0-15,1 5 0 0,5-5 0 0,0 5 0 16,-5-5 0-16,5 5 0 0,0-5 0 0,1 0 0 0,-1 5 15 0,6-5-1 16,-6 5 0-16,6-5 0 0,11 0-14 0,-5-5-15 15,-6 5 3-15,0-5 1 0,5 5 11 0,1-5 0 16,5 0 0-16,-6 0 0 0,-5 5 0 0,6-5-12 16,5 0 12-16,-5 0-12 15,-12 0 12-15,6 5-13 0,5-5 5 0,1-1 8 16,-6 6 0-16,-6 0 0 0,0-5 0 0,6 5 0 15,0 0 0-15,-6 5 0 0,-11-5 0 0,6 5 0 16,-1-5 12-16,1 5 0 0,-6-5 0 0,0 5 0 16,-6 0-1-16,6-5 0 0,0 0 0 0,0-5 0 0,-6 5-11 15,1-5 0-15,16 0 0 0,-6 0 0 0,1 5 0 16,0-5 0-16,5 0 0 0,0 5 0 0,6 0-9 0,-6 0 9 16,-5 0 0-16,-1 5 0 0,12 0 0 0,-11 0 0 15,-1 5 12-15,1 0-3 0,0 0-9 0,-6 0 0 16,5 0 0-16,-5 0 8 0,-6 5-8 0,1-5 10 0,5 5-10 0,-6 0 10 15,0-5-10-15,-5 0 0 0,11 0 0 0,-6 0 0 16,6 0 0-16,-6 0 0 0,0 0 0 0,1-5 0 16,5 0 0-1,-6 5 12-15,0-5-12 0,0 0 12 0,6 0-12 16,0 0 0-16,-5 0 0 0,-1 0 8 0,0 0 4 0,0 0 1 0,-11 5 0 0,6 0 0 0,0-10-13 16,-6 5 11-1,5 0-11-15,-5 0 10 0,-5 0-10 0,-1 5 0 16,6-5-10-16,0 5 10 0,-6 0 0 0,0-5-9 15,6 5 9-15,0 0 0 0,0-5 0 0,0 5 0 16,0 0 0-16,0-5-8 0,0 6 8 0,0-6 0 0,-6 5 0 0,6-5 0 16,6 0 0-16,-6 0 0 0,0 5 0 0,0 0 0 15,0-5 0-15,6 0 8 0,-7 0-8 0,7 0 8 16,0 0 4-16,-1 0 2 0,1 0 0 0,0 0 0 16,-1 0-1-16,6-5 0 0,-5 5 0 0,11 0 0 0,-11-5-4 15,5 5-1-15,0 0 0 0,-5 0 0 0,5 0-8 16,0-5 0-16,1 5 0 0,-1 0 0 0,0-6 0 0,0 6 0 15,-5 0 0-15,0 0 0 0,5 0 0 0,-5 0 0 16,5 0 0-16,0 0 0 0,-5 0 0 0,-6 0 0 16,5-5 0-16,-5 5 0 15,6 0 0-15,-6 0 0 0,0 0 0 0,6 0 0 16,5-5 0-16,0 5 0 0,0-5 0 0,6 5 0 16,0 0-10-16,11 0 10 0,1 5 0 0,5-5-9 15,0 5 9-15,-1-5 0 0,7 5 0 0,-6 1 8 0,-12-6-8 16,1 5 8-16,-6 0-8 0,-6 0 8 0,1-5-20 15,-7 5-3-15,-5-5-1 0,0 5 0 16,0-5-34-16,-6 0-7 0,-11 0-2 0,0 0-633 16,0 0-126-16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9:42.53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14C32B-F552-4D3B-A345-6C0F322D1E0D}" emma:medium="tactile" emma:mode="ink">
          <msink:context xmlns:msink="http://schemas.microsoft.com/ink/2010/main" type="writingRegion" rotatedBoundingBox="1777,427 31705,-799 32439,17084 2511,18311"/>
        </emma:interpretation>
      </emma:emma>
    </inkml:annotationXML>
    <inkml:traceGroup>
      <inkml:annotationXML>
        <emma:emma xmlns:emma="http://www.w3.org/2003/04/emma" version="1.0">
          <emma:interpretation id="{F15A149E-D0C6-4732-B15E-D68F49A4533E}" emma:medium="tactile" emma:mode="ink">
            <msink:context xmlns:msink="http://schemas.microsoft.com/ink/2010/main" type="paragraph" rotatedBoundingBox="3131,263 27564,-375 27616,1629 3183,2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26AACF-3C86-4E4D-99FE-BB3A90BADAD5}" emma:medium="tactile" emma:mode="ink">
              <msink:context xmlns:msink="http://schemas.microsoft.com/ink/2010/main" type="line" rotatedBoundingBox="3131,263 27564,-375 27616,1629 3183,2268"/>
            </emma:interpretation>
          </emma:emma>
        </inkml:annotationXML>
        <inkml:traceGroup>
          <inkml:annotationXML>
            <emma:emma xmlns:emma="http://www.w3.org/2003/04/emma" version="1.0">
              <emma:interpretation id="{19A4487F-E649-4B39-B05B-E0D029A8B065}" emma:medium="tactile" emma:mode="ink">
                <msink:context xmlns:msink="http://schemas.microsoft.com/ink/2010/main" type="inkWord" rotatedBoundingBox="3135,404 6685,311 6733,2175 3184,22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191 932 1292 0,'0'0'28'0,"0"0"7"0,0 0 1 0,0 0 0 0,0 0-36 0,0 0 0 16,0 0 0-16,0 0 0 0,0 0 76 0,0 0 8 16,0 0 1-16,0 0 1 0,0 0-51 0,0 0-11 15,0 0-1-15,0 0-1 0,0 0 7 0,0 0 2 16,0 0 0-16,0 0 0 0,0 0-15 0,0 0-2 15,0-4-1-15,9-4 0 0,4 4 12 0,0 0 3 16,-4 1 0-16,4-5 0 0,13 0 6 0,-4 0 2 16,5 0 0-16,-1-3 0 0,5 3-13 0,4-4-3 15,-5 4 0-15,5-3 0 0,1 3-20 0,3-4 0 16,-4 4 0-16,5-3 0 16,-1-1-73-16,1 4-19 0,39-15-4 0,-18 11-1 0</inkml:trace>
          <inkml:trace contextRef="#ctx0" brushRef="#br0" timeOffset="-404.2062">265 374 1134 0,'9'-19'50'0,"-9"11"10"0,0 8-48 0,5-4-12 0,-1-4 0 0,-4 8 0 16,0 0 54-16,0 0 8 0,0 0 2 0,0 0 0 15,0 0-34-15,0 0-6 0,0 0-2 0,-9 8 0 16,9 0-6-16,-9 8-2 0,-4-9 0 0,5 13 0 15,-1-5 3-15,4 5 1 0,-3 3 0 0,3 5 0 16,1 3-18-16,-5 8 0 0,5-8 8 0,-1 12-8 16,1 0 12-16,-5 4-2 0,0 3 0 0,1-3 0 15,-1 4 18-15,-4-4 4 0,-1 7 1 0,1-15 0 16,5 4-1-16,-6 0-1 0,1 0 0 0,4-4 0 16,-4-4-14-16,4 0-2 0,1 4-1 0,-5-8 0 15,4-3-6-15,4 3-8 0,1-4 11 0,0-7-11 0,-1-1 9 16,5-3-9-16,-4-1 0 0,4-3 9 0,0-4-9 15,0 0 0-15,0-8 0 0,0 0 0 0,0 0 20 0,0 0 9 16,0 0 2-16,0 0 0 0,0 0-15 0,0 0-2 16,0-8-1-16,0-4 0 0,4 0 7 0,1 1 0 15,-5-5 1-15,4-3 0 0,-4-1-10 0,9-7-3 16,-5 3 0-16,-4-3 0 0,5 0-8 0,-5-1 0 16,13-3 9-16,-13 0-9 0,8 4 19 0,1-1-1 15,0 1 0-15,0 0 0 0,0 0-29 0,-1-1-5 16,1 1-2-16,4 0 0 0,-4-5 6 0,0 1 0 15,0 8 1-15,-1 3 0 0,1-7 11 0,0 4 14 16,4 7-3-16,-4 4-1 0,-9-7-10 0,9 7-17 0,-1 0 4 16,-3-3 1-16,-1 7 12 0,5-4 0 0,-5 5 0 15,1-1 0-15,-1 0 0 0,1-4 0 0,-5 1 0 16,0-1 0-16,4 4 0 0,0-4 0 0,-4-3 0 16,0-1 0-16,5 4 0 0,3 1 0 0,-8-9 0 0,0-7 0 15,5 7 0-15,-1-3 15 0,1 4-3 0,3-5-1 16,-3 5-11-16,4-5 0 0,-1 5 0 0,1-5 0 15,0 5 0-15,4 3 0 0,-9 1 0 0,5-5 0 16,0 5 0-16,-5-1 0 0,5 0 0 0,-4 5 0 16,8-1-10-16,-9 4 10 0,0-3 0 0,1-1-9 15,4 0 9-15,-9 4-10 0,8 4 10 0,-3-11-10 16,4 11 1-16,-1-12 0 0,1 12 0 0,-4-7 0 16,3 3 9-16,-3-8-13 0,12 1 5 0,-17 7 8 15,9-4-12-15,0 4 12 0,0 1-10 0,-1-5 10 16,-3 4-10-16,3 0 10 0,-3 1-10 0,4 3 10 0,-5-8 0 15,-4 12 0-15,0 0 0 0,0 0 0 0,0 0-9 0,9 12 9 16,-5-1-8-16,1 5 8 0,-5 0 0 0,0-1-8 16,0 12 8-16,4-3 0 0,-4 3 0 0,4 4 8 15,5 4 0-15,-4 1 0 0,-1-1-8 0,0 4-8 16,1 4 8-16,-5-5-12 0,8 1 12 0,-8 4 9 16,5 8-1-16,-5 0-8 0,4 3 20 0,-4-3-4 15,0 4 0-15,0-5 0 0,0-3 1 0,0 0 0 16,0-8 0-16,0 4 0 0,-4-4 3 0,4-4 1 15,0 4 0-15,4-12 0 0,-4 4-21 0,5-3 9 16,-5-5-9-16,0 1 0 0,0-5 12 0,0-3-4 0,4 3 0 16,-4-3-8-1,0-8-28-15,0-8-12 0,0 7-2 0,0 5-608 0,0-4-122 16</inkml:trace>
          <inkml:trace contextRef="#ctx0" brushRef="#br0" timeOffset="1060.6274">1152 1041 691 0,'0'0'61'0,"0"0"-49"16,0 0-12-16,0 0 0 0,0 0 96 0,0 0 16 15,4-8 3-15,9 1 1 0,9-9-24 0,-9 8-4 16,9-11 0-16,5-1-1 0,3-7-35 0,1 0-6 16,0-5-2-16,4-3 0 0,9 4-11 0,0-4-2 0,-5 4-1 0,-4 0 0 15,0-5-1-15,5 5 0 16,-5 0 0-16,-4 4 0 0,-5-12-29 0,5 8 0 16,-9-5 0-16,-1 1 0 0,1 0 14 0,-4 0 0 15,0-4 0-15,-5 4 0 0,-5-4-14 0,1-4 0 16,-4 0 0-16,-5 0 0 0,4-11 0 0,-4 7 0 15,0 4 0-15,-4-11 0 0,-1 7 0 0,1 4-16 0,-5 4 3 0,5-4 1 16,-1 8 12-16,1 8 0 0,0-1 0 0,-5 5 0 16,4 7 0-16,-3 1 0 0,3 3 0 0,1 0 0 15,-5 12 0-15,0-11 0 0,0 11 0 0,1 0 0 16,-1-4 0-16,0 4 0 0,0 0 0 0,1 4 0 16,3-1 0-16,-4 5 0 0,1-8 0 0,-1 0 0 15,9 0 0-15,0 0 0 0,-5 4 0 0,-3 0 0 16,-1 0 0-16,9-4 0 0,0 0 0 0,0 0 0 15,-4 8 0-15,-5 3 0 0,0-3 0 0,5 8 0 16,-1-1 0-16,-4 5 0 0,1 3 0 0,-1 9 0 16,0-1 0-16,0 4 8 0,-4 8 1 0,0 7 0 0,4 1 9 15,0 8 2-15,9 7 0 0,-4 0 0 0,-5 1 17 0,1 3 4 16,8-4 1-16,0 4 0 0,0-4-16 0,4 1-3 16,0-5-1-16,1 4 0 0,-5-3-6 0,0-5-2 15,0-11 0-15,4 0 0 0,-4-4 4 0,0-4 1 16,-4-4 0-16,-1-4 0 0,10 0-19 0,-5-3 0 15,-5-1 0-15,5-8 0 16,-4 5-98-16,4-5-26 0,4 1-6 0,-4 3-1 0</inkml:trace>
          <inkml:trace contextRef="#ctx0" brushRef="#br0" timeOffset="1600.7199">2586 464 230 0,'0'0'10'0,"0"0"2"0,-4-8-12 0,4 0 0 15,0 8 0-15,0-4 0 0,0-7 155 0,0 3 28 16,-4 0 5-16,4 4 2 0,0-4-83 0,0-3-17 16,-5 3-3-16,5-4-1 0,-4 5-20 0,4-1-4 15,-5 0-1-15,1 0 0 0,0 4-25 0,4 4-4 16,0 0-2-16,-5-4 0 0,-4 4-18 0,-4 4-3 15,5 0-1-15,-6 4 0 0,-3 8-8 0,-1 3 12 16,1 0-12-16,4 1 12 0,-5-1 1 0,5 5 1 16,-5-1 0-16,10 5 0 0,-1-9-14 0,4 4 0 15,1 5 0-15,0-13 0 0,4 9 9 0,4-5-1 16,5 1 0-16,0-5 0 0,-1 5-8 0,1-5 0 16,0 1 0-16,4 0 0 0,-4-5 0 0,0 1 0 15,4 0 0-15,0 3 8 0,-4-3 0 0,-1 0-8 0,1 3 12 16,0-7-4-16,-5 4 19 0,-4 0 3 0,-4-1 1 0,0 5 0 15,-1-1 0-15,-4 5 0 0,1-4 0 16,-6 3 0-16,1-3-9 0,0 3-2 16,-4-11 0-16,-1 11 0 0,-4-3-12 0,0 4-8 0,5-5 10 0,-1 5-10 31,-8-1-76-31,8 8-20 0,1-11-5 0</inkml:trace>
          <inkml:trace contextRef="#ctx0" brushRef="#br0" timeOffset="2069.2269">3258 589 1494 0,'8'-28'32'0,"1"21"8"0,-9 3 0 0,5-12 3 0,-1 12-35 0,0-4-8 16,-4 8 0-16,0 0 0 0,0 0 44 0,0 0 6 16,0 0 2-16,0 0 0 0,-8 8-16 0,-1 4-4 15,0 4 0-15,-4-1 0 0,4 5-32 0,0 3 0 16,-4 8 0-16,4 0 0 0,-4 5 13 0,4 3-4 16,5-4-1-16,-5 4 0 0,5-4-8 0,4 0 0 15,-9 0 0-15,9-4 8 0,4-7 1 0,1-1 0 16,-1-4 0-16,1-3 0 0,3 4-9 0,1-9 10 15,0 1-10-15,4-4 10 0,-13-8-2 0,13 4 0 0,5-4 0 16,-1-4 0-16,5 4 18 0,-4-8 3 0,-5 0 1 16,5-4 0-16,3 1-16 0,1-5-3 0,-8 1-1 15,-1-1 0-15,4-4 3 0,1-3 1 0,-5 0 0 0,-4-5 0 16,4 5 6-16,0-4 2 0,0-1 0 0,-4-3 0 16,-9 8-2-16,4-5 0 0,5 9 0 0,-4-4 0 15,-10 7-20-15,1-4 0 0,-5-3 0 0,-4 4 0 16,0-1 12-16,0 1-1 0,-9 3-1 0,4 4 0 15,5-3-10-15,-5 11 0 0,1-8 0 0,4 8 0 16,-1 0-36-16,6 4-4 0,8 0 0 16,-9 0-613-16,0 4-123 0</inkml:trace>
        </inkml:traceGroup>
        <inkml:traceGroup>
          <inkml:annotationXML>
            <emma:emma xmlns:emma="http://www.w3.org/2003/04/emma" version="1.0">
              <emma:interpretation id="{05D71AED-7460-4386-AE38-D65397653CDE}" emma:medium="tactile" emma:mode="ink">
                <msink:context xmlns:msink="http://schemas.microsoft.com/ink/2010/main" type="inkWord" rotatedBoundingBox="8776,115 11867,34 11918,1975 8827,20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268.9317">7259-636 1216 0,'-5'-8'27'0,"5"-3"5"0,5-5 2 0,-10 8 0 0,5 1-34 0,0 3 0 16,5-8 0-16,-5 12 0 0,0 0 40 0,0 0 0 16,0 0 1-16,0 16 0 0,-5-1-20 0,5 12-4 15,-4-7-1-15,0 7 0 0,-1 8-8 0,1 4-8 16,-1 8 12-16,-3 8-12 0,3-5 8 0,1 9-8 16,0 3 0-16,-10 9 0 0,6 7 48 0,-6 0 4 15,-3 7 0-15,4-3 0 0,-9 0 0 0,4-4 0 16,-8 4 0-16,4-16 0 0,4 1-20 0,-4 3-4 15,1-12-1-15,-1 1 0 0,8-5 1 0,-3 5 0 16,-5-20 0-16,4 0 0 0,1-4-17 0,-1-4-3 16,-4-7-8-16,5-9 12 0,4-3-1 0,0 0-1 0,4-9 0 15,0 1 0-15,0-8 10 0,0-3 1 0,9-5 1 0,0 4 0 16,0-11 1-16,9-13 0 0,0 5 0 16,4-8 0-16,9-4-23 0,0 0 0 0,0 4 0 15,9-4 0-15,4 0 0 0,0 4 0 0,-4 4 0 0,-1 3 0 16,1 1 0-16,0 8 0 0,-5-1 0 0,-4 12 0 15,-5 0-8-15,1 5-4 0,-5 3 0 0,0 0 0 16,-4 11 12-16,4-3-10 0,-4 4 10 16,0 7-10-16,-5 1-1 0,5-5 0 0,-5 5 0 0,5 3 0 15,-4 5 11-15,3-9 16 0,-3 4-4 0,-1-3-1 16,5-4-11-16,-5-1-16 0,-4-7 4 0,9 0 1 16,-5 0 21-16,5-1 4 0,-4-7 1 0,3 0 0 15,1 0 0-15,4-7 0 0,5-1 0 0,-5-8 0 16,5 4-15-16,4-7 0 0,-1-1 0 0,1-3 0 15,0-4-19-15,5-1-9 0,-5-3-3 16,4 4 0-16,5-4 9 0,-5 11 2 0,0-7 0 0,-8 7 0 0,4 9 20 16,-5 3-11-16,1 4 11 0,-5 8-8 0,-4 4-1 0,0 3 0 15,-1 5 0-15,-3 4 0 0,-1 3 9 0,-4 4 11 16,0-7-3-16,0 3 0 0,0 4 3 0,0-3 0 16,4-5 0-16,-4 1 0 0,5-1-11 0,-1-7 12 15,1 4-12-15,-1-9 12 0,0 5-3 0,-4-12 0 16,0 0 0-16,14 4 0 0,-1-4 1 0,0 0 0 15,0-4 0-15,0-8 0 0,0 5-1 0,5-9 0 16,-1 4 0-16,5-7 0 0,-4-1-9 0,0 1 0 16,3-8 9-16,1 3-9 0,5 1 9 0,-1-8-9 15,5 3 12-15,-1-3-12 0,1 4 8 0,0 3-8 0,0 1 0 16,4-8 0-16,4 11 8 0,1-3-8 0,-5 7 0 16,0 5 0-16,0 7-9 0,0-8-6 0,0 4-1 15,-4 0 0-15,-5 8 16 0,1 0 0 0,-6 8 0 0,1-8 0 16,-4 4 9-16,-5 4-1 0,0 0-8 0,-4 3 12 15,0-3 5-15,-5 4 1 0,1 4 0 0,-1-9 0 16,-4 9 5-16,-4-1 1 0,-5 5 0 0,0-12 0 16,0 11-5-16,-4-7-1 0,0 4 0 0,-5 3 0 15,-8 1-6-15,0-5 0 0,4 1-1 0,-9 3 0 16,0-11 1-16,1 4 0 0,-5-4 0 0,4-1 0 16,0 1-12-16,0 0 0 0,1-4 0 0,-1-4-11 15,5 4-107-15,-1-8-22 0,1 4-4 16</inkml:trace>
          <inkml:trace contextRef="#ctx0" brushRef="#br0" timeOffset="6414.9419">8228-293 1728 0,'-4'-3'153'0,"0"-5"-122"16,-1 0-31-16,1 4 0 0,-1-8 81 0,1 8 11 15,0 1 1-15,4 3 1 0,-5-8-42 0,5 8-8 16,0 0-1-16,0 0-1 15,0 8-124-15,5 11-25 0,3-11-5 0</inkml:trace>
          <inkml:trace contextRef="#ctx0" brushRef="#br0" timeOffset="4994.5674">5640 409 172 0,'0'0'16'0,"0"-4"-16"16,-9-7 0-16,5 7 0 0,4 4 157 0,0 0 29 15,-9-4 6-15,9 4 0 0,0 0-111 0,0 0-22 16,0 0-5-16,0 0-1 0,0 0-30 0,0 0-7 16,9-8 0-16,4 4-1 0,0 4 21 0,5 0 5 15,4-4 1-15,4 1 0 0,5-5-2 0,4 4 0 16,4 0 0-16,1-4 0 0,4 0 5 0,-1-3 1 15,6-1 0-15,3 0 0 0,5-7 12 0,0-1 2 16,0 1 1-16,0-1 0 0,5 5-41 0,-5-1-9 16,0 0-2-16,-4 5 0 0,-5 3-9 0,0 0 8 15,-8 0-8-15,-1 4 8 0,-8-3-26 0,-1 7-6 0,1 0 0 16,0 7-1 0,-9-7-102-16,-5 8-20 0,1 4-4 0,-5-4-1 0</inkml:trace>
          <inkml:trace contextRef="#ctx0" brushRef="#br0" timeOffset="5317.2922">6456-335 730 0,'0'-20'32'0,"0"8"8"0,4 5-32 0,1 3-8 15,-5 0 0-15,0 4 0 0,0 0 91 0,0 0 17 16,0 0 3-16,-5 11 1 0,1 5-45 0,0 11-9 16,-1 5-2-16,-12-5 0 0,-1 16-11 0,-8 4-2 15,-5 3-1-15,5 13 0 0,-5-5 33 0,0 8 6 16,1 5 2-16,-1-5 0 0,0 0-30 0,5 4-5 16,-1-3-2-16,6-1 0 0,-1 0-14 0,0-3-2 15,0-1-1-15,0 4 0 0,0-7-21 0,4-1-8 16,-4 1 0-16,5-5 9 0,-5-3 0 0,0-4 0 15,4 0 0-15,-4-8 0 0,1-4-23 0,7 0-5 16,-3-8-1-16,4-3-589 16,4-1-119-16</inkml:trace>
        </inkml:traceGroup>
        <inkml:traceGroup>
          <inkml:annotationXML>
            <emma:emma xmlns:emma="http://www.w3.org/2003/04/emma" version="1.0">
              <emma:interpretation id="{613E5274-B031-4772-B3E5-919C06A85664}" emma:medium="tactile" emma:mode="ink">
                <msink:context xmlns:msink="http://schemas.microsoft.com/ink/2010/main" type="inkWord" rotatedBoundingBox="14045,580 18540,463 18571,1647 14076,176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188.9436">11966 390 1220 0,'0'0'54'0,"0"0"11"0,-4-12-52 0,0 8-13 16,4 4 0-16,0 0 0 0,0 0 97 0,-5-7 17 15,-4 7 3-15,9 0 1 0,0 0-49 0,0 0-9 0,0 0-3 0,-8 0 0 16,-1 3-37-16,4 13-7 16,-3-8-1-16,-1 11-1 0,-4 5-11 0,4-1 0 0,-9 4 0 0,5 1 0 15,0 7 0-15,-4-8 0 16,3 0 0-16,1 5 8 0,4-1-8 0,-4 0 0 0,5-8 0 0,3 1 8 16,5-1-8-16,0-3 12 0,5 3-12 0,-1-7 12 15,0-5-12-15,9 1 0 0,-4-4 0 0,4 0 0 16,1-8 0-16,-1 0 8 0,4 0-8 0,1-4 12 15,4 0-12-15,-5-12 10 0,10 1-10 0,-5-5 10 16,-1 1-10-16,6-9 0 0,-5 1 0 0,4-4 8 16,-4 4-8-16,0-5 8 0,0 1-8 0,0 8 8 15,0-12-8-15,-9 3 0 0,0 1 9 0,0 4-9 16,-4 7 12-16,0-7-3 0,-5 4 0 0,-4 3 0 16,0 5 12-16,0 3 3 0,-4 0 0 0,-5 5 0 15,0 3-10-15,-4 0-2 0,0 4 0 0,-5 4 0 16,-4 3-12-16,5 1 0 0,-9 4 8 0,4 4-8 0,-5-5 0 0,5 5 0 15,-4 3 0-15,4 1 0 16,0-1-108-16,5 5-14 0,-5-1-3 0,9 0-1 0</inkml:trace>
          <inkml:trace contextRef="#ctx0" brushRef="#br0" timeOffset="10580.7672">12510 214 1609 0,'0'0'35'0,"14"0"7"0,-1 8 2 0,0 0 2 0,0 4-37 0,5-1-9 15,-5 1 0-15,-5 8 0 0,6-5 69 0,-6 5 12 0,-3-1 3 0,4 9 0 16,-1-9-32-16,-3 0-7 0,4 1-1 0,-1-1 0 16,-3-3-20-16,-1 4-5 0,-4-1-1 0,4-3 0 15,-4-1-10-15,5 5-8 0,-5-12 9 0,-5 3-9 16,5-11 11-16,0 8-11 0,0-8 12 0,0 0-12 15,0 0 16-15,0 0-4 0,0 0-1 0,0 0 0 16,0 0-2-16,-8-8 0 0,3-7 0 0,5-1 0 16,0-3-1-16,5-5-8 0,-1-3 12 0,5 3-4 15,4-11-8-15,0 4 0 0,0-4 0 0,5 4 0 16,4 4 0-16,-5 3 0 0,5-3 0 0,-4 15 0 16,-5-7 0-16,0 11 0 0,0 8 12 0,0 0-4 15,-4 8-8-15,0 3 12 0,0 5-12 0,-5 4 12 16,1-1-2-16,-5 1 0 0,4 3 0 0,0 0 0 0,1 9-10 15,-1-13 12-15,5 4-12 0,0 5 12 0,-5-5-12 16,5 0 8-16,4 5-8 0,-4-9 8 16,0 1-88-16,4-1-19 0,-5 1-3 0,1-9-854 15</inkml:trace>
          <inkml:trace contextRef="#ctx0" brushRef="#br0" timeOffset="9787.3422">11571-27 288 0,'0'0'12'0,"0"0"4"0,-8-16-16 0,-1 12 0 0,0-11 0 0,0-1 0 16,-4 4 188-16,0 1 36 0,0-1 6 0,-5-8 2 15,5 1-135-15,0 3-26 0,-5 5-6 0,5-1-1 16,5 4-36-16,-6 4-7 0,1 0-1 0,0 8-1 16,0-4-19-16,0 12 0 0,-5-8 8 0,1 11-8 15,-1-3 12-15,-4 8-2 0,5-1 0 0,-5 4 0 16,0 9 14-16,-5-9 4 0,1 4 0 0,0 1 0 15,-1 3-8-15,-3 4-2 0,3-4 0 0,1 8 0 16,4-4 20-16,0 4 4 0,0-11 1 0,0 11 0 16,9-8-26-16,0 4-5 0,0 4 0 0,4-4-1 15,0-4-3-15,9-4-8 0,0-3 12 0,5 3-4 16,-1 4 3-16,0-3 0 0,5 3 0 0,4 0 0 16,1 4-11-16,-1 4 12 0,4-4-12 0,1 0 12 15,8 0-3-15,0-3 0 0,1-5 0 0,-1 0 0 16,5-3-57-16,4-9-11 0,0-3-2 0,0-4-741 15</inkml:trace>
          <inkml:trace contextRef="#ctx0" brushRef="#br0" timeOffset="10912.4539">13383 136 1267 0,'9'-27'56'0,"0"15"12"0,0 1-55 0,0 3-13 16,4-4 0-16,0 1 0 0,-4 3 118 0,-1 8 21 0,6 0 4 0,-6 8 1 15,1-5-64-15,0 17-12 0,4-8-2 0,-4 15-1 16,0-4-37-16,-1 5-8 0,1 3-2 0,0 4 0 16,0 0 2-16,-5-4 0 0,5 4 0 0,-5 0 0 15,5 0 6-15,-5-7 2 0,1 3 0 0,4-4 0 16,-5 1-18-16,0-9-10 0,1-3 12 0,3-1-12 15,-3 5 18-15,4-12-3 0,-5-1-1 0,5 1 0 16,-9-8 22-16,0 0 4 0,9-4 0 0,-1 0 1 16,1 0-17-16,4-3-3 0,-8-5-1 0,3 0 0 15,1-3-5-15,0-5-2 0,0-3 0 0,0-1 0 16,-1 5 17-16,5-5 3 0,1-7 1 0,-1 4 0 16,0-4-34-16,5 0 0 0,-1-1 0 0,1 1 0 15,-1 0-19-15,-4 0-10 16,5 0-3-16,-1 7 0 0,1 1-83 0,-5 7-17 15,0-3-3-15,5 11-885 0</inkml:trace>
          <inkml:trace contextRef="#ctx0" brushRef="#br0" timeOffset="11261.4049">14239 324 1062 0,'26'0'47'0,"-8"4"9"0,-1 3-44 0,10-7-12 16,-10 4 0-16,10 0 0 0,-6-4 114 0,1 4 21 15,0-8 4-15,-4 4 1 0,4-4-32 0,0 0-7 16,-5-3-1-16,-4-1 0 0,5 0-38 0,-5-4-8 16,0 1-2-16,1 3 0 0,-1-12-35 0,-5 5-7 0,1-1-2 15,0-3 0-15,0-1 20 0,0 4 3 16,-5-3 1-16,5-1 0 0,-5 1-32 0,0 3 0 0,-4-3 0 0,0 3 0 16,0-3 12-16,-4 3-3 0,4 8-1 0,-4-3 0 15,-5-1-8-15,0 4 0 0,0 8 0 0,1-8 0 16,-6 8 0-16,1 8 0 0,0-4 0 0,-9 12 0 15,0-5 0-15,-4 13-11 0,0-1 3 0,-1 8 0 16,5 4-9-16,0-3-2 0,0-1 0 0,5 12 0 16,-1-16 19-16,5 8 17 0,0 0-3 0,4 0-1 15,5-4-13-15,4 1 0 0,0-1 0 0,0 0 0 16,0 0 0-16,9-11 8 0,-5 7-8 0,9-7 0 16,-4 3-118-1,4-4-30-15,-4-3-5 0,8 4-2 0</inkml:trace>
          <inkml:trace contextRef="#ctx0" brushRef="#br0" timeOffset="11584.8681">14967 156 1555 0,'5'-12'138'0,"-5"12"-110"16,4-4-28-16,-4 4 0 0,0 0 56 0,13 0 7 15,-13 0 1-15,9 8 0 0,0 4-11 0,-1 3-1 16,6 1-1-16,-6 4 0 0,1-1-43 0,-4 4-8 15,3 5 0-15,1-9 0 0,0 1 37 0,-9 3 14 16,-4 1 2-16,4-1 1 0,-5-4-34 0,1-3-6 0,-5 3-2 16,0-7 0-16,5 0 8 0,-1 0 2 0,-3-5 0 0,-1 1 0 15,4 8-8-15,-3-16-2 0,8 0 0 0,-5 0 0 16,-3 0 15-16,8 0 2 0,-5 0 1 0,1-12 0 16,4 0 9-16,0 1 1 0,0-5 1 0,4 0 0 15,1-3-26-15,3-1-6 0,-8 1-1 0,13-12 0 16,1 4 20-16,3-1 3 0,-4-3 1 0,9 4 0 15,0 7-41-15,0-11-8 0,4 8-2 0,1 3 0 16,-5 8-5-16,0-3 0 0,0 11-1 0,0-8 0 16,-1 8-185-1,-3 4-37-15,17 4-7 0,-9 8-2 0</inkml:trace>
        </inkml:traceGroup>
        <inkml:traceGroup>
          <inkml:annotationXML>
            <emma:emma xmlns:emma="http://www.w3.org/2003/04/emma" version="1.0">
              <emma:interpretation id="{E27FD717-A3D2-4015-B37F-C97E28EF58DE}" emma:medium="tactile" emma:mode="ink">
                <msink:context xmlns:msink="http://schemas.microsoft.com/ink/2010/main" type="inkWord" rotatedBoundingBox="18954,572 21531,505 21555,1404 18978,147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455.5075">16240 70 172 0,'0'0'8'0,"0"-4"1"0,0-4-9 0,0 1 0 15,0-5 0-15,0 4 0 0,0-4 209 0,0 5 40 16,0-1 8-16,-5-4 2 0,1 0-150 0,-1 5-29 16,-3 7-7-16,-1-8-1 0,0 4-44 0,-4 4-10 15,0 0-2-15,-5 0 0 0,1 0-6 0,-1 4-2 16,1 8 0-16,-5-5 0 0,-5 5 20 0,5 4 3 16,0-9 1-16,0 5 0 0,5-4-16 0,-5 8-4 0,4-1 0 0,5 1 0 15,-4-5-4-15,4 9-8 0,-1-8 11 0,1 3-11 16,4 5 8-16,1-5-8 0,-1-3 0 0,0 4 0 15,5-1 0-15,-1-7 0 0,1 8 0 0,4-1 0 16,4-7 0-16,-4 4 0 0,5-4 0 0,4 3 0 16,-1-3 0-16,5 4-9 0,1-4-1 0,-1 3 0 15,0-3 10-15,9 12 0 0,-9-13 0 0,5 5 0 16,-5-4 0-16,4 3 11 0,-4-3-3 0,-4 4 0 16,0-4 5-16,0 3 1 0,-5 1 0 0,-4 0 0 15,0-12 26-15,0 15 6 0,-9 1 1 0,1 0 0 16,-6-1-8-16,1-3-2 0,0 0 0 0,-4 3 0 15,3-7-20-15,1 8-4 0,-4-5-1 0,4 1 0 16,-5 0-35-16,5 3-7 0,0-3-2 16,0-4 0-16,-1 4-134 0,1-5-27 0,0 9-6 0,13-16-1 15</inkml:trace>
          <inkml:trace contextRef="#ctx0" brushRef="#br0" timeOffset="12652.0657">16599 129 1681 0,'0'0'36'0,"9"11"8"0,-13 5 2 0,4-4 2 0,4 3-38 0,0 5-10 0,-8-1 0 0,0 5 0 16,-1-1 44-16,5 0 6 0,0 5 2 0,-4-9 0 16,-9 1-32-16,4 7-7 0,9-8-1 0,0 1 0 15,-4-1-12-15,4-3-16 0,0 0 3 0,4-5 1 16</inkml:trace>
          <inkml:trace contextRef="#ctx0" brushRef="#br0" timeOffset="12802.6184">16871-207 1695 0,'-4'-19'37'0,"-5"15"8"0,0 8 2 0,1 0 1 0,3 7-39 0,-4-7-9 0,1 12 0 0,-6-4 0 15,-3 3-120-15,8 1-25 0,5 19-6 16,4-12-1-16</inkml:trace>
          <inkml:trace contextRef="#ctx0" brushRef="#br0" timeOffset="13150.227">17345 78 230 0,'0'0'20'0,"0"0"-20"15,0 0 0-15,0 8 0 0,5 7 286 0,-5 1 53 16,-5 3 10-16,1 1 3 0,-1 3-232 0,1-3-47 16,0 3-9-16,-1-3-1 0,-4-1-19 0,5 1-3 15,8-1-1-15,-4-7 0 0,0 0-12 0,0-1-2 16,9 1-1-16,0-4 0 0,0 4-4 0,0-9-1 16,-9-3 0-16,17 4 0 0,-4-4-9 0,5 0-3 15,-5 0 0-15,0-7 0 0,5 7 0 0,-5-12 0 0,0 0 0 0,0 4 0 16,-8-3 7-16,8-1 1 0,0 0 0 0,-9-7 0 15,1 3 17-15,-1 1 4 0,0-5 1 0,5 4 0 16,-9-3-19-16,-4 3-4 0,-1-7-1 0,1 3 0 16,0 5-2-16,-5-1 0 0,0 1 0 0,0 3 0 15,1-11-12-15,-1 7 0 0,-4 8 0 0,-5-4 0 16,0 5 0-16,1-5 0 0,4 8 0 0,-5 0 0 16,-4 4 0-16,0 4-18 0,9 0 4 0,-4 8 1 15,-5-5-174-15,0 9-34 16,-9 15-7-16,14 0-576 0</inkml:trace>
          <inkml:trace contextRef="#ctx0" brushRef="#br0" timeOffset="13514.0046">17608 117 345 0,'27'-16'31'0,"-1"1"-31"15,-8-5 0-15,8 5 0 0,5-5 242 0,-1 5 42 16,-3-1 9-16,-1 8 2 0,5-7-165 0,-9 3-33 15,4 8-6-15,-4 4-2 0,-5 12-71 0,1-8-18 16,-9 11 0-16,4 5 0 0,-4-1 55 0,-5 5 7 16,-4 7 2-16,-4 0 0 0,4 0-20 0,-9-4-4 15,-4 1-1-15,8-5 0 0,1 1 4 0,-5-1 1 16,0-7 0-16,1-5 0 0,3 1-29 0,5 0-6 0,0-12-1 0,0 0 0 16,0 0 7-16,0 0 1 0,0 0 0 0,0 0 0 15,-4-4 19-15,8-12 4 0,1 1 1 0,3-5 0 16,1 1-23-16,0-9-4 0,0-3-1 0,4 0 0 15,4 0 0-15,-3-1 0 0,8 1 0 16,-5 0 0-16,1 8-12 0,4 3 0 0,0 1 0 0,-1-1 0 16,-7 12 0-16,8 4 0 0,-9 4 0 0,4 12 0 15,-4-12 0-15,5 8 0 0,-5 8 0 0,0-1 0 16,-4 5 0-16,4-9 0 0,0 13 0 0,5-1 0 16,-9 4 0-16,-1 5 0 0,1 3-9 0,4-4-751 15,1 4-151-15</inkml:trace>
        </inkml:traceGroup>
        <inkml:traceGroup>
          <inkml:annotationXML>
            <emma:emma xmlns:emma="http://www.w3.org/2003/04/emma" version="1.0">
              <emma:interpretation id="{C94FC063-FB93-4744-ABAA-BC8EDA77CE47}" emma:medium="tactile" emma:mode="ink">
                <msink:context xmlns:msink="http://schemas.microsoft.com/ink/2010/main" type="inkWord" rotatedBoundingBox="23799,145 27575,46 27611,1430 23835,152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634.3915">20662 444 1638 0,'-9'-19'36'0,"5"11"7"0,-1 0 1 0,5-3 3 0,-4 3-38 0,4-4-9 0,0 4 0 0,4-3 0 16,1-5 72-16,4 8 13 0,-1-7 3 0,1 3 0 16,4 4-40-16,5-7-7 0,-1-1-1 0,10 8-1 15,-5-7-26-15,8 11-5 0,1-16 0 0,4 12-8 16,0 5 0-16,0-1-16 0,0 0 2 0,5 4 0 31,-9 0-126-31,4 4-26 0,-5 0-5 0,1-1-1 0</inkml:trace>
          <inkml:trace contextRef="#ctx0" brushRef="#br0" timeOffset="14439.7468">20881-74 403 0,'0'0'17'0,"0"0"5"0,0 0-22 0,0 0 0 16,0 0 0-16,0 0 0 0,0 0 185 0,5-8 33 15,-1 0 6-15,0 0 2 0,5 5-103 0,9-1-21 16,-5-4-4-16,4 8-1 0,1-12-23 0,4 8-5 15,0 0-1-15,0-7 0 0,4 3-10 0,0-8-2 0,1 5-1 16,4-1 0-16,-5-4-11 0,0 1-3 0,0-1 0 0,-4 0 0 16,0 1-26-16,-4-5-6 0,-1 1-1 0,1-1 0 15,-5 1 8-15,-4-5 2 0,-5 5 0 0,1-1 0 16,-1-3-30-16,-4 4-7 0,-4-5-1 16,4 1 0-16,-5-1 8 0,-3 1 2 0,-1 3 0 0,0 5 0 15,-4-1-2-15,4 1 0 0,-4 7 0 0,0-4 0 16,0 4 4-16,-1 4 0 0,1 4 0 0,0 0 0 15,-4 0-4-15,3 4 0 0,1 0 0 0,4 8 0 16,-4-4 12-16,5 11 0 0,-1 12 0 0,0-7 0 16,0 11-20-16,0 12-1 0,1-8-1 0,-1 8 0 15,0 3 22-15,0 5 0 0,5 3 0 0,-9 1 0 16,4-8 36-16,0 7 3 0,0 4 0 0,1-3 0 0,-6-1 3 16,1-3 1-16,5-4 0 0,-1-1 0 0,0-7-33 15,0 8-10-15,0-12 0 0,5 0 0 0,0 8 11 16,-5-8-11-16,-4 0 10 0,8 0-10 15,-3-4-67-15,3-4-19 0,-4-4-4 0,5 1-832 16</inkml:trace>
          <inkml:trace contextRef="#ctx0" brushRef="#br0" timeOffset="14934.9177">21803-20 921 0,'0'0'82'0,"0"0"-66"0,0 0-16 0,0 0 0 0,8 16 91 0,-3 0 14 16,4 7 3-16,-5 0 1 0,0 5 1 0,5 3 0 15,0 0 0-15,-5 0 0 0,1 4-26 0,-1-3-6 16,0 3-1-16,1-8 0 0,-5 0-30 0,0 5-7 15,0-13 0-15,4 8-1 0,-8-11-25 0,4-1-5 16,0 1-1-16,-5-4 0 0,5-1 2 0,-4-3 0 16,4-8 0-16,0 0 0 0,-9 4 4 0,9-4 1 15,0 0 0-15,-4-4 0 0,-1-7 9 0,1-1 3 16,0-4 0-16,4-3 0 0,-5-1 9 0,10-7 3 16,-1-4 0-16,0 0 0 0,10-1-31 0,-1 1-8 15,4-8 0-15,5-4 0 0,0 4-11 0,0 4-6 16,4 0-2-16,1 0 0 0,-5 12 8 0,4 3 2 15,-4 1 0-15,0 7 0 16,0 4-172-16,0 8-35 0,22-12-6 0,-14 16-2 0</inkml:trace>
          <inkml:trace contextRef="#ctx0" brushRef="#br0" timeOffset="15240.5172">22755-8 1324 0,'0'0'118'16,"0"0"-94"-16,0 0-24 0,0 0 0 15,-5 4 118-15,1 12 19 0,-5-9 4 0,0 13 1 16,-4-1-86-16,4 9-18 0,-4 3-3 0,0-4-1 16,4 4 5-16,0-3 1 0,1-1 0 0,-1 4 0 15,9-11-13-15,-4-1-3 0,-1 1 0 0,5-5 0 16,5 1-24-16,-1 0-14 0,5-13 2 0,4 5 0 16,-4 0 12-16,4-8 16 0,4 0-3 0,1 0-1 15,-5-8-12-15,5 4 0 0,-5-3 8 0,4-5-8 0,-3-4 0 0,-1 1 11 16,0-1-11-16,-4-7 10 0,-1-1-10 0,1-3-9 15,-4 0 9-15,-5-5-13 0,4 5 61 0,-4 0 13 16,0 3 3-16,-4 5 0 0,-5-4-52 0,0 3-12 16,-4 4 0-16,0 9 0 0,0-9 0 0,-9 12 0 15,4 4 0-15,-8 0 0 16,-1 8-18-16,-8 4-6 0,0-1-2 0,0 5-675 16,-4 3-135-16</inkml:trace>
          <inkml:trace contextRef="#ctx0" brushRef="#br1" timeOffset="-6.04609E8">23112 356 345 0,'0'0'31'16,"0"0"-31"-16,0 0 0 0,0 0 0 16,0 0 15-16,0 0-3 0,0 0-1 0,11-5 0 0</inkml:trace>
          <inkml:trace contextRef="#ctx0" brushRef="#br0" timeOffset="15823.112">23439-98 1497 0,'9'-3'133'0,"8"-5"-106"0,-3 4-27 0,3 4 0 15,-4 0 56-15,0 4 7 0,1 4 1 0,-1-1 0 16,0 5 0-16,-4 4 0 0,-1-9 0 0,1 9 0 15,-4 0-2-15,3 3 0 0,-3-7 0 0,-1 7 0 16,1 1-48-16,-5-1-14 0,0 1 0 0,0-5 8 16,-9 5 16-16,4-1 3 0,5-11 1 0,-4 4 0 15,0-4-14-15,-1 3-2 0,5-11-1 0,0 0 0 16,0 0-11-16,0 0 8 0,0 0-8 0,0 0 8 16,-9-11 4-16,5 7 0 0,4-8 0 0,-4 0 0 0,4 1 9 15,4-5 3-15,-4-3 0 0,4-1 0 0,5 1-9 0,0-1-2 16,4 1 0-16,5-1 0 0,-1 1 19 15,1-1 3-15,8 1 1 0,-4 3 0 0,4 4-36 0,-4 1 0 16,0 3 0-16,-4 8 0 0,4 0-12 0,0 0-10 16,-5 0-2-16,1 4 0 0,-5 4 24 0,0 3-9 15,0 5 9-15,0-1 0 0,-8 1-8 0,4 7 8 16,-5-3 0-16,5-1 0 0,0 1 0 0,-5-1 0 16,0 1 0-16,-4-1 0 0,5-7 0 0,-5 4 0 15,0-5 0-15,0 9 0 0,4-12 0 0,-4 3 8 16,0-7-8-16,0-4 0 0,0 12 9 0,0-12-9 15,0 0 8-15,0 0-8 0,0 0 12 0,0 0-4 16,0 0 0-16,0 0 0 0,9-12 2 0,-5 8 0 0,1-11 0 0,-1-1 0 16,5-3-10-16,4-5 8 0,0 1-8 0,0-4 8 15,5-1-8-15,4 1 0 16,0 4 0-16,0 3 0 0,4 1 0 0,-4 3 0 0,0 0 0 0,4 9 0 16,-8 7 0-16,4 0 0 0,-5 0 0 0,-4 7 0 15,0 1 0-15,-4 4 0 0,4 7 0 0,1-3 0 16,-6 0 0-16,1 3 0 0,0 5 0 0,0-1 0 15,-1 0-8-15,-3 5 8 0,-5-1 0 0,9 12 0 16,-5-12-70 0,-4 12-10-16,-4 0-1 0,-5 0-1 0</inkml:trace>
        </inkml:traceGroup>
      </inkml:traceGroup>
    </inkml:traceGroup>
    <inkml:traceGroup>
      <inkml:annotationXML>
        <emma:emma xmlns:emma="http://www.w3.org/2003/04/emma" version="1.0">
          <emma:interpretation id="{1CF14A11-B4FD-41D2-AFFD-F2AB42BC7C1E}" emma:medium="tactile" emma:mode="ink">
            <msink:context xmlns:msink="http://schemas.microsoft.com/ink/2010/main" type="paragraph" rotatedBoundingBox="2530,3511 31758,1578 32174,7879 2947,9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82E974-6060-4F5A-8F47-E4D3BA9297E2}" emma:medium="tactile" emma:mode="ink">
              <msink:context xmlns:msink="http://schemas.microsoft.com/ink/2010/main" type="line" rotatedBoundingBox="2859,3197 31821,2009 31899,3920 2937,5107"/>
            </emma:interpretation>
          </emma:emma>
        </inkml:annotationXML>
        <inkml:traceGroup>
          <inkml:annotationXML>
            <emma:emma xmlns:emma="http://www.w3.org/2003/04/emma" version="1.0">
              <emma:interpretation id="{BA9491FA-514E-4F73-B747-499338ECE802}" emma:medium="tactile" emma:mode="ink">
                <msink:context xmlns:msink="http://schemas.microsoft.com/ink/2010/main" type="inkWord" rotatedBoundingBox="2878,3668 7002,3499 7061,4938 2937,510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903.7394">3139 3092 1267 0,'0'-23'112'0,"5"11"-89"0,-1 1-23 0,-4-1 0 16,4 0 71-16,1 4 9 0,-1 1 3 0,0-1 0 15,-4 8-7-15,0 0-2 0,0 0 0 0,0 0 0 16,0 15-36-16,0 1-7 0,-4 4-2 0,0 7 0 15,4 4 4-15,-9 8 1 0,0 4 0 0,0 8 0 0,1-1 17 0,-1 5 3 16,-4-4 1-16,-1 3 0 0,6 1-26 0,-1-4-5 16,-4-5 0-16,4 1-1 0,0 0-11 0,-4-4-3 15,9 0 0-15,-5-4 0 0,-4-8 19 0,4 0 3 16,0-4 1-16,5 1 0 0,-5-5-32 0,0-7 0 16,0 3 0-16,5-3 0 15,4-1-45-15,-4-3-15 0,4-12-4 0,0 0 0 16,-5 12-158-16,5-12-32 0,0 0-6 0,0 0-2 0</inkml:trace>
          <inkml:trace contextRef="#ctx0" brushRef="#br0" timeOffset="18156.6145">2907 3147 1364 0,'8'-16'60'0,"-8"13"13"0,5-13-58 0,-1 8-15 0,5-4 0 0,0 1 0 15,8 3 96-15,-4-4 17 0,1 1 3 0,3-1 1 16,5 0-45-16,9 0-10 0,-5-3-2 0,5 3 0 16,4 8-23-16,0-15-5 0,0 7 0 0,0 4-1 15,0-3-20-15,0 3-11 0,0 0 12 0,5 4-12 16,-5-4 0-16,0 0 0 0,0 5 0 0,0-5 0 16,0 8 0-16,1 0-22 0,-1-4 3 0,-5 4 1 15,5 4-38 1,-8-4-8-16,-5 4-2 0,4 0 0 0,-4-4-90 0,-4 3-17 15</inkml:trace>
          <inkml:trace contextRef="#ctx0" brushRef="#br0" timeOffset="18349.805">3262 3533 806 0,'0'0'36'0,"0"0"7"0,-9 8-35 0,9-8-8 16,0 0 0-16,-4 12 0 0,4-1 156 0,0-11 30 15,0 12 6-15,4-4 0 0,5 0-81 0,0-1-17 16,0-3-3-16,4 0-1 0,9 0-18 0,0-4-4 16,-5-4-1-16,9 0 0 0,5-3-37 0,0-1-7 15,4 0-2-15,0 4 0 16,-9-4-90-16,9 4-19 0,9-3-3 0</inkml:trace>
          <inkml:trace contextRef="#ctx0" brushRef="#br0" timeOffset="16915.4399">774 3011 691 0,'0'-8'61'0,"0"-4"-49"16,-4 4-12-16,4-3 0 0,4-1 135 0,-4-4 24 15,0 5 5-15,0-5 0 0,-4 4-51 0,0 1-10 16,-5-1-3-16,4 4 0 0,-3 0-41 0,-1 4-9 16,-4 4-2-16,0-4 0 0,-5 1-12 0,0 3-2 15,-3 0-1-15,-6 7 0 0,1 1-15 0,-5 0-3 16,-4 4-1-16,0 3 0 0,-4 5-14 0,-1 3 9 15,-4 1-9-15,0 3 8 0,-4 8-8 0,4 8 12 16,-4 0-12-16,0 11 12 0,-5 5-12 0,5 3 0 16,-1 8 0-16,1 1 0 0,4-5 14 0,5 4-2 15,-1-4-1-15,5 1 0 0,13-5 1 0,5-3 1 16,4-13 0-16,13 5 0 0,8 0-4 0,1-4-1 16,4-1 0-16,14-7 0 0,3-3 11 0,10-5 1 0,-1-4 1 0,18-7 0 15,0-1-2-15,9 0-1 16,4-7 0-16,-4 0 0 15,4 3-138-15,1-3-27 0</inkml:trace>
          <inkml:trace contextRef="#ctx0" brushRef="#br0" timeOffset="17532.2932">1533 3537 806 0,'9'-27'72'0,"-13"15"-58"0,-1-11-14 0,1-1 0 0,8 1 170 0,-4-1 31 16,0 1 7-16,5 0 0 0,-1-5-85 0,1 5-18 16,3 0-3-16,-3-1-1 0,-1 5-35 0,-4 3-7 15,9 0-2-15,-9 9 0 0,0 7-34 0,0 0-7 16,0 0-2-16,0 0 0 0,4 11-14 0,-4 5 0 16,-4 0-12-16,-5 15 12 0,9 12 0 0,-4 3 0 15,-9 5 8-15,-1 4-8 0,1 3 0 0,0 1 0 16,4-1 0-16,-4 5 0 0,0-5 0 0,0-7 0 15,8 0 0-15,-3-9 0 0,3 1 0 0,1-8 0 16,4-7 8-16,-5-1-8 0,1-7 0 0,4-5 9 16,0-3-9-16,0-12 8 0,0 0 4 0,0 0 0 15,0 0 0-15,0 0 0 0,0 0 4 0,-4-8 0 16,-1-8 1-16,-3 1 0 0,-1-5 0 0,4-3 0 16,1 3 0-16,4-7 0 0,-4-8-1 0,-1 0-1 15,5-8 0-15,5 0 0 0,-1 0-15 0,0-7 11 0,10-1-11 16,3-8 10-16,-4-3-24 0,0 3-5 0,5 1-1 15,0 3 0-15,8 1 20 0,-4 7 0 0,0 8 0 0,0 8 0 16,4 3 0-16,0 13-10 0,-4 3 2 0,0 12 0 16,0 0 8-16,0 8-10 0,-4 4 10 0,-1 15-10 15,-4 0 10-15,5 8 0 0,-5 0 0 0,0 4 0 16,0 4 0-16,1 4 0 0,-1 4 0 0,-5-8 0 16,6 4 0-16,-1-1-8 0,0-3 8 0,0-4-8 15,0 0 8-15,-4-4 0 0,0-7 0 0,0-5 0 16,-1 0 0-16,-3-3 0 0,4-4 0 0,-5-9 8 15,-4-7-8-15,4 8 11 0,5 0-11 0,-9-8 12 16,0 0 20-16,9-12 5 0,0 1 1 0,4-5 0 0,-4 0-23 16,4-3-5-16,4-8-1 0,-4-5 0 0,5 1 1 0,0-8 0 15,-5 0 0-15,4-4 0 0,5-7-10 0,0 3 0 16,-9-4 9-16,5 0-9 0,8 1 0 0,-8 3 0 16,-1 4 0-16,5 0 0 0,-4 8-13 0,-1 4-4 15,5 0-1-15,0 3 0 16,-9 5-90-16,5 7-17 0,-1 1-4 0,-3 3-847 15</inkml:trace>
        </inkml:traceGroup>
        <inkml:traceGroup>
          <inkml:annotationXML>
            <emma:emma xmlns:emma="http://www.w3.org/2003/04/emma" version="1.0">
              <emma:interpretation id="{354A461B-3FA3-43F4-8DB6-C7F46B0CD1E0}" emma:medium="tactile" emma:mode="ink">
                <msink:context xmlns:msink="http://schemas.microsoft.com/ink/2010/main" type="inkWord" rotatedBoundingBox="8966,2995 14921,2751 14996,4595 9041,483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624.7047">6996 3241 1587 0,'0'0'70'0,"0"0"15"0,0 0-68 0,0 7-17 0,4 5 0 0,-4 4 0 15,0-1 60-15,0 9 8 0,-4-5 1 0,4 12 1 16,0-3-14-16,0 3-4 0,-5-4 0 0,5 1 0 16,0-1-41-16,5-4-11 0,-1-3 0 0,-4-1 0 15,0-3 0-15,4-1 0 0,5-3 0 0,0-4 0 16,-5-4 0-16,5 0 8 0,4-4-8 0,0 0 8 16,1-4-8-16,-1 0 8 0,0-4-8 0,0-4 8 15,5 1-8-15,-5-5 8 0,0 1-8 0,0-5 8 0,0 4-8 16,0-7 0-16,-4 0 0 0,4-5 0 15,-4-3 0-15,0 0 0 0,0-8 0 0,-5 8 0 0,0 0 0 16,-4-1 12-16,5 1-12 0,-5 8 12 16,-5-1-2-16,-3 9 0 0,-1 3 0 0,0 4 0 0,-4 0 21 15,0 5 4-15,-9 6 1 0,0 1 0 0,-4 8-36 0,-1 4 0 16,-3 3 0-16,3 1 0 16,1-1-25-16,4 8-12 0,0-3-3 0,-4 7-923 0</inkml:trace>
          <inkml:trace contextRef="#ctx0" brushRef="#br0" timeOffset="20955.0402">7566 3053 1681 0,'13'-3'36'0,"-4"-1"8"0,4-4 2 0,0 8 2 0,9 8-38 0,-4-1-10 0,-1 5 0 0,1 0 0 16,-1 7 53-16,1 1 9 0,-5-1 2 0,5 9 0 15,-10 3-16-15,5 0-4 0,-4-4 0 0,-4 1 0 16,-1-1-19-16,0-4-4 0,1 5-1 0,-5-5 0 16,0-3 10-16,0-5 2 0,-5 1 0 0,5-1 0 15,0-3-7-15,0-12-1 0,0 0 0 0,0 0 0 16,0 0 13-16,0 0 3 0,0 0 0 0,9 12 0 16,-9-12-13-16,13-4-3 0,1-4 0 0,-1-4 0 15,0 1 13-15,0-5 3 0,-4-7 0 0,4-5 0 0,0 1-26 0,0 0-5 16,5-8-1-16,-5 3 0 15,5 1-8-15,-1 4 0 0,5-4 0 0,0 0 0 16,0 3-26-16,0 5-7 0,0-1-2 0,0 1 0 16,8 4-121-16,-3 3-24 0,-1 4-4 0,0 4-795 15</inkml:trace>
          <inkml:trace contextRef="#ctx0" brushRef="#br0" timeOffset="20341.8926">5833 3510 1450 0,'0'0'32'0,"0"0"6"0,0 0 2 0,0 0 1 0,0 0-33 0,17 0-8 16,1-8 0-16,4 0 0 0,4 4 52 0,5-4 8 15,4 1 1-15,5-5 1 0,3-4-16 0,6 1-3 16,-5 3-1-16,4-4 0 0,-4 9-30 0,4-1-12 15,-4 4 8-15,0 0-8 0</inkml:trace>
          <inkml:trace contextRef="#ctx0" brushRef="#br0" timeOffset="20107.8912">6127 3291 172 0,'0'0'16'0,"0"0"-16"0,0 0 0 0,0 0 0 0,0 0 156 0,0 0 28 16,9-7 5-16,-1-5 2 0,-3 4-78 0,4-4-15 15,8-3-3-15,-4-1-1 0,5 1-26 0,-1-1-4 16,-3-4-2-16,3 1 0 0,9-4-10 0,-8-1-1 16,4 5-1-16,0-1 0 0,-5-3-22 0,-3-1-5 15,3 5-1-15,-4-5 0 0,-4 1-22 0,-5-4 0 16,5-4 0-16,-9 3 0 0,5 1 27 0,-5-8 4 16,-5 4 1-16,1-1 0 0,-5 5-32 0,-4 0 0 15,0 0 0-15,4-5 0 0,0 5 0 0,-4 0 0 16,0 3 0-16,0-7 0 0,4 4 0 0,0 3 0 15,5-3 0-15,-5 0 0 0,5 7 0 0,-5-3 0 16,4 3 0-16,1 1 0 0,0 3 0 0,-1 5 0 16,1-1 0-16,-5 0 0 0,9 12 0 0,0 0-13 15,0 0 1-15,0 0 0 0,0 0 12 0,-4 4 16 0,-1 8-3 16,-3 7-1-16,3 1-12 0,5 7 0 0,-4 4 0 16,-1 4 0-16,1 8 0 0,0 4 0 0,4 4 0 15,0 7 0-15,0 9 29 0,0-5 7 0,0 4 0 0,-5 1 1 16,5-1 13-16,0 0 2 0,0 1 1 0,-4-1 0 15,-1 0-11-15,-3 4-2 0,3 1-1 0,-3-1 0 16,3-4-29-16,-4-4-10 0,1-3 0 0,3-1 9 16,1-3-1-16,-5-4-8 0,0-4 12 0,5-1-4 15,-5-3-8-15,5 0-17 0,-5-8 4 0,0-4-659 16,0-3-131-16</inkml:trace>
          <inkml:trace contextRef="#ctx0" brushRef="#br0" timeOffset="21524.5242">8860 3155 1094 0,'0'0'97'0,"0"0"-77"0,0 0-20 0,0 0 0 16,0 8 64-16,0 3 8 0,0 9 3 0,-4-5 0 16,-1 5 5-16,5-1 2 0,0 5 0 0,-4 3 0 15,0 0-26-15,-1 5-6 0,1-5-1 0,-1 0 0 16,-3 1-25-16,3-1-6 0,1-4-1 0,-5-3 0 15,5-5-5-15,-5-3 0 0,5 0-1 0,-1-4 0 16,5-8 0-16,0 0 0 0,0 0 0 0,0 0 0 16,0 0 11-16,0 0 2 0,0 0 1 0,5-8 0 15,-1-4 2-15,0-4 0 0,5-3 0 0,-5-1 0 16,5-7-6-16,4 0-1 0,5-8 0 0,0 7 0 16,-1-3-9-16,5 0-3 0,-4 0 0 0,8 0 0 0,0 3 5 15,1 5 1-15,3 3 0 0,-3 5 0 16,-1 7 1-16,-4 4 0 0,4 0 0 0,-4 4 0 0,0 8-15 0,-4 4 0 15,-1-1 0-15,-4 9 0 0,0-4 0 0,1-1 0 16,-1 9 0-16,-9-5 0 0,5 1 13 0,-5 3-3 16,1-4-1-16,-5 1 0 0,0-1-9 0,-5 1-12 15,1-4 2-15,-5-1 1 0,5-7 9 0,-1 4 0 16,-3-5 0-16,-1 1 0 0,9-8 24 0,0 0 6 16,-5 0 2-16,1-4 0 0,0-3-32 0,-1-1 0 15,5 4 0-15,-4-8 0 0,4-7 0 0,4 3 0 16,5-3 0-16,-5-5 0 0,10 1 0 0,-1-5 0 15,0 1 0-15,0 4 0 0,5-1 0 0,-1 5 0 16,-4-1 0-16,5 5 0 0,-1-1 0 0,-3 4 0 0,-1 9 0 0,-4 3 0 16,4 0 0-16,-5 3 0 0,6 9 0 0,-1 0 0 15,-4 3 0-15,-1 5 0 0,1-1 0 16,0 5 0-16,0-5 0 0,-5 5 0 0,5-5 0 0,0 9 0 16,-1-5 0-16,1 4 0 0,-4-3 0 0,3 3 0 31,-3 4-68-31,3-4-19 0,-3 1-4 0,-1-1-922 0</inkml:trace>
          <inkml:trace contextRef="#ctx0" brushRef="#br0" timeOffset="21795.4422">10062 3139 1728 0,'0'0'153'0,"0"0"-122"16,-4 12-31-16,4 4 0 0,-5 3 0 0,1 4 0 15,4 5-13-15,-4-1 4 0,4 0 64 0,0 1 13 16,-5 3 2-16,5-4 1 0,0-7-35 0,0 3-8 16,0-3 0-16,0-5-1 0,5-3-7 0,-5-12 0 15,0 0-1-15,13 4 0 0,-4 0 21 0,4-8 4 16,0-4 0-16,0-4 1 0,0-7-7 0,5-1-2 16,4 1 0-16,-5-5 0 0,1 1-5 0,-1-4-2 15,1-1 0-15,0 1 0 0,-1 0-29 0,1-1 0 16,-5 1 0-16,4-4 0 15,1 8-87-15,4-9-17 0,0 9-3 0,-5 0-1 0</inkml:trace>
          <inkml:trace contextRef="#ctx0" brushRef="#br0" timeOffset="22247.4085">10532 3424 1594 0,'0'0'35'0,"0"0"7"0,8 0 2 0,6-4 1 0,-1 0-36 0,0-4-9 0,0 1 0 0,5-5 0 16,-5 0 82-16,4 0 14 0,1-3 4 0,-1-5 0 15,5 1-32-15,-4-1-5 0,0-3-2 0,3-4 0 16,-3 3-14-16,0-3-3 0,-1-4-1 0,1 0 0 16,-5-1 7-16,0-7 2 0,5 0 0 0,3-7 0 15,-7-5-31-15,-1 0-5 0,0-3-2 0,0-5 0 0,9-3-14 16,-4 3 0-16,-1 1 0 0,1-1 0 0,-1 1 0 15,1 3 0-15,-5 0 0 0,-4 1 0 0,4 7 0 16,-4 0 0-16,-5 4 0 0,0 12 0 0,-4 0-10 0,0 4 2 16,0 3 0-16,0 9 0 15,-8 7-19-15,3 0-3 0,1-4-1 0,4 12 0 0,0 0 31 16,0 0 0-16,-9 4 0 0,-4 4 0 0,4 4 0 0,-4 7 0 16,0 5 0-16,0 3 0 0,4 0 9 0,0 8 8 15,5 8 2-15,-5 0 0 0,-4 0-19 0,0 4 0 16,-1 0 0-16,1 3 0 0,-4 5 0 0,4 7 0 15,-1-11 0-15,1 11 0 0,-4-3 0 0,4-1 0 16,4 1-10-16,-4-1 10 0,4 1 0 0,0-1 0 0,0 5 0 0,1-1 0 31,3 1-70-31,5-5-16 0,0-3-3 0,5-5-591 0,-1-7-117 16</inkml:trace>
          <inkml:trace contextRef="#ctx0" brushRef="#br0" timeOffset="22590.5992">11690 3252 1094 0,'4'-15'48'0,"1"3"11"0,-5 0-47 0,-5 1-12 0,5-5 0 0,-4 4 0 15,0 1 222-15,-1-1 42 0,-4 0 9 0,5 1 2 16,-5 11-151-16,5-12-31 0,-5 8-5 0,0 0-2 16,-4 0-44-16,-4 8-9 0,-5 0-1 0,0 12-1 15,0-5-31-15,-5 13 0 0,-3 3-13 0,3 4 4 16,1 4 9-16,-5 0 0 0,5 8 0 0,0-4-8 15,4-4 8-15,4 0 0 0,5-7 8 0,0-1-8 16,0-7 12-16,8-1-3 0,-3 1 0 0,8-13 0 0,0-7-9 0,0 0 0 16,0 0 0-16,0 0 0 0,13-4 0 0,4-7 0 15,5-5 0-15,0-3-11 0,4-9 11 0,1-3 0 16,-1-4 0-16,0 0 8 0,1-4-8 0,-1 0 9 16,0-4-9-16,1 4 10 0,-1 4 2 0,-4 8 1 15,0-5 0-15,0 9 0 0,-5 4 19 0,1 3 4 16,-9 4 1-16,4 4 0 0,0 5-28 0,0 6-9 15,-4 1 0-15,0 4 0 0,-5 4 0 0,1 7 0 16,-1 1 0-16,0 7 0 0,1 8 0 0,-1-4 0 16,-4 1 0-16,5 3 0 15,-5 4-96-15,8 4-25 0,1-4-6 0,4 0-953 0</inkml:trace>
        </inkml:traceGroup>
        <inkml:traceGroup>
          <inkml:annotationXML>
            <emma:emma xmlns:emma="http://www.w3.org/2003/04/emma" version="1.0">
              <emma:interpretation id="{AD6D072F-C278-4A5C-93E6-601891F0BBA6}" emma:medium="tactile" emma:mode="ink">
                <msink:context xmlns:msink="http://schemas.microsoft.com/ink/2010/main" type="inkWord" rotatedBoundingBox="17581,2593 19653,2508 19721,4165 17649,425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291.1155">14476 2624 691 0,'-9'0'61'0,"0"-3"-49"0,1-5-12 0,-1 8 0 15,4-4 152-15,5 4 27 0,-8-4 5 0,8 4 2 16,0 0-69-16,0 0-13 0,4-8-4 0,9 4 0 15,0 0-37-15,9 0-8 0,9 4-2 0,4-3 0 16,5-1 4-16,8 0 1 0,9 0 0 0,4 0 0 16,5 0-12-16,0 0-2 0,13-4-1 0,4 8 0 0,-13-11-27 0,1 11-6 15,-6-4-1-15,1-4 0 0,-9 0-9 16,0 4 0-16,-4-4 9 0,0 1-9 0,-5 3 0 0,-9-4-8 16,-4 8 0-16,-4-4 0 15,0 4-122-15,-9 0-24 0,-5 0-5 0,-4 0-698 16</inkml:trace>
          <inkml:trace contextRef="#ctx0" brushRef="#br0" timeOffset="23560.6981">15419 1841 1378 0,'-4'-20'30'0,"4"12"6"0,-5 1 2 0,5 3 2 0,-4-4-32 0,4 0-8 15,0 0 0-15,0 8 0 0,0 0 104 0,0 0 19 0,0 0 4 0,0 0 1 16,0 0-52-16,-4 8-9 0,4 8-3 0,0 3 0 16,-5 8-11-16,1 5-2 0,-1 7-1 0,-3 4 0 15,3 11-13-15,-8 5-2 0,0 3-1 0,-5 0 0 16,5 5 14-16,-9-1 4 0,-4 8 0 0,0 8 0 16,-5-4-32-16,0 0-7 0,0-4-1 0,1 4 0 15,-1-8-12-15,5-3 0 0,4-5 0 0,-5 4 0 16,6-7 24-16,-1-5 8 0,8-3 1 0,-3 4 1 15,-1-5-106 1,5-3-22-16,0-4-4 0,9-4-1011 0</inkml:trace>
          <inkml:trace contextRef="#ctx0" brushRef="#br0" timeOffset="24776.9962">16117 2656 345 0,'8'-8'31'0,"1"0"-31"16,-4 0 0-16,-1-7 0 0,0 3 184 0,1-4 32 16,-1 1 5-16,1 3 2 0,-10 4-79 0,5 8-16 15,0 0-4-15,0 0 0 0,0 0-48 0,0 0-9 16,0 0-3-16,0 8 0 0,0 8-24 0,-4-1-4 15,-5 5-2-15,0 3 0 0,0 4-3 0,-4 9-1 16,0-1 0-16,-4 4 0 0,3 0-21 0,1 0-9 0,0-4 8 16,0 4-8-16,4-4 0 0,0 0 0 0,1-4 0 15,3 4 0-15,1-4 0 0,4-7 0 0,4-1 0 16,1 1 0-16,3-5 10 0,1-3-10 0,4-5 12 16,0-3-12-16,5-4 16 0,0-4-3 0,-5-4-1 0,9-4 0 15,4 5 0-15,0-9-1 0,-4-4 0 0,0 1 0 16,0-5 1-16,0-3 0 0,4-1 0 0,-4-7 0 15,-4 4 4-15,4-4 2 0,9-4 0 0,-5-1 0 16,-13 1-4-16,5-4-1 0,-1-4 0 0,1 4 0 16,-5 0-13-16,-4 4 9 0,-5-4-9 0,0 0 8 15,1 4-8-15,-10 4 0 0,-12 0 0 0,-1 7 0 16,10 5 0-16,-6 3 0 0,-8 5 0 0,0-1 0 0,1 8 0 16,3 4 0-16,5 4 0 0,-5 4 0 0,-12 3-24 15,8 5 4-15,8 0 0 0,1 7-660 16,-4 4-131-16</inkml:trace>
        </inkml:traceGroup>
        <inkml:traceGroup>
          <inkml:annotationXML>
            <emma:emma xmlns:emma="http://www.w3.org/2003/04/emma" version="1.0">
              <emma:interpretation id="{F355D89A-A448-4B42-AEF3-56DE00617CE2}" emma:medium="tactile" emma:mode="ink">
                <msink:context xmlns:msink="http://schemas.microsoft.com/ink/2010/main" type="inkWord" rotatedBoundingBox="22850,2434 28996,2182 29070,3997 22925,424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669.1612">24014 2059 1911 0,'0'0'42'0,"0"0"9"0,0 0 1 0,0 0 2 0,9 8-43 0,-1 0-11 0,-3 7 0 0,-1 5 0 16,5-1 50-16,-9 9 8 0,0 3 2 0,0 0 0 16,-5 4-35-16,1 4-6 0,-5 0-2 0,1 8 0 15,-1 3 28-15,0 1 6 0,-4 8 1 0,0-5 0 16,0 5-32-16,-1-1-7 0,6-3-1 0,-1-1 0 16,0 1 23-16,0-4 4 0,0-4 1 0,1-5 0 15,3 1-24-15,-3-4-4 0,-1-4 0 0,4 1-1 16,-3-9-11-16,3-4 0 0,-4-3 0 0,1-1 0 0,-1-7 28 15,5 0 3-15,-5-5 1 0,0 1 0 0,0-4-20 16,9-4-3-16,-4 4-1 0,4-4 0 0,-13-12 1 0,4 5 0 16,0-9 0-16,0 4 0 0,5-3 5 0,0-9 1 15,-1 1 0-15,1-1 0 0,8-7-15 0,-4 0 0 16,5 0 0-16,-1-8 0 0,9 0 0 0,0 0 0 16,5-8 0-16,-1-4 0 0,10 1 0 0,3-5 12 15,1 4-1-15,0-3-1 0,4 7-10 0,4 0-17 16,1 0 4-16,4 1 1 15,0 7-15-15,8 3-2 0,5 1-1 0,5 0 0 0,-10 8 10 16,1 4 1-16,-5 3 1 0,1 8 0 0,-14 1 4 0,-5 3 1 16,1 4 0-16,-13 4 0 0,-5 4 21 0,-13-4 5 15,9 8 1-15,-14 3 0 0,1 5-28 0,-14 11-6 16,-4-7 0-16,-4 7-1 0,-9 4 21 0,-5 4 0 16,-12-3 0-16,-1 3 0 0,9 4 0 0,0 0 10 0,0 0-2 15,1 4-8-15,7-4 0 0,1-4 0 0,5 0-12 16,-1-4 3-1,0-4-147-15,5 1-28 0</inkml:trace>
          <inkml:trace contextRef="#ctx0" brushRef="#br0" timeOffset="28177.9094">25339 1443 1728 0,'13'-8'76'0,"-13"8"16"0,4-8-73 0,-4 8-19 16,0 0 0-16,0 0 0 0,0 0 55 0,0 8 7 16,0 4 2-16,5 7 0 0,-5 1 0 0,4 7 0 15,0 8 0-15,5 4 0 0,-9 0-52 0,5 4-12 16,-1 4 0-16,5 4 0 0,-9-1 54 0,0 5 8 15,0-4 2-15,0 3 0 0,0-3-52 0,-5 3-12 16,1 1 0-16,0 0 0 0,-1-1 0 0,-4 1 0 16,1-1 0-16,-1 9 0 0,-4-5 0 0,0 1 0 15,4 3 0-15,-4 1 0 0,-1-5 0 0,1 1 0 16,-4-9 0-16,-1 1 0 0,5-8 28 0,-4-8 2 16,-1-8 1-16,5-7 0 0,0-5-17 0,-1-3-3 0,1-8-1 15,5 0 0-15,-1-4 10 0,0-4 1 16,5-8 1-16,-5-3 0 0,9-1 5 0,0-3 1 0,-5-13 0 15,10 1 0-15,8-8-13 0,0-4-3 0,9-7 0 16,4 3 0-16,1 0 11 0,8 0 1 0,4 4 1 0,-4 0 0 16,5 0-40-16,-5 8-8 0,4 0-1 0,-3 8-1 15,3 0 25-15,-4 7 0 0,0 5 0 0,0 7 0 16,-4 4 15-16,-5 8 8 0,-4 4 1 0,5 7 1 16,-10 1-46-1,1 11-10-15,-5-4-1 0,-4 5-1 0,4 3 1 0,-4 4 1 16,-1 0 0-16,-3 12 0 0,4-4 31 0,4 4 0 0,-5-1 0 0,1 5 0 15,0-4-160-15,0-4-25 0,-5-4-6 16,5 4-1-16</inkml:trace>
          <inkml:trace contextRef="#ctx0" brushRef="#br0" timeOffset="26360.0444">20219 2461 403 0,'4'-20'17'0,"1"12"5"0,3 1-22 0,-3-5 0 0,3 4 0 0,1-8 0 16,0 1 182-16,0-1 32 0,4 1 6 0,0-5 2 0,-4 1-98 0,0-1-20 15,4 1-4-15,-4-1-1 0,-1 1-27 0,1 3-6 16,-4-7-1-16,-1 3 0 0,0 1-33 0,-4-1-8 15,0 9 0-15,0-13-1 0,-4 5 8 0,0-1 1 16,-1 8 1-16,-4 1 0 0,-4 3-13 0,0 0-2 16,-4 8-1-16,-5 4 0 0,0 4-17 0,-5 0 0 15,1 7 0-15,-9 5-9 0,0 3 9 0,-5 8 0 16,1-3 0-16,-9 11-8 0,-1 4 8 0,1 3 8 16,4-3-8-16,0 4 11 0,5 0-11 0,4 0-11 15,13-5 3-15,9-6 0 0,4-5 8 0,9 4 0 16,-5 0 0-16,10-8 0 0,-1 1 0 0,5-5 0 15,0-7 0-15,4 3 0 0,5-7 0 0,3-4 9 16,1-8-1-16,5-4-8 0,-1-8 20 0,5 0-2 16,-1-7-1-16,6-5 0 0,-6 5-5 0,1-8 0 15,0-5-1-15,-1 1 0 0,1 0 13 0,0-8 2 16,4 4 1-16,0-8 0 0,0 0-27 0,5 0 0 0,-10 0 0 0,5 4 0 16,5 0 8-16,-5 8 0 0,0 4 0 15,0 7 0-15,-13 9-8 0,4 3 0 0,-8 8-10 0,4 8 10 16,-13 3 0-16,4 9 0 0,-4 7 0 0,-9 8 0 15,0 4 0-15,-5 0-9 0,-4 8 9 0,-8 8 0 16,-1-1 0-16,-8 9 0 0,-5 3 0 0,1 8-8 16,-1 4 8-16,-4 0 0 0,-9-16 0 0,4 9 0 15,1-9 0-15,-1-4 11 0,5-7-1 0,-4-4 0 16,-1 0 6-16,10-4 2 0,-5-8 0 0,4 0 0 16,0-4-10-16,5-4-8 0,0-7 12 0,4-5-12 15,4-3 8-15,1-4-8 0,-1-4 0 0,-4 0 0 16,4-8 30-16,5 0 2 0,-4-4 1 0,8-7 0 0,0-5-9 15,0 1-1-15,5-9-1 0,8 1 0 0,5-4-11 0,4 0-3 16,5-8 0-16,8-4 0 0,5 4-8 0,0 4 0 16,8-12 0-16,5 0 8 0,0 0 0 0,4 0-8 15,5-3 12-15,4-1-4 16,-5 4-114-16,6 4-23 0,3 0-5 0,5 4-1 0</inkml:trace>
          <inkml:trace contextRef="#ctx0" brushRef="#br0" timeOffset="26718.1678">21206 2441 1267 0,'17'-15'112'0,"-3"3"-89"0,-1 4-23 0,0-4 0 16,9 8 26-16,-5-3 1 0,1-1 0 0,4 4 0 15,-5 4 74-15,-3 4 15 0,-1 4 4 0,0 3 0 16,-9 9-74-16,5-1-14 0,-9 9-4 0,5-1 0 15,-10 12 18-15,1 0 3 0,-1 8 1 0,-3 0 0 16,-6-1 6-16,6 1 0 0,-6-4 1 0,6 4 0 16,-5-8-35-16,-1 0-7 0,6-8-2 0,-6 0 0 15,6-15-1-15,-1 3 0 0,0 1 0 0,5-5 0 16,4-7 16-16,-5 0 4 0,5-8 0 0,0 0 0 16,0 0-16-16,0 0-4 0,0 0 0 0,9-8 0 15,-4-3 32-15,3-1 7 0,-3-8 1 0,8-3 0 16,-4-8-32-16,-1 0-7 0,6-8-1 0,-1-4 0 0,4-4-3 15,1 0-1-15,4 0 0 0,0-3 0 0,4 3-8 16,5 0 0-16,4 0 0 0,9-4 0 16,-5 9-40-16,9-5-11 0,9 4-1 0,5 4-1 15,-1 4-136-15,1 8-27 0,52-16-6 0,-26 23-1 0</inkml:trace>
          <inkml:trace contextRef="#ctx0" brushRef="#br0" timeOffset="27156.2894">23141 2531 1105 0,'17'-16'48'0,"-8"8"12"0,0 1-48 0,0-5-12 0,-1 0 0 0,1 1 0 15,-4-5 111-15,-1 0 20 0,0 9 4 0,-4-13 1 16,-4 4-29-16,0 5-6 0,-1-5-1 0,-8 4 0 15,0 5-36-15,-5 3-8 0,1 0-2 0,-10 4 0 16,-3 4-36-16,-1 4-7 0,-4-1-2 0,9 1 0 16,-10 8 10-16,6 3 1 0,-1 1 1 0,-4 3 0 15,4 4-21-15,1 5 0 0,-1-1 0 0,-9 12 0 16,5-4 0-16,9 0 0 0,4-4 0 0,0-4 0 16,9-4 0-16,4-3 0 0,0-5 0 0,5 1 0 15,4-5 0-15,0-7 0 0,4 0 0 0,9-4 0 16,1 0 0-16,-1-4 12 0,9-4-4 0,0 0 0 15,4-12-8-15,0 1 0 0,5-5 0 0,0-3 8 0,4-1-8 16,-4 1 0-16,4 0 8 0,4-9-8 0,-4 9 0 0,5-4 0 16,-10 7 0-16,-3-3 8 0,-1 7 7 0,-4 1 1 15,0-5 1-15,0 8 0 0,-9 12 15 0,-9-3 2 16,-4 3 1-16,0 0 0 0,5 11-35 0,-1 1 0 16,1 4 0-16,-5 3 0 0,4 1 0 0,-4 3 0 15,4 4 0-15,1 4 0 16,-5 1-92-16,9-1-21 0,-5 0-5 0,0 0-1 0</inkml:trace>
        </inkml:traceGroup>
        <inkml:traceGroup>
          <inkml:annotationXML>
            <emma:emma xmlns:emma="http://www.w3.org/2003/04/emma" version="1.0">
              <emma:interpretation id="{54BD5CCE-1C7A-4F01-A760-0CF88D5D5026}" emma:medium="tactile" emma:mode="ink">
                <msink:context xmlns:msink="http://schemas.microsoft.com/ink/2010/main" type="inkWord" rotatedBoundingBox="30711,2403 31835,2357 31898,3893 30774,3939"/>
              </emma:interpretation>
              <emma:one-of disjunction-type="recognition" id="oneOf9">
                <emma:interpretation id="interp9" emma:lang="" emma:confidence="1">
                  <emma:literal>G</emma:literal>
                </emma:interpretation>
                <emma:interpretation id="interp10" emma:lang="" emma:confidence="0">
                  <emma:literal>a</emma:literal>
                </emma:interpretation>
                <emma:interpretation id="interp11" emma:lang="" emma:confidence="0">
                  <emma:literal>C</emma:literal>
                </emma:interpretation>
                <emma:interpretation id="interp12" emma:lang="" emma:confidence="0">
                  <emma:literal>6</emma:literal>
                </emma:interpretation>
                <emma:interpretation id="interp1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31118.3961">28520 1997 979 0,'0'-4'87'0,"4"-8"-70"0,0 4-17 0,5-7 0 0,-9 7 48 0,4-8 5 15,-4 5 2-15,5-1 0 0,-1 0 1 0,-4-3 0 16,5-1 0-16,-1 4 0 0,0-3 3 0,-4 3 1 15,5-4 0-15,-5 1 0 0,0-5-22 0,0 5-4 16,-5-1-1-16,1 8 0 0,0-7-1 0,-1 3-1 16,1 4 0-16,-5-7 0 0,0 3 1 0,1-4 0 15,-6 8 0-15,1-3 0 0,-4-1-10 0,3 4-2 16,6 0 0-16,-1 1 0 0,-4-1-11 0,0 4-9 16,-9 4 12-16,4 0-12 0,1 0 12 0,-5 4-12 15,0 0 12-15,0 4-12 0,0-1 0 0,0 1-12 16,-4 4 0-16,-1 0 0 0,1-1 12 0,0 5 0 0,-1-1 0 15,-3 5-9-15,-6-1 9 0,-3 5 0 0,-1-5 10 16,-3 9-10-16,-1-1 0 0,0 0-12 0,9 1 1 16,0 3 0-16,4 8 19 0,0 4 3 0,1 3 1 15,8 5 0-15,0 0-12 0,9 0 0 0,-5 3 0 0,5 1 0 16,4-1 8-16,5 1 0 0,-5 3 0 0,4 1 0 16,5 3 4-16,0-3 1 0,5-1 0 0,4-3 0 15,-1-4-1-15,6-1 0 0,3-3 0 0,1-4 0 16,8-4 3-16,-4-8 0 0,4 0 0 0,1-3 0 15,-1-5 1-15,0-3 1 0,5-9 0 0,0-3 0 16,4-4 2-16,-5-4 0 0,1 0 0 0,0-4 0 16,0 0-9-16,-1-8-2 0,-3 9 0 0,-1-13 0 15,-4 0-8-15,0 1 0 0,0-1 0 0,-5-3 8 16,1-1 0-16,-1-3 0 0,1-5 0 0,-9 5 0 0,-1-8-8 16,1 4 0-16,-4-1-12 0,-5 1 12 0,0-4 0 15,0-4 12-15,-5 3 0 0,-4 5 0 0,5 0-12 0,-5 0-17 16,1 3 4-16,-6 1 1 0,6 3 12 0,-1 5 12 15,0-1-3-15,0 4 0 0,1 5-9 0,-1-1-14 16,4 0 3-16,-3 0 1 0,8 8 10 0,-9 0 0 16,0-8 8-16,0 4-8 0,0 4 0 0,1-3 0 15,-1 6 0-15,0-3 0 0,5 0 0 0,-5 4 0 16,-4 0 0-16,8-4 0 0,5 0-12 0,0 0 4 16,0 0 0-16,-8 8 0 0,8-8 8 0,0 0 0 15,0 0 0-15,0 0 0 0,0 0 0 0,8 8 0 16,-3 4 0-16,4-5 0 0,4-3 0 0,-4 0 0 0,4 4 0 15,4-4 0-15,5 0 0 0,-4 4 8 0,-1-5-8 16,10-3 11-16,-5 4-11 0,4-4 0 0,5 0 9 0,-1 0-9 16,1 4 0-16,4-4 9 0,-4-4-9 0,4 4 0 15,0 4 0-15,-4-4 0 0,4-4 0 0,-9 4 0 32,5 4-128-32,-9-4-24 0,17 4-4 0,-12 0 0 0</inkml:trace>
        </inkml:traceGroup>
      </inkml:traceGroup>
      <inkml:traceGroup>
        <inkml:annotationXML>
          <emma:emma xmlns:emma="http://www.w3.org/2003/04/emma" version="1.0">
            <emma:interpretation id="{B44E3E9B-53A1-4CB6-99E5-606FA1172E45}" emma:medium="tactile" emma:mode="ink">
              <msink:context xmlns:msink="http://schemas.microsoft.com/ink/2010/main" type="line" rotatedBoundingBox="2685,5852 30142,4037 30258,5781 2801,7597"/>
            </emma:interpretation>
          </emma:emma>
        </inkml:annotationXML>
        <inkml:traceGroup>
          <inkml:annotationXML>
            <emma:emma xmlns:emma="http://www.w3.org/2003/04/emma" version="1.0">
              <emma:interpretation id="{4CF9DE6D-FD85-474F-A7AA-ABDCBFC76050}" emma:medium="tactile" emma:mode="ink">
                <msink:context xmlns:msink="http://schemas.microsoft.com/ink/2010/main" type="inkWord" rotatedBoundingBox="2707,6176 4822,6036 4894,7125 2779,726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747.6366">726 6052 914 0,'9'-31'40'0,"-5"20"9"0,1-5-39 0,-5 0-10 16,4-3 0-16,-4-1 0 0,0 1 104 0,-4-1 20 16,-1 1 3-16,1 3 1 0,4 5-32 0,-9 3-5 15,-4 4-2-15,4 0 0 0,-4 4-28 0,-5 4-5 16,1 4-2-16,-5 7 0 0,4 5-24 0,-8 7-5 15,0 0-1-15,4 5 0 0,-4 7-16 0,-1 0-8 16,1 3 0-16,4 1 8 0,4-8-8 0,10 0 0 16,-10 1 0-16,5-9 8 0,4 4-8 0,5-4 0 15,-1-3 0-15,5-5 0 0,0-3 0 0,9-4-16 16,0-5 4-16,0-3 1 16,-1 0-17-16,6-4-4 0,-1-8-1 0,4 1 0 0,-3-5 22 0,-1 0 11 15,4-7-10-15,1-1 10 0,-1-3 0 0,5-5 0 0,-4-7 0 16,-5 4 0-16,0-4 0 0,0 4 0 0,5-4 11 15,-5 4-3-15,0 3 32 0,-8 5 8 0,3 3 0 0,-3 5 1 16,-1 11-13-16,-4 4-4 0,0 0 0 0,0 0 0 16,4 8 0-16,1 7-1 0,-1 9 0 0,1 3 0 15,3-4-23-15,1 1-8 0,0 3 0 0,0 0 0 16,4 1-20 0,-4 3-11-16,4 0-1 0,0 0-616 0,0-3-124 0</inkml:trace>
          <inkml:trace contextRef="#ctx0" brushRef="#br0" timeOffset="33103.9518">1055 6084 979 0,'0'0'87'0,"5"-8"-70"0,-5 0-17 0,0 8 0 0,0 0 134 0,0 0 23 16,8 0 5-16,6 8 1 0,-1-4-62 0,0 4-12 15,0-1-2-15,5 9-1 0,-1 0-30 0,-4 3-7 16,9 0-1-16,-9 1 0 0,1-4-40 0,-1 3-8 15,0 1 0-15,0-1 0 0,-4-3 0 0,-5-1 0 16,1 1 0-16,3-4 0 0,-3-1 0 0,-1 1 0 16,-4-4 0-16,4 3 0 0,-4-11 0 0,0 0 0 15,0 0 0-15,0 0 0 0,0 0 0 0,0 0 0 16,0 0 0-16,-8-7 0 0,3-1 0 0,5-4 0 16,0 0 0-16,5-3 0 0,3-5 0 0,1-7 0 15,4 0 0-15,5-4 0 0,8-1 8 0,-4 1-8 0,5 0 0 16,-1 0 0-16,0 7 0 0,-4 5 0 0,0-1 0 15,-4 5 0-15,-1 7 14 0,-4 4 2 0,0 4 1 16,1 4 0-16,-1 4-5 0,-4 4 0 0,-1 3-1 0,1 5 0 16,4 3-11-16,-4 0 0 0,0 5 9 0,4 3-9 15,-4 0-9-15,4 4-7 0,-4 0 0 0,-1 4-929 16</inkml:trace>
          <inkml:trace contextRef="#ctx0" brushRef="#br0" timeOffset="32394.5705">265 5577 756 0,'0'-20'33'0,"0"16"7"0,0-4-32 0,0-3-8 16,0 3 0-16,0-4 0 0,0-3 100 0,0-1 19 16,0 0 3-16,0 1 1 0,-8-1-41 0,3 1-8 15,1 7-2-15,0-4 0 0,4 4-33 0,-9 1-7 16,4-1-2-16,1 4 0 0,-5-4-16 0,0 8-3 0,-4-4-1 16,9 0 0-16,-14 8-10 0,5 0 8 0,-4 0-8 0,-1 4 8 15,1 0-8-15,-5 3 8 0,4 1-8 0,-8 4 8 16,4 3-8-16,-5 1 12 0,1 7-12 0,4-4 12 15,-9 8 0-15,10-3 0 0,-19 3 0 0,9 4 0 16,1 4-3-16,-1 0 0 0,0 0 0 0,1 4 0 16,3 4 8-16,1 0 2 0,0-1 0 0,8 5 0 15,0-4-19-15,10 0 0 0,3-1 0 0,5-3 0 16,5-4 0-16,12-4 0 0,1 0 0 0,8-3 0 16,5-5-33-16,0 0-4 15,12 1-1-15,1-9 0 0,-4-7-112 0,4-1-22 16,52 5-5-16,-30-8-1 0</inkml:trace>
        </inkml:traceGroup>
        <inkml:traceGroup>
          <inkml:annotationXML>
            <emma:emma xmlns:emma="http://www.w3.org/2003/04/emma" version="1.0">
              <emma:interpretation id="{CAAFC329-ECCE-416D-9CCD-83EA82C61033}" emma:medium="tactile" emma:mode="ink">
                <msink:context xmlns:msink="http://schemas.microsoft.com/ink/2010/main" type="inkWord" rotatedBoundingBox="6278,5810 7341,5739 7435,7166 6372,723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698.5884">3183 5124 1267 0,'9'-15'112'0,"-5"-1"-89"16,1-3-23-16,3 3 0 0,1 0 69 0,0 9 10 0,-5-1 1 0,-4 8 1 16,0 0-13-16,0 0-4 15,13 11 0-15,-8 5 0 0,-1 7-39 0,5 5-8 0,-5 7-1 16,1 8-1-16,-1 7 10 0,1 9 3 0,-5-1 0 0,4 5 0 15,0 3-8-15,1-3 0 0,-5 3-1 0,0-4 0 16,4 1-3-16,-4-1-1 0,0 4 0 0,0-3 0 16,4-9-4-16,-4 1-1 0,-4-8 0 0,0-4 0 15,-1-4 8-15,5-4 2 0,-4-4 0 0,0-8 0 16,-5 1 1-16,4-5 1 0,-3-3 0 0,3-5 0 16,-4 1-5-16,1-4-1 0,3 0 0 0,-4-4 0 15,5-4 0-15,0 0-1 0,-5-4 0 0,0-4 0 16,5-4-1-16,-5 1 0 0,5-9 0 0,-1-7 0 0,5-1-6 15,0-3-8-15,5-4 11 0,-1-4-11 16,5-4 0-16,8-3 0 0,5 3 0 0,0 0 0 0,0 0 0 16,9 8 0-16,-5 4-8 0,5 3 8 0,0 1-11 0,-1 7 11 15,-3 9-12-15,-1 3 12 0,-4 0-11 16,0 4 11-16,-5 8-10 0,-3 4 10 0,3 0 0 0,-4 7-9 16,-8 1 9-16,-1 7 0 0,-4 1 0 0,-4 3 0 15,-1-4 0-15,1 9 0 0,-9-1 0 0,4 0 11 16,-4 8-1-16,-9 0 0 0,0-4 10 0,-4 8 1 15,-1-4 1-15,-3-4 0 0,3-4-33 0,-4 0-6 16,1-7-2-16,-1-1 0 16,5-7-27-16,-1-8-6 0,5 3 0 0,5-3-969 0</inkml:trace>
          <inkml:trace contextRef="#ctx0" brushRef="#br0" timeOffset="34039.1566">3810 6088 1267 0,'0'0'112'0,"22"3"-89"0,0-3-23 0,0-3 0 15,5 3 77-15,-1-4 11 0,5 4 3 0,-1-8 0 16,-8 0-12-16,5-4-3 0,-1 1 0 0,-4-1 0 0,0 0-25 0,0 1-6 16,-5-5-1-16,1 0 0 15,-5 5-28-15,0-5-7 0,-4 4-1 0,-5-3 0 16,1-5 4-16,-1 5 0 0,-4-5 0 0,0 1 0 15,-9 7 24-15,5 0 6 0,-5 1 1 0,-4-1 0 0,0 4-27 0,-5 8-6 16,1 4-1-16,-1 0 0 0,1 4-9 0,-5-1 8 16,0 9-8-16,-5 4 8 0,1 7 0 15,-5 4 0-15,5 0 0 0,0 4 0 0,-1 0-8 16,5 4 0-16,0-7 0 0,5 3 0 0,4 0 0 0,4-4 8 16,5 4-8-16,4-4 8 0,4-3-8 15,5-5 0-15,0 0 0 0,4 1 0 16,4-5-24-16,5-3-4 0,5-4-1 15,3-1-647-15,5-7-130 0</inkml:trace>
        </inkml:traceGroup>
        <inkml:traceGroup>
          <inkml:annotationXML>
            <emma:emma xmlns:emma="http://www.w3.org/2003/04/emma" version="1.0">
              <emma:interpretation id="{45BA3F72-0461-4AA6-85D5-66E011052E29}" emma:medium="tactile" emma:mode="ink">
                <msink:context xmlns:msink="http://schemas.microsoft.com/ink/2010/main" type="inkWord" rotatedBoundingBox="8835,5484 12196,5261 12297,6794 8936,701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818.2947">6206 5545 576 0,'-9'-35'25'0,"5"16"6"0,-5 3-31 0,0-7 0 15,0-1 0-15,1 1 0 0,-1 4 187 0,-4 3 31 16,4 0 6-16,-4 9 2 0,0-1-122 0,-5 8-25 16,5 8-5-16,-5 3-1 0,-4 9-27 0,0 7-6 15,-4 8 0-15,4 4-1 0,-4 0-23 0,0 8-4 16,-5 4 0-16,4-1-1 0,6 5 5 0,-6-8 2 0,10 0 0 15,-1-1 0-15,5 1-2 0,4-8 0 0,5-4 0 16,-1 0 0-16,10-3 4 0,-5-5 0 0,4-4 0 16,5-3 0-16,-5-9-20 0,5 1 0 0,4-8-13 15,0 0 5-15,1-4 8 0,-1-4 9 0,4 0-1 0,5-8-8 16,-4-3 8-16,4-5-8 0,4-3 0 0,0-4 0 16,1-8 9-16,-1-8-9 0,0 0 0 0,5-8 9 15,4 4 8-15,-4-7 2 0,0-9 0 0,-1-3 0 16,1-4-9-16,0-8-2 0,4-4 0 0,0 4 0 15,-4 0 19-15,4 0 3 0,-5-4 1 0,1 8 0 16,-5 0-31-16,1 7-18 0,-5 5 2 0,0 11 1 16,-9 12 15-16,0 8 0 0,-4 8 9 0,-5 7-9 15,1 4 31-15,-5 12 0 0,0 0 0 0,-5 20 0 16,1 7-17-16,-5 8-3 0,-4 12-1 0,0 0 0 0,-9 4 1 16,4 7 0-16,-4-7 0 0,5 11 0 0,-1 5 8 15,-4-5 1-15,0 0 1 0,5 1 0 0,4-1-21 0,-1 1 0 16,6 3 0-16,-1-4 0 0,4-3-12 0,5-1-4 15,0 5-1-15,0-1 0 16,5 0-169-16,-5 1-34 0,0 50-6 0,4-31-2 0</inkml:trace>
          <inkml:trace contextRef="#ctx0" brushRef="#br0" timeOffset="35172.8393">6978 5662 1792 0,'0'0'80'0,"0"-11"16"0,0 3-77 0,0 0-19 0,4 0 0 0,-4 8 0 16,0 0 78-16,0 0 12 0,0 0 2 0,-4 16 1 16,-5-4-45-16,5 11-10 0,-5-3-2 0,0 3 0 15,1 4-22-15,-6 4-5 0,6-3-1 0,-1 3 0 16,0 0-8-16,0 4 0 0,9-7 0 0,-4-1 0 16,-1-4 0-16,10-7 0 0,-1 3 0 0,1-3 0 15,-1 0 0-15,0-9 0 0,5-3 0 0,0 0 0 16,4 0 0-16,0-8 0 0,0 0 0 0,5-4 0 15,4-3 8-15,0-5-8 0,0-3 0 0,-5-5 8 16,10 5-8-16,-1-5 0 0,-8-3 0 0,-1 0 0 16,1-4 0-16,-5-1 0 0,0 5 8 0,-4-4-8 0,-5 0 8 15,1 3-8-15,-1 1 8 0,-4 4-8 0,-4 3 16 16,-1 5-1-16,1-1-1 0,-5 8 0 0,0-4 14 16,0 9 2-16,-8 3 1 0,-1 3 0 0,-4 5-31 15,0 4 0-15,-4 4 0 0,4 7 0 16,-4 4-22-16,4 4-10 0,4 5-3 0,1-1 0 15,-1 4-149-15,1 4-29 0,-10 35-7 0,5-20 0 16</inkml:trace>
          <inkml:trace contextRef="#ctx0" brushRef="#br0" timeOffset="35547.624">7750 5389 2055 0,'0'0'45'0,"9"4"10"0,4 0 1 0,-4 4 2 0,8 8-46 0,-3-5-12 0,3 9 0 0,-8-1 0 16,8 9 47-16,-3-1 7 0,-1 0 2 0,-4 4 0 15,4 1-21-15,-9-1-4 0,0 0-1 0,1 0 0 16,-5 8 3-16,0-4 1 0,0-3 0 0,-5-1 0 16,1 0-34-16,0-4 0 0,-5-7 0 0,0 3 0 15,0 1 13-15,5-9-4 0,-5-7-1 0,9-8 0 16,0 0-8-16,0 0 0 0,-4 4 0 0,-5-12 0 15,5-4 0-15,4-7 8 0,0-1-8 0,0-7 8 16,4 0-8-16,5-8 12 0,4 0-12 0,0-1 12 16,5 5-12-16,-1 0 0 0,1 4 0 0,-1-1 8 15,1 5-8-15,-1 4 0 0,-3 3 0 0,-1 4 0 0,-4 4 16 16,4 5-3-16,-13 3 0 0,8 3 0 0,1 1-13 16,0 4 8-16,-5 4-8 0,5 3 0 0,-4 9 0 0,-5-1 8 15,4 5-8-15,-4 3 0 0,0 0 0 0,0 8-16 16,0 4 3-16,0 0 1 15,0-4-194-15,4-4-38 0</inkml:trace>
          <inkml:trace contextRef="#ctx0" brushRef="#br0" timeOffset="35921.0856">8601 5873 1789 0,'0'0'79'0,"5"-8"17"0,-1 8-77 0,5-8-19 0,4 1 0 0,0 3 0 15,5 4 52-15,-1-8 8 0,5 4 0 0,0-4 1 0,9 0-24 0,-5-3-5 16,-4-1 0-16,4 0-1 16,5-3-15-16,0 3-4 0,-5-4 0 0,-4 1 0 15,4-1 10-15,-4 1 2 0,0-1 0 0,-4 0 0 16,-5-3-9-16,0-1-2 0,-4 1 0 0,0-1 0 15,0 1 5-15,-9 3 1 0,0 5 0 0,-5-5 0 16,-4 4 11-16,1 1 2 0,-6 3 1 0,1 4 0 16,0 4-33-16,-4 0-11 0,-1 4 0 0,0 4 0 15,-4 7 11-15,1 1 14 0,-1 3-3 0,0 5-1 16,-5 3-10-16,5 0-17 0,0 1 4 0,5 3 1 0,-1-4 12 16,5 4 0-16,0-3 9 0,4 3-9 0,1-4 8 15,3 4-8-15,-4-3 0 0,9-1 9 0,0-4-9 0,5-3 0 16,-1 3 0-16,9-3 0 15,0-5-125-15,9 1-21 0,9-8-4 0</inkml:trace>
        </inkml:traceGroup>
        <inkml:traceGroup>
          <inkml:annotationXML>
            <emma:emma xmlns:emma="http://www.w3.org/2003/04/emma" version="1.0">
              <emma:interpretation id="{73925200-01CD-481A-8B35-B836BAF2EDBD}" emma:medium="tactile" emma:mode="ink">
                <msink:context xmlns:msink="http://schemas.microsoft.com/ink/2010/main" type="inkWord" rotatedBoundingBox="14106,5519 15143,5450 15221,6623 14184,669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630.349">10975 5382 921 0,'-5'-28'40'0,"10"21"10"0,-5-9-40 0,4 0-10 0,-4-3 0 0,5-1 0 16,-5 5 161-16,0-1 31 0,-5-7 5 0,5 7 2 15,5 1-67-15,-1 3-12 0,-4 4-4 0,0 0 0 16,0 8-53-16,0 0-11 0,0 0-3 0,0 0 0 15,4 16-32-15,1 7-6 0,-1 5-2 0,1 7 0 16,-1 0 6-16,-4 8 1 0,-4 3 0 0,8 1 0 16,-4 0-3-16,-4-4 0 0,-1 0 0 0,1 0 0 15,4-4-13-15,0 0 0 0,-5-4 0 0,1 0 0 16,8-8 0-16,1 1 0 0,-5-1 0 0,9-4 0 16,-1-7-215-16,1-4-36 15,22 7-7-15,-1-19-2 0</inkml:trace>
          <inkml:trace contextRef="#ctx0" brushRef="#br0" timeOffset="36794.6214">11115 4859 1594 0,'0'-8'35'0,"-4"-3"7"0,-5-9 2 0,5 4 1 0,-1-3-36 0,1 3-9 16,4 1 0-16,0 3 0 0,0 4 20 0,0 8 1 15,0 0 1-15,0 0-508 16,13 8-102-16</inkml:trace>
          <inkml:trace contextRef="#ctx0" brushRef="#br0" timeOffset="37186.5437">11418 5292 1580 0,'0'0'35'0,"9"-4"7"0,4 4 2 0,4 4 0 0,1 4-36 0,4 0-8 0,0 3 0 0,0 5 0 15,0 3 79-15,-5 5 13 0,1-1 4 0,-5 8 0 16,-4-3-24-16,0 3-5 0,-5-4-1 0,0 0 0 16,-4-3-18-16,0 3-4 0,0-3-1 0,-4-1 0 15,-5-4-14-15,-4-3-2 0,4 0-1 0,0-1 0 16,-4-3-4-16,4-4-1 0,9-8 0 0,-8 8 0 0,-1-5-21 0,9-3 0 15,0 0 0-15,-9-3 0 0,5-5 16 0,4-4 0 16,0-7-1-16,4-1 0 0,1-3-3 0,-1-1-1 16,5-3 0-16,4-4 0 0,0-4-11 0,5-4 12 15,-5 4-12-15,9 3 12 0,4 9-12 0,0 0-11 16,5 3 3-16,0 4 0 0,-5 5 8 0,-4 7 0 16,0 0 0-16,0 4 0 0,0 4 0 0,-5 4 0 15,1-1 0-15,-1 1 0 0,-8 8 0 0,4 3 0 16,-4-3 0-16,-4 3 0 0,3 1 0 0,1 3 0 15,0 1 0-15,0 3 0 16,-1-4-97-16,1 9-18 0,0-5-3 0</inkml:trace>
        </inkml:traceGroup>
        <inkml:traceGroup>
          <inkml:annotationXML>
            <emma:emma xmlns:emma="http://www.w3.org/2003/04/emma" version="1.0">
              <emma:interpretation id="{C739CA1A-F9BF-4C4B-9D57-BFC520B86685}" emma:medium="tactile" emma:mode="ink">
                <msink:context xmlns:msink="http://schemas.microsoft.com/ink/2010/main" type="inkWord" rotatedBoundingBox="17371,4881 19980,4709 20095,6453 17486,662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8460.0759">15314 4941 1450 0,'0'0'32'0,"0"0"6"0,0 0 2 0,0 0 1 0,0 0-33 0,0 12-8 15,0 3 0-15,0 5 0 0,0 3 47 0,0 4 7 16,-5 1 2-16,1-1 0 0,0 4 4 0,-1 0 0 15,1 5 1-15,-1-9 0 0,5-4-40 0,-4-3-8 16,4-1-1-16,0-3-1 0,0-1 17 0,4-7 3 16,1 0 1-16,-5-8 0 0,0 0-16 0,13 4-4 15,0-8 0-15,5 0 0 0,4-8 0 0,-5-3 0 0,5-5 0 0,0 1 0 16,0-1-3-16,4 5-1 16,-8-9 0-16,4 1 0 0,-5 0-8 0,1-5 12 0,-5 1-12 15,0 4 12-15,0-1 0 0,-8 1 0 0,-1 3 0 16,-8 1 0-16,-1 3 13 0,1 1 3 0,-5 3 1 0,-4 0 0 15,0 4-2-15,-5 4-1 0,5 1 0 0,-4 3 0 16,-5 3-26-16,0 1 0 0,0 4 8 0,4 0-8 16,1 0-22-1,-1 7-6-15,1 1-2 0,4 3-1010 0</inkml:trace>
          <inkml:trace contextRef="#ctx0" brushRef="#br0" timeOffset="38114.4418">14309 4937 957 0,'5'-19'42'0,"-1"11"10"0,-4-8-42 0,-4 1-10 0,4-5 0 0,0 4 0 15,0 1 115-15,0-1 21 0,0 1 4 0,4 7 0 0,-4 0-40 0,0 8-9 16,0 0-2-16,0 0 0 0,13 16-61 0,-4 7-12 15,0 4-2-15,-1 8-1 0,-3 4 10 16,-1 8 1-16,5 4 1 0,-9 0 0 0,4 3 23 0,-4 1 4 16,0 3 0-16,-4-3 1 0,4 0-5 0,-4-5 0 15,-5-3-1-15,4-4 0 0,5-4-19 0,-8-4-4 16,3-8-1-16,1 1 0 0,-5-5 7 0,9-7 2 16,-4-5 0-16,-1 1 0 0,1 0-20 0,4-12-3 15,0 0-1-15,0 0 0 0,0 0 6 0,0 0 1 16,0 0 0-16,-4-12 0 0,-10 0 1 0,10-3 0 15,0-5 0-15,-1-3 0 0,1-1-8 0,4-3 0 16,0-8-8-16,4-4 12 0,-4-4-12 0,9-4 0 16,-5 1 0-16,5-9 0 0,0 0 0 0,4 1 0 15,0-5 0-15,0 1 0 0,5-5-20 0,4 1 2 16,0 0 1-16,13 3 0 0,-4 4 4 0,4 5 1 16,4 3 0-16,1 4 0 0,4 8 0 0,-1 0 1 0,1 11 0 15,5 1 0-15,-6 4 11 0,-3 7-13 0,-5 4 5 0,-4 4 8 16,-1 8 0-16,-3 8 0 0,-10 3 0 0,-4 9 0 0,1-1 0 0,-10 1-14 15,-13 3 3-15,-4 8 1 16,-4 4 10-16,-10 4-8 0,-8 0 8 0,-13 4-8 16,4-1 8-16,-4 1 0 0,-5 0 0 0,0 0 0 15,5-4-24-15,4 0-2 0,9-4-1 0,0-4 0 16,13 0-143-16,5-12-29 16,3-3-5-16,10-1-2 0</inkml:trace>
          <inkml:trace contextRef="#ctx0" brushRef="#br0" timeOffset="38710.3763">16068 4021 2044 0,'14'-32'91'0,"-10"25"18"0,-4 7-87 0,0 0-22 16,9 0 0-16,4 7 0 0,-9 9 52 0,1 4 5 15,-1 7 2-15,0 8 0 0,-4 4-23 0,0 8-5 16,-4-4-1-16,-5 3 0 0,5 1 10 0,-5 4 1 15,5 3 1-15,-5 5 0 0,0-4-24 0,5 3-5 16,-5 1-1-16,5-1 0 0,-1 1-12 0,1-5 0 16,-1 5 0-16,-3-1 0 15,3-7-132-15,-3 3-30 0,3-7-6 0</inkml:trace>
          <inkml:trace contextRef="#ctx0" brushRef="#br0" timeOffset="40007.4529">16244 5452 403 0,'0'0'17'0,"0"0"5"0,0 0-22 0,0 0 0 0,0 0 0 0,0 0 0 16,9-4 170-16,-9 4 30 0,-5-8 5 0,10 0 2 16,3-3-105-16,1 3-21 15,-4-4-4-15,-1-3-1 0,0 3-12 0,14 0-4 0,0 0 0 0,-1 1 0 16,-13-5-13-16,14 4-3 0,13-3-1 0,-9 3 0 16,0 4-43-16,0 1 0 0,4-1 0 0,9 0-792 15</inkml:trace>
          <inkml:trace contextRef="#ctx0" brushRef="#br0" timeOffset="39201.0786">16336 4840 2012 0,'-22'-12'89'0,"22"12"19"0,13 4-87 0,-13-4-21 0,0 0 0 0,0 8 0 16,0 7 17-16,9-3-1 0,-5 3 0 0,1 5 0 16,-14-1 12-16,9-3 1 0,9 4 1 0,-5-5 0 15,-8 1-20-15,-1-1-10 0,10 1 10 0,4-4-10 16,-1-5 11-16,-3-3-11 0,-5-4 12 0,13 4-12 0,9 0 20 0,-5-8-4 15,-3 0 0-15,3 0 0 0,14-3-16 16,-5-1 0-16,0-4 0 0,1 0 0 0,4-3 8 0,-1-5-8 16,-3 1 0-16,3-1 0 0,-8 5 0 15,5-1 0-15,-1 1 0 0,-4 3 0 0,-13 8 0 0,4 0 0 16,-5 0-11-16,6 12 11 0,-1 0 0 0,-4 3 0 16,-9 9 0-16,8-1 0 0,1 5 0 0,-4 7 17 15,-10 0-3-15,1 4-1 0,-1 0 4 0,1 1 1 16,-5 3 0-16,-4 3 0 0,-5-3 10 0,5 0 3 15,0 0 0-15,-4 4 0 0,-5 0-19 0,0-4-3 16,4-4-1-16,-4-3 0 0,0-1-8 0,-4 0 8 16,0-4-8-16,8-3 8 0,5-5 0 0,-5 1 0 15,-8-5 0-15,4-3 0 0,13 0-8 0,-4-5 0 16,-4 1 0-16,-5-8 0 0,4 0 12 0,5-8-2 16,4 5-1-16,-4-5 0 0,-4 0 20 0,3-4 4 15,14-7 1-15,-4 3 0 0,-5-3-34 0,5-1-19 16,8-3 3-16,5-5 0 15,4 1-123-15,5-8-24 0,4-4-5 0,4-4 0 0</inkml:trace>
        </inkml:traceGroup>
        <inkml:traceGroup>
          <inkml:annotationXML>
            <emma:emma xmlns:emma="http://www.w3.org/2003/04/emma" version="1.0">
              <emma:interpretation id="{739C78DC-9B03-4245-8058-1389905D25A1}" emma:medium="tactile" emma:mode="ink">
                <msink:context xmlns:msink="http://schemas.microsoft.com/ink/2010/main" type="inkWord" rotatedBoundingBox="20573,5584 23214,5409 23244,5870 20604,604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1345.7656">19376 4777 2070 0,'0'0'45'0,"0"0"10"0,0 12 1 0,5 0 3 0,-5 3-47 0,4 5-12 16,-4-1 0-16,0-3 0 0,0-1 49 0,0 1 8 16,0 0 2-16,0 3 0 0,5-7-27 0,-5 3-6 15,0 1-1-15,0-4 0 0,0-5-25 0,4 1 0 16,-4 4 0-16,4-4 0 0,-4-8 29 0,0 0 1 16,0 0 0-16,0 0 0 0,0 0-22 0,0 0-8 15,0 0 0-15,0 0 0 0,0 0 12 0,0 0-3 16,0 0-1-16,0-12 0 0,-4 0-8 0,4 1 0 0,0-5 0 0,4 0 0 15,1-3 0-15,-1-4 0 0,1-1 0 0,8 5 0 16,0-1 0-16,0 1 0 0,5 3 0 16,-1 4 0-16,-4 1 0 0,0 3-11 0,1 0 3 15,-6 8 0-15,6 4 8 0,-6 0 0 0,5 4 0 0,-4 3-8 16,-4 5 8-16,3 0 0 0,1-1 0 0,4 1 0 16,-8 3 11-16,4 1-3 0,-1-5 0 0,5 1 0 15,-8 0-8-15,4-1 0 0,-1 5 0 0,1-5 0 16,0-7 0-16,-5 4 0 0,1-4 0 0,3 3 0 15,-3-7 0-15,4 4 0 0,-9-8 0 0,0 0 0 16,0 0 0-16,0 0 0 0,0 0 8 0,0 0-8 16,0 0 0-16,0 0 10 0,0 0-10 0,0 0 10 15,0-12 0-15,4-3 0 0,0-1 0 0,5-3 0 16,4-5-10-16,1 1 0 0,7-5 0 0,1 1 0 0,-4-4 0 16,4 0 0-16,4 3 0 0,-4 1 0 0,0 4 0 15,0 7 0-15,-4 1-11 0,-1 3 11 0,-4 8 0 16,-4 0 0-16,-9 4 0 0,13 8 0 0,-4 0 0 0,-5 3 0 15,5 5 0-15,-9 0 8 0,5 7-8 0,-1 0 0 16,-4-3 0-16,4 7 0 0,-4-3 0 0,0-1 0 16,0 0-8-16,5 5 8 15,-5-1-168-15,0 4-29 0,0 20-6 0,4-16-1 0</inkml:trace>
          <inkml:trace contextRef="#ctx0" brushRef="#br0" timeOffset="40447.3836">17393 4886 1609 0,'18'-27'71'0,"-5"19"15"0,-4-3-69 0,0-1-17 15,-1 4 0-15,1 4 0 0,0-4 55 0,4 4 7 16,-13 4 2-16,13 4 0 0,0 4-11 0,-4 4-1 16,0 3-1-16,0 5 0 0,0-1-11 0,-1 9-3 15,-8 3 0-15,0-4 0 0,5 1-1 0,-5-5 0 16,0 4 0-16,-5-3 0 0,-3-5-20 0,8-3-5 16,0 3-1-16,0-3 0 0,-5-4-2 0,-4-5-8 15,14 1 12-15,-5-8-4 0,0 0 2 0,0 0 0 16,0 0 0-16,0 0 0 0,9 4-1 0,-9-4 0 0,0 0 0 15,0 0 0-15,13-19 9 0,0 3 2 16,-4-4 0-16,-5-3 0 0,0-4-20 0,14-4 0 0,13-1 0 0,-5-3 0 16,-8 4 0-16,3 0 0 0,10 4 0 0,0 3 0 15,-14 1 0-15,1 7 0 0,0 4 0 0,-1 5 0 16,-4 3 0-16,-13 4 0 0,0 0 0 0,13 11 0 16,1-3 0-16,-6 4 0 0,-3 7 0 0,-1-3 0 15,1 4 0-15,3 3 0 0,-3-4 0 0,-1 9 0 16,0-1-22-16,1 0-8 15,4 1-2-15,-5 3-1041 0</inkml:trace>
          <inkml:trace contextRef="#ctx0" brushRef="#br0" timeOffset="40749.611">18560 4804 1882 0,'0'0'41'0,"0"0"9"0,-4-7 2 0,4 7 1 0,-4 11-42 0,-1 1-11 16,1 4 0-16,-5 3 0 0,5 8 34 0,-1 1 5 16,-3-1 1-16,3 0 0 0,1 1-12 0,-5-1-1 15,9 0-1-15,0-7 0 0,0-1-13 0,4-3-2 16,1-4-1-16,-1-5 0 0,1 1 14 0,3 0 2 16,1-4 1-16,4 0 0 0,0-8-3 0,1 0 0 15,3-4 0-15,1 0 0 0,-1-7 14 0,1 3 2 16,-1-4 1-16,5-3 0 0,-4-1-26 0,-1 1-6 0,1-4-1 15,-5-5 0-15,5 5 7 0,-5-4 1 16,-4-1 0-16,-5 5 0 0,0-1 19 0,-4 1 4 0,0 7 1 16,-4 1 0-16,-5-5-24 0,0 9-4 0,-4 7 0 0,0 0-1 15,0 0-11-15,-5 8 0 0,1 0 0 0,-5 4 0 16,0 7-32 0,0 1-9-16,4 3-2 0,-4 5-748 0,1 3-149 0</inkml:trace>
        </inkml:traceGroup>
        <inkml:traceGroup>
          <inkml:annotationXML>
            <emma:emma xmlns:emma="http://www.w3.org/2003/04/emma" version="1.0">
              <emma:interpretation id="{CA6052D7-2B0D-44F1-B663-046A65FFB067}" emma:medium="tactile" emma:mode="ink">
                <msink:context xmlns:msink="http://schemas.microsoft.com/ink/2010/main" type="inkWord" rotatedBoundingBox="23781,4720 25588,4601 25668,5818 23861,593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376.5246">21465 4765 1609 0,'9'-7'35'0,"-1"-1"7"0,-3-4 2 0,-1 4 2 0,-4-3-37 0,0-1-9 0,-4 0 0 0,4 4 0 16,0-3 82-16,-5-1 14 0,-3 0 4 0,-1 5 0 16,0 7-35-16,-4 0-6 0,0 0-2 0,-5 7 0 15,-4 5-42-15,0-4-15 0,0 7 9 0,0 1-9 16,-4 7 22-16,4 1-1 0,5-1 0 0,-1 1 0 15,0-5-21-15,5 1 0 0,5-1 0 0,8 1 0 16,-5-9 11-16,5 1-3 0,0-4 0 0,5 0 0 16,3-4-8-16,1-1 0 0,0-3 0 0,8 0 0 15,1 0-24-15,4-7-3 16,-5-5-1-16,5 4 0 0,5-7 49 0,-5-1 10 0,4-4 1 0,0-3 1 16,1 4-53-16,-1-5-10 15,-4 1-2-15,4-1-1 0,-4 5 53 0,-4-1 12 0,-5 5 1 0,0 7 1 0,-4 4-34 16,-9 4 0-16,0 0 0 0,0 0 0 0,0 8 0 15,4 11 0-15,-4-3 0 0,-4 7 0 16,-1-3-30-16,5-1 0 0,5 5 0 0,-1-5 0 16,-4-3 50-16,9-1 11 0,0 5 1 0,8-8 1 0,-4-5-21 0,9 1-12 15,-4-4 12-15,8 4-12 0,5-8 9 0,0 0-9 16,-9-4 0-16,8 0 9 0,-3-4 3 0,3-3 0 16,-3-1 0-16,-1 0 0 0,0-7 6 0,1-1 2 15,3-7 0-15,-3 0 0 0,-1-1-4 0,-4-3-1 16,9-4 0-16,-5-4 0 0,-4 4-7 0,4-8-8 15,-4 4 11-15,0-8-11 0,0 8 33 0,0-8 0 16,-4-3 0-16,-1-5 0 16,1 5-51-16,-5-9-10 0,-4 4-3 0,-1 5 0 0,5 7 31 0,-4 4-9 15,0 4 9-15,-9 7 0 0,-4 1 0 0,4 8-8 16,-5 3 8-16,1 8 0 0,-9 0 0 0,0 5 0 0,4 3 0 16,-4 3 0-16,-5 1 0 0,1 8-8 0,-1 4 8 0,0 3-12 15,1-3 12-15,-1 7 0 0,1 8 0 0,4 4 0 16,-5 1 0-16,1 6 0 0,3-3 8 0,1 4-8 15,0 0 19-15,4-4-1 0,-4 4 0 0,4 4 0 16,1-4-1-16,3 4 0 0,1-1 0 0,-1 1 0 16,1 4-9-16,8-4-8 0,1-4 12 0,4 3-12 15,4-3 11-15,4 0-11 0,1-4 10 0,4-4-10 16,0-4 0-16,8 5-12 0,-3-9 1 0,12 4 0 16,1-4-93-16,-1-3-20 0,-4-1-3 15</inkml:trace>
          <inkml:trace contextRef="#ctx0" brushRef="#br0" timeOffset="41540.8514">20697 4750 2178 0,'0'0'48'0,"0"0"9"0,0 0 3 0,-4 8 1 0,4 3-49 0,-5 1-12 0,1 4 0 0,-1 3 0 16,1-7 44-16,4 7 7 0,-9 1 1 0,9-1 0 15,0-3-31-15,0 3-5 0,-4 1-2 0,4-4 0 16,4-1-14-16,-4 1 0 0,5-5 0 0,-1 5-712 15,0-4-147-15</inkml:trace>
          <inkml:trace contextRef="#ctx0" brushRef="#br0" timeOffset="41685.7623">20728 4442 1681 0,'-9'-28'74'0,"5"17"16"0,-5-1-72 0,4 0-18 16,1 5 0-16,4-1 0 0,0 8 22 0,0 0 1 15,0 0 0-15,0 0 0 16,0 0-137-16,0 0-27 0,0 0-6 0,9 27-1 0</inkml:trace>
        </inkml:traceGroup>
        <inkml:traceGroup>
          <inkml:annotationXML>
            <emma:emma xmlns:emma="http://www.w3.org/2003/04/emma" version="1.0">
              <emma:interpretation id="{88AE332D-DB7B-498D-AE29-76D1ED4457FC}" emma:medium="tactile" emma:mode="ink">
                <msink:context xmlns:msink="http://schemas.microsoft.com/ink/2010/main" type="inkWord" rotatedBoundingBox="27041,4584 30165,4377 30257,5774 27134,598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947.0621">24558 3884 864 0,'0'-15'76'0,"0"7"-60"0,0-4-16 0,0-4 0 16,0 5 74-16,4-1 12 0,-4 0 2 0,5 1 1 16,-1 3-1-16,-4 0-1 0,0 0 0 0,0 8 0 15,0 0 9-15,0 0 1 0,0 0 1 0,0 0 0 16,0 0-54-16,0 0-12 0,0 0-1 0,0 0-1 15,0 8 7-15,0 8 2 0,-4 7 0 0,-5 4 0 16,-4 1-14-16,-1 11-2 0,-3 4-1 0,-1 7 0 16,5 1 2-16,-4 4 0 0,-5-5 0 0,4 13 0 15,1-5-4-15,-1 1 0 0,1-5 0 0,8 5 0 16,0-1-20-16,0-3 8 0,5 3-8 0,-1 1 0 0,5-1 10 16,0-3-2-16,-4-4-8 0,4-1 12 15,0-3-34-15,4-4-7 0,-4 0-2 0,5-8 0 16,-5-8-146-16,4-3-30 0,5 19-5 0,4-16-2 15</inkml:trace>
          <inkml:trace contextRef="#ctx0" brushRef="#br0" timeOffset="46106.0724">25010 4461 1429 0,'17'0'63'0,"-17"0"13"0,5 12-60 0,3 0-16 15,1 7 0-15,0 5 0 0,0 3 64 0,-5 0 11 0,0 0 1 0,-4 1 1 16,-4 3 3-16,0-4 0 0,-1-3 0 0,1 3 0 16,0-8-24-16,-1 1-4 0,1-1 0 0,-5-3-1 15,5 4-39-15,-1-5-12 0,1 5 8 0,-1-9-655 16,5 5-130-16</inkml:trace>
          <inkml:trace contextRef="#ctx0" brushRef="#br0" timeOffset="46252.0937">25400 4118 1958 0,'5'-12'43'0,"-1"-7"9"0,-4 3 1 0,0 1 3 0,4 7-45 0,-4 8-11 16,0 0 0-16,0 0-578 15,0 0-118-15</inkml:trace>
          <inkml:trace contextRef="#ctx0" brushRef="#br0" timeOffset="45593.0339">23917 4512 918 0,'0'0'40'0,"0"0"9"0,0-4-39 16,-4-4-10-16,-1 4 0 0,5 4 0 16,0 0 95-16,0 0 17 0,0 0 3 0,-4-4 1 0,4-3-37 0,-4-1-7 15,4 0-2-15,0 8 0 0,8-4-10 0,-3 0-1 16,4-4-1-16,4 1 0 0,0 3-20 0,5-4-4 16,-1-4-1-16,5 4 0 0,9 5 5 0,-9-1 1 15,4 0 0-15,5-4 0 0,8 0-19 0,5 0-3 16,0-3-1-16,9 3 0 0,-1 0-16 0,10 0 0 15,-1 0 0-15,0 5 0 0,-8-5 0 0,-5 8 10 16,-4-4-10-16,-4 4 8 0,-5-4-8 0,-9 4 0 16,-4-4-10-16,0 4 10 15,-9 4-128-15,0-4-20 0,-8 0-4 0,-5 0-633 0</inkml:trace>
          <inkml:trace contextRef="#ctx0" brushRef="#br0" timeOffset="46863.3684">25470 4375 1497 0,'0'0'32'0,"5"-7"8"0,8 3 0 0,-4 4 4 0,-1-4-36 0,6 4-8 16,-1 4 0-16,4-4 0 0,-4 4 104 0,9 3 20 15,0-3 3-15,0 8 1 0,0 0-65 0,-4 7-13 0,-1 1-2 0,-4-1-1 16,1 1-24-16,-1-1-5 0,0 5-1 16,0-1 0-16,-13-3 37 0,5-5 7 0,-1-3 2 0,-4 3 0 15,0 1-50-15,-4 0-13 0,-1-5 0 0,1 1 0 16,4 0 56-16,-5-1 7 0,5-3 1 0,0-8 0 16,0 0-52-16,-4 12-12 0,-5-4 0 0,5 0 0 15,4-8 0-15,0 0-18 0,0 0 4 0,0 0 1 16,-5-8 21-16,5 0 4 0,5 0 0 0,-5-4 1 15,0 1-13-15,4-5 0 0,5-3 0 0,-5-5 0 16,5 1 0-16,4-1 0 0,0-3 0 0,5 4 0 16,0-5 0-16,3 5 0 0,1 4 0 0,0-5 0 15,5 9 0-15,-1-1 0 0,-4 4 0 0,0 1 0 16,0 3 0-16,-5 8 0 0,5 0 0 0,-4 0 0 0,-5 4 0 16,0 3 0-16,-4 1 0 0,4 0 0 0,-4 4 0 15,0-1 0-15,-1 5 0 0,1-4 0 0,-4 3 0 0,-1-3 0 16,5 0 0-16,-5 3 0 0,-4 1 0 0,5 0 0 15,-5-5 0-15,0 1 0 0,0-4 0 0,0 0 0 16,0-8 0-16,0 11 0 0,0-11 0 0,0 0 0 16,0 0 0-16,0 0 0 0,-5 8 0 0,5-8 0 15,0 0 0-15,0 0 0 0,0 0 0 0,-4-12 0 16,4 1 0-16,4-5 0 0,-4 4 0 0,5-3 0 16,-1-5 0-16,5 1 0 0,4-1 0 0,0-3 0 15,0-4 0-15,0 3 0 0,1 5 0 0,3-1 0 16,-4 1 0-16,5 3 0 0,-5 4 0 0,4 1 0 15,-3 3 0-15,-1 4 0 0,-9 4 0 0,9 0 0 0,-4 4 0 16,4 4 0-16,-13-8 0 0,9 7 0 0,0 5 0 0,4 4 0 16,0-1 0-16,-4 5 0 0,-9-1 0 0,9 1 0 15,-1-5 0-15,-3 5-15 0,-5 3 3 0,-5 5 1 32,1-5-205-32,0 4-42 0</inkml:trace>
          <inkml:trace contextRef="#ctx0" brushRef="#br0" timeOffset="47241.5518">26637 4520 1864 0,'0'0'41'0,"0"0"9"0,0 0 2 0,0 0 0 0,9-8-42 0,0 4-10 16,0-4 0-16,8 4 0 0,-4-3 74 0,5-1 13 15,0 0 2-15,3 0 1 0,-3 0-72 0,0 1-18 16,8-1 0-16,-4-4 0 0,0 0 20 0,-5 1 1 16,5-1 0-16,-4-4 0 0,-1 5-33 0,1-5-8 15,-5 0 0-15,0 1-1 0,5-1 68 0,-9-3 13 16,-1-1 4-16,-8 5 0 0,9-1-52 0,-9 1-12 16,0-1 0-16,-4 4 0 0,-5 4 0 0,-4-3 0 15,4 7 0-15,-4-4 0 0,-5 8 0 0,5-4 0 16,-4 8 0-16,3 0 0 0,-3 4 0 0,-1 0 0 0,-4 7 0 0,5 1 0 15,4 3 0-15,-5-3 0 16,5 11 0-16,0-4 0 0,0-3 0 0,4 3 0 16,0 5 0-16,0-1 0 0,9 4 0 0,-4 0 0 0,8 1 0 15,1 3 0-15,3 0 0 0,1 4 0 0,4-4 0 16,5 4 0 0,-1 0-204-16,1-8-41 0</inkml:trace>
        </inkml:traceGroup>
      </inkml:traceGroup>
      <inkml:traceGroup>
        <inkml:annotationXML>
          <emma:emma xmlns:emma="http://www.w3.org/2003/04/emma" version="1.0">
            <emma:interpretation id="{05203635-696D-448A-8D32-60E34F88921B}" emma:medium="tactile" emma:mode="ink">
              <msink:context xmlns:msink="http://schemas.microsoft.com/ink/2010/main" type="line" rotatedBoundingBox="3063,7914 29836,6111 29963,7997 3190,9799"/>
            </emma:interpretation>
          </emma:emma>
        </inkml:annotationXML>
        <inkml:traceGroup>
          <inkml:annotationXML>
            <emma:emma xmlns:emma="http://www.w3.org/2003/04/emma" version="1.0">
              <emma:interpretation id="{FA77056F-FF5D-416F-8B34-6E8A6D21E915}" emma:medium="tactile" emma:mode="ink">
                <msink:context xmlns:msink="http://schemas.microsoft.com/ink/2010/main" type="inkWord" rotatedBoundingBox="3085,8241 4270,8161 4342,9225 3157,930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919.3041">397 8166 1342 0,'4'-12'60'0,"1"5"12"0,4-1-58 0,-9 4-14 16,13-4 0-16,-4 4 0 0,8 4 68 0,1-8 12 15,-1 8 1-15,1 0 1 0,4 4-34 0,-5 4-6 16,5 0-2-16,0 4 0 0,0-1-25 0,-4 5-6 16,-1-1-1-16,-4 5 0 0,0-1-8 0,-4 5 8 15,0 3-8-15,-5-3 8 0,-4 3 4 0,0 0 0 16,-4 0 0-16,-5-7 0 0,5 3-12 0,-5-7 0 15,0 0 0-15,5-5 0 0,-5-3 8 0,9 0-8 16,0-8 0-16,0 0 8 0,0 0-8 0,0 0 8 16,0 0-8-16,0-16 8 0,0 1-8 0,5-5 0 15,3-3 0-15,5-5 8 0,-4 1-8 0,4-4 0 16,5 4 0-16,0-5 0 0,3 1 0 0,-3 4 0 16,8 4 0-16,-8 3 8 0,-1 4 20 0,1 5 3 0,-5 3 1 15,0 4 0-15,5 4-5 0,-9 4-1 0,4 0 0 0,0 8 0 16,0-1-15-16,5 1-3 0,-10 4-8 0,10 3 12 15,-5 1-12-15,0-1 11 0,5 1-11 0,-1 3 10 16,1-4-10-16,4 1-9 0,-5 3 9 0,5-3-643 16,5 3-121-16</inkml:trace>
          <inkml:trace contextRef="#ctx0" brushRef="#br0" timeOffset="48251.9652">-11 8127 345 0,'0'0'31'0,"-4"-8"-31"0,4-3 0 0,0 3 0 15,-5 0 152-15,5 0 25 0,0 8 5 0,0 0 1 0,0 0-54 0,0 0-10 16,-8 0-3-16,8 0 0 0,0 0-31 0,-5 4-6 15,-4 4-2-15,1 4 0 0,8 3-33 0,-5 5-8 16,10-1 0-16,-5 5-1 0,4-1-27 0,0 4-8 16,5-3 0-16,0 3 0 0,-5 0 8 0,5-3-8 15,0-1 0-15,0 0 0 0,-5-3 0 0,5 3 10 16,0-3-10-16,4-5 8 16,-5 1-115-16,1 0-23 0,4-9-5 0,1 1-1 0</inkml:trace>
          <inkml:trace contextRef="#ctx0" brushRef="#br0" timeOffset="48416.0729">208 7534 1292 0,'-4'-4'28'0,"-5"-7"7"0,-4-1 1 0,4 4 0 0,-4-3-36 0,4 3 0 0,1-4 0 0,3 4 0 16,-4 0 52-16,9 8 3 0,0 0 1 0,0 0-473 15,0 0-95-15</inkml:trace>
        </inkml:traceGroup>
        <inkml:traceGroup>
          <inkml:annotationXML>
            <emma:emma xmlns:emma="http://www.w3.org/2003/04/emma" version="1.0">
              <emma:interpretation id="{0323A0BB-3A13-4EEE-B8C0-F45044AEE635}" emma:medium="tactile" emma:mode="ink">
                <msink:context xmlns:msink="http://schemas.microsoft.com/ink/2010/main" type="inkWord" rotatedBoundingBox="6041,7769 8020,7636 8143,9466 6164,959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428.5713">2933 8030 1234 0,'-4'-12'55'0,"4"12"11"0,0 0-53 0,0 0-13 0,-5-4 0 0,5 4 0 16,5 0 75-16,3-4 12 0,1-4 2 0,4 4 1 0,9 4-36 0,9-3-7 15,0-5-2-15,8-4 0 0,1 0 15 0,8 1 4 16,-4-1 0-16,4 0 0 0,-9-3-31 0,10-1-5 16,3 4-2-16,-3 5 0 0,-10 3-26 0,5-4 0 15,0 4 0-15,0 0-11 16,-9 4-64-16,-4 0-13 0,-10 4-2 0,1 0-720 16</inkml:trace>
          <inkml:trace contextRef="#ctx0" brushRef="#br0" timeOffset="49631.7186">3573 7222 1450 0,'-21'-15'64'0,"21"15"14"0,-9-4-62 0,0 0-16 0,0 4 0 0,0 4 0 15,5 4 88-15,-5 3 16 0,1 9 2 0,-1 3 1 16,4 8-43-16,-3 5-9 0,-10 6-2 0,5 5 0 15,0 8-23-15,0 3-5 0,-5 1-1 0,0 7 0 16,-4 4 4-16,1 4 1 0,3 4 0 0,-4-3 0 16,0 3-13-16,0-4-2 0,0-4-1 0,5 0 0 15,-5 0-13-15,4 0 0 0,1-7 8 0,-1-1-8 16,5-3-21-16,-5-9-7 16,5-7-2-16,0-4 0 0,4-4-160 0,1-7-32 15,-10 11-6-15,18-24-2 0</inkml:trace>
          <inkml:trace contextRef="#ctx0" brushRef="#br0" timeOffset="50268.1513">4183 6942 1792 0,'5'-24'80'0,"-1"20"16"0,-4-4-77 0,0 8-19 16,0 0 0-16,0 0 0 0,0 0 31 0,9 12 2 15,-5 4 1-15,-4 7 0 0,5 4-3 0,-5 5-1 16,4 7 0-16,-4 11 0 0,-4 9-7 0,-1 7-2 16,5-3 0-16,-4-1 0 0,-5 8-2 0,0-4-1 15,1 1 0-15,-1-1 0 0,0-4-3 0,-4 1-1 16,0-5 0-16,4 1 0 0,-4 3-6 0,0-3-8 16,-1-9 11-16,-3-3-11 0,-1 0 12 0,5-8-4 0,0-4 0 0,-5 0-8 15,5-8 11-15,0 1-11 16,0-9 10-16,4-3-10 0,0-1 0 0,1-7 8 0,3 4-8 0,1-8 0 15,4-4 0-15,0 0 0 0,-5-4 8 0,1-8-8 16,4-3 0-16,0-5 0 0,0 1 0 0,4-5 0 16,1-3 0-16,4 4 0 0,-1-1 0 0,6 5 0 15,-6-1 0-15,5 5 0 0,1-1 0 0,-6 4 0 16,6 4 0-16,-1 1 0 0,0 7 0 0,4 0 0 16,-3 7 0-16,8-3 0 0,-5 4 0 0,5 4 0 15,0-4 0-15,0 3 0 0,0-3 0 0,0 4 0 16,0-4 0-16,4-4 0 0,0-1 0 0,1 5 0 15,3-8-8-15,1 0 8 0,0-4-12 0,0 0 12 0,4-3 0 16,0-5 0-16,-5 0 0 0,6 1 0 0,-1-5 0 16,-5 0 0-16,1-7 8 0,0 0-8 0,-1-1 0 15,1-3 0-15,-4 7 0 0,-6-7 0 0,-3 4 0 0,0-1 0 16,-5-3 0-16,-5 0 0 0,6-1 0 0,-10 5 0 16,-4 4 8-16,0-1-8 0,0 1 0 0,0 3 0 15,-4 4 0-15,-1 1 0 0,-4 3 15 0,1 4-3 16,-5 0-1-16,-1 4 0 0,-8 4-11 0,1 4 0 15,-1 3 9-15,-5 5-9 0,1 7 0 0,0 1 0 16,-5 3 0-16,5 4 0 0,4 4 0 0,0 4 0 16,0 0 8-16,0 0-8 0,4-4 0 0,5 4 9 15,4-7-9-15,1 3 0 0,3-8 8 0,10 4-8 16,-5-7 0-16,8-1 0 0,6 0 8 0,3-3-8 16,1-5 0-16,4 5 0 0,-1-8-10 0,10-1-6 15,9 1 0-15,4-4-676 0,8-4-134 16</inkml:trace>
        </inkml:traceGroup>
        <inkml:traceGroup>
          <inkml:annotationXML>
            <emma:emma xmlns:emma="http://www.w3.org/2003/04/emma" version="1.0">
              <emma:interpretation id="{661969BF-2F28-4834-999D-A8F3D63D3C35}" emma:medium="tactile" emma:mode="ink">
                <msink:context xmlns:msink="http://schemas.microsoft.com/ink/2010/main" type="inkWord" rotatedBoundingBox="9885,8110 12618,7926 12701,9155 9968,9339">
                  <msink:destinationLink direction="with" ref="{14480089-5397-43A6-A4E0-9110EA6EED94}"/>
                </msink:context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898.6258">7390 7480 864 0,'-4'-8'76'0,"-5"-8"-60"16,0 5-16-16,1-1 0 0,-1 0 108 0,-4 1 18 15,0-1 4-15,-1 0 1 0,1 8-31 0,-4 4-7 0,-5-4-1 0,0 8 0 16,0 4-35-16,-4 4-7 0,-5 3-2 15,0 9 0-15,-4-1-22 0,0 4-5 0,4 1-1 16,5 3 0-16,-5 4-10 0,9-4-2 0,0-3-8 0,9 3 12 16,4-4-12-16,1-4 0 0,3 1 8 0,5-5-8 15,9 1 0-15,0-5 0 0,0-3 8 0,4 0-8 16,9 0 0-16,0-5 0 0,4-3 0 0,5 0 0 16,-1 0 0-16,5-4 0 0,-4 0 0 0,-5 4 0 15,1 0 0-15,-5 0 0 0,0 0 0 0,-5 3 0 16,-4 5 16-16,1 0-2 0,-6 0-1 0,-8-1 0 15,0 5 26-15,-4-1 5 0,-5 5 0 0,-4 3 1 16,-13 5-6-16,4-1-2 0,-13 4 0 0,0 0 0 0,-1 4-22 16,-3-3-5-16,-1-1-1 0,1 0 0 0,4 0-9 15,0-4 0-15,0-3 0 0,8-1 0 16,1-3-56-16,4-1-3 0,9-3-1 0,0-8-910 16</inkml:trace>
          <inkml:trace contextRef="#ctx0" brushRef="#br0" timeOffset="51091.1791">7807 7796 1882 0,'0'0'41'0,"0"0"9"0,0 0 2 0,0 0 1 0,0 0-42 0,0 0-11 15,0 11 0-15,-4 5 0 0,4 0 59 0,-5 3 9 16,-3 1 3-16,3 3 0 0,-4 0-6 0,5 1-1 0,-5 3 0 0,5-4 0 15,-5 9-24-15,5-5-6 0,-5-4-1 0,5 1 0 16,-1-1-33-16,1-3 0 0,-5-1 0 0,9-3 0 31,0-1-27-31,4-3-12 0,-4 0-2 0,5-5-671 0,-1 1-133 0</inkml:trace>
          <inkml:trace contextRef="#ctx0" brushRef="#br0" timeOffset="51235.9004">7825 7261 1911 0,'0'0'42'0,"0"0"9"0,0 0 1 0,0 0 2 0,-5 8-43 0,-3 0-11 16,3-4 0-16,1 8-848 16</inkml:trace>
          <inkml:trace contextRef="#ctx0" brushRef="#br0" timeOffset="52020.8372">8316 7464 1695 0,'0'0'37'0,"13"-4"8"0,9-4 2 0,-4 1 1 0,12-5-39 0,1 0-9 0,0 8 0 0,-5 0 0 16,5 1 76-16,-5 6 12 0,1-3 4 0,-5 8 0 16,-1 0-55-16,1 0-10 0,-4 7-3 0,4-3 0 15,-5 8-11-15,1-5-2 0,-5 5-1 0,0 3 0 16,-4 1-10-16,-5-5 8 0,-4 4-8 0,-4 1 8 16,4 3-8-16,-9-3 10 0,1 3-10 0,-1 0 10 0,-9-3 9 0,1-1 1 15,3 0 1-15,-3-3 0 0,4-1-21 0,-5 1 0 16,5-5 0-16,0 1 0 15,9-4-40-15,-5-4-10 16,4-1-2-16,5-7 0 0,0 0 6 0,0 0 1 0,0 0 0 0,0 0 0 0,9-4 31 0,0-3 14 16,-9 7-12-16,13 0 12 0,5 4 0 0,-5-1 0 15,-4 1 0-15,4 0 0 0,-5 4 34 0,6 0 2 0,-6 7 0 0,1-3 0 16,-4 4-13-16,-1-1-3 16,-4 1 0-16,0 0 0 0,-9 3-12 0,5-3-8 15,-9 3 8-15,-5 1-8 0,1-1 12 0,-5 1-3 16,0-1 0-16,-5 1 0 0,5-5-9 0,0-3 0 15,-4 3 0-15,4-3 8 0,0 4-8 0,5-5 0 16,-10 5 0-16,5 0 0 0,-4-1 0 0,4 1 0 16,-4-1 0-16,4 5 0 0,-9-1-8 0,5 1-1 15,4-8 0-15,0 3 0 0,4-3-7 0,1 0 0 16,4-5-1-16,4 1 0 0,0-4 7 0,9-4 2 16,0 0 0-16,0 0 0 0,0 0-10 0,0 0-2 0,0 0 0 15,13-12 0-15,1 1 20 0,7-5 0 16,1 1 0-16,5-5 0 0,-1 1 0 0,9-1 0 0,9 1 0 15,0-5 0-15,4 1 0 0,0-5 0 0,1 5 0 16,-1-4 0-16,5-1 0 0,-5-3 0 0,5 4 0 0,4-4 0 16,0 0 10-16,0-1 9 0,-5 1 1 0,10 0 1 15,-5 0-10-15,-9 0-3 0,0-1 0 0,-4 1 0 16,0 0 4-16,-9 0 0 0,0 4 0 0,-8-1 0 16,-1 1-4-16,-4 4 0 0,-5-9 0 0,1 13 0 15,-9-5-8-15,-1 5 0 0,-3-4 9 0,-5 3-9 16,0 1 31-16,0 7 1 0,-9 0 1 0,0 8 0 0,0 0-21 0,-4 0-12 15,-4 12 12-15,4 0-12 16,-9 0 16-16,4 7-4 0,-4 1-1 0,0 7 0 16,0 5-11-16,0-1 0 0,0 0 9 0,5 5-9 0,-5 3 14 15,4 0-2-15,5-4 0 0,4 0 0 0,-4 0 16 0,5 4 4 16,3-3 0-16,5-1 0 0,0 0-32 0,5 0 0 16,3 0 0-16,1-3 0 15,4-1-24-15,9-4-12 0,0-3-1 0,4-1-677 16,10 1-135-16</inkml:trace>
        </inkml:traceGroup>
        <inkml:traceGroup>
          <inkml:annotationXML>
            <emma:emma xmlns:emma="http://www.w3.org/2003/04/emma" version="1.0">
              <emma:interpretation id="{2CCE102B-61DB-4DD8-9FDD-54451610BBAC}" emma:medium="tactile" emma:mode="ink">
                <msink:context xmlns:msink="http://schemas.microsoft.com/ink/2010/main" type="inkWord" rotatedBoundingBox="14345,7154 16006,7043 16120,8729 14459,8841">
                  <msink:destinationLink direction="with" ref="{14480089-5397-43A6-A4E0-9110EA6EED94}"/>
                </msink:context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3346.2735">12190 7491 460 0,'0'0'41'0,"0"-11"-33"16,-9 3-8-16,9-4 0 0,0 1 350 0,5-1 68 16,-5 0 14-16,4 0 2 0,5 9-290 0,0-5-59 15,-1 0-11-15,6 4-2 0,3-8-44 0,5 8-8 16,-4 4-1-16,8-3-1 0,5-1-18 0,-1 0 0 15,10 4 8-15,-1 4-8 16,1 0-111-16,-1-4-25 0,1 0-6 0,4 0-1 0</inkml:trace>
          <inkml:trace contextRef="#ctx0" brushRef="#br0" timeOffset="52992.3471">12352 7335 1324 0,'0'-19'59'0,"0"19"12"0,0 0-57 0,17-8-14 16,1 0 0-16,4-3 0 15,0-9 152-15,0 1 28 0,4-5 6 0,1 1 1 0,-5-1-87 0,9 1-16 16,-5 0-4-16,1-5-1 0,-1 1-41 0,-4 0-8 16,0-4-2-16,0-1 0 0,-4-3 1 0,4 4 0 15,-9-8 0-15,4 0 0 0,-3 0-29 0,-6 0 0 16,1-4 0-16,0 0 0 0,0-4 8 0,-5 5-8 15,-4-5 0-15,0 0 9 0,0 12-9 0,0-4 0 16,0 8 0-16,0 3 8 0,-4 1-8 0,-1 8-9 16,5-1 9-16,-4 8-13 0,0 5 13 0,-5-1-12 15,0 8 12-15,5 4-12 0,-10 3 12 0,1 9 10 16,0 4-2-16,0 7 0 0,0 0-22 0,-1 12-5 16,-3 0-1-16,-1 16 0 0,5-5 32 0,0 9 7 15,4 3 1-15,-4 5 0 0,-5-5-10 0,5 4-2 16,0-3 0-16,-5 11 0 0,5-4 13 0,-5 0 3 15,1-7 0-15,-1 7 0 0,-4-4 6 0,4 0 2 16,1-7 0-16,-1 3 0 0,1-3-20 0,-1-1-3 0,0-3-1 16,1-4 0-16,-1-1-8 0,1-3-11 0,-1-4 3 0,0-4 0 31,5-4-196-31,-5-4-38 0</inkml:trace>
          <inkml:trace contextRef="#ctx0" brushRef="#br0" timeOffset="52556.3758">11510 7480 1238 0,'4'-20'55'0,"-4"12"11"15,5-11-53-15,-1-1-13 0,-4 1 0 0,5 3 0 16,-10 1 116-16,5-1 21 0,0 8 4 0,0 1 1 16,0-1-62-16,0 8-12 0,0 0-2 0,-13-4-1 15,4 8-28-15,-4 0-5 0,0 7-2 0,-5 5 0 16,1 11-12-16,-5 4-2 0,0 1-1 0,0 3 0 0,0-4-4 0,5 4-1 16,-5 4 0-16,8 0 0 0,-3-8 7 0,8 0 2 15,0 1 0-15,5-5 0 0,0-4-19 16,4 5 0-16,0-9 0 0,8-3 0 0,-3-5 14 0,8-7-4 15,0 4-1-15,5-8 0 0,-1 0-9 0,5-4 0 16,0-4 0-16,4-3 0 0,1-5 9 0,-1 1-9 16,-4-5 10-16,0 1-10 0,0-1 8 0,0 1-8 15,4-1 0-15,-8-3 9 0,-5-5 11 0,0 5 1 16,0 0 1-16,0-5 0 0,0 5 9 0,-4-4 1 16,-4-1 1-16,-1 5 0 0,0-1-17 0,-4 9-4 15,-4-5-1-15,-5 5 0 0,5 7-11 0,-5-4 0 16,-8 4 0-16,3 5 0 0,1 3 0 0,0 3 0 15,-5 5-14-15,1 4 5 16,-1-4-153-16,5 3-30 0</inkml:trace>
        </inkml:traceGroup>
        <inkml:traceGroup>
          <inkml:annotationXML>
            <emma:emma xmlns:emma="http://www.w3.org/2003/04/emma" version="1.0">
              <emma:interpretation id="{F092A632-AA6C-4D40-93EF-289B9ACCECD6}" emma:medium="tactile" emma:mode="ink">
                <msink:context xmlns:msink="http://schemas.microsoft.com/ink/2010/main" type="inkWord" rotatedBoundingBox="19126,7464 21824,7282 21895,8337 19197,851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5929.4017">18223 6723 1364 0,'0'0'30'0,"0"-8"6"0,0 1 2 0,0 7 0 0,0 0-30 0,0 0-8 15,0 0 0-15,0 0 0 0,-9 3 62 0,4 1 11 16,-3 4 3-16,-1 8 0 0,0 3-26 0,0 5-5 16,1 3-1-16,-1 4 0 0,-4 4-16 0,4 0-3 15,-4 4-1-15,4 0 0 0,0-4 13 0,0 4 3 16,1 4 0-16,-1 0 0 0,4-4-23 0,1-4-4 16,0 0-1-16,-5 1 0 0,4-1-3 0,1-4-1 15,4-4 0-15,-4 4 0 0,-1-3-8 0,1-5 0 16,0-3 0-16,4-1 0 0,-5-7-19 0,1-1 1 15,-1 1 0-15,1-4-591 16,0 0-119-16</inkml:trace>
          <inkml:trace contextRef="#ctx0" brushRef="#br0" timeOffset="76219.524">18082 6906 990 0,'0'0'44'0,"0"-7"8"0,5-9-41 0,-5 4-11 0,4-3 0 0,-4 3 0 16,4 0 84-16,-4 1 14 0,9-1 3 0,-4 0 1 16,3 1-35-16,5-1-7 0,-4 0-2 0,9 4 0 0,4-3-37 0,4-1-7 15,0 0-2-15,5 1 0 0,0 3 0 0,4-4 0 16,-4 4 0-16,4 0 0 0,0 1-1 0,-5-1-1 15,1 0 0-15,0 0 0 0,-9 8-10 0,4-4 0 16,-8 0 0-16,-1 4 0 0,1 0 0 0,-9 0 0 16,4 4 0-16,-13-4 0 15,0 0-113-15,0 0-19 0,4 8-3 0,-4 0-1 0</inkml:trace>
          <inkml:trace contextRef="#ctx0" brushRef="#br0" timeOffset="74213.8496">16569 6945 403 0,'0'0'36'0,"13"-3"-36"0,0 3 0 0,-4-4 0 15,-1 0 51-15,6 0 3 0,-10 0 1 0,0 0 0 0,-4 4 16 0,5-4 3 16,4-4 1-16,-5 1 0 0,-4-1-34 0,9 4-6 16,-5-4-2-16,5 0 0 0,-5 0-1 0,5 5 0 15,-9-5 0-15,4 0 0 0,5 0-19 0,-4 0-4 16,-5 1-1-16,0 3 0 0,4-4 13 0,-4 0 3 15,0 8 0-15,0-4 0 0,-4-4 22 0,4 1 5 16,0 7 1-16,-5-8 0 0,-4 0-7 0,5 0-1 16,4-4 0-16,0 5 0 0,-4-1-6 0,-1 4-2 15,1-4 0-15,-1 4 0 0,-3-4-6 0,8 1-2 16,-9 3 0-16,9 0 0 0,0 0-12 0,-4-4-4 16,-5 4 0-16,0-4 0 0,5 5-3 0,-1-1-1 15,-8 4 0-15,0 0 0 0,-9-8-8 0,9 4 8 16,4 0-8-16,-13 8 8 0,-4-4-8 0,-1 4 0 15,10 0 0-15,4 0 8 0,-9 3 6 0,-5-3 1 16,1 0 0-16,0 4 0 0,4 4 4 0,0-4 1 16,-4 3 0-16,-1 1 0 0,5-4-8 0,5 3-2 15,-5 5 0-15,0 0 0 0,4-1 12 0,-4 5 2 0,5-5 1 16,-1 5 0-16,5 3 5 0,0 5 1 0,0-1 0 16,0 4 0-16,4 4-15 0,-4 4-2 0,4 0-1 0,0 8 0 15,5-4-4-15,-1 8-1 0,1-5 0 0,4 1 0 16,0-4 6-16,4-4 1 0,5-4 0 15,4 0 0-15,1-4-3 0,3 1 0 0,5-5 0 0,0 0 0 16,4-7 2-16,1-1 0 0,12-3 0 0,-8-4 0 16,0 3-14-16,8-3 0 0,9-8 8 0,5 0-8 15,-5 0-86-15,0-4-20 0,1-4-4 0</inkml:trace>
          <inkml:trace contextRef="#ctx0" brushRef="#br0" timeOffset="75589.25">17358 6860 961 0,'0'0'20'0,"0"0"5"0,0 0 1 0,0 0 2 0,0-8-28 0,0 0 0 0,0-4 0 0,5 5 0 16,-1 3 63-16,-4 4 6 0,0 0 2 0,0 0 0 15,4-8-15-15,-4 8-2 0,0-8-1 0,0 8 0 16,5-8-9-16,-5 8-1 0,0 0-1 0,0 0 0 16,0 0-26-16,0 0-4 0,0 0-2 0,-5 12 0 15,-3 0-10-15,-1 3 8 0,5 5-8 0,-1 3 8 16,-4 4 10-16,5 9 2 0,-9-1 0 0,8 8 0 16,-3 3 9-16,-1 1 3 0,-9-4 0 0,5 8 0 15,4-1-7-15,-4 1-1 0,0-4 0 0,0 0 0 0,0-8 13 0,4-4 3 16,0-4 0-16,-4 0 0 0,-5-3-26 15,5-5-5-15,13-4-1 0,-8-3 0 0,-6 0-8 0,10-5 0 16,0 1 0-16,4-4 0 0,0-8 12 0,0 0 0 16,0 0 0-16,0 0 0 0,0 0-2 0,0 0 0 15,0 0 0-15,0 0 0 0,8-8 19 0,-3-4 4 16,-1 5 1-16,-8-5 0 0,4-4-34 0,0-3 0 16,0-1 0-16,4 1 0 0,-8-12 0 0,4 3 0 15,9-3 0-15,-1-8 0 0,-3 4 0 0,-1-8 0 16,5 0 0-16,4 4 0 0,0 0 0 0,0 4 0 15,-4 0 0-15,4 0 0 0,5 0 0 0,-5 4 0 16,-4-1 0-16,-5 1 0 0,5 4 0 0,0 3 0 16,-1 1 0-16,1 0 0 0,-9-1 0 0,0 5 0 0,9-1 0 15,0 1 0-15,-9-1 0 0,4 9 0 0,5-5 0 0,0 4 0 16,0 1 0-16,-1 3 0 0,-3 0 0 16,3 0 0-16,6 0 0 0,-6 4 0 0,-8 4 0 0,0 0 0 15,9 0 0-15,-9 0 0 0,0 0 0 0,0 0 0 31,0 0-19-31,9 12-10 0,0 0-3 0,-5 3 0 0,-8 5 32 0,8-1 0 0,5 5 0 0,-9 7 0 16,0 4 0-16,0 0 0 0,0 0 0 0,0 4 0 16,4-4 0-16,-4 4 0 0,0 0 0 0,5 4 0 15,3-4 0-15,-3-4 0 0,-1 4 0 0,1 0 0 16,-1-3 0-16,0-5 0 0,1 0 0 0,-5-4 0 16,0-3 0-16,0-5 0 0,0-3 0 0,4 3 0 15,-8-7 0-15,4 0 0 0,4-5 13 0,-4-7-4 0,0 0-9 16,0 0 0-16,5 8 9 0,-5-8-9 0,8 8 8 15,-8-8-8-15,0 0 10 0,0 0-10 0,9 0 20 0,-9 0-3 16,0 0 0-16,0 0 0 0,9 0-5 0,-9 0 0 16,9-4-1-16,-9 4 0 0,0 0-3 0,4-8-8 15,0 1 12-15,1-5-4 0,-5 0-8 0,4 0 12 16,9 1-12-16,-4-5 12 0,-5-7-4 0,5-1 0 16,0 1 0-16,4-8 0 0,5 3 3 0,-5-7 0 15,-4 0 0-15,4 0 0 0,9-4-11 0,-5 0-17 16,-8-8 4-16,0 4 1 0,-5 4 20 0,9-3 4 15,1 3 0-15,-6 0 1 0,-3 0-13 0,8 3 0 16,4-6 0-16,1 10 0 0,-5 1 0 0,5 4 0 16,-1 3 0-16,1 1 0 15,-1 7-48-15,-8 5-13 0,4-1-3 0,-4 4-947 0</inkml:trace>
          <inkml:trace contextRef="#ctx0" brushRef="#br0" timeOffset="76432.4171">18157 7133 946 0,'0'0'42'0,"0"0"9"0,0 0-41 0,0 0-10 15,0 0 0-15,0 0 0 0,0 0 88 0,0 0 16 0,0 0 4 0,0 0 0 16,0 0-20-16,0 0-3 0,0 0-1 0,0 0 0 16,0 0-12-16,17 4-4 0,1 3 0 0,4-3 0 15,0 0-25-15,4-8-6 0,5 0-1 0,-1 4 0 16,1-4-25-16,0 1-11 0,0 3 8 0,-1 0-8 31,1-4-46-31,0 8-14 0,-5-4-4 0,0 3 0 0</inkml:trace>
        </inkml:traceGroup>
        <inkml:traceGroup>
          <inkml:annotationXML>
            <emma:emma xmlns:emma="http://www.w3.org/2003/04/emma" version="1.0">
              <emma:interpretation id="{FA732075-2BE4-423F-B8C0-C53484078F4C}" emma:medium="tactile" emma:mode="ink">
                <msink:context xmlns:msink="http://schemas.microsoft.com/ink/2010/main" type="inkWord" rotatedBoundingBox="23597,6695 28739,6348 28847,7955 23705,830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8068.5058">21504 6836 1472 0,'0'0'65'0,"0"0"14"0,0 0-63 0,0 0-16 16,0 0 0-16,0 0 0 0,0 0 51 0,-4 12 7 16,-1 4 2-16,1 3 0 0,-5 4-32 0,1 1-5 15,3 3-2-15,1-3 0 0,-5-1 3 0,5 0 0 0,-1 1 0 0,5-1 0 16,0-7-12-16,0 3-3 0,0-3 0 0,5-8 0 15,-1 3 2-15,5-3 0 0,-9-8 0 0,9 0 0 16,4 4-1-16,0-8 0 0,0-4 0 0,5-3 0 16,-5 3 22-16,4-4 4 0,5 4 0 0,-4-7 1 15,-5-1-27-15,0 4-10 0,5-3 0 0,-5-5 9 16,-4 1 12-16,-1 3 3 0,1-3 0 0,0-1 0 16,0-3-24-16,-5-1-16 0,-8 1 2 0,-1 4 1 15,1-9 13-15,-5 9 0 0,-4-1 0 0,0 9 10 16,-5-1-10-16,1 0 0 0,-1 4 0 0,1 4 0 15,-1 1 0-15,-4 3 0 0,5 3-12 0,-1 5 12 16,0 4-120-16,1 0-16 16,4 7-3-16</inkml:trace>
          <inkml:trace contextRef="#ctx0" brushRef="#br0" timeOffset="77721.3451">20482 6969 1436 0,'13'-16'64'0,"-8"12"12"0,8-7-60 0,0 3-16 15,4 0 0-15,5 4 0 0,0-4 69 0,5-3 11 16,3-1 3-16,1 0 0 0,4 1-32 0,9 3-7 16,0-4 0-16,4 0-1 0,5 5-19 0,-5-1-4 15,9 4-1-15,-9 0-591 16,1 4-117-16</inkml:trace>
          <inkml:trace contextRef="#ctx0" brushRef="#br0" timeOffset="77542.1682">20811 6692 806 0,'0'0'72'0,"0"0"-58"0,9 0-14 0,-5 0 0 16,-4 0 54-16,9 0 8 0,0-4 2 0,0 0 0 16,-1 0 0-16,5 0 0 0,5-7 0 0,0-1 0 15,-1 0 20-15,5 4 4 0,-4-3 0 0,4 3 1 16,-5-4-58-16,1-3-12 0,-1-1-3 0,-4 0 0 16,5 5-16-16,-5-5 10 0,5-7-10 0,-5 3 8 15,4 5-8-15,-3-5 0 0,-1-3 0 0,0-1 8 16,0 1-8-16,0-4 12 0,-4-1-12 0,0 1 12 0,-5-4-12 15,5 4 0-15,-5-9 0 0,5 5 0 16,-5-4 0-16,1 0 0 0,-5 4 0 0,0 0 0 0,0 3 0 16,0 5 0-16,-5 7 0 0,5 5 0 0,-4-1 0 15,-5 0 0-15,5 1 0 0,-9 3 0 0,4 4 0 0,-9 0 16 16,1 4-2-16,4 0-1 0,-5 0-13 0,5 4 0 16,-5 4 0-16,5-4 0 0,-4 0-12 0,4 3-6 15,-1 5-1-15,1 0 0 0,0 3 19 0,4 5 0 16,-4-1 0-16,4 5 0 0,1 3 0 0,3 8 0 15,1 0 11-15,-1 8-11 0,5 4 20 0,-4 7-2 16,4 5-1-16,0 3 0 0,0-3 19 0,0 7 4 16,-4 4 1-16,4 4 0 0,-5-7-2 0,1-1-1 15,-1 0 0-15,1 1 0 0,-5-9-14 0,5-3-2 16,-5-1-1-16,0-3 0 0,5-4-9 0,0 0-3 16,-5-8 0-16,4-4 0 0,-3-4-9 0,3-4 0 15,1-3 0-15,-5-5 8 0,5-3-8 0,-5 3-11 16,0-7 3-16,5 4 0 15,-1-9-138-15,-3 1-27 0,3-4-6 0,-4-4-1 0</inkml:trace>
          <inkml:trace contextRef="#ctx0" brushRef="#br0" timeOffset="78481.0684">21943 6684 1382 0,'9'-15'61'0,"-9"15"13"0,0 0-59 0,0 0-15 15,0 0 0-15,0 0 0 0,0 0 105 0,4 11 19 16,1 9 3-16,-1 3 1 0,0 4-71 0,1 1-13 16,-1-1-4-16,0 8 0 0,1-4-8 0,-1-3-3 15,-4 3 0-15,5 0 0 0,-1-4-13 0,0 1-4 16,-4-5 0-16,0-3 0 0,0-5 2 0,0 5 0 0,0-9 0 0,0 1 0 15,-4-4 8-15,4-8 2 0,4 12 0 16,-4-12 0-16,0 0 0 0,0 0 0 0,0 0 0 0,0 0 0 16,0-12 14-16,0 0 3 0,5 0 1 0,-5-3 0 15,9-5-18-15,-5-3-3 0,0 0-1 0,5-1 0 16,0-3-11-16,0-4-9 0,4-1 12 0,4-3-12 16,1-4 0-16,4 0 0 0,4 4 0 0,5-4 0 15,-5 8-41 1,9 4-6-16,5 3-1 0,-1 5-691 0,-4 7-138 0</inkml:trace>
          <inkml:trace contextRef="#ctx0" brushRef="#br0" timeOffset="78989.951">22505 6883 748 0,'13'-4'67'0,"0"-4"-54"16,0-3-13-16,-4-1 0 0,8 8 165 0,1-4 31 15,-5 8 5-15,0-4 2 0,5 8-107 0,-5-4-22 16,0 8-4-16,0-4-1 0,0 4-5 0,-4 0-2 0,0 3 0 0,-5 5 0 16,1-4-48-16,-1 3-14 15,-4-3 0-15,0 0 8 0,0 7 40 0,-4-3 9 16,-1-1 2-16,-3 1 0 0,3-4-43 0,-4 3-16 16,1-3 11-16,-6 0-11 0,1-5 30 0,5 5 0 15,-1-4 0-15,0-4 0 0,0 0-21 0,9-4-9 16,0 0 8-16,0 0-8 0,0 0 13 0,0 0-2 15,0 0-1-15,0 0 0 0,5-8-2 0,-1-4 0 16,5-3 0-16,4-1 0 0,0-4 4 0,5-3 0 0,-10 0 0 0,6-5 0 16,3 1-12-16,5 4 0 0,-4-9 0 0,8 9-11 15,-4 4 11-15,9-5 0 0,-5 1 0 16,5 3-8-16,-1 9 8 0,-3 3 0 0,8 4-9 0,-9 4 9 16,-4 4-8-16,-4 4 8 0,-1 7-10 0,1 1 10 15,-5 3 0-15,0 1 16 0,-4-1-1 0,0 5-1 16,-5-1-22-16,5-3-5 0,-9 3-1 0,0-7 0 15,0-1 22-15,0-3 5 0,4 3 1 0,-4-3 0 16,0-12-14-16,-4 8 0 0,4 4 0 0,0-5 0 16,0-7 0-16,0 0 0 0,0 0-12 0,0 0 12 0,0 0 0 15,0 0 0-15,0 0 8 0,0 0-8 0,4-7 0 0,5-5 0 16,0 0 0-16,-1 1 0 0,6-9 0 0,-1 1 0 16,0-9 0-16,4 1 0 0,1-4 0 0,0 3 0 15,3-3 0-15,1 4 0 0,-8 4 0 0,3 3 0 16,1 1 0-16,-5 3 0 0,0 8 0 0,-4 4 0 15,4 4 0-15,-4 4 0 0,-1 4 0 0,-3 0 0 16,-1 3 0-16,1 5 0 0,-1 4 0 0,-4 3 0 16,0-4 0-16,0 5 0 0,0-1 0 0,0 1 0 15,0-1 0-15,-4 0 0 0,8-3 0 0,-4 3 0 16,-4-3-11-16,-1 3-702 16,1 1-141-16</inkml:trace>
          <inkml:trace contextRef="#ctx0" brushRef="#br0" timeOffset="79308.1825">23926 6731 1864 0,'9'-20'41'0,"-9"20"9"0,4-11 2 0,-4 11 0 0,0 0-42 0,0 0-10 0,0 0 0 0,0 0 0 16,-4 11 35-16,-5 5 5 0,0 4 0 0,0-1 1 15,-4 1 7-15,5 3 0 0,-1 0 1 0,4 1 0 16,1-5-49-16,0 1 0 0,4-1-12 0,0 1 3 0,8-5 20 0,-3-3 4 16,4 0 1-16,-5-1 0 0,9-3-16 0,-4 0-8 15,0-8 8-15,8 4-13 0,1-4 61 0,-1-4 13 16,1 4 3-16,-1-8 0 0,1-3-52 0,-5 3-12 16,5-8 0-16,-5 1 0 0,0-1 36 0,0-4 4 15,5 1 0-15,-5-8 1 0,0-1-29 0,5-3-12 16,-5 0 8-16,4-8-8 0,1 8 0 0,-1-8-17 15,10 4 2-15,-5 0-741 16,-5-1-149-16</inkml:trace>
          <inkml:trace contextRef="#ctx0" brushRef="#br0" timeOffset="79819.0684">24483 6871 1728 0,'0'0'38'0,"13"-4"8"0,-4 4 2 0,4-3 0 0,0 3-39 0,1-4-9 0,3 0 0 0,1-4 0 15,4 4 53-15,-5-8 9 0,1 1 2 0,-1-5 0 16,5 4 0-16,-4-3 0 0,-1-5 0 0,1 1 0 16,-1-5-52-16,1 1-12 0,-5-4 0 0,5-1 0 15,-5-3 54-15,4-4 8 0,-3 0 2 0,3-4 0 16,-4 0-52-16,-4 0-12 0,4 0 0 0,0-8 0 15,-4 0 0-15,0-7 0 0,0-5 0 0,-1 1 0 16,-8 3 0-16,5 1 0 0,-1-1 0 0,-4 0 0 16,5 13 0-16,-5 3 0 0,4 0 0 0,-4 7 0 15,0 1 0-15,-4 8-8 0,4-5 8 0,0 9-10 16,-5 7 10-16,1 4 8 0,4 1-8 0,0 7 11 16,0 0-23-16,-9 7-5 0,5 5-1 0,-1 4 0 0,-3 3 8 15,3 9 2-15,-4 3 0 0,-4 4 0 0,0 8 8 16,0 0 0-16,0 3 0 0,-5 5 0 0,1-4 10 0,-1 8 1 15,-4-5 0-15,5 5 0 0,-5-5 1 0,4 5 1 16,-4-4 0-16,9 7 0 0,0-3-13 0,4 3 11 16,0-7-11-16,1 4 10 0,3-9-10 0,1 5-9 15,8-4 9-15,1-8-13 16,-1 0-100-16,5-4-20 0,4-4-4 0,0-3-494 16,9-1-98-16</inkml:trace>
          <inkml:trace contextRef="#ctx0" brushRef="#br0" timeOffset="80201.1052">25426 6778 345 0,'0'-16'31'0,"9"-7"-31"0,-4-1 0 0,3 1 0 16,6 3 285-16,-6-3 51 0,-3 4 11 0,4-1 1 16,-5 1-206-16,0 3-42 0,1 0-8 0,-5 5-1 15,0-5-66-15,4 4-13 0,-8 1-2 0,4 7-1 16,0 4 44-16,0 0 9 0,-9 0 2 0,-4 4 0 0,0 3-52 0,-1 9-12 15,-8 0 0-15,-4 3 0 16,4 5 0-16,-8 3-12 0,-6 0 3 0,-3 4 0 16,4 1 9-16,0-5 12 0,4 0-2 0,5-3-1 15,4 3-9-15,0-4 0 0,13-7 0 0,0-1-11 16,0 1 11-16,5-4 0 0,4-12 0 0,9 8 0 0,-5-1 0 16,9-3 0-16,-4-4 0 0,9 0 0 0,4-8 0 0,4 1 0 15,0-5 8-15,1-4-8 0,-5 1 12 0,4-5-1 16,-4-3-1-16,4-1 0 0,1-3 14 0,-1 0 4 15,0-4 0-15,0 3 0 0,1 1 1 0,-5 4 1 16,4-1 0-16,-4 9 0 0,-4-1 2 0,-1 4 1 16,-4 8 0-16,-4 1 0 0,0 6-17 0,-9-3-4 0,4 8-1 0,5 8 0 15,-9-1 4-15,4 5 1 0,-4 3 0 0,-4 12 0 32,8 1-46-32,-4 3-9 0,0 0-1 0,5 0-1 15,-5 0-191-15,9-4-37 0,4 31-8 0,4-23-2 0</inkml:trace>
        </inkml:traceGroup>
        <inkml:traceGroup>
          <inkml:annotationXML>
            <emma:emma xmlns:emma="http://www.w3.org/2003/04/emma" version="1.0">
              <emma:interpretation id="{29CD160E-F017-4E42-807C-EAD495A32661}" emma:medium="tactile" emma:mode="ink">
                <msink:context xmlns:msink="http://schemas.microsoft.com/ink/2010/main" type="inkWord" rotatedBoundingBox="29863,7610 29937,7605 29940,7664 29867,7669"/>
              </emma:interpretation>
              <emma:one-of disjunction-type="recognition" id="oneOf24"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/</emma:literal>
                </emma:interpretation>
                <emma:interpretation id="interp31" emma:lang="" emma:confidence="0">
                  <emma:literal>!</emma:literal>
                </emma:interpretation>
                <emma:interpretation id="interp32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80423.0078">26751 6832 2419 0,'0'0'53'0,"0"0"11"0,0 0 3 0,0 0 1 0,0 0-55 0,0 0-13 0,-13 4 0 0,5 4 0 15,-6 4-48-15,6-4-13 0,-6 7-3 0,1 1 0 16</inkml:trace>
        </inkml:traceGroup>
      </inkml:traceGroup>
    </inkml:traceGroup>
    <inkml:traceGroup>
      <inkml:annotationXML>
        <emma:emma xmlns:emma="http://www.w3.org/2003/04/emma" version="1.0">
          <emma:interpretation id="{2506B4EF-3BB4-4711-ACA1-9372853D6BEC}" emma:medium="tactile" emma:mode="ink">
            <msink:context xmlns:msink="http://schemas.microsoft.com/ink/2010/main" type="paragraph" rotatedBoundingBox="2259,12009 29917,11145 30054,15553 2396,16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B9E952-8D43-4002-9375-FC03167B5150}" emma:medium="tactile" emma:mode="ink">
              <msink:context xmlns:msink="http://schemas.microsoft.com/ink/2010/main" type="line" rotatedBoundingBox="2259,12009 29917,11145 29978,13106 2320,13970"/>
            </emma:interpretation>
          </emma:emma>
        </inkml:annotationXML>
        <inkml:traceGroup>
          <inkml:annotationXML>
            <emma:emma xmlns:emma="http://www.w3.org/2003/04/emma" version="1.0">
              <emma:interpretation id="{281B33ED-6196-404B-8376-EAC467EDD763}" emma:medium="tactile" emma:mode="ink">
                <msink:context xmlns:msink="http://schemas.microsoft.com/ink/2010/main" type="inkWord" rotatedBoundingBox="2259,12009 4773,11931 4833,13826 2318,1390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5022.8105">-884 11902 666 0,'-9'0'29'0,"9"0"7"0,-4 4-36 0,4-4 0 16,0 0 0-16,0 0 0 0,0 0 66 0,0 0 6 16,-9-4 2-16,9 4 0 0,0 0-17 0,0 0-3 15,0 0-1-15,0 0 0 0,0 0-13 0,0 0-2 16,0 0-1-16,0 0 0 0,0 0-6 0,0 0-2 15,0 0 0-15,0 0 0 0,0 0-14 0,0 0-3 16,0 0-1-16,0 0 0 0,0 0-11 0,0 0 12 16,0 0-12-16,0 0 12 0,13 4-12 0,-4 0 12 15,-9-4-12-15,9 4 12 0,-9-4 3 0,13 4 1 16,0-4 0-16,-13 0 0 0,9 0 1 0,4 0 1 16,-13 0 0-16,18 0 0 0,-14-4-18 0,-4 4 0 15,9 0 8-15,-9 0-8 0,13 0 0 0,-13 0 0 16,13-4 8-16,-13 4-8 0,0 0 8 0,9-4-8 0,4 4 12 15,0 0-12-15,-13 0 8 0,0 0-8 0,0 0 0 16,9-4 0-16,0 0 0 0,-9 4 0 0,0 0 0 0,0 0 0 16,8-4 0-16,-8 4 0 0,0 0 0 0,14-4 0 15,-10 1 0-15,-4 3 0 0,9-4 0 0,-9 4 0 16,0 0 13-16,0 0-4 0,13-4-1 0,-4 0 0 16,0 4-8-16,-1 0 0 0,1-4 0 0,4 0 0 15,0 0 0-15,1 0 0 0,-1 0 0 0,0 0 0 16,9 1 0-16,-5 3 0 0,1-4 0 0,-1 0-11 15,10 0 11-15,4-4 0 0,-1-4 0 0,-8 8 0 16,13-3 0-16,-4-1 0 0,4-4 8 0,0 4-8 16,0 1 0-16,-4-5 0 0,13 0 0 0,-13 4 0 0,-5 1 0 15,0-1 0-15,1 0 0 0,-1 4 0 0,0 0 8 0,-4-4-8 16,-4 4 8-16,4 1-8 0,-9-1 8 0,4 0-8 16,-4-4 8-16,5 4-8 0,-5 4-8 0,0-4-7 15,5 4-1-15,-14 4-468 16,5 0-93-16</inkml:trace>
          <inkml:trace contextRef="#ctx0" brushRef="#br0" timeOffset="95631.6179">-138 11949 403 0,'-13'-16'17'0,"13"16"5"0,0 0-22 0,-5-7 0 16,5 3 0-16,-4-4 0 0,0 4 100 0,4 4 15 15,-5-8 3-15,5 8 1 0,0 0-48 0,0 0-10 16,0-8-1-16,0 4-1 0,0 4 5 0,0 0 0 15,0 0 1-15,0 0 0 0,0 0 1 0,0 0 0 16,-4 4 0-16,-1 4 0 0,1 0-19 0,-5 8-4 16,0 7-1-16,-4 8 0 0,4 0 6 0,-4 4 0 15,0 8 1-15,-4 0 0 0,-5 8-8 0,0 0-1 16,0 3-1-16,0-3 0 0,0 3-18 0,0-3-3 16,0 0-1-16,5 0 0 0,-5-1-8 0,4-3-1 15,0-4-8-15,1 4 12 0,8-4-12 0,-4-4 9 16,0-4-9-16,0 8 8 0,4-8-20 0,0-4-5 15,0 0-1-15,1 0 0 16,-1-3-77-16,4-1-15 0,5-4-3 0,-4 1-671 0</inkml:trace>
          <inkml:trace contextRef="#ctx0" brushRef="#br0" timeOffset="97012.685">533 11305 460 0,'0'0'41'0,"-4"-7"-33"0,-1-1-8 0,5 0 0 16,-4 4 68-16,4-8 11 0,-4 9 2 0,-1-5 1 16,5 8-3-16,-4-4-1 0,-1-8 0 0,1 8 0 15,4 4-21-15,-4-8-4 0,-1 1-1 0,5-1 0 16,0 8-16-16,-9-4-3 0,9-4-1 0,0 8 0 16,0 0-19-16,0 0-4 0,0 0-1 0,0 0 0 15,-4-8 4-15,4 8 1 0,0 0 0 0,0 0 0 16,0 0-5-16,0 0-8 0,0 0 11 0,-4 8-11 15,-1 4 15-15,1 0-4 0,-5 3-1 0,0 9 0 16,1 11 16-16,-1 4 3 0,-4 7 1 0,-9 9 0 16,0 4 4-16,0 11 1 0,-4 4 0 0,4 4 0 15,-5 0-5-15,1 4-1 0,4-4 0 0,-4 0 0 16,4-4 7-16,0 0 0 0,4-8 1 0,-4 0 0 16,9-3-13-16,-4-1-4 0,-1 1 0 0,-4-1 0 0,5-7-20 15,-1-1 8-15,0-3-8 0,1-4 0 0,-1-8 0 16,1 0 0-16,4-4 0 0,-1-8 0 0,1-3-18 0,5-1-2 15,-10-7 0-15,9-1 0 0,5-7 4 0,-9 0 1 16,8-4 0-16,5-4 0 0,0 0 5 16,-8-4 1-16,3-8 0 0,5-4 0 0,5-3 0 0,-1-8 0 15,0-1 0-15,5-3 0 0,0-8 9 0,0 4-8 16,4-8 8-16,0-4-8 0,4 1 8 0,1-1 8 16,0 0-8-16,-1 4 11 0,5 0 11 0,0 8 2 15,0 0 1-15,0 8 0 0,0 3 3 0,0 5 1 16,0 3 0-16,0 4 0 0,-5 5-29 0,1 7 0 15,-5 0 0-15,0 4 0 0,0 3 0 0,0 5-16 0,-4 4 1 0,0 3 1 0,0 1 14 0,-1 7 0 16,-8 0 0 0,9 4 0-16,-4-3 8 0,8 3-8 0,-4-4 0 15,4 1 0-15,4 3 12 0,-4-8-12 0,-4 4 12 0,9-3-12 16,4-5 0-16,0-3 0 0,-9 0 0 0,9-1 0 16,-5-7 0-16,5 0 0 0,-4-4 0 0,4 0 0 15,-5-4 0-15,5-4 0 0,0-4 0 0,0-4 0 16,-4 4 0-16,-1-7 0 0,1 3 0 0,-1-7 0 15,-4-1 8-15,1 1-8 0,-1-5 0 0,-4 5 0 16,4-5 0-16,-5 1 0 0,6-1 0 0,-10 1 0 16,5-4 0-16,0 3 0 0,-5 1 0 0,0 3 10 15,-4 5-10-15,0-1 0 0,0-3 0 0,0 3-11 16,-4 4 11-16,4-3 0 0,-4 3 8 0,4 0-8 0,-5 1 11 16,5-1-3-16,-4 4 0 0,-1 0 0 0,5 8-8 15,-4-7 0-15,-5 3 0 0,9 4-11 0,0 0 11 16,0 0 0-16,-9-8 8 0,5 8-8 0,-5-4 0 0,1 4 0 15,8 0 0-15,-9 0 0 0,-4 4 0 0,4 4 0 16,0-4 0-16,0 0 0 0,0 3 0 0,1 1 0 16,3 4 0-16,-3 3 0 0,-1-3-11 0,0 8-6 15,5-1-2-15,-5 1 0 0,4 3 10 0,-3 4 9 16,3 8-13-16,1 1 5 0,4-5 8 0,0 8 0 16,0 0 0-16,4-4-8 0,1-4 8 0,-1-4 0 15,0 1 0-15,1-5 0 0,4-3 12 0,-5-1 5 16,5-3 1-16,0-1 0 0,-1-7-18 0,1 0-12 15,4-4 1-15,0-4 1 0,1 0 10 0,3-8 12 16,5 0-2-16,0-7-1 0,0-5 2 0,4 1 0 16,-4-5 0-16,0-3 0 0,9 0-11 0,-9-1 0 0,0 1 0 15,8 0-11-15,-3 3 11 0,-1 5 0 0,-4-5 0 16,0 9 0-16,-4 3 0 0,-1 4 0 0,1 0 0 0,-1 8 0 16,-4 0 0-16,0 8 0 0,1 4 0 0,3 0 8 15,-8 3 0-15,4 5 1 0,-4-1 0 0,4 1 0 16,0-5 3-16,-4 1 0 0,4 0 0 0,0-5 0 15,0-3-12-15,5 0 0 0,-5-4 0 0,0 0 0 16,1-4 14-16,3-8-2 0,1 0-1 0,-1 0 0 16,-4-3 10-16,5-5 3 0,-1 0 0 0,1-3 0 15,0-1-24-15,-5-7 0 0,0 4 0 0,0-5 0 16,0 1 0-16,-4 0 0 0,-9-1 0 0,4-3-8 0,1 0 8 16,-5 0 0-16,0 0 10 0,0 3-10 0,0 5 8 15,-5 0-8-15,1 3 0 0,0 8 9 0,-5 1-9 16,0 3 8-16,0 4-8 0,-4 4 8 0,0 4-8 0,0 4 0 15,-9 3 9-15,9 1-9 0,-5 4 0 0,5-1 0 16,-5 5 0-16,5 3 0 0,0 4 0 0,0 1 0 16,4 3 0-16,-4-4 8 0,13 8-8 0,-4 0 9 15,4-7-9-15,0 3 10 0,4-4-10 0,5 1 0 16,4-1 9-16,4-4-9 0,1 1 0 0,8-1 8 16,1-3-8-16,8-1 0 0,-5 1 0 0,10-1-13 15,4-3 1-15,0-1-1016 0</inkml:trace>
        </inkml:traceGroup>
        <inkml:traceGroup>
          <inkml:annotationXML>
            <emma:emma xmlns:emma="http://www.w3.org/2003/04/emma" version="1.0">
              <emma:interpretation id="{CD7A2A3D-7DCC-4740-B45E-1FA4B3BD84AA}" emma:medium="tactile" emma:mode="ink">
                <msink:context xmlns:msink="http://schemas.microsoft.com/ink/2010/main" type="inkWord" rotatedBoundingBox="6178,12839 8104,12779 8130,13608 6204,13668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7886.0279">3442 12308 997 0,'13'-16'44'0,"-9"8"9"0,1 0-42 0,-1 1-11 0,1-5 0 0,-1 0 0 15,-4 1 92-15,0-1 16 0,0-4 3 0,0 5 1 16,-4-1-29-16,4 0-6 0,-5 4-1 0,-4-3 0 16,5 3-23-16,-5 0-5 0,0 4 0 0,1-4-1 15,-5 8-24-15,4-4-5 0,0 4-1 0,0 0 0 16,-4 4-17-16,0 0 8 0,0 0-8 0,0 8 0 16,-5 0 0-16,0 3 0 0,-3 5 0 0,-1 7 0 15,0 4 0-15,0 4 0 0,0 8 0 0,-5 4 0 0,1 4 12 16,0 3-12-16,4 5 12 0,0-5-12 0,0-3 12 0,9-4-4 15,4-4 0-15,5-8-8 0,-1 0 12 16,5-8-12-16,5-3 12 0,3-5-12 0,6-7 8 0,-1-4-8 16,4-8 0-16,5-4 0 0,5-8 8 0,-1-4-8 15,0-7 12-15,1-8-12 0,8-4 17 0,-5-4-3 0,1-4-1 0,0 4 0 0,-5-8-13 16,0-4-18 0,1 5 4-16,-5-5 1 0,-5 4-2 0,1 0 0 15,-1 0 0-15,1 12 0 0,-5 4 15 0,-9 4 0 16,1 7-10-16,-1 5 10 0,5 3 14 0,-9 12 7 15,0 0 2-15,0 0 0 0,4 16 1 0,1 3 0 16,-5 5 0-16,-5 3 0 0,5 4 11 0,0 4 2 16,-4 4 1-16,4 0 0 0,0 0-24 0,0 0-5 15,0-4-1-15,-4 4 0 0,4-8-8 0,0 1-12 16,0-5 2-16,0-4 1 16,-5 1-146-16,10-9-29 0,12 13-5 0,-4-13-2 0</inkml:trace>
          <inkml:trace contextRef="#ctx0" brushRef="#br0" timeOffset="98229.2766">3999 12159 1440 0,'0'0'64'0,"0"-7"12"15,-4-1-60-15,4 8-16 0,0 0 0 0,0 0 0 0,0 0 82 0,0 0 14 16,0 0 2-16,4 19 1 0,-4 1-44 0,0 3-9 15,0 1-2-15,-4 3 0 0,4 8-10 0,0 0-2 16,-5 4-1-16,1-4 0 0,-1 4-10 0,5-4-1 16,-4 0-1-16,-5 1 0 0,5-5-9 0,0-4-2 15,-1-4 0-15,1-3 0 0,-1-4 1 0,1-1 0 16,0-3 0-16,4 0 0 0,-5-5-9 0,1-3 12 16,4-4-12-16,0 0 12 0,0 0-4 0,0 0 0 15,0 0 0-15,0 0 0 0,0 0 4 0,0-8 0 16,4-3 0-16,-4-1 0 0,5-7-1 0,3-5 0 15,-3 1 0-15,8-5 0 0,-4-3 1 0,4 0 1 16,0-4 0-16,5-4 0 0,-1-4-13 0,1 0 0 16,4 0 8-16,4 0-8 0,0 0 0 0,1 4-10 15,-1 0 2-15,0 4 0 16,9 8-140-16,0 8-28 0</inkml:trace>
          <inkml:trace contextRef="#ctx0" brushRef="#br0" timeOffset="98672.8347">4578 12464 1152 0,'0'0'102'0,"0"0"-82"0,0 0-20 0,0 0 0 15,0 0 60-15,0 0 7 0,0 0 1 0,0 0 1 0,0 0 7 0,0 0 2 16,0 0 0-16,9 0 0 15,0-4-11-15,-1 0-3 0,1 0 0 0,0-4 0 0,4 0-26 0,0 1-6 16,1-5 0-16,-1 0-1 0,4 4-15 0,-4 1-2 16,5-5-1-16,-1 0 0 0,-3-3-2 0,3-1-1 15,-4 0 0-15,1 5 0 0,3-5 0 0,-4 0 0 16,0 1 0-16,-4-1 0 0,4 1 2 0,-4-1 0 16,0 4 0-16,-5-3 0 0,5-1 5 0,0 1 2 15,-5-1 0-15,1 0 0 0,-1 5-19 0,0-5 0 16,-4 4 0-16,0-3 0 0,0 3 0 0,0 0 0 15,-4 1 0-15,0 3 0 0,-5 0-12 0,0 0-7 16,-4 4-1-16,4 4 0 0,-4 4 20 0,0 0-8 16,-9 4 8-16,4 4 0 0,1-1-10 0,-1 9 10 15,1-1-8-15,-1 5 8 0,-4-1 0 0,9 8 8 16,-5-3 0-16,1 7 0 0,4 0 8 0,0 0 1 16,4 0 1-16,4 0 0 0,1 0-6 0,0 0 0 15,4-3-1-15,4-1 0 0,0 0-2 0,5-4 0 0,0 1 0 16,4-1 0-16,0-8-9 0,9 1-17 0,-4-1 4 15,8-3-668-15,0 0-134 0</inkml:trace>
        </inkml:traceGroup>
        <inkml:traceGroup>
          <inkml:annotationXML>
            <emma:emma xmlns:emma="http://www.w3.org/2003/04/emma" version="1.0">
              <emma:interpretation id="{211227F1-3A05-46DD-B33F-F99F860DC60D}" emma:medium="tactile" emma:mode="ink">
                <msink:context xmlns:msink="http://schemas.microsoft.com/ink/2010/main" type="inkWord" rotatedBoundingBox="10304,12175 11389,12142 11424,13270 10339,13304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9753.7204">7281 12050 806 0,'-5'-11'72'0,"5"-1"-58"0,-4 0-14 0,0 0 0 0,-1-3 85 0,1 3 15 16,-1 0 2-16,5 5 1 0,-8 3-1 0,3-4 0 15,1 8 0-15,-1-4 0 0,-3 4-33 0,-1 0-6 16,0 8-2-16,5 4 0 0,-5 3-17 0,0 9-4 15,0 3-1-15,1 4 0 0,-1 0-6 0,4 4-1 16,1 0 0-16,0-3 0 0,4 3-11 0,0 0-2 16,4-4-1-16,-4 0 0 0,9 0-10 0,0-3-8 15,-1-5 9-15,1 1-9 0,4-5 0 0,-4-3 0 16,0-1 0-16,4 1 0 16,-4-4-27-16,4-5-11 0,0-3-2 0,0 4-559 15,0-8-111-15</inkml:trace>
          <inkml:trace contextRef="#ctx0" brushRef="#br0" timeOffset="99895.0553">7531 11430 1818 0,'-22'-19'80'0,"13"11"17"0,0 4-77 0,1 0-20 0,-1 0 0 0,4 4 0 15,-3 4 16-15,3 4-1 0,1 0 0 0,-1 7-563 16,1 1-112-16</inkml:trace>
          <inkml:trace contextRef="#ctx0" brushRef="#br0" timeOffset="100296.3268">7790 12097 1094 0,'0'0'97'0,"0"0"-77"16,0 0-20-16,0 0 0 0,17 0 108 0,-4 0 19 16,-13 0 3-16,18 8 1 0,-5-4-35 0,0 7-6 15,0 1-2-15,-4 8 0 0,0-5-28 0,0 5-7 16,-1-1-1-16,-3 1 0 0,-5-1 0 0,4 1 0 0,-4-1 0 16,0-3 0-16,0-1-38 0,0-3-14 15,-4 4 9-15,-1-5-9 0,5-3 16 0,0 0-1 0,0-8-1 0,0 0 0 16,0 0-6-16,0 0 0 15,0 0-8-15,0 0 12 0,0-8-3 0,5-3-1 0,-1-5 0 16,1 0 0-16,8-7-8 0,-4 0 0 0,-1-9 9 0,6 1-9 16,-1 0 0-16,4-4 9 0,1 0-9 0,-1 4 0 15,1-1 0-15,-1 9 0 0,1 3 0 0,-5 9 0 16,5 3 0-16,-5 4 0 0,0 8 0 0,0 4 0 16,0 7 0-16,-4 5 0 0,-5 3 0 0,1 5 0 15,-1-1 9-15,1 8-9 0,-1 0 0 0,0 8 9 16,1-4-17-16,-1 8-4 0,1 0-1 0,3-1-693 15,1-3-138-15</inkml:trace>
        </inkml:traceGroup>
        <inkml:traceGroup>
          <inkml:annotationXML>
            <emma:emma xmlns:emma="http://www.w3.org/2003/04/emma" version="1.0">
              <emma:interpretation id="{FBCAE28A-BB02-4133-A1BE-EA0D45B04D71}" emma:medium="tactile" emma:mode="ink">
                <msink:context xmlns:msink="http://schemas.microsoft.com/ink/2010/main" type="inkWord" rotatedBoundingBox="13306,11715 16267,11623 16319,13268 13357,1336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1181.4825">10176 12226 1843 0,'-8'-12'40'0,"3"0"9"0,1-7 2 16,4 3 1-16,0 1-42 0,4-1-10 0,1 0 0 0,3 1 0 0,5-5 61 0,1 1 11 16,3 3 1-16,10 1 1 0,3-1-49 0,1 8-9 15,4 0-3-15,0 5 0 0,5 3-13 0,3 7-18 16,-3-3 4-16,4 8-618 15,-5 0-123-15</inkml:trace>
          <inkml:trace contextRef="#ctx0" brushRef="#br0" timeOffset="101144.0239">10404 11824 1094 0,'-26'-19'48'0,"22"15"11"15,-1 0-47-15,1-4-12 0,4 4 0 0,4-4 0 16,1 4 61-16,4-3 11 0,-5-5 1 0,5 0 1 16,4 1 12-16,0-5 2 0,0-4 1 0,0 5 0 15,5-5-16-15,-5 1-3 0,0-1-1 0,0 1 0 0,1-5-33 0,-6 1-8 16,1 0 0-16,-5-1-1 0,1-3-15 0,-1 0-4 16,-4-1 0-16,0 1 0 0,-9-8-8 0,5 8 0 15,-5-5 0-15,1-3 0 0,-6 0 0 0,1 0 0 16,0 4 0-16,0 0 0 0,4 0 0 0,-4 3 8 15,0 1-8-15,4 4 8 0,0 3-8 0,0 4 0 16,1 1 0-16,3 3-11 0,-3 8 11 0,3 0 0 16,5 4 0-16,0 0 0 0,-9 8 0 0,1 4 0 15,8 7 0-15,-5 1 0 0,5 15 0 0,5 0 0 16,-1 4 0-16,5 8 0 0,4 7 17 0,4 1 6 16,-8 0 1-16,4 7 0 0,1-3 24 0,-1 3 6 15,0 0 1-15,-4-3 0 0,-5-1-5 0,0 5-1 16,1-5 0-16,-5 5 0 0,0-5-26 0,0-3-6 15,0-5-1-15,-5 1 0 0,1-4-16 0,0-4 0 16,-1 0 0-16,1 0 0 0,-5-4-9 0,-4 3-6 16,0-3-1-16,0 0 0 47,4-7-230-32,-4-1-46 1,-14 20-10-16,10-16-2 0</inkml:trace>
          <inkml:trace contextRef="#ctx0" brushRef="#br0" timeOffset="101515.0637">11361 11902 172 0,'9'-15'8'0,"-5"7"1"0,-4 0-9 0,4 0 0 16,-4-4 0-16,0 5 0 0,0-5 315 0,-4 4 61 15,4 0 12-15,-4 1 2 0,-1-1-240 0,5 8-48 0,-4-8-10 0,-5 4-1 16,0 4-49-16,1 0-10 0,-1 0-1 0,-9 8-1 16,5 4-11-16,-9 3-3 0,5 1 0 0,-5-1 0 15,-5 5-6-15,5 3-2 0,-4 1 0 0,4 7 0 16,5-4 0-16,-1 0 0 0,5 1 0 0,4-5 0 16,0 0-8-16,5 1 0 15,0-12 0-15,-1 3 0 0,5-3 0 0,5 0 0 0,-5-12 0 0,8 3 0 16,-8-3 0-16,13 0 0 0,5-7 0 0,0-1-11 15,-1-4 11-15,5 0 0 0,0-7 0 0,0-1 0 16,0-3 0-16,0-4 0 0,0-1 8 0,-5 5-8 16,5-4 10-16,-9 7-2 0,1 5-8 0,-1-1 12 15,-5 8 24-15,1 1 4 0,-9 7 0 0,0 0 1 0,0 0-23 0,5 15-5 16,-5 5-1-16,0-1 0 0,-5 4-4 0,1 5-8 16,4-1 11-16,0 0-11 0,-5 5-12 0,1-5-8 15,0 4-3-15,4-4-1005 16</inkml:trace>
          <inkml:trace contextRef="#ctx0" brushRef="#br0" timeOffset="101770.0773">12181 11598 1688 0,'0'0'75'0,"0"0"15"0,-4-4-72 0,-5 0-18 16,0 4 0-16,-4 4 0 0,0 4 82 0,-5 4 13 15,-3 7 2-15,-1 1 1 0,0 3-24 0,-5 4-5 16,1 8-1-16,0 0 0 0,-5 1-9 0,9-1-3 0,-4 4 0 0,4 0 0 16,4-4-28-16,1 4-7 0,-1-8-1 0,5 4 0 15,0-4-8-15,8-4-1 0,1-3-1 0,4-5 0 16,0 1-10-16,9-1 0 0,4-3 0 0,5-4 0 16,-1-5-13-16,5 1-8 0,9-4-2 0,-1-4 0 15,10-4-178 1,-1 0-36-16,40-11-7 0,-13-5-2 0</inkml:trace>
          <inkml:trace contextRef="#ctx0" brushRef="#br0" timeOffset="102025.6922">12436 11614 1785 0,'-18'-8'159'0,"5"8"-127"16,-4-4-32-16,3 4 0 0,6 0 0 0,-6 0-8 15,6 0-1-15,8 0 0 0,0 0 77 0,0 0 15 16,0 0 3-16,4-8 1 0,9 4-27 0,5-4-6 16,4 1-1-16,8-1 0 0,5-4-26 0,1 0-6 15,3 1-1-15,1-1 0 0,3 0-3 0,1-3-1 16,-4-1 0-16,4 0 0 0,-5 5-16 0,1-1 0 16,-1-4 0-16,-4 5 0 0,-4 3 0 0,-5 0-9 15,5-4 1-15,-5 9 0 16,-4-1-160-16,0 0-32 0,-4 4-7 0,-1-4-1 0</inkml:trace>
          <inkml:trace contextRef="#ctx0" brushRef="#br0" timeOffset="102252.2394">12989 10861 1036 0,'-18'-8'92'0,"18"8"-73"0,-9 0-19 0,9 0 0 15,-4 8 176-15,-1 4 31 0,1-1 6 0,0 13 2 16,-5-1-108-16,5 12-22 0,-1 0-4 0,-4 8-1 15,1 4-4-15,-6 8-2 0,6-1 0 0,-10 5 0 16,5 3-22-16,-9 0-5 0,4 1-1 0,-8-1 0 16,4 5-18-16,-4-1-4 0,0 4-1 0,-1-4 0 15,-3 5-23-15,3-1 0 0,-4-4 0 0,-4 0-12 16,5 4-66-16,-5 1-14 0,-1-1-2 0,6-4-965 16</inkml:trace>
        </inkml:traceGroup>
        <inkml:traceGroup>
          <inkml:annotationXML>
            <emma:emma xmlns:emma="http://www.w3.org/2003/04/emma" version="1.0">
              <emma:interpretation id="{183E8223-A815-4AF3-84F4-484ED447C7BD}" emma:medium="tactile" emma:mode="ink">
                <msink:context xmlns:msink="http://schemas.microsoft.com/ink/2010/main" type="inkWord" rotatedBoundingBox="18407,12068 22825,11930 22866,13220 18447,13359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4057.1322">17661 11723 1036 0,'-4'-8'92'0,"-5"-4"-73"0,4-3-19 0,5-1 0 16,5-3 159-16,-1 3 28 0,-8-7 5 0,4 7 2 16,9-4-84-16,-5 1-17 0,-4-1-3 0,-4 1-1 15,8-4-69-15,-4 3-20 0,9 1 9 0,-5-1-9 16,-8 4 0-16,4 5 0 0,9 3 0 0,-5 0 0 15,-8 4 0-15,4 4 0 0,0 0 0 0,0 0 0 16,0 0 0-16,-18 12 0 0,-8 7 0 0,4 9 0 16,-5-5 10-16,1 8-2 0,-5 1-8 0,5 3 12 15,4 0 7-15,-4 0 1 0,4 4 0 0,0 0 0 16,4-8 11-16,1 4 2 0,4-4 1 0,0 4 0 16,-1-7-24-16,6-5-10 0,-1-3 8 0,4-1-8 15,5 1 0-15,-4-9 0 0,4-3 0 0,0-8 0 16,9 8 0-16,0-4 8 0,-1 0-8 0,10-8 0 15,4 0 0-15,-5-4 0 0,5-4 0 0,0-7 0 0,5-1 0 16,3-3 0-16,1 0 0 0,-5-9 0 0,1-3 0 16,3 0 0-16,5 4 0 0,-4-4 0 0,-13 4 0 0,8 3 0 15,-4 5 0-15,4 0 0 0,-8 7 0 0,-5 0 16 16,-4 5-2-16,4 3-1 0,-4 4 22 0,-9 4 4 16,0 0 1-16,0 0 0 0,0 12-32 0,0-1-8 15,-13 9 0-15,4-1 0 0,0 5 0 0,5 3 0 16,-5 8 0-16,0 0 0 0,-8 0 0 0,3 4 0 15,10 0 0-15,0 4-737 16,-14-4-147-16</inkml:trace>
          <inkml:trace contextRef="#ctx0" brushRef="#br0" timeOffset="104407.1817">18122 11598 1681 0,'8'-12'74'0,"-8"12"16"0,0 0-72 0,9-4-18 0,4 4 0 0,-4 4 0 16,0 0 87-16,4 4 13 0,-4 0 4 0,0 3 0 15,-1 5-40-15,-3 0-7 0,4-1-1 0,-5 5-1 16,5-5-19-16,-5 5-3 0,1-1-1 0,-5 5 0 16,4-9 1-16,0 5 0 0,-4-8 0 0,0-1 0 15,0-11-33-15,5 8 0 0,-5 0 0 0,0-8 0 16,0 0 0-16,0 0 0 0,0 0 0 0,0 0 0 0,0 0 13 0,0 0-4 15,8 0-1-15,1-12 0 0,0-3-8 16,0-5 0-16,4 1 0 0,0-1 0 0,5-11 8 0,-1 4-8 16,1-1 0-16,8-3 8 0,0 0-8 0,5 4 0 15,0-1 0-15,4 1 0 16,-4 7-30-16,-5 9 2 0,0-1 0 0,-4 4 0 0,0 0 40 0,-4 8 9 16,-5 8 2-16,0 0 0 0,-4 4-23 0,0-1 0 15,-1 9 0-15,1-1 0 0,-4 1 0 0,-5 3 0 16,4 1 0-16,-4 7 0 0,0-4 0 0,0 1 9 15,0-1-9-15,0 0 10 16,0 4-142-16,-4 1-29 0,4-9-6 0,-5 0-1 0</inkml:trace>
          <inkml:trace contextRef="#ctx0" brushRef="#br0" timeOffset="104808.4686">19008 11481 1638 0,'4'-8'36'0,"1"0"7"0,-10 1 1 0,5 7 3 0,0 0-38 0,0 0-9 0,0 0 0 0,0 0 0 16,0 0 37-16,0 19 6 0,-4 1 1 0,4 3 0 15,-9-4 16-15,0 5 3 0,9-1 1 0,0-3 0 16,-4-1-37-16,4 1-7 0,4-5-2 0,1-3 0 16,-1 0 0-16,1-8 0 0,-5-4 0 0,13 0 0 15,0-4 10-15,4 0 1 0,5-4 1 0,0 0 0 16,9-3-10-16,-5-1-3 0,5-4 0 0,0 1 0 15,-1-1-17-15,1-3 8 0,0-1-8 0,0 4 0 0,-1-3 25 16,1-1-1-16,0 5-1 0,-5 3 0 0,0 0-37 0,-4 1-7 16,5 7-2-16,-5 0 0 0,-1 0 23 0,-3 4 0 15,-5 4 0-15,0 8 0 0,1-1 14 0,-6 5 7 16,1 3 2-16,-5 5 0 0,-4-1-38 0,5 8-7 16,-10 1-2-16,5 7 0 0,-8 4 54 0,-1-1 10 15,-4 1 3-15,0 8 0 0,-5-4-19 0,-4 0-3 16,5-5-1-16,-1 5 0 0,-4-4-6 0,0-4-2 15,0-4 0-15,-4 0 0 0,0 4 16 0,-5-4 4 16,-4 1 0-16,-5-1 0 0,-4-4-32 0,5-4 0 16,-1 0 0-16,1-7 0 0,4-4 0 0,4-1 0 15,5-7 0-15,4 0 0 0,0 0 11 0,9-8-11 16,0-8 12-16,4 0-12 0,0-4 12 0,5-7-12 16,-1-1 12-16,10-7-12 0,-1 0 0 0,5-5 0 0,4 1 0 15,9-8 0-15,0 4 0 0,9-4 0 0,4-4 0 0,4 4 0 31,5 8-38-31,0-4-2 0,4 8 0 0,9-1 0 16,-4 5-70-16,-1 0-14 0,10 3-4 0,4 5-900 0</inkml:trace>
          <inkml:trace contextRef="#ctx0" brushRef="#br0" timeOffset="103517.5569">15235 11610 1148 0,'-5'-39'25'0,"10"19"6"0,-1-3 1 0,5-5 0 0,9 1-32 0,-1 0 0 0,5 3 0 0,0 1 0 15,4 4 57-15,1-5 6 0,-5 9 1 0,4 3 0 16,-4 0-2-16,0 4 0 0,0 4 0 0,4 12 0 15,-8 4-12-15,4 7-2 0,-1 1-1 0,1 11 0 16,-8 0-13-16,3 4-2 0,-4 4-1 0,-4 4 0 16,0 0 6-16,-5 0 2 0,-4 0 0 0,5-4 0 15,-5 0-21-15,4-4-4 0,-4-4-1 0,4 1 0 16,1-1 3-16,-5-8 0 0,0-3 0 0,4-1 0 16,-4 1-2-16,5-9 0 0,-5-3 0 0,0-8 0 0,0 0 4 0,0 0 1 15,0 0 0-15,0 0 0 0,0 0-7 0,0-4-2 16,0-8 0-16,0-3 0 0,0-1 10 0,0-3 3 15,0-5 0-15,0-3 0 0,4-4-11 0,-4-12-1 16,9 0-1-16,-1-4 0 0,6 4-10 16,3 1 0-16,1-1 0 0,8 0 0 0,5 4 0 0,-1 4-14 15,1 3 3-15,4 5 1 0,0 4 10 0,-4 3 0 16,0 1 0-16,-1 7 8 0,1 8-8 0,-4 4 0 16,-6 8 0-16,1 4-8 0,-4 7 8 0,-1 8 0 15,-3 1 0-15,-1 3-8 0,-9 4 8 0,5-4 0 16,0 4 0-16,0 4 0 0,-9 0 8 0,4 0-8 15,0-4 10-15,1 1-10 0,-5-5 8 0,0 0-8 16,-5-4 0-16,1 1 9 0,4-1-9 0,0-4 12 16,-9-3-12-16,5-5 12 0,4 1-12 0,-5-8 10 15,1-1-10-15,-5 1 10 0,9-8-10 0,0 0 8 16,0 0-8-16,0 0 8 0,-13-4-8 0,9-3 0 16,4-5 9-16,-5-4-9 0,1 1 0 0,4-1 8 0,4-7-8 15,5-5 0-15,0-3 0 0,4 0 0 0,-4-4 0 0,8-8 0 16,10 4 0-16,-1-8 0 0,-13 0 0 0,13 1 0 15,5-1 0-15,4 0 11 0,-4 4-3 0,0 0 0 0,-5 8-8 16,5 8 0-16,4 7 0 0,-9 9 0 16,0 3 0-16,-4 8 0 0,0 0 0 0,0 12 0 15,-4 3 0-15,-5 5 0 0,0 3 0 0,5 4 0 16,-5 1 8-16,0-1 0 0,-9 4 0 0,5 0 0 16,-4-3-8-16,3 3 0 0,-8 0 0 0,0 0 0 15,0-3 0-15,0 7 0 0,0 0 0 0,-8 0 0 16,3-4-101-16,1 4-23 0,8-4-4 15,-4-3-540-15,0-1-108 0</inkml:trace>
        </inkml:traceGroup>
        <inkml:traceGroup>
          <inkml:annotationXML>
            <emma:emma xmlns:emma="http://www.w3.org/2003/04/emma" version="1.0">
              <emma:interpretation id="{07FC1A50-6D06-4482-83A3-33EC554F9511}" emma:medium="tactile" emma:mode="ink">
                <msink:context xmlns:msink="http://schemas.microsoft.com/ink/2010/main" type="inkWord" rotatedBoundingBox="24731,11940 26448,11887 26475,12740 24758,12793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07417.5086">21561 11532 230 0,'0'0'10'0,"-4"-12"2"15,4 4-12-15,0-4 0 0,4-7 0 0,-4 3 0 0,5 1 191 0,-1-5 35 16,5-3 7-16,4-1 2 0,0 1-133 0,0 0-26 16,0-5-6-16,9 5-1 0,5 3-32 0,-1 1-6 15,-4-1-2-15,4 5 0 0,1-1-9 0,-5 5-1 16,0-1-1-16,-5 0 0 0,1 8 10 0,-1 4 1 15,1 0 1-15,-5 8 0 0,0 4-18 0,0 7-3 16,0 9-1-16,1 7 0 0,-1 4 2 0,-5 7 0 16,1 5 0-16,0-4 0 0,0 0-10 0,-5 3 12 15,-4-3-12-15,0 8 12 0,0-8-12 0,0-4 10 16,-4 3-10-16,4-3 10 0,-5-4 11 0,1-4 3 16,0-7 0-16,-1-1 0 0,1-8-24 0,-1 1 0 15,1-8 0-15,4-5 0 0,0-7 12 0,0 0-3 16,0 0 0-16,0 0 0 0,0 0 12 0,0 0 3 15,-4-4 0-15,-5-3 0 0,5-5-12 0,-1-4-3 0,1 1 0 16,-1-5 0-16,5-7 10 0,5 4 1 16,-5-5 1-16,9-3 0 0,-1-4-21 0,1 0 8 0,4-8-8 15,5 4 0-15,-1 0-10 0,5 0-6 0,5-4-2 0,3 0 0 16,1 4 18-16,0 0-8 0,4 0 8 0,4 4 0 16,-4 8-8-16,1 3 8 0,-6 5 0 0,5 7 0 15,-4 4 12-15,0 8 8 0,-5 8 3 0,5 8 0 16,-5 7-23-16,0 8 0 0,-4 1 0 0,0 7 0 15,-9 0 0-15,5 0 0 0,-9 7 0 0,0-3 0 16,-5 0 0-16,0 4 0 0,-4 0 0 0,5-8 0 16,-5 0 11-16,0-4-3 0,-5-8 0 0,5 1 0 15,0-1-8-15,-4-8 8 0,4 1-8 0,0-9 8 16,-4-3-8-16,4-8 12 0,0 0-12 0,0 0 12 16,0 0-4-16,0 0 0 0,0 0 0 0,0 0 0 0,-5-8 2 15,5-3 0-15,0-1 0 0,0-7 0 0,-4-5-2 16,4-3-8-16,4-4 12 0,1-4-4 0,-1-4 11 0,5 0 1 15,4-4 1-15,0-4 0 0,5 4-32 0,4-4-6 16,-1 0-2-16,10-3 0 0,0 3 19 0,4 8 0 16,0 0-8-16,9 12 8 0,-9-1 0 0,5 9-8 15,-10 7 8-15,1 8 0 0,0 8-13 0,-1 8 4 16,-3 7 1-16,-5 5 0 0,-5 3 8 0,1 4 0 16,-5 0 0-16,-4 1 0 0,4 3 0 0,-9-4 0 15,5 4 0-15,-5 0 0 0,-4 0 0 0,5 4 0 16,-1-4 0-16,1 4 0 15,-1-4-79-15,0 1-13 0,1-1-4 0,3-4 0 0</inkml:trace>
        </inkml:traceGroup>
        <inkml:traceGroup>
          <inkml:annotationXML>
            <emma:emma xmlns:emma="http://www.w3.org/2003/04/emma" version="1.0">
              <emma:interpretation id="{66E8C229-9F1B-40CC-9C68-2F5B79BFC067}" emma:medium="tactile" emma:mode="ink">
                <msink:context xmlns:msink="http://schemas.microsoft.com/ink/2010/main" type="inkWord" rotatedBoundingBox="27268,12132 29945,12048 29978,13106 27301,1319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7969.0606">24457 11633 460 0,'26'-12'41'0,"-21"5"-33"0,3-5-8 0,1 0 0 0,0 0 145 16,-5 1 27-16,1-1 6 0,-1-4 1 0,0 5-43 0,-4-1-8 16,-4-4-1-16,0 5-1 0,-1-1-48 0,-3-4-10 15,3 5-1-15,-4-5-1 0,1 4-30 0,3 1-7 16,-8 3-1-16,4-4 0 0,5 4-28 0,-5 1 0 15,5-5 0-15,-1 8 0 0,1 0 8 0,0 0-8 16,-5 0 0-16,-4 8 0 0,-1 0 0 0,1 4 0 16,-9 4 0-16,0 3 0 0,-4 1 0 0,0 3 0 15,-1 5 0-15,1-5 0 0,0 5 0 0,4-1 0 16,0 0 0-16,4 5 0 0,1-9 0 0,4 1 0 16,4 3 0-16,0 1 0 0,5-9 0 0,4 1 11 15,0-1-3-15,4 1-8 0,1-8 13 0,3 0-4 16,5-1-1-16,1-3 0 0,3-4 8 0,5-4 2 15,0 0 0-15,4 1 0 0,5-9-18 0,0 0 8 16,-1 0-8-16,6 1 0 0,-1-9 13 0,0 5-4 0,0-5-1 16,4 1 0-16,-4-5-8 0,1 5 0 0,-1-1 0 15,-9-3 0-15,-4 7 0 0,0 1 8 0,-5 3-8 0,-3 0 8 16,-1 8 36-16,-4 0 6 0,-9 4 2 0,0 0 0 16,0 0-32-16,4 8-7 0,0 4-1 15,1 0 0-15,-5 3-12 0,0 1 0 0,4 3 0 16,-4 5 0-16,4-1 0 0,1 1 0 0,-1-1 0 0,1 4 0 15,-1 1-100 1,0-5-22-16,5 4-5 0,0 1-1 0</inkml:trace>
          <inkml:trace contextRef="#ctx0" brushRef="#br0" timeOffset="108329.4151">25172 11387 1450 0,'26'-19'64'0,"-17"15"14"0,4-4-62 0,5 4-16 16,-5 4 0-16,5 0 0 0,-5 4 89 0,4 0 15 15,-4 0 4-15,-4 4 0 0,4 3-36 0,-4 1-6 16,-4 4-2-16,3 3 0 0,-8-3-35 0,0 3-7 16,0-3-2-16,-4 3 0 0,0 5 10 0,-5-9 2 15,0 5 0-15,0-4 0 0,-4 3-20 0,0-7-4 16,0 3-8-16,4-3 12 0,-4-4-12 0,4 0 0 15,0-1 0-15,5-3 0 0,4-4 0 0,0 0 0 0,0 0 0 0,0 0 0 16,0 0 0-16,0 0 0 16,0 0 0-16,9-7 0 0,4-1 0 0,0-4 0 0,0-7 0 15,5 3 0-15,-1-7 0 0,1 3 0 0,-1-7 0 0,5 3 0 16,0-3 0-16,0 0 0 0,0-1 0 0,4 9 0 16,-4-1 0-16,-4 9 0 0,-1 3 0 15,-3 4 0-15,3 8 0 0,-8 4 0 0,0 3-13 0,-5 9 4 16,-4-1 9-16,0 5 0 0,-4-1 0 0,-1 8 0 15,-4 1 0-15,1-1 9 0,-1 0-1 0,0 8-8 16,0 0-66 0,1 0-20-16,3 0-4 0</inkml:trace>
          <inkml:trace contextRef="#ctx0" brushRef="#br0" timeOffset="109045.2577">26124 11313 1450 0,'0'0'64'0,"4"-8"14"0,-4 8-62 0,0 0-16 15,0 0 0-15,0 0 0 0,0 0 51 0,9 8 7 16,-4 4 2-16,-1 0 0 0,-4 7-35 0,0 1-6 16,0 7-2-16,-4-4 0 0,4 1 38 0,0-5 7 15,-5 5 2-15,1-5 0 0,4-3-17 0,0-1-3 16,0-3-1-16,0-4 0 0,0 4-3 0,0-12 0 15,0 0 0-15,9 7 0 0,-9-7-32 0,13 4-8 16,-4-4 0-16,8 0 0 0,1-4 0 0,4 0 10 16,4 1-10-16,-4-5 10 0,4 0-10 0,0-4-9 15,1 4 9-15,4-3-13 0,-5-5-3 0,0-3-1 16,5-1 0-16,-5 1 0 0,1 3 17 0,-1-3 0 0,-4 3 0 16,4 0 0-16,-8 5 0 0,-1-1-12 0,-4 4 12 15,1 8-10-15,-14 0 10 0,0 0-8 0,8 4 8 0,1 4-8 16,0 7 8-16,-5 1 0 0,1 4 0 0,-5 3 0 15,4 4 0-15,-4 4 12 0,0-3-2 16,-4 7-1-16,4 0-9 0,-5 0 0 0,1 4 0 0,-5 4 0 16,-4 0 53-16,0-4 9 0,4 8 2 0,-9-1 0 15,1-3-64-15,-5-4-8 0,0 4-4 0,-9-4-1 16,1-8 13-16,-1 4 13 0,-4-3-2 0,-5-1-1 16,5-4-10-16,4 0 10 0,-4-7-10 0,0 3 10 15,5-3 3-15,8-5 1 0,-5 1 0 0,1-4 0 16,8-8-14-16,1 3 8 0,4-7-8 0,-5 0 0 15,9-3 0-15,-4-1 0 0,4-8 0 0,5 4 0 0,0-7 0 16,4-1 0-16,4-4 0 0,5-3 0 0,0 0 16 0,4-1-4 16,4-3 0-16,5-4 0 0,5 0-12 0,-1 3 0 15,5-3 0-15,8 0 0 0,1 4 0 0,3-1 9 16,1 9-9-16,0-1 8 0,4 1 17 0,1 7 3 16,-5 0 1-16,-1 5 0 15,1 3-163-15,5 0-33 0,-5 4-6 0,4 0-2 0</inkml:trace>
        </inkml:traceGroup>
      </inkml:traceGroup>
      <inkml:traceGroup>
        <inkml:annotationXML>
          <emma:emma xmlns:emma="http://www.w3.org/2003/04/emma" version="1.0">
            <emma:interpretation id="{B45AE8CF-4903-449A-B7F3-E37F7B677E05}" emma:medium="tactile" emma:mode="ink">
              <msink:context xmlns:msink="http://schemas.microsoft.com/ink/2010/main" type="line" rotatedBoundingBox="2939,14410 27339,13079 27447,15065 3048,16397"/>
            </emma:interpretation>
          </emma:emma>
        </inkml:annotationXML>
        <inkml:traceGroup>
          <inkml:annotationXML>
            <emma:emma xmlns:emma="http://www.w3.org/2003/04/emma" version="1.0">
              <emma:interpretation id="{135C4FD7-21EB-425C-AE5F-A7CE606514D7}" emma:medium="tactile" emma:mode="ink">
                <msink:context xmlns:msink="http://schemas.microsoft.com/ink/2010/main" type="inkWord" rotatedBoundingBox="2970,14978 6043,14810 6120,16229 3048,1639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0359.5909">46 14538 1177 0,'-4'-27'52'0,"-5"15"11"0,0 1-51 0,5-5-12 0,-1 4 0 0,1-3 0 15,0-1 89-15,-1 1 15 0,5-1 4 0,0 4 0 16,0 1-36-16,0-1-6 0,0 0-2 0,5 4 0 16,-1 1-32-16,-4 3-6 0,0 4-2 0,0 0 0 15,0 0-12-15,0 0-4 0,9 15 0 0,-9 13 0 16,0 7-8-16,0 15 0 0,-5 5 0 0,1 15-11 0,0 4 11 15,-5 0 0-15,0 0 8 0,-4 8-8 0,-5 4 8 16,10 0-8-16,-10-4 8 0,5 4-8 0,0-16 0 0,4-12 0 16,5-3-10-16,-14-12 10 0,14-4 0 0,-5-8 0 15,9-8 10-15,0-3-2 0,0-1-8 0,0-3 0 16,0-4 8-16,0-4-8 0,0-8 0 0,0 0 0 16,0 0 0-16,4-8 8 0,1 0-8 0,3-4 0 15,-3-7 8-15,4-9-8 0,-5 1 0 0,0-8 0 16,5-4 0-16,-5-8 0 0,1-3 0 0,-1-5 0 15,1-7 0-15,-5-1 0 0,4-3 8 0,5 0-8 16,-5 3 8-16,5-7-8 0,4 8 0 0,-4-5 0 16,8 1 0-16,1 4 0 0,0-1 0 0,3 9 0 15,1 3 0-15,0 8 0 0,0 8 14 0,-4 8-2 16,-1 3 0-16,1 9 0 0,-5 7-2 0,0 0-1 16,-4 8 0-16,-9 0 0 0,13 12-9 0,-4 7 8 15,-5 1-8-15,1 7 8 0,-1 4-8 0,1 4 0 0,3 4 9 16,5 8-9-16,-13 4 0 0,9-4 8 0,4 7-8 15,1-3 0-15,-6 0 0 0,10-1 0 0,-1 1 0 0,1 4 0 16,4-9 0-16,0 1 0 0,-5-4 0 0,5 0 0 16,0-4 0-16,0-4 0 0,-4 0 0 0,-1-8 0 15,1-3 0-15,-5-5 8 0,0-3-8 0,-4-4 0 16,0-5 0-16,0-3 8 0,-9-4-8 0,0 0 0 16,0 0 8-16,4-11-8 0,0-1 10 0,1-8-10 15,-5-3 16-15,4-8-4 0,0 0 0 0,1-12 0 16,-5 0 12-16,0-4 1 0,4-4 1 0,1-7 0 15,-1 3-18-15,5-7-8 0,0-1 8 0,4-7-8 0,4 4 9 16,1 0-9-16,-1 3 10 0,5 5-10 0,-4 3 0 16,4 4 0-16,0 5 0 0,0 7 0 0,4 4 0 0,-4 7-10 15,0 5 0-15,4 7 0 16,0 8-115-16,-4 1-23 0</inkml:trace>
          <inkml:trace contextRef="#ctx0" brushRef="#br0" timeOffset="111136.6557">1384 14546 921 0,'-9'-27'40'0,"5"15"10"16,0-3-40-16,-1-1-10 0,1 0 0 0,4 1 0 0,-4-1 113 0,4 1 21 16,0-1 4-16,0 4 1 0,0 1-40 0,-5 3-8 15,5 0-2-15,0 8 0 0,-4-4-31 0,4 4-6 16,0 0-2-16,0 0 0 0,0 0-34 0,4 20-6 16,-4-1-2-16,0 8 0 0,0 8-8 0,5 1 10 15,-1 6-10-15,-4 1 10 0,4 4 3 0,1 0 1 16,-5 4 0-16,4-1 0 0,-4 1 5 0,0 0 1 15,-4-4 0-15,4 3 0 0,-5-3-6 0,1 0-1 16,-5 0 0-16,5-1 0 0,-5-3-3 0,5 0-1 16,-5-8 0-16,4 0 0 0,1-7-1 0,0-5-8 15,-1-3 12-15,1-5-4 0,4-3-8 0,-5 0 0 16,5-12 0-16,0 0 0 0,0 0 0 0,0 0 0 16,0 0 0-16,0 0 0 0,0 0 0 0,0-12 0 15,0 0 0-15,0-3 0 0,0-5 0 0,-4 1 0 0,4-5 0 16,-4-3 0-16,4 0 0 0,-9-5 8 15,5-3-8-15,-1 0 0 0,1-4 0 0,4 0 0 0,0 0 0 0,0 0 0 16,0-4 0-16,0-3 0 0,4-1 0 16,5-4 0-16,-5-4 0 0,5 1 0 0,4-5 0 0,5 1 0 15,-1-1 0-15,5 1 0 0,5-1 0 0,-1 5 0 0,0 7 0 16,1 4 0-16,-5 4-9 0,8 4 9 16,1 4 0-16,-5 7-10 0,-4 5 10 0,0 3-8 15,0 8 8-15,0 5 0 0,0 3 0 0,-5 3 0 16,-3 5 0-16,3 4 0 0,1 7 0 0,-5 1 0 15,0-1 0-15,-4 9 0 0,0-1 0 0,-1 4 0 16,1-3 14-16,-9 3-2 0,0 0 0 0,-4 0 0 0,-5 0 3 16,5 1 0-16,-10-5 0 0,1 4 0 0,0-4-5 15,-4 1-1-15,-1 3 0 0,0-4 0 0,-3 0-9 0,-1-3 10 16,-5-1-10-16,1 1 10 0,4-5-18 0,-4-3-4 16,4 3-1-16,-5-3 0 15,6-1-39-15,-1-3-8 0,0 0-2 0,4 0-890 16</inkml:trace>
          <inkml:trace contextRef="#ctx0" brushRef="#br0" timeOffset="111913.8772">2213 14831 1148 0,'0'-16'51'0,"0"16"10"0,-4-4-49 0,4 4-12 16,0-7 0-16,0-1 0 0,0 8 110 15,0 0 19-15,0 0 4 0,4-4 1 0,10 0-72 0,-6 4-14 16,6-4-4-16,7 0 0 0,6 0-12 0,8 0-4 16,0 0 0-16,4-3 0 0,-3-1-8 0,7 4-1 15,1-4-1-15,0-4 0 0,0 5-18 0,0-1 0 16,0 4 0-16,4 0 0 15,0 0-57-15,1-4-15 0,-6 4-4 0</inkml:trace>
        </inkml:traceGroup>
        <inkml:traceGroup>
          <inkml:annotationXML>
            <emma:emma xmlns:emma="http://www.w3.org/2003/04/emma" version="1.0">
              <emma:interpretation id="{7990CBC2-8745-40DF-AFDD-1107E45120EC}" emma:medium="tactile" emma:mode="ink">
                <msink:context xmlns:msink="http://schemas.microsoft.com/ink/2010/main" type="inkWord" rotatedBoundingBox="7038,14269 13056,13941 13148,15632 7130,15961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3523.5187">5557 14347 2026 0,'0'0'44'0,"0"0"10"0,0 0 2 0,0 12 1 0,4 4-45 0,0 3-12 16,5 1 0-16,-5-1 0 15,1 1 12-15,-1 3 0 0,1 0 0 0,-5 5 0 0,4-5 8 0,0 0 3 16,1 1 0-16,-1-1 0 0,-4 1-14 0,0-5-9 16,0-3 12-16,0-1-12 0,-4 1 24 0,-1-4-3 15,5-12 0-15,0 0 0 0,0 0-31 0,0 0-6 16,0 0-2-16,0 0 0 0,0 0 3 0,-4-12 1 15,4 0 0-15,0-3 0 0,4-5 0 0,1 1 0 16,4-5 0-16,-1 1 0 0,5-4-9 0,5-1-1 16,0 1-1-16,4 0 0 0,-5-1 9 0,5 5 1 15,0 0 1-15,0 3 0 0,0 8 14 0,-9-3-9 16,5 3 9-16,-5 4-8 0,0 4 8 0,0 4 0 16,-13 0 0-16,9 4 0 0,4 8 8 0,-4 4-8 15,0-5 10-15,-1 9-10 0,1-1 20 0,4 1-1 16,0-1-1-16,1 1 0 0,-6-1-18 0,5 1 0 15,-4-5-13-15,4 5 5 0,-8-1 8 0,8-3 11 16,-9 0-3-16,10-1 0 0,-10 1 0 0,0-5-8 0,1 1 12 16,-1-4-4-16,0 4-8 0,-4-12 0 15,0 0 0-15,0 0 8 0,0 0-8 0,0 0 0 0,-8 7 0 0,8-7 0 16,-9 0 16-16,0-3 4 0,0-1 0 0,5-4 1 16,-5 0-5-16,5-8 0 0,4 1-1 0,0-5 0 15,0 1-15-15,4-1 0 0,1-7 0 0,3 4 0 16,1-5 0-16,9 1 0 0,-5 0 0 0,9-1 0 15,0 5 0-15,0-4 0 0,0 7 0 0,-5 1 0 16,1-1 0-16,4 9 0 0,0 3 0 0,-5 8 0 16,-4 0-8-16,0 4 8 0,1 3 0 0,-6 9 0 15,1-4 0-15,-9 7 0 0,5 1 0 0,-5 7 0 16,-5 0 0-16,5 1 11 0,-4-1-3 0,-5 4-8 16,5 0 20-16,-5 1-2 0,4-5-1 0,-3 0 0 15,3-3-111-15,5-1-22 0</inkml:trace>
          <inkml:trace contextRef="#ctx0" brushRef="#br0" timeOffset="113869.132">6855 14390 1818 0,'0'0'80'0,"0"0"17"0,-4 12-77 0,4 0-20 0,-5 3 0 0,5 1 0 16,0-1 48-16,-4 5 7 0,0-1 1 0,-1 5 0 16,1 7-8-16,-5 0 0 0,5 0-1 0,-1 1 0 15,-3 3-11-15,3-4-3 0,-4 0 0 0,5 0 0 16,0 0-15-16,-1 5-3 0,1-9-1 0,-1 0 0 16,5-3-5-16,-4 3-1 0,0-8 0 0,4 1 0 15,0-5-8-15,-5-3 0 0,5 0-12 0,0-4 12 0,0-8 0 0,0 0 20 16,0 0-3-16,0 0 0 15,0 0-2-15,0 0-1 0,0 0 0 0,-4-8 0 16,-1 0-14-16,-3-4 0 0,3-3 8 0,1-5-8 16,0-3 0-16,-1-4 0 0,1-5 0 0,4-3 0 0,0 0 0 0,9-8-12 15,-5-4 12-15,9-3-10 0,0-1-4 0,9 0-1 16,0 1 0-16,0 3 0 0,4 4-1 16,1 0-1-16,3 4 0 0,1 12 0 0,-9-1 17 15,4 13 0-15,1-1 0 0,-5 12 0 0,0 0 0 0,0 8-8 16,-1 0 8-16,-3 8 0 0,-5 0 0 0,0 3 0 15,-4 1 0-15,0 3 0 0,0 1 0 0,-5 3 8 16,-4 5-8-16,-4-5 9 0,-5 0 1 0,-4 1 0 16,-5-1 0-16,1 1 0 0,-5 3-10 0,-5-4 0 15,1 1-10-15,0-1 10 16,-1 0-52-16,1-3-4 0,-5-1 0 0,5 1-1 16,0-1-123-16,-1-7-24 0</inkml:trace>
          <inkml:trace contextRef="#ctx0" brushRef="#br0" timeOffset="114120.9351">7698 13365 2282 0,'-22'0'50'0,"13"3"10"0,0-3 3 0,5 8 1 0,-5 0-51 0,0 12-13 0,0-1 0 0,5 8 0 15,0 5 42-15,-1 3 6 0,-4 11 0 0,5 1 1 16,0 8 19-16,-5-1 3 0,0 5 1 0,-4 3 0 16,0 5-40-16,4-1-8 0,-4 4-2 0,4-4 0 15,-4 1-10-15,4-1-1 0,0-4-1 0,5-3 0 16,-5-8-30-16,5-1-7 16,4 1-1-16,0-4-794 0,-5-4-159 0</inkml:trace>
          <inkml:trace contextRef="#ctx0" brushRef="#br0" timeOffset="112435.114">4490 14102 1324 0,'-13'-20'118'0,"9"8"-94"0,-5 1-24 0,0-1 0 0,-4-4 60 0,4 1 7 15,-4-1 1-15,0 4 1 0,0 5 12 0,0-1 3 16,-5 4 0-16,1 4 0 0,-1 0-52 0,-4 12-11 16,5-1-1-16,-10 9-1 0,1 3-19 0,-5 8 8 15,1 1-8-15,-6 7 0 0,6 4 22 0,-1-1-2 16,0 1-1-16,5 8 0 0,0 0-11 0,8 3-8 16,1-3 12-16,-1-4-12 0,5 4 17 0,4-5-3 15,5-3-1-15,8 0 0 0,-4-8-13 0,9 0 11 16,4-3-11-16,5-1 10 0,-1-4-10 0,5-4 0 15,9 1 0-15,-1-5 0 16,10-3-147-16,-5-4-34 0</inkml:trace>
          <inkml:trace contextRef="#ctx0" brushRef="#br0" timeOffset="112847.0573">4999 14460 1555 0,'-22'-7'68'0,"14"7"16"0,-6-4-68 0,10 4-16 0,-9-4 0 0,0 8 0 16,4 0 87-16,-4 7 13 0,0-3 4 0,-1 8 0 0,-3-1-56 0,4 5-12 16,-5-1-1-16,5 5-1 15,4 3-15-15,1 4-3 0,-6-4-1 0,10 5 0 16,0-5-15-16,-1-4 0 0,5 5 0 0,5-5 0 0,-1 0 0 16,5-3 0-16,-5-4 8 0,9-1-8 0,0 1 0 0,1-8 0 15,3-1 0-15,-4-3 0 0,5 4 0 0,-5-8 0 16,9-4 0-16,-4 0 0 0,-1-4 0 0,5 1 9 15,-4-5-9-15,-1 4 8 0,1-4-8 0,-5 1 0 16,0-5 9-16,-9 4-9 0,5-3 8 0,0-1-8 16,-9-3 8-16,0-1-8 0,0-3 15 0,-4-1-2 0,-1-3 0 0,-4 0 0 15,-4-4 7-15,0 3 2 0,-5 9 0 16,1-1 0-16,-1 1-10 0,-4 3-3 16,14 1 0-16,-10 3 0 0,1 4-9 0,-1 4 8 15,0 4-8-15,1 4 8 0,-1 4-8 0,5 0-17 16,0 7 4-16,0-3 1 15,0 8-155-15,4-1-30 0</inkml:trace>
          <inkml:trace contextRef="#ctx0" brushRef="#br0" timeOffset="114454.8062">7820 14663 806 0,'0'0'72'0,"0"0"-58"15,9-8-14-15,0 1 0 0,4-5 194 0,0 0 36 16,0-7 7-16,5-1 2 0,-1 1-113 0,5-5-22 15,0-3-5-15,5 0-1 0,-10-1-50 0,5-3-9 16,0 0-3-16,-4 0 0 0,4 0 2 0,-5 3 0 16,-4-3 0-16,0 4 0 0,1 3-30 0,-6 1-8 15,-8 3 0-15,0 1 0 0,-4 7 16 0,0 1 3 0,-1-1 0 0,-4 4 0 16,1 4 14-16,-1 4 3 0,0 4 1 0,-4 4 0 16,-5 0-23-16,1 7-5 0,-1 5-1 0,1 3 0 15,-1 4-8-15,1 1 0 0,-5 7 0 0,4-4 0 16,5 4 0-16,-5 4 8 0,10-4-8 0,-1 4 8 15,0-4-8-15,5-3 0 0,-1-1-12 0,10-4 12 16,-1-4-88 0,5-3-11-16,4-4-1 0,9-5-583 0,0-7-116 0</inkml:trace>
          <inkml:trace contextRef="#ctx0" brushRef="#br0" timeOffset="114782.3809">8540 14086 1094 0,'-31'-4'97'0,"22"0"-77"0,1 0-20 0,-1 4 0 0,0-4 164 0,5 0 30 16,4 4 6-16,0 0 0 0,4-7-110 0,5-5-22 15,8 0-5-15,10-3-1 0,-1-1-26 0,9 0-6 16,5-3-1-16,-1-1 0 0,5 1-9 0,4 3-3 15,-4 1 0-15,4 3 0 0,-4 4-5 0,9 1 0 16,-5 3-1-16,-4 0 0 0,0-4-11 0,-5 8-12 16,1-4 2-16,-5 0 1 15,0 0-18-15,-4 4-3 0,-5 0-1 0,-4 0-606 0,0-4-122 0</inkml:trace>
          <inkml:trace contextRef="#ctx0" brushRef="#br0" timeOffset="114940.4086">9180 13205 2134 0,'0'0'47'0,"0"0"9"0,-8 4 3 0,-1 3 1 16,4 5-48-16,-3 4-12 0,-1 7 0 0,0 4 0 16,-4 8 81-16,0 4 14 0,0 8 2 0,-5 0 1 15,1 8-29-15,-1 3-5 0,-8 1-2 0,4 3 0 0,4 4-32 0,1 1-6 16,-1 7-2-16,5-4 0 0,-5 4-14 0,1-4-8 15,-1 0 8-15,5 1-8 16,0-1-66-16,-5 4-18 0,5 0-3 0,0-4-1071 16</inkml:trace>
          <inkml:trace contextRef="#ctx0" brushRef="#br0" timeOffset="115300.7777">9536 14515 1551 0,'0'0'68'0,"0"0"16"0,9-8-68 0,-1 0-16 0,5-3 0 0,1-5 0 16,-6-3 76-16,10-5 11 0,8 1 2 0,5-5 1 15,-5 5-24-15,5-4-5 0,-5-1-1 0,1 1 0 16,-1 0-34-16,0 0-7 0,-4-1-2 0,-4 1 0 15,-1 4 7-15,-3-5 2 0,-6 1 0 0,-3 0 0 16,-1 7-7-16,0 5-2 0,-8-1 0 0,4 4 0 16,-9 4 29-16,1 5 6 0,-6 3 0 0,-3 3 1 15,-5 9-9-15,0 0-3 0,-4 3 0 0,-5 9 0 16,0 3-17-16,0 4-3 0,10 4-1 0,-1 1 0 16,0-1-20-16,4 4 0 0,1 0 0 0,3 0 0 15,6 0 0-15,-1-4 0 0,9 0 0 0,4-4-8 16,5-4-16-16,4-3-4 15,5-1 0-15,8-7 0 0,5-1-105 0,4-7-22 16,13 0-4-16</inkml:trace>
        </inkml:traceGroup>
        <inkml:traceGroup>
          <inkml:annotationXML>
            <emma:emma xmlns:emma="http://www.w3.org/2003/04/emma" version="1.0">
              <emma:interpretation id="{28E252D3-9275-47A7-9BC6-BACE3E9098A9}" emma:medium="tactile" emma:mode="ink">
                <msink:context xmlns:msink="http://schemas.microsoft.com/ink/2010/main" type="inkWord" rotatedBoundingBox="15586,13720 21856,13378 21951,15118 15681,15460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17938.3713">16038 12748 1558 0,'0'0'69'0,"0"0"15"15,0 0-68-15,8 12-16 0,-3 8 0 16,4 3 0-16,-9 4 63 0,4 4 9 0,-4 5 1 0,0 6 1 16,-4 9 18-16,-5 0 4 0,-4 3 1 0,0 5 0 15,-5 3-8-15,0 1-1 0,1-1-1 0,-5 1 0 16,0-9-51-16,-4 5-9 0,4-1-3 0,0 1 0 16,4-13-24-16,1 1 0 0,-1-4 0 0,5 0 0 15,0-4 0-15,4 0-14 0,5 0 2 0,-5-4-744 16,5 0-148-16</inkml:trace>
          <inkml:trace contextRef="#ctx0" brushRef="#br0" timeOffset="118242.3811">16279 14016 1728 0,'-22'-8'76'0,"22"8"16"0,0 0-73 0,0-8-19 15,4-4 0-15,-4 5 0 0,9-5 25 0,4 0 2 16,14-3 0-16,-10-1 0 0,-4-3-9 0,5-1-2 16,13 1 0-16,-1-1 0 0,-3-3 26 0,-1-5 5 15,0 9 1-15,1-4 0 0,-1-1-21 0,-4 1-4 16,-9-1-1-16,5 1 0 0,-5 3 26 0,0 1 4 16,-9-4 2-16,5 3 0 0,-4 4-34 0,-5 5-6 15,4-5-2-15,-8 8 0 0,-5 1 23 0,0 3 4 16,9 4 1-16,-9 0 0 0,-13 0-29 0,5 11-11 15,-1-3 8-15,-4 8-8 0,-4-1 0 0,0 9 0 0,-5-1 0 16,5 4 0-16,4 5 0 0,0-1 0 0,-9 0 0 16,5 8 0-16,8-4 0 0,5 4-9 0,-5 0 9 15,1 0 0 1,4 0-29-16,4-4 1 0,5 4 0 0,-1-4 0 16,-4 0-154-16,9-3-30 0,14-5-7 0</inkml:trace>
          <inkml:trace contextRef="#ctx0" brushRef="#br0" timeOffset="118788.3335">16977 13626 864 0,'13'0'76'0,"0"4"-60"16,-13-4-16-16,4 11 0 0,5 1 162 0,-5 8 30 15,-4-1 5-15,0 5 2 0,-8-1-69 0,-1 8-14 16,9-4-2-16,-4 5-1 0,-14-5-37 0,9 0-8 15,0-3-2-15,5 3 0 0,-5-8-27 0,0 1-6 16,1-5-1-16,3-3 0 0,1 0 5 0,0-4 1 16,-10-1 0-16,14-7 0 0,0 0-26 0,0 0-12 15,-8-3 10-15,-1-1-10 0,0 0 12 0,9-4-3 16,0 0-1-16,0-4 0 0,-4-3-8 0,8 3 12 16,5-7-12-16,4-1 12 0,-4-3-12 0,8-1 0 15,10 5 0-15,3-8 0 0,1 3 0 0,-5-3 0 16,5 0 0-16,4 3 0 0,5 5 0 0,-10 3 0 15,-3-3 0-15,-5 7-11 0,4 4 11 0,-8 8 0 16,-1 0 0-16,-8 0 0 0,0 8 0 0,-1 4 0 16,6 7 0-16,-10 1 0 0,-4 7 0 0,4-4 0 15,1 5 0-15,-1 3 0 0,1 4 0 0,-1-8 11 0,-4 4-3 16,4-3 0-16,1-5-8 0,3-3 8 0,-12-1-8 0,8-3 8 16,1-1-8-16,-1-3 0 0,-4-12 0 0,0 0 0 15,0 0 8-15,0 0 0 0,0 0 0 0,0 0 0 16,-9 0-8-16,9 0 0 0,0-8 0 0,0-4 0 15,-4-3 0-15,4-1 0 0,4-3 0 0,1-5 0 16,-1-3 0-16,5 0 0 0,4-8 0 0,0 0 0 16,9 3 0-16,-4-3 0 0,4 8 0 0,4 0 0 15,5 3 12-15,-5 9 0 0,-8-1 0 0,-1 8 0 16,1 4-12-16,-1 4-17 0,1 8 4 0,-9 4 1 0,-5 4 12 16,0 3 16-16,10 4-3 0,-10 1-1 0,-4 3-3 15,0 0-1-15,4 1 0 0,-4 3 0 0,0 0-24 0,-8 0-4 16,3 4-2-16,1 0-758 15,4 1-151-15</inkml:trace>
          <inkml:trace contextRef="#ctx0" brushRef="#br0" timeOffset="119275.2799">18714 13466 1148 0,'-4'-16'25'0,"4"9"6"0,4-1 1 0,-4 0 0 0,0 0-32 0,0 0 0 0,0 1 0 0,0 7 0 16,0-8 105-16,0 8 15 0,0 0 4 0,-9 0 0 15,0 0-48-15,-4 0-10 0,0 4-2 0,-4 3 0 16,-1 1-35-16,0 4-7 0,-4 4-2 0,1-1 0 16,-1 1 13-16,-5 7 3 0,5 1 0 0,0 3 0 0,5-4-10 0,-1 5-2 15,1-1 0-15,-1 0 0 0,9-3-9 0,-4-1-3 16,5 4 0-16,3-7 0 0,1-1 13 0,4 1 3 15,4-5 0-15,1 5 0 0,3-5-28 0,1-3 0 16,-5 4 0-16,5-5 0 0,4 1 13 0,1 0-2 16,-6 3-1-16,1-3 0 0,0 4 10 0,-5-5 1 15,1 5 1-15,-5-4 0 0,-5 3 24 0,1 1 5 16,-5-4 1-16,0 3 0 0,-4 1-34 0,-4-5-6 16,-1 5-2-16,-4 0 0 0,0-5-10 0,-4 5 0 15,0 0 0-15,4-1 0 16,-5 1-92-16,-3-1-23 0,-1 1-5 0</inkml:trace>
          <inkml:trace contextRef="#ctx0" brushRef="#br0" timeOffset="116409.4738">12660 13731 633 0,'0'-12'56'0,"0"5"-44"0,0-5-12 0,0 12 0 15,0 0 238-15,0 0 46 0,0 0 8 0,0 0 3 16,-9 12-196-16,0-1-39 0,5 5-8 0,-5 11-2 0,0 4-12 0,0 8-2 16,0 8-1-16,5 4 0 0,-5 3-6 0,5 5-1 15,0-1 0-15,4 1 0 0,-5-1 3 0,5 1 0 16,0-4 0-16,0 3 0 0,0-11-6 0,0 4-1 16,0-12 0-16,0 0 0 0,-4-8 4 0,4-8 1 15,0-3 0-15,-5-1 0 0,5-11 3 0,0 4 1 16,0-12 0-16,0 0 0 0,0 0-1 0,0 0 0 15,0 0 0-15,-8-12 0 0,-1-4-8 0,0 1-3 16,0-9 0-16,1-3 0 0,3-4-9 0,-4 0-3 16,1-8 0-16,-1 0 0 0,4-8-9 0,-3 4 0 15,3 0 9-15,5-4-9 0,0-3 0 0,5-1 0 16,3-4 0-16,1 1 0 0,4-5-12 0,9 5 4 16,0-1 0-16,9 0 0 15,0 1-23-15,4 3-4 0,0 0-1 0,9 5 0 0,4-5 10 0,-4 4 2 16,4 0 0-16,5 8 0 0,4 0 16 0,0 8 8 0,-5 0-8 15,-3 11 8-15,-5 1 0 0,-9 7 0 0,-5 1 0 16,-3 11 0-16,-5 0-17 0,-5 3 1 0,-4 9 1 0,-4 4 0 16,-4-1 15-16,-10 9 0 0,-4 3 0 0,-4 4 0 15,-13 4 18-15,0 4 3 0,-5 4 1 0,-9 0 0 16,5 0-22-16,-9 4 0 0,1 0 0 0,-1-1 0 16,-5 1 0-16,1 0 0 0,0-4 0 0,4-4 0 15,0 0-22-15,5-4-2 0,-1 0-1 0,5-8 0 16,4 1-135-16,5-5-28 15,4-3-4-15</inkml:trace>
          <inkml:trace contextRef="#ctx0" brushRef="#br0" timeOffset="116894.782">13379 13852 2066 0,'0'0'45'0,"0"0"10"0,-4-4 1 0,4 4 3 0,-9 8-47 0,4 4-12 16,1-1 0-16,4 9 0 0,-4-1 37 0,-1 5 6 15,5-5 1-15,-4 8 0 0,0 5-12 0,4-5-3 16,0 0 0-16,-5 1 0 0,5-1-5 0,0-4-2 16,0 1 0-16,0-5 0 0,0 5 1 0,0-5 0 0,0-3 0 0,0-5 0 15,0 1-9-15,0-4-2 16,0-8 0-16,0 0 0 0,0 0 0 0,0 0-1 0,0 8 0 0,0-8 0 15,0 0 7-15,0 0 2 0,0 0 0 0,0 0 0 16,0 0 1-16,0 0 1 0,0-8 0 0,0-4 0 16,0-3-5-16,0 3-1 0,0-4 0 0,5 5 0 15,-5-5-6-15,4-4-2 0,0 1 0 0,5-8 0 16,-5 3-8-16,10-3 0 0,3 0 0 0,5-8 0 16,0-1-15-16,9 1-8 0,13 0-1 0,0 0-1 15,8 0-116 1,1 0-23-16,8 0-5 0,9 0-1 0,-8 8-34 0,-1-1-8 15,1 9 0-15,-1-1-1 0</inkml:trace>
          <inkml:trace contextRef="#ctx0" brushRef="#br0" timeOffset="117135.4302">14436 13770 1890 0,'-8'8'41'0,"-6"-4"9"0,1 8 2 0,0-1 1 0,-4 9-42 0,-5 3-11 16,0 4 0-16,-5 5 0 0,1 3 44 0,4 0 6 16,-4 0 2-16,-1 0 0 0,6-8-32 0,7 4-7 15,-3-3-1-15,8-9 0 0,-4 1-12 0,8-1 9 0,1-3-9 0,4-4 8 16,0-1-8-16,4-3 0 16,10-4 9-16,-1 0-9 0,0-4 0 0,5 0 0 0,3-4 0 0,6-4 0 15,-1 0 0-15,0 1 8 0,1-1-8 16,-5-4 0-16,4 0 15 0,-4 1-2 0,-5-5 0 0,5 0 0 15,-4 5 11-15,-5-9 3 0,-4 5 0 0,4-5 0 16,-9 5-5-16,1-5-1 16,-5-3 0-16,0 3 0 0,0-3 19 0,-9 7 3 0,5 1 1 0,-9 3 0 15,-1 0-36-15,1 4-8 0,-4 1 0 0,-1 7 0 16,1 7 0-16,-5 1 0 0,0 4-12 0,0 3 12 16,4 9-55-1,-4-1-3-15,0 1-1 0,5-1-997 0</inkml:trace>
          <inkml:trace contextRef="#ctx0" brushRef="#br0" timeOffset="117649.0022">15099 13095 345 0,'22'-50'31'0,"-13"30"-31"15,-1-3 0-15,5 3 0 0,5 5 293 0,-5 3 53 16,0 0 10-16,1 8 3 0,-1 8-233 0,-5 4-46 16,1 12-10-16,0 3-2 0,-5 12-16 0,1 4-3 15,-5 8-1-15,-5 11 0 0,-3 1 16 0,3-1 4 16,-8 1 0-16,4 3 0 0,-8 1-7 0,4-1-1 16,-5-3 0-16,0-1 0 0,1-3-3 0,-1-8-1 15,-4 3 0-15,9-7 0 0,0-8-36 0,4 0-7 16,-4-4-1-16,0-3-1 0,9-5-2 0,4-3 0 0,0-5 0 0,-5 1 0 15,1-4-9-15,4-5 12 0,0-7-12 0,0 0 12 16,0 8-12-16,0-8 0 0,0 0 0 0,0 0 8 16,0 0-8-16,0 0-11 0,0 0 3 0,9-4 0 15,-1-4 0-15,1 1 0 0,4-5 0 0,1-4 0 16,-1 1 8-16,9-9-8 0,-5 1 8 0,9-4-8 16,1 7 0-16,4-7 0 0,-1 0 0 0,5-1 0 31,-4 5-26-31,4 0-5 0,0-1-1 0,0 9 0 0,0-1 23 0,-4 8 4 0,0 0 1 0,-5 4 0 15,1 4 12-15,-6 4-11 0,-3 0 11 0,-5 4-10 16,5 4 10-16,-14-1 0 0,5 5 10 0,-9 0-10 16,0-1 8-16,-9 5-8 0,0-5 0 0,-8 9 9 0,-5-1 2 15,-4 4 0-15,-1-3 0 0,-8 3 0 0,0-4-11 0,-5 5 12 16,1-9-12-16,0 1 12 0,-5-5-12 0,4 5-11 16,5-5 3-16,0-3 0 15,9-4-39-15,-1 4-7 0,1-5-2 0,8-3-672 16,10 4-136-16</inkml:trace>
        </inkml:traceGroup>
        <inkml:traceGroup>
          <inkml:annotationXML>
            <emma:emma xmlns:emma="http://www.w3.org/2003/04/emma" version="1.0">
              <emma:interpretation id="{564A9866-D241-4F6C-8360-A90BD3C5E5DD}" emma:medium="tactile" emma:mode="ink">
                <msink:context xmlns:msink="http://schemas.microsoft.com/ink/2010/main" type="inkWord" rotatedBoundingBox="24061,13835 27371,13655 27435,14834 24125,15014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20330.3139">21741 13587 864 0,'26'-4'76'0,"-8"-4"-60"15,-18 8-16-15,9-8 0 0,-5-3 66 0,-4 3 10 16,-9-4 3-16,1 4 0 0,-1-3 13 0,0-1 4 15,-4 4 0-15,0-4 0 0,-5 5-60 0,5-1-11 0,0 0-2 0,-5 4-1 16,-4-4-11-16,5 1-3 16,-1 3 0-16,1 4 0 0,-5 0 2 0,0 0 0 15,0 4 0-15,0-1 0 0,-4 5 2 0,4 0 0 0,-9 0 0 0,0 7 0 16,-4-3 16-16,0 8 3 0,-4-1 1 0,-5 5 0 16,0 3-32-16,0 0 0 0,0 0 0 0,5 5 0 15,-1 3 12-15,5-4-3 0,9 0-1 0,4-4 0 16,4 1-8-16,10-1 10 0,-1-4-10 0,9-3 10 15,9-1-10-15,-1 1 10 0,5-12-10 0,9-1 10 16,5-3-10-16,3-4 8 0,1-4-8 0,4-3 8 16,5 3-8-16,-1-8 0 0,-4 0 0 0,0-3 8 15,5-1-8-15,-5 1 0 0,-4-9 0 0,-1 1 0 16,1-1 0-16,-5-3 0 0,-4 0 0 0,0 0 0 16,-4-1 0-16,-5 1 0 0,5 0 0 0,-5-1 8 15,-4 9 24-15,-1 7 5 0,-8 0 1 0,5 5 0 16,-5 7-3-16,0 0-1 0,0 0 0 0,-9 11 0 0,0 5-22 15,0 7-12-15,-4 1 12 0,4 3-12 0,1 8 0 16,-6-4 0-16,6 4-12 0,3 4 3 0,-3 0 9 16,3 0-8-16,1-4 8 0,4 1-952 15</inkml:trace>
          <inkml:trace contextRef="#ctx0" brushRef="#br0" timeOffset="120745.1027">22070 13579 1792 0,'9'-4'40'0,"4"-4"8"0,0 1 1 0,5 3 1 0,-1 0-40 0,1 4-10 0,-5 4 0 0,5 3 0 16,-5 5 38-16,0 0 6 0,0 3 0 0,0 1 1 15,-8 4-7-15,-1 3-2 0,-4 4 0 0,-4-3 0 16,-1 3 10-16,-3-4 2 0,3 5 0 0,-4-1 0 15,1-4-20-15,-6 1-3 0,6-5-1 0,-5 1 0 16,4-1-12-16,0-3-4 0,-4-5 0 0,8 5 0 16,-3-4-8-16,3-4 12 0,5-8-12 0,0 0 12 15,0 0-12-15,0 0-9 0,0 0 9 0,0 0-13 16,0 0 4-16,0 0 1 0,0 0 0 0,5-12 0 16,-1-4 0-16,5 1 0 0,4-5 0 0,0 1 0 15,5-9 8-15,4 5-12 0,4-8 12 0,0 0-12 16,1-1 12-16,3 5 0 0,5 0 0 0,-4 3 8 15,0 5-32-15,-5 7-5 16,0 8-2-16,1 0 0 0,-10 8 31 0,-4 4 0 0,1 4 0 0,-6 7 0 0,6 5 10 16,-10-1 8-16,0 4 2 0,1 5 0 0,-1-1-20 0,5-4 0 15,0 4 0-15,-1 0 0 0,1 1 0 16,4-5 0-16,1-4 0 0,-1 1-668 16,4-5-135-16</inkml:trace>
          <inkml:trace contextRef="#ctx0" brushRef="#br0" timeOffset="121440.5096">23608 13842 403 0,'0'0'36'0,"-5"-12"-36"15,5 4 0-15,-4-3 0 0,-1-1 179 16,5 0 29-16,-4 1 5 0,0-5 2 0,-1 1-127 0,5-1-26 16,0-3-5-16,0 3-1 0,0 0-30 0,-4 1-6 15,4 3-2-15,0-3 0 0,-4 7 13 0,-1 0 2 16,1 0 1-16,-1 4 0 0,-3 0 9 0,-1 4 1 16,0 0 1-16,-4 8 0 0,-4 4-13 0,-1 4-2 15,-8 3-1-15,-5 12 0 0,5 0 0 0,-5 4 0 16,1 0 0-16,-5 4 0 0,4 0-9 0,9-4-3 15,0 0 0-15,9-8 0 0,0 0-7 0,4-7-2 16,5-4 0-16,8-1 0 0,1-3 0 0,3-4 0 16,1-5 0-16,4 1 0 0,5-8 4 0,4 1 0 15,4 3 0-15,0-8 0 0,0-4-12 0,5 4 0 16,-5-3 0-16,1-1 0 0,3-4 8 0,-4-3 0 16,1-4 0-16,-1-1 0 0,0 1 8 0,0-8 0 0,5 4 1 15,0-8 0-15,-5-4-4 0,4 0-1 0,1-8 0 0,8 0 0 16,-4 1-12-16,-4-5-16 0,4 1 3 15,-4-5 1-15,-1-3 12 0,-3-1 0 0,-1 5 0 16,0-4 0-16,-4-5 13 0,0 9 6 0,0 7 1 16,0 4 0-16,-9 5-32 0,0 6-7 0,4 9-1 0,-4 8 0 15,-4 3 20-15,0 8 0 0,-9 4 0 0,0 0 0 16,0 16 0-16,-9 11 0 0,-4 0 0 0,-4 16 0 16,3 0 13-16,6 11 7 0,-5 0 0 0,-1 9 1 15,-7-5-13-15,3 0-8 0,9 1 10 0,-4 7-10 16,0-8-15-16,4-11-9 15,1 0-1-15,-1 3-1 0,-4-3 38 0,8 3 7 0,-3 1 1 0,8-8 1 16,0 3-165-16,4 5-34 16,0 31-6-16,-4-28-2 0</inkml:trace>
        </inkml:traceGroup>
      </inkml:traceGroup>
    </inkml:traceGroup>
    <inkml:traceGroup>
      <inkml:annotationXML>
        <emma:emma xmlns:emma="http://www.w3.org/2003/04/emma" version="1.0">
          <emma:interpretation id="{855F550A-EFDA-4DC6-95F8-27CC735D1459}" emma:medium="tactile" emma:mode="ink">
            <msink:context xmlns:msink="http://schemas.microsoft.com/ink/2010/main" type="paragraph" rotatedBoundingBox="2864,16507 26092,15963 26131,17654 2904,18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D52D21-FEB4-43AB-A7DB-C6B6C62E48DF}" emma:medium="tactile" emma:mode="ink">
              <msink:context xmlns:msink="http://schemas.microsoft.com/ink/2010/main" type="line" rotatedBoundingBox="2864,16507 26092,15963 26131,17654 2904,18198"/>
            </emma:interpretation>
          </emma:emma>
        </inkml:annotationXML>
        <inkml:traceGroup>
          <inkml:annotationXML>
            <emma:emma xmlns:emma="http://www.w3.org/2003/04/emma" version="1.0">
              <emma:interpretation id="{36A3B667-402B-4304-ACB2-0957CF17C8AF}" emma:medium="tactile" emma:mode="ink">
                <msink:context xmlns:msink="http://schemas.microsoft.com/ink/2010/main" type="inkWord" rotatedBoundingBox="2868,16675 8672,16540 8708,18062 2904,18198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25112.9685">590 17038 345 0,'0'0'31'0,"0"0"-31"16,0 0 0-16,0 0 0 0,0 0 98 0,0 0 14 16,0 0 2-16,0 0 1 0,0 0-51 0,0 0-9 0,0 0-3 0,9-8 0 15,0 1-3-15,-1-5-1 0,6 0 0 0,-6 4 0 16,10-3-15-16,-5-1-3 0,0-4-1 0,0 1 0 16,1-1-1-16,3 1-1 0,-4-1 0 0,0 0 0 15,-4-3-6-15,0-1-1 0,0 1 0 0,0-1 0 16,-1 1 7-16,-3-1 1 0,3 5 0 0,-3-5 0 15,-1-3 3-15,-4 3 1 0,5 1 0 0,-5-1 0 16,-5-3-7-16,5 3-1 0,-4 5 0 0,-5-5 0 16,0 5-7-16,5-1-1 0,-5 4-1 0,0 1 0 15,-4-1-2-15,0 4 0 0,4 4 0 0,-4 4 0 16,-4 0-13-16,3 4 0 0,6 4 0 0,-6 4 0 16,1-1-16-16,0 1-2 0,0 8-1 0,4-1 0 15,0 8 19-15,1 1 0 0,-1-1 0 0,5 4 0 0,-1 0-13 16,5 5 1-16,-4-9 0 0,8 8 0 0,-4 0 35 15,5-8 7-15,3 5 2 0,5-5 0 0,-4 0-32 0,4-3 0 16,1 3 0-16,3-4 0 0,1 1-10 0,4-5-8 16,4 1-2-16,0-5-758 15</inkml:trace>
          <inkml:trace contextRef="#ctx0" brushRef="#br0" timeOffset="125363.0185">1384 16500 345 0,'0'-20'15'0,"0"13"4"0,0-5-19 0,0-4 0 15,0 5 0-15,0-9 0 0,0 8 188 0,0 1 35 0,0-1 6 0,-4 4 2 16,4 0-132-16,-5 1-27 0,1 7-4 0,4 0-2 15,-9 0-29-15,1 7-5 0,-6 1-2 0,1 4 0 16,-4 7-22-16,-1 1-8 0,1 7 0 0,-1 1 0 16,0 3 0-16,5 0 0 15,0-4 0-15,9 4 0 0,-1-3 0 0,1-5 0 0,8-3 0 0,5-1 0 16,4-3 0-16,5-1 0 0,4-7 0 0,-5-4 0 16,10 4-10-16,-1-4 10 0,0-4-8 0,5 4 8 15,0 0 8-15,-5 3 6 0,0-3 2 0,-4 8 0 0,-9 0-16 16,5-1 0-16,0 9 8 0,-10-1-8 0,-8 1 39 15,-4 3 5-15,-5 5 0 0,0-1 1 0,-4 0 19 0,-4 4 4 16,-5 4 1-16,0 1 0 0,0-1-35 0,0 0-7 16,0-4-2-16,-4 4 0 0,4 0-25 0,0-4 0 15,-5-3 8-15,10-1-8 16,-5-4-99-16,4-3-21 0,5-5-5 0,5-3-669 16</inkml:trace>
          <inkml:trace contextRef="#ctx0" brushRef="#br0" timeOffset="124427.7464">-270 16527 698 0,'0'0'31'0,"0"0"6"0,0 0-29 0,0-8-8 0,-4 5 0 0,-1-5 0 16,5 0 69-16,-4 0 13 0,0 0 2 0,4 1 1 15,0-1-10-15,0 0-3 0,0 0 0 0,-9-4 0 16,9 9-16-16,0 3-3 0,-9-4-1 0,9 4 0 16,0 0-24-16,0 0-4 0,0 0-2 0,0 0 0 0,0 0-22 0,18 7 0 15,-10 9 0-15,6 4 0 0,-1 3 12 0,-4 4-1 16,8 4-1-16,-4 8 0 15,0-3-10-15,5 6 0 0,0 1 0 0,-1-4 0 0,-8 0 0 0,4 0 12 16,-4 0-12-16,0 0 12 0,-1 0-12 0,-3-4 12 16,-5 4-12-16,4-3 12 0,0-5-12 0,-4-4 8 15,0-4-8-15,0 5 8 0,0-9-8 0,0 5 12 16,-4-9-12-16,4 5 12 0,0-5-12 0,0 1 0 16,0-4 0-16,0-1 8 0,0 1-8 0,0-4 0 15,0 4 0-15,0-5 0 0,0-7 0 0,0 4 0 16,0 0 0-16,0 0 0 0,0-4 0 0,0 0 8 15,-4 0-8-15,4 0 8 0,0 0 14 0,0 0 2 16,-5-4 1-16,1 0 0 0,0 0 8 0,4-3 2 0,0-1 0 16,-9 0 0-16,0-8 1 0,5 1 1 15,-5 3 0-15,9-4 0 0,-9-3-20 0,9-1-4 0,-4-7-1 0,4 0 0 16,4-4-12-16,5-4 8 0,-5-4-8 0,9-4 0 16,5-4 0-16,4 0 0 0,4-4 0 0,5-3 0 15,0 3 0-15,4 0 0 0,4 5 0 0,1-1 0 31,-1 8-25-31,5 4-2 0,0 3 0 0,0 5 0 0,-5 4-53 16,1 7-12-16,-5 1-1 0</inkml:trace>
          <inkml:trace contextRef="#ctx0" brushRef="#br0" timeOffset="125906.4483">1915 16867 1202 0,'0'0'53'0,"0"0"11"0,0 0-51 0,0 0-13 0,0 0 0 0,0 0 0 16,0 0 80-16,4-8 14 0,10 0 2 0,-6 0 1 16,6 0-23-16,-6-3-5 0,6-1-1 0,-1 0 0 15,4 1-33-15,-4-5-7 0,5 0-2 0,-5 5 0 16,5-5-26-16,-1 0 8 0,-4-3-8 0,1 3 0 16,-1-3 8-16,0 3-8 0,-4-3 8 0,-1-1-8 15,1 5 0-15,-4-1 0 0,3 0 8 0,-3 5-8 16,-10-5 0-16,5 4 12 0,-4 1-12 0,0-1 12 15,-5 0-12-15,4 5 0 0,-8-1 0 0,0 8 8 0,4-4-8 0,-4 8 0 16,-9 7 0-16,5 1 0 0,-1 4 0 0,1 3-11 16,-1 9 11-16,-4 3-8 0,0 0 8 0,0 8-10 15,5 4 10-15,-5 4-10 0,0-1 10 0,0 1 0 16,4 4 0-16,1 0 0 0,4-8 0 0,-1-1 0 16,6-3 0-16,8 0 0 0,4-3 0 0,5-5 0 15,0-8 10-15,4 4-10 0,9-7 0 0,-5-4 0 16,5-5-11-16,9-3-555 15,0-4-111-15</inkml:trace>
          <inkml:trace contextRef="#ctx0" brushRef="#br0" timeOffset="126218.1275">2665 16804 1224 0,'-8'-12'27'0,"8"12"5"0,4-7 2 0,-4-5 0 0,0 4-34 0,0-4 0 0,0 1 0 0,4-1 0 15,1-4 80-15,-1 1 8 0,0-1 3 0,1-3 0 16,-5-1-12-16,4 5-3 0,1 3 0 0,-5 0 0 16,0-3-32-16,0 7-8 0,0 0 0 0,0 0-1 15,-5 0-19-15,5 8-3 0,0 0-1 0,-13 0 0 0,4 0-12 0,-4 8 11 16,0 0-11-16,4 8 10 16,-8-1-10-16,-1 9 0 0,5 3 0 0,-5 4 0 15,10 4-9-15,-10 0 9 0,1-3 0 0,3 3 0 0,6-4 0 16,-1 4 0-16,0-4 0 0,0-4 0 0,5-3-8 15,-1-1 8-15,5-7 0 0,0-4 0 0,0-1-18 0,0-11 3 16,14 8 1-16,-1-4 0 16,0-8-29-16,5 0-5 0,-5-8-2 0,9 1 0 15,-5-5 1-15,1-3 0 0,-5-1 0 0,4 1 0 0,1-5 21 0,-5 1 5 16,0-4 1-16,-8 3 0 0,8-3 22 0,-4 0 0 16,-5-1 0-16,0 1 0 0,1 4 21 0,-1 3 9 15,1 4 2-15,-5 5 0 0,0-1 49 0,0 12 11 16,0 0 1-16,0 0 1 0,0 0-38 0,-5 12-8 15,1 7-2-15,-1 1 0 0,-3 7-22 0,3 0-4 16,-4 5 0-16,5-1-1 0,0 4-9 0,-1 0-2 16,1-4 0-16,0 4 0 15,4 0-70-15,0-3-14 0,0-1-4 0</inkml:trace>
          <inkml:trace contextRef="#ctx0" brushRef="#br0" timeOffset="126553.8548">3025 16488 748 0,'9'0'67'0,"-5"4"-54"0,5 0-13 0,0 4 0 16,0 4 157-16,-5-1 29 0,0 5 6 0,5-1 0 15,-9 5-64-15,0 7-14 0,0 1-2 0,-4 3-1 0,-5 0-43 0,5 4-9 16,-5-4-2-16,0 4 0 0,0-3-39 0,0-1-8 15,-4 0-2-15,0-4 0 0,4-3-8 0,5-5 10 16,-9-3-10-16,4-1 10 0,9-3-2 0,-4 0-8 16,-5-4 12-16,9-8-4 0,0 0-8 0,0 0 0 15,0 0 0-15,-5-4 8 0,-8-4-8 0,9 0 10 16,4-4-10-16,0 1 10 0,0-9-10 0,4 1 10 16,1-5-10-16,3 1 10 0,6-4-10 0,3-1 0 15,1-3 9-15,4 4-9 0,4-1 0 0,0 1 0 16,-4 0 0-16,9 3-12 15,0 5-150-15,-5-1-30 0</inkml:trace>
          <inkml:trace contextRef="#ctx0" brushRef="#br0" timeOffset="126813.3996">3960 16508 1443 0,'-18'-4'64'0,"14"0"13"0,-5 4-61 0,0 0-16 0,0 0 0 0,1 0 0 16,-6 0 32-16,1 4 3 0,-4-4 1 0,-1 4 0 15,5 4 13-15,-5-1 3 0,1 5 1 0,-5 0 0 16,4 3-9-16,1 5-1 0,-5 3-1 0,4 1 0 16,1 3-9-16,-1 0-1 0,5 1-1 0,4 3 0 15,1-4-11-15,-1 0-1 0,0-3-1 0,5 3 0 16,8-7-10-16,0 3-8 0,-8 0 9 0,8-3-9 0,5-5 0 0,4 1 0 15,0 0 0-15,1-5 0 16,3-3-128-16,5 0-24 0</inkml:trace>
          <inkml:trace contextRef="#ctx0" brushRef="#br0" timeOffset="127716.0397">4319 15829 864 0,'-8'-8'38'0,"3"5"8"0,1-9-37 0,-1 8-9 16,5-4 0-16,0 8 0 0,0 0 174 0,0 0 33 0,0 0 6 0,0 0 2 16,0 0-123-16,9 12-25 15,0 3-5-15,0 5-1 0,4 7-11 0,-9 8-2 0,5 4-1 0,-5 4 0 16,-4 4 6-16,-4 4 2 0,0 7 0 0,-5 1 0 15,-4 11-19-15,-5-4-3 16,5 0-1-16,-9 5 0 0,5-1-20 0,-5-8-12 0,4-3 12 0,0-1-12 16,1-11 12-16,-1 0-12 0,5-8 12 0,4-4-12 15,-4-4 0-15,4-7 0 0,1-5-10 0,3-3 10 16,1-5-35 0,4-3 1-16,0-8 0 0,0 0 0 0,0 0-4 15,0 0-1-15,0-12 0 0,4-3 0 0,1-5 10 0,-1-3 1 16,5-4 1-16,4-1 0 0,0 1 11 0,0-4 1 0,1 4 1 0,3-1 0 15,-4 1 14-15,5 7-9 0,-1 5 9 0,-3 3-8 16,3 4 8-16,1 8-8 0,-10 4 8 0,6 4-8 16,-1 4 8-16,-5 7 9 0,-3 1-1 0,4 3-8 0,-5 4 25 15,0-3-1-15,1-1-1 0,-1 1 0 16,5-5-9-16,0 1-2 0,-5-5 0 0,9 1 0 0,0-8-12 0,5-4 0 16,0-4 0-16,3-4 0 0,1 4-12 0,0-8-6 15,5-4-1-15,-1 0 0 16,5-3-13-16,-5-1-4 0,0 1 0 0,1-5 0 0,-1-3 12 15,0 3 3-15,1-3 0 0,-10 3 0 0,1 1 21 0,-1-1-11 16,-4-3 11-16,-4 3-8 0,0-3 8 0,0 0 11 16,0-1-3-16,-5 5 0 0,0 3 4 0,1-3 0 15,-1 7 0-15,0-4 0 0,-4 5-4 0,0-1 0 16,5 0 0-16,-5 12 0 0,0 0-8 0,0 0 0 16,-5-8 0-16,5 8 0 0,0 0 0 0,0 0 0 0,-8 0 0 0,8 0 0 15,-9 0 0-15,-4 8 0 16,0 4 0-16,-1 7 8 0,1 1-8 15,0 3 12-15,0 5-12 0,0-1 12 0,0 0-12 0,4 4 10 0,0-3-10 0,5 3 10 16,-5 0-10-16,5 0 12 0,-1 1-12 0,5-5 12 16,5 0-12-16,-5-3 10 0,4-5-10 0,0 1 10 15,5-5 5-15,0-3 1 0,4-4 0 0,0-1 0 16,0-3-16-16,1 0-16 0,7-8 3 0,-3-3 1 16,0-5 12-16,3 0 0 0,6-7 0 0,-1 3 10 15,-4-3-10-15,9-5 0 0,-5 1 0 0,5-1 0 16,4-3 8-16,-4-4 2 0,4 4 1 0,-5-1 0 15,1 5 4-15,4-1 1 0,-4 1 0 0,0 4 0 16,-1-1 8-16,-3 8 3 0,-1 5 0 0,-4 3 0 16,0 4-2-16,0 7 0 0,-5 1 0 0,-3 0 0 0,-1 4-7 15,-5-1-2-15,-3 5 0 0,-1 0 0 0,-8-1-7 0,4 5-1 16,-5-1-8-16,1-3 12 0,-5-1 19 0,1 1 3 16,-6 4 1-16,1-5 0 0,0 1-35 0,0-1 0 15,-5-3 0-15,1 4-12 0,-5-5 12 0,4 1 0 16,-8-4 12-16,4 0-12 0,0-1 9 0,0 1-9 15,-4-4 0-15,0 0 9 0,-1-4-21 0,5 0-4 16,-4-4 0-16,-5 0-1 16,5-4-40-16,0 1-8 0,-1-1-2 0,5-4 0 15,5 4-137-15,4-3-28 0,-18-13-6 0,18 5-1 0</inkml:trace>
        </inkml:traceGroup>
        <inkml:traceGroup>
          <inkml:annotationXML>
            <emma:emma xmlns:emma="http://www.w3.org/2003/04/emma" version="1.0">
              <emma:interpretation id="{25C0B12E-0F10-44B0-9B5D-C886D0A49BB6}" emma:medium="tactile" emma:mode="ink">
                <msink:context xmlns:msink="http://schemas.microsoft.com/ink/2010/main" type="inkWord" rotatedBoundingBox="10319,16332 15491,16211 15526,17729 10354,17850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28968.7698">7592 16594 1267 0,'-13'-20'112'0,"9"12"-89"16,-1-7-23-16,1 3 0 0,-5 0 71 0,5 1 9 0,-5 3 3 0,0-4 0 15,0 4-44-15,5 0-9 0,-9 1-2 0,4 3 0 16,-4 0-19-16,-5 0-9 0,5 0 8 0,-4 4-8 15,-1 4 0-15,1-4 0 0,-5 8 0 0,4 0 0 16,1 3 0-16,-1 5 0 0,0-4 0 0,1-1 0 16,-1 9-9-16,5-1 9 0,-4-3 0 0,3 3 0 15,1 5 0-15,0-1 0 0,0 1 0 0,4-1 0 16,0 0 0-16,5 1 9 0,0-5 1 0,-1 5 0 16,10-1-10-16,-1-3 10 0,0-1-10 0,1 1 10 15,4-5-2-15,-5 1 0 0,5-1 0 0,4-7 0 16,0 4 0-16,0-4 0 0,5-4 0 0,-1-1 0 15,1-6 8-15,8-1 0 0,-4-8 1 0,4-4 0 16,5 1 1-16,0-5 0 0,-5-3 0 0,5-1 0 16,0-3-2-16,-1 0 0 0,5-4 0 0,-4-4 0 15,4-1 16-15,-4-3 4 0,0 0 0 0,-1-7 0 16,1-5-4-16,-5 4-1 0,5-7 0 0,-5-1 0 0,1 0-14 16,-1-3-2-16,-4-1-1 0,0-3 0 0,0 0-14 15,-5 3 11-15,1-3-11 0,0 3 10 0,-5 5-10 0,-5 3 8 16,1 4-8-16,-4 8 8 0,-1 0-8 0,0 12 0 15,-4 3 0-15,0 5 0 0,0 7 0 0,0 4 0 16,0-3 0-16,0 11 0 0,0 0 0 0,0 0 0 16,-8 8 0-16,-1 3 0 0,0 5-10 0,0 3-1 15,-4 9 0-15,4 7 0 0,-4 0 11 0,4 8 0 16,1 4 0-16,-1-1 8 0,0 5-8 0,-4 4 0 16,4 3-8-16,0-3 8 0,-4-1 0 0,0 5 0 15,0-5 9-15,0 5-9 0,4-5 11 0,-4-3-11 0,4 4 10 16,-4-5-10-16,4 1 0 0,0 0 0 0,-4-4 0 0,4-4 0 31,1-4-93-31,3 0-25 0,-4 0-5 0,9-8-762 0</inkml:trace>
          <inkml:trace contextRef="#ctx0" brushRef="#br0" timeOffset="129167.69">8338 16539 1486 0,'-13'16'66'0,"4"-9"14"0,5 1-64 0,-5 8-16 0,0-5 0 0,-4 9 0 16,4-1 107-16,-4 1 18 0,0-1 4 0,4 1 1 0,0-1-56 0,5 1-11 16,0-1-3-16,-5-3 0 0,4-4-38 15,1 3-8-15,4-3-2 0,4 0 0 0,1-1-28 0,-1-3-7 16,5 0-1-16,0 0-617 15,4-4-124-15</inkml:trace>
          <inkml:trace contextRef="#ctx0" brushRef="#br0" timeOffset="129670.132">9075 16172 1368 0,'-17'-4'60'0,"8"1"13"16,-4 3-58-16,-5 3-15 0,-4 1 0 0,-4 4 0 0,4 0 76 0,-4 8 13 15,-5-1 3-15,5 1 0 0,-5 3-33 0,4 5-7 16,1 3 0-16,4 4-1 0,0 0-20 0,5 1-4 15,-1 3-1-15,9-4 0 0,1 0-17 0,8 0-9 16,0 0 10-16,4-7-10 0,0-1 8 0,5-3-8 16,0-5 0-16,4-3 0 0,-4 0 8 0,4-1-8 15,0-3 0-15,0 0 9 0,-4-4-1 0,-9-4 0 16,0 0 0-16,9 8 0 0,-5 3 15 0,1 1 2 16,-14 0 1-16,5 0 0 0,-10 3 11 0,1 1 3 15,-4 7 0-15,-5 1 0 0,0-1-25 0,-9 0-5 16,5 9-1-16,-5-5 0 15,0 4-81-15,1-4-17 0,-1 1-3 0,5-1-843 0</inkml:trace>
          <inkml:trace contextRef="#ctx0" brushRef="#br0" timeOffset="129306.0226">8496 16094 1566 0,'-4'-7'34'0,"4"3"7"0,-5-4 2 0,5 8 1 0,0 0-35 0,0 0-9 0,0 0 0 0,-9 12 0 31,5 3-91-31,4 1-20 0,0 15-4 0,0-4-1 0</inkml:trace>
          <inkml:trace contextRef="#ctx0" brushRef="#br0" timeOffset="129974.3583">9746 16149 1825 0,'0'0'40'0,"-4"-8"8"0,-5 0 1 0,5 4 3 0,4 4-41 0,-18 0-11 0,5 0 0 0,-9 4 0 0,0 8 63 0,0 0 10 15,-4 7 3-15,-5 9 0 0,1 3-28 0,-1 4-6 16,0 4-1-16,0 8 0 0,5-1-21 0,-5 5-4 15,5 4 0-15,0-5-1 0,4 1 5 0,4-4 0 16,1 0 1-16,4 0 0 0,4-5-21 0,0-3 8 16,9-7-8-16,-4-1 0 15,8-4-48-15,0-3-13 0,10-5-3 0,-1-3-604 16,4-9-120-16</inkml:trace>
          <inkml:trace contextRef="#ctx0" brushRef="#br0" timeOffset="130311.4739">9983 16543 633 0,'-17'12'56'0,"12"-5"-44"0,-3 9-12 0,-6 0 0 15,1-1 204-15,-4 9 40 0,4-5 7 0,-1 4 1 16,-3 5-105-16,-1-5-22 0,5 1-4 0,0-5-1 16,0 1-69-16,8-1-15 0,-3-7-2 0,8-1-1 15,0-11-21-15,8 12-4 0,6-4 0 0,3-4-8 16,1-4 0-16,4-4 0 0,8 0 0 0,-3-4 0 15,3 0 0-15,1 1 0 0,-5-5 0 0,5 0 0 16,-5 1 0-16,1-1 0 0,-1 0 0 0,-8 0 0 16,-1 1 15-16,-4-1-4 0,0-4-1 0,1 1 0 15,-10-1 20-15,0-3 4 0,1 3 1 0,-5-3 0 16,0-1 17-16,-5-3 4 0,1 3 1 0,-5 5 0 16,0-1-30-16,-8 0-7 0,4 5 0 0,-5-1-1 0,-4 0 0 15,5 8 0-15,-10 1 0 0,5 3 0 0,1 3-19 0,-1 1 8 16,-5 4-8-16,10 0 0 0,-5 8-8 0,0-5-9 15,4 9-2-15,-4-5 0 16,5 9-126-16,4-5-26 0,-1 1-5 0</inkml:trace>
          <inkml:trace contextRef="#ctx0" brushRef="#br0" timeOffset="130661.8036">10633 16387 1713 0,'0'0'76'0,"0"0"16"0,-5 8-74 0,1 7-18 0,-1 1 0 0,1 3 0 16,0 5 82-16,-1-1 13 0,1 8 2 0,-1-3 1 16,1-1-35-16,4 4-7 0,-4-4-2 0,4 5 0 15,0-9-11-15,-5 4-3 0,5-3 0 0,0-1 0 16,5-7-16-16,-5-1-3 0,4-3-1 0,-4 0 0 15,0-12-4-15,4 11 0 0,-4-11-1 0,0 0 0 16,0 0 3-16,0 0 1 0,0 0 0 0,0 0 0 16,0 0 14-16,0 0 3 0,0 0 1 0,0 0 0 15,5-7-9-15,-1-5-1 0,-4-4-1 0,5 1 0 16,-5 3-16-16,4-7-10 0,-4-1 12 0,9 1-12 16,-5-9 0-16,9-3 0 0,-4 0 0 0,9-4 0 15,4 4-30 1,0-5-3-16,4 5-1 0,5 0 0 0,8 4-106 0,-4 3-22 0,0 5-4 15,5 3-874-15</inkml:trace>
          <inkml:trace contextRef="#ctx0" brushRef="#br0" timeOffset="131269.6198">11203 16621 979 0,'0'0'87'0,"0"0"-70"16,0 0-17-16,9 4 0 0,-1 4 64 0,-3-5 8 0,8 1 3 0,-13-4 0 16,9 0 23-16,0-4 5 0,4 1 1 0,0-1 0 15,-4-4-23-15,4-4-4 0,0 0-1 0,0-3 0 16,5-1-24-16,-5 1-6 0,4-1-1 0,-3-3 0 16,3-9-21-16,-4 9-4 0,9-9 0 0,-4 1-1 15,-1 0-6-15,1 0-1 0,-1-1 0 0,5 1 0 0,0 0-12 0,0-1 0 16,0 1 8-16,0 0-8 15,-9 3 0-15,5 1 0 0,-5 3 8 0,-4 5-8 16,0 3 0-16,-5 4 0 0,-4 1 0 0,0 7 0 16,-9-8 9-16,0 8 3 0,-4 4 0 0,-4 0 0 15,-1 3-12-15,5 5 0 0,-9 0 9 0,0 3-9 16,5-3 0-16,-1 4 0 0,-4-1 0 0,5 5 0 16,3-1 0-16,-3-3 0 0,4 3 0 0,-1 1 0 15,1 3 0-15,9 1 0 0,0-1 0 0,-5 4 0 0,4 1 0 16,5-1 0-16,-4 4 0 0,0-4 0 0,4 1 21 0,0 3 0 15,0 0 0-15,4-4 0 0,-4-3-2 16,4-1-1-16,-4-7 0 0,5 3 0 0,-1-3-10 0,5 0-8 16,-5-5 12-16,5-3-12 0,4-4 11 0,0-4-11 15,5 0 10-15,0-4-10 0,8 0 0 0,5-4 8 16,-1-3-8-16,5-5 0 0,5-3 0 0,-1-1 9 16,5-3-9-16,0-5 8 0,-4 1 4 0,3 0 0 15,-3-1 0-15,-1-3 0 0,1 4 15 0,-1-4 3 16,-4 3 1-16,1 5 0 0,-6 4-3 0,1-1-1 15,-5 8 0-15,1 5 0 0,-5-1-7 0,-5 4 0 16,-4 0-1-16,0 4 0 0,1 8-3 0,-6 0 0 16,-3 7 0-16,-1 1 0 0,1-1-16 0,-1 5 0 0,-4 3 0 15,-4 1 0-15,-1 3 11 0,1-4-11 0,-5 1 10 16,5 3-10-16,-1-4 0 0,1 5 0 0,-1-9 0 16,5 5 0-1,9-5-105-15,0-3-15 0,0-1-2 0,8-3-639 0,1 0-128 0</inkml:trace>
        </inkml:traceGroup>
        <inkml:traceGroup>
          <inkml:annotationXML>
            <emma:emma xmlns:emma="http://www.w3.org/2003/04/emma" version="1.0">
              <emma:interpretation id="{7FBEA72A-2611-478F-981E-BD184F4C19F2}" emma:medium="tactile" emma:mode="ink">
                <msink:context xmlns:msink="http://schemas.microsoft.com/ink/2010/main" type="inkWord" rotatedBoundingBox="17030,16950 19984,16881 20002,17641 17048,17710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34778.1606">13848 16309 403 0,'5'-20'17'0,"-1"16"5"0,1-3-22 0,-1-1 0 0,0-4 0 0,10 4 0 16,-6-3 180-16,10 3 31 0,-5-4 6 0,9-3 2 15,0 7-116-15,0 0-23 0,-4 0-5 0,4 4-1 0,0 0 2 16,-5 4 1-16,1 4 0 0,4 8 0 16,-9 7-27-16,5 5-6 0,-5 7 0 0,0 8-1 0,-8 4-8 0,3 0-2 15,-8 8 0-15,0-1 0 0,0 1-3 0,-8 0-1 16,3-5 0-16,-8-3 0 0,4 0-5 0,-4-8 0 15,0-3-1-15,0-1 0 0,-5-4-2 0,5 0 0 16,-5-11 0-16,5 0 0 0,0-5 3 0,4-3 0 16,0-4 0-16,9-4 0 0,-9 4-4 0,9-4-1 15,0 0 0-15,0-12 0 0,-4-3 3 0,4-1 1 16,0-7 0-16,9-1 0 0,0-3-23 0,-1-8 0 16,6 0 0-16,3-4 0 0,1-4 0 0,4-4 0 15,0 0 0-15,9-4 0 0,-1 1 0 0,6 3 0 16,3 0 0-16,5 8 0 0,0 0 0 0,0 12 0 15,-4 0 0-15,-1 7 11 0,-4 4-11 0,-4 9-11 0,0 3 3 16,-5 8 0-16,-4 3-3 0,-4 5 0 0,-1 4 0 16,-3 3 0-16,-6 5 11 0,-3 7 0 0,-5 0 0 0,0 4 0 15,0 0 0-15,0 0 0 0,-9 0 0 0,5 1 8 16,-5-1-8-16,4 0 9 0,-3-4-9 0,3 0 10 16,1-4-21-16,-5 1-4 0,9-1-1 0,-4-7 0 31,4 3-159-31,4-4-32 0,-4 1-6 0</inkml:trace>
          <inkml:trace contextRef="#ctx0" brushRef="#br0" timeOffset="135166.2806">15059 16679 345 0,'0'0'15'0,"0"0"4"0,0 0-19 0,0 0 0 16,9-7 0-16,0-1 0 0,4 0 332 0,0 0 64 16,5 0 12-16,-1-3 2 0,10-1-285 0,-1 0-57 15,-4-3-11-15,4-5-2 0,1 5-24 0,-1-5-5 16,-4 4-1-16,0-3 0 0,0-1-8 0,0 1-1 16,0-1-1-16,-5 1 0 0,1-1 1 0,-1 1 1 15,-4 3 0-15,1 1 0 0,-6-1 3 0,1-3 0 0,0-1 0 16,-9 5 0-16,0 3-4 0,0-4 0 0,0 1 0 0,-5 7 0 15,1-4-8-15,0 4-8 0,-5 1 12 0,5 3-12 16,-5 0 8-16,-4 4-8 0,-1 4 0 0,-3 3 0 16,-5 5 0-16,0 4 0 0,-4 7 0 0,-5 1 0 15,-4 11-12-15,0-4 3 0,4 4 1 0,-4 4 0 16,-5 0 8-16,10-4-8 0,3 4 8 0,10-4-8 16,-1 0 8-16,5 0-13 0,9-3 5 0,-1-1 8 31,10-4-34-31,-1 0 1 0,5 1 0 0,4-5 0 15,9 0-39-15,9-3-7 0,-5-4-1 0,9-5-518 0,0-3-103 0</inkml:trace>
          <inkml:trace contextRef="#ctx0" brushRef="#br0" timeOffset="135616.2727">15928 16453 1465 0,'0'0'64'0,"0"0"15"0,0 0-63 0,0 0-16 15,-9 4 0-15,5 0 0 0,-5 4 75 0,5 3 12 16,-1 1 2-16,-3 4 1 0,-1 3-16 0,0 5-3 16,5-1-1-16,-5 0 0 0,4 1-18 0,-3-1-3 15,-1 1-1-15,5-5 0 0,-1 1-20 0,5-5-4 16,-4 1 0-16,4-4-1 0,0-12-11 0,0 11-3 16,0-11 0-16,0 0 0 0,0 0-1 0,9 8 0 15,-9-8 0-15,8 0 0 0,5-4 0 0,5-4-8 16,-5 1 12-16,5-1-4 0,-1-4-8 0,1-4 0 15,4 1 0-15,-5-5 0 0,5 1 0 0,-4-1 8 16,4 1-8-16,-5-1 0 0,5 1 0 0,0-1 0 0,-4 5 0 0,4 7 0 16,0 0 0-16,-5 4 0 0,-4 8 0 15,0 4 0-15,1 0-8 0,-6 11 8 0,6 1-10 0,-14-1 10 16,0 5 0-16,0-1 0 0,4 0 0 0,0-3 0 16,-8 3 0-16,4-7 0 0,9 0 0 0,-5-1 10 15,5-3 2-15,-5-4 0 0,-4-8 0 0,9 4 0 16,9-4 16-16,-5-4 4 0,-4 0 1 0,-1-4 0 15,-8 0 2-15,9-4 0 0,13-3 0 0,4-1 0 16,-4-3-13-16,5-5-2 0,-1 1-1 0,5 3 0 16,-9-3-11-16,8 4-8 0,1-9 9 0,-5 5-9 15,1-1 0-15,3 1 0 0,-3 0 0 0,3-1 0 16,1 5-96 0,0-5-21-16,-1 5-5 0</inkml:trace>
        </inkml:traceGroup>
        <inkml:traceGroup>
          <inkml:annotationXML>
            <emma:emma xmlns:emma="http://www.w3.org/2003/04/emma" version="1.0">
              <emma:interpretation id="{0006D0B3-E3EA-49C6-9DDF-4D7FF4F023C6}" emma:medium="tactile" emma:mode="ink">
                <msink:context xmlns:msink="http://schemas.microsoft.com/ink/2010/main" type="inkWord" rotatedBoundingBox="21795,16857 25137,16779 25151,17411 21810,1749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36467.8834">19065 16129 1152 0,'0'-3'102'0,"0"-5"-82"16,0 4-20-16,-4 0 0 0,-1-4 68 0,-4 0 8 15,5 4 3-15,-5 1 0 0,5-1-31 0,-1 0-7 0,-3 0-1 16,-5 4 0-16,-1 0-9 0,1 4-3 16,0 0 0-16,-5 7 0 0,1 1-15 0,-1 8-3 0,-8 3-1 15,0 4 0-15,-1 4 15 0,1 5 2 0,0 6 1 0,-1-3 0 16,1 4 10-16,4 0 3 0,0-4 0 0,5 0 0 16,-1-8-7-16,9 1-1 0,1-1 0 0,3-8 0 15,1 1-16-15,8-1-4 0,-4-7-1 0,5-1 0 16,3-3-3-16,1-4-8 0,4 0 12 0,5-8-4 15,-1 3-8-15,1-3 10 0,4-3-10 0,4 3 10 16,-4-4-10-16,9 0 0 0,-5-4 0 0,5 0 0 16,-5 4 0-16,5-7 0 0,-5 3 0 0,5-4 0 15,-9-4 0-15,4 5 0 0,-8-9 0 0,4 5 0 16,-5-5 8-16,1-3-8 0,-5-1 8 0,0 1-8 16,-4-4 11-16,0-1-3 0,-5-3-8 0,0 0 12 15,1 0 2-15,-5-4 0 0,0-4 0 0,-9 4 0 16,5-1-14-16,-5 5 0 0,0 4 0 0,-4 4 0 0,0 7 0 15,0 4 0-15,-5 8 0 0,1 8 0 16,-5 4-24-16,-9 12-5 0,0-1-1 0,-4 8 0 16,0 8-163-16,0 1-33 0</inkml:trace>
          <inkml:trace contextRef="#ctx0" brushRef="#br0" timeOffset="138034.0981">19763 16211 1666 0,'0'-11'36'0,"4"3"8"0,0 4 2 0,1 0 2 0,-5 4-39 15,0 0-9-15,0 0 0 0,0 0 0 0,0 0 57 0,4 12 10 0,-4 3 1 0,-4 1 1 16,4 7-8-16,-5 1-1 0,1 3-1 0,-5 0 0 16,5 1-15-16,-5-1-4 0,0 4 0 0,0-4 0 15,-4 1-20-15,4-1-4 0,1-4 0 0,3-3-1 16,-8-4-7-16,4-5-8 0,1 1 11 0,-1 0-11 16,0-5 13-16,9-7-4 0,-9 4-1 0,9-4 0 15,0 0 0-15,0 0 0 0,0 0 0 0,0 0 0 16,0 0-8-16,0-7 8 0,0-5-8 0,5 0 8 15,-1 0-8-15,0 1 0 0,5-9 0 0,0-3 8 16,0 3-8-16,8-3 0 0,1-4 0 0,8-1 0 0,5 1-15 16,-5 4 5-16,9-9 1 0,0 9 0 0,1 0 1 15,-6 3 0-15,1 8 0 0,-5 5 0 0,-4-1 8 0,0 8-10 16,-4 4 10-16,-5 4-10 0,-4 3 10 0,4 1 0 16,-4 4 0-16,-1 3 0 0,-3 1 0 0,-1-1 0 15,0-3 0-15,5-1 0 0,-4-3 0 0,3 4 8 16,-3-5-8-16,-1 1 8 0,5-4-8 0,0 0 0 15,0-5 0-15,-1 5 0 0,5-4 0 0,-4 0 0 16,4 0 0-16,1 0 0 0,-1 0 0 0,0-4 0 16,-4 8 0-16,4-5 0 0,0 1-10 0,-4 0 10 15,0 4-12-15,-9-8 12 0,0 0-11 0,8 8 11 0,1 0-10 16,0-1 10-16,-9-7-10 0,9 4 10 0,-1-4-10 16,6 0 10-16,-1-4-8 0,0 1 8 0,-4-5 0 0,4 0-9 15,0-4 9-15,0 1-8 0,5-1 8 0,-1 0-8 16,1-3 8-16,4-1 0 0,-5 0 0 0,5 1 0 15,0-1 0-15,4-3 0 0,-4-1 0 0,0-3 0 16,0 3 0-16,0-3 0 0,0 3 0 0,0 1-8 16,-4-1-5-16,-1 5-1 0,-4-5 0 0,1 5 0 15,-1-1 14-15,-9 0 0 0,0 5 0 0,5 3-9 16,-9 8 9-16,0 0 0 0,0 0 0 0,0 0 8 16,0 0-8-16,0 0-8 0,-9-4 8 0,9 4-12 15,-8 0 12-15,-1 4-8 0,9-4 8 0,-4 4-8 16,-5-4 8-16,9 0 0 0,0 0 0 0,0 0 0 0,-9 4 0 0,9-4 0 15,0 0 0-15,0 0 0 0,0 0 0 0,0 0 0 16,0 0 0-16,0 0 0 0,0 0 0 0,0 0 9 16,0 0-9-16,0 0 0 0,0 0 0 0,0 0 0 15,0 0 0-15,0 0 0 0,0 0 0 0,0 0 0 16,0 0 0-16,0 0 0 0,0 0 0 0,0 0 0 16,0 0 0-16,0 0-9 0,0 0 9 0,0 8 0 15,0-8 0-15,0 11 0 0,0-11 0 0,0 0 0 16,0 0 0-16,-4 8 0 0,4-8-9 0,0 0 9 15,-5 8-10-15,5-8 10 0,-4 8-25 0,4-8 1 16,0 0 0-16,0 0 0 16,0 0-15-16,0 0-2 0,0 0-1 0,0 0 0 15,0 0 7-15,0 0 2 0,0 0 0 0,0 0 0 0,0 0 21 0,0 0 12 16,0 0-12-16,0 0 12 0,0 0 0 0,0 0 0 0,0 0 8 16,0 0-8-16,0 0 0 0,0 0 0 0,0 0 0 0,0 0 0 15,0 0 16-15,0 0-4 0,0 0 0 0,0 0 0 16,0 0-12-16,0 0 11 0,0 0-11 0,0 0 10 15,0 0-10-15,0 0 8 0,0 0-8 0,0 0 8 16,0 0-8-16,0 0 0 0,0 0 0 0,0 0 0 16,0 0 0-16,0 0 0 0,0 0 0 0,0-8 0 15,0-4 10-15,0 4-10 0,-5 1 12 0,5-5-12 16,0 4 21-16,0 4-2 0,-4-4-1 0,4 8 0 16,0 0 0-16,0-7 0 0,0 3 0 0,0 4 0 15,0 0-6-15,-4-8 0 0,-1 0-1 0,5 8 0 16,-4-4-11-16,4 4 0 0,0 0 0 0,0 0 0 15,-5-8 0-15,1 8 0 0,4 0 0 0,-4-7 0 0,4 7 0 16,-9 0 0-16,5-4 0 0,4 4 0 0,-9-4 0 0,0 4 8 16,0 0-8-16,0 0 0 0,1 0 0 0,3 0 0 15,-3 0 0-15,-1 0 0 0,0 0 0 0,5 0 8 16,4 0-8-16,-14 4 0 0,6 0 0 0,-1 3 0 16,-4-3 0-16,4 4 0 0,0 0 13 0,-4 7-2 15,0 1-1-15,-5 4 0 0,5 3 9 0,-4 0 1 16,-1 5 1-16,0 3 0 0,1-4 2 0,-1 0 0 15,1 5 0-15,-1-1 0 0,5-4-15 0,-4 0-8 16,3-3 10-16,1-1-10 0,4-3 9 0,5 3-9 0,-5-3 8 16,5-5-8-16,0 5 13 0,4-9-2 15,0 5-1-15,4-4 0 0,0-1-2 0,1-3 0 0,3 0 0 0,1-4 0 16,-9-4 1-16,18 4 0 0,-1-4 0 0,1 0 0 16,4-4-1-16,4 0 0 0,0-4 0 0,1 0 0 15,4-3-8-15,-5 3 10 0,5-4-10 0,-1-3 10 16,1 3-10-16,0-8 0 0,4-7 0 0,0 4 0 15,4-5 8-15,5 1-8 0,4-4 0 0,1 4 8 16,-1-8-8-16,5 3 0 0,4 1 0 0,-5 4 0 16,1 3 0-16,-5-3 0 0,5 4 0 0,-9 3 0 15,0 1 0-15,-5 3 0 0,5 1 0 0,-5 3 0 16,1-4 0-16,-1 5 0 0,-3 3 0 0,-1 4 0 16,0 0-8-16,-5 4 8 0,-3 0 0 0,3 8 0 15,-3-4 0-15,-5 3 0 0,4 5 0 0,-8 0 0 16,-1 3 0-16,1 1 13 0,-1-4-3 0,-8 3-1 15,4 5 11-15,-4-1 3 0,-5-3 0 0,1 0 0 0,-1-1-7 0,-4 5 0 16,-4-5-1-16,-5 1 0 0,0 3-3 16,-4-3 0-16,-4 0 0 0,-1-1 0 0,-13 1-3 0,5-5-1 15,-9 1 0-15,0 0 0 0,-5 3-8 0,-4-7 10 16,0 0-10-16,1 0 10 0,-1 0-10 0,4-1 0 16,5 1 9-16,0-4-9 0,0 0 0 0,0 0 0 15,4-4 0-15,0 0 0 16,1 0-40-16,-1 0-8 0,0 0-3 0,1-4-725 15,3 0-146-15</inkml:trace>
        </inkml:traceGroup>
        <inkml:traceGroup>
          <inkml:annotationXML>
            <emma:emma xmlns:emma="http://www.w3.org/2003/04/emma" version="1.0">
              <emma:interpretation id="{55317824-032B-4334-9B37-5045A7C21DD8}" emma:medium="tactile" emma:mode="ink">
                <msink:context xmlns:msink="http://schemas.microsoft.com/ink/2010/main" type="inkWord" rotatedBoundingBox="26013,16932 26114,16929 26117,17038 26015,17041"/>
              </emma:interpretation>
              <emma:one-of disjunction-type="recognition" id="oneOf40">
                <emma:interpretation id="interp48" emma:lang="" emma:confidence="0">
                  <emma:literal>.</emma:literal>
                </emma:interpretation>
                <emma:interpretation id="interp49" emma:lang="" emma:confidence="0">
                  <emma:literal>o</emma:literal>
                </emma:interpretation>
                <emma:interpretation id="interp50" emma:lang="" emma:confidence="0">
                  <emma:literal>,</emma:literal>
                </emma:interpretation>
                <emma:interpretation id="interp51" emma:lang="" emma:confidence="0">
                  <emma:literal>a</emma:literal>
                </emma:interpretation>
                <emma:interpretation id="interp52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138740.0993">22856 16204 691 0,'0'0'61'0,"0"0"-49"0,0 0-12 0,0 0 0 15,0 0 128-15,8-4 24 0,-8 4 4 0,9 0 0 16,4 0-54-16,-13 0-11 16,5 0-3-16,3 0 0 0,6 0-5 0,-10 4-2 0,-4-4 0 0,0 0 0 15,9 7-19-15,-9-7-4 0,4 4-1 0,-4-4 0 16,0 0-21-16,0 12-4 0,0-12 0 0,0 8-1 15,-4 0-13-15,-1-1-2 0,-8-3-1 0,4 0 0 16,-4 0-2-16,4 0 0 0,-4-4 0 0,5 0 0 16,8 0-13-16,-9-4 0 0,0 0 0 0,9 4 0 15,0 0 11-15,0 0-11 0,-4-8 12 0,-1-3-12 16,5 3 20-16,0-4-4 0,0 0 0 0,9 5 0 16,-5-5-8-16,5 4-8 0,0-4 9 0,0 9-9 15,-5-5 0-15,-4 8 0 0,0 0 0 0,0 0 0 16,0 0 0-16,0 0 0 0,0 0 0 0,0 0 0 15,0 0 0-15,9 11 0 0,-5 1 0 0,-4 0 0 16,-4-4-22-16,4 3-4 0,-5 5-1 0,1-4-1002 16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41:09.8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480089-5397-43A6-A4E0-9110EA6EED94}" emma:medium="tactile" emma:mode="ink">
          <msink:context xmlns:msink="http://schemas.microsoft.com/ink/2010/main" type="inkDrawing" rotatedBoundingBox="8895,10920 16705,10893 16705,11137 8896,11163" semanticType="underline" shapeName="Other">
            <msink:sourceLink direction="with" ref="{661969BF-2F28-4834-999D-A8F3D63D3C35}"/>
            <msink:sourceLink direction="with" ref="{2CCE102B-61DB-4DD8-9FDD-54451610BBAC}"/>
          </msink:context>
        </emma:interpretation>
      </emma:emma>
    </inkml:annotationXML>
    <inkml:trace contextRef="#ctx0" brushRef="#br0">4 144 1368 0,'0'0'30'0,"0"-8"6"0,-4-3 2 0,4 3 0 0,-5 0-30 0,5-4-8 0,0 5 0 0,-4-1 0 16,4 8 21-16,0 0 3 0,4-12 1 0,-4 12 0 15,0 0-25-15,9-4 8 0,0 0-8 0,4 0 0 16,0 4 0-16,0 0 0 0,5 0 0 0,-5 4 0 16,5-4 0-16,-5 4 0 0,4 0 0 0,5 0 0 15,0 4-9-15,0-4 9 0,0 0 0 0,0 3 0 16,0-3 0-16,4 0 0 0,5 0 0 0,0 4 0 15,-5-4 12-15,9 0-3 0,0-4-1 0,5-4 0 16,4 4-8-16,0 0 0 0,4 0 0 0,4 0 8 16,-3 0 10-16,3-4 2 0,1 0 0 0,0 0 0 15,4 4-10-15,4-4-2 0,1 4 0 0,-1 4 0 16,5-4 4-16,-5 8 0 0,5 0 0 0,-5-1 0 16,1 5-2-16,-1 0 0 0,1 0 0 0,-5-5 0 15,4 5 1-15,9 0 0 0,1-1 0 0,-1 1 0 16,0-8 9-16,5 4 1 0,-10 0 1 0,10-4 0 0,-5 3-22 15,9-3-8-15,0 0 0 0,0-4 0 0,4 0 8 16,1 0 11-16,-10-4-3 0,5 0 0 0,-4 0-8 0,8 1 0 16,-4-5-10-16,5 4 10 0,-5 0 0 0,0 0 13 15,0 4-1-15,-5-4 0 0,-4-4 12 0,5 8 3 16,-5-4 0-16,9 4 0 0,-4-3-7 0,4 3 0 16,0-4-1-16,0 4 0 0,0-4-9 0,-5 4-2 15,1 0 0-15,-1-4 0 0,5 4-8 0,0-4 12 16,5 0-12-16,-5 0 12 0,-5 0-12 0,-4 0 0 15,0 4 0-15,1-4 8 0,3 1-8 0,-4-1 0 16,-4 0 0-16,4 4 0 0,1 0 16 0,-6-4-1 0,-3 0-1 16,-1 0 0-16,-4 4 2 0,5 0 0 0,-10 0 0 15,5 0 0-15,1 0-8 0,3 0-8 0,-8 0 11 16,4 0-11-16,0 4 12 0,-5 0-12 0,1-4 12 16,-5 4-12-16,5-4 11 0,-5 0-11 0,0 0 10 0,1 0-10 15,-1-4 8-15,5 4-8 0,-1-4 0 0,-4 0 9 16,5 4-9-16,-5 0 10 0,1-4-10 0,-6 4 10 15,6-4 2-15,-1 4 0 0,-4 0 0 0,0-4 0 16,0 0-12-16,-1 1 12 0,-3-1-12 0,4 0 12 16,0 0-4-16,0 0 0 0,-1 0 0 0,1-4 0 15,-4 8 3-15,-1-8 0 0,-4 5 0 0,1-1 0 16,-6 0 6-16,1 0 2 0,0 0 0 0,-5 0 0 16,-4-4-1-16,-5 4 0 0,5-3 0 0,-4 3 0 15,4 0-18-15,-5 0 10 0,1-4-10 0,0 4 8 0,-1 0-8 16,1 0 0-16,-5 0 0 0,0 1 8 0,0-1-8 15,-4 0 0-15,0 4-10 0,-9 0 10 16,8-4-38-16,-8 4-2 0,0 0 0 0,0 0 0 16,0 0-141-16,0 0-29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8:41.0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9693AE-7AAC-42E3-AC35-2532D61158E1}" emma:medium="tactile" emma:mode="ink">
          <msink:context xmlns:msink="http://schemas.microsoft.com/ink/2010/main" type="writingRegion" rotatedBoundingBox="1471,598 29997,-1586 30828,9252 2302,11438"/>
        </emma:interpretation>
      </emma:emma>
    </inkml:annotationXML>
    <inkml:traceGroup>
      <inkml:annotationXML>
        <emma:emma xmlns:emma="http://www.w3.org/2003/04/emma" version="1.0">
          <emma:interpretation id="{81BF7FA5-1AF3-44FD-A677-CC911B8754E9}" emma:medium="tactile" emma:mode="ink">
            <msink:context xmlns:msink="http://schemas.microsoft.com/ink/2010/main" type="paragraph" rotatedBoundingBox="1482,415 17788,431 17787,1787 1480,1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69B9EE-FE1E-4EB2-B3AE-64E54CB626F2}" emma:medium="tactile" emma:mode="ink">
              <msink:context xmlns:msink="http://schemas.microsoft.com/ink/2010/main" type="line" rotatedBoundingBox="1482,415 17788,431 17787,1787 1480,1771"/>
            </emma:interpretation>
          </emma:emma>
        </inkml:annotationXML>
        <inkml:traceGroup>
          <inkml:annotationXML>
            <emma:emma xmlns:emma="http://www.w3.org/2003/04/emma" version="1.0">
              <emma:interpretation id="{0E59E347-44D5-4B02-8037-7B7B9D4BD600}" emma:medium="tactile" emma:mode="ink">
                <msink:context xmlns:msink="http://schemas.microsoft.com/ink/2010/main" type="inkWord" rotatedBoundingBox="1482,487 4189,489 4188,1687 1481,16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 0 518 0,'0'0'46'0,"0"0"-37"0,0 0-9 0,0 0 0 15,0 0 76-15,-4 8 12 0,-5 0 4 0,5 3 0 16,-1-3-44-16,5 12-9 0,0-1-2 0,-4 1 0 15,4 7 4-15,0 8 1 0,0 0 0 0,4 4 0 16,-8-4-17-16,8 4-3 0,-4 0-1 0,5-4 0 16,-1 0 6-16,5 1 1 0,-9-5 0 0,0 8 0 15,4-16-8-15,1 8 0 0,-1 0-1 0,-4-7 0 16,4-1-19-16,1-3 0 0,-1-1 0 0,-4 1 0 16,0-9 0-16,5 1 0 0,-1-4 0 0,-4 4 0 0,9-5 0 15,-9-7-9-15,0 0 9 0,0 0-12 0,0 12-7 0,0-12-1 16,0 0-1-16,0 0-367 15,0 0-74-15</inkml:trace>
          <inkml:trace contextRef="#ctx0" brushRef="#br0" timeOffset="956.7383">23 643 403 0,'0'0'36'0,"0"0"-36"0,0 0 0 15,0 0 0-15,0 0 96 0,0 0 13 0,0 0 3 0,0 0 0 0,-9 8-75 0,5-4-14 16,4-4-3-16,0 0-1 16,0 0-43-16,0 0-8 0,0 0-1 0,13 8-1 15,-13-8-2-15,4 8 0 0,-4-8 0 0,9 8 0 0,4-5 36 0,5 1 0 16,-14 4 0-16,5-4 0 0,9-4 17 0,-10 4 11 15,1-4 1-15,4 0 1 0,0 0 45 0,1 0 9 16,7-4 1-16,-3 4 1 0,-5-4-5 0,9 0-1 16,0 0 0-16,4 0 0 0,-4-3-28 0,5-1-7 0,-5 0-1 15,8 0 0-15,1 0-19 0,4-3-4 0,-4 3-1 16,8 8 0 0,-4-12-38-16,5 8-8 0,-9 0-2 0</inkml:trace>
          <inkml:trace contextRef="#ctx0" brushRef="#br0" timeOffset="687.5108">23 398 288 0,'0'0'25'0,"0"0"-25"0,4-4 0 0,5 0 0 15,0-4 192-15,0 0 34 0,4 1 6 0,0-1 2 16,5 4-126-16,-10-4-24 0,10 4-6 0,-1-4-1 16,5 1-26-16,0 3-6 0,9-4-1 0,-9 8 0 15,4-8-30-15,1 4-6 0,3-4-8 0,-3 8 11 16,3 0-11-16,1-7 0 0,0 3 0 0,4 0 8 15,-9 0-8-15,0-8-14 0,5 8 3 0,0 0 1 16,-9-3-8-16,0 3-2 0,-5 4 0 0,-4 0 0 31,5-8-16-31,-5 8-4 0,-13 0-1 0,0 0 0 0,0 0-36 0,0 0-7 16</inkml:trace>
          <inkml:trace contextRef="#ctx0" brushRef="#br0" timeOffset="1637.5469">1769-51 1263 0,'0'0'56'0,"0"-7"12"0,0-5-55 0,-9 4-13 16,9 8 0-16,9-8 0 0,-9 8 35 0,0 0 4 15,0 0 1-15,0 0 0 0,0 0-12 0,0 0-1 16,0 0-1-16,0 0 0 0,0 8-18 0,-9 12-8 16,9-9 8-16,-8 13-8 0,3 7 15 0,-8 0-3 15,0 8 0-15,-5 4 0 0,-4 8 2 0,0-5 0 16,-8 13 0-16,-1-1 0 0,0-3 3 0,-4 7 1 16,-4-3 0-16,4-4 0 0,-5 3-18 0,-4-7 10 15,0 7-10-15,5-3 8 0,-5-12-8 0,4 7 0 16,-3 1-12-16,8-16 12 15,8 4-33-15,1-8 1 0,17 1 0 0,-8-9-443 16,3-4-88-16</inkml:trace>
          <inkml:trace contextRef="#ctx0" brushRef="#br0" timeOffset="1362.2713">1177 277 1324 0,'-22'-23'118'0,"13"15"-94"16,5-4-24-16,-5-4 0 0,0 1 29 0,0 3 2 16,5-7 0-16,0 3 0 0,4 0 5 0,0 1 2 15,0 7 0-15,0-8 0 0,4 5-22 0,5-1-5 16,-5 0-1-16,5 1 0 0,0 3-2 0,-1-4 0 16,6 4 0-16,-1-3 0 0,-4 3-8 0,8 0 0 15,-4 4 0-15,0 0 0 0,5 4 0 0,-9 0 0 16,4 4 0-16,0 0 0 0,5 4 0 0,-5 0 0 15,0 11 0-15,0 1 0 0,5-1 10 0,-1 8 0 16,5 5 0-16,-9 7 0 0,9 0 16 0,-4-4 3 0,4 8 1 16,0 3 0-16,0 1-7 0,0 0-2 0,-1-8 0 0,1 4 0 15,0-4-13-15,0 0-8 0,-4-4 10 0,-1-4-10 16,-3 0 8-16,7-3-8 0,-12-5 0 0,9 0 0 31,-5-3-17-31,-4-1-10 0,4-3-1 0,0-4-1 16,-9-4-120-16,-4-8-24 0,0 0-5 0,0 0-1 0</inkml:trace>
          <inkml:trace contextRef="#ctx0" brushRef="#br0" timeOffset="1935.4554">2410 585 1612 0,'0'-8'144'0,"0"-3"-116"15,-9-1-28-15,4 0 0 0,5 4 92 0,0-3 13 16,-8 7 3-16,8-8 0 0,-5 4-57 0,5 8-11 16,0 0-3-16,0 0 0 15,13 4-124-15,1 4-25 0,-6 0-4 0,6 3-715 16</inkml:trace>
          <inkml:trace contextRef="#ctx0" brushRef="#br0" timeOffset="358.7192">-245 199 1209 0,'-8'-8'26'0,"3"0"6"0,1 1 0 0,4 3 4 0,-9-4-36 0,5 4 0 0,4-4 0 0,0 8 0 16,0 0 40-16,0 0 0 0,0 0 1 0,0 0 0 15,13-12-26-15,4 9-6 0,1-1-1 0,8 4 0 16,0-12 8-16,5 8 2 0,0-4 0 0,8 4 0 16,5-3-8-16,9-1-2 0,-9 4 0 0,0-8 0 15,17 4-8-15,-13-3 0 0,5 3 0 0,-5 0-11 16,-4 0-23 0,0-3-5-16,-5 3-1 0,-3 4 0 0,-6-8-25 0,1 4-6 15,-9 8-1-15,0-7 0 0,-13 3-19 0,4 4-4 16,-13 0-1-16,0 0 0 0</inkml:trace>
        </inkml:traceGroup>
        <inkml:traceGroup>
          <inkml:annotationXML>
            <emma:emma xmlns:emma="http://www.w3.org/2003/04/emma" version="1.0">
              <emma:interpretation id="{DA1B6A21-665D-4D36-B9C9-C09C51F0E942}" emma:medium="tactile" emma:mode="ink">
                <msink:context xmlns:msink="http://schemas.microsoft.com/ink/2010/main" type="inkWord" rotatedBoundingBox="5123,643 8374,646 8373,1704 5122,17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1.74295E8">4445 234 907 0,'0'0'40'0,"0"0"8"0,0 0-38 0,0 0-10 0,0 0 0 0,0 0 0 16,5-4 54-16,-5 4 9 0,0 0 1 0,8-12 1 15,1 5-38-15,-5-5-8 0,-4 12-2 0,0 0 0 16,9-4-1-16,-9 4-1 0,-9-4 0 0,5-4 0 16,4 8 1-16,0 0 0 0,0 0 0 0,-4-4 0 15,-5-3-2-15,9 7 0 0,0 0 0 0,0 0 0 16,0 0-14-16,0 0 9 0,0 0-9 0,0 0 8 15,0 0 0-15,0 11-8 0,-9 1 12 0,5 4-4 16,8-5 14-16,-8 9 2 0,-5-1 1 0,-4 5 0 16,4-1 9-16,5 8 2 0,-9 4 0 0,-1-3 0 15,-3 7 7-15,4 0 1 0,8 0 1 0,-4 4 0 0,-8-5-29 16,8 1-5-16,5 4-2 0,-1 0 0 0,-3-4 5 0,-1-4 1 16,4 4 0-16,5-7 0 0,0-5 5 0,0 4 2 0,-4-8 0 0,4-3 0 15,4 3-10-15,-4-3-1 16,0-1-1-16,-4-7 0 0,4 0-2 0,0-4-8 15,0-8 12-15,0 0-4 0,-4 7-8 0,4-7 8 16,0 0-8-16,0 0 8 0,0 0-8 0,0 0 10 16,8-7-10-16,1-1 10 0,0 4-2 0,-5-12-8 15,1 1 12-15,-1-1-4 0,9-3-8 0,-4-1 0 16,-9 1 0-16,4-1 0 0,5-11 0 0,0 4 0 0,0-1 0 16,-9 1 0-16,-9-4 0 0,5-4 0 0,8 0 0 15,-8 3 0-15,-5-3 0 0,9 8-17 0,9-12 4 0,-5 8 1 16,-4 0-11-16,4-1-1 0,1 1-1 0,4 0 0 31,4 4-1-31,-4-1 0 0,-5 1 0 0,5 4 0 0,8 7 7 0,-8-3 2 0,-9-1 0 0,0 1 0 16,0 3 17-16,4 0 0 0,5 9 0 0,-9-5 0 15,-4 4 0-15,-1 8-10 0,5 0 0 0,0 0 0 16,0 0 10-16,0 0 0 0,0 0 0 0,9 4-8 0,4 4 16 0,-8 4 3 16,-10 7 1-16,10 1 0 15,8 11-12-15,-9 0 0 0,-17 8 0 0,13-4 0 16,9 16 23-16,4-12 5 0,-4 8 2 0,-5-1 0 15,5 5-2-15,0-8 0 0,4 4 0 0,-4-1 0 16,-5-3-12-16,5-4-4 0,4 0 0 0,-4 0 0 0,0-7-3 16,-1-1-1-16,1-8 0 0,0 1 0 0,0-9-8 15,-1-3 0-15,-3 0 0 0,-5-12 8 0,9 7 9 0,-9-7 2 16,0 0 0-16,0 0 0 0,0 0-6 0,0 0-1 16,8-7 0-16,1-1 0 0,-9-4-4 0,5 0 0 15,3-7-8-15,-3-1 12 0,-10-7-12 0,10 0 8 16,-1-4-8-16,5-1 0 0,-5-7 8 0,1 4-8 15,3-4 0-15,1 0 9 0,0-4-9 0,0 8 0 16,-1-4 0-16,1 0 0 0,4 4 0 0,1 0 0 16,-6 0 0-16,1 0 0 0,-4 0 0 0,8 4 0 15,0-1 0-15,0 1 0 0,-9 4-10 0,5-4 10 16,0 7 0-16,4 5-9 0,-4-1-8 0,-5 9-2 16,9-9 0-16,1 8 0 15,3 5-25-15,-8-13-6 0,0 8-1 0,-1 5 0 16,14-1-50-16,-8 0-11 0,-10 4-1 0,5 0-645 0</inkml:trace>
          <inkml:trace contextRef="#ctx0" brushRef="#br1" timeOffset="1.74293E8">4033 296 648 0,'-9'-11'28'0,"9"11"7"0,-9-4-35 0,9 4 0 15,0 0 0-15,0-4 0 0,-4-4 48 0,4 4 2 0,4-4 1 0,1-3 0 16,-5 3-31-16,4 0-7 0,0-4-1 0,1 5 0 16,4-5-2-16,-1 4-1 0,-8 0 0 0,5 1 0 15,3 3 13-15,-3-8 2 0,-5 12 1 0,0-4 0 16,0 0 14-16,0-8 2 0,0 9 1 0,-5-1 0 15,-3 4-6-15,8 0-2 0,0 0 0 0,0 0 0 16,-5-8-9-16,-3 4-1 0,8-4-1 0,0 8 0 16,-5-4-11-16,1 4-1 0,-1-4-1 0,5 4 0 15,0 0-10-15,0 0 0 0,-13-4 9 0,4 4-9 16,9 0 0-16,-8-3 0 0,-6-1 0 0,1 4 0 16,5 0 0-16,-6 0 0 0,6 0 0 0,-6 4 0 15,-12-1 12-15,9-3-1 0,3 4-1 0,1 0 0 16,-9-4 3-16,5 12 1 0,8 0 0 0,-4-5 0 15,0 5 5-15,-5 0 1 0,-8 3 0 0,-1 5 0 16,10-1-7-16,-5 1-1 0,-4 3 0 0,4 5 0 16,0-1 7-16,4 0 1 0,-4 4 0 0,0-7 0 15,5-1-1-15,-1 5 0 0,1-5 0 0,4 4 0 0,-5-7-3 16,5 3-1-16,4 1 0 0,0-5 0 0,1 4 0 16,-1 1 0-16,0-1 0 0,5 1 0 0,-5 7-3 0,4-8-1 15,1 1 0-15,-5 7 0 0,5-8-3 0,4 1-8 16,0 3 12-16,4-4-4 0,1 5 3 0,-1-9 0 15,0 4 0-15,10 1 0 0,-6-5-11 0,1 1 12 16,4-1-12-16,5-7 12 0,-5 4-12 0,5-1 0 16,4-3 0-16,-1 0 8 0,1-5-8 0,0 1 0 0,0-4 0 15,9 0 0-15,0-4 0 0,-1 0-14 0,-8-4 2 0,5 0 0 32,3-4-110-32,5-3-22 0</inkml:trace>
          <inkml:trace contextRef="#ctx0" brushRef="#br1" timeOffset="1.74295E8">5538 211 345 0,'0'0'31'0,"0"0"-31"0,0 0 0 0,0 0 0 15,0-8 158-15,0 0 26 0,0 4 4 0,0-8 2 16,0 12-109-16,-5-7-21 0,5-1-5 0,0 0-1 16,0 8-38-16,-4-4-7 0,4 4-1 0,0 0-8 15,0-12 0-15,0 5 0 0,-9-1 0 0,9 8 0 0,0 0 8 0,-4-4-8 16,4 4 0-16,-5-8 0 15,-4 4 10-15,1 4-10 0,-1-4 8 0,5 4-8 16,-10 0 24-16,6 0-1 0,3 0 0 0,-4 4 0 16,1-4 8-16,-1 0 1 0,0 4 1 0,0 0 0 0,5 0-1 0,-5 0 0 15,-4 4 0-15,13-8 0 0,0 4-12 0,-4 3-4 16,-5 1 0-16,0 0 0 0,9 4 21 0,-4-8 4 16,-1 11 1-16,1-7 0 0,-5 4-18 0,5 7-4 15,-1-3-1-15,5 3 0 0,-8 5-3 0,3 3 0 16,5 4 0-16,-4 0 0 0,-1 4-8 0,5 1-8 15,-4 3 12-15,4 0-12 0,0 0 25 0,0-1-1 16,-9 1-1-16,9 0 0 0,0 0-23 0,0 0 0 16,-4 0 0-16,0-3 0 0,-5 3 0 0,9 0 0 15,-5-4 0-15,5-4 0 0,-8-4 0 0,3-3 0 16,10 3 0-16,-5-8 0 0,0-11 0 0,0 4 0 16,0 0 8-16,0-12-8 0,8 7-8 0,-8-7-7 15,0 0-1-15,0 0 0 16,14-4-59-16,-6 4-12 0,-8 0-2 0,9-11-1 15,0 3-108-15,0 0-22 0,4-19-4 0,0 7 0 0</inkml:trace>
          <inkml:trace contextRef="#ctx0" brushRef="#br1" timeOffset="1.74296E8">5366 316 1324 0,'0'0'118'0,"0"0"-94"16,0 0-24-16,0 0 0 0,0 0 40 0,0 0 4 16,14 0 1-16,-6 0 0 0,6-8-12 0,-1 4-2 15,0 4-1-15,0-4 0 0,5 0-16 0,4 4-3 16,-9-7-1-16,4 3 0 0,5-4-10 0,-4-4 8 16,4 4-8-16,0 1 8 0,4-1 4 0,0 0 0 15,5 4 0-15,0-8 0 0,-1 5 12 0,-3-5 2 16,3 4 1-16,1-7 0 0,-5 11-27 0,1-12 8 0,-1 12-8 0,-8-4 0 31,4 1-18-31,-5 3-9 0,1-4-1 0,-5 4-1 16,0 0 2-16,-4 0 1 0,0 0 0 0,-9 4 0 15,0 0-22-15,0 0-5 0,0 0-1 0,0 0 0 16,8-4-11-16,-8 4-3 0,0 0 0 0,0 0 0 16,0 0-12-16,0 0-2 0</inkml:trace>
          <inkml:trace contextRef="#ctx0" brushRef="#br1" timeOffset="1.74296E8">5481 589 403 0,'0'0'36'0,"0"0"-36"0,0 0 0 0,-9 4 0 16,-4 0 161-16,4 3 26 0,9-7 5 16,0 0 0-16,-9 4-94 0,0 0-19 0,1 8-4 0,8-12-1 15,0 0-50-15,0 0-9 0,0 0-3 0,0 0 0 16,0 0-12-16,0 0 0 0,0 0 0 0,0 0 0 0,0 0 0 0,0 0-10 16,0 0 2-16,0 0 0 15,0 0 8-15,0 0 0 0,0 0 0 0,0 0 0 16,0 0 0-16,0 0 0 0,0 0-9 0,0 0 9 15,0 0 0-15,0 0 13 0,0 0-1 0,0 0-1 16,0 0-1-16,0 0 0 0,-9-8 0 0,4 8 0 16,5 0 18-16,-4 0 3 0,-5 8 1 0,5-8 0 15,-5-8-24-15,9 8-8 0,0 0 0 0,0 0 0 16,0 0 0-16,0 0 0 0,0 0 0 0,0 0 0 0,0 0 0 0,0 0 0 16,0 0 0-16,0 0 0 0,0 0 0 0,0 0 12 15,0 0-3-15,0 0-1 0,0 0 24 0,0 0 4 16,0 0 0-16,0 0 1 0,0 0 4 0,9 8 1 15,-9-8 0-15,13 0 0 0,0 8-14 0,-4-4-2 16,4 3-1-16,0-7 0 0,0 4-13 16,5 0-2-16,-5 0-1 0,5 0 0 0,4-4 3 0,0-4 1 15,-1 4 0-15,10-4 0 0,4 0 2 0,0 0 0 16,-4-3 0-16,0-1 0 0,8 4-15 0,1-8-8 16,-1 4 8-16,-4 1-13 15,-4-1-129-15,0 4-26 0,-1-4-4 0</inkml:trace>
          <inkml:trace contextRef="#ctx0" brushRef="#br1" timeOffset="1.74296E8">5546 616 345 0,'0'0'31'0,"0"0"-31"16,0 0 0-16,0 0 0 0,0 0 75 0,0 0 9 16,0 0 1-16,0 0 1 0,0 0-38 0,9-8-8 15,-9 8-2-15,0 0 0 0,0 0-27 0,0-4-11 16,0 4 8-16,0 0-244 16,0 0-48-16</inkml:trace>
          <inkml:trace contextRef="#ctx0" brushRef="#br1" timeOffset="1.74298E8">6617 449 1209 0,'0'0'53'0,"-9"0"12"0,0-4-52 0,1 0-13 0,-1 4 0 0,4-8 0 15,5 8 47-15,-8 8 6 0,-1-8 2 0,0 0 0 16,9 0-33-16,0 0-6 0,-4 0-2 0,-1 0 0 15,5 0-14-15,0 0 0 0,0 0 8 0,-8 0-8 16,3 0 0-16,-4 4 0 0,5-4 0 0,4 0 0 16,-9 0-10-16,9 0 2 0,-9 0 0 0,9 0 0 15,-8 0 8-15,8 0 0 0,-5 0 0 0,5 0 0 16,0 0 0-16,0 0 0 0,-13-4 0 0,4 4 0 16,9 0 0-16,0 0 0 0,-8 0 0 0,3-12 0 15,5 12 9-15,0 0-9 0,-4-8 12 0,4 8-12 16,-5-8 29-16,5 8-1 0,0-3 0 0,0 3 0 15,0-12-28-15,0 12 0 0,5-8 0 0,-1 0 0 0,1 4 0 0,-5 4 0 16,0 0 0-16,8-4 0 0,-3 4 0 0,-5 0 0 16,0 0 8-16,0 0-8 15,8 0-18-15,1 0-10 0,4 4-1 0,-4 4-637 16</inkml:trace>
        </inkml:traceGroup>
        <inkml:traceGroup>
          <inkml:annotationXML>
            <emma:emma xmlns:emma="http://www.w3.org/2003/04/emma" version="1.0">
              <emma:interpretation id="{6434D7F2-BF42-46A2-9EE4-1E2FA41AD100}" emma:medium="tactile" emma:mode="ink">
                <msink:context xmlns:msink="http://schemas.microsoft.com/ink/2010/main" type="inkWord" rotatedBoundingBox="8225,1529 8308,1530 8307,1737 8224,1736"/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p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9</emma:literal>
                </emma:interpretation>
              </emma:one-of>
            </emma:emma>
          </inkml:annotationXML>
          <inkml:trace contextRef="#ctx0" brushRef="#br1" timeOffset="1.74299E8">6542 1162 601 0,'0'0'26'0,"0"0"6"0,-8 0-32 0,8 0 0 0,0 0 0 0,-9 0 0 16,0 0 71-16,9 0 7 0,0 0 2 0,0 0 0 15,0 0-32-15,-4 0-5 0,4 0-2 0,0 0 0 16,0 0-12-16,0 0-2 0,0 0-1 0,0 0 0 15,0 0-2-15,0-12 0 0,0 5 0 0,0 7 0 0,0 0 8 0,4-8 2 16,0-4 0-16,5 4 0 0,-4 1-12 0,-5 7-2 16,8-8-1-16,-3 0 0 0,-5 8 18 0,0 0 4 15,0 0 1-15,0 0 0 0,4-8-22 0,-4 8-5 16,0 0-1-16,0 0 0 0,0 0 6 0,0 0 2 16,0 0 0-16,0 0 0 0,0 0-10 0,0 8-3 15,-4 0 0-15,-1 3 0 0,-3-7 1 0,3 0 0 16,5-4 0-16,0 0 0 0,0 0-10 0,0 0 10 15,-4 4-10-15,4-4 10 0,0 0-10 0,-9 4 8 16,9-4-8-16,0 0 8 0,0 0-8 0,-4-8 12 16,-5 4-12-16,4 0 12 0,-3-3-12 0,3 3 8 15,1-4-8-15,-1 0 8 0,5 0-8 0,-4-3 0 0,4 3 0 16,-4-8 0-16,4 1-12 0,0 7 3 0,4-8 0 16,0 5 0-1,-4-1-16-15,0 12-3 0,0 0-1 0,5-8 0 0,-5 0 29 0,0 8 8 0,0 0 1 0,9-8 0 16,-9 8 10-16,0 0 1 0,0 0 1 0,8 4 0 15,1 4-10-15,0 0-3 0,-5 0 0 0,1 0 0 16,-1 3-8-16,1 5 0 0,-1-4 0 0,0-1 8 16,-4 5-8-16,0-8-14 0,-4 3 3 0,4 1-524 15,-4 0-105-15</inkml:trace>
        </inkml:traceGroup>
        <inkml:traceGroup>
          <inkml:annotationXML>
            <emma:emma xmlns:emma="http://www.w3.org/2003/04/emma" version="1.0">
              <emma:interpretation id="{055095BD-6E36-4C52-BC7C-DF3D38622CB6}" emma:medium="tactile" emma:mode="ink">
                <msink:context xmlns:msink="http://schemas.microsoft.com/ink/2010/main" type="inkWord" rotatedBoundingBox="9751,714 10528,715 10527,1780 9750,177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1" timeOffset="1.71287E8">7994 316 518 0,'0'0'46'0,"0"0"-37"0,0 0-9 16,5-8 0-16,4 0 110 0,-1-3 20 0,1 3 4 0,-4 4 1 15,3-12-35-15,5 9-6 0,-4-1-2 0,4-4 0 16,1 8-40-16,-1-11-8 0,0 11-1 0,4-12-1 15,1 12-6-15,0-8-2 0,4 5 0 0,-1-1 0 16,1 0-8-16,9 4-2 0,-5 4 0 0,5-8 0 16,0 4-12-16,0 4-4 0,4 0 0 0,-5 0 0 15,1 0 9-15,0 12 2 0,-1-12 0 0,-3 4 0 16,-1 0-31-16,-4 8-5 0,0-5-2 0,-4 5 0 16,-1 0 31-16,1 3 7 0,-5-3 1 0,4 4 0 15,-3-1-3-15,-6 1 0 0,1 3 0 0,0-7 0 16,-5 4 7-16,1-1 2 0,-1 1 0 0,-4 3 0 15,0-19-11-15,0 8-3 0,-4 8 0 0,-1-4 0 16,-4-1 2-16,1-7 0 0,-5 12 0 0,-1-8 0 16,-8 3-6-16,0-3 0 0,-4 4-8 0,-5-4 12 15,-4 3-12-15,5 1 9 0,-5 0-9 0,-5 3 8 0,5-3-8 16,0 4 0-16,0-9 9 0,4 9-9 0,0-1 0 16,1-7 8-16,3 4-8 0,5 0 0 0,0-1 0 15,1 1 0-15,7-4 0 0,-3 4 0 0,8-9 0 0,-4 1 0 16,8 4 0-16,5-8 0 0,0 0 0 0,0 0 0 15,0 0-9-15,0 0 9 0,0 0 0 0,0 0 0 16,9 4 0-16,4-4 0 0,5 0 0 0,-5 0 0 16,5-4 0-16,-5 4 0 0,4 4 0 0,1-4 0 15,4 4-9-15,0 4 9 0,-5-4 0 0,5 3 0 16,0 5 0-16,5 4 0 0,-1 3 0 0,0-7 0 16,-4 4 0-16,0 3 0 0,0 4 0 0,-4-3 9 0,-5 3-9 15,4-3 8-15,1-5 11 0,-5 5 1 0,-4-1 1 16,0 1 0-16,-1 3 7 0,-3-11 2 0,-5 4 0 15,4-1 0-15,-4 1-5 0,-4-4-1 0,-1-5 0 0,1 5 0 16,-5-4-6-16,0 4-2 0,-4-5 0 0,-4 1 0 16,-1 0-3-16,-8 4-1 0,4-8 0 0,-4 3 0 15,-1 1-12-15,-4 0 11 0,1 4-11 16,-1-12 10-16,0 7-10 0,1-3 0 0,-1 4 0 0,0-8 0 16,1 4-13-16,3-4-5 0,5 0-1 0,-4 0 0 15,8-4-121 1,-4 4-25-16,5 0-5 0</inkml:trace>
        </inkml:traceGroup>
        <inkml:traceGroup>
          <inkml:annotationXML>
            <emma:emma xmlns:emma="http://www.w3.org/2003/04/emma" version="1.0">
              <emma:interpretation id="{EB460851-A55A-45E0-AE71-FC330F44A54A}" emma:medium="tactile" emma:mode="ink">
                <msink:context xmlns:msink="http://schemas.microsoft.com/ink/2010/main" type="inkWord" rotatedBoundingBox="12397,425 14529,428 14528,1746 12396,1744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1" timeOffset="1.71288E8">11368 296 914 0,'0'0'40'0,"0"0"9"0,0 0-39 0,0 0-10 0,0-15 0 0,0 3 0 16,0 12 60-16,-4-4 11 0,0-7 1 0,-1 7 1 16,1 0-23-16,-5-4-5 0,5 0-1 0,-5 0 0 0,-4 4-22 0,4-3-5 15,0 7-1-15,-4-12 0 0,0 12 2 0,-5-4 0 16,5 4 0-16,-9 0 0 0,0 0 10 0,0 4 1 16,-4 0 1-16,4 4 0 0,0-1-3 0,-4 9-1 15,-5 0 0-15,5-1 0 0,-1 1 1 0,-3-1 0 16,-1 5 0-16,0-1 0 0,1 1-8 0,3 3-2 15,-4 1 0-15,5-1 0 0,0 1-1 0,0-5-1 16,4 4 0-16,4 5 0 0,0-13 2 0,5 5 1 16,5 3 0-16,-1 4 0 0,4-7 6 0,1 7 0 15,4 4 1-15,0-3 0 0,9-1-9 0,-5 4-1 16,1 0-1-16,3 1 0 0,5-1-3 0,-4 0-1 16,4-4 0-16,5 1 0 0,0 3-2 0,-1-4-8 15,-4 4 12-15,5-11-4 0,-1-1-8 0,1 5 0 16,4-9 0-16,-5 1 8 0,5-4-8 0,0-1-14 15,0-3 3-15,4-4-619 0,1 0-124 16</inkml:trace>
          <inkml:trace contextRef="#ctx0" brushRef="#br1" timeOffset="1.71289E8">11579-51 806 0,'0'0'36'0,"0"-7"7"0,0 7-35 0,0-12-8 16,4 4 0-16,1 0 0 0,3 0 155 0,1 5 29 15,-4-9 5-15,3 4 2 0,1 8-116 0,0-12-23 16,4 8-5-16,-4 1-1 0,0 3-20 0,-1-8-4 16,1 4-1-16,0 4 0 0,-9 0-10 0,9 0-3 15,4 4 0-15,-4 4 0 0,-1-8 1 0,-3 7 0 16,4 5 0-16,-5 0 0 0,0 7 9 0,1 9 2 0,-1-5 0 15,-4 12 0-15,0 12 25 0,0-8 6 16,-4 12 1-16,-1 7 0 0,1-3 2 0,4 3 1 0,-4 8 0 16,4-15 0-16,0 4-43 0,0-1-12 0,0 1 0 15,4-1 0-15,-4-11 0 0,4 4-8 0,1-4 0 0,-1-4 0 32,-4 0-32-32,5 0-7 0,-1-12-1 0,-4 5-583 0,0-1-117 0</inkml:trace>
          <inkml:trace contextRef="#ctx0" brushRef="#br1" timeOffset="1.7129E8">12698 608 1267 0,'8'-15'56'0,"-8"7"12"0,-4 8-55 0,4-12-13 0,4 5 0 0,1-5 0 16,-5 0 79-16,4 0 13 0,1 1 2 0,3 3 1 15,1 0-54-15,-5-4-10 0,5 1-3 0,-4-1 0 16,-1 4-20-16,0-3-8 0,1 3 0 0,-5-4 0 16,4 4 0-16,-4 8 0 0,0 0 0 0,-4-11-10 15,-1 3 10-15,1 4 0 0,0-4 0 0,-5 8 0 16,-4-4 0-16,4 0-8 0,-4 4 8 0,0 0 0 16,-5 0 0-16,-4 0 0 0,0 4 0 0,0 0 0 15,5 0 16-15,-5 4 3 0,0 0 0 0,0 3 0 0,0-3 7 16,0 4 2-16,-4 7 0 0,4-11 0 0,0 8-3 15,4-1 0-15,1 5 0 0,-1-1 0 0,1 1-9 16,3 7-3-16,1 0 0 0,5 4 0 0,-6-11-13 0,10 7 11 16,-5 1-11-16,5 3 10 0,-1 0-10 0,5-4 12 15,5 1-12-15,-1-5 12 0,1 0-12 0,3-3 0 16,1-5 0-16,0 1 0 0,4-12 0 0,0 4 0 16,5-8 0-16,4-8 0 0,-5 4 0 0,5-4-12 15,0-3 2-15,0-9 1 0,0 1 9 0,0-1 0 16,0-7 10-16,0 3-10 0,0-3 0 0,0 4 0 15,-9-9 0-15,4 5 0 0,-3-4 0 0,-1 0 0 16,-9 3 0-16,5-3 0 0,0 4 16 0,-5 4-4 0,0 7 0 16,1-3 0-16,-5 11 12 0,4-4 1 0,1 8 1 0,-5 4 0 15,0 0-7-15,0 0-2 0,0 0 0 0,0 16 0 16,0 3-17-16,0 5 0 0,0-1 0 0,0 4 0 16,4 4 0-16,0-7 0 0,-4 7 0 0,5-4 0 15,-1-3 0-15,1-1 0 0,-1 1-10 0,0-1 10 31,1-4-52-31,3 1-5 0,-3-4-2 0,-1 3-863 0</inkml:trace>
        </inkml:traceGroup>
        <inkml:traceGroup>
          <inkml:annotationXML>
            <emma:emma xmlns:emma="http://www.w3.org/2003/04/emma" version="1.0">
              <emma:interpretation id="{D34D3496-20DA-4198-8E67-ED95379D78C8}" emma:medium="tactile" emma:mode="ink">
                <msink:context xmlns:msink="http://schemas.microsoft.com/ink/2010/main" type="inkWord" rotatedBoundingBox="15069,572 17788,575 17787,1443 15068,144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1" timeOffset="1.7129E8">13386 324 1555 0,'0'0'138'0,"-4"-8"-110"0,4-4-28 0,0 12 0 15,0 0 36-15,0 0 3 16,-4-8 0-16,4 8 0 0,0 0 8 0,0 0 1 15,0 0 1-15,-5 20 0 0,5-8-37 0,-4 15-12 0,-5-4 8 0,5 9-8 16,-1-1 0-16,1 8 0 0,-5 0 0 0,5-8 0 16,-5 4 0-16,5 4 0 15,-5-8 0-15,9 0 0 0,0 1 0 0,4-1 0 0,1-8 8 0,-1 1-8 16,0-9 0-16,1 1 0 0,-1-1 8 0,1-3-8 16,3-8 8-16,-8-4-8 0,13 0 9 0,-4-4-9 15,4-4 40-15,1 0 1 0,3-7 1 0,-4 3 0 16,5-3 6-16,-1-5 2 0,-3 1 0 0,3-1 0 15,-4 1-18-15,0-5-3 0,1 5-1 0,-6-5 0 16,6 5-14-16,-6-1-3 0,-3-3-1 0,-1 3 0 16,0-3-10-16,1 0 12 0,-5-1-12 0,-5 5 12 15,5-12-12-15,0 7 0 0,-4 1 0 0,4-1 0 16,-4 1-11-16,4 3-7 0,0-7-2 0,0 8 0 16,0 7-111-16,0-8-22 15,-5 9-5-15</inkml:trace>
          <inkml:trace contextRef="#ctx0" brushRef="#br1" timeOffset="1.71291E8">14283 101 691 0,'0'0'30'0,"-4"-7"7"0,4 3-29 0,0 4-8 0,-5-12 0 0,5 12 0 16,-4-8 127-16,4 8 24 0,0-11 5 0,0 11 0 15,0 0-108-15,0 0-21 0,-4-4-5 0,4 4-1 16,-5-8-21-16,-3 8 8 0,-1 0-8 0,0 0 0 16,0 0 0-16,-4 0 0 0,0 4 0 0,0 4 0 15,-5-1 0-15,1-3-8 0,-1 12 8 0,-4-12-8 16,4 4 8-16,1 3 0 0,-1-3 8 0,1 0-8 0,-1 7 12 15,5-3-3-15,-5-4 0 0,10 4 0 0,-1-1-9 0,0 5 0 16,5-4 0-16,-1 7 0 0,5-11 0 0,5 8 0 16,-1-5-10-16,9 5 10 0,-4-1 0 0,9 5-9 15,-1-12 9-15,1 7 0 0,-1 1 0 0,5 3 17 16,0-7-2-16,5 0-1 0,-10 3 28 0,5-3 6 16,-4 4 0-16,-1 3 1 0,1-7-1 0,-5 4-1 15,-9-1 0-15,5 1 0 0,-4-1-12 0,-5 1-3 16,-5 0 0-16,1 3 0 0,-5 0 1 0,0 1 0 15,-4-1 0-15,0-3 0 0,0 4-21 0,-1-1-4 16,1 4 0-16,-4 5-8 0,-1-20 14 0,-4 11-4 16,5-3-1-16,-1-1 0 0,1 1-9 0,3-8 0 0,-8 3 0 15,9 1 0-15,-4-12-20 0,-1 8-2 0,1-8-1 16,-1 0 0 0,0 4-3-16,1-8-1 0,-1 0 0 0,1 0 0 15,-1-4-4-15,1 4-1 0,3-7 0 0,-3 7 0 0,4-4 17 0,4 4 3 0,5 0 1 0,4 4 0 16,0 0 19-16,0 0 4 0,0 0 1 0,8-8 0 15,5 1 7-15,1-1 0 0,3 8 1 0,10-12 0 16,3 4-8-16,1 8-1 0,0-11-1 0,8 3 0 16,-4-4-11-16,9 4 10 0,-4-3-10 0,-1 3 10 15,1-4-10-15,4 0 0 0,4-3 0 0,-4-1 0 16,4 4 0-16,1-7 0 0,-5-1 0 0,4 5 0 16,-4-1 0-16,4-3 0 0,5-1 0 0,-5 5 0 15,-4-5 0-15,0 1 0 0,-5-1 0 0,1-7 0 16,-5 4 0-16,-4-1 0 0,0 5 0 0,-5-5 0 15,0 5 20-15,-4-1-2 0,-4-3 0 0,-1 3 0 16,-4-3 11-16,1 3 3 0,-6 5 0 0,-3-5 0 0,-1 9-16 16,-4-9-4-16,0 1 0 0,0 3 0 0,-9 0-12 0,5 5 0 15,-5-5 0-15,5 8 0 0,-9-7 0 0,4 3 0 16,0 4 0-16,-4 4 0 0,4-7-12 0,0 3 4 16,-4 8 8-16,0 0-13 0,0-8 13 0,0 8-11 15,0 8 11-15,-1-8-10 0,1 8 10 0,0 3 0 16,0-3 0-16,0 4 0 0,-1 7 0 0,1 1 9 15,0-1-1-15,0 9-8 0,4 3 15 0,-4 4-4 16,4 0-1-16,5 8 0 0,-5-4 6 0,5 0 0 16,4 0 1-16,4 0 0 0,0 0 7 0,1-4 2 0,-1 0 0 15,5-4 0-15,0-7-26 0,0 3-14 0,-1-8 2 16,6-3 0-16,-6 4 12 0,5-9 0 0,1-3 9 0,3 4-9 16,-4-12 12-16,5 4-3 0,-5-8-1 0,5 4 0 15,4-8-8-15,0 0 12 0,0 0-12 0,-1-7 12 16,1 3-12-16,5-4 10 0,-5-3-10 0,4-12 10 15,5 4-10-15,0-5 12 0,-5-3-12 0,5-4 12 16,4-8-12-16,-4 1-16 0,4-5 4 0,0 0 1 16,0 4-4-16,4 5-1 0,-3 3 0 0,-1 3 0 15,0 9 16-15,-4 8-11 0,4-1 11 0,0 5-10 16,-4 3 10-16,-1 4 0 0,1 8 0 0,0 8 8 16,0-8-8-16,-1 12 8 0,-8-1-8 0,0 9 8 15,0-1 3-15,0 9 1 0,-9-5 0 0,5 8 0 16,-5-4 8-16,-4 5 3 0,0-1 0 0,-5-4 0 0,-4 4-6 0,0-3-1 15,-4-1 0-15,-1-4 0 0,-8-3-6 0,0 3-2 16,0-3 0-16,-5-1 0 0,-4-7 3 0,-4 4 0 16,-5-5 0-16,-4 9 0 0,-5-16-11 0,-4 7 0 15,1-3 0-15,-1 4 8 0,0 0-8 0,-5-5 0 16,-3 5 0-16,-1-8 8 0,-4 11-18 0,4-11-4 16,-4 12-1-16,4-12 0 15,-4 11-121-15,0-7-25 0,5 0-5 0</inkml:trace>
        </inkml:traceGroup>
      </inkml:traceGroup>
    </inkml:traceGroup>
    <inkml:traceGroup>
      <inkml:annotationXML>
        <emma:emma xmlns:emma="http://www.w3.org/2003/04/emma" version="1.0">
          <emma:interpretation id="{B712D72C-D5D7-490C-91F9-702953AFD6F1}" emma:medium="tactile" emma:mode="ink">
            <msink:context xmlns:msink="http://schemas.microsoft.com/ink/2010/main" type="paragraph" rotatedBoundingBox="3109,3570 30226,1432 30392,3534 3275,5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27A306-0BB5-4AB8-9C33-67FC60604370}" emma:medium="tactile" emma:mode="ink">
              <msink:context xmlns:msink="http://schemas.microsoft.com/ink/2010/main" type="line" rotatedBoundingBox="3109,3570 30226,1432 30392,3534 3275,5672"/>
            </emma:interpretation>
          </emma:emma>
        </inkml:annotationXML>
        <inkml:traceGroup>
          <inkml:annotationXML>
            <emma:emma xmlns:emma="http://www.w3.org/2003/04/emma" version="1.0">
              <emma:interpretation id="{CEF66CB1-21AB-4B4B-BF75-FED7B511C58E}" emma:medium="tactile" emma:mode="ink">
                <msink:context xmlns:msink="http://schemas.microsoft.com/ink/2010/main" type="inkWord" rotatedBoundingBox="3111,3596 9556,3088 9701,4927 3256,5435"/>
              </emma:interpretation>
            </emma:emma>
          </inkml:annotationXML>
          <inkml:trace contextRef="#ctx0" brushRef="#br1" timeOffset="1.70927E8">4050 3459 806 0,'9'-4'72'0,"-9"-4"-58"0,0-3-14 0,0 11 0 16,5-8 75-16,-5 8 12 0,4-8 2 0,-4 8 1 15,0 0-12-15,0 0-2 0,0-8-1 0,0 8 0 16,4-7-17-16,-4 7-3 0,0 0-1 0,0 0 0 15,0 0-1-15,0 0 0 0,0 0 0 0,0 0 0 16,0 0-23-16,0 0-5 0,0 0-1 0,9 3 0 16,0 5 14-16,0 0 2 0,-1 4 1 0,1-1 0 15,0 1-28-15,0 4-5 0,0-5-8 0,-1 9 11 0,6-1-11 16,-6 9 0-16,-3 3 9 0,3 4-9 0,6 0 8 16,-1 4-8-16,-9 4 8 0,5 4-8 0,-5 4 0 15,5-5 0-15,-5-3 0 0,5 4 8 0,-4 4-8 0,-1-4 0 16,9-5 0-16,0 1 0 0,5-4 0 0,-9 0 8 15,-5-4-8-15,0-7 8 0,5-1-8 0,-4-4 11 16,-1 1-11-16,9-5 12 0,5-3 0 0,-5 0 0 16,-18-5 0-16,10 1 0 0,8-4 4 0,-13-8 0 15,0 0 1-15,0 7 0 0,0-7-8 0,0 0-1 16,0 0-8-16,0 0 12 0,-18 0 3 0,14 0 0 16,4 0 0-16,9-7 0 0,-14-5 5 0,5 0 0 15,9 1 1-15,0-5 0 0,4-3-7 0,-4-1-2 16,-9 1 0-16,9-1 0 0,8-3-12 0,-4-1 8 0,-8 1-8 15,4-1 0-15,4 5 8 0,0-1-8 0,-4-7 0 16,-1 0 0-16,-8 0 8 0,9-1-8 0,9-3 0 16,-5 0 9-16,-9 4-1 0,10-5 0 0,3 1 0 0,1-4 0 15,-5 4 0-15,4-8-8 0,-4 4 12 0,9-4-4 16,0 0-8-16,-4 0 0 0,-9 4 0 0,4 0 8 16,9-1-8-16,-9 9 0 0,-4 0 0 0,-5 0 0 15,5 3 0-15,0 5 0 0,-1-1 0 0,-8 1 0 16,0 7 8-16,5 4-8 0,-1-4 0 0,1 5 8 15,-5 7-8-15,0 0-12 0,0 0 2 0,0 0 1 16,0 0-27-16,0 0-6 0,0 0-1 0,0 0 0 16,13-4-6-16,-4 4-2 0,-9 0 0 15,0 0-607-15,13 0-122 0</inkml:trace>
          <inkml:trace contextRef="#ctx0" brushRef="#br0" timeOffset="10164.5576">5138 2773 1429 0,'-35'-16'63'0,"35"16"13"0,5-4-60 0,-1 0-16 16,-4 4 0-16,0-7 0 0,0-1 49 0,13 4 7 16,9 0 2-16,9 0 0 0,0 0-24 0,8 4-5 15,5-4-1-15,0 0 0 0,9 0-8 0,-1 4-1 16,5 0-1-16,0-3 0 0,5-1-10 0,-5 4-8 0,9-8 12 15,-5 4-12-15,-4 0 0 0,4 0 0 0,-4 4 0 16,0 0 0 0,1-4-147-16,-6 0-23 0,62 0-5 0,-26 1-1 0</inkml:trace>
          <inkml:trace contextRef="#ctx0" brushRef="#br0" timeOffset="9016.088">5353 3502 637 0,'0'0'28'0,"0"0"6"0,0 0-34 0,0 0 0 0,0 0 0 0,0 0 0 16,0 0 57-16,0 0 5 0,0 0 1 0,0 0 0 15,0 0-23-15,0 0-4 0,0 0 0 0,0 0-1 16,0 0-18-16,0 0-3 0,0 0-1 0,0 0 0 15,0 0 6-15,0 0 1 0,5-8 0 0,-5 8 0 16,0 0 11-16,4-8 2 0,-4 8 1 0,5-11 0 16,-5 11 5-16,0-12 1 0,4 0 0 0,0 5 0 15,-4 7-17-15,0-12-3 0,-4 4-1 0,8-4 0 16,-4 12 9-16,0-7 1 0,5-1 1 0,-5 0 0 16,9 0-30-16,-5-4 0 0,-4 12 0 0,4-7 0 15,-4-1 0-15,5 0 0 0,-1 0 0 0,0-3 0 16,1-1 0-16,-1 4 0 0,1-4 0 0,-1 5 0 15,0-5 12-15,1 4-3 0,-5 0-1 0,4 0 0 16,1 1 2-16,-1-1 0 0,-4-4 0 0,4 8 0 16,-4-4 6-16,5 1 2 0,-1 3 0 0,-4 4 0 0,0-4-6 0,5-4 0 15,-1 4-1-15,-4 4 0 0,0 0-11 0,0 0 0 16,4-4 0-16,5 4 8 0,-5-8-8 0,-4 8 0 16,0 0 0-16,9 0 0 0,4-3 0 0,-4 3 0 15,-9 0 0-15,9 3 0 0,4 5 10 0,0-4 0 16,0 0 0-16,1 4 0 0,3 4 4 0,-4-1 1 15,5 5 0-15,-5 3 0 0,5 5 4 0,-1 3 1 16,-4 4 0-16,5 4 0 0,-1 8 20 0,5-4 5 16,0 0 1-16,0 0 0 0,0 8-18 0,0-4-4 15,0-4-1-15,-4 4 0 0,3-4-9 0,-3-4-2 16,4-4 0-16,-4 0 0 0,-5 4-12 0,4-7 0 16,1-1 8-16,-1-4-8 0,-4 5 0 0,1-5 0 0,3-3 8 15,-4-1-8-15,1 8-10 0,-6-7-5 0,5-4-1 0,1-5 0 31,-6 1-28-31,1 0-7 0,0-5-1 0,0-7 0 16,-9 0-97-16,0 0-20 0,4-3-4 0</inkml:trace>
          <inkml:trace contextRef="#ctx0" brushRef="#br0" timeOffset="9275.723">6169 3256 230 0,'0'0'20'0,"-4"-7"-20"0,4-1 0 0,0 4 0 16,0 4 107-16,0 0 17 0,0 0 3 0,0 0 1 0,0 0-56 0,0 0-12 16,0 0-1-16,0 0-1 0,-4 4 9 0,-5 7 1 15,-4 1 1-15,0 4 0 0,-1 7 3 0,-3 12 0 16,-5 0 0-16,0 8 0 0,-4 4-7 0,-5 4-1 16,0-1 0-16,1 5 0 0,-6-4-11 0,6-1-2 15,3 1-1-15,-3 0 0 0,-1-4-27 0,0-4-6 16,5-1-1-16,0 1 0 0,4 4-16 0,0-8 10 15,0-4-10-15,0 0 8 16,4 0-32-16,-4-3-8 0,5-5 0 0,-1-4-776 0</inkml:trace>
          <inkml:trace contextRef="#ctx0" brushRef="#br0" timeOffset="9815.4368">6459 3997 864 0,'0'0'38'0,"-4"-4"8"0,-5-3-37 0,5-1-9 0,4-4 0 0,-5 8 0 0,1 0 152 0,-1-3 28 15,1-1 5-15,4 0 2 0,-4 0-108 0,4 4-22 16,-5 0-4-16,5-7-1 0,-4 7-38 0,4 4-14 16,0-8 9-16,4 0-9 0,5 4 0 0,0-4 0 15,0 5-9-15,-1 3 9 0,5-8-26 0,1 4 2 16,3-4 0-16,-4 4 0 0,0 0 14 0,1 0 10 15,-1 4-12-15,0-4 12 0,0 1 0 0,0 3 19 16,-13 0-3-16,9-4 0 0,0 0 23 0,-9 4 4 16,0 0 1-16,0 0 0 0,0 0-7 0,0 0-1 15,0 0 0-15,0 0 0 0,0 0-7 0,4 11-1 16,1 5-1-16,-5-8 0 0,-5 7-7 0,1-3 0 0,-1 8-1 16,1-1 0-16,-5 1-19 0,5-1 0 0,0 1 8 15,-1 3-8-15,1 0 0 0,-1-3 0 0,1 3 0 0,0 1 0 16,-1-5 0-16,1 1 0 0,4-1 0 15,0-3 0-15,0-8 0 0,0-8 0 0,0 7 0 0,0-7 0 16,0 0-12-16,4 8-5 0,-4-8-2 0,13 0 0 31,1-4-11-31,7-3-2 0,-3-5-1 0,4-4 0 16,0 1-94-16,-5-9-18 0,10-3-4 0</inkml:trace>
          <inkml:trace contextRef="#ctx0" brushRef="#br1" timeOffset="1.70928E8">6959 3229 900 0,'0'0'40'0,"0"0"8"0,0 0-39 0,0 0-9 15,0 0 0-15,0 0 0 0,0 0 99 0,9-4 17 16,-9 4 4-16,13 4 1 0,0 0-47 0,0 0-10 16,1 4-1-16,-6-1-1 0,6 5-26 0,3 4-4 15,1-1-2-15,-1 1 0 0,1 3-17 0,-1 1-3 16,5 3-1-16,-9 5 0 0,1-1 4 0,-1 8 1 15,0-4 0-15,-4 4 0 0,-5 0 6 0,5 1 0 16,-5-5 1-16,1 8 0 0,3-4 7 0,-8 0 0 16,5 0 1-16,-1-4 0 0,1 4-9 0,-5 0-1 15,4-7-1-15,-4-1 0 0,4 0-6 0,1-3 0 16,-1-1-1-16,0-3 0 0,1-5-3 0,-1-3-8 0,1 0 12 16,-1-5-4-16,-4-7 2 0,0 0 0 0,0 0 0 0,0 0 0 15,0 0 27-15,0 0 6 0,0 0 1 0,0 0 0 16,0 0-32-16,0 0-12 0,9-7 11 0,-9 7-11 15,4-8 12-15,-4 8-3 0,9-8-1 0,-5 0 0 0,1 0-8 16,4-3 10-16,-5 3-10 0,5 0 10 16,-5 0-10-16,5-3 0 0,0-1 0 0,4 0 8 15,-4 1-8-15,4-5 0 0,0 0 9 0,-4 1-9 16,4-5 20-16,0 1-1 0,0-5 0 0,0-3 0 16,0-4 8-16,1-4 1 0,-1-4 1 0,0-4 0 15,0-4-5-15,0 0 0 0,5 0-1 0,-1-3 0 0,1 3-23 16,-1 0 0-16,1 4 0 0,0 0 0 0,3 4 0 0,1 0 0 15,0 4 0-15,0 4 8 16,0 0-32-16,0 11-5 0,-9-3-2 0,5 7-719 16,-5-3-144-16</inkml:trace>
          <inkml:trace contextRef="#ctx0" brushRef="#br0" timeOffset="3299.0493">1822 3077 1209 0,'-9'-4'108'0,"5"-8"-87"16,-10 5-21-16,6 3 0 0,-6 0 8 0,10 0-8 16,-9 0 10-16,9 4-10 0,-5 0 0 0,4 0 0 15,-3 0 0-15,8 0 0 0,-5 4 0 0,1 0 8 16,-9 4-8-16,-1-1 0 0,14 5 0 0,-13 4-10 15,5-5 0-15,-6 5 0 0,6 0 10 0,-6-1-8 16,1 5 8-16,0-5-8 0,0 5 8 0,-5-1 0 16,5 1 0-16,0 3 0 0,-4 1 0 0,-1 7 0 15,0 0 0-15,1 8 8 0,4 0 16 0,-5 0 4 16,5 8 1-16,4 3 0 0,0-3 12 0,5 4 3 16,0-4 0-16,4 3 0 0,4 5 6 0,0 4 2 0,5-5 0 15,0 5 0-15,4 3-10 0,5-3-2 0,-5 3 0 16,0-4 0-16,5-3-24 0,4-4-4 0,-1-1-2 0,1-3 0 15,0-4-10-15,0-4 10 0,-4-4-10 0,4 0 10 16,-5 4-10-16,5-8 0 0,-4 5-10 0,4-5 10 31,4-4-105-31,-4-4-15 0,17 16-4 0,-3-15 0 0</inkml:trace>
          <inkml:trace contextRef="#ctx0" brushRef="#br0" timeOffset="3690.9593">2282 3880 1497 0,'-22'-35'66'0,"14"20"14"0,-6-5-64 0,1-3-16 15,0-1 0-15,0-3 0 0,0 0 41 0,4-1 5 16,5 1 1-16,4 4 0 0,4-1-26 0,5 1-5 16,0 0 0-16,8-1-1 0,1 1-15 0,4 3 0 15,0 1 0-15,4 3 0 0,-4 4 0 0,4 1 0 0,0 3 0 16,-4 4 0-16,9 8 14 0,0 4 6 0,-5 0 2 16,5 7 0-16,0 1-10 0,-5 3-3 0,5 9 0 0,-1-1 0 15,1 8 7-15,0 0 2 0,-1 0 0 16,6 4 0-16,-6 4 5 0,5-4 1 0,0 0 0 0,1 4 0 15,-1-4-12-15,0 4-3 0,-5-4 0 0,1 8 0 16,0-8-9-16,-5 0 10 0,1-8-10 0,-1 0 10 16,0 0-10-16,-8-3 0 0,-1-5 0 0,1 0 0 31,-5-3-146-31,0-1-31 0</inkml:trace>
          <inkml:trace contextRef="#ctx0" brushRef="#br0" timeOffset="3944.1824">3107 3210 1443 0,'0'-12'64'0,"-4"12"13"0,-1-8-61 0,-3 8-16 16,3 0 0-16,5 0 0 0,0 0 66 0,-4 8 10 16,-5 0 3-16,0 7 0 0,-4 1-36 0,0 3-7 15,0 9-2-15,-5 3 0 0,-4 8-22 0,-4 8-4 16,0-1 0-16,-5 13-8 0,5 7 8 0,-5 1-8 15,0 3 0-15,-4-4 0 0,0 12 8 0,0-8-8 16,-9 4 0-16,9 0 0 0,-5-3 12 0,5-5-12 16,-4-4 12-16,8 1-12 0,0-9 9 0,10-3-9 15,-6-8 0-15,5 0 9 16,-4 0-109-16,4-4-21 0</inkml:trace>
          <inkml:trace contextRef="#ctx0" brushRef="#br0" timeOffset="4260.4269">3616 4044 1339 0,'0'0'59'0,"0"0"13"15,-9-4-58-15,9 4-14 0,0 0 0 0,0 0 0 16,-8-4 74-16,8 4 12 0,0 0 2 0,0 0 1 0,0 0-44 0,0 0-9 16,-9 8-1-16,4 4-1 0,1-4-34 15,0 3 0-15,-1 5 0 0,5 0 0 0,5 3 12 0,-1-3-12 16,-8 3 12-16,4 1-12 0,0 11 23 0,4 0-3 16,0-4 0-16,1 5 0 0,-10-1 4 0,10 0 0 15,4 0 0-15,-5-4 0 0,0-3-15 0,1-1-9 16,3 1 12-16,1-5-12 0,4 1-11 0,-8-1-9 15,-5-3-1-15,4-1-839 0</inkml:trace>
        </inkml:traceGroup>
        <inkml:traceGroup>
          <inkml:annotationXML>
            <emma:emma xmlns:emma="http://www.w3.org/2003/04/emma" version="1.0">
              <emma:interpretation id="{700146E5-5ACA-4BEF-8C50-06CD48B2D9AD}" emma:medium="tactile" emma:mode="ink">
                <msink:context xmlns:msink="http://schemas.microsoft.com/ink/2010/main" type="inkWord" rotatedBoundingBox="10131,3045 12894,2827 13057,4901 10294,511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090.5464">8582 3155 2098 0,'0'0'46'0,"5"-16"10"0,-5 1 1 0,4-5 3 0,-4 1-48 0,9-5-12 0,0 5 0 0,0-1 0 16,-1 1 20-16,1 3 3 0,4 1 0 0,5-1 0 15,-5 8-23-15,0 0 0 0,0 1 0 0,5 3 0 16,-5 8-11-16,0 0 11 0,5-1-13 0,-5 5 5 15,0 4 8-15,5 4-10 0,-5 7 10 0,0 4-10 16,4 1 10-16,1 3-8 0,-5 8 8 0,5 4-8 16,4 3 8-16,0 5 0 0,0 0 0 0,4 3 0 15,-4-3 16-15,0 4 0 0,4-5-1 0,0-3 0 16,1 0-15-16,3-4 0 0,-3-8 0 0,-1 0 0 16,0-4-40-16,-4 1-10 0,0-13-2 0,-4 1-1 15</inkml:trace>
          <inkml:trace contextRef="#ctx0" brushRef="#br0" timeOffset="11331.8228">9341 2921 1652 0,'0'0'36'0,"-8"-4"8"0,-1 8 2 0,0 4 0 0,-4 3-37 0,-5 9-9 0,1 11 0 0,-5 4 0 15,-4 8 68-15,-5 8 12 0,5 3 3 0,-5 9 0 16,5 7-19-16,-5 4-4 0,0 0-1 0,0 4 0 16,5 0-30-16,-5 0-5 0,5-4-2 0,-5-3 0 15,5-1-22-15,0-4 9 0,-1-4-9 0,1 1 0 32,0-9-130-32,-1 1-33 0,1-4-6 0</inkml:trace>
          <inkml:trace contextRef="#ctx0" brushRef="#br0" timeOffset="11826.7242">9846 3697 1677 0,'0'0'74'0,"0"-8"16"0,0 4-72 0,0 4-18 16,0 0 0-16,0 0 0 0,9-7 68 0,-9 7 11 15,4-4 1-15,-4 4 1 0,0 0-52 0,9 0-10 16,-9 0-3-16,13 4 0 0,-13-4-16 0,9 3 0 16,-9-3 0-16,13 8 0 0,-4-4 0 0,-9-4 13 15,4 12-2-15,-4-4-1 0,0-8-10 0,5 15 0 16,-10-3 0-16,5 4 0 0,-9-5 27 0,5 5 6 15,-9-4 2-15,0 3 0 0,4-3-22 0,-4 0-4 0,0-1-1 16,4-3 0-16,-4 4-8 0,8-4 0 0,-3-5 0 0,8-3 0 16,0 0 0-16,-5 8-11 0,5-8 3 0,0 0 0 15,0 0 8-15,0 0-8 0,-13 4 8 0,13-4-8 16,0 0 8-16,0 0 0 0,0 0 0 0,13-4-8 16,0 0 8-16,0 4-8 0,9-4 8 0,-4 4-8 15,0 4 8-15,-5-4 0 0,4 8 0 0,1 4 8 16,-5 0 1-16,-4 7 1 0,4 1 0 0,-4 3 0 15,-1 0 7-15,-3 5 2 0,-1-1 0 0,1 8 0 16,-5-4 6-16,0 4 2 0,0-7 0 0,-5 3 0 16,1 0-15-16,-5 0-2 0,0 0-1 0,0-7 0 15,-4-1-21-15,0-3-4 0,-4-1 0 0,-5-3-1 16,0-4-105 0,0-1-21-16,0 1-4 0</inkml:trace>
          <inkml:trace contextRef="#ctx0" brushRef="#br0" timeOffset="12670.8224">8398 2617 691 0,'-13'-12'61'0,"13"4"-49"0,0 0-12 0,0-3 0 15,0 3 98-15,0 0 17 0,4 0 3 0,1-3 1 16,-1 3-23-16,-4 0-5 0,0 4-1 0,-4-4 0 16,8 1-22-16,1-1-5 0,-1 0-1 0,0 0 0 15,-4 4-23-15,5 4-5 0,8-11-1 0,4 11 0 16,5-4-33-16,0 0 0 0,5 4-12 0,3 0 3 16,5 4 9-16,1 0 14 0,-1-4-3 0,4 0-1 15,5 0-10-15,-4 0 0 0,3 0 0 0,6-4 0 16,-1 0 11-16,0 4 9 0,0 0 3 0,-4-12 0 15,5 8-13-15,-1-4-2 0,-9 1-8 0,5 3 12 0,-4 4-12 16,-1-4-15-16,1-4 3 0,-1 4 1 16,-4 4-59-16,5-4-12 0,-1-4-2 15</inkml:trace>
          <inkml:trace contextRef="#ctx0" brushRef="#br0" timeOffset="13058.7972">10662 2445 979 0,'0'0'43'0,"4"-8"9"0,-4-3-41 0,5 3-11 0,4-4 0 0,4 8 0 16,-13 4 105-16,13-4 19 0,0 1 4 0,5-1 1 15,-1 4-66-15,-4 0-14 0,5 7-2 0,4-3-1 16,0 4-24-16,-5 8-5 0,10-1-1 0,-5 9 0 16,4 3 8-16,0 8 0 0,1 12 1 0,3 4 0 15,-3 19 17-15,-5 8 3 0,-1 4 1 0,1 11 0 16,0-3 9-16,0 7 1 0,0 1 1 0,-4-4 0 15,-1-5-21-15,1-3-5 0,-5-4-1 0,-4-4 0 0,4-12-14 16,-4 1-4-16,-9-9 0 0,-5-7 0 16,1-1-12-16,-9-3 0 0,0-4 0 0,-5-8 0 15,1-4-142-15,-14-3-28 0</inkml:trace>
        </inkml:traceGroup>
        <inkml:traceGroup>
          <inkml:annotationXML>
            <emma:emma xmlns:emma="http://www.w3.org/2003/04/emma" version="1.0">
              <emma:interpretation id="{43B8B2EF-D331-4407-9475-0D4BA45A5469}" emma:medium="tactile" emma:mode="ink">
                <msink:context xmlns:msink="http://schemas.microsoft.com/ink/2010/main" type="inkWord" rotatedBoundingBox="13935,2717 20353,2211 20505,4147 14088,465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9273.7925">12417 2976 561 0,'0'0'24'0,"0"0"7"0,0 0-31 0,0 0 0 0,9-8 0 0,-9-4 0 16,0 0 75-16,0 5 9 0,0 7 1 0,4-12 1 16,-8 0-44-16,8 0-9 0,1 5-1 0,-1-5-1 15,5 0 2-15,-1-3 1 0,1 3 0 0,4-4 0 16,-4 1-21-16,4-1-4 0,0 4-1 0,-4-3 0 16,4 3 13-16,-4 4 3 0,-4-7 0 0,-1 7 0 15,-4 8 30-15,0 0 6 0,0-8 2 0,0-4 0 16,0 12-13-16,0 0-2 0,0 0-1 0,0 0 0 15,0-7-17-15,0 7-3 0,0 0-1 0,0 0 0 16,0 0 1-16,0 0 0 0,0 0 0 0,0 0 0 0,0 0-26 16,0 0 0-16,0 0 0 0,-9 11 0 0,5-3-15 15,-1 4-1-15,5 0-1 0,0 3 0 0,-4-3 29 0,0 7 5 16,4 1 2-16,-5 3 0 0,1 1-8 0,-1 15-2 16,-3-8 0-16,3 12 0 0,1 4 7 0,0-1 2 15,-5 9 0-15,-4 3 0 0,4 1-10 0,0 3-8 16,-4 5 12-16,0-1-12 0,0-8 8 0,-1-7-8 15,-3 0 0-15,4-4 0 0,4-4 8 0,0-4-8 16,-4-12 12-16,9 4-12 0,-5-11 20 0,4-5-4 16,1 1 0-16,0-5 0 0,4-11 12 0,0 0 3 15,0 0 0-15,0 0 0 0,0 0 8 0,0 0 1 16,0 0 1-16,0-7 0 0,0-5-17 0,0-4-4 16,0-3-1-16,-5-1 0 0,5-3-19 0,0-4 0 15,0-5 8-15,0-3-8 0,0-4 8 0,5-4-8 16,-1-3 12-16,5-1-12 0,4 0 0 0,5 0-11 0,-1 0 0 0,5 1 0 15,-4-1-4-15,-1-4-1 0,1 4 0 0,4 1 0 16,-5-5 16-16,1 4-11 0,-1 4 11 0,-4 4-10 16,-4 4 10-16,0 4 0 0,0 0 0 0,0 3 0 15,-5 1 0-15,0 4 0 0,-4-1 0 0,5 1 8 16,-1 7-8-16,-4 1 0 0,0 3 8 0,4-4-8 16,1 9-11-16,-5-5-6 0,4 4-2 0,1-4 0 15,-1 5 10-15,5-1 9 0,0 0-13 0,-1 4 5 16,-3 0 8-16,3 0-10 0,6 0 10 0,-6 0-10 15,6 8 10-15,-6 0 0 0,6-4-9 0,-6 4 9 16,5 4 0-16,-4 0-11 0,0-4 11 0,0 7-8 0,4 1 8 0,-4 8 0 16,-1-5-9-16,-3 9 9 0,4 3 0 0,4 8-11 15,-9 0 11-15,1 4-8 0,3 8 8 0,-3 4 0 16,4-1 8-16,-1 9-8 0,1-1 0 0,4-3 0 16,5 7 0-16,-5-11 8 0,5 4-8 0,-1-5 0 15,5-3 0-15,0-4 8 0,0 0-8 0,0-4 12 16,0-4-4-16,-5-4 0 0,5-4-8 0,-4 1 12 15,-5-5-4-15,4-7 0 0,1-1-8 0,-9-7-8 16,0 0 8-16,-1-4-964 0</inkml:trace>
          <inkml:trace contextRef="#ctx0" brushRef="#br0" timeOffset="20220.2798">14097 2929 576 0,'0'0'25'0,"0"0"6"0,0 0-31 0,0 0 0 16,0-8 0-16,0 0 0 0,0 0 149 0,0 1 24 15,5-5 5-15,-5 4 1 0,4-4-83 0,5 1-16 16,0-1-3-16,4-8-1 0,0 1-36 0,0-1-8 16,0 5-2-16,0-5 0 0,5-3-14 0,0 0-4 15,-1 3 0-15,1-3 0 0,4 3-4 0,-5 5-8 16,5-5 11-16,0 1-11 0,0-1 13 0,-5 4-4 16,1 1-1-16,0 3 0 0,-5 4 16 0,-5 1 2 15,6 3 1-15,-1 0 0 0,-4 8-16 0,-1-4-3 16,1 11-8-16,4 1 12 0,-4 11 5 0,0 5 1 15,0 7 0-15,4 4 0 0,0 8-8 0,5 3-2 0,-5 13 0 16,4 7 0-16,1 0 3 0,-1 0 0 0,5-3 0 0,0-1 0 16,0-8 5-16,0 1 0 0,4-4 1 0,-4-1 0 15,0-15-1-15,0 4 0 0,-4-8 0 0,4-4 0 16,-5-7-8-16,-4-1-8 0,1-7 12 0,-6-1-12 16,1-7-24-1,4-4-11-15,-4 0-2 0,-9-4-855 0</inkml:trace>
          <inkml:trace contextRef="#ctx0" brushRef="#br0" timeOffset="20503.4592">15308 2511 1407 0,'5'-15'62'0,"-5"11"14"0,-5-4-61 0,5 4-15 16,-9-3 0-16,5 3 0 0,-5-4 48 0,-4 8 6 15,0 0 2-15,0 0 0 0,-5 0-39 0,-4 4-7 16,0 4-2-16,0 3 0 0,-4 1-8 0,4 7 0 16,-4 1 0-16,4 7 0 0,-9 4 0 0,0 4 0 15,5 4 0-15,-5 12 0 0,1 4 28 0,-1 3 4 16,0 5 1-16,1-1 0 0,-6-3 0 0,6-1 0 16,-5 1 0-16,-5-1 0 0,1 1-18 0,-1-1-4 15,-4-3-1-15,5-1 0 0,-5-7-10 0,4-4-11 16,1-4 3-16,8-4 0 15,-4-4-45-15,9 0-9 0,8-7-2 0</inkml:trace>
          <inkml:trace contextRef="#ctx0" brushRef="#br0" timeOffset="20885.6766">15519 3350 1850 0,'0'0'40'0,"0"0"9"0,0 0 2 0,0 0 1 0,0 0-41 0,0 0-11 16,0 0 0-16,0 0 0 0,0 0 52 0,0 16 9 15,-5-1 2-15,5 5 0 0,5-1-31 0,-5 5-7 16,0-1-1-16,4 4 0 0,-4 4-16 0,5 5-8 16,-5-9 0-16,0 4 8 0,-5 0-8 0,5-7 0 15,-4-1 0-15,4 0 8 16,-9-3-29-16,5-1-7 0,4-3 0 0,-5-8-1 15,5-8-142-15,0 0-28 0,0 0-5 0,0 0-2 0</inkml:trace>
          <inkml:trace contextRef="#ctx0" brushRef="#br0" timeOffset="21911.5788">14606 1969 864 0,'0'0'76'0,"0"0"-60"0,0 0-16 0,0 0 0 16,0 0 82-16,0 0 14 0,0 0 2 0,0 0 1 16,0 0-4-16,9 8-1 0,0-4 0 0,4 0 0 0,4 0-39 0,1-4-8 15,4 0-2-15,4-4 0 0,5 4-7 0,4-4-2 16,0 0 0-16,9 0 0 0,9 0-16 0,-9 1-4 15,-5-1-1-15,9-4 0 0,-4 0-15 0,-4 4 0 16,-5-4 0-16,0 4-560 16,-9 1-116-16</inkml:trace>
          <inkml:trace contextRef="#ctx0" brushRef="#br0" timeOffset="22423.2992">13812 2250 1094 0,'0'0'24'0,"-9"-4"4"15,-4 0 2-15,0 1 2 0,13 3-32 0,0 0 0 0,-13 7 0 0,-5 5 0 0,5-4 68 0,0 11 7 16,-5-3 1-16,1 7 1 0,-1 5-36 0,5-1-7 16,-4 4-2-16,3 12 0 0,-3 0 12 0,-1 11 1 15,5 5 1-15,-4 7 0 0,-1 8 0 0,1 4 0 16,-1 8 0-16,5-4 0 0,0 0 2 0,0 0 1 16,4-4 0-16,4 0 0 0,5-8-11 0,5 4-2 15,-1-8-1-15,9 1 0 0,0-9-5 16,9 1-1-16,5-5 0 0,12-3 0 0,-4-4-29 0,9-8-15 15,4-4 2-15,5-4-963 0</inkml:trace>
          <inkml:trace contextRef="#ctx0" brushRef="#br1" timeOffset="1.70929E8">15699 2570 1152 0,'0'0'102'0,"4"-12"-82"16,5 1-20-16,-5-1 0 0,1 0 60 0,-1 4 8 15,-4 8 2-15,0 0 0 0,0 0-20 0,0 0-4 16,0 0-1-16,0 0 0 0,0 0-29 0,0 0-7 16,0 0-1-16,0 0 0 0,0 0-8 0,0 0 8 15,0 0-8-15,0 12 8 0,0-12 0 0,0 8 0 16,9 0 0-16,0 3 0 0,-1 1 11 0,1-4 1 16,4 4 1-16,-4-1 0 0,9 1 10 0,-1 4 1 15,-4-1 1-15,0 5 0 0,1 3-9 0,3 4-1 16,-8 5-1-16,4-1 0 0,0 8-8 0,-4 4-2 15,0 0 0-15,0 3 0 0,-1-3 7 0,1 8 1 16,-5-16 0-16,5 4 0 0,-4-4-20 0,3 0 0 16,-3-7-13-16,4-1 5 0,-1 0 8 0,6-7 0 15,-6-5 0-15,1 1 8 0,0-1 0 0,0 1 1 16,-1-8 0-16,1 0 0 0,0-1 3 0,-9-7 1 0,9 0 0 16,-9 0 0-16,0 0-2 0,0 0-1 0,0 0 0 0,0 0 0 15,13 4 0-15,-13-4 0 0,0 0 0 0,0 0 0 16,0 0 3-16,0 0 1 0,0 0 0 0,0 0 0 15,9 0-14-15,-9 0 11 0,0 0-11 0,0 0 10 16,0 0-10-16,0 0 0 0,8-4 0 0,-8 4 0 16,5-3 0-16,4-1 0 0,-1-4 0 0,-8 8 0 15,9-8 0-15,-4 4 12 0,-1-8-12 0,5 9 12 16,-5-13-2-16,5 4 0 0,-5 1 0 0,5-1 0 16,0-8 3-16,0 9 1 0,-5-9 0 0,5 1 0 15,0-1 3-15,-1-3 1 0,5-5 0 0,-4 1 0 0,0-8 2 16,4 0 0-16,5-8 0 0,-5 4 0 0,4 0-9 0,1-8-2 15,4-3 0-15,0-1 0 0,0 4-9 0,8-4 0 16,1-3 0-16,0 3 8 0,4 0-8 0,0 5 8 16,5-5-8-16,-5 8 8 0,0 4-8 0,0 4 0 15,-4 4 0-15,-1 3-11 16,-3 5-74-16,-1 7-15 0,-4 5-4 0,-5 3-910 16</inkml:trace>
          <inkml:trace contextRef="#ctx0" brushRef="#br0" timeOffset="25424.2568">17278 2605 745 0,'0'0'32'0,"0"0"8"0,0 0-32 0,4-12-8 0,-4 1 0 0,0 3 0 16,0 0 47-16,0-4 7 0,5 5 2 0,-5-5 0 15,4 0-10-15,1 4-2 0,-5-3 0 0,0-1 0 16,4 0-9-16,-4 1-3 0,9-5 0 0,-5 0 0 16,5 1 16-16,0-5 4 0,-1 1 0 0,6-1 0 15,-6 1-7-15,6-1-1 0,-1 1 0 0,0 3 0 16,-4-3-5-16,4 3-2 0,-4-3 0 0,-1-1 0 15,1 8-1-15,0 1-1 0,0-1 0 0,-1 4 0 16,-3-7-19-16,4 7-4 0,-5 0-1 0,-4 8 0 16,0 0-11-16,9-4 0 0,0 0 9 0,-1 4-9 15,6 4 0-15,-6 0 0 0,10 0 0 0,-5 4 0 0,5 3 0 16,3 5 0-16,1 4 8 0,0 7-8 0,0 0 16 16,5 12 0-16,8 4-1 0,-9 4 0 0,-8 4 14 15,4-1 3-15,8 5 1 0,-3 3 0 0,-5 1-7 0,-1-5-2 16,6 1 0-16,-1 3 0 0,0-7-10 0,1 0-2 15,-10-8-1-15,1-4 0 0,-1 0-11 0,1-8 8 16,-9-8-8-16,4 1 8 0,-4-5-17 0,-1-3-4 16,1-4-1-16,-9-12 0 15,0 11-138-15,0-11-28 0</inkml:trace>
          <inkml:trace contextRef="#ctx0" brushRef="#br0" timeOffset="28268.8487">17291 1786 1105 0,'0'0'48'0,"0"0"12"0,0 0-48 0,0 0-12 0,0 0 0 0,13-4 0 16,-4 0 53-16,9 4 9 0,-1-11 2 0,10 7 0 16,-1 0 0-16,9-4 0 0,0 0 0 0,13 4 0 15,9-7-26-15,0-1-5 0,-4 4-1 0,4 4 0 16,5 0 0-16,-1 4-1 0,0 0 0 0,-8 0 0 15,-5 4-31-15,-4 0 8 0,4-4-8 0,1 0-796 16</inkml:trace>
          <inkml:trace contextRef="#ctx0" brushRef="#br0" timeOffset="25713.5386">18142 2196 1094 0,'14'-20'97'0,"-14"16"-77"0,-5-11-20 0,5 7 0 16,0 0 57-16,5 0 8 0,-1-3 2 0,-4 11 0 16,-4-4-31-16,4 4-7 0,4-8-1 0,-4 8 0 15,-9 0 5-15,9 0 1 0,-9-4 0 0,9 4 0 16,-13 8-14-16,0 3-4 0,-5 5 0 0,1 4 0 15,-1 11 28-15,-8 4 4 0,-9 4 2 0,0 15 0 16,9 1 10-16,-5 7 1 0,-13 1 1 0,0 3 0 16,0 0-34-16,5 1-6 0,4-1-2 0,4 4 0 0,-4-4-12 0,4-7-8 15,9-4 10-15,0-1-10 0,0-3-12 0,5-4-9 16,8-8-2-16,-4-8 0 16,4 0-129-16,0-8-25 0,5-7-6 0,4 4-1 0</inkml:trace>
          <inkml:trace contextRef="#ctx0" brushRef="#br0" timeOffset="27771.7483">18441 2983 345 0,'22'4'31'0,"-22"-4"-31"0,-9 4 0 0,9-4 0 0,0 0 114 0,0 0 17 16,0 0 3-16,0 0 1 0,-9-4-79 0,9 4-15 15,0 0-3-15,0 0-1 0,-13 0-26 0,13 0-11 16,0 0 8-16,0 0-8 0,-9 0 9 0,9 0-9 15,0 0 10-15,0 0-10 0,0 0 34 0,0 0 1 16,0 0 0-16,0 0 0 0,13-4-7 0,-13 4 0 16,0 0-1-16,0 0 0 0,13-4 10 0,-4 1 3 15,-9 3 0-15,0 0 0 0,0 0-23 0,0 0-4 16,0 0-1-16,0 0 0 0,0 0 7 0,0 0 1 16,9-4 0-16,0 0 0 0,-9 4 3 0,0 0 1 15,0 0 0-15,4-8 0 0,9 4 0 0,-4 0 0 16,-9 4 0-16,0 0 0 0,0 0 10 0,0 0 2 15,0 0 1-15,0 0 0 0,0 0-29 0,0 0-8 16,9-4 0-16,-9 4 0 0,0 0 0 0,0 0 0 16,9-8 0-16,-5 5 8 0,-4 3-8 0,0 0 0 15,0 0 0-15,9 0 0 0,4-4 0 0,-13 4 0 0,0 0 0 0,0 0 0 16,0 0 0-16,0 0 0 0,0 0 0 0,0 0 0 16,0 0 0-16,0 0 0 0,0 0 0 0,0 0 0 15,0 0 0-15,0 0 0 0,0 0 0 0,9 0 0 16,0 0 0-16,-5 4 0 0,-4-4 0 0,9 0 0 15,4 0 0-15,-4 0 0 0,-9 0 0 0,13 3 0 16,0-3 0-16,-4 0 0 0,0 4 0 0,-9-4 0 16,0 0 0-16,8 4 0 0,-3 0 0 0,-5-4 0 15,0 0 0-15,0 0 0 0,13 8 0 0,-9 0 0 16,-8 0 0-16,4 3 0 0,0-3 0 0,4 4 0 16,5 3 10-16,-9 1 1 0,-9 0 0 0,9-1 0 15,5-3 0-15,-5 3 0 0,-9-3 0 0,4 4 0 0,5-1-11 0,-8-3 10 16,-5 0-10-16,-1-1 10 0,1-3 0 15,4 4 0-15,-4-4 0 0,0 3 0 0,-4-7-2 0,3 4-8 16,10 4 12-16,-9-4-4 0,-5-1 1 0,5 1 0 16,9 0 0-16,-1 4 0 0,-3-8-1 0,-1 7 0 15,0-7 0-15,0 4 0 0,9-8-8 0,0 8 12 16,-9 4-12-16,5-12 12 0,4 0-12 0,0 0 12 16,0 0-12-16,0 0 12 0,0 0-12 0,0 0 0 15,0 0 9-15,0 0-9 0,0 0 8 0,9 0-8 16,13 3 10-16,4-6-10 0,-4 3 0 0,4-8 0 15,-4 4 0-15,5-4 0 16,8 4-48-16,0 0-4 0,-9-4 0 0,5 1-816 0</inkml:trace>
        </inkml:traceGroup>
        <inkml:traceGroup>
          <inkml:annotationXML>
            <emma:emma xmlns:emma="http://www.w3.org/2003/04/emma" version="1.0">
              <emma:interpretation id="{E8A27080-79E7-4B3A-BEFE-4D131380AAF2}" emma:medium="tactile" emma:mode="ink">
                <msink:context xmlns:msink="http://schemas.microsoft.com/ink/2010/main" type="inkWord" rotatedBoundingBox="21143,2344 23565,2154 23687,3689 21264,388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629.996">19682 1798 1630 0,'0'0'36'0,"0"0"7"0,5-8 1 0,-5 0 3 0,0-3-38 0,0 3-9 16,-5 4 0-16,1-8 0 0,4 12 64 0,0 0 12 15,0 0 1-15,0 0 1 0,0 0-53 0,13 12-10 16,5 0-3-16,-1 7 0 0,1 12 6 0,-1 4 1 16,5 12 0-16,-4 0 0 0,-1 4 8 0,-4 7 1 15,1 5 1-15,-6 11 0 0,-3-8 11 0,-5 8 3 16,-5-8 0-16,1 12 0 0,0-11-24 0,-5-1-5 16,-4 0-1-16,0 4 0 0,-5-11 1 0,0-1 0 15,1-3 0-15,-5 0 0 0,-4-13-14 0,-1-3 0 0,5 4-12 16,-8-8 12-1,-1-3-132-15,0-9-19 0,-4 4-4 0,4-7-737 0</inkml:trace>
          <inkml:trace contextRef="#ctx0" brushRef="#br0" timeOffset="29672.3679">21121 2391 633 0,'-17'-20'56'0,"17"12"-44"0,0 1-12 0,-5-5 0 0,1 4 95 0,4-8 17 16,-4 1 3-16,4-1 1 0,0 1-34 0,0-5-6 15,0 1-2-15,0-1 0 0,0 5-23 0,4-1-5 16,-4-4-1-16,0 5 0 0,0-1 4 0,0 5 1 16,0 11 0-16,0 0 0 0,0-12-12 0,0 12-2 15,0 0-1-15,0 0 0 0,0 0-35 0,0 0 0 16,0 0 0-16,0 0 0 0,0 12 0 0,0 7 0 15,0 4 0-15,-4 13 0 0,-5-1 0 0,-4 11 0 16,0 13 0-16,-1 3 0 0,-8 1 28 0,0-1 0 16,1 4-1-16,-1 8 0 0,-5-3 10 0,5-5 3 15,0 0 0-15,0-7 0 0,1-9-21 0,7-3-4 16,1-8-1-16,0-4 0 0,0-3 13 0,4-13 2 16,5 1 1-16,-1-5 0 0,5-3-8 0,0-4-2 15,0-8 0-15,0 0 0 0,0 0-20 0,0 0 0 16,0 0 0-16,9-8 0 0,0-8 0 0,0 5 0 0,-1-9 0 0,1-3 0 15,0-5 0-15,0-3 0 0,4 0 0 0,-4-20 0 16,4 4 0-16,0 1 0 0,0-13 0 0,5 5 0 16,-5-1 0-16,4-7 0 0,1 3 0 0,0-15 0 15,3 4 0-15,1-4-10 0,-4 4 1 0,8 3 0 16,5 9-9-16,0-1-2 0,-5 9 0 0,5-1 0 16,-1 4 11-16,1 4 9 0,0 4-13 0,0 4 5 15,-5 4 0-15,-4 7 0 0,0 1 0 0,0 4 0 16,-5-1 8-16,1 8 0 0,-1-7 0 0,1 7 0 15,-5 4 0-15,0 1 0 0,0 3 0 0,1 0 0 16,-1 0 0-16,-5 4 0 0,1 4 0 0,-9-4 0 0,13 4 0 0,-4 7-8 16,0 5 8-16,-5 7-8 0,5 1 8 15,0 7 11-15,0 4-3 0,-5 8 0 0,5 8 9 0,4 3 2 16,-4 5 0-16,0 3 0 0,-1 4 7 0,1-3 2 16,-5 3 0-16,5 0 0 0,-4-3-28 0,-1-1 0 15,0 1 0-15,5-1 0 0,0-11 9 0,-5-1-9 16,10-3 10-16,-6-4-10 0,5-4 8 0,1-4-8 15,3 0 0-15,-4-7 9 16,-4-5-29-16,4-4-5 0,-4-3-2 0,4 0 0 16,5-1-56-16,-5-3-11 0,0-12-2 0,5 0-502 15,-1 0-100-15</inkml:trace>
        </inkml:traceGroup>
        <inkml:traceGroup>
          <inkml:annotationXML>
            <emma:emma xmlns:emma="http://www.w3.org/2003/04/emma" version="1.0">
              <emma:interpretation id="{17B9A4F2-469D-493E-8765-16A4CF4D6FA5}" emma:medium="tactile" emma:mode="ink">
                <msink:context xmlns:msink="http://schemas.microsoft.com/ink/2010/main" type="inkWord" rotatedBoundingBox="24250,1982 30232,1510 30385,3443 24403,391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360.1401">26632 2196 345 0,'0'0'31'0,"0"0"-31"0,0 0 0 0,0 0 0 0,-13 0 98 0,13 0 14 16,0 0 2-16,-9-4 1 0,-4-4-35 0,13 8-6 15,-9-4-2-15,9 4 0 0,-5-4-4 0,-3 0 0 16,8-11-1-16,0 7 0 0,4 0-24 0,-4-4-5 15,0 12-1-15,9-7 0 0,-5-9-13 0,9 4-4 16,-4 1 0-16,0-5 0 0,0 4-11 0,4-3-9 16,0 3 12-16,0-8-12 0,0 5 8 0,5-5-8 15,-9 5 0-15,8-5 0 0,-4 5 21 0,-4-5-2 16,4 1-1-16,1-1 0 0,-1 1 3 0,0 3 1 16,0 0 0-16,-4-3 0 0,0 7 17 0,-1 1 3 15,1-1 1-15,-5 4 0 0,5 0-35 0,-9 8-8 16,0 0 0-16,0 0 0 0,9-4 9 0,-9 4 0 15,13 8 0-15,-4 4 0 0,9 7-9 0,-5-3 0 16,4 7 0-16,1 9 0 0,4 3 8 0,0 8-8 0,4 3 12 0,-4 9-4 16,4-8 17-16,1 3 3 0,-6 5 1 0,1 0 0 15,-4 3-1-15,-5-3-1 0,-4-5 0 16,4 1 0-16,0-12-15 0,0 0-2 16,1-4-1-16,-6-4 0 0,1 1-9 0,4-5-12 0,-4-8 2 0,0 1 1 15,-5-5-51 1,1-3-11-16,-1-4-1 0</inkml:trace>
          <inkml:trace contextRef="#ctx0" brushRef="#br0" timeOffset="38252.9549">26544 1119 1148 0,'-13'-8'51'0,"13"8"10"0,0 0-49 0,0 0-12 16,-5-7 0-16,5 7 0 0,-4-4 96 0,4 4 16 0,0 0 3 0,0 0 1 15,-9 0-27-15,9 0-5 0,0 0 0 0,0 0-1 16,0 0-11-16,13-4-3 0,5 0 0 0,8 0 0 16,1 0-25-16,8 4-4 0,9-4-2 0,4 4 0 15,-4 0-29-15,4 0-9 0,5 0 0 0,-5 0 0 31,0-4-89-31,5 4-25 0,-9 0-5 0</inkml:trace>
          <inkml:trace contextRef="#ctx0" brushRef="#br0" timeOffset="36619.2702">27439 1771 1105 0,'0'0'48'0,"0"0"12"0,0 0-48 0,-4 0-12 16,-5 0 0-16,0 7 0 0,-4 1 53 0,0 4 9 16,0 3 2-16,-5 5 0 0,-4 3-10 0,-4 5-2 15,4-1 0-15,-9 8 0 0,5 0 9 0,-5 12 2 16,-4-8 0-16,0 8 0 0,4 0-15 0,0-5-2 16,1 1-1-16,-1 4 0 0,5 0-36 0,-1 0-9 15,5-4 0-15,-4 0 0 0,4-5-14 0,0 1-5 16,0-3-1-16,5 3-809 0</inkml:trace>
          <inkml:trace contextRef="#ctx0" brushRef="#br0" timeOffset="36888.7285">27816 2359 1882 0,'0'0'41'0,"0"0"9"0,0 0 2 0,0 0 1 0,0 0-42 15,0 0-11-15,0 0 0 0,0 0 0 16,0 0 27-16,5 12 3 0,-5 8 1 0,4-5 0 0,-4 5-19 0,4-1-3 16,-4 1-1-16,0 3 0 0,0 0-8 0,5 1 0 15,-5-5 0-15,0 5 0 16,0-5 0-16,0 9 0 0,4-13 0 0,-4 9 0 15,0-5-49-15,-4 1-12 0,-1-5-3 0,1-3-771 16</inkml:trace>
          <inkml:trace contextRef="#ctx0" brushRef="#br0" timeOffset="37175.9601">28259 1345 1036 0,'18'-11'46'0,"-9"11"10"0,4 0-45 0,0 0-11 0,5 4 0 0,4 7 0 16,-5 9 156-16,1 3 28 16,4 16 7-16,0 0 1 0,-1 4-109 0,1 8-22 15,0 3-4-15,-4 9-1 0,-1 3-38 0,-3 0-8 0,-10 5-2 0,0-5 0 16,1 0 32-16,-10-3 5 0,-3 7 2 0,-10 0 0 15,0-4-24-15,-3-3-5 0,-1-1-1 0,-5-3 0 16,-3-13-17-16,3 5 0 0,-3-4 0 0,-1-4 0 16,0-4-16-16,-4-4-8 0,0-4 0 0,0 0-924 15</inkml:trace>
          <inkml:trace contextRef="#ctx0" brushRef="#br0" timeOffset="30937.862">22828 1673 403 0,'9'-16'17'0,"-9"16"5"0,4-7-22 0,-4-5 0 16,5 8 0-16,-5 4 0 0,0 0 84 0,8-12 12 15,-8 12 2-15,0 0 1 0,9 0-54 0,-9 0-10 16,0 0-3-16,0 0 0 0,0 0 26 0,0 0 5 16,0 0 1-16,0 0 0 0,4 12-26 0,-4-8-5 15,0 8-1-15,-4 7 0 0,-5 1 29 0,1 3 6 16,-6 4 1-16,1 1 0 0,0-1-10 0,0 8-2 16,-5 4 0-16,1 8 0 0,-1 0-3 0,1 3-1 15,-1 9 0-15,1 3 0 0,3 1-3 0,1 3-1 16,-4 0 0-16,4 4 0 0,4-7-32 0,0 3-6 15,5-4-2-15,-1-3 0 0,5-1-8 0,0-7 0 16,0-4 9-16,9 0-9 0,-5 0 12 0,5-8-3 0,0-4 0 16,0-4 0-16,-1 4-9 0,6-16-11 0,-1 5 3 0,0-9 0 31,5 1-48-31,-1-8-10 0,5 0-2 0</inkml:trace>
          <inkml:trace contextRef="#ctx0" brushRef="#br0" timeOffset="32099.5417">23473 2285 230 0,'0'0'20'0,"0"0"-20"16,0 0 0-16,0 0 0 0,0 0 51 0,0 0 5 16,0 0 2-16,0 0 0 0,0 0 3 0,0 0 1 15,4-4 0-15,-4 4 0 0,0 0 4 0,0 0 1 16,0-7 0-16,0 7 0 0,0 0-35 0,0 0-6 15,0 0-2-15,0 0 0 0,0 0 7 0,0 0 1 16,0 0 0-16,0 0 0 0,-4-8-32 0,4 8 0 16,0 0 0-16,0 0 0 0,0 0 0 0,0 0 0 15,0 0 0-15,0 0 0 0,0 0 25 0,0 0-1 16,-4-4 0-16,4 4 0 0,0 0 13 0,-5-8 3 16,5 8 0-16,0 0 0 0,0 0-23 0,0 0-4 15,0 0-1-15,0 0 0 0,0 0-4 0,5-4-8 16,3 0 11-16,-8 4-11 0,0 0 0 0,0 0 0 15,0 0 0-15,0 0 0 0,0 0 0 0,0 0 0 16,0 0 0-16,0 0-12 0,0 0 12 0,0 0 16 16,0 0-3-16,0 0-1 0,0 0 29 0,0 0 6 15,0 0 1-15,0 0 0 0,0 0-20 0,0 0-3 0,0 0-1 0,0 0 0 16,0 0-24-16,0 0 0 0,0 0 0 0,0 0 0 16,0 0 14-16,0 0-2 0,-8-7-1 0,3 3 0 15,5 4-11-15,0 0 0 0,0 0 0 0,0 0 0 16,0 0 0-16,0 0 0 0,0 0 0 0,0 0 0 15,0 0 0-15,0 0 0 0,0 0 0 0,0 0 0 16,0 0 18-16,0 0 2 0,0 0 0 0,-4-8 0 16,-1 0-11-16,5 8-1 0,0 0-8 0,-4-8 12 15,4-3-12-15,-4 7 11 0,4 4-11 0,-5-4 10 16,1-8-10-16,-1 8 12 0,1 0-12 0,0-7 12 0,4 3-12 16,-5 0 8-16,1-4-8 0,4 1 8 0,0-1 3 0,-5-4 0 15,5 5 0-15,-4-5 0 0,4 0-11 0,4 1 10 16,1 7-10-16,-1-15 10 0,1 7-10 0,3 4 0 15,1-7 0-15,0 7 0 16,4-7-24-16,0 3-3 0,0 0-1 0,1 5 0 0,-1-5 16 0,0 8 4 16,0 0 0-16,0 1 0 0,-4 3 8 0,0-4 0 15,-5 4 0-15,-4 4 0 0,9 0 0 0,-9 0 11 16,0 0-3-16,9 4 0 0,-9-4-8 0,9 4 8 16,-1 4-8-16,-3 3 8 0,-5-11-8 0,8 16 10 15,6 3-10-15,-1 5 10 0,0-1 5 0,0 8 1 16,5 8 0-16,4 4 0 0,-5-4 6 0,5 8 2 15,0 8 0-15,4-8 0 0,-8 3 5 0,-1 1 2 16,5 0 0-16,0-1 0 0,0-3 5 0,0 0 0 16,-4-8 1-16,4 4 0 0,-5-8-19 0,1 4-4 0,-1-4-1 0,-4-4 0 15,5-4-13-15,-5-3 0 0,-4-5 0 0,4 1 0 32,-4-5-39-32,4 1-4 0,0 0-1 0,-4-12 0 15,0-1-32-15,4 5-6 0,-9-4-2 0,9-4-777 0</inkml:trace>
          <inkml:trace contextRef="#ctx0" brushRef="#br0" timeOffset="32382.3489">24188 1891 1465 0,'0'0'64'0,"0"0"15"0,0 0-63 0,0 0-16 16,0 0 0-16,0 0 0 0,0 0 44 0,0 0 7 16,0 0 1-16,-4 12 0 0,-5-4-4 0,0 8 0 15,-4-1 0-15,0 9 0 0,-9 3-15 0,0 8-3 16,4 4-1-16,-12 8 0 0,3-4-8 0,-3 3-1 16,-1 5-1-16,0 0 0 0,5 0-19 0,-5-1 0 15,0 5 0-15,-4-12 0 0,5 7 0 0,3 1 0 16,-3-4 0-16,3 4 0 15,-3-1-144-15,3-3-32 0,-21 47-6 0,13-36-2 0</inkml:trace>
          <inkml:trace contextRef="#ctx0" brushRef="#br0" timeOffset="33342.0042">24495 2613 576 0,'0'0'25'0,"5"0"6"0,3-4-31 0,1 0 0 16,-5-4 0-16,5 4 0 0,0 0 183 0,0-3 30 15,0-1 7-15,-1 0 0 0,1 4-123 0,4-4-25 16,0 1-4-16,1 3-2 0,3-4-12 0,1 0-2 16,4 0-1-16,-5 4 0 0,1-3-11 0,-1 3-3 15,10-4 0-15,-10 4 0 0,9 0 3 0,-4 0 0 16,0 4 0-16,5-4 0 0,-1 8-27 0,-4 0-5 16,0 0 0-16,0 0-8 0,-5 4 0 0,-3 3 0 15,-6-3 0-15,5 8 0 0,-4-5 0 0,-9 5 0 16,0 0 0-16,-4-1 0 0,-1 5 22 0,-3-5-2 15,-10 5-1-15,5-1 0 0,-5 1 5 0,1-5 2 16,-1 1 0-16,-4 0 0 0,5-5-14 0,-1 1-4 16,1 4 0-16,-1-5 0 0,5-3-8 0,-5 0 0 15,5 0 0-15,5 0 0 0,3-1 0 0,-4-3-11 0,1 0 3 16,8-4 0 0,0 0-23-16,0 0-4 0,0 0-1 0,0 0 0 0,0 0 12 0,0 0 3 0,0 0 0 0,0 0 0 15,0 0 21-15,0 0 0 0,13 4 0 0,0 0 0 16,-4 4 0-16,4-4 0 0,-4 3 0 15,4 5 8-15,-9 0-8 0,5 0 0 0,-5-1 9 0,1 1-9 16,-5 4 17-16,0 3-1 0,-5-7 0 0,1 7 0 16,-5-7 15-16,5 4 2 0,-9-1 1 0,-5 1 0 15,1-1-22-15,-1 1-4 0,-4-4 0 0,0-1-8 16,0 5 0-16,0 0-9 0,0-5-1 0,5 5 0 16,-5-4-118-16,4-1-23 0,1-11-5 0,-1 8-685 15</inkml:trace>
          <inkml:trace contextRef="#ctx0" brushRef="#br1" timeOffset="1.70932E8">25403 1895 345 0,'0'0'31'0,"0"0"-31"0,0 0 0 0,0 0 0 15,9-4 133-15,-5-3 21 0,5 7 4 0,-4-12 1 16,-5 12-67-16,4-4-12 0,-4 4-4 0,4-8 0 16,-4 8-9-16,5-8-3 0,-5 8 0 0,0 0 0 15,0 0-12-15,0 0-4 0,0 0 0 0,4-3 0 16,-4 3-20-16,0 0-4 0,0 0 0 0,0 0-1 16,0 0 8-16,0 0 1 0,0 0 1 0,0 0 0 15,0 0-17-15,9 0-3 0,-9 0-1 0,13 3 0 16,-4 5 8-16,0 0 0 0,-1 0 1 0,6 4 0 15,-10 3-8-15,5-7-1 0,-5 11-1 0,5 5 0 16,-5-1-11-16,1 1 0 0,-1 7 0 0,0 4 8 16,-4 0 0-16,0 4-8 0,0 0 12 0,0 8-4 15,0-4 3-15,0 4 0 0,5-12 0 0,-10 8 0 0,5-8-2 16,0 0 0-16,0-4 0 0,-4 0 0 0,4-4 1 16,-4 1 0-16,4-5 0 0,0 0 0 0,0-3 1 15,4-1 0-15,-4-3 0 0,0 0 0 0,0-1-3 0,4-3 0 16,-4-4 0-16,5 7 0 0,-5-15 5 0,0 0 1 15,0 0 0-15,0 4 0 0,0 4-6 0,0 0-8 16,0-8 11-16,0 0-11 0,4 4 0 0,-4 7 0 16,0-11 0-16,0 0 0 0,0 0 8 0,0 0-8 15,0 0 0-15,0 0 0 0,5 4 0 0,-5-4 0 16,0 0 0-16,0 0 0 0,0 0 9 0,0 0-9 16,0 0 0-16,0 0 9 0,0 0-9 0,0 0 0 15,0 0 0-15,0 0 8 0,0 0-8 0,0 0 0 16,0 0 9-16,8-4-9 0,-8 4 0 0,0 0 8 15,9-3-8-15,0-5 0 0,-9 8 0 0,0 0 0 0,0 0 0 16,9-4 8-16,-5 0-8 0,-4 4 0 0,0 0 0 0,9-4 0 16,-9 4 0-16,0 0 0 0,0 0 0 0,4-8 0 15,5 4 0-15,-9 4 0 0,0 0 0 0,0 0 0 16,0 0 0-16,4-11 0 0,1-1 0 0,-1 4 0 16,1 0 0-16,-1 1 0 0,-4-1 0 0,4 0 8 15,1 0-8-15,-1-4 0 0,5 5 0 0,-5-5 0 16,5-4 0-16,0 1 9 0,0 3-9 0,-1-7 10 15,1-1-2-15,0 1 0 0,4-5 0 0,0-3 0 16,-4 0 0-16,4-5-8 0,5 5 12 0,-5-8-4 0,0-4-8 16,-4 4 0-16,8 0 0 0,5 0 0 0,-4-4 0 15,8 0 0-15,1 0 0 0,-1 0 0 0,5 4 0 16,4 0 0-16,-5 3 9 0,-3 1-9 0,3 4 0 0,-3 3 0 16,-1 5 0-16,0-1 0 0,-8 5 0 0,4-1 0 15,-9 5 0-15,0-1-12 16,-4 4-17-16,0 0-4 0,-5 4-1 0,-4 4 0 15,0 0-166-15,0 0-32 0,0 0-8 0,-17 0 0 0</inkml:trace>
          <inkml:trace contextRef="#ctx0" brushRef="#br1" timeOffset="1.71067E8">26483 1267 586 0,'0'0'26'0,"0"0"6"0,0 0-32 0,0 0 0 0,0 0 0 0,0 0 0 15,0 0 53-15,4-3 5 0,-4 3 1 0,13-8 0 16,-4 8-29-16,0-4-6 0,-9 4 0 0,8-4-1 16,1 0-2-16,0 0 0 0,-9 4 0 0,9-4 0 15,0 0-9-15,-1 0-3 0,1 1 0 0,-9 3 0 16,9 0 15-16,4 0 4 0,-4 0 0 0,0-4 0 15,-9 4-10-15,13 0-2 0,-4 0 0 0,-9 0 0 16,13-8 0-16,-13 8 0 0,0 0 0 0,8-4 0 16,-8 4-16-16,14 0 10 0,-14 0-10 0,0 0 8 0,0 0-8 0,0 0 0 15,4-8 0-15,-4 8 0 0,0 0 28 0,0 0 3 16,0 0 1-16,0 0 0 0,9-8-32 0,-9 8 0 16,0 0 0-16,0 0 0 0,4-7 0 0,-4 7 0 15,0 0 0-15,0 0 0 0,9-4 0 0,-9 4 0 16,9-8 0-16,-1 4 0 0,6-4 16 0,-1 8-4 15,4-8 0-15,1 4 0 0,-1 1-3 0,1-1-1 16,4 4 0-16,0-8 0 0,0 4 7 0,0 0 1 16,4-4 0-16,5 8 0 0,-5-4 9 0,0 4 3 15,5-4 0-15,0 4 0 0,-5 0-16 0,0 0-4 16,-4 0 0-16,5 0 0 0,-1 0-8 0,0-3 0 16,-4 3 0-16,0 0 0 0,0 0 0 0,0 0 0 15,-4-4 0-15,4 4 8 0,-9-4 0 0,4 4 0 0,1-4 0 16,-5 4 0-16,0-4-8 0,-4 0 0 0,4 0 0 0,-4 4 8 15,-9 0-8-15,9 0 12 0,-1 0-12 0,1 4 12 16,-9-4-12-16,0 0 0 0,0 0 0 0,0 0-11 16,0 0 11-16,0 0 8 0,0 0-8 0,0 0 11 15,0 0-11-15,0 0 0 0,0 0 0 0,0 0 0 16,0 0 0-16,0 0 0 0,0 0 0 0,0 0 0 16,0 0 8-16,0 0 0 0,0 0 0 0,0 0 0 15,0 0 0-15,0 0-8 0,0 0 12 0,0 0-4 16,0 0 10-16,0 0 2 0,0 0 0 0,0 0 0 15,-13 0-20-15,4 4 0 0,-4-4 0 0,4 0 0 16,-4 0 0-16,0 0 0 0,0 0 0 0,-5 0 0 0,1 0 0 16,-1 0 0-16,1 0 0 0,4 0 0 0,-5 0-12 15,-4 0-7-15,0 0-1 0,5 0 0 0,-1 0 20 0,0 0 0 16,-3 0 0-16,3 0 0 0,-8 0-8 0,-1 0 8 16,5 0-12-16,-4 0 12 0,4 0-12 0,-4 4 4 15,-1 0 8-15,-3 4-13 0,3-5 13 0,6-3 0 16,-6 0 0-16,5 4-9 0,0 0 9 0,0 4 0 15,0-4 0-15,5 0 0 0,4 4 0 0,-5-8 0 16,5 0 0-16,0 0 0 0,4 0 0 0,0 0 0 16,-4 0 0-16,4 0 0 0,1 0 0 0,-1 0 0 15,4 0 0-15,-3 0 0 0,-1 0 0 0,5 0 0 16,4 0 0-16,-9 0 0 0,-4 0 0 0,4 0 0 16,0-8 0-16,0 8-8 0,5 0 8 0,-5 0 0 15,9 0 0-15,0 0 0 0,0 0 0 0,-9 0 0 0,1 0 0 16,8 0 0-16,0 0 0 0,-9 0 0 0,0-4 0 15,9 4 0-15,0 0 0 0,0 0-8 0,0 0 8 0,0 0-8 16,0 0 8-16,0 0 0 0,0 0 0 0,0 0-8 16,0 0 8-16,0 0-8 0,9 4 8 0,0-4-8 15,4-4 8-15,4 4 14 0,-4 0-3 0,9 0-1 16,-4 0 0-16,-1 0 0 0,-3 4 0 0,3-4 0 16,1 8-30-16,-5-8-7 15,4 4-1-15,-3 3 0 0</inkml:trace>
        </inkml:traceGroup>
      </inkml:traceGroup>
    </inkml:traceGroup>
    <inkml:traceGroup>
      <inkml:annotationXML>
        <emma:emma xmlns:emma="http://www.w3.org/2003/04/emma" version="1.0">
          <emma:interpretation id="{4526BE70-44CE-43A2-BCD4-CD0947D6AEF8}" emma:medium="tactile" emma:mode="ink">
            <msink:context xmlns:msink="http://schemas.microsoft.com/ink/2010/main" type="paragraph" rotatedBoundingBox="2450,5814 6989,5696 7027,7190 2489,7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DA0258-AECA-420E-B2C4-7BD250E63B98}" emma:medium="tactile" emma:mode="ink">
              <msink:context xmlns:msink="http://schemas.microsoft.com/ink/2010/main" type="line" rotatedBoundingBox="2450,5814 6989,5696 7027,7190 2489,7308"/>
            </emma:interpretation>
          </emma:emma>
        </inkml:annotationXML>
        <inkml:traceGroup>
          <inkml:annotationXML>
            <emma:emma xmlns:emma="http://www.w3.org/2003/04/emma" version="1.0">
              <emma:interpretation id="{BF46DE03-82A6-436B-9100-46C10678B056}" emma:medium="tactile" emma:mode="ink">
                <msink:context xmlns:msink="http://schemas.microsoft.com/ink/2010/main" type="inkWord" rotatedBoundingBox="2450,5814 5986,5722 6025,7216 2489,730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1.7107E8">1405 5865 460 0,'4'-7'41'0,"1"-1"-33"15,-1 0-8-15,0 0 0 0,1 0 88 0,-1 1 16 16,1-1 4-16,-1 0 0 0,-4 8-26 0,0 0-5 16,0-8-1-16,0 8 0 0,-4-4-26 0,4 4-6 15,-5-8 0-15,1 1-1 0,4 7-10 0,-5-4-1 16,1-8-1-16,0 4 0 0,-1 0-3 0,1 1-1 16,0-1 0-16,-1 0 0 0,5 0-9 0,-9 4-2 15,5-3 0-15,0-1 0 0,-5 4-8 0,0-4-8 16,-4 4 12-16,0 0-12 0,0 0 13 0,-1 0-4 15,-3 4-1-15,-5 4 0 0,0-4 7 0,-9 4 1 16,1 0 0-16,3 4 0 0,1 0-7 0,0 3-1 16,-10 1 0-16,6 0 0 0,3 3-8 0,6 1 0 15,-10 0 0-15,4-1 8 0,10 9-8 0,-14-1 0 0,9-3 0 16,0 3 8-16,0 4-8 0,5 1 0 0,-1-5 0 16,1 8 0-16,4 4 0 0,-1-4 0 0,6 1 0 0,-1-1 0 15,4 0 0-15,5 8 0 0,0-4 0 0,0 4 0 16,9 0 0-16,-4-4 0 0,8 4 0 0,-4-4-11 15,4 4 11-15,-4 0 9 0,-1 0-1 0,5-4-8 16,1-3 26-16,3-5-2 0,1-4 0 0,-1 1 0 16,5-9-8-16,-4 1-1 0,4-1-1 0,0-7 0 15,4-4 20-15,5-8 4 0,-5 0 1 0,9 0 0 16,-4-7-19-16,0-1-3 0,-1 0-1 0,1-3 0 16,0-5-6-16,-1 5-2 0,-3-5 0 0,-1 1 0 15,-4-1-8-15,0 1 8 0,-5-5-8 0,1 5 8 0,-5-1-8 16,-8 1 0-16,3-1 9 0,-3 5-9 0,-5-5 8 15,0 1-8-15,-5 3 8 0,1 0-8 0,-5 5 8 0,0-1-8 16,1 0 10-16,-6 5-10 0,6-1 9 0,-1 0-9 16,-4 4 8-16,0 0-8 0,4 4 12 0,0-4-4 15,0 0 0-15,5 4 0 0,-5 0-8 0,0 4 0 16,5-4 0-16,0 0 0 0,4 0 0 0,0 0 0 16,0 0 0-16,0 0 0 0,0 0 0 0,0 0-11 15,13 0 3-15,4 0 0 0,1 0 8 0,-1 0 11 16,5 0-3-16,0 0 0 0,0 0-8 0,0 0-12 15,4-4 2-15,1 4 1 16,3 4-155-16,6-4-32 0</inkml:trace>
          <inkml:trace contextRef="#ctx0" brushRef="#br1" timeOffset="1.71071E8">1901 6060 576 0,'0'0'25'0,"-5"-7"6"0,5-1-31 0,-4-4 0 0,0 4 0 0,4 0 0 16,0 1 156-16,0 7 24 0,0-8 6 0,0 8 1 15,4-12-94-15,-4 12-18 0,0 0-4 0,0 0-1 16,0 0-42-16,0 0-8 0,4 12-1 0,5 0-1 15,-5 7 2-15,5 8 0 0,-9 5 0 0,9-1 0 16,0 0-3-16,-5 4 0 0,1 0 0 0,-1 0 0 16,0 0-2-16,1-3-1 0,3-1 0 0,-3-4 0 15,-1 4-2-15,5-7-1 0,-9-5 0 0,9 1 0 16,-9-9 5-16,0 5 0 0,0-16 1 0,0 0 0 16,0 0 13-16,0 0 2 0,0 0 1 0,0 0 0 15,0 0 7-15,0 0 2 0,0 0 0 0,0-8 0 16,-9 0-6-16,5 0-2 0,-1-7 0 0,5-5 0 0,-4 1-9 15,4-1-1-15,0-7-1 0,4 0 0 0,5-4-10 16,0-4-1-16,0-1-1 0,4 1 0 0,0 0-11 16,0 0 0-16,5 4 0 0,-1 0 0 15,-4 3-20-15,5 1-7 0,-1 8-1 0,1 3 0 16,-5 0-55-16,5 5-11 0,4 3-2 0,0 0-1 16,-1 0-115-16,-3 4-22 0,17-7-5 15,-4 3-372-15</inkml:trace>
          <inkml:trace contextRef="#ctx0" brushRef="#br1" timeOffset="1.71071E8">2800 6072 1249 0,'0'0'55'0,"-4"-8"12"0,4 0-54 0,-5 1-13 0,5 7 0 0,-4-8 0 16,0-4 52-16,-1 4 8 0,1-3 2 0,-1 3 0 16,1 0-22-16,0 4-5 0,-5 0-1 0,4 0 0 15,5 4-13-15,-8 0-2 0,-6 0-1 0,6 8 0 16,-5 0-1-16,4 8 0 0,-9-5 0 0,1 5 0 16,-1-1-2-16,5 1-1 0,-9 4 0 0,4-1 0 15,1 4-14-15,-1 5 11 0,1 3-11 0,-1-4 10 0,5 4-10 16,0-7 12-16,4 3-12 0,-4-3 12 0,13-1-12 15,-9 0 0-15,5-7 0 0,4-1 8 0,4-3-8 0,-4-12 0 16,0 0 0-16,0 0 0 0,0 0 11 0,0 0 0 16,9 4 0-16,4-12 0 0,0-3 13 0,5-1 2 15,-1-8 1-15,1-3 0 0,4-8-6 0,0 0-1 16,4-1 0-16,-8-3 0 0,4 0-20 0,4 0 0 16,-8 8-12-16,-1 0 4 0,1-5 18 0,-5 9 4 15,-4 3 1-15,4 5 0 0,-4 3-15 0,-1 4 9 16,-3 4-9-16,-5 4 8 0,0 0-8 0,4 12 8 15,5 4-8-15,-9 3 8 0,0 1-8 0,0 3 0 16,0 1 0-16,4 3 0 16,5 4-63-16,-5 0-14 0,5 0-3 0</inkml:trace>
          <inkml:trace contextRef="#ctx0" brushRef="#br1" timeOffset="1.71072E8">3305 5924 1346 0,'0'0'60'0,"0"0"12"16,0 0-58-16,0 0-14 0,0 0 0 0,0 0 0 16,0 0 72-16,-5 15 12 0,5 5 3 0,0 3 0 0,-4 1-33 0,4 3-6 15,-5 4-2-15,5 4 0 0,-4 4-10 0,0-4-3 16,4 8 0-16,-5-4 0 0,1 0-13 0,0 0-4 15,-1 0 0-15,1-8 0 0,4 5-3 0,-5-9-1 16,1 4 0-16,0-8 0 0,-1 1 8 0,1-5 0 16,-5 1 1-16,5-1 0 0,-5-7 1 0,4 4 0 15,-3-5 0-15,3-3 0 0,1 0-4 0,0 0-1 16,4-8 0-16,0 0 0 0,0 0 6 0,0 0 1 16,0 0 0-16,0 0 0 0,-5-12 0 0,5 0 0 15,-4 1 0-15,4-9 0 0,0 5-12 0,4-9-3 16,1 1 0-16,-1-8 0 0,5-1-9 0,-1-7 0 15,1 0 9-15,0-7-9 0,4 3 0 0,0-4 0 16,9-8 0-16,-4 1 0 0,4 3 0 0,4 4 0 16,0 8 0-16,5 0 0 0,0 4 0 0,-5 8 0 15,-4 0-10-15,-4 7 10 0,4 4-11 0,0 9 11 16,8-1-10-16,-8 4 10 0,-9 4 0 0,0 8 13 16,9-4-1-16,-4 11 0 0,0-3-28 0,-5 7-5 0,-5 1-2 0,-3 3 0 15,-1 1 23-15,-4 3 0 0,-13 4 0 16,4-3 0-16,-4 3 0 0,0 0 0 0,-9-4 0 0,-4 4 0 15,-5 5-16-15,0-1 2 0,1-4 0 0,3-4 0 32,-3 4-50-32,3-3-11 0,-3-9-1 0,-1 1-1 0,4-1-146 15,1-11-29-15</inkml:trace>
          <inkml:trace contextRef="#ctx0" brushRef="#br1" timeOffset="1.71072E8">4195 5210 1152 0,'0'0'102'0,"5"-8"-82"16,-1-3-20-16,5-1 0 0,-5 0 22 0,1 4 0 15,-1-3 0-15,-4 11 0 0,0 0 57 0,0 0 11 16,0 0 2-16,0 0 1 0,-4 11-23 0,-1 5-5 15,-4 4-1-15,1 3 0 0,-1 8-20 0,4 0-5 16,1 1-1-16,0 7 0 0,-5 3-10 0,5 5-1 16,-1 8-1-16,1-1 0 0,4 5-2 0,-5-4 0 15,1 3 0-15,-5-3 0 0,-8 3-8 0,8 1-1 16,4-1-1-16,-3 1 0 0,-5-1-14 0,4-3 8 16,0-5-8-16,5-3 0 0,-5-4 11 0,0-4-11 0,-9-8 12 15,10-7-12-15,8-1 15 0,-5-7-4 0,-12-1-1 0,8-7 0 16,5 0 1-16,4-8 0 0,-9-4 0 0,0 0 0 15,0-4 16-15,5-3 3 0,4-5 1 0,0-4 0 16,-4-7-20-16,4-8-11 0,13 0 12 0,4 0-12 16,-4 0 0-16,1 4 0 0,3-1 0 0,1 5 0 15,-1 4 0-15,1 7 0 0,-1 8 0 0,-4 4 0 16,-4 1 0-16,4 10 0 0,1 1 0 0,-6 8 0 16,6-1 0-16,-6 5 0 0,1-1 0 0,0 5 0 15,-5 3 0-15,5 0 0 0,9 1 0 0,-10 3-9 16,-8-4-98-16,9 8-19 0,13-4-4 15</inkml:trace>
        </inkml:traceGroup>
        <inkml:traceGroup>
          <inkml:annotationXML>
            <emma:emma xmlns:emma="http://www.w3.org/2003/04/emma" version="1.0">
              <emma:interpretation id="{A0F74E78-0A05-4054-8E15-ED3E4F73B1F5}" emma:medium="tactile" emma:mode="ink">
                <msink:context xmlns:msink="http://schemas.microsoft.com/ink/2010/main" type="inkWord" rotatedBoundingBox="6804,6457 7008,6452 7025,7098 6821,7103"/>
              </emma:interpretation>
              <emma:one-of disjunction-type="recognition" id="oneOf11">
                <emma:interpretation id="interp15" emma:lang="" emma:confidence="0">
                  <emma:literal>on</emma:literal>
                </emma:interpretation>
                <emma:interpretation id="interp16" emma:lang="" emma:confidence="0">
                  <emma:literal>or</emma:literal>
                </emma:interpretation>
                <emma:interpretation id="interp17" emma:lang="" emma:confidence="0">
                  <emma:literal>^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n</emma:literal>
                </emma:interpretation>
              </emma:one-of>
            </emma:emma>
          </inkml:annotationXML>
          <inkml:trace contextRef="#ctx0" brushRef="#br1" timeOffset="1.71073E8">5073 6474 1216 0,'0'0'54'16,"0"0"11"-16,0 0-52 0,0 0-13 0,0 0 0 0,0 0 0 0,13-4 80 0,-4 4 14 15,-9 0 2-15,0 0 1 0,0 0-49 0,8 8-9 16,-8-8-3-16,0 0 0 0,0 0-36 0,9 7 0 16,-9-7 0-16,0 0 0 0,0 0 27 15,0 0 10-15,0 12 3 0,0-12 0 0,0 0-15 0,-4 8-2 16,-1 4-1-16,1-5 0 0,4-7 7 0,0 0 2 16,-9 4 0-16,0-4 0 0,9 0-7 0,0 0 0 15,-8-4-1-15,3-3 0 0,1-1 0 0,4 0 0 16,0-8 0-16,4 9 0 0,-4-9 5 0,5 4 0 15,-1 1 1-15,0 3 0 0,5 0-16 0,-9 8-3 16,0 0-1-16,0 0 0 0,0 0-9 0,9 4 0 16,-9-4 9-16,13 4-9 0,0 0 0 0,-4 3 0 15,-5 1 0-15,5 4 0 0,0 0-10 0,-5-1 0 16,1 5 0-16,-5 0-1012 0</inkml:trace>
          <inkml:trace contextRef="#ctx0" brushRef="#br1" timeOffset="1.71073E8">5160 5904 1335 0,'0'0'59'0,"0"0"13"0,9-4-58 0,-9 4-14 0,13-7 0 0,1 3 0 15,-1 0 73-15,-13 4 12 0,0 0 3 0,13 4 0 16,-13-4-54-16,13 8-10 0,-4-1-3 0,-5 5 0 15,1-4-13-15,-5 0-8 0,-5 3 8 0,1 1-8 16,-1 0 13-16,-3-4-1 0,-1-5-1 0,0 5 0 16,-4 4 5-16,0-4 0 0,0-4 1 0,4 0 0 0,0-4 6 0,-4 3 1 15,4-3 0-15,0 0 0 0,1-3 5 0,-1-1 2 16,0-4 0-16,0-4 0 0,0 4-14 0,5-3-2 16,4-1-1-16,0 0 0 0,0-3-5 0,0 3-1 15,4 0 0-15,1 1 0 0,4 3-8 0,-5 0-9 16,-4 8 9-16,0 0-13 0,9 4-5 0,4 4-1 15,-9 3 0-15,1 1-893 0</inkml:trace>
        </inkml:traceGroup>
      </inkml:traceGroup>
    </inkml:traceGroup>
    <inkml:traceGroup>
      <inkml:annotationXML>
        <emma:emma xmlns:emma="http://www.w3.org/2003/04/emma" version="1.0">
          <emma:interpretation id="{3DE30B6F-5633-419F-9274-781D26CB325F}" emma:medium="tactile" emma:mode="ink">
            <msink:context xmlns:msink="http://schemas.microsoft.com/ink/2010/main" type="paragraph" rotatedBoundingBox="2870,8131 26561,6508 26677,8203 2986,9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91CC7-FAB6-46B2-9665-C2614CC093D0}" emma:medium="tactile" emma:mode="ink">
              <msink:context xmlns:msink="http://schemas.microsoft.com/ink/2010/main" type="inkBullet" rotatedBoundingBox="2907,8673 3691,8619 3759,9619 2976,9673"/>
            </emma:interpretation>
          </emma:emma>
        </inkml:annotationXML>
        <inkml:trace contextRef="#ctx0" brushRef="#br1" timeOffset="1.71119E8">1186 8459 1202 0,'0'0'26'0,"-5"-8"6"0,1-4 0 0,4-3 3 0,-5 3-35 0,5 0 0 16,0 0 0-16,0-3 0 0,5 3 76 0,-5 0 9 15,9-3 2-15,-9 3 0 0,4 4-41 0,0-3-8 16,1-1-2-16,3 4 0 0,1-3-21 0,-9-1-5 16,0 0-1-16,0 0 0 0,5 5 16 0,-1-1 3 15,0 0 1-15,1 0 0 0,8-3-17 0,-9 3-3 16,1 0-1-16,-1 0 0 0,9-4-8 0,-4 5 0 15,0-5 0-15,0 4 8 0,-1 0-8 0,6 1 0 16,-10-1 0-16,5 0 8 0,-1 0-8 0,1 4 0 16,0 0 0-16,0 4 0 0,4 4 0 0,0 4 10 0,-8 0-10 15,3 7 10-15,5 5 6 0,-4-1 0 0,-4 1 1 16,3 3 0-16,6 9 12 0,-1-1 3 0,-5 0 0 0,1 4 0 16,0 0-18-16,0 0-3 0,0-4-1 0,4 1 0 15,4-1-2-15,-12 0 0 0,3-4 0 0,6-3 0 16,-1-1 0-16,0-3 0 0,0-5 0 0,-4 1 0 15,4-1-8-15,0 1 0 0,-4-4 0 0,-5-1 0 16,5 1 0-16,0-4 0 0,-9-8 0 0,4 8 0 16,9-1-37-16,-13 1-10 0,0-8-1 15,0 0-549-15,9 4-110 0</inkml:trace>
        <inkml:trace contextRef="#ctx0" brushRef="#br1" timeOffset="1.71119E8">1936 8073 1314 0,'-5'0'28'0,"-3"0"7"0,3-4 1 0,-8 4 1 0,4 4-29 0,1 0-8 15,-1-1 0-15,0 1 0 0,-4 8 57 0,0 4 11 16,4-1 1-16,-9 5 1 0,5-1-27 0,-4 9-6 0,-1-1-1 0,-4 4 0 16,0 4 0-16,0 0 0 0,5 4 0 0,-5 0 0 15,0 0-12-15,0-8-4 0,4 1 0 0,1-1 0 16,-1 0-4-16,5 0-2 0,4-4 0 0,-8-3 0 16,4-1-14-16,4 1 0 0,0-1 8 0,0-3-8 15,0 3-16-15,5 0-7 0,0-3-1 0,4-5 0 31,-9 1-65-31,9-8-14 0,9 4-2 0,-9-9-619 0</inkml:trace>
        <inkml:trace contextRef="#ctx0" brushRef="#br1" timeOffset="1.7112E8">1936 8630 806 0,'0'0'72'0,"0"-8"-58"16,4 1-14-16,-4 7 0 0,5-8 103 0,-5 8 17 15,0 0 4-15,0 0 1 0,0 0-9 0,0 0-1 16,0 0-1-16,0 0 0 0,0 0-56 0,8 8-11 15,-3 7-3-15,-1 5 0 0,5-1 8 0,-9 5 2 16,0 3 0-16,0 4 0 0,0-4-7 0,-5 1-2 16,5 3 0-16,-4 0 0 0,4-4-22 0,0 1-5 15,-4-5-1-15,4 1 0 0,0-1-17 0,0-7 0 0,0-1 0 16,0 1 0 0,0-8-112-16,0-8-27 0</inkml:trace>
      </inkml:traceGroup>
      <inkml:traceGroup>
        <inkml:annotationXML>
          <emma:emma xmlns:emma="http://www.w3.org/2003/04/emma" version="1.0">
            <emma:interpretation id="{9A450F86-2DCE-44D9-B3C8-A6AAEB5AD923}" emma:medium="tactile" emma:mode="ink">
              <msink:context xmlns:msink="http://schemas.microsoft.com/ink/2010/main" type="line" rotatedBoundingBox="5556,7947 26561,6508 26677,8203 5672,9643"/>
            </emma:interpretation>
          </emma:emma>
        </inkml:annotationXML>
        <inkml:traceGroup>
          <inkml:annotationXML>
            <emma:emma xmlns:emma="http://www.w3.org/2003/04/emma" version="1.0">
              <emma:interpretation id="{208AF7D9-8F52-4A5B-B8DD-A62DA3249E25}" emma:medium="tactile" emma:mode="ink">
                <msink:context xmlns:msink="http://schemas.microsoft.com/ink/2010/main" type="inkWord" rotatedBoundingBox="5571,8173 6371,8118 6453,9313 5653,936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1.71121E8">4498 8505 403 0,'13'4'36'0,"-13"-4"-36"0,0 0 0 0,0 0 0 15,0 0 163-15,0 0 25 16,0 0 6-16,0 0 1 0,0 0-99 0,0 0-19 16,0 0-4-16,0 0-1 0,0 0-4 0,0 0-2 0,13-7 0 0,-4-1 0 15,-9 8-6-15,9-8-2 0,4 4 0 0,0-4 0 16,0 0-23-16,0 5-5 0,-13 3-1 0,14-4 0 15,3 0-17-15,-4 4-3 0,-13 0-1 0,0 0 0 16,9 0-8-16,4 4 0 0,-4 0 0 0,-9-4 0 16,0 0 8-16,0 0-8 0,9 7 12 0,-9 5-4 15,0 0 5-15,0-1 1 0,0-3 0 0,0 4 0 16,0-4 7-16,0 3 2 0,-9 1 0 0,5 4 0 16,8-5-11-16,-8 1-1 0,-5 0-1 0,0 0 0 15,9-1-10-15,-4 1 8 0,-9-4-8 0,4 3 8 16,0 1-8-16,5-4 0 0,-1 0 0 0,-4 0 0 15,-8-5 8-15,8 5-8 0,9-8 8 0,0 0-8 16,-9 4 11-16,9-4-3 0,0 0-8 0,0 0 12 0,0 0-3 16,0 0-1-16,-4 4 0 0,4-4 0 0,0 0-8 0,0 0 0 15,0 0 9-15,0 0-9 0,0 0 0 0,0 0 0 16,0 0 0-16,0 0 0 0,0 0 0 0,9 8-13 16,4-4 3-16,-4-4 1 15,-9 0-24-15,13 4-5 0,4-8-1 0,1 4 0 16,-1-4-125-16,1 0-26 0</inkml:trace>
          <inkml:trace contextRef="#ctx0" brushRef="#br1" timeOffset="1.71121E8">4428 7987 1292 0,'-22'0'57'0,"13"4"12"0,0 0-55 0,0 0-14 16,-4 3 0-16,0 5 0 0,4 4 81 0,-4 3 14 15,0 1 2-15,0 3 1 0,-9 0-40 0,0 13-8 16,4-1-2-16,-3 4 0 0,-1 7-28 0,0-3-5 16,0 0-2-16,0 4 0 0,-5-8 0 0,1 0 0 15,4 0 0-15,5 0 0 0,-1-4-3 0,5-4-1 0,-5 4 0 0,10-7 0 16,-1-1-9-16,0 0 0 0,-8-3-12 0,8-5-848 16</inkml:trace>
          <inkml:trace contextRef="#ctx0" brushRef="#br1" timeOffset="1.7112E8">3857 8174 1450 0,'-4'-16'32'0,"4"9"6"0,0-5 2 0,4 0 1 0,5 1-33 16,-4-1-8-16,-1 4 0 0,5-4 0 0,4 1 52 0,-4 3 9 0,-1-4 2 0,6 4 0 15,-1 4-35-15,0 1-6 0,-4 3-2 0,8 0 0 16,5 0-12-16,-9 7-8 0,-4 1 8 0,4 4-8 15,5 7 24-15,-9 1 0 0,-1 7 0 0,1 0 0 16,-4 12 21-16,3-3 5 0,1-1 1 0,-5 0 0 16,-4 4-11-16,0-4-1 0,5-4-1 0,4 0 0 15,-5-4-21-15,0 1-4 0,5-5-1 0,4-3 0 16,1 3-12-16,-10-7 8 0,0-1-8 0,5-3 0 16,9 0-67-16,-1-5-19 15,-17-7-4-15,0 0-808 0</inkml:trace>
          <inkml:trace contextRef="#ctx0" brushRef="#br1" timeOffset="1.71122E8">3866 7620 518 0,'0'0'46'0,"-4"-4"-37"16,-5 0-9-16,5 1 0 0,-1-1 140 0,1 0 25 16,-1 0 6-16,5 4 1 0,0 0-57 0,0 0-11 15,0 0-3-15,0 0 0 0,0 0-33 0,0 0-8 16,0 0 0-16,9 4-1 0,13 0-8 0,-4 0-2 15,-1-4 0-15,10 3 0 0,8 1-10 0,-5-4-3 16,-8-4 0-16,9 1 0 0,9-1-18 0,-1-4-4 16,1 4-1-16,-5-4 0 0,-5 4-13 0,10 0-15 0,4 0 3 15,-5 4-896-15</inkml:trace>
        </inkml:traceGroup>
        <inkml:traceGroup>
          <inkml:annotationXML>
            <emma:emma xmlns:emma="http://www.w3.org/2003/04/emma" version="1.0">
              <emma:interpretation id="{24E2327E-617F-42D5-9CA6-DB652D18C181}" emma:medium="tactile" emma:mode="ink">
                <msink:context xmlns:msink="http://schemas.microsoft.com/ink/2010/main" type="inkWord" rotatedBoundingBox="8493,7746 9510,7676 9609,9121 8592,919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1" timeOffset="1.71124E8">7652 8088 954 0,'5'-19'42'0,"-5"19"9"0,0 0-41 0,0 0-10 16,9-8 0-16,-5 0 0 0,5-4 99 0,-5 5 17 15,5-1 4-15,-9 8 1 0,9-4-48 0,-1-4-9 16,1 4-3-16,0 0 0 0,-9 4-29 0,0 0-7 15,9-4-1-15,4 1 0 0,-13 3 3 0,9 3 0 16,4-3 0-16,-4 4 0 0,-1 0-15 0,-8-4-2 16,0 0-1-16,14 8 0 0,-6 4 0 0,-3-1 0 15,-1 5 0-15,-4 0 0 0,-4-1-1 0,-1 5-8 16,-3-5 12-16,-6 5-4 0,-3-1 0 0,-1 5 0 16,5-5 0-16,-4 1 0 0,-1-1 0 0,-4 1 0 15,5-5 0-15,-1 1 0 0,0-1-8 0,5-3 8 16,0 0-8-16,4-4 8 0,5-4-8 0,4-4 0 15,0 0 0-15,0 0 0 0,0 0 0 0,0 0 0 16,9-4 0-16,0 4 0 0,4-4 0 0,4 4 0 0,-4-4 0 16,9 4 0-16,-4 0 18 0,-1 4 2 0,1 0 0 15,0-4 0-15,-1 7-7 0,1-3-1 0,-10 4 0 16,1 0 0-16,-9-8 4 0,9 12 0 0,-9-1 0 0,-4 5 0 16,-1-4 0-16,-4-1 0 0,-8 5 0 0,4-4 0 15,0-1 2-15,-5 1 1 0,5 4 0 0,-5-5 0 16,1 1-43-1,4 0-9-15,-9-1-2 0,4 1-612 0,-4-4-122 0</inkml:trace>
          <inkml:trace contextRef="#ctx0" brushRef="#br1" timeOffset="1.71123E8">6792 7983 403 0,'0'0'17'0,"0"-8"5"0,0 0-22 0,0-3 0 16,5 3 0-16,-5 0 0 0,4 0 147 0,-4-3 25 15,9-1 4-15,0 4 2 0,-5-4-95 0,1 1-19 16,-1-1-4-16,5 0-1 0,-5-3-9 0,5 3-2 0,-5-4 0 0,9 1 0 16,1 3-1-16,-1 0-1 0,-4-3 0 0,4-1 0 15,0 1-9-15,0 3-1 0,-4 4-1 0,0 0 0 16,4 0-1-16,-4 1 0 0,4 3 0 0,-5 4 0 16,1 4-11-16,-9-4-3 0,0 0 0 0,9 7 0 15,4 5 9-15,-4 0 2 0,4 3 0 0,0 1 0 16,0 4-31-16,1-1 0 0,3 1 0 0,-4-1 0 15,0 1 10-15,1 3-1 0,-1 0 0 0,0 5 0 16,0-5-9-16,0 4 12 0,5-7-12 0,-9-1 12 16,4 1-12-16,0-1 0 0,0-3 0 0,0 0 8 15,0-1-96-15,-4 1-19 0,0-5-4 16</inkml:trace>
          <inkml:trace contextRef="#ctx0" brushRef="#br1" timeOffset="1.71125E8">6845 7273 1209 0,'-17'-4'108'0,"8"4"-87"16,-4-4-21-16,4 0 0 0,-4-3 47 0,4 3 5 0,0 0 0 15,0-4 1-15,9 8 20 0,0 0 4 0,-4-4 1 0,4 4 0 16,0-8-25-16,0 8-5 0,4-4 0 0,5-3-1 16,0-1-11-16,8 0-3 0,1 4 0 0,4-4 0 15,4 1-8-15,9 3-1 0,0-4-1 0,9 8 0 16,-4-8-15-16,4 8-8 0,8-4 10 0,-3 0-10 15,3-4 8-15,1 5-8 0,0-5 0 0,-1 4 0 16,5 0-70-16,0 0-20 16,-4 4-4-16,4-8-1 0</inkml:trace>
          <inkml:trace contextRef="#ctx0" brushRef="#br1" timeOffset="1.71123E8">7279 7636 1422 0,'0'0'31'0,"0"0"6"0,0 0 2 0,0 0 1 0,0 0-32 0,0 0-8 16,0 0 0-16,0 12 0 0,0 3 53 0,-4 1 9 0,-5 3 2 0,1 5 0 15,-1-1-4-15,-4 4 0 0,-1 1 0 0,-3 7 0 16,-5 0-12-16,0 4-4 0,0 0 0 0,0-4 0 16,0 4-28-16,5-4-5 0,-1-4-2 0,5 0 0 15,-9 1-9-15,9-5 0 0,0 4 0 0,-5-4 8 32,1 5-45-32,3-1-10 0,-3 0-1 0,4 0-535 0,0-4-106 0</inkml:trace>
        </inkml:traceGroup>
        <inkml:traceGroup>
          <inkml:annotationXML>
            <emma:emma xmlns:emma="http://www.w3.org/2003/04/emma" version="1.0">
              <emma:interpretation id="{383E3B8A-8B3A-44E1-9C6E-A28166E0F4F8}" emma:medium="tactile" emma:mode="ink">
                <msink:context xmlns:msink="http://schemas.microsoft.com/ink/2010/main" type="inkWord" rotatedBoundingBox="14209,7561 15071,7501 15171,8959 14309,901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1" timeOffset="1.71127E8">13237 7433 1594 0,'0'-12'35'0,"0"12"7"0,-4-7 2 0,4-1 1 0,-4 0-36 0,4 8-9 16,0 0 0-16,-9 4 0 0,0 4 53 0,-8-1 9 15,3 9 2-15,-8 4 0 0,0 11-44 0,-4 0-9 16,0 8-2-16,-5 4 0 0,0 0-1 0,-4 4-8 15,0-1 12-15,0 1-4 0,0 0-8 0,0-4 0 16,0 0 0-16,4 0 0 0,5 3 0 0,-1-7 0 16,1 0-10-16,4-7 10 15,5 3-117-15,-1-4-18 0,1 0-3 0,-1-4-1 0</inkml:trace>
          <inkml:trace contextRef="#ctx0" brushRef="#br1" timeOffset="1.71127E8">13330 7987 1105 0,'0'0'48'0,"0"0"12"0,0 0-48 0,0 0-12 16,4-8 0-16,-4 8 0 0,4-8 60 0,5 0 9 15,-9 8 3-15,9-7 0 0,0 3-39 0,-9 4-7 16,4 0-2-16,-4 0 0 0,0 0 5 0,9 4 1 15,-5 7 0-15,1 5 0 0,-5 3 6 0,-5 5 2 16,5 3 0-16,-4 4 0 0,-1-3 9 0,-3 3 1 16,3-4 1-16,1 0 0 0,-1 5-25 0,-3-1-4 15,3-8-2-15,1 1 0 0,0-1-18 0,-1 0 0 16,1-7 0-16,-5-4-573 16,5-1-114-16</inkml:trace>
          <inkml:trace contextRef="#ctx0" brushRef="#br1" timeOffset="1.71127E8">12518 7694 576 0,'0'0'51'0,"0"-7"-41"16,0-5-10-16,0 4 0 0,4-4 94 0,-4 1 17 16,5-1 3-16,3 0 1 0,1-3-15 0,0-1-4 15,4 0 0-15,-4 1 0 0,4-1-27 0,0 5-5 16,0-5-2-16,1 4 0 0,-1 1-30 0,4-1-7 15,-4-4-1-15,1 8 0 0,-6 1-5 0,1 3-2 16,0 0 0-16,-9 4 0 0,0 0-7 0,13-4-2 16,-4 4 0-16,0 8 0 0,-1 0 0 0,1-1 0 15,4 1 0-15,-4 4 0 0,4 3 8 0,0 1 0 16,1 0 1-16,-1-1 0 0,4 9 8 0,1-1 2 16,-1 4 0-16,-3 1 0 0,3-1 1 0,1 0 0 0,-5-3 0 15,4-1 0-15,-3-3-16 0,3 3-2 0,-4-4-1 16,0-3 0-16,1 4-9 0,-10-5 0 0,0 1 0 15,5-1 0 1,-4 1-102-16,3 0-22 0,-3-5-5 0,-1 1-1 0</inkml:trace>
          <inkml:trace contextRef="#ctx0" brushRef="#br1" timeOffset="1.71128E8">12456 7039 1094 0,'0'0'97'0,"0"0"-77"16,0 0-20-16,5-8 0 0,-1 1 107 0,1-1 17 0,3 0 4 0,-8 8 1 15,9-4-45-15,4 0-10 0,5-4-2 0,-1 4 0 16,1 1-34-16,8-1-7 0,-4 0-2 0,9 4 0 15,0 4-14-15,-1-4-3 0,5 0-1 0,1-4 0 16,-1 4-11-16,4 0 0 0,1-8 0 0,4 4 8 16,-9-4-8-16,4 4 0 0,1 0-10 0,3 1 10 31,-3-1-41-31,-5 0-3 0,0 4 0 0</inkml:trace>
        </inkml:traceGroup>
        <inkml:traceGroup>
          <inkml:annotationXML>
            <emma:emma xmlns:emma="http://www.w3.org/2003/04/emma" version="1.0">
              <emma:interpretation id="{8E897AD5-64A1-44AC-8910-0D72DE6BA7FB}" emma:medium="tactile" emma:mode="ink">
                <msink:context xmlns:msink="http://schemas.microsoft.com/ink/2010/main" type="inkWord" rotatedBoundingBox="17078,7220 18115,7149 18209,8510 17171,858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1" timeOffset="1.71129E8">16282 7687 1551 0,'0'-20'68'0,"0"20"16"0,0 0-68 0,5-8-16 0,3 0 0 0,-8 8 0 16,9 0 23-16,0-3 1 0,4-5 0 0,-4 0 0 15,4 4-13-15,0 0-3 0,0 0 0 0,0 4 0 16,-4-4 0-16,0 4 0 0,-9 0 0 0,9 4 0 16,0-4-8-16,-5 8 0 0,-4 4 0 0,4-4 0 0,-4-8 0 0,0 11 8 15,-4 1-8-15,-5 4 8 0,-4-1 13 16,0 5 3-16,-5-5 0 0,-4 5 0 16,0-1-2-16,5 1 0 0,-1-1 0 0,1 1 0 0,4-5 15 15,-1 1 3-15,1 0 1 0,9-1 0 0,-5 1-19 16,5-5-4-16,-1 1-1 0,5-4 0 0,0-8-4 0,0 0-1 15,0 0 0-15,9 4 0 0,4-4-12 0,5 0-10 16,-1 0 2-16,5-4 0 16,0 0-34-16,5-4-6 0,-5 0-2 0,-1 1-833 15</inkml:trace>
          <inkml:trace contextRef="#ctx0" brushRef="#br1" timeOffset="1.71129E8">16085 7176 1177 0,'4'-16'52'0,"-4"16"11"16,0 0-51-16,0 0-12 0,0 0 0 0,0 0 0 15,0 0 57-15,-9 8 9 0,1 0 2 0,-6 3 0 0,-3 9-4 0,-1-1 0 16,1 5 0-16,-5 3 0 0,-5 0-12 0,1 12-4 16,-9 0 0-16,4 8 0 0,-4 4-27 0,-4-4-5 15,4 3-2-15,-5-3 0 0,5 4-14 0,4-8 9 16,1 0-9-16,3-4 8 0,1 0-16 0,4-8-4 15,5 0-1-15,-1 0-815 16</inkml:trace>
          <inkml:trace contextRef="#ctx0" brushRef="#br1" timeOffset="1.71129E8">15392 7355 345 0,'0'0'15'0,"-5"-8"4"0,1 0-19 0,4 1 0 15,-9-1 0-15,9-4 0 0,-4 4 172 0,4-3 32 16,-5-1 5-16,5 0 2 0,0 1-113 0,0-1-22 16,0 0-5-16,5 0-1 0,-5 1 0 0,4-1 0 15,0 0 0-15,1-3 0 0,4 7-8 0,-5-4-2 16,5 4 0-16,-1 5 0 0,1-5-3 0,0 4-1 15,0 4 0-15,4 4 0 0,-4 0-28 0,4 3-7 16,0 5-1-16,0 0 0 0,-4 7-12 0,4 5-8 16,0-1 8-16,0 4-8 0,1 1 36 0,-1-1 2 15,0 4 1-15,5 0 0 0,-1 1-31 0,-4-1-8 16,5-4 0-16,-5 0 0 0,4 5 8 0,-3-5-8 16,-1-4 10-16,0 1-10 0,0-5 8 0,0 1-8 15,-4-1 0-15,4-3 9 16,-4-4-42-16,4 3-9 0,-4 1-2 0,0-8 0 15,-1 3-39-15,1 1-8 0,0-4-1 0,0 0-1 0</inkml:trace>
          <inkml:trace contextRef="#ctx0" brushRef="#br1" timeOffset="1.7113E8">15378 6696 903 0,'0'0'20'0,"0"0"4"0,0 0 0 0,0 0 2 0,0 0-26 0,9-8 0 16,-4-4 0-16,-5 12 0 0,0 0 76 0,8 0 9 15,-3-7 3-15,8 3 0 0,-4-4 6 0,-5 4 2 16,9 0 0-16,0 4 0 0,1-4-26 0,-1 0-5 15,4 0-1-15,5 1 0 0,4-1-21 0,1 4-5 16,8 0-1-16,4 0 0 0,1-4-1 0,-1 4-1 16,5 0 0-16,0 0 0 0,0-4-12 0,-5 4-3 15,5 4 0-15,-4-8 0 0,-1 0-9 0,-4 0-3 0,5 4 0 16,-5-4 0-16,-4 4-8 0,-1 0 8 0,6 0-8 16,-10 0 8-1,5-4-32-15,-5 4-8 0,0 0 0 0,-4 0-1 0</inkml:trace>
        </inkml:traceGroup>
        <inkml:traceGroup>
          <inkml:annotationXML>
            <emma:emma xmlns:emma="http://www.w3.org/2003/04/emma" version="1.0">
              <emma:interpretation id="{AC97860F-3708-431F-96EC-05369015FDDA}" emma:medium="tactile" emma:mode="ink">
                <msink:context xmlns:msink="http://schemas.microsoft.com/ink/2010/main" type="inkWord" rotatedBoundingBox="22856,7320 24015,7240 24079,8174 22920,825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1" timeOffset="1.71132E8">21117 7004 1152 0,'4'-23'51'0,"-4"15"10"0,-4-4-49 0,4 0-12 0,0 1 0 0,4-5 0 15,-4 4 66-15,0-3 10 0,5 3 3 0,-5 0 0 16,8-3-35-16,-3 3-6 0,4 4-2 0,4 1 0 15,-4-1-14-15,4 0-3 0,-4-4-1 0,-1 4 0 16,1-3 6-16,-5 3 0 0,5-4 1 0,0 4 0 16,-5 1 3-16,-4 7 1 0,5-8 0 0,-5 8 0 15,0 0-10-15,0 0-3 0,0 0 0 0,9-4 0 16,-9 4 20-16,0 0 3 0,0 0 1 0,0 0 0 16,0 0-26-16,0 0-5 0,0 0-1 0,0 0 0 15,8 0-8-15,5 0 8 0,-4 0-8 0,0 4 8 16,0 0 0-16,4 4 0 0,0-5 0 0,0 9 0 15,0-4-8-15,5 4 0 0,-5 3 9 0,0 1-9 16,0 3 0-16,1 5 0 0,-6-1 0 0,6 4 8 0,-6 1-8 16,1 3 11-16,0 0-11 0,4 0 12 0,0-3-12 15,0-1 10-15,1 0-10 0,-1-3 10 0,4-1-10 0,-4 0 0 16,1 1 0-16,3-9 0 0,-4 1 0 0,5 0 0 16,-1-5 0-16,1 1 0 15,-5-4-99-15,0 0-15 0,5 3-3 0,-9-3-719 16</inkml:trace>
          <inkml:trace contextRef="#ctx0" brushRef="#br1" timeOffset="1.71133E8">21608 6809 288 0,'0'0'25'0,"0"0"-25"0,0-8 0 0,0-3 0 16,5 3 170-16,-5 0 29 0,4 0 5 0,-4 4 2 16,0 0-105-16,0 4-21 0,0 0-4 0,0 0 0 15,0 0-28-15,0 0-4 0,-4 16-2 0,-1 0 0 16,-3 7 6-16,-6 4 2 0,1 4 0 0,0 1 0 16,-5 3 6-16,1 0 2 0,-1 0 0 0,1 4 0 15,-5-4-30-15,0-4-7 0,0 4-1 0,0 4 0 16,5-4-20-16,-5-3 0 0,4 3 0 0,1 0 0 15,3-8-48-15,-3 4-13 0,4-7-3 0,-1 3-1 0</inkml:trace>
          <inkml:trace contextRef="#ctx0" brushRef="#br1" timeOffset="1.71134E8">22029 7121 1177 0,'0'0'52'0,"0"0"11"0,5-4-51 0,-1-4-12 16,-4 8 0-16,5-4 0 0,-5 4 62 0,4-3 10 15,5-5 1-15,0 4 1 0,4 0-16 0,0 0-3 16,0 0-1-16,0 0 0 0,5 0-34 0,-5 0-8 15,4 1 0-15,1 3-1 0,0-4 17 0,-1 4 4 16,1 4 1-16,-1-4 0 0,-4 7-33 0,-4-3 0 16,0 4 0-16,-5 0 0 0,-4 0 8 0,0 7-8 15,-4-3 0-15,-5 4 0 0,0 3 14 0,-8-7-4 16,-1 3-1-16,-4 1 0 0,0 0 5 0,0-1 1 16,-4-3 0-16,4-4 0 0,0 3 18 0,5-3 4 15,-5 0 1-15,9 0 0 0,-1-4-38 0,6 3 0 16,-1-3 0-16,9-4 0 0,0 0 0 0,0 0 0 15,0 0 0-15,0 0 0 0,0 0 0 0,13 4 0 0,-4 0 0 16,4-4 0-16,0 8 0 0,-4-4 0 16,0 0 0-16,4 4 0 0,-9-1 0 0,5 1-8 0,-5 4 0 15,1 3 0-15,-1-3 16 0,-8 4 4 0,-1-5 1 0,5 5 0 16,-4 0 15-16,-5-1 2 0,1-3 1 0,-1 0 0 16,0-1-3-16,0 1 0 0,-4 4 0 0,0-5 0 15,4 1-28-15,0 0 0 0,5-1 0 0,-5 1 0 16,-4 0-143-16,9 0-31 15,-10 3-6-15,14-15-2 0</inkml:trace>
        </inkml:traceGroup>
        <inkml:traceGroup>
          <inkml:annotationXML>
            <emma:emma xmlns:emma="http://www.w3.org/2003/04/emma" version="1.0">
              <emma:interpretation id="{0F5B0157-B9DA-4628-8B8D-DF51989A4968}" emma:medium="tactile" emma:mode="ink">
                <msink:context xmlns:msink="http://schemas.microsoft.com/ink/2010/main" type="inkWord" rotatedBoundingBox="25225,6702 26568,6610 26677,8203 25334,829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1" timeOffset="1.71135E8">23534 7043 288 0,'0'0'25'16,"0"-4"-25"-16,-4-4 0 0,4 1 0 15,0 3 161-15,0-4 27 0,0-4 6 0,0 4 1 0,4 1-79 0,1-1-16 16,-1-8-4-16,5 1 0 0,4-1-48 0,-4-4-9 16,8 1-3-16,-3 7 0 0,7 1 16 15,-3 3 4-15,0 0 0 0,8-8 0 0,-4 5-1 0,0 3 0 16,-5 0 0-16,10 0 0 0,-10 0-8 0,5 5-2 15,-4-1 0-15,-1 0 0 0,1 8-17 0,-5 0-3 16,0-4-1-16,5 3 0 0,-5 9 13 0,4 0 3 16,1 0 0-16,-1 3 0 0,-3 5-28 0,3-1-4 15,1 5-8-15,-1-1 11 0,-4 4 2 0,5-7 1 16,-5 3 0-16,5-3 0 0,-5-1-14 0,0 1 0 16,0-5 0-16,0 5 0 0,0-1 0 0,1 1 0 15,3-5 0-15,5 5 0 16,-4-5-19-16,-5 1-6 0,4-8-2 0,-3 4-647 15,-1-5-130-15</inkml:trace>
          <inkml:trace contextRef="#ctx0" brushRef="#br1" timeOffset="1.71136E8">24381 6676 460 0,'0'0'41'0,"0"0"-33"0,0 0-8 0,0 0 0 16,0 0 84-16,0 0 16 0,0 0 2 0,0 0 1 15,0 0 13-15,0 0 4 0,-4-3 0 0,-9 6 0 16,-1 5-28-16,-3 4-4 0,-1 4-2 0,1 3 0 0,-10 4-24 0,5 5-5 16,1 3-1-16,-6 4 0 15,-4-4-13-15,1 4-3 0,-5 0-1 0,4 4 0 0,-4-3-7 0,4 3 0 16,5-8-1-16,-5 4 0 0,5-4-31 0,4 0 0 15,0 0 0-15,-4-3 0 16,4-1-103-16,0 0-26 0,0 1-6 0,0-1-1 0</inkml:trace>
          <inkml:trace contextRef="#ctx0" brushRef="#br1" timeOffset="1.71137E8">23719 6123 918 0,'0'0'40'0,"0"0"9"0,4 0-39 0,0-4-10 15,1-4 0-15,-1 8 0 0,-4 0 62 0,0 0 10 16,13 0 3-16,0 0 0 0,-4-4-8 0,0 4-2 15,9 0 0-15,-1 0 0 0,1 0 7 0,4 0 2 16,4 0 0-16,5 0 0 0,4 0-9 0,0 4-1 16,0 0-1-16,4 0 0 0,1-4-41 0,4-4-8 0,4 4-2 15,-4-4 0-15,9 0 35 0,-5 4 6 16,9 0 2-16,-5-4 0 0,-8-4-29 0,0 5-6 16,-4-1 0-16,4 0-1 0,-9 4-3 0,-5 0 0 0,1 0 0 15,-5 0 0-15,-4 0-5 0,0-4-2 0,-9 8 0 16,1-4 0-16,-6 4-9 0,-8-4 0 0,0 0 0 0,0 0-11 31,-4 11-39-31,0 1-8 0,-10 0-2 0,1-1-585 0,-4 1-118 0</inkml:trace>
          <inkml:trace contextRef="#ctx0" brushRef="#br1" timeOffset="1.71136E8">24552 7265 1094 0,'0'0'97'16,"0"0"-77"-16,0 0-20 0,0 0 0 15,9-7 80-15,4-1 12 0,-13 8 2 0,9-8 1 16,4 4-38-16,-4-4-7 0,4 4-2 0,-4 0 0 16,-9 4-25-16,0 0-6 0,9 4-1 0,-1 8 0 15,-3 0 16-15,-1 3 2 0,0 1 1 0,-4 3 0 16,5-3 8-16,-10 4 1 0,5 3 1 0,-8 0 0 16,3 1-1-16,1 3 0 0,-5 0 0 0,5 1 0 15,-5-5-28-15,5 0-7 0,-5-3-1 0,9 3 0 0,-5-3 4 16,1-1 0-16,4-7 0 0,-4 0 0 15,8-1-140-15,-4-11-27 16,0 0-5-16,0 0-2 0</inkml:trace>
        </inkml:traceGroup>
      </inkml:traceGroup>
    </inkml:traceGroup>
    <inkml:traceGroup>
      <inkml:annotationXML>
        <emma:emma xmlns:emma="http://www.w3.org/2003/04/emma" version="1.0">
          <emma:interpretation id="{C674F82F-0281-480E-B365-390CFEC8648A}" emma:medium="tactile" emma:mode="ink">
            <msink:context xmlns:msink="http://schemas.microsoft.com/ink/2010/main" type="paragraph" rotatedBoundingBox="2936,9921 25908,8161 26019,9620 3048,11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35520-9416-418C-B4A3-BED6784FD4D9}" emma:medium="tactile" emma:mode="ink">
              <msink:context xmlns:msink="http://schemas.microsoft.com/ink/2010/main" type="line" rotatedBoundingBox="2936,9921 25908,8161 26019,9620 3047,11381"/>
            </emma:interpretation>
          </emma:emma>
        </inkml:annotationXML>
        <inkml:traceGroup>
          <inkml:annotationXML>
            <emma:emma xmlns:emma="http://www.w3.org/2003/04/emma" version="1.0">
              <emma:interpretation id="{9B31C366-00E0-4012-84C0-9CB215A6F619}" emma:medium="tactile" emma:mode="ink">
                <msink:context xmlns:msink="http://schemas.microsoft.com/ink/2010/main" type="inkWord" rotatedBoundingBox="2941,9995 3551,9948 3657,11334 3047,11380">
                  <msink:destinationLink direction="with" ref="{B9753E07-1DBF-4CF9-8814-E3C8C2A74F63}"/>
                  <msink:destinationLink direction="with" ref="{73454BCE-F4E6-4236-8357-F7F8A9294CA6}"/>
                </msink:context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1" timeOffset="1.71225E8">1523 9824 403 0,'0'0'17'0,"0"0"5"0,0 0-22 0,0 0 0 0,0 0 0 0,0 0 0 16,0 0 26-16,0 0 1 0,0-8 0 0,0 0 0 15,-4 0-18-15,0 0-9 0,4 1 10 0,0-1-10 16,0 0 0-16,0 8 0 0,0-8 0 0,0 8 0 16,0-8 31-16,0 1 0 0,0 7 0 0,0 0 0 0,0-8 1 15,0 8 1-15,0 0 0 0,0 0 0 0,0-8-17 0,0 8-3 16,0 0-1-16,0 0 0 0,0 0 20 0,-5-4 3 15,5 4 1-15,0 0 0 0,-4 0 7 0,4 0 1 16,0 0 1-16,0 0 0 0,0 0-17 0,-9 0-3 16,0 8-1-16,0-4 0 0,5 4-16 0,0 3-8 15,-5-3 8-15,5 4-8 0,-5 0 8 0,0 3-8 16,0 1 0-16,0 3 8 0,1 5 6 0,-1-1 1 16,0 4 0-16,-8 8 0 0,3-3-3 0,6 7 0 15,-1 4 0-15,0-4 0 0,0 0 12 0,5 0 3 16,0-4 0-16,4 0 0 0,0-4 3 0,4 0 1 15,-4-4 0-15,4 1 0 0,1-5-19 0,-1 0-3 0,0-3-1 16,-4-4 0-16,0 3-8 0,5-7 8 0,-5-1-8 16,0 1 8-16,-5 0-8 0,1-4 0 0,0-1 0 0,4-7 0 15,0 4 0-15,0-4 0 0,-9 8-9 0,5-4 9 16,-5-4 0-16,9 0 0 0,0 0 0 0,-5 0 0 16,-3-8 0-16,3 4 0 0,1 0 0 0,4-3 0 15,-9-1 0-15,9-4 0 0,0 4 0 0,0-7 0 16,0 3 0-16,9-7 0 0,-9 3 0 0,0-4 0 15,4 1-8-15,1-1 8 0,-1 1-12 0,0-1 12 16,1 1-23-16,4-1 3 0,-9 1 0 0,4-1 0 16,0 5 4-16,1-5 0 0,3 1 1 0,-3-1 0 15,4 1 15-15,-5-1 0 0,0 5 0 0,5-5-9 16,-9 1 9-16,5-1 0 0,-5-3 0 0,0 3 0 16,4 5 0-16,0-5 0 0,5 5 8 0,-9-5-8 15,5 5 12-15,-1-1-3 0,0 0 0 0,1 1 0 0,3 7-9 16,-3 0 8-16,-5 8-8 0,0 0 8 15,4-8 4-15,-4 8 0 0,0 0 0 0,0 0 0 0,0 0 0 0,0 0 0 16,5 12 0-16,-1-4 0 0,-4 4 9 0,0-1 3 16,0-11 0-16,-4 16 0 0,-1 0-10 0,-4-5-2 15,5 5 0-15,-5-1 0 0,1 1-12 0,3-4 0 16,-4-1 8-16,1 5-8 0,-1 4 0 0,4-1 0 16,-3 1 0-16,3-1 0 0,-4 4 0 0,5 5 0 15,0-1 0-15,-1 4 0 0,1 0 11 0,0 4-1 16,4 1 0-16,-9-1 0 0,9 0 11 0,-5 0 3 15,1 4 0-15,4-4 0 0,-4 0-8 0,4 4 0 16,0-8-1-16,0 4 0 0,0-3-15 0,0-5 9 0,-5-8-9 16,5 5 8-16,0-9-8 0,0 1 8 0,-4-4-8 0,4-5 8 15,0-3 3-15,0-4 0 0,0 0 0 0,0 0 0 16,0 0-2-16,0 0 0 0,0-11 0 0,0-5 0 16,4 0-9-16,-4 1 8 0,5-1-8 0,-5-3 8 15,0-1-8-15,0 1 0 0,0-5 0 0,0 1 0 16,4 0 0-16,-4-5 0 0,0-3 0 0,4 0 0 15,1-4-15-15,4 0 2 0,-9-4 0 0,4 0 0 16,5-4-2-16,-5-4 0 0,5-4 0 0,0 5 0 16,-1-1 15-16,1 4-11 0,0 0 11 0,4 4-10 15,-8 0 2-15,3 4 0 0,10 0 0 0,-9 4 0 16,-1-1 8-16,1 5 0 0,9 0 0 0,-10 3 0 16,1 1 0-16,0 0 0 0,0 3 0 0,-5 8 0 15,1-3 8-15,-1 7-8 0,-4 0 8 0,0 8-8 0,0 0 8 16,0 0-8-16,0 0 10 0,0 0-10 0,-4 12 15 15,-1 11-3-15,-4 5-1 0,1 7 0 0,-1 4 3 0,4 4 1 16,-3 7 0-16,-10 5 0 0,5 7 7 16,-5 1 2-16,5 3 0 0,0 0 0 0,0 0-24 0,0 5-8 15,0-5 0-15,-1 0-585 16,6 4-117-16</inkml:trace>
          <inkml:trace contextRef="#ctx0" brushRef="#br1" timeOffset="1.71223E8">1563 9906 403 0,'0'0'36'0,"0"0"-36"0,0 0 0 0,0 0 0 16,0 0 38-16,9-8 1 0,-1 0 0 0,1 0 0 15,0-4-31-15,0 5-8 0,4-1 0 0,-9 4 0 16,1-4-8-16,-5 8-4 0,4-8 0 0,-4 8 0 15,0 0 12-15,4-7 0 0,-4 7 0 0,0 0 0 16,0 0 13-16,0 0 5 0,-8-4 1 0,8 4 0 16,0 0 26-16,-9-4 6 0,0 0 1 0,9 4 0 15,0 0 8-15,0 0 1 0,-9-4 1 0,9 4 0 16,0 0-12-16,-8-4-2 0,-1 4-1 0,4-4 0 16,-3 4-27-16,8 0-4 0,0 0-2 0,0 0 0 0,-9 0-14 15,9 0 11-15,-9 0-11 0,9 0 10 0,-9 0-1 0,9 0 0 16,0 0 0-16,0 0 0 0,0 0-9 0,0 0 0 15,0 0 0-15,0 0 8 0,0 0-8 0,0 0 0 16,0 0 0-16,0 0 8 0,0 0 12 0,0 0 3 16,0 0 0-16,0 0 0 0,0 0 21 0,0 0 4 15,0 0 0-15,0 0 1 0,0 0-15 0,0 8-3 16,0-8-1-16,9 12 0 0,-5-5-16 0,5 5-3 16,-4-4-1-16,-1 4 0 0,0-5-10 0,5 5 0 15,0 0 0-15,0 3 8 0,-5-3-8 0,5 4 0 16,-5-1 0-16,5 1 8 0,0 3 0 0,4 5-8 15,-9-1 12-15,1 1-4 0,-1-1 12 0,1 8 1 0,-5 4 1 16,4-3 0-16,-4 3-14 0,0-4-8 0,0 4 10 16,4-4-10-16,-4 0 14 0,0 0-3 0,5-3-1 15,3-1 0-15,-8-4 2 0,5 1 0 0,-1-5 0 0,5 1 0 16,0-5 0-16,0 1 1 0,-1 0 0 0,6-5 0 16,-6 5 6-16,1-4 1 0,4-5 0 0,-4 5 0 15,4-4-9-15,-4-4-2 0,-9-4 0 0,9 8 0 16,-9-8-9-16,4 11 0 0,-4-11 0 0,0 8 8 15,4 4-8-15,-4-4 0 0,0-8 0 0,0 11 0 16,-4-3-23-16,4 4 0 0,-4-4 0 0,-5-1 0 16,9-7-155-16,-4 4-31 15</inkml:trace>
          <inkml:trace contextRef="#ctx0" brushRef="#br1" timeOffset="1.71078E8">1440 9523 1458 0,'-4'-15'64'0,"4"15"14"0,0-8-62 0,4-4-16 0,-4-3 0 0,9 3 0 16,-5 4 30-16,1 0 3 0,8-3 1 0,-9 3 0 15,5 0-19-15,4 4-4 0,0 0-1 0,5-4 0 16,-1 5-10-16,-8-1 0 0,9 0 0 0,4 4 0 15,4 4 0-15,-13 0 0 0,9-1 0 0,0 5 0 16,0-4 0-16,0 4 0 0,-5 4 10 0,-3-5-10 16,3 1 33-16,-8 4 0 0,0 0 0 0,-1 3 0 15,1-3 10-15,-9 4 1 0,0-1 1 0,-4 5 0 16,-5-5-10-16,0 1-3 0,0-1 0 0,-4 1 0 16,0 4-10-16,-4-9-2 0,-5 5-1 0,8-4 0 15,-3-1-6-15,-1-3-1 0,1 0 0 0,-5 0 0 16,4-8-12-16,-4 4 0 0,5-4 0 0,-1-4 0 15,1 4 22-15,-1-8-2 0,5 0 0 0,0 0 0 0,0 0-6 16,0-3-2-16,4-1 0 0,0 0 0 0,5 1-20 16,-1-5-5-16,5 0-1 0,0 1 0 0,0-5 22 0,5 5 4 15,3-1 0-15,1 1 1 0,9-5-13 0,-10 4 0 16,6 1 0-16,3-1 0 0,1 5 0 0,-1-1 0 16,1 4 0-16,-1 0 0 0,1 0 0 0,-5 5 0 15,5-1 0-15,-5 0 0 0,0 8-16 0,5 0 0 16,-5-4 0-16,0 7 0 0,-4 1 16 0,-1 4 0 15,-3-4-8-15,-1 7 8 0,-4-3 0 0,-4 4 0 16,-1 3 0-16,-3 4 0 0,3 1 0 0,-4-5 8 16,-8 5-8-16,4 3 0 0,-5-7 16 0,1 3-2 15,8-4-1-15,-13-3 0 0,4 0-1 0,5-1-1 16,0-3 0-16,4 0 0 0,-13-5-11 0,9-3 0 16,0 0 9-16,4 0-9 0,-4-4 8 0,0-4-8 0,4 0 8 0,0-3-8 15,1-1 8-15,3 0-8 0,-4-4 10 16,9-3-10-16,-4 3 8 0,4-4-8 0,0-3 0 0,4-5 0 15,5 1 0-15,4 0 0 0,1-5 0 0,-1 5 0 16,0 0 0-16,0 3 0 0,5 4 0 0,-1 5 0 16,5-1 0-16,-4 4 0 0,-5 0 0 0,4 5 0 15,1 3 0-15,-5 0 0 0,0 3 0 0,0 5 0 16,1 0 0-16,-1 4 0 0,-5 3 0 0,-3 1 0 16,4 0 0-16,-5-1 0 0,-8 1 0 0,4-1 0 15,0 5 8-15,0-5-8 0,-5 1 0 0,-4 0 9 16,-4-5-9-16,0 5 0 0,4-4 9 0,1-1-9 15,-6-3 0-15,1 4 0 0,9-4 0 0,-14-1-12 16,1-3-11-16,4 0-2 0,-1-4-1 0,1 4 0 16,5-4-22-16,-6-4-4 0,6 0 0 0,3-3-582 15,1-1-116-15</inkml:trace>
        </inkml:traceGroup>
        <inkml:traceGroup>
          <inkml:annotationXML>
            <emma:emma xmlns:emma="http://www.w3.org/2003/04/emma" version="1.0">
              <emma:interpretation id="{67148761-DE77-4F6F-9CA4-64EB93994809}" emma:medium="tactile" emma:mode="ink">
                <msink:context xmlns:msink="http://schemas.microsoft.com/ink/2010/main" type="inkWord" rotatedBoundingBox="6008,9686 6478,9650 6512,10085 6041,10121">
                  <msink:destinationLink direction="with" ref="{2D4636DD-8857-4963-84AC-0588C577A2AB}"/>
                  <msink:destinationLink direction="with" ref="{068C7EBA-EB0E-4B32-8EFF-63F51035C85E}"/>
                </msink:context>
              </emma:interpretation>
            </emma:emma>
          </inkml:annotationXML>
          <inkml:trace contextRef="#ctx0" brushRef="#br1" timeOffset="1.71175E8">4621 9371 518 0,'0'0'46'0,"0"0"-37"0,0 0-9 0,0 0 0 15,4-8 34-15,-4 8 5 0,9-3 1 0,-9 3 0 16,0-8-28-16,9 0-12 0,-1 0 10 0,-8 8-10 15,0 0 0-15,0 0 0 0,9-8 0 0,0 4 0 16,-9 4 0-16,0 0 0 0,4-11 0 0,5 3 0 16,0 4 0-16,-9 4 0 0,0 0 0 0,0 0 0 15,9-8 34-15,-9 8 1 0,0 0 0 0,0 0 0 16,0 0 3-16,0 0 1 0,0 0 0 0,0 0 0 16,-9-4-20-16,5 0-4 0,4 4-1 0,0 0 0 15,-9-3-6-15,9 3-8 0,0 0 11 0,0 0-11 16,0 0 12-16,0 0-4 0,0 0 0 0,0 0-8 0,0 0 12 0,0 0-4 15,0 0 0-15,0 0-8 0,0 0 0 0,0 0 0 16,0 0 0-16,0 0 0 0,0 0 0 0,0 0 0 16,0 0 0-16,0 0 0 0,0 0 0 0,0 0 0 15,0 0 0-15,0 0 0 0,0 0 0 0,0 0 0 16,-5-8 0-16,5 8 0 0,0 0 10 0,-4-8-10 16,-5 4 8-16,9 4-8 0,0 0 21 0,0 0-1 15,0 0 0-15,0 0 0 0,9-8-9 0,-9 8-3 16,0 0 0-16,4-8 0 0,-4 1-8 0,5-1 0 15,4 4 9-15,-9 4-9 0,0 0 0 0,0 0 0 16,0 0 0-16,0 0 0 0,8-8 0 0,-8 8 8 16,0 0-8-16,0 0 0 0,9-4 0 0,-9 4 0 0,0 0 0 15,0 0 0-15,0 0 8 0,0 0-8 0,0 0 8 16,0 0-8-16,0 0 15 0,0 0-2 0,0 0 0 0,0 0 0 16,-9 0-4-16,9 0-1 0,0 0 0 0,0 0 0 15,0 0-8-15,0 0 0 0,0 0 0 0,0 0 0 16,0 0 0-16,9 4 0 0,-4 4-12 0,8 0-369 15,0 3-74-15</inkml:trace>
          <inkml:trace contextRef="#ctx0" brushRef="#br1" timeOffset="1.71079E8">4318 9317 633 0,'0'0'28'0,"0"0"6"0,-4-8-34 0,-5 0 0 15,5-4 0-15,4 5 0 0,-5-5 212 0,10 0 36 16,-1 0 8-16,0 1 0 0,5 3-152 0,4-8-30 16,5 5-6-16,-5-5-2 0,4 0-16 0,5 1-3 15,-4-1-1-15,4 5 0 0,4-1-19 0,-4 0-4 16,0 4-1-16,-4 4 0 0,4 4-22 0,-5 4 9 15,-4 0-9-15,0 4 0 0,-4 4 8 0,0-1-8 0,-5 5 0 0,1 0 0 16,-10 3 19-16,1 5-3 0,-5-1-1 0,0 0 0 16,1-3 9-16,-5 3 1 0,-1 1 1 0,1-5 0 15,-4 5-8-15,-1-5-2 0,-4-3 0 0,5 3 0 16,-1-3-8-16,1-1-8 0,-1-7 9 0,0 0-9 16,-4 0 8-16,9 0-8 0,-4-8 0 0,4 3 0 15,4-3 8-15,0-3-8 0,0-1 0 0,1-4 9 16,-1 0-9-16,0-8 0 0,5 5 0 0,-1-9 0 15,10 1 0-15,-5-1 0 0,8-3 0 0,-3-1 0 16,8 1 0-16,0 0 0 0,0-1-11 0,5 1 11 16,-1 7 0-16,5 1 0 0,0-1 0 0,-4 4 0 15,4 5 0-15,0 3 0 0,4 0 0 0,-4 4-8 0,0 8 8 16,0-1 0-16,0 5 0 0,0 4-8 0,0-1 8 0,-5 5 0 16,-4-1 0-16,5 1 0 0,-9 3 9 0,-1-3-9 15,-8 3 12-15,0-3-12 0,0 3 16 0,0-4-4 16,-4 1-1-16,0-4 0 0,-5 3 3 0,4-3 1 15,-8-5 0-15,4 1 0 0,-8-4-7 0,4 0 0 16,-5-1-8-16,5-3 12 0,-9-4-12 0,5 0 11 16,-1-7-11-16,0 3 10 0,1-4-10 0,-1 0 0 15,1-4 9-15,4 1-9 0,4-5 0 0,0-3 9 16,-4 7-9-16,9-4 0 0,-1-3 0 0,10-5 0 16,-5 5 0-16,4 3 0 0,0-3 0 0,10 3 0 15,3-3 0-15,1 7 0 0,-5-4-10 0,0 9 10 16,4-1-10-16,1 8 10 0,-5 0 0 0,0 4-9 0,1 3 9 15,-1 5 0 1,0 4-111-16,-9-1-17 0,5 9-3 0</inkml:trace>
        </inkml:traceGroup>
        <inkml:traceGroup>
          <inkml:annotationXML>
            <emma:emma xmlns:emma="http://www.w3.org/2003/04/emma" version="1.0">
              <emma:interpretation id="{7A76B986-72A6-4618-ACC2-1205534DEB58}" emma:medium="tactile" emma:mode="ink">
                <msink:context xmlns:msink="http://schemas.microsoft.com/ink/2010/main" type="inkWord" rotatedBoundingBox="8649,9492 9253,9446 9280,9802 8676,9848">
                  <msink:destinationLink direction="with" ref="{3872B9CB-F948-4498-B0F9-024066A73BB7}"/>
                  <msink:destinationLink direction="with" ref="{068C7EBA-EB0E-4B32-8EFF-63F51035C85E}"/>
                  <msink:destinationLink direction="with" ref="{2D4636DD-8857-4963-84AC-0588C577A2AB}"/>
                </msink:context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1" timeOffset="1.71081E8">6911 9165 230 0,'9'-16'20'0,"-5"8"-20"0,0-4 0 0,5-3 0 0,-4-1 220 0,3-3 39 0,6-1 8 0,-6 1 1 0,6-1-128 0,-1 5-25 15,-5-5-6-15,6 5-1 0,-1 3-40 0,0 0-9 16,-4 4-2-16,4 4 0 0,0 4-34 0,0 4-7 16,0 0-2-16,1 0 0 0,3 8-6 0,-4-4-8 15,5 7 11-15,-1-3-11 0,1 4 12 0,-1-1-4 16,5-3 0-16,-8 3-8 0,-1-3 24 0,0 4-1 15,4-5-1-15,-8 1 0 0,0 4 2 0,-5-5 1 16,-4 1 0-16,0 0 0 0,5 0-5 0,-10-1 0 16,1-3-1-16,0 0 0 0,-5 4-9 0,0-5-2 15,-4 1 0-15,0-4 0 0,-5 0 0 0,1 0-8 16,3-4 12-16,-3 0-4 0,-1-4-8 0,1 0 10 16,-1 0-10-16,1-8 10 0,-1 5-10 0,1-5 10 15,3 0-10-15,10 1 10 0,0-5 1 0,-5 4 0 16,4-3 0-16,1 3 0 0,8-8-11 0,-4 9 0 15,5-5 0-15,4 1 0 0,-1-1 0 0,6 0 0 16,-1-3 0-16,0 3 0 0,4 1 0 0,5-1 0 16,0 4 0-16,0 1 0 0,0-5-9 0,5 8-4 0,-6 4-1 15,1 0 0-15,-4 4 14 0,4 0 0 0,0 4 0 0,-9 8 0 16,5-4 0-16,-5 4 0 0,-5-1 0 0,1 1-9 16,-4 4 9-16,-1-1 0 0,0 5 0 0,-4-1 0 15,-4-3 0-15,0 3 9 0,-5 1-9 0,0-5 0 16,-4 1 11-16,4 3-11 0,-4-3 10 0,0 0-10 15,-5-5 15-15,1 1-3 0,4 0-1 0,-1-1 0 16,-3-3-11-16,4-4 0 0,-5 0 0 0,5-4-11 16,0 0 11-16,0-4 0 0,-1 0 10 0,1-4-10 15,5 1 10-15,-1-5-10 0,-4 0 10 0,8-3-10 0,-4-1 8 16,9-3-8-16,0-1 0 0,0 1 9 0,9-1-9 0,-4-3 0 16,8-1 0-16,0 1 0 0,4-1 0 0,-3 5 0 15,3-1 0-15,1 5 0 0,4 3 0 0,-5 4 0 16,5 1 0-16,0-1 0 0,-4 8-9 0,-1 4 9 15,1 3 0-15,4 1 0 0,-5 4 0 0,1 4 0 16,-5-5 0-16,5 5 0 0,-5-1 0 0,-5 1 0 16,1 0 0-16,-4 3 0 0,-5 1 0 0,0-5 0 15,-5 5 0-15,1-5 0 0,-9 5 0 0,4-1 0 16,-4-3 0-16,0 0 0 0,-5-5 0 0,0 1 0 16,1-4 8-16,4 0-8 0,-5-5 0 0,1-3 0 15,-1 0 0-15,5 0 0 0,-5-3 0 0,5-1 0 16,0-8 0-16,-4 4 0 0,3-7 0 0,1-1 0 15,4 0 0-15,1-3 0 0,-1-5 0 0,4 5 0 16,10-1 0-16,-1 1 0 0,1-1 0 0,3 5 0 0,6-1 0 16,-1 1 0-16,0 3-10 0,4 4 10 0,5 0-8 15,-4 1 8-15,0 7 0 0,-1 3 0 0,5 1 0 0,-4 8-8 16,3 0 8-16,-3 3 8 0,-5-7-8 0,0 8 11 16,-4-1-11-16,4 5 0 0,-8-5-12 0,-5 1 12 15,0 0 0-15,0 3 0 0,-5 1 0 0,1-5 0 16,-5-3 0-16,0 4 0 0,-4-1 0 0,0-3 0 15,0 0 0-15,0 3 0 0,0-7 0 0,-5-4 0 16,0 0 0-16,5 0 0 0,-9 0 0 0,9-4 0 16,-4 0 0-16,-1-8 0 0,1 0 0 0,3 0 0 15,1 4 0-15,0-4 0 0,4 1 0 0,5-5 0 16,-1 0 0-16,5 1 0 0,5-1 0 0,4 0 0 0,-5 0 0 16,5 5 0-16,0-5 0 0,8 8 0 0,-4-4 0 15,0 4 0-15,5 0 0 0,-5 4 0 0,0-3 0 0,1 3 0 16,-1 3 0-16,-5-3 0 0,1 4-12 0,4 0 12 15,-8 4-10-15,-5-8 10 16,0 0-51-16,9 8-4 0,-9 4-1 0,4-1-892 16</inkml:trace>
        </inkml:traceGroup>
        <inkml:traceGroup>
          <inkml:annotationXML>
            <emma:emma xmlns:emma="http://www.w3.org/2003/04/emma" version="1.0">
              <emma:interpretation id="{E151617C-D6EF-4DD6-8F7A-0E6C5BE0E017}" emma:medium="tactile" emma:mode="ink">
                <msink:context xmlns:msink="http://schemas.microsoft.com/ink/2010/main" type="inkWord" rotatedBoundingBox="14592,9134 15046,9099 15072,9441 14618,9475">
                  <msink:destinationLink direction="with" ref="{068C7EBA-EB0E-4B32-8EFF-63F51035C85E}"/>
                  <msink:destinationLink direction="with" ref="{3BA58FBE-F8B2-4F4D-9648-2B0E5F51E4C2}"/>
                </msink:context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1" timeOffset="1.71083E8">12847 8665 1076 0,'0'0'48'0,"0"0"9"0,0 0-45 0,0 0-12 16,0 0 0-16,-4-7 0 0,4 7 101 0,0 0 19 15,8-8 3-15,1 0 1 0,-5 0-40 0,10 0-7 16,-1 1-1-16,4-1-1 0,-3 0-27 0,3 0-6 16,5 4-1-16,-4 8 0 0,3-4-16 0,-3 8-3 15,0-4-1-15,4 8 0 0,-5-5-8 0,1 5-1 16,-1 0-1-16,-4-1 0 0,-4 5 1 0,4 0 0 15,-8-1 0-15,-1 1 0 0,-4-4 8 0,0 3 1 16,-4 1 1-16,-5-5 0 0,0 5-2 0,-4-4 0 16,0-1 0-16,0 5 0 0,4-4-20 0,-9-1 8 15,-4 1-8-15,5-4 0 0,4 0 8 0,-5-4-8 16,1 0 10-16,-1-4-10 0,5 0 0 0,-5-4 0 16,5 0 0-16,4-4 0 0,-4-4 0 0,4 1 0 0,5-9 8 15,0 4-8-15,-1-3 0 0,5-4 0 0,5 3 0 16,-1-3 0-16,5-1 0 0,4 1 0 0,0 3 0 15,5 1-10-15,-1-1 10 0,1 1 0 0,4 3 0 0,0-3-8 16,8 7 8-16,1 0 11 0,-5 5-3 0,1 3 0 16,-1 4-8-16,-4 4 0 0,0-1 0 0,0 9 0 15,-5 0-12-15,1 0 3 0,-5-1 0 0,0 5 0 16,-4-1 9-16,-5 1 0 0,1 0 0 0,-5 3 0 16,0-3 0-16,-5 3 9 0,1-7-1 0,-9 4-8 15,4-5 17-15,-4 1-3 0,0 0-1 0,-5-5 0 16,5 1-1-16,-4-4-1 0,-5 4 0 0,0-4 0 0,0 0-11 15,0-4 12-15,4 0-12 0,5-4 12 0,-4 0-12 16,-1 0 0-16,5-4 0 0,4 0 8 0,-4-3-8 16,4-1 0-16,0-4 0 0,9 1 0 15,0-1-24-15,5 5-4 0,-1-1-1 0,5 4 0 16,4 0-113-16,9 4-22 0,-4-3-5 0,8 7-1 0</inkml:trace>
        </inkml:traceGroup>
        <inkml:traceGroup>
          <inkml:annotationXML>
            <emma:emma xmlns:emma="http://www.w3.org/2003/04/emma" version="1.0">
              <emma:interpretation id="{3F3322F4-29DA-4D73-8733-3858B93EA0AC}" emma:medium="tactile" emma:mode="ink">
                <msink:context xmlns:msink="http://schemas.microsoft.com/ink/2010/main" type="inkWord" rotatedBoundingBox="17577,8939 18070,8902 18098,9255 17604,9293">
                  <msink:destinationLink direction="with" ref="{EAAACE91-AB7A-418D-A290-16E9629E16C4}"/>
                  <msink:destinationLink direction="with" ref="{73454BCE-F4E6-4236-8357-F7F8A9294CA6}"/>
                  <msink:destinationLink direction="with" ref="{79431EEA-0E72-45A9-BE36-8D5328A9ECCB}"/>
                  <msink:destinationLink direction="with" ref="{068C7EBA-EB0E-4B32-8EFF-63F51035C85E}"/>
                </msink:context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1" timeOffset="1.71084E8">16194 8525 806 0,'18'-8'36'0,"-18"8"7"0,0 0-35 0,0-8-8 16,0 1 0-16,0-1 0 0,0 0 180 0,0 8 35 15,0-8 6-15,0 4 2 0,4-4-118 0,-4 8-23 16,0 0-5-16,0 0-1 0,0 0-36 0,0 0-7 16,0 0-1-16,0 0-1 0,0 0-12 0,-4 12-3 15,0 0 0-15,-1 3 0 0,-4 5 1 0,1-1 0 16,-6-3 0-16,6 7 0 0,-10-7-5 0,5 4 0 16,-5-1-1-16,1-7 0 0,-5 7 14 0,4-7 3 0,1-4 1 15,-5 0 0-15,4-1-7 0,1-3-2 0,-1-4 0 16,1 0 0-16,4 0-6 0,-5-8-2 0,0 5 0 15,5-5 0-15,0-4 16 0,4 4 4 0,5-3 0 16,-5-5 0-16,0 0-32 0,5 1 0 0,4-5 0 0,4 1 0 16,1-5 0-16,-1 1 0 0,5 0 0 0,4-1 0 15,0-3 0-15,5 3 0 0,4 5 0 0,0 3 0 16,0 5-9-16,0-1-8 0,0 0-2 0,4 8 0 16,0-3 19-16,-4 7-10 0,4 3 10 0,-4 5-8 15,5 0 8-15,-1 4 0 0,-4 3 0 0,4 1-8 16,-8 0 8-16,-1-1 0 0,-3 5 0 0,-1-1 0 15,0-3 0-15,-4-1 0 0,-5-3 0 0,0 4 0 16,-4-1 20-16,-4-3 0 0,0 0 0 0,-5-1 0 0,0-7-20 0,0 8-8 16,1-8 0-16,-6 0 0 0,1 0 8 15,0 0 8-15,0-4-8 0,0 0 11 0,0 0-11 0,-1-4 10 16,1-4-10-16,4 0 10 0,-4 0-10 0,0-7 0 16,4-1 9-16,5 0-9 0,-5-3 0 0,5 3 9 15,-1-3-9-15,1 3 0 0,4 1 0 0,4 3 0 16,-4 4 0-16,5-4-9 0,4 5 9 0,-9 7-8 15,8-4 8-15,6 4-8 0,-1 4 8 0,0 3 0 16,0 1-9-16,5 4 9 0,-5-4 0 0,0 3 0 16,0 1-9-16,5 4 9 0,-5-5 0 0,-4 1 0 15,-1-4 0-15,1 4 0 0,0-5 0 0,0 1 0 16,-5 0 0-16,-4-8 0 0,0 0 8 0,0 8-8 16,-4-4 0-16,4-4 9 0,-5 4-1 0,-4-4 0 15,1 4 0-15,-1-1 0 0,0-3-22 0,-4 0-5 0,0-3-1 16,4 3 0-1,-8 0-12-15,3-4-2 0,6 0-1 0,-6 4 0 16,6 0-80-16,3 4-16 0,-4 0-3 0</inkml:trace>
        </inkml:traceGroup>
        <inkml:traceGroup>
          <inkml:annotationXML>
            <emma:emma xmlns:emma="http://www.w3.org/2003/04/emma" version="1.0">
              <emma:interpretation id="{857FD24B-6CD7-47EE-AF96-2B30C60ABA64}" emma:medium="tactile" emma:mode="ink">
                <msink:context xmlns:msink="http://schemas.microsoft.com/ink/2010/main" type="inkWord" rotatedBoundingBox="23229,8701 23706,8664 23727,8947 23251,8983">
                  <msink:destinationLink direction="with" ref="{A504EE29-1325-4787-9AAC-5839669CB6A7}"/>
                  <msink:destinationLink direction="with" ref="{B9753E07-1DBF-4CF9-8814-E3C8C2A74F63}"/>
                </msink:context>
              </emma:interpretation>
            </emma:emma>
          </inkml:annotationXML>
          <inkml:trace contextRef="#ctx0" brushRef="#br1" timeOffset="1.71086E8">21490 8349 903 0,'0'0'40'0,"0"-7"8"0,0 3-38 0,0-4-10 16,0 0 0-16,4 0 0 0,-4-3 104 0,0-1 20 15,5-4 3-15,-1 1 1 0,0-1-50 0,5 5-10 16,-4-5-1-16,3 4-1 0,1 1-10 0,4-5-1 16,0 4-1-16,1 1 0 0,-6-1 8 0,6 8 2 15,3-4 0-15,1 4 0 0,-5 0-42 0,4 0-8 16,1 4-2-16,-1 4 0 0,1 4-12 0,0 0 9 0,-5 4-9 15,0-1 8-15,4 5-8 0,-3 0 0 16,-6-1 0-16,6 5 0 0,-6-5 0 0,-3 1 8 16,-1-1-8-16,0 1 8 0,-4-4 0 0,-4-1 0 0,0 1 0 0,4-4 0 15,0 0 6-15,-5-1 1 0,1 1 0 16,-5 0 0-16,0 0 3 0,1-4 1 0,-6 0 0 0,1 3 0 16,0-7-19-16,0 0 0 0,0 0 0 0,0 0 0 15,4-3 8-15,0-1-8 0,0-4 0 0,0-4 0 16,1 0 0-16,-1-3 0 0,5-1 0 0,-5-3 0 15,4-1 0-15,5 1 0 0,0-1 0 0,0 1 0 16,5-5 0-16,-1 5-16 0,5-1 5 0,0 9 1 16,-1-1 2-16,6 4 0 0,-1 0 0 0,4 5 0 15,1-5 8-15,4 4-8 0,-5 4 8 0,1 8-8 16,0-1 8-16,-1 5 0 0,1-4 0 0,-1 8 0 0,5-1 0 16,-4 5 0-16,-5-5 0 0,0 1 8 0,-4-1-8 0,0 1 0 15,-1 0 0-15,-3-1 0 0,-5-3 0 0,0 0 0 16,-5-1 0-16,1-3 0 0,-5 0 11 0,0 0 7 15,-4 3 2-15,0-7 0 0,0 0-20 0,0 0 0 16,-5 0 8-16,1 0-8 0,3-4 0 0,-3-4 0 16,-5 0 0-16,0 0 0 0,4 0 0 0,-3 0 0 15,3-7 8-15,0 3-8 0,5-4 9 0,0 0-1 16,0 1-8-16,9-1 12 0,-5 0-12 0,4 1 8 16,5 3-8-16,0-4 0 0,5 4 0 0,4 5-15 15,-5-1 2-15,9 0 0 16,5 0-94-16,-1 4-18 0,1 0-4 0</inkml:trace>
        </inkml:traceGroup>
        <inkml:traceGroup>
          <inkml:annotationXML>
            <emma:emma xmlns:emma="http://www.w3.org/2003/04/emma" version="1.0">
              <emma:interpretation id="{9E388DBC-5238-4DE3-A4DA-A02A1F92C06F}" emma:medium="tactile" emma:mode="ink">
                <msink:context xmlns:msink="http://schemas.microsoft.com/ink/2010/main" type="inkWord" rotatedBoundingBox="25676,8717 25949,8696 25969,8967 25697,8988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1" timeOffset="1.71087E8">23947 8279 874 0,'17'-11'39'0,"-17"11"8"0,9-4-38 0,0-4-9 16,0-4 0-16,4 4 0 0,-4 5 85 0,4-5 15 15,4-4 4-15,-8 4 0 0,4 0-28 0,0 1-6 16,0-1-1-16,-4 4 0 0,4 0-11 0,-4 4-2 15,0 0-1-15,4 4 0 0,-4 0-17 0,-5 4-3 16,5-1-1-16,-5 5 0 0,-4-4-13 0,5 8-2 16,-5-5-1-16,-5 5 0 0,5-4-9 0,-4 3-1 15,0-3-8-15,-5 7 12 0,5-3 16 0,-5-4 4 16,9-12 0-16,-5 15 0 0,-3-7-9 0,8-8-2 16,-9 8 0-16,9-8 0 0,-9 4-21 0,-4 0 8 15,4-1-8-15,9-3 0 0,-13 0 11 0,4-3-3 16,-4-1 0-16,4 0 0 0,0-4-8 0,-4 0 12 15,5 0-12-15,-6-3 12 0,6-5-12 0,-6 0 12 16,6 1-12-16,-1-1 12 0,0 1-12 0,5-1 0 16,-1 1 0-16,1-1 8 0,4 0-8 0,4-3 0 15,5 3 0-15,0 5-11 0,4 3 11 0,0 4-8 0,0 0 8 16,1 0-8-16,3 4 8 0,1 0 0 0,-1 4-9 16,1 4 9-16,-1-4 0 0,-4 3 0 0,1 5 0 15,-1 4 0-15,0-5 0 0,0 5 0 0,-4 0 0 0,0-1 0 16,-1 5 0-16,-3-9 0 0,-1 1 0 0,1 4 0 15,-5-5 0-15,0-3 0 0,-5 4 0 0,1-4 0 16,-1 3 0-16,1 1 0 0,-5-4 0 0,0-4 0 16,1 0 0-16,-1 3 0 0,-4-7 0 0,0 8 0 15,-1-4 0-15,-3-4 0 0,-1 0 0 0,5 0 0 16,-4 0 0-16,-1 0 0 0,5-4 0 0,0-4 0 16,-5 1 0-16,5-1 0 0,0-4 0 0,4 0 0 15,0 1 0-15,1-1 0 0,8 0 12 0,0 1-4 16,0 3-8-16,4 0 0 0,0-4 0 0,5 5 0 0,0-1 0 15,4 0 0-15,-4 0 0 0,4 0-11 0,0 8 11 16,0 0 0-16,-13 0 0 0,0 0 0 0,13 4 0 0,5 8 0 16,-5 0 0-16,0-1 0 0,-8 1 0 0,3 0-8 15,-3-1 8-15,-5 5-8 0,0 0-13 0,4-1-3 16,-4 1 0-16,-4-1-904 0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03.7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454BCE-F4E6-4236-8357-F7F8A9294CA6}" emma:medium="tactile" emma:mode="ink">
          <msink:context xmlns:msink="http://schemas.microsoft.com/ink/2010/main" type="inkDrawing" rotatedBoundingBox="3388,11013 17462,8882 17836,11350 3762,13481" semanticType="callout" shapeName="Other">
            <msink:sourceLink direction="with" ref="{3F3322F4-29DA-4D73-8733-3858B93EA0AC}"/>
            <msink:sourceLink direction="with" ref="{9B31C366-00E0-4012-84C0-9CB215A6F619}"/>
          </msink:context>
        </emma:interpretation>
      </emma:emma>
    </inkml:annotationXML>
    <inkml:trace contextRef="#ctx0" brushRef="#br0">0 1548 460 0,'0'0'41'0,"0"0"-33"0,0 0-8 0,0 0 0 15,0 0 94-15,0 0 17 0,0 0 3 0,0 0 1 16,0 0-54-16,0 0-10 0,0 0-3 0,0 0 0 16,0 0-16-16,0 0-4 0,0 0-1 0,0 0 0 0,0 0-27 0,0 0 0 15,9-8 8-15,-9 8-8 0,0 0 8 0,0 0 0 16,0 0 0-16,0 0 0 0,9-4 1 0,-9 4 0 15,0 0 0-15,0 0 0 0,8 0 8 0,-8 0 2 16,0 0 0-16,14 4 0 0,-1 0-19 0,-5 0 10 16,-8-4-10-16,9 11 8 0,-9 1 4 0,5-4 0 15,-5-8 0-15,8 8 0 0,1 3-12 0,-9-11 0 16,5 8 0-16,-1 4-11 0,-4-12 11 0,4 11 16 16,1 1-4-16,-1-4-1 0,-4-8 1 0,9 12 1 15,-5-1 0-15,5 1 0 0,0-4-4 0,0 0-1 16,-1-1 0-16,1 1 0 0,0 0 0 0,4 0 0 0,-4 0 0 15,0-4 0-15,4 3-8 0,-4 5 12 0,4-4-12 16,0 0 12-16,-4 3 3 0,8 5 1 0,-8-4 0 0,4-1 0 16,-4 5-2-16,4-4 0 0,0 7 0 0,5-3 0 15,-9 3-14-15,4-3 0 0,0 3 8 0,0-3-8 16,5 0 9-16,-5-1-1 0,0-3 0 0,0 0 0 16,0-1 2-16,0 5 0 0,5-4 0 0,0-1 0 15,-1 1-10-15,1 0 12 0,4 3-12 0,-1-3 12 16,1 4-12-16,0-1 10 0,-4-3-10 0,4 0 10 15,4 3 11-15,0-3 3 0,-4 0 0 0,0-5 0 16,-4 5-24-16,4-4 0 0,-5 4 0 0,1-5 8 16,4 5 5-16,-5 0 2 0,1-4 0 0,0-1 0 15,-1 1 0-15,1 0 0 0,4 0 0 0,0 3 0 16,-5 1-5-16,1-4-1 0,4 0 0 0,-5 3 0 0,1-3-9 16,4 4 8-16,0 0-8 0,-5-1 8 0,5 1-8 15,-4 0 0-15,-1-1 0 0,1 1 0 0,4 0 0 0,-5-4 0 16,-4 3 0-16,5-3 0 0,-1 4 21 0,1 0-1 15,-5-5 0-15,0 1 0 0,5 0-20 0,-9 0 0 16,-1 0 0-16,1-5 0 0,0 5 0 0,-5 0 16 16,5-4-4-16,0 4-1 0,-9-8-11 0,9 8 10 15,-1-1-10-15,6 1 10 0,-14-8-10 0,8 8 0 16,1 4 0-16,4-8 8 0,-4 3-8 0,0 1 0 16,0-4 9-16,4 0-9 0,-13-4 8 0,13 8-8 15,-4 0 10-15,4-5-10 0,-4 5 13 0,-9-8-3 0,13 4-1 16,0 4 0-16,-4-4 1 0,4 0 0 0,-13-4 0 15,13 4 0-15,0 0 2 0,-4-1 0 0,0 5 0 0,-9-8 0 16,13 4-12-16,0 4 10 0,-4-4-10 0,4 4 10 16,-4-4-10-16,4-1 0 0,-4 5 9 0,4-4-9 15,4 4 0-15,-3 0 8 0,-1-4-8 0,4 3 0 16,1-3 8-16,-1 0-8 0,1 4 8 0,0-4-8 16,-1 0 0-16,5 0 0 0,0 0 0 0,-9 0 0 15,-4-1 0-15,4-3 0 0,5 4 12 0,-1 0-4 16,-4 0 1-16,-4 0 1 0,9-4 0 0,-1 4 0 15,1 4-10-15,-1-4 0 0,-4 0 0 0,5 3 0 16,4-3 0-16,-5 0 8 0,-3 0-8 0,3 4 0 16,1 0 0-16,-1-4 0 0,1 3 0 0,-1-3 0 15,-3 0 0-15,7 0 0 0,-3 4 8 0,0-4-8 16,-1 0 0-16,1 0 0 0,4-1 0 0,0 1 8 0,-5 0-8 16,5-4 0-16,-4 4 0 0,8 0 0 0,0 0 0 15,-4 0 0-15,-4 4 0 0,8-4 8 0,9 3-8 16,-4-3 0-16,-14 4 0 0,1-4 0 0,8 0 0 0,1 0 0 15,-5 0 0-15,4 0 0 0,-9-1 0 0,10 1 0 16,3-4 0-16,-3 0 0 0,-5 4 9 0,0 0-9 16,4 0 10-16,0-4-10 0,1 0 10 0,-5 4-10 15,4 0 10-15,5 0-10 0,-1 0 0 0,1 0 8 16,-5-4-8-16,5 3 0 0,9 1 0 0,-5 0 0 16,-9 4 0-16,5 0 0 0,-5 0 0 0,5-4 0 15,-1 3 0-15,5 1 0 0,-4 0 0 0,0 0 0 16,4 0 0-16,0-1 0 0,-4 1 0 0,4 0 0 0,0 0 0 15,0 0 0-15,-4-1 0 0,4 1 0 16,0-4 0-16,0 4 0 0,0-8 0 0,5 4 0 0,-10 0 0 16,1 0 0-16,4-4 0 0,0 3 0 0,-4-3 8 15,4 4-8-15,5-4 0 0,-5 0 8 0,0 4-8 0,0-4 0 16,4 0 0-16,1 0 8 0,-1 0-8 0,1 0 0 16,4 0 0-16,0 0 9 0,4 0-9 0,0 0 8 15,5 0-8-15,4 0 0 0,4-4 0 0,-4 4 0 16,0 4 0-16,0-4 8 0,0-4-8 0,0 0 0 15,0-3 8-15,0 3-8 0,0 0 0 0,-4 0 8 16,4-4-8-16,-4 4 12 0,-1 0-12 0,1 0 12 16,0-3 0-16,-1 3 1 0,1-4 0 0,4 0 0 15,-4-4-4-15,4 5-1 0,0-5 0 0,4 0 0 16,1 1-8-16,-5 3 8 0,4-4-8 0,-4 8 8 16,0-8-8-16,0 5 0 0,0-5 0 0,-4 4 8 0,8 0-8 15,-4 1 8-15,0-1-8 0,-4 0 8 0,4 4-8 16,0-8 8-16,-4 8-8 0,-5-3 8 0,0 3-8 0,1-4 0 15,-6 4 0-15,1 0 8 0,-4 0-8 0,4 0 8 16,0-3-8-16,-1 3 8 0,-3 0-8 0,4-4-12 16,4 4 2-16,0-4 1 0,1 4 9 0,-1-3 0 15,-4 3 0-15,0 0 8 0,-1-4 19 0,1 4 4 16,0-4 1-16,0 4 0 0,0-3-41 0,0-1-8 16,-5 0-2-16,5 0 0 0,0-4 19 0,0 5 0 15,-5-5 0-15,5 4 0 0,-4-4 12 0,4 1-4 16,-5-1-8-16,1 0 12 0,-5 1 0 0,4-1-1 15,-4-4 0-15,0 5 0 0,0-1-11 0,1-4 10 16,3 1-10-16,-4-1 10 0,5-3-10 0,-1 7 0 16,1-4 0-16,-5 5 8 0,4-1-8 0,-4-4 0 0,5 5 0 0,-5-1 0 15,4 4 0-15,-4-7 0 0,-4 3 0 16,4-8 0-16,0 5 0 0,-4-1 0 0,0 8 8 0,4-3-8 16,-4-1 0-16,-1 0 0 0,5 1 0 0,-4-1 8 15,0 0-8-15,4 0 0 0,0 1 0 0,0 3 0 16,5-4 0-16,-5 1 0 0,4-1 8 0,-4 0-8 15,5 0 0-15,-5 1 10 0,0 3-10 0,0-4 10 16,-4 4-10-16,-1-3 0 0,1-1-10 0,-5 0 10 16,5 1 0-16,0-5 0 0,4 4 0 0,-4-3 0 15,-5 3 0-15,5-4 0 0,-1 5 0 0,1-5 0 16,0 4 0-16,-5 1 0 0,5-1 0 0,-5 0 0 16,1 1 0-16,-1-1 0 0,0 4 0 0,1 0 0 0,-6-3 0 15,6 3 0-15,-1-4 0 0,-4 4 0 0,0-3 0 16,0 3 0-16,0-4 0 0,0 0 0 0,4 1 0 15,-4-1 0-15,4 0 0 0,1 1 0 0,-1 3 9 0,0-4-9 16,1 0 0-16,-1 1 9 0,0 3-9 0,1 0 8 16,-10 0-8-16,10-3 8 0,-1 3-8 0,0-4 0 15,5-3 0-15,-5 3 0 0,1 0 0 0,-1-3 0 16,0 3 0-16,0 0 0 0,1 4 0 0,-1-3 0 16,0-1 8-16,1 0-8 0,-5 4 0 0,0-3 0 15,0-1 0-15,0 4-11 0,4-3 11 0,-4-1 0 16,4 4 0-16,0-4 8 0,1 5-8 0,-5-5 8 15,4 0-8-15,-4 4 8 0,4-3-8 0,5-1 9 0,-5 4-9 16,1 0 10-16,3 1-10 0,-3-1 0 16,3 0 0-16,-3 4-11 0,-1-4 11 0,0 0 0 0,1 1 0 15,-1-1 0-15,0 0 0 0,-4 0 0 0,0-3 0 16,5 3 0-16,-6-4 0 0,6 4 0 0,-5-7 0 16,0 3 0-16,0 0 0 0,0 1 0 0,-5-5 0 15,5 4 8-15,0-3-8 0,-4 3 0 0,3 0 0 0,1-3 0 16,-4 3 9-16,-1 4-9 0,1-3 12 0,0-1-12 15,-1 4 8-15,1 0-8 0,-1-3 0 0,-4 7 0 16,5-4 0-16,-1 0 0 0,-3 0 0 0,3-3 0 16,-4 3 8-16,5 0-8 0,-5 0 0 0,5 0 0 15,-5-3 8-15,4-1-8 0,-4 4 0 0,5 0 0 16,-5 1 17-16,0-1 0 0,1 0 0 0,3 0 0 16,-4 0-17-16,5 1 0 0,-5-1 0 0,4 0 0 15,1-4 0-15,0 4 0 0,-1-3 0 0,5 3 0 16,-4-4 0-16,4 4 0 0,-5 1 0 0,5-5 0 0,-4 4 0 15,-1-4 0-15,1 5 0 0,4-5 0 0,-5 0 0 0,-4 4-17 16,5-3 3-16,-1 3 1 0,-3-4 21 16,3 1 4-16,1-5 0 0,-1 4 1 0,1 1-21 0,-1-1-5 15,5 0-1-15,0-3 0 0,-4 3 14 0,4 0 0 16,-5 0 0-16,5 1 0 0,-4-1 0 0,-1 4 0 16,1-3 0-16,-1 3 0 0,-3 0 0 0,3 0 0 15,-4 0 0-15,0-3 0 0,1 3 0 0,-1 0 0 16,0-4 0-16,-4 5 0 0,4-1 0 0,0-4 0 15,-4 4 0-15,4-3 0 0,0 3 0 0,-4-4 0 16,4 4 0-16,0 0 0 0,0 5 0 0,-4-5 0 16,4-4 0-16,0 4 0 0,5 0 0 0,-5 1 0 0,5-1 0 15,-5 0 0-15,4 0 0 0,-3 0 0 0,3-3 0 16,-4 3 0-16,0 0 0 0,-4 0 0 0,4 1 0 16,1-1 0-16,-1 0 8 0,0 0 5 0,0-4 1 15,0 5 0-15,-4-1-14 0,4 0 0 0,0-4 0 0,0 5 0 16,-4-1 0-16,4 0 0 0,-4 0 0 0,4 4 0 15,-4-4 0-15,0 5 0 0,4-1 0 0,-4 0 0 16,0 0 0-16,-1 0 0 0,-8 4 0 0,9-8 0 16,0 4 0-16,0-4 0 0,-1 8 0 0,-3-3 0 15,4-1 0-15,-1 0 0 0,-3 0 0 0,4 0 0 16,-9 4-8-16,8-4-5 0,1 0-1 0,4 4 0 16,-4-8 14-16,-5 4 0 0,5 1 0 0,0-1 0 15,0 4 0-15,-5-4 0 0,5 0 0 0,-9 4 0 16,0 0 0-16,9-4 0 0,-9 4 0 0,4-4 0 15,-4 4 0-15,0 0 0 0,9-4 0 0,-9 4 0 0,4-4 0 0,-4 4 0 16,9-8 0-16,-9 8 0 0,4 0 0 0,5-3 0 16,-4-1 0-16,-5 4 0 0,8-4 0 0,-3 0 0 15,4 0 0-15,-5-4 0 0,5 0 0 0,-5 4 0 16,5 1 0-16,-5-1 0 0,5-4 0 0,0 0 0 16,-5 4 0-16,5-4 0 0,-5 4 0 0,5-3 0 15,-5 3 0-15,5 0 0 0,-4-4 0 0,-1 4 0 16,5 0 0-16,0 0 0 0,-9 4 0 0,0 0 0 15,0 0 0-15,0 0 0 0,8-4 0 0,-8 4 0 16,0 0 0-16,0 0 0 0,0 0 0 0,0 0 0 16,0 0 0-16,0 0 0 0,0 0 0 0,0 0 0 0,5-3 0 0,-5 3 0 15,0 0 0-15,9-4 0 0,-9 4 0 16,0 0 0-16,4-8 0 0,5 4 0 0,-5-4 0 0,0 4 0 16,1 0 0-16,-5 4 0 0,4-7 0 0,-4 7 0 15,5-8 0-15,-5 8 0 0,8-8 0 0,-8 8 0 16,0 0 0-16,5-8 0 0,-5 8 0 0,0 0 0 15,0 0 0-15,0 0 0 0,0 0 0 0,0 0 0 16,0 0 0-16,0 0 0 0,4-8 0 0,-4 8 0 16,0 0-17-16,0 0-1 0,0 0 0 0,0 0 0 15,0 0-1-15,0 0 0 0,0 12 0 0,-9 4 0 16,1-1-200 0,-10 9-40-16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58.5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4636DD-8857-4963-84AC-0588C577A2AB}" emma:medium="tactile" emma:mode="ink">
          <msink:context xmlns:msink="http://schemas.microsoft.com/ink/2010/main" type="inkDrawing" rotatedBoundingBox="5657,9994 24926,5737 26773,14099 7504,18356" semanticType="enclosure" shapeName="Other">
            <msink:sourceLink direction="with" ref="{67148761-DE77-4F6F-9CA4-64EB93994809}"/>
            <msink:sourceLink direction="with" ref="{7A76B986-72A6-4618-ACC2-1205534DEB58}"/>
            <msink:destinationLink direction="with" ref="{881DE1BB-36B1-4B4A-8DF9-4AC8A3C3AA19}"/>
          </msink:context>
        </emma:interpretation>
      </emma:emma>
    </inkml:annotationXML>
    <inkml:trace contextRef="#ctx0" brushRef="#br0">35 518 345 0,'-22'0'31'0,"13"0"-31"0,9 0 0 0,0 0 0 15,-13 0 79-15,0 0 9 0,13 0 3 0,0 0 0 16,0 0-65-16,0 0-13 0,-9 4-2 0,9-4-1 16,0 0-10-16,0 0 0 0,0 0 0 0,0 0 0 15,0 0 12-15,0 0 1 0,0 0 0 0,0 0 0 16,-9 4 45-16,9-4 9 0,0 0 1 0,0 0 1 15,-13 4-8-15,13-4-1 0,0 0-1 0,0 0 0 16,0 0-11-16,0 0-3 0,0 11 0 0,5-3 0 16,3 0-28-16,-8-8-5 0,-13 16-2 0,9-5 0 15,13-3 0-15,-9-8 0 0,-14 12 0 0,1-1 0 16,0 1 13-16,4 0 2 0,1 0 1 0,-1-1 0 16,-9-3 5-16,5 0 1 0,9 4 0 0,-1-5 0 15,-8 5-6-15,9-4-1 0,4 4 0 0,0-1 0 16,-5 5-6-16,1-4-2 0,0 7 0 0,-1-3 0 0,5 3 1 15,-4 5 0-15,-5-5 0 0,0 8 0 0,5-3-2 16,-5 3-1-16,-4 0 0 0,4 1 0 0,-4-1-5 0,4 4-1 16,5 0 0-16,0 4 0 0,-10-7-9 0,10 7 0 15,8 0 0-15,1 0 8 0,-10-4-8 0,5 4 0 16,5 0 0-16,4 1 0 0,-5-1 0 0,0 0 0 16,-4 0 0-16,9 4 8 0,4-4-8 0,-4 0 0 15,-9 0 0-15,0 4 8 0,9-4-8 0,0 4 0 16,4-4 9-16,-9 0-9 0,-4 4 8 0,4 0-8 15,5-4 10-15,-4 4-10 0,-10 0 12 0,10 4-3 16,8 0-1-16,-4-4 0 0,-1 4 0 0,-3 4 0 16,-5-4 0-16,9 8 0 0,8-5 2 0,-8 5 0 15,-14-4 0-15,10 4 0 0,12-1-10 0,-3 5 12 0,-10-4-12 16,0-1 12-16,5-3-12 0,0-4 8 0,4 0-8 0,0 0 8 16,-13-4-8-16,9 0 0 0,9-4 0 0,-1 0 8 15,-13 0-8-15,5 0 0 0,4-4 0 0,1 4 0 16,-1 1 0-16,-5-1 0 0,1 4 8 0,0 0-8 15,9 0 0-15,-5 0 0 0,-9 0 0 0,5 0 0 16,4 3 0-16,-4 1 0 0,-5 0 0 0,1-4 0 16,-1 4 0-16,0-4 0 0,10 4 0 0,-1 0 0 15,-9-4 0-15,0 4 10 0,10 0-10 0,-1-4 10 16,0 0 2-16,-4 0 0 0,4 0 0 0,0-4 0 16,0 4-4-16,0-4 0 0,-4 4 0 0,0 0 0 15,8-4 1-15,-8 4 0 0,0-4 0 0,0 8 0 16,0 0-9-16,-5 0 0 0,5 0 9 0,0 0-9 15,-9 0 0-15,8-1 8 0,10 1-8 0,-9-4 0 16,-5 0 0-16,5 0 0 0,4 0 0 0,5 0 8 0,-10 0-8 16,5-4 0-16,5 4 0 0,0-3 0 0,3 3 0 0,-7 0 8 15,-14-4-8-15,4-4 8 0,9 4 0 0,0-4 1 16,-8 4 0-16,4 0 0 0,-5-4 3 0,0 5 1 16,9-1 0-16,-4-4 0 0,-9 0-2 0,5 0-1 15,12 0 0-15,1 1 0 0,-10-5-10 0,6 4 8 16,3 0-8-16,1 1 8 0,-1-1-8 0,1 4 8 15,-1-8-8-15,1 4 8 0,-1 1-8 0,1 3 0 16,-5-4 9-16,0 4-9 0,5-4 9 0,-5 4-9 16,0-4 12-16,0 5-12 0,-4-5 9 0,4 0-9 15,0 4 0-15,5-4 9 0,0 4-9 0,-1-3 0 16,1-1 0-16,-1 4 8 0,1-8-8 0,-1 4 0 0,5-3 0 16,0 3 0-16,0-8 8 0,0 5-8 0,4-1 0 15,-8-4 8-15,4 5-8 0,0-1 0 0,0 0 9 16,0 0-9-16,4-3 12 0,-4 3-3 0,4 0 0 0,1 1 0 15,-5-1 0-15,4 0 0 0,-4-3 0 0,0 7 0 16,0-4-1-16,0 1 0 0,0-5 0 0,-1 4 0 16,1 1-8-16,5-1 12 0,-1 0-12 0,0 0 12 15,1-3-12-15,-1-5 8 0,9 5-8 0,-4-5 8 16,4 5 6-16,-4-5 1 0,-1-3 0 0,5-1 0 16,5 9-15-16,-5-5-15 0,-4 1 3 0,4-5 1 15,-4 5 24-15,-1-5 5 0,1 5 1 0,0-5 0 16,-5 5-19-16,0-4 10 0,1 3-10 0,-1-3 8 15,0 3 3-15,-4 1 0 0,9-1 0 0,-5 1 0 16,1-1-2-16,-1 1 0 0,5-1 0 0,-1 1 0 16,1-1-9-16,-5-3 0 0,5-1 0 0,0 1 0 0,0 0 0 15,4-1 0-15,-5-7 0 0,1 4 0 0,0-5 0 0,-1 5 0 16,1-4 0-16,4-4 0 0,-4 0 28 0,0 0 3 16,-1 0 1-16,-3-4 0 0,3 3-32 0,1-3 0 15,0 4 0-15,0 0 0 0,-1 0 0 0,-3 0 0 16,-1 0 0-16,0 4 0 0,5-8 11 0,-5 8-11 15,1-5 12-15,3 1-12 0,-3 4 0 0,-1 0 0 16,5-4 0-16,-5 0 0 0,5 0 0 0,-5 0 8 16,5-4-8-16,-5 0 0 0,5 0 9 0,-5 0-9 15,5 0 0-15,0-4 9 0,-1 0-9 0,5 4 0 16,-4-8 0-16,0 4 0 0,4 0 8 0,-4 0-8 0,-1 4 8 16,5 0-8-16,-4 0 8 0,0 0-8 0,0 0 0 15,-1-4 8-15,-3 4-8 0,3 0 10 0,-3 0-10 16,-5 0 10-16,8 4-10 0,-3-4 0 0,-6 0 0 0,1 0 0 15,5 0 0-15,-10 0 0 0,5 0 0 0,0 0 0 16,0 0 0-16,0 4 0 0,0-4 11 0,0 4-11 16,-5 0 0-16,5-4 8 0,0 4-8 0,0-4 0 15,0-4 0-15,0 4 0 0,4 0 0 0,-4 0 0 16,5 0 0-16,-1 0 0 0,0 0 0 0,-4 0 0 16,5 0 8-16,-1-4-8 0,-4 4 0 0,4 0 9 15,-4 4-9-15,0-4 8 0,-4-4-8 0,4 0 8 16,0 0-8-16,-5 4 8 0,5-4-8 0,-4 4 8 15,3 0-8-15,-3 0 0 0,4 0 0 0,-4-4 8 16,8 4-8-16,-9-3 0 0,5-1 0 0,0 0 0 16,-4 4 0-16,8-4 0 0,-4 4 0 0,0 0 0 0,-4-4 0 15,-1 4 0-15,9-4 0 0,-8 4 0 0,4 0 0 16,0-4-17-16,4 4 4 0,1 0 1 0,-6 0 12 0,6 0 0 16,-1 0 0-16,-4 4 0 0,4-4 0 0,1 0 0 15,-5 0 0-15,8 4 0 0,-3-4 0 0,-1 4 16 16,5-4-3-16,-5 0-1 0,9-4-12 0,-4 4-16 15,0-4 3-15,4 0 1 0,0 4 33 0,-5-8 7 16,6 4 2-16,-1 1 0 0,-5-5-30 0,5 4 0 16,-4 0 0-16,4 0 0 0,-4 4 0 0,0-4 8 15,-5 0-8-15,5 4 0 0,-1 0 0 0,-3 4 0 16,-1-4 0-16,0-4 0 0,1 0-10 0,-1 4-5 16,-4 0-1-16,9 0 0 0,-9-4 27 0,8 4 5 15,1 0 0-15,0 0 1 0,-5-7-17 0,5 3 0 16,-1 0 0-16,1-4 0 0,0 4 0 0,4-4 0 0,0 1 0 15,0 3 0-15,0-8 0 0,0 4 0 0,-4 0 0 16,4 1 0-16,0-5-12 0,0 4 1 0,1 0 0 0,-1 0 0 16,4 1 11-16,-4-1 0 0,5 0 0 0,-5 0 0 15,4 4 0-15,1-7 0 0,-5 3 0 0,0 0 8 16,0 0-8-16,5 0 0 0,-10 1 0 0,5-1 0 16,5 0 0-16,-5 0 0 0,0-3 0 0,0 3 0 15,0 0 0-15,5 0 0 0,-5-4 0 0,4 5 0 16,1-1 0-16,-1 0 0 0,-4 0 0 0,0 0 8 15,9 1 0-15,-4-1 0 0,-1 0 0 0,1 0 0 16,-1-3-8-16,-4 3 0 0,5-4 0 0,-1 0 0 16,1 1 0-16,-5-1 0 0,9 0 0 0,0-3 0 0,0 3 0 15,-5 0 0-15,5 1 0 0,-5-5 0 0,10 4 0 16,-5 4 0-16,-5-7 0 0,0 3 0 0,5 0 0 16,-4 1 0-16,-1-1 0 0,-4-3 0 0,5 7 0 0,-1 0-10 15,1 0 1-15,-5 0 0 0,0 1 9 0,5-5 0 16,-1 4 0-16,1-4 0 0,-5 5 0 0,4-5 0 15,1 0 0-15,-1 0 0 0,-4 1 0 0,5-1 11 16,-5 0-3-16,4 1 0 0,1-5-8 0,-5 4-9 16,4 1 9-16,1-1-13 0,-5-4 13 0,4 5 0 15,-4-1 0-15,1-4 0 0,3 5 0 0,1-1 0 16,-5 0 0-16,0 1 0 0,0-5 0 0,-4 4 0 16,4 1 10-16,0-1-10 0,0 0 0 0,0 0 0 0,-4-3 8 15,4 3-8-15,0 0 0 0,0-3 0 0,-4-5 0 0,4 5-11 16,4-5 11-16,5 5 0 0,-9-5 0 15,5 1 0-15,-1 3 0 0,1-3 0 0,-5 3 0 16,0 0 0-16,4-3 0 0,-4-1 8 0,1 5-8 0,3-5 11 16,-8 1-11-16,4-1 0 0,-4 1 0 0,8-1 0 15,-4 1 0-15,5-1 0 0,-5 1-10 0,4-1 10 16,1 1 0-16,-1-1 0 0,-4 1 0 0,0-1 0 16,5 1 0-16,-1-1 0 0,-4 1 0 0,1-1 0 15,-6 5 13-15,1-5-4 0,0 1-1 0,-1 3 0 16,1 0-8-16,-5-3 0 0,5-1 0 0,0 1-11 15,0-1 11-15,-1 5 0 0,1-9 8 0,4 5-8 16,-4 3 0-16,4-3 0 0,-4-1 0 0,4 1 8 16,4-1-8-16,-8 1 0 0,4-5 0 0,0 5 0 15,0-4 0-15,0 3 0 0,0-3 0 0,-4 3 0 16,-5 1 0-16,1 3 8 0,-1-3-8 0,0 7 0 0,1-4 10 16,-5 1-2-16,4 3-8 0,-4 0 12 0,0 1-12 15,0-5 9-15,4 4-9 0,0 4 8 0,5-3-8 16,-5 3 0-16,5-4 0 0,-9 1 0 0,9-1 0 0,0 0 0 15,-1 0 0-15,1 1 0 0,0-1 0 0,-5-4 0 16,0 1 0-16,1-1 0 0,-1 1 0 0,0-1 0 16,-4 0 0-16,0-3 0 0,0 3 0 0,0-3 0 15,-4-1 0-15,4 1 0 0,-5-1 0 0,5 1 0 16,-4-1 0-16,3 5 0 0,-3-1 0 0,4-3 0 16,4 3 0-16,-8-3 8 0,-1-1-8 0,1 5 0 0,4-5 0 15,4 4 0-15,-4-3 0 0,-4 3 0 16,-1-3 0-16,10 3 0 0,3 1 0 0,-8-5 0 0,-4 8 0 15,4-3 0-15,4-1 0 0,-4 1 0 0,-4-1 0 0,-1 0 0 16,1 1 0-16,-1-5 0 0,1 5 8 16,4-5-8-16,-9 1 0 0,4-1 0 0,5 1 0 0,0-1 0 15,-4 1 0-15,4-5 0 0,0 1 8 0,8 0-8 16,-8-5 0-16,5 5 0 0,-5-4 0 0,4 3 0 16,9 1 0-16,-4-1 0 0,-9 1 0 0,8 3 0 15,1-3 0-15,0 0 8 0,-5-1-8 0,-4 5 0 16,0-5 0-16,4 5 8 0,1-1-8 0,-5 1 0 15,-5-1 8-15,5 1-8 0,0-1 8 0,4 1-8 16,-8 3 8-16,4 1-8 0,0-5 0 0,4 5 8 16,0-1-8-16,-4 0-16 0,-4-3 4 0,8-1 1 15,0 1 19-15,1 3 3 0,-5 1 1 0,0-5 0 16,0 5-12-16,4-5 0 0,-4-3 0 0,0 3 0 0,-5 1 0 16,5-1 0-16,5 1 8 0,-5-5-8 0,-1 5 0 15,1-5 0-15,5 5 0 0,-1-5 0 0,0 5 0 16,1-1 0-16,-1 1 0 0,0 3 0 0,1-3 0 0,-1-1 0 15,0 1 0-15,1 3 0 0,-1 1 0 0,0-5 8 16,1 5-8-16,-1-1 0 0,0-4 0 0,1 5 0 16,-1-1 0-16,0-3 0 0,1-1 0 0,-1 5 8 15,0-5-8-15,-4 1 0 0,0-1 16 0,4 1-1 16,1 3-1-16,-5-3 0 0,0-5-14 0,0 5 0 16,-1 3 0-16,1-3 0 0,-4-1 0 0,4 1-13 15,-5 3 1-15,5-3 0 0,-4 3 12 0,0 0 0 16,-1 1 0-16,1-1 0 0,-1 1 0 0,1-1 0 0,-1 0 0 15,1 5 0-15,-5-1 0 0,5 0 0 0,-1 1 0 0,1-1 0 16,-1 0 0-16,1 0 0 0,4 1 0 0,-5 3 0 16,-4-4 0-16,5 4 0 0,4-3 0 0,0-1 0 15,0 0 0-15,0 5 0 0,4-5 0 0,-4 0 0 16,0 0 0-16,4 1 0 0,-4 3 0 0,0-4 0 16,0 1 0-16,0-1 0 0,-5 0 0 0,5 0 0 15,-4 1 8-15,4-5 4 0,-5 4 0 0,5 1 1 16,-4-5-13-16,-1 4-15 0,1 1 3 0,0-1 1 15,-1 0 11-15,1-3 16 0,-1-1-4 0,5-3-1 16,-4-1-11-16,4 5 0 0,-5-1 0 0,10 0 0 16,-6 5 0-16,10-5-12 0,-9 0 2 0,4 1 1 15,-4-1 9-15,0 5 0 0,0-9 0 0,0 4 0 0,0 5 0 16,0-1 0-16,-4-4 0 0,-1 5 0 0,1-1 0 0,-1 0 0 16,-4 1 8-16,5-1-8 0,-9 4 0 0,4-4 0 15,0 1 0-15,5-1 0 0,-5-4 0 0,-4 5 0 16,4-1 0-16,0 4 0 0,-4-3 0 0,4-5 0 15,-4 4 0-15,-1 1 0 0,5-5 0 0,-4 0 0 16,0 1 0-16,0 3 0 0,4-4 0 0,-4-3 0 16,4 3 0-16,4-3 8 0,-3 3-8 0,-1 1-10 15,4-5 10-15,-4 5-13 0,5-1 13 0,0 0 0 16,-1 5 0-16,1-5 0 0,-1 4 0 0,5 1 10 16,-9-5-2-16,5 4 0 0,-5 1-8 0,0-1-11 15,0-4 3-15,1 5 0 0,-1-1 8 0,4 0 11 16,-4 1-3-16,1-1 0 0,3-4-8 0,-4 5 0 15,5-1-12-15,-5-4 12 0,0 5 0 0,0-1 0 16,0 0 0-16,1 0 0 0,-6 1 0 0,6-1 0 0,-1 0 0 16,0-3 0-16,0 3 0 0,0 0 0 0,0 1-12 0,1-5 12 15,-1 4 0-15,0-3 0 0,0-1 0 0,5 4 0 16,-5 1 0-16,0-5 0 0,0 4 0 0,0-3 0 16,0-1 0-16,-4 5 0 0,4-5 0 0,5 0 0 15,-5 1 0-15,0 3 0 0,0-3 0 0,1-1 0 16,3 0 0-16,1 5 0 0,-5-1 0 0,4 0 0 15,5 1 0-15,-9-1 12 0,1 0 0 0,-1 0 0 16,0 1-12-16,0-5 0 0,0 4 0 0,-4 1 0 16,0-1 0-16,4 0-17 0,-4 1 4 0,0-1 1 15,4 4 12-15,0-4 0 0,-4 5 0 0,4-5 0 16,-4 4 0-16,-1-4 0 0,1 1 10 0,4-1-10 16,-4 0 11-16,0 5-3 0,0-1-8 0,-1-4 12 15,6 4-12-15,-1-3-16 0,-5 3 3 0,1-4 1 0,0 4 12 16,4-3 0-16,-4 3 0 0,0 0 0 0,-1 0 0 0,1-4 0 15,4 5 0-15,-4-5 0 0,-4 0 0 0,3 4 0 16,1 1 0-16,0-1 0 0,0-4 0 0,-1 4 0 16,1-3 0-16,0-1 0 0,-5 4 0 0,5 0 0 15,-4 1 0-15,-1-5 0 0,5 4 0 0,-5-4 0 16,0 1 0-16,1-1 0 0,4 0 0 0,-5 1 0 16,5-1 0-16,0 4 0 0,-5 0 0 0,5-3 0 15,0 3 0-15,-1-4 0 0,-3 4 0 0,3-3 0 16,1 3 0-16,0-4 0 0,0 4 0 0,-5-3 0 15,5 3 0-15,0-4 0 0,4 4 0 0,-4-3 0 0,-1-1 0 16,1 4 0-16,0-4 0 0,4 5 16 0,-4-5-3 16,-5 0-1-16,5 0-12 0,4 1-16 0,-8 3 3 0,3-4 1 15,1 1 12-15,0-1 8 0,0 0 0 0,-1 0-8 16,1 1 0-16,0 3 0 0,0-4-10 0,-5 4 10 16,1-3 0-16,3 3 0 0,1-4 0 0,0 4 0 15,4-3 0-15,-4-1 0 0,0 4 0 0,-1 0 0 16,1 1 0-16,0-5 0 0,0 4 0 0,0-4 0 15,-1 1 0-15,1 3 0 0,4-4 0 0,-4 4 0 16,4 1-8-16,-4-1 8 0,0-4 0 0,4 4 0 16,-4 1 0-16,-1-1 0 0,1 4 0 0,0-8 0 15,-5 8 0-15,5-4 0 0,0 1 0 0,-5 3 0 16,-4 4 0-16,9-4 0 0,-5-4 0 0,5 4 0 16,-4-4 0-16,-5 8 0 0,8-7 0 0,-3 3 0 15,4 0 0-15,-5 0 0 0,0-4 0 0,-4 8 0 0,5-8 0 16,-1 4 0-16,0-3 0 0,-4 7 0 0,5-8 0 0,-5 8 0 15,4-8 0-15,1 4 0 0,-1-4 0 0,-4 0 0 16,4 1 0-16,1-1 0 0,4 0 0 0,-5 0 0 16,0 0 0-16,-4 8 0 0,0 0 0 0,9-11 0 15,0-1 0-15,-5 4 0 0,-4 8 0 0,9-4 0 16,0-3 0-16,-9 7 0 0,4-8 0 0,1-4 0 16,3 4 0-16,1 0 0 0,-4 1 0 0,3-1 16 15,1 0-2-15,0 0-1 0,0 4-13 0,-1-3 0 16,-3-1 0-16,4 0 0 0,4 4 0 0,-4-4 0 15,-1 0 0-15,-3 5 0 0,-1-5 0 0,-4 8 0 0,4-8 0 16,-4 8 0-16,9-8-10 0,0 4-2 0,-5-4 0 0,1 1 0 16,-5 7 12-16,4-8 0 0,-4 8 0 15,5-8 0-15,-1 0 0 0,-4 8 0 0,0 0 0 0,0 0 0 16,9-8 8-16,-5 5 3 0,-4 3 1 0,0 0 0 16,4-8-12-16,-4 8 0 0,5-4 0 0,-5 4 0 15,0 0 0-15,4-8-17 0,-4 8 4 0,5-4 1 16,-5 4 12-16,0 0 0 0,8-4 0 0,-8 4 0 15,0 0 0-15,0 0 0 0,9-8 0 0,-9 8 0 16,0 0 0-16,9-3 0 0,-9 3-8 0,0 0 8 16,0 0 0-16,0 0 0 0,0 0 0 0,0 0 0 15,0 0 0-15,0 0 0 0,0 0 0 0,0 0 0 16,0 0 0-16,0 0 0 0,9-8 0 0,-9 8 0 16,0-8 0-16,0 4 0 0,0 4 0 0,0 0 0 15,0 0 0-15,0 0 0 0,4-8 0 0,-4 8 0 0,0 0 0 16,0 0 0-16,0 0 0 0,0 0 0 0,0 0 0 15,0 0 0-15,0 0 0 0,0 0 0 0,0 0 0 0,0 0-9 16,0 0 9-16,0 0 0 0,0 0-8 0,0 0 8 16,0 0-8-16,0 0 8 0,0 0 0 0,0 0 0 15,0 0 0-15,0 0-8 0,9-4 8 0,-9 4 0 16,0 0 0-16,0 0 0 0,0 0 0 0,0 0 0 16,0 0 0-16,0 0 0 0,0 0 0 0,0 0 0 15,0 0 0-15,0 0 0 0,0 0 0 0,0 0 0 16,0 0 0-16,0 0-8 0,0 0 8 0,0 0 0 15,0 0 0-15,0 0 0 0,0 0 0 0,0 0 0 16,0 0 0-16,0 0 0 0,0 0 0 0,0 0 0 0,0 0 0 0,0 0 0 16,0 0 0-16,0 0 0 0,0 0 0 15,0 0 0-15,0 0 0 0,0 0 0 0,0 0 0 0,0 0 0 16,0 0 0-16,0 0 0 0,0 0 0 0,0 0 0 16,0 0 0-16,0 0 0 0,0 0 0 0,0 0 0 15,0 0 0-15,0 0 0 0,0 0 0 0,0 0 0 16,0 0 0-16,0 0 0 0,0 0 0 0,0 0 0 15,0 0 0-15,0 0 0 0,0 0 0 0,0 0 0 16,0 0 0-16,0 0 0 0,0 0 0 0,0 0 0 16,0 0 0-16,0 0 0 0,0 0 0 0,0 0 0 15,9-4 0-15,-9 4 0 0,0 0 0 0,0 0 0 16,0 0 0-16,0 0 0 0,0 0 0 0,0 0 0 16,0 0 0-16,0 0 0 0,0 0 0 0,0 0 0 15,4-3 0-15,-4 3 0 0,0 0 0 0,0 0 0 16,0 0 0-16,0 0 0 0,0 0 0 0,0 0 0 0,0 0 0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16,0 0 0-16,0 0 0 0,0 0 0 0,0 0 0 0,0 0 0 15,0 0 0-15,0 0 0 0,4-8 0 0,-4 8 0 16,0 0 0-16,0 0 0 0,0 0 0 0,0 0 0 16,0 0 0-16,0 0 0 0,0 0 0 0,0 0 0 15,0 0 0-15,0 0 0 0,0 0 0 0,0 0 0 16,0 0 0-16,0 0 0 0,0 0 0 0,0 0 0 15,0 0 0-15,0 0 0 0,0 0 0 0,0 0-8 16,5-4 8-16,-5 4 0 0,0 0 0 0,0 0 0 16,0 0 0-16,0 0 0 0,0 0 0 0,0 0 0 15,0 0 0-15,0 0 0 0,0 0 0 0,0 0-8 16,0 0 8-16,0 0 0 0,0 0 0 0,0 0 0 16,0 0 0-16,0 0 0 0,0 0 0 0,0 0-8 15,0 0 8-15,0 0 0 0,0 0 0 0,0 0 0 16,0 0 0-16,0 0 0 0,0 0 0 0,0 0 0 15,0 0 0-15,0 0 0 0,0-8 0 0,0 8 0 0,0 0 0 16,0 0 0-16,0 0 0 0,0 0 0 0,0 0 0 0,0 0 0 16,0 0 0-16,0 0 0 0,0 0 0 0,0 0 0 15,0 0 0-15,0 0 0 0,0 0 0 0,0 0 0 16,0 0 0-16,0 0 0 0,0 0 0 0,0 0-8 16,0 0 8-16,0 0 0 0,0 0 0 0,0 0-8 15,0 0 8-15,0 0 0 0,0 0 0 0,0 0 0 16,0 0 0-16,0 0 0 0,0 0 0 0,0 0 0 15,0 0 0-15,0 0 0 0,0 0 0 0,0 0 0 16,0 0 0-16,0 0-8 0,0 0-8 0,0 0 0 16,0 0-1-16,0 0 0 15,-5 8-135-15,-8 4-28 0,-9-1-4 0,0-3-2 0</inkml:trace>
    <inkml:trace contextRef="#ctx0" brushRef="#br0" timeOffset="11963.2696">2733 405 230 0,'0'0'20'0,"0"0"-20"0,0 0 0 0,0 0 0 16,0 0 96-16,0 0 16 0,0 0 2 0,0 0 1 16,0 0-99-16,0 0-16 0,0 0-9 0,9 4 1 15,-5-4 28-15,-4 0 5 0,0 0 2 0,0 0 0 16,0 0 17-16,9-4 4 0,0 4 1 0,-9 0 0 16,0 0 7-16,0 0 2 0,0 0 0 0,0 0 0 15,0 0-5-15,0 0-1 0,0 0 0 0,0 0 0 16,0 0-14-16,0 0-3 0,0 0-1 0,0 0 0 15,0 0-8-15,4 8-2 0,1 3 0 0,-5 1 0 16,0 0 5-16,4 3 1 0,-4 1 0 0,4 0 0 16,1-1-10-16,-1 5-1 0,5-1-1 0,0 5 0 15,0-1-2-15,-1 4-1 0,5-7 0 0,1 7 0 16,-1-4 5-16,4 5 0 0,1-1 1 0,4 0 0 16,-5 5 0-16,5-5 0 0,0 0 0 0,5 4 0 15,-1-3 7-15,0 3 0 0,1 0 1 0,3 0 0 16,1 0-2-16,4 5-1 0,-4-5 0 0,4 0 0 0,-4 4-8 15,4-4-2-15,4 4 0 0,-4 0 0 0,5 1-3 0,-1-1-1 16,-4 0 0-16,0-4 0 0,1 0-3 0,-1-4-1 16,0 5 0-16,0-5 0 0,0 0 1 0,0 0 0 15,0 1 0-15,0-1 0 0,0-4 6 0,0 5 1 16,1-1 0-16,3 0 0 0,-4-3-1 0,0 3 0 16,0 0 0-16,0 5 0 0,-4-1-7 0,4-4-8 15,-4 0 11-15,0 1-11 0,4-1 12 0,0 0-12 16,0 1 12-16,-4-5-12 0,-1-4 9 0,5 5-9 15,1-5 0-15,3 1 9 0,1-5-9 0,-1 5 12 0,-4-1-12 16,5-3 12-16,-5 0 1 0,4-1 1 0,-4 1 0 16,0-1 0-16,0 1 0 0,-4 0 0 0,4 3 0 15,-4 1 0-15,0-5-6 0,-1 5-8 0,1-1 11 0,0 1-11 16,0 3 10-16,-1-3-10 0,-3-1 8 0,8 1-8 16,-5 3 0-16,5-3 8 0,-4-1-8 0,4 1 0 15,5-5 8-15,-5 5-8 0,4-1 0 0,-4 5 8 16,1-5-8-16,-1 1 0 0,-5-5 0 0,5 5 8 15,-4-5 0-15,4 1 0 0,-4-1 0 0,4 1 0 16,-4-4 3-16,-1 3 0 0,6-3 0 0,-1 0 0 16,-5-1 0-16,5 1 0 0,1 0 0 0,-1 3 0 15,4-3-3-15,-8 4 0 0,4-5 0 0,-4 1 0 16,8 0-8-16,-8 0 0 0,4-1 0 0,-4 1 0 16,4 0 8-16,0-5 0 0,0 1 0 0,0 0 0 0,0 4-8 15,5-1 0-15,-1-3 0 0,1 0 8 0,4 0 5 16,-1 0 1-16,1-4 0 0,0 3 0 0,-4-3-5 0,3 0-1 15,-3 0 0-15,-1 0 0 0,5 0 0 0,-4 0 0 16,-5 0 0-16,4 0 0 0,1-4-8 0,4 3 0 16,0 1 0-16,-5-4 8 0,5 4 12 0,4-4 1 15,1 4 1-15,-10 0 0 0,5-4-22 0,-5 4 0 16,5 0 0-16,0-4 0 0,-4 0 11 0,-1 0-3 16,1 0 0-16,-1-4 0 0,1 0-8 0,-1 0 0 15,1 0 0-15,-5 0 0 0,4-3 0 0,-4-1 0 16,5 0 0-16,-1 0 0 0,-4-4 0 0,5 5 0 15,-10-5 0-15,6 4 0 0,-1-4 0 0,-5 5 0 0,1-5 0 16,0 4 0-16,-5 4 0 0,5-4 8 0,-5 1-8 16,5 3 0-16,-5-8 0 0,5 8 8 0,-5-4-8 0,5 1 0 15,-5-5 9-15,5 0-9 0,0 4 10 0,-1-3-10 16,1-1 0-16,0 0 0 0,0 4 0 0,-5 1 0 16,0-5 0-16,0 4 0 0,1-4 0 0,-1 1 0 15,-8 3 0-15,4 0 0 0,-5 0 0 0,5-3 0 16,-4 3 0-16,4 0 0 0,-5-4 0 0,1 1 0 15,-1 3 0-15,1 0 0 0,-1-4 0 0,1 1 0 16,-1-1 0-16,1 0 0 0,0-3 0 0,-1 3 0 16,5 4 0-16,-4-4 8 0,-1-3-8 0,1-1 0 15,-1 5 0-15,-4-1 0 0,5-4 0 0,-1 1 0 16,5 3 0-16,-4-4 8 0,4 1-8 0,0-1 0 16,-5 1 0-16,5-1 9 0,0 0-9 0,0 1 8 0,0-1 0 15,4 4 0-15,-4-3 0 0,5 3 0 0,-1 0-8 16,0 1 10-16,1-1-10 0,-1 0 10 0,-4 1-10 0,4-1 12 15,1 0-12-15,-5 1 12 0,4-1-12 0,0-4 0 16,-4 5 0-16,0-5 0 0,4 0 0 0,-4 1 0 16,0 3 0-16,0-4 0 0,-4 1 0 0,4-1 0 15,-5-3 0-15,1 3 0 0,4 1 0 0,0-1 0 16,-5-4 0-16,5 5 0 0,-4-1 0 0,4 1 0 16,-5-1 0-16,1 0 0 0,-1-3 0 0,1 3 0 15,-1 5 8-15,1-5-8 0,-1 0 16 0,5 1 0 16,-4-5 1-16,-1 5 0 0,1-1-17 0,0 1-19 15,-1-1 4-15,-4 0 1 0,5 1 22 0,-5 3 5 16,5-7 1-16,-5 3 0 0,4 0-14 0,-4 1-13 0,5-5 2 16,0 1 1-16,-5 3 10 0,4 1 0 0,1-5 0 15,-5 4 0-15,4-3 0 0,-3-1 0 0,8 5 0 0,-5-5 0 16,-4 5 0-16,5-5 0 0,-1 5 0 16,1-5 0-16,-1 5 0 0,1-5 0 0,0 4 0 0,-5 1 0 15,4-1 0-15,-4 1 0 0,-4-5 0 0,4 5 8 16,1-1-8-16,-1-3 0 0,-4 3 8 0,4-4-8 15,0 5 8-15,0-1-8 0,-4-3 8 0,4 7-8 16,0-4 0-16,0-3 0 0,0-1 0 0,1 5 8 16,-6-1-8-16,6 1 0 0,-6-5 0 0,1 5 0 15,0-1 0-15,0 0 0 0,-5 1 0 0,0-1 0 16,1 1 0-16,-1 3 0 0,5-8 0 0,-5 5 0 16,1-1 0-16,-1 1 0 0,5-1 0 0,-5 0 0 15,5-3 0-15,-5 3 0 0,5 1 0 0,-4-1 0 0,3-3 0 16,1-1 0-16,0 4 0 0,0-3 0 0,-5-1 0 15,5 5 0-15,0-1 0 0,-1-3 0 0,-3 3 0 0,8-3 0 16,-9 3 0-16,5 0 8 0,0 1-8 0,0-1 0 16,-5 1 0-16,5 3 0 0,-5-8 0 0,1 5 0 15,-1-1 0-15,0 5 0 0,-4-5 0 0,0 0 0 16,0 1 0-16,-4 3 0 0,4 0 0 0,0 1 0 16,0-1 0-16,0 0 0 0,0 1 0 0,0-5 0 15,4 0 0-15,-4 5 0 0,5-5 0 0,-1 0 0 16,1 5 0-16,-1-5 0 0,-4-3 0 0,9 3 0 15,-5 0 0-15,5 1 0 0,0-5 0 0,-5 5 0 16,5-1 0-16,-5 1 0 0,-4 3 0 0,5-4 0 0,-1 5 0 16,0-5 0-16,-4 4 0 0,0 1 0 0,0-1 0 15,5 4 0-15,-1-4 0 0,0 5 0 0,-4 7 0 0,5-8 0 16,-1-4 0-16,1 4 0 0,-5 0 0 0,0 1 0 16,8-5 0-16,1 4 0 0,-4-4 0 0,3 5 0 15,-3-1 0-15,4 0 0 0,-9 8 0 0,8-8 0 16,-8 8 0-16,9-8 0 0,0 1 0 0,0 3 0 15,-9 4 0-15,0 0 0 0,8-8 0 0,1 0 0 16,-9 8 0-16,0 0 0 0,0 0 0 0,9-4 0 16,0 0 0-16,-9 4 8 0,0 0 0 0,0 0 0 15,8-4-8-15,-8 4-12 0,0 0 4 0,0 0 0 16,9-3 8-16,-9 3 9 0,13 0-1 0,-4 3-8 16,0 1 0-16,-9-4 0 0,0 0 0 0,13 4 0 15,0 4 0-15,-4 4 0 0,0-4-11 0,-5 7 11 16,5 1-12-16,-5-5 12 0,5 5-12 0,-4 4 12 15,-1-5 0-15,-4 5 0 0,0-5 0 0,-4 5 0 0,4-5-8 16,-5 5 8-16,1-5 0 0,-1 1 0 0,-3 0 0 16,3-5 0-16,-4 5 0 0,5-4 0 0,0-1 0 0,-1-3 0 15,-3 0 0-15,3-4 0 0,5-4 0 16,-4 8 0-16,4-8 0 0,0 0 0 0,0 0 0 0,-5 0 0 16,-3-4 0-16,3 0 0 0,1-4 0 0,-1 0 0 15,1 0 0-15,0-3 0 0,-1-5 0 0,1 4 0 16,-1-3 0-16,5-5 0 0,-4 1 0 0,4-1 0 15,4 1 0-15,1 3 0 0,-1 1 0 0,1-1 0 16,-1 4 0-16,0-3 0 0,5 3 0 0,-4 4 0 16,-5 8 0-16,0 0 0 0,8-8 0 0,6 8 0 0,-14 0 8 15,8 4-8-15,-8-4 0 0,9 4-8 0,4 0 8 16,-4 4-13-16,-5 0 13 0,5 0 0 0,-9-8-10 16,5 11 10-16,-1-3-13 0,0 0 1 0,1 4 1 0,-1-5 0 31,-4 5-12-31,-4 4-2 0,-1 3-1 0,1 5 0 15,-5 3-133-15,-8 4-26 0,-5 4-6 0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24.3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1DE1BB-36B1-4B4A-8DF9-4AC8A3C3AA19}" emma:medium="tactile" emma:mode="ink">
          <msink:context xmlns:msink="http://schemas.microsoft.com/ink/2010/main" type="inkDrawing" rotatedBoundingBox="6195,10219 14751,9005 14945,10368 6389,11582" semanticType="callout" shapeName="Other">
            <msink:sourceLink direction="with" ref="{46DDD3C2-F2E0-46F8-82DD-6E912948E35F}"/>
            <msink:sourceLink direction="with" ref="{431B5D49-37ED-407F-9412-F0D2FA37085F}"/>
            <msink:sourceLink direction="with" ref="{2D4636DD-8857-4963-84AC-0588C577A2AB}"/>
          </msink:context>
        </emma:interpretation>
      </emma:emma>
    </inkml:annotationXML>
    <inkml:trace contextRef="#ctx0" brushRef="#br0">39 873 345 0,'-39'0'31'0,"39"0"-31"15,9 0 0-15,-9 0 0 0,0 0 36 0,0 0 2 16,4-4 0-16,5 0 0 0,-9 4-25 0,0 0-5 15,0 0 0-15,9-4-8 0,4 4 0 0,-13 0 0 16,0 0 0-16,0 0 0 0,9-4 16 0,-9 4-3 16,0 0-1-16,0 0 0 0,0 0 29 0,0 0 6 15,0 0 1-15,0 0 0 0,-5-4 1 0,5 4 1 16,0 0 0-16,0 0 0 0,0 0-23 0,0 0-5 16,0 0-1-16,0 0 0 0,0 0 8 0,0 0 2 0,0 0 0 15,0 0 0-15,9-4 5 0,-9 4 0 0,0 0 1 0,0 0 0 16,0 0-1-16,0 0 0 0,0 0 0 0,0 0 0 15,0 0-15-15,0 0-3 0,0 0-1 0,0 8 0 16,-9 0-17-16,9-8 0 0,5 12 8 0,-1-4-8 16,-4-8 0-16,0 11 10 0,0-11-10 0,4 12 8 15,1 0-8-15,-5-12 0 0,4 11 0 0,0-3 0 16,10 4 15-16,-6-4 1 0,-8-8 0 0,0 7 0 16,0-7 3-16,5 12 1 0,-1-4 0 0,-4-8 0 15,0 12-7-15,0-12-1 0,9 7 0 0,-9-7 0 16,0 0-12-16,0 12 0 0,9-4 0 0,-9-8 0 15,0 0 8-15,0 0-8 0,0 0 11 0,13 8-11 16,0-4 26-16,-13-4-2 0,0 0 0 0,0 0 0 16,0 0-3-16,0 0-1 0,0 0 0 0,0 0 0 0,0 0-8 15,0 0-1-15,0 0-1 0,0 0 0 0,0 0-10 0,0 0 0 16,13 4 0-16,-13-4 8 0,0 0-8 0,0 0 0 16,13 3 0-16,-4 1 0 0,0 4 0 0,-9-8 0 15,0 0 0-15,13 8 0 0,-4-4 8 0,0 4-8 16,-9-8 8-16,0 0-8 0,13 7 11 0,-13-7-3 15,0 0-8-15,0 0 12 0,0 0 3 0,9 4 0 16,-1 0 0-16,-8-4 0 0,0 0 1 0,0 0 0 16,14 4 0-16,-6-4 0 0,-8 0-3 0,9 4 0 15,0 0 0-15,0 0 0 0,-1 4-2 0,1-4-1 16,-9-4 0-16,5 3 0 0,8 5-10 0,-9 0 0 16,-4-8 0-16,9 8 0 0,-5-4 0 0,5 4 0 15,-5-1 0-15,-4-7 0 0,5 8 0 0,4 0 0 0,-1-4 0 16,-8-4 0-16,0 0 0 0,5 8 0 0,8-1 0 0,-4-3 0 15,-1 0 0-15,-3 4 0 0,8-4 0 0,-4 0 8 16,8 0 2-16,-3 0 0 0,-10 0 0 0,9-1 0 16,0 5 0-16,0-4 0 0,-13-4 0 0,9 8 0 15,0 0-10-15,0-4 12 0,4 0-12 0,-4 3 12 16,-5 1-12-16,5 0 0 0,4 0 9 0,-4 0-9 16,-5-1 0-16,5 1 8 0,0 0-8 0,4 0 0 15,0 0 0-15,-4-1 0 0,-9-7 0 0,17 4 0 16,1 4 8-16,-5 4-8 0,-13-12 10 0,13 8-10 15,5-1 8-15,-9-3-8 0,-9-4 0 0,13 8 9 16,0 0-9-16,0 0 10 0,0-5-10 0,0 5 10 16,-13-8-10-16,13 12 0 0,-4-4 9 0,4 0-9 0,-4-5 0 0,4 5 8 15,-13-8-8-15,14 8 0 0,-6 0 0 16,1 0 0-16,-9-8 0 0,13 7 0 0,0 5 0 16,-4-4 0-16,4 0 0 0,-4-4 0 0,4 3 0 0,0 1 0 15,1-4 0-15,-1 0 0 0,0 0 0 0,0 0 9 16,0 0-9-16,0-4 0 0,1 4 12 0,3-4-4 15,-4-4 0-15,0 4-8 0,5 0 15 0,-5 0-4 16,0 0-1-16,5 4 0 0,-5-4-2 0,0 4 0 16,0-4 0-16,1 0 0 0,-6 3-8 0,5 1 0 15,5 0 9-15,-5-4-9 0,0 8 8 0,5-4-8 16,-5 0 8-16,5 0-8 0,-1 4 0 0,-4-5 0 16,0 1 0-16,5 0 0 0,-5 0 0 0,5 0 0 0,-1-4 0 15,-4 0 0-15,5 4 0 0,-5-4 0 0,5 0 0 0,-5 0 0 16,4 0 0-16,-3-4 11 0,-1 4-11 0,4 0 12 15,-4-4-2-15,5 4 0 0,-5-4 0 0,5 4 0 16,-1 0-1-16,-4-4 0 0,1 0 0 0,3 4 0 16,-4 0-9-16,5 0 0 0,-5-3 0 0,5 3 0 15,-5 3 0-15,4-3 8 0,-4 0-8 0,1 0 0 16,3 4 0-16,-4 0 0 0,0 0 0 0,5 0 0 16,-5-4 0-16,5 4 0 0,-1 0 0 0,1 0 0 15,-1 0 0-15,1 0 0 0,-5-4 0 0,5 3 0 16,-1 1 14-16,1 0-2 0,-5-4-1 0,4 4 0 0,-3 0-11 15,-1 0 0-15,4 0 0 0,-4 0 0 16,1-4 0-16,3 4-11 0,-4 0 3 0,0-1 0 16,1 1 8-16,3-4 0 0,-4 4 0 0,5 0 0 15,-5 0 0-15,0 4 0 0,5-8 0 0,-1 4 0 0,1 0 0 16,-1 0 0-16,1-1 0 0,0 1 8 0,3 0-8 16,1 4 0-16,0-8 0 0,0 4 0 0,0 0 0 0,0 0 8 15,0 0-8-15,0 0 8 0,-4-4-8 0,3 3 9 16,1 1-9-16,0-4 10 0,0 0-10 0,0 4 0 15,-4-4 0-15,4 4-11 0,0 0 11 0,0-4 0 16,0 0 8-16,-1 0-8 0,1 0 0 0,-4 0 0 16,4 0 0-16,-5 0 8 0,5 0-8 0,0 0 0 15,-4 4 0-15,4-4 8 0,-5 0-8 0,5 0 0 16,-4 0 0-16,4-4 0 0,0 4 0 0,-5 0 8 16,5 0-8-16,0-4 0 0,-4 0 0 0,-1 0 0 15,5 4 0-15,0-4 8 0,0 4-8 0,0-3 0 16,4 3 8-16,1-4-8 0,-1-4 0 0,0 8 8 0,-4-4-8 0,0 0 0 15,0 0 8-15,0-4-8 0,0 4 8 0,0 1-8 16,0-1 8-16,0-4-8 0,-5 8 8 0,5-4-8 16,0 0 0-16,0-4 9 0,0 4-9 0,-4-3 0 15,4 3 9-15,-1 0-9 0,1 0 0 0,0-4 9 16,0 0-9-16,0 4 0 0,0-3 0 0,0-1 0 16,4 0 0-16,-4 0 0 0,0 4 0 0,0-4 0 15,0 1 9-15,4-1-9 0,-4 0 10 0,0 0-10 16,0 4 10-16,0-3-10 0,0 3 10 0,-4 0-10 15,-1 0 8-15,5 0-8 0,0 0 0 0,0 0 0 16,0 0 0-16,-4 0 8 0,-1 0-8 0,5 1 0 16,-4-5 0-16,4 4 0 0,-5 0 0 0,5 0 0 15,0-4 0-15,0 0 0 0,4 1 0 0,-4-1 0 0,4 0 9 16,-4 0-9-16,5 0 8 0,-1-3-8 0,0 3 0 16,-4 0 0-16,5 0 0 0,-1 1 0 0,-4-1 0 15,0 0 0-15,4 4 0 0,-4 0 0 0,4-4 0 0,-4 5 0 16,-4-1 0-16,8 0 0 0,-8 0 0 0,4-4 0 15,-5 4 0-15,5 0 0 0,-4 0 0 0,4 0 0 16,-5 1 0-16,1-1 8 0,-1 0-8 0,5 0 0 16,-4-4 0-16,4 4 0 0,-5 0 0 0,1 0 0 15,4-3 0-15,0 3 0 0,-5 0 0 0,1 0 0 16,4 0 0-16,-5 0 0 0,1-4 0 0,-1 8 0 16,5-4 0-16,-4 0 0 0,-1 1 0 0,1 3 0 15,4-4 0-15,-5 0 0 0,5-4 0 0,-4 8 0 0,0-4 8 16,-1-4-8-16,1 4 0 0,-1 0 0 0,-4 1 0 15,5-1 8-15,-9 0-8 0,4 0 0 0,4 0 0 16,-3 0 0-16,-1 0 0 0,4 0 0 0,-4 4 0 16,1-4 0-16,-1 0 0 0,0-3 0 0,0 3 8 0,-4 0-8 15,4 0 0-15,0 4 0 0,-4-8 0 0,4 4 8 16,0 0 0-16,0 0 0 0,1 1 0 0,-1-1 0 16,-5 0-8-16,6-4 0 0,-1 4 0 0,0 0 0 15,0 0 8-15,5-4-8 0,-5 5 0 0,4-1 8 16,-3 0-8-16,3-4 10 0,-4 8-10 0,0-4 10 15,5 0-10-15,-5 0 0 0,5-4 0 0,-5 8 0 16,0-7 0-16,5 7 0 0,-5-8 0 0,0 4-11 16,4 0 11-16,1 0 0 0,-5 0 0 0,5 0 0 15,-5 0 0-15,4 1 8 0,-3-1-8 0,-1 4 8 16,0-8-8-16,4 4 0 0,-3 0 0 0,-1 0-8 0,0 0 8 16,-4 0 0-16,4 0 0 0,0-3 0 0,0 3 0 15,0 0 0-15,1-4 0 0,3 4 0 0,-4-4 0 0,0 4 0 16,5-3 0-16,-5 3 0 0,0-4 0 0,0 0 0 15,1 0 0-15,-1 4 0 0,-4-3 0 0,4 3 0 16,-5 0 0-16,6-4 0 0,-1 4 0 0,0 0 0 16,0-4 0-16,-4 1 0 0,4 3 0 0,0 0 0 15,-4 0 0-15,4-4 0 0,0 4 0 0,0 0 0 16,1 0 0-16,-1-3 0 0,0 3 0 0,0 0 0 16,5-4 0-16,-5 8 0 0,4-4 0 0,1 0 0 15,-5 0 0-15,5-3 0 0,-1 3 0 0,1-4 0 16,-5 4 0-16,4-4 0 0,-3 4 0 0,-1 0 0 0,0-3 0 15,0-1 0-15,0 0 0 0,-4 4 0 0,4-4 0 0,0 0 0 16,-4 1 0-16,4-1 0 0,-4 0 0 0,0 4 0 16,4-4 0-16,-4 1 9 0,4 3-9 15,-4-4 0-15,-1 0 8 0,1 0-8 0,4 4 0 0,1 0 0 16,-1-3 8-16,-4 3-8 0,4 0 0 0,0-4 0 16,0 0 0-16,5-3 0 0,-5 7 0 0,0 0 0 15,4-4 8-15,-3 0-8 0,-1 4 0 0,0 0 0 16,0-3 0-16,0-1 0 0,0 4 0 0,-4-4 0 15,4 0 8-15,0 4-8 0,-4 0 0 0,4 1 0 16,-4-5 8-16,4 4-8 0,-4-4 0 0,4 0 0 16,0 4 0-16,1-3 0 0,-1 3 0 0,0 0 0 15,0-4 0-15,5 0 0 0,-10 4 0 0,6 0 0 16,-1-3 10-16,0 3-10 0,-4 0 8 0,4 0-8 16,0 0 0-16,0 4 0 0,-4-8 0 0,-9 8 0 0,13 0 0 15,0-4 0-15,0 0 0 0,-4 0 0 0,-9 4 0 0,13-7 0 16,-13 7 0-16,14 0 0 0,-1-4 0 0,-13 4 0 15,8-8 0-15,6 8 0 0,-6-4 0 0,-8 4 0 16,9-8 0-16,0 4 0 0,4 0 0 0,-4 1 0 16,4-1 0-16,-4 0 0 0,4 0 0 0,-4 0 0 15,0 0 0-15,4 0 0 0,-5 4 0 0,6-4 0 16,-1-4 0-16,0 8 0 0,-4-3 0 0,4 3 0 16,-4-4 0-16,4 0 0 0,0 0 0 0,0 0 0 15,-4 4 0-15,4-4 0 0,-4 0 0 0,4 4 0 16,-4-4 0-16,0 0 0 0,-1 0 0 0,1 4 0 0,-9 0 0 15,0 0 0-15,9-7 0 0,-5 3 0 0,5 0 0 0,0 0 0 16,0 0 0-16,4 0 0 0,-4 0 0 0,4 0 0 16,0 0 0-16,0-3 0 0,0 3 0 0,0 0 0 15,1 4 0-15,-6-8 0 0,5 4 0 0,-4 0 0 16,0 0 0-16,4-3 0 0,-4 3 0 0,0 0 0 16,-1 0 0-16,6-4 0 0,-10 4 0 0,5 0 0 15,-9 4 0-15,9-4 0 0,4 0 0 0,-4-3 0 16,-1 3 0-16,1 0 8 0,0 0 2 0,0-4 0 15,-5 0-10-15,5 4 0 0,0 1 0 0,-1-5 8 16,5 4-8-16,-8-4 0 0,4 4 0 0,-1 0 0 16,1-4 0-16,0 5 0 0,0-1 0 0,0-4 0 15,-1 4 0-15,5 0 0 0,-4 0 8 0,0 0-8 16,-5 0 0-16,5 0 0 0,4 1 0 0,-4-1 0 16,0 0 0-16,0 0 0 0,4 4 0 0,0-4 0 0,-4 0 0 15,0-4 0-15,4 4 0 0,-9 0 0 0,5 1 8 16,-5-1-8-16,-4 4 8 0,9-4-8 0,0 0 8 0,-9 4-8 15,4-8 8-15,-4 8-8 0,0 0 9 0,0 0-9 16,0 0 10-16,0 0-10 0,0 0 0 0,0 0 8 16,0 0-8-16,0 0 0 0,0 0 0 0,0 0 0 15,0 0 0-15,0 0 0 0,5-8 0 0,-5 8 8 16,0 0-8-16,0 0 0 0,0 0 0 0,0 0 0 16,0 0 0-16,0 0 0 0,0 0 0 0,0 0 0 15,0 0 0-15,0 0 0 0,0 0 0 0,4 4 0 16,0 0 0-16,-4 4 0 15,5 4-94-15,-5-1-12 0,0 1-2 0,0 4-696 16,-5-1-140-16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11.0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753E07-1DBF-4CF9-8814-E3C8C2A74F63}" emma:medium="tactile" emma:mode="ink">
          <msink:context xmlns:msink="http://schemas.microsoft.com/ink/2010/main" type="inkDrawing" rotatedBoundingBox="2975,11167 23033,7823 23649,11521 3592,14865" semanticType="callout" shapeName="Other">
            <msink:sourceLink direction="with" ref="{9B31C366-00E0-4012-84C0-9CB215A6F619}"/>
            <msink:sourceLink direction="with" ref="{857FD24B-6CD7-47EE-AF96-2B30C60ABA64}"/>
          </msink:context>
        </emma:interpretation>
      </emma:emma>
    </inkml:annotationXML>
    <inkml:trace contextRef="#ctx0" brushRef="#br0">-5979 1851 403 0,'-18'0'36'0,"14"0"-36"15,-5 0 0-15,0 0 0 0,5 0 67 0,4 0 6 16,0 0 2-16,0 0 0 0,0 0-60 0,0 0-15 16,0 0 0-16,0 0 0 0,0 0 0 0,0 0 0 15,0 0 0-15,4 12 0 0,-4-12 12 0,0 0 0 16,0 8 0-16,0-8 0 0,0 11 36 0,0-3 6 0,0-8 2 16,0 12 0-16,0-12 6 0,0 12 2 0,0-1 0 0,0-3 0 15,0 4-16-15,0 0-2 0,0-1-1 16,0 1 0-16,0 0-22 0,0 0-5 0,0-5-1 0,5 5 0 15,-5-4-17-15,0 4 8 0,0-1-8 0,0 1 0 16,0 0 0-16,4 0 0 0,1 3 0 0,-1 1 0 16,0-5 11-16,1 5-11 0,-1-4 10 0,5 0-10 15,-9-1 17-15,4 1-2 0,5 4-1 0,-5-1 0 16,10-3 14-16,-14 0 4 0,8 3 0 0,-3-3 0 16,3 4-10-16,1-5-2 0,-4 1 0 0,3 4 0 15,1-5-6-15,-4 1-2 0,12 4 0 0,-12-4 0 16,3 3-12-16,5-3 0 0,-4 4 0 0,4-1 0 15,1 1 9-15,-1-1-1 0,0 1 0 0,0 4 0 16,0-1-8-16,0 1-11 0,-4-1 3 0,4 1 0 16,-4 3 8-16,4-3 0 0,0 3 0 0,-4 5 0 0,4-1 24 15,5 0 6-15,-9-3 2 0,-5 3 0 0,5-4-24 16,4 1-8-16,-4-1 0 0,4-3 0 0,-4 3 23 16,-1-3-2-16,6-1 0 0,-1-3 0 0,-4 0-6 0,4 3-2 15,4-7 0-15,-4 4 0 0,5-1-4 0,-5-3-1 16,5 0 0-16,4-1 0 0,-9 1 10 0,4 0 2 15,-4 0 0-15,5-1 0 0,0 1-20 0,-1 0 0 16,-4-1 0-16,0 5 0 0,5 0 0 0,-5-1 0 16,0-3 0-16,0 8 0 0,1-1 0 0,-1 1 0 15,0-1 0-15,0 1 10 0,0-9-10 0,-4 5 10 16,4 0-10-16,-4-1 10 0,4-3 3 0,-4 0 1 16,0 3 0-16,4-3 0 0,0 0-1 0,0 0 0 0,0-1 0 15,-4-3 0-15,4 0-13 0,0 0 0 16,-4-4 0-16,4 3 0 0,0-3 12 0,-4-4-1 0,4 4 0 15,-4 0 0-15,9 4 11 0,-14-4 2 0,5-4 1 0,0 4 0 16,-9-4-15-16,4 4-10 0,-4-4 12 0,9 4-12 16,0 3 13-16,-9-7-4 0,0 0-1 0,8 4 0 15,1 0-8-15,4 4 12 0,-13-8-12 0,0 0 12 16,0 0-12-16,5 8 0 0,-5-8 0 0,0 0 8 16,0 0-8-16,0 0 0 0,8 8-10 0,-8-8 10 15,0 0 0-15,0 0 0 0,0 0 0 0,0 0 0 16,0 0 0-16,14 7 0 0,-14-7 0 0,0 0 10 15,13 8-10-15,-4-4 0 0,-9-4 0 0,0 0-11 16,0 0 11-16,8 4 0 0,-8-4 8 0,0 0-8 16,0 0 8-16,0 0-8 0,0 0 10 0,0 0-10 15,18 8 13-15,-18-8-3 0,0 0-1 0,4 4 0 0,-4-4-9 16,0 0 0-16,0 0 0 0,0 0 0 0,13 0 0 0,-13 0-12 16,0 0 0-16,9 0 1 0,-9 0 31 15,13 0 7-15,-13 0 1 0,0 0 0 0,0 0-13 0,14-4-3 16,-14 4 0-16,0 0 0 0,0 0-12 0,8 0 9 15,-8 0-9-15,0 0 8 0,0 0 0 0,0 0 0 16,0 0 0-16,13 0 0 0,-13 0-8 0,0 0 0 16,0 0 0-16,14 0 0 0,-14 0 0 0,0 0 0 15,0 0 0-15,8 4 0 0,-8-4 0 0,0 0 0 16,0 0 0-16,0 0 0 0,0 0 0 0,0 0 0 0,0 0 0 16,14-4 0-16,-14 4 0 0,0 0 0 15,8-4 0-15,-8 4 8 0,0 0-8 0,14-4 0 16,-14 4 0-16,0 0 8 0,0 0 0 0,0 0 0 0,8-4 0 15,-8 4 0-15,0 0-8 0,0 0 0 0,0 0 0 0,9-4 0 16,-9 4 0-16,0 0 0 0,0 0 0 0,0 0 0 16,0 0 0-16,0 0 8 0,0 0-8 0,13 4 8 15,-13-4-8-15,0 0 0 0,0 0 0 0,0 0-11 16,0 0 11-16,0 0 0 0,0 0 8 0,0 0-8 16,0 0 0-16,0 0 0 0,9 0 0 0,-9 0-8 15,0 0 8-15,0 0 0 0,0 0 0 0,0 0 0 16,9 4 0-16,-9-4 16 0,0 0-3 0,0 0 0 15,9 8-13-15,-9-8-16 0,0 0 3 0,0 0 1 16,0 0 12-16,0 0 0 0,8 8 0 0,-8-8 0 16,9 8 0-16,-9-8 0 0,0 0 0 0,0 0-9 15,0 0 9-15,0 0 0 0,0 0 0 0,0 0 0 0,0 0 14 16,0 0-2-16,0 0 0 0,0 0 0 0,4 7-12 0,-4-7-16 16,0 0 3-16,0 0 1 0,0 0 12 0,0 0 0 15,0 0 0-15,0 0 0 0,0 0 23 0,0 0 7 16,0 0 2-16,0 0 0 0,0 0-32 0,0 0 0 15,0 0 0-15,0 0 0 0,5 12 0 0,-5-12 0 16,0 0 0-16,0 0 0 0,0 0 0 0,0 0 0 16,0 0 0-16,0 0 0 0,0 0 0 0,0 0 0 15,0 0 0-15,0 0 0 0,0 0 0 0,0 0 0 16,0 0 0-16,0 0 0 0,0 0 0 0,0 0 0 16,0 0 0-16,9 8 0 0,-9-8 0 0,0 0 0 15,0 0 0-15,0 0 0 0,0 0 0 0,0 0 0 16,0 0 0-16,0 0 0 0,0 0 0 0,0 0 0 0,0 0 0 15,0 0 0-15,0 0 0 0,0 0 0 0,0 0 0 0,4 8 0 16,-4-8 0-16,0 0 0 0,0 0 0 16,9 4 0-16,-9-4 0 0,0 0 0 0,0 0 0 0,0 0 0 15,0 0 0-15,0 0 0 0,0 0 0 0,0 0 0 16,0 0 0-16,0 0 0 0,0 0 0 0,0 0 0 16,0 0 0-16,0 0 0 0,0 0 0 0,0 0 0 15,0 0 0-15,0 0 0 0,0 0 0 0,0 0 0 16,0 0 12-16,0 0-3 0,0 0-1 0,0 0 0 15,9 7-8-15,-9-7 0 0,0 0 0 0,0 0 0 16,0 0 0-16,0 0 0 0,0 0 0 0,0 0 0 16,4 4 0-16,-4-4 0 0,0 0 0 0,0 0 0 15,0 0 0-15,0 0 0 0,0 0 0 0,0 0 0 16,0 0 0-16,0 0 0 0,9 4 0 0,-9-4 0 0,0 0 0 16,0 0 0-16,0 0 0 0,0 0 0 0,0 0 0 0,0 0 0 15,0 0 0-15,0 0 0 0,0 0 0 0,0 0 0 16,0 0 0-16,0 0 0 0,0 0 0 0,0 0 0 15,0 0 0-15,0 0 0 0,0 0 0 0,0 0 0 16,0 0 0-16,0 0 0 0,0 0 0 0,0 0 0 16,0 0 0-16,8 0 0 0,-8 0 0 0,0 0 0 15,0 0 0-15,0 0 0 0,0 0 0 0,0 0 0 16,9 8 0-16,-9-8 0 0,0 0 0 0,0 0 0 16,0 0 0-16,0 0 0 0,0 0 0 0,0 0 0 15,0 0 0-15,0 0 0 0,0 0 0 0,0 0 0 16,0 0 0-16,0 0 0 0,0 0 0 0,0 0 0 0,0 0 0 15,0 0 0-15,0 0 0 0,0 0 0 0,0 0 0 16,0 0 0-16,0 0 0 0,0 0 0 0,0 0 0 0,0 0 0 16,9 4 0-16,-9-4 0 0,0 0 0 0,0 0 0 15,0 0 0-15,0 0 0 0,9 0 0 0,-9 0 0 16,0 0 0-16,0 0 0 0,0 0 0 0,0 0 0 16,0 0 0-16,0 0 0 0,0 0 0 0,0 0 0 15,4 0 0-15,-4 0 0 0,0 0 0 0,0 0 0 16,5 0 0-16,-5 0 0 0,0 0 0 0,0 0 0 15,0 0 0-15,0 0 0 0,0 0 0 0,0 0 0 16,0 0 0-16,0 0 0 0,0 0 0 0,0 0 8 16,0 0-8-16,0 0 0 0,0 0 0 0,8 4 8 15,-8-4-8-15,0 0 0 0,9 4 0 0,-9-4 0 16,0 0 0-16,0 0 0 0,0 0 0 0,0 0 0 0,5 0 0 16,-5 0 0-16,0 0-12 0,0 0 12 0,8 0 0 15,-8 0 0-15,0 0 0 0,0 0 8 0,0 0-8 0,0 0 0 16,9 4 0-16,-5 0 0 0,-4-4 0 0,0 0 0 15,0 0 0-15,9 0 0 0,-9 0 0 0,9 4 0 16,-9-4 0-16,9 0 0 0,-9 0 0 0,0 0 0 16,0 0 0-16,9 3 0 0,-1-3 0 0,-8 0 0 15,0 0 0-15,0 0 0 0,0 0 0 0,9 4 0 16,-9-4 0-16,0 0 0 0,0 0 0 0,0 0 0 16,4 0 0-16,5 4 0 0,-9-4 0 0,13 4 0 15,-13-4 0-15,5 0 0 0,-5 0 0 0,9 4 0 16,-9-4 0-16,8 8 0 0,1-4 0 0,0 0 0 0,-9-4 0 15,9 4 0-15,-1-1 0 0,1 1 0 0,0 4 0 16,4 0 0-16,-8-4 0 0,3 4 0 0,1-4 0 16,4 0 0-16,-4-1 0 0,0 5 0 0,4-4 0 15,-4 0 0-15,0 0 0 0,4 0 0 0,-5 4 0 0,1-4 0 16,4 3 0-16,-4-3 0 0,4 4 0 0,0-4 0 16,5 0 0-16,-9 0 0 0,4 4 0 0,0-4 0 15,5 0 0-15,-5-1 0 0,0 5 0 0,5 0 0 16,-5 0 0-16,4 0 0 0,-4 0 0 0,5-1 0 15,-5-3 0-15,0 4 0 0,5-8 0 0,-5 8 0 16,0 4 0-16,5-5 0 0,-1-3 0 0,1 4 0 16,-5 0 0-16,4 0 0 0,5-4 0 0,5 3 0 15,-10-3 0-15,10 4 0 0,-5-4 0 0,4 0 0 16,5 4 0-16,-9-4 0 0,-1 4 0 0,6-5 0 0,3 5 0 16,1 0 0-16,-9-4 0 0,9 4 0 0,0 0 0 15,-1-4 0-15,-3 3 0 0,-1 1 0 0,-4 0 0 0,9-4 0 16,4 4 0-16,-5-4 0 0,-3 0 0 0,3 3 0 15,5 1 0-15,5 0 0 0,-5 0 0 0,0 0 0 16,0-5 0-16,0 5 0 0,5 0 0 0,-5-4 0 16,-9 4 0-16,9 0 0 0,0-1 0 0,-4 1 0 15,0-4 0-15,-5 4 0 0,0-4 0 0,5 4 0 16,0-4 0-16,-5 0 0 0,-4-4 0 0,4 3 0 16,10 1 0-16,-10-4 0 0,0 4 0 0,1-4 0 15,16 0 0-15,-8 0 0 0,1 0 0 0,-1 0 0 16,-9 4 0-16,9 0 0 0,5-4 8 0,-10 0-8 15,1 4 12-15,0 4-4 0,-1-8-8 0,1 4 0 0,-5-4 0 16,5 4 0-16,-9 0 0 0,4-1 0 0,1-3 0 16,-1 4 0-16,-4 0 0 0,4 0 0 0,-4-4 0 0,5 4 0 15,-1 0 0-15,-4-4 0 0,4 4 0 0,0 0 0 16,-4 0 0-16,5 0 0 0,-10-1 0 0,5-3 0 16,0 4 0-16,-4 0 0 0,8 0 0 0,-8 0 0 15,3 0 0-15,1-4 0 0,0 4 0 0,0 0 0 16,5 0 0-16,-5 0 0 0,-1 0 0 0,1-1 8 15,0 1-8-15,0 0 12 0,5-4-12 0,-6 0 12 16,6 4-12-16,-1 0 0 0,0-4 0 0,5 4 0 16,-5 0 0-16,1-4 0 0,8 4 0 0,-9-4 0 15,5 0 0-15,-5 4 0 0,5-4 0 0,-5 4-11 16,5-4 11-16,-5 4 0 0,1-4 0 0,-5 0 0 0,4 0 0 16,-4 3 0-16,4 1 0 0,-4-4 0 0,0 4 0 15,-4-4 0-15,3 0 0 0,1 0 0 0,0 0 11 16,-4 4-3-16,4-4 0 0,0 0 0 0,0 0-8 0,0-4 0 15,0 4 0-15,4 0 0 0,-4 0 0 0,0 0 0 16,0 0 0-16,4 0 8 0,0-4-8 0,1 4 12 16,-1 0-12-16,-4 0 12 0,4-4-12 0,1 4 8 15,-1-3-8-15,-4 3 8 0,4-4-8 0,-4 4 0 16,4 0 0-16,-4-4 0 0,0 4 18 0,0 0 2 16,5 0 0-16,-6 4 0 0,1-4-20 0,-4 0 0 15,4 0 0-15,0 4 0 0,-5-4 0 0,5 0 0 16,0 0 0-16,0 0 0 0,0-4 0 0,4 4 0 15,-4 0 0-15,0-4 0 0,5 0 0 0,-1 4 0 16,0-4 0-16,-4 0 0 0,4 4 0 0,1-4 0 0,-5 0 0 16,4 0 0-16,-4 4 0 0,0-4 0 0,0 4 0 0,-5-4 0 15,1 4 0-15,0-3 0 0,-1 3 0 0,1 0 0 16,-5-4 0-16,4 4 0 0,-8-4 0 0,4 4 0 16,0 0 0-16,-4-4 0 0,-9 4 0 0,13-4 0 15,-4 4 0-15,4 0 0 0,-4-4 0 0,-9 4 0 16,9 0 0-16,0 0 0 0,-1 0 0 0,1 0 0 15,-9 0 0-15,9 0 0 0,0 0 0 0,-9 0 0 16,13 0 0-16,-4 4 0 0,4-4 0 0,-4 4 0 16,-1 0 0-16,1-4 0 0,0 4 0 0,4 0-9 15,-4-4 9-15,4 0 0 0,-9 0 8 0,10 0-8 16,-1 0 0-16,0 0 0 0,0 0 0 0,-4 0 0 16,4-4 8-16,0 4-8 0,0-4 10 0,5 4-10 15,-5 0 0-15,0 0 0 0,0 0 0 0,0 0 0 0,1 0 8 16,-1 0-8-16,4 0 0 0,1 0 0 0,-1 0 0 15,1 0 0-15,0 0 0 0,-5 0 0 0,4 0 0 16,1 0 0-16,-1 0 0 0,1 0 0 0,-1 0 0 0,-3 0 0 16,3 0 0-16,1 0 0 0,-1 0 0 0,1 0 0 15,-1-4 0-15,5 4 0 0,-4 0 0 0,-1 0 8 16,5 0-8-16,-4-4 0 0,4 0 0 0,0 0 0 16,0 4 0-16,0-4 0 0,-1 0 0 0,1 0-12 15,0 0 12-15,0 1-13 0,0 3 13 0,0-4 10 16,0 4-2-16,0-4 0 0,0 0-8 0,0 4 0 15,-5-4 0-15,1 4 0 0,4 0 0 0,-5-4 0 16,1 0 0-16,0 4 0 0,-1 0 0 0,1-4 0 0,-1 4 0 16,-4-4 0-16,1 0 0 0,-1 4 0 0,4-3 0 15,-4-1 0-15,1 4 0 0,-1-4 0 0,0 0 0 0,0 4 0 16,0-4 0-16,5 4 0 0,-5-4 0 0,0 4 0 16,0-4 0-16,5 0 0 0,-1 0 0 0,1 4 0 15,-5-8 0-15,5 5 0 0,-1-1 0 0,5 0 0 16,-4 4 0-16,-1-4 0 0,5 0 0 0,-4 0 0 15,-1 4 0-15,1 0 0 0,-1-4 0 0,1 4 0 16,-1-4 0-16,-3 4 0 0,-1 0 0 0,0 0-11 16,0 0 11-16,0 0 0 0,0 0 8 0,1-4-8 15,-6 4 0-15,1-4 9 0,0 4-9 0,0-4 0 16,-9 4 0-16,13 0 0 0,-4 0 0 0,-9 0 0 16,8-3 0-16,5-1 0 0,-4 4 0 0,0 0 0 15,4-4 0-15,-4 4 0 0,-9 0 0 0,13 0 0 16,-4-4 8-16,4 4-8 0,-4-4 0 0,4 4 0 0,0 0 0 15,0 0 0-15,-4-4 0 0,4 4 0 0,-4-4 0 0,0 4 0 16,4-4 0-16,0 0 0 0,-4 4 0 0,0-4 0 16,4 0 0-16,0 1 0 0,-4-1 0 0,0-4 0 15,4 4 0-15,0 0 0 0,0 0 0 0,0 0 0 16,0 0 0-16,0 0 0 0,1 1 0 0,3-1 0 16,-4 0-9-16,1 0 9 0,-1 0 0 0,0 0 0 15,4 4 0-15,1-4 11 0,-5 0-11 0,5 0 0 16,-1 0-10-16,1 0 10 0,-1-3 0 0,5 3 0 15,-4 0 0-15,4 0 0 0,-5 0 0 0,5 0 0 16,0 4 0-16,-4-4 0 0,4 0 0 0,0 0 0 0,-5 0 0 16,5 1 0-16,-4-1 8 0,-1 0-8 0,5 0 0 0,-4 0 0 15,-1 0 0-15,5 0 0 0,0-4 0 0,-4 4 0 16,3 0 0-16,1-3 0 0,-4 3 0 0,8 0 0 16,-4 0 0-16,5-4 0 0,-6 4 0 0,6-4 0 15,-5 4 0-15,0-3 0 0,4-1 0 0,0 0 0 16,5 4 0-16,-5 0 0 0,1 0 0 0,-1-3 0 15,0 3 0-15,1-4 0 0,-1 4 0 0,-4 0 0 16,0 0 0-16,0 0 0 0,0 0 0 0,-5 4 0 16,1-4 0-16,-1 0 0 0,1-3 0 0,-1 3 0 15,1 4 0-15,4-8 0 0,-5 4 0 0,1 0 0 16,4-4 8-16,0 4-8 0,0-3 0 0,0 3 0 16,0-4 0-16,4 4 0 0,-4-4 0 0,4 4 0 15,1 0 0-15,-1 0 0 0,0-3 0 0,1 3 0 16,-6 0 0-16,1-4 0 0,0 4 8 0,0 0-8 0,0 0 0 15,0-4 0-15,0 4 0 0,0 1 0 0,0-5 0 0,-9 4 0 16,5 0 0-16,-5 0 0 0,4 4 0 0,1-4 0 16,-5 0 0-16,0 0 0 0,0 0 0 0,1 1 0 15,-1 3 0-15,-5-4 0 0,6 0 0 0,-1 0 0 16,-4 0 8-16,4 0-8 0,-5 0 0 0,6 0 0 16,-6 0 8-16,1 0-8 0,-9 4 0 0,5 0 0 15,3-4 0-15,6 4 0 0,-14 0 0 0,8-3 0 16,-8 3 0-16,9 0 0 0,4-4 0 0,-4 0 0 15,4 4 0-15,0-4 0 0,0 4 8 0,1-4-8 16,-1 0 0-16,-4 0 0 0,-1 0 0 0,6 4 0 16,-1-8 0-16,9 4 0 0,-5 1 8 0,1-1-8 0,-1-4 0 15,5 4 0-15,-4 0 0 0,-1 0 10 16,5-4-10-16,-4 4 8 0,4 0 0 0,0 1-8 0,-5-5 12 16,5 4-4-16,0 0-8 0,-4-4 0 0,4 4 0 0,-1-4 0 15,-3 1 0-15,4-1 0 0,0 0 0 0,0 0 0 16,-5 0 0-16,5 1 0 0,0-1 0 0,0 4 0 15,0 0 0-15,0-4 0 0,0 0 0 0,-4 4 0 16,3-3 0-16,1 3 0 0,0-4 0 0,0 4 0 16,0-4 0-16,0 0 0 0,0 4 0 0,0-3 0 15,0 3 0-15,0-4 0 0,-5 0 8 0,5 4-8 16,-4-4 0-16,-1 4 0 0,1-3 0 0,0-1 0 16,-1 8 0-16,-4-8 0 0,5 0 8 0,-5 0-8 15,4 1 0-15,1-1 0 0,0 0 0 0,-5 4 0 16,4 0 0-16,1-4 0 0,-1 0 8 0,1 1-8 15,-1 3 0-15,1-4 0 0,4 0 0 0,-4 0 0 0,3 4 0 0,-3-3 0 16,-5-1 0-16,5 4 0 0,-1-4 0 16,-4 4 0-16,9 0 0 0,-4-4 0 0,-1 4 0 15,1 1-17-15,0-1 4 0,-5-4 1 0,4 4 12 0,5 0 16 16,-9 0-3-16,5 4-1 0,-1-4-12 0,-3 0 0 16,3 4 0-16,1-4 0 0,-5 0 0 0,4 1 0 15,1 3 0-15,-5-4 0 0,0 4 0 0,5-4 0 16,-5 4 0-16,0-4 0 0,0 0 0 0,5 0 0 15,-5 4 0-15,0-4 0 0,0 0 0 0,0 0 0 16,-4 0 0-16,4 1 0 0,1 3 0 0,-1-4 0 16,-4 0 0-16,4 4 0 0,0 0 0 0,0-4-15 0,0 0 3 15,0 0 1-15,-4 4 11 0,4-4 0 0,0 0 0 16,5 4 0-16,-9-4 8 0,8-4 3 0,-4 5 1 16,5-1 0-16,-5 4-12 0,0-4 0 0,5-4 0 0,-5 4 0 15,5 0 0-15,-1 4 0 0,-4-8 0 0,5 4 0 16,-5-3 0-16,0 3-14 0,5 0 2 0,-5 0 0 15,0 0 12-15,0 0 16 0,0-4-3 0,0 8-1 16,1-4-12-16,3 0 0 0,-4 0 0 0,-4-3 0 16,4 3 0-16,0-4 0 0,1 4 0 0,-1-4 0 15,4 0 0-15,-4 4 0 0,1-3 0 0,-1-1 0 16,4 4 0-16,1-4 0 0,-1-4 0 0,5 5 0 16,-4-1 0-16,4 0 0 0,0-4 0 0,0 1 0 15,4 3 0-15,0 0 0 0,-4 0 0 0,5-4 0 16,-1 5 0-16,-4-5 0 0,9 4 0 0,-5-4 0 15,0 4 0-15,5-3 0 0,-5 3 0 0,-4-4 0 0,5 4 0 16,-6 1 0-16,6-5 8 0,-5 4-8 0,4-4 0 16,-4 5 0-16,0-5 0 0,0 0 0 0,4 0 0 0,-4 1 0 15,0 3 0-15,0-4 0 0,4 0 16 0,1 5 0 16,-1-5 0-16,0 0 0 0,1 0-16 0,-1 1 0 16,5-1 0-16,-5 0 0 0,5 0 0 0,-1 1 0 15,-3 3 0-15,3-4 0 0,-3-3 0 0,3 7 0 16,-3-4 8-16,-5 0-8 0,4 5 0 0,0-5 0 15,-4 0 0-15,5 4 0 0,-6-3 0 0,1 3-15 16,5 0 5-16,-5 0 1 0,0-4 9 0,0 5 0 16,-1-1 0-16,1 0 0 0,0-4 0 0,0 4 8 0,-4-3-8 15,8 3 0-15,-4-4 9 0,0 4-9 16,0-3 12-16,0-1-12 0,4 4 0 0,1-4 0 0,-6 1 0 16,1-1 0-16,9 0 0 0,-9 0 0 0,0 1 0 15,4-1 0-15,-4 4 0 0,0-4 0 0,4 1 0 0,-4-5 10 16,0 1-10-16,0 3 0 0,5 0 0 0,-5 0-11 15,-1 1 11-15,-3-1 0 0,8-4 0 0,-4 5 0 16,0-1 0-16,5 0 0 0,-6 0 0 0,6 1 0 16,-1-1 0-16,0 0 0 0,-4-3 0 0,5 3 0 15,-1 0 8-15,0-3 0 0,1 7 0 0,-1-8 0 16,0 4-8-16,1 1 0 0,-1-5 0 0,-9 4 0 16,10 1 0-16,-5-5 0 0,4 4 0 0,0 0 0 15,-4 1 0-15,9-1-10 0,-5 0 10 0,5 1-13 16,-5-5 13-16,1 4 0 0,8-3 0 0,-9 3 0 15,0-4 0-15,5 1 0 0,4-1 0 0,-4 0 0 0,0 1 0 16,-1 3 0-16,-3-8 0 0,3 9 0 0,5-5 0 16,-8 4 0-16,-1-3 0 0,5-1 0 0,-5 4 0 15,5-3 0-15,-9 3 0 0,0 0 0 0,4 1 0 0,-4-1 0 16,4-4 0-16,-4 5 0 0,0-1 8 0,4 0-8 16,5 0 0-16,-4 1 0 0,-1-1 0 0,-4 0 0 15,8 4 0-15,1-3 0 0,-5-1 0 0,5 4 0 16,-9 0 10-16,4-3-10 0,5 3 0 0,-5-4 0 15,-4 4 0-15,0 0 0 0,5 1 0 0,-1-1 0 16,-4 0 8-16,0 0-8 0,0 0 0 0,-5-3 0 16,5 3 0-16,-4-4 0 0,-1 0 0 0,1 1 0 15,8 3 0-15,-4-4 0 0,-4 0 0 0,4 1 0 16,4-1 0-16,0 0-11 0,1 1 11 0,-1 3 0 16,-4-4 0-16,0 4 0 0,13-4 0 0,-13 1 0 0,-5 3 8 15,5-4-8-15,5 0 0 0,-1 5 0 0,-8-1 0 0,3 0-8 16,1-4 8-16,0 4 0 0,0-3 0 0,0 3 0 15,0-4 0-15,0 1 0 0,4-1 0 0,-4 0 0 16,0 0 0-16,0 1 0 0,0-9 0 0,4 8 0 16,-8-3 0-16,8 3 0 0,-4-8 0 0,0 9 0 15,0-5 0-15,4 0 0 0,-4 1 0 0,0-1 0 16,5 1 0-16,-1-1 0 0,0-4 0 0,1 5 0 16,-5-5 0-16,-1 5 0 0,1-1 0 0,0 0 0 15,0 1 0-15,0 3 0 0,-4-4 0 0,4 9 0 16,-5-5 0-16,1 0 0 0,-1 0 0 0,1 1 0 15,-5 3 0-15,5-4 0 0,-5 4 0 0,0 1 0 16,0-1 0-16,0 0 0 0,-4-4 0 0,4 4 0 16,-4 1 0-16,4-1 0 0,-4 0 0 0,4 0 0 0,-4 0 0 15,0 0 0-15,-1-3 0 0,5 3 0 0,-4 4 0 0,0-4 0 16,0 0 0-16,0 5 0 0,-1-5 0 0,1 4 0 16,-4-4 0-16,3 0 0 0,-3 4 0 0,3 0 0 15,1-3 0-15,0-1 0 0,0 0 0 0,0 0 0 16,-1 0 0-16,1 4 0 0,0-3 0 0,0-1 0 15,-1 4 0-15,1 0 0 0,0-8 0 0,-5 4 0 16,5 1 0-16,0-1 0 0,0 0 0 0,4 0 0 16,-4 0 0-16,4 0 0 0,-4 5 0 0,-1-5 0 15,1-4 0-15,4 8 0 0,-4 0 0 0,4-4 0 16,-4 1 0-16,4-1 0 0,-4 0 0 0,0 4 0 16,4 0 0-16,-4 0 0 0,4 0 0 0,-4 0 0 0,-1-3 0 15,1 3 0-15,0 0 0 0,0-4 0 0,4 4 0 16,-4-4 0-16,-1 4 0 0,5-3 0 0,1-1 0 0,-1 4 0 15,0-4 0-15,0 4 0 0,0 0 0 0,0-4 0 16,1 4 0-16,-1-3 0 0,0 3 0 0,0-4 0 16,-4 8 0-16,4-8 0 0,0 4 0 0,0 0 0 15,-4 0 0-15,4-3 0 0,-4 3 8 0,0 0-8 16,0 4 0-16,4 0 0 0,-4-4 0 0,-1 0 0 16,1 0 0-16,4 4 0 0,-4 0 0 0,4-4 0 15,-4 0 0-15,0 4 0 0,4-4 0 0,-4 0 0 16,4 1 0-16,-4 3 0 0,4 0 0 0,0-4 0 15,0 4 0-15,0-4 0 0,-4 4 0 0,0-4-12 16,0 0 12-16,-1 4 0 0,-8 0 10 0,13-4-10 16,-4 4 0-16,0-4 0 0,-9 4 0 0,9-4 0 0,-9 4 0 15,13-4 0-15,-4 0 0 0,-9 4 0 0,9-4 0 16,4 1 0-16,-13 3 0 0,13-4 0 0,0 0 0 0,-4 0 0 16,-9 4 0-16,9-4 0 0,4 0 0 0,0 0 0 15,-4 4 0-15,-1-4 0 0,6 0 0 0,-6 0 0 16,-8 4 0-16,9-4 0 0,-9 4 0 0,9-3 0 15,0 3 0-15,-1-4 0 0,-8 4 0 0,9-4 0 16,-9 4 0-16,9-8 0 0,-9 8 0 0,4-4 0 16,-4 4 0-16,9-4 0 0,-9 4 0 0,9-4 0 15,-9 4 0-15,0 0 0 0,0 0 0 0,9-8 0 16,-9 8 0-16,0 0 0 0,0 0 0 0,0 0 0 16,0 0 0-16,4-4 0 0,-4 4 0 0,0 0 0 0,0 0 0 15,0 0 0-15,0 0 0 0,0 0-8 0,0 0 8 0,0 0 0 16,0 0 0-16,0 0 0 0,0 0-8 0,0 0 8 15,0 0 0-15,0 0 0 0,0 0-8 0,0 0 8 16,0 0-12-16,0 0 2 0,0 0 0 0,-9 8 0 31,-4 0-70-31,-4 8-15 0,-1-1-2 0,-8 1-1 16,-9 4-110-16,-5 3-23 0,-56 24-4 0,8-12-1 0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2:19.8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72B9CB-F948-4498-B0F9-024066A73BB7}" emma:medium="tactile" emma:mode="ink">
          <msink:context xmlns:msink="http://schemas.microsoft.com/ink/2010/main" type="inkDrawing" rotatedBoundingBox="8908,9814 25007,5837 26873,13390 10774,17367" semanticType="callout" shapeName="Other">
            <msink:sourceLink direction="with" ref="{7A76B986-72A6-4618-ACC2-1205534DEB58}"/>
            <msink:sourceLink direction="with" ref="{688B7B4F-8DEF-4B7E-8E89-E149A69E3CAE}"/>
          </msink:context>
        </emma:interpretation>
      </emma:emma>
    </inkml:annotationXML>
    <inkml:trace contextRef="#ctx0" brushRef="#br0">-1 1076 756 0,'0'0'33'0,"0"0"7"0,0 0-32 0,0 0-8 16,5-8 0-16,-1 0 0 0,0 5 70 0,-4 3 12 15,0-8 2-15,0 8 1 0,0 0-42 0,0 0-9 16,0-8-2-16,0 8 0 0,0 0-23 0,0 0-9 15,0 0 0-15,0 0 9 0,0 0-9 0,0 0 0 16,0 0 0-16,0 0 0 0,0 0 0 0,0 0 0 16,0 0 0-16,0 0 8 0,0 0 11 0,0 0 1 0,0 0 1 0,0 0 0 15,0 0 14-15,0 0 2 0,0 0 1 0,0 0 0 16,0 0 5-16,0 0 1 0,0 0 0 0,0 0 0 16,9 12-10-16,-4-1-2 0,-5-11 0 0,0 12 0 15,0-4 0-15,0 4-1 0,0-1 0 0,0 5 0 16,-5-1-31-16,5 5 0 0,5-4 0 0,-5 7-10 15,0 4 19-15,4 1 4 0,-4 3 1 0,9 4 0 16,-5 0 8-16,1 4 2 0,3-4 0 0,1 0 0 16,0 4-3-16,4 0 0 0,0-4 0 0,0 4 0 15,1-4-5-15,3 4 0 0,1 4-1 0,-1-4 0 16,-4 8-7-16,5-4 0 0,4 4-8 0,-5 0 12 16,-3 3-12-16,3-3 8 0,1 0-8 0,-1 3 0 15,-4 5 8-15,5-4-8 0,-1 3 0 0,1 1 0 16,4 0 8-16,-4-1-8 0,8 5 0 0,-9-5 9 0,5 1 3 15,5-1 1-15,-1-3 0 0,0 0 0 0,1 0-2 16,3-1-1-16,-3-3 0 0,-1 0 0 0,0 0-10 0,1-1 12 16,3 1-12-16,-3 0 12 0,3-4 4 0,-3 0 0 15,3-4 1-15,-3 0 0 0,-1 0 1 0,5-4 0 16,-1 4 0-16,-3-4 0 0,4 0-6 0,-5 0 0 16,0 0-1-16,0 0 0 0,5 1-11 0,4-1 0 15,-8-4 0-15,8 0 0 0,0 8 32 0,0-8 0 16,0 4 1-16,4 0 0 0,-3 1-33 0,-1 2 0 15,4-2-12-15,-4-5 3 0,5 0 9 0,-5 0 0 16,4 0 0-16,-4-3 8 0,5 3-8 0,-5-4 0 0,5 4 8 16,-1-3-8-16,0 3 12 0,1 0-1 15,-1-4-1-15,1 8 0 0,-5 4-10 0,5-3 0 0,-5-5 0 16,0 8 0-16,0-4 0 0,4 4 0 0,-4-4 11 0,0 0-11 16,1-4 8-16,-1 4-8 0,4-3 0 0,1-1 9 15,-1-4-9-15,1 4 0 0,-1 0 9 0,5 1-9 16,4-9 13-16,-4 4-1 0,0 1-1 0,0-5 0 15,0 0 6-15,0 1 2 0,-1 3 0 0,1 0 0 16,5-3-7-16,-6-1 0 0,6 8-1 0,-5-3 0 16,4-1-3-16,-4 4-8 0,4-3 12 0,-4 7-4 15,0-4-8-15,0 4 0 0,0-4 0 0,-1 4 0 16,1 0 0-16,0-3 0 0,0 3 8 0,4 0-8 16,1-4 0-16,-1 0 0 0,-4 4 0 0,0-4 0 15,8-3 0-15,-4-1 0 0,1 0 9 0,-5 1-9 16,-1-1 0-16,1-4 8 0,0 1-8 0,-4-1 0 0,4 0 8 15,-5-3-8-15,5 3 8 0,0-3-8 0,-5-1 15 0,5 1-2 16,0-1 0-16,0-3 0 0,0 3-2 16,0-3-1-16,-1-4 0 0,6 3 0 0,-5 1-10 0,-1-4 0 15,-3-1 0-15,4 1 0 0,-5 0 0 0,5-4 0 16,4 3 0-16,-8-3-11 0,4 4 11 0,0-4 0 16,0-1 0-16,-1 1 0 0,1-4 0 0,-4 4 0 15,-1-4 0-15,5 4 0 0,-4-5 0 0,-5 5 0 16,4-4 0-16,-4 0 0 0,5 4 0 0,-5-4 0 15,4 0 0-15,-3 0 0 0,3-1 22 0,-4 1 6 16,5 0 2-16,-1-4 0 0,1 4-30 0,3-4 8 16,-3-4-8-16,-1 4 0 0,1 4 9 0,-5-4-1 0,4 0 0 15,1 4 0-15,-1-4-8 0,1 4 0 0,-5 0 0 0,4-4 0 16,-3 0 0-16,3 4 10 0,1 0-10 0,-1 0 10 16,1-4-10-16,-1 3 0 0,-4 1 0 0,0-4 0 15,5 8 0-15,-5-4 0 0,0 0 0 0,0 0 0 16,0 0 0-16,-4 4 0 0,4-5 0 0,-4 1 0 15,4 0 0-15,-5 0 0 0,1 0 0 0,0 0 0 16,4 0 0-16,-4 0 0 0,4 0 0 0,-5 0 0 16,1-1 0-16,0 1 0 0,0-4 0 0,-1 4 0 15,1 0 0-15,0 0 8 0,-5 0-8 0,5 0 0 16,-5-4 8-16,0 4-8 0,1 0 8 0,-1-4-8 16,-4 4 11-16,4-1-3 0,-4 1-8 0,0 4 12 15,0-8-12-15,0 4 11 0,4 0-11 0,1 0 10 16,-5-4-10-16,4 8 0 0,0-4 0 0,1-1 8 15,-1-3-8-15,0 4 0 0,1-4 0 0,-1 0 0 0,5 4 0 16,-5-4 0-16,5 0 8 0,-5 4-8 0,0-4 0 16,1 4 0-16,-1 0 0 0,0-4 0 0,1 4 0 0,-1 0 0 15,-4-4 0-15,4 4 8 0,-4-4-8 0,0 4 0 16,0-1 0-16,4 1 8 0,-4-4-8 0,5 4 0 16,-5 0 0-16,4 0 0 0,0 0 0 0,-4 0 0 15,4-4 8-15,1 4-8 0,-1 0 0 0,0 0 0 16,1-4 0-16,-5 3 0 0,4-3 0 0,0 4 0 15,1 4 8-15,-5-4-8 0,4 0 0 0,-4-4 8 16,4 0-8-16,-4 4 8 0,4-4-8 0,1 0 0 16,-5 0 9-16,4 0-9 0,-4 0 0 0,0 0 9 0,4-4-9 15,-4 4 0-15,0-4 10 0,0 4-10 0,4-4 8 16,-4 4-8-16,5 0 0 0,-5-4 0 0,-1 0 8 16,1 4-8-16,0-4 0 0,5 4 0 0,-1 0 0 0,-4 0 0 15,4 0 0-15,-4-3 0 0,4 3 8 0,-4-4-8 16,5 4 0-16,-5 0 0 0,0 0 9 0,0 0-9 15,-1-4 0-15,1 0 0 0,-4 4 0 0,4 0 8 16,0-4-8-16,-5 0 0 0,1 0 0 0,-1 4 0 16,5-4 0-16,-4 0 0 0,0 0 0 0,-1 1 0 15,1 3 0-15,4-4 0 0,-5 4 0 0,1-4 0 16,4 0 0-16,-5 4 0 0,1-4 0 0,4 4 8 16,-5-4-8-16,1 0 0 0,-1 4 0 0,1-4 0 15,-5 0 0-15,5 4 0 0,-1-7 0 0,-4 3 0 16,5 0 0-16,-1 0 0 0,-3-4 0 0,3 0 0 15,1 4 0-15,-1-3 9 0,1 3-9 0,-5-4 0 0,4 4 12 16,1-4-12-16,0 0 12 0,-5 8-12 0,4-7 9 16,1 7-9-16,-5-4 0 0,4 0 9 0,1 0-9 0,0 0 0 15,-1 0 0-15,1-4 0 0,-1 4 0 0,1-3 0 16,-1 3 0-16,5-4 0 0,-4 0 0 0,-1 0 0 16,5 0 0-16,0 5 0 0,5-9 0 0,-5 4 0 15,-5-4 8-15,5 5-8 0,4-1 0 0,1 0 0 16,-14 0 0-16,9 0 0 0,-5 1 8 0,5 3-8 15,0-4 0-15,0 4 8 0,-9 0-8 0,5-4 10 16,4 4-10-16,0 0 10 0,-9 1-10 0,4-5 0 16,1 4 0-16,-1 0 0 0,1 0 0 0,0 0 0 15,-5 0 0-15,4-4 0 0,5 5 0 0,-4-5 0 16,-9 0 0-16,4 4 8 0,4-4-8 0,1 0 0 0,-5 5 0 16,0-5 0-16,0 8 0 0,0-8 0 0,1 4 0 0,-6-4-11 15,-3 4 11-15,4 0 0 0,4-3 0 0,0 3 0 16,-9 0 0-16,5 0 0 0,4-8 0 0,-4 8 0 15,4 0 0-15,-4 1 0 0,-5-5 0 0,9 4 0 16,5-4 0-16,-5 0 0 0,-4 0 0 0,4 5 0 16,0-5 0-16,5 0 0 0,-9 0 0 0,-1 0 0 15,1 1 0-15,0-5 0 0,8 0 0 0,-3 4 8 16,-6-3-8-16,6-1 0 0,3 0 0 0,1 1 0 16,-5-1 0-16,4 0 0 0,-3 0 0 0,7 1 0 15,-3 3 0-15,0-4 0 0,-1 4 0 0,-4-3 0 16,5 3 0-16,-1-4 0 0,-3 1 0 0,-1-1 0 15,4-4 0-15,-4 5 0 0,5-1 0 0,-5 0 0 16,-4 4 0-16,4 1 0 0,5-5 0 0,-5 4 0 0,-4 0 0 16,4 1 0-16,0-1 0 0,4 0 0 0,1 0 0 0,-5 4 0 15,0-4 0-15,0 1 0 0,9-1 0 0,-4 4 0 16,-9-4 0-16,4 0 0 0,4 1 0 0,-3-1 0 16,-10 0 0-16,0 0 0 0,5 0 0 0,0 4 0 15,4-3 0-15,-4-1 0 0,-5-4 0 0,1 8 0 16,3-4 0-16,1 1 8 0,0-1-8 0,0 0 0 15,-1 0 0-15,6 0 0 0,3 1 0 0,-4-1 0 16,-8 4 0-16,8-4 0 0,0 0 0 0,0 4 0 16,-8-3 0-16,3-1 0 0,1 4 0 0,0-4 0 15,0 0 0-15,0 1 0 0,-1-1 0 0,1 4 0 16,0-4 0-16,0-4 0 0,-5 5 0 0,5 3 0 16,0-4 0-16,-1 0 8 0,-3 0-8 0,3 4 0 0,1-3 0 15,0-1 0-15,-5 0 0 0,5 4 0 0,-4-8 0 0,3 8 0 16,-3-7 0-16,4 7 0 0,-5-4 0 0,5 0 0 15,-5 0 0-15,5 1 0 0,-5-1 8 0,5 0-8 16,0 0 0-16,0-3 8 0,-1 3-8 0,1-4 0 16,0 4 0-16,0 0 8 0,4 1-8 0,-4-1 0 15,-1 4 0-15,1-4 0 0,0 0 0 0,0 1 8 16,-1-1-8-16,1 0 0 0,0 4 0 0,0-4 0 16,0 0 0-16,-5 5 0 0,-4 3 0 0,9-8 0 15,-5 0 0-15,5-4 0 0,0 4 0 0,-1-3 0 16,1 3 0-16,0 0 0 0,-5 0 0 0,5-3 0 15,0 3 0-15,0 0 0 0,-1 0 0 0,1 0 8 16,0-3-8-16,0 3 0 0,0-4 0 0,4 4 0 16,0-3 0-16,-4 3 0 0,4-4 0 0,0 4 8 0,0 1 8 15,-4-5 1-15,0 4 1 0,-1 0 0 0,6 1-27 16,-6-1-6-16,1 0-1 0,-4 0 0 0,8 0 16 0,-5 1 0 16,1-1 0-16,0 0 0 0,0 0 0 0,0 0 0 15,4-3 0-15,-4 3 0 0,-1 0 0 0,-3 4 0 16,3-4 0-16,1 4 0 0,0-3 0 0,-5 3 0 15,5-4 0-15,-4 0 0 0,-1 0 0 0,5 1 0 16,-5 3 0-16,5-4 0 0,-5 0 0 0,1 0 0 16,-1 0 0-16,0 1 0 0,5-5 0 0,-4 4 0 15,3 0 0-15,-3 1 0 0,4-1 0 0,-5 0 0 16,5 0 0-16,-5-4 0 0,5 5 0 0,-5-1 0 0,5 0 0 16,-5-4 0-16,5 5 13 0,-4-5 3 0,3 0 0 0,1 4 0 15,0-3-26-15,0 3-5 0,-1 0-1 0,1 4 0 16,0-4 16-16,0 1 0 0,0-1 0 0,-1 0 0 15,1 0 0-15,0 0 0 0,0 1 0 0,-1-1 0 16,-3 0 10-16,8 0 5 0,-4 0 1 0,0 1 0 16,-1-5-26-16,1 4-5 0,4-4-1 0,-4 5 0 15,4-1 16-15,-4 0 0 0,0 0 0 0,-1 0 0 16,6 1 0-16,-6-1 0 0,1-4 0 0,4 4 0 16,-4 0 0-16,4 5 0 0,0-5 0 0,-4 0 0 15,4 0 0-15,1 0 0 0,-6 4 0 0,5-3 0 16,-4-5 0-16,0 8 0 0,0-4 0 0,0 0 0 15,-1 5 0-15,1-1 0 0,-4-4 0 0,3 0 0 16,1 4 0-16,4-4 10 0,-4 1-10 0,0 3 8 0,0-4-8 16,-1 0 0-16,-3 0-12 0,3 0 12 15,-3 1 0-15,4-1 0 0,-1 0 0 0,1 0 8 0,-4 0-8 0,3 1 0 16,1-1 0-16,-4-4 0 0,3 4-8 0,1 1 8 16,0-1 0-16,0-4 0 0,-1 4 0 0,1-3 0 15,-4-1 0-15,3 4 0 0,-3 0 0 0,4 0 0 16,-1-3 0-16,1-1 8 0,0 0-8 0,4 5 0 15,-4-5 0-15,-5 4 0 0,5-4 0 0,-5 5 0 16,5-5 0-16,-5 4 0 0,5-4 0 0,0 5 0 16,0-1 0-16,0-4-11 0,-5 0 11 0,5 5 0 15,0-5 0-15,-1 4 0 0,1 0 0 0,0 1 0 16,0 3 0-16,-5-4 0 0,9 0 0 0,-4 0 0 0,0 0 0 16,-1 1 0-16,-3-1 0 0,4 0 0 0,-1 0 0 15,-3 4 0-15,4-3 0 0,-1-1 0 0,-3 4 0 16,4-4 0-16,-1 0 0 0,1 0 0 0,0 1 0 0,0-1 0 15,-1 0 0-15,1 0 0 0,0 0 0 0,-5 1 0 16,9-1 0-16,-4 0 0 0,0 0 0 0,4 0 0 16,-4 1 0-16,0-1 0 0,0 0 0 0,-1 0 0 15,1 0 0-15,4 1 0 0,-4-1 0 0,0 0 0 16,-5 4 0-16,5-4 0 0,0 1 8 0,-1-1-8 16,1 4 0-16,0-4 0 0,0 0 0 0,-5 0 0 15,5 5 0-15,0-5 0 0,-5 0 0 0,5 0 0 16,0 0 0-16,-1 4 0 0,-3-3 0 0,4-1 0 15,-5 4 0-15,5-4 0 0,0-4 0 0,-5 5 0 16,5-1 0-16,-5 0 0 0,5 0 0 0,0 0 0 16,-5 5 0-16,5-5 0 0,-5-4 0 0,5 4 0 0,-5 0 0 15,5 5 0-15,-4-5 0 0,-1 0 0 0,0 0 0 16,1 0 0-16,-1-3 0 0,5 3 0 0,-5 0 0 0,5-4 0 16,-5 5 0-16,5-1 0 0,-4 0 0 0,3 0 0 15,1-4 0-15,0 5 0 0,0 3 0 0,-5-8 0 16,5 0 0-16,-5 5 0 0,-4 7 0 0,9-8 0 15,-5 0 0-15,5 0 8 0,0-4-8 0,0 5 0 16,-5-5 0-16,5-4 0 0,0 9 11 0,-1-5 1 16,1 4 0-16,-4-4 0 0,8 5-23 0,-9-5-4 15,1 4-1-15,3 0 0 0,-3 0 16 0,3-3 0 16,1 3 0-16,-4 0 0 0,-1 0 10 0,0 1 5 16,5-5 1-16,-4 4 0 0,3-4-26 0,-3 5-5 15,3-1-1-15,-3-4 0 0,-1 0 16 0,5 5 0 0,0-5 0 0,0 4 0 16,-1 0 0-16,1-3 0 0,0 3 0 0,0-4 0 15,4 4 0-15,-4-3 0 0,-1-1 0 0,1 0 0 16,0 4 8-16,-5-3 5 0,5 3 1 0,0-4 0 16,0 4-14-16,-5-3-18 0,0-1 4 0,5 0 1 15,-4 1 22-15,3-1 5 0,-3 4 1 0,4-4 0 16,-1 1-24-16,1-1-5 0,-5 0-1 0,5 4 0 16,0-3 15-16,0 3 0 0,0-4 0 0,-5 4 0 15,5-3 0-15,-5 3 0 0,0-4 0 0,1 4 0 16,-1-3 0-16,5-1 0 0,-9 0 0 0,9 1 0 15,-5-1 0-15,1 0 0 0,-5 1 0 0,8-1 0 16,-3 4 8-16,-1-4 4 0,1 5 0 0,-1-1 1 16,0-4-13-16,5 4-13 0,-5-3 2 0,1 3 1 15,-1 0 18-15,1 0 3 0,-1 0 1 0,0 1 0 16,5-1-12-16,-4 0 0 0,3 0 0 0,-3 0 0 0,-1 1 0 16,0-1 0-16,5 0 0 0,-4 0 0 0,3 0-10 0,-3 1-4 15,4-5-1-15,-1 4 0 0,1 0 15 16,0 0 0-16,0 1 0 0,-1-1 0 0,1 0 15 0,4 0-4 15,-4 0-1-15,4 1 0 0,-4-5-10 0,4 4-16 16,-4 0 4-16,0-3 1 0,8 3 11 0,-3 0 0 16,-6-4 0-16,5 5-8 0,-4-1 8 0,4-4 0 15,-4 4 0-15,4 0 8 0,1 1-8 0,-1-5 0 16,0 4 0-16,0-4-8 0,0 5 8 0,0-1 0 16,0 0 0-16,1 0 0 0,-1 0 0 0,0-3 0 15,-4 3 0-15,4 0 0 0,-4-3 0 0,8-1 0 0,-8 4 0 16,4-4 0-16,0 1 0 0,0-1 0 0,-4 0 0 15,4 1 0-15,1 3 0 0,-1-4 0 0,0 0 0 0,-4 1 0 16,4-1 0-16,-4 0 0 0,4 1 0 0,0-1 0 16,0 0 10-16,0 0 4 0,0 1 1 0,1 3 0 15,-1-8-23-15,0 5-5 0,-4-1-1 0,-1 0 0 16,6-3 14-16,-6 3 16 0,6 0-3 0,-1-3-1 16,0 3-12-16,0 0-16 0,0-3 3 0,0 3 1 15,-4-4 12-15,4 5 0 0,0-5 0 0,1 0 0 16,-1 5 0-16,-9-5 0 0,5 4 0 0,0-3 0 15,-5-1 0-15,5 1 0 0,0-1 0 0,-1 0 0 16,1 1 0-16,0-1 0 0,0-3 0 0,0 3 0 16,-5 1 0-16,9-5 0 0,-9 1 0 0,5-1 0 15,0 4 0-15,-5-3 0 0,5-1 0 0,0 5 0 16,0-5 0-16,-1 1 0 0,1-1 0 0,0 1 0 16,-5-5 10-16,5 5 2 0,0-4 0 0,-5-1 0 0,5 1-12 15,0 3-17-15,-5-3 4 0,5-1 1 0,-5 1 12 16,5 0 0-16,-4 3 0 0,3 1 0 0,-3-5 0 0,4 5 0 15,-1-5 0-15,1 5 0 0,0-5 0 0,0 5 0 16,-1-4 0-16,1 3 0 0,0 1 0 0,-5-1 0 16,5 1 0-16,-4-1 0 0,-1 1 0 0,5-1 0 15,-5 4 0-15,0-3 0 0,1 3 0 0,-1 1 0 16,5-5 0-16,-5 5 0 0,1-1 8 0,-1 0 4 16,1 1 0-16,-1-1 1 0,5 5-13 0,-5-5 0 15,5 0 0-15,-5 1 0 0,5-1-8 0,-5 4-5 16,5-3-1-16,0-1 0 0,-5 5 14 0,1-5 0 0,4 4 0 15,-5 4 0-15,0-3 0 0,5 3 0 0,-5-4 0 0,5 4 0 16,0 1 0-16,-5 3 0 0,1-8 0 0,-1 4 0 16,1 0 0-16,-1 1 0 0,5 3-8 0,-9-4 8 15,0 8 0-15,4-8 0 0,5 0 0 0,-5 4 0 16,-4 4 0-16,0 0 0 0,0 0 0 0,5-3 0 16,3-1 0-16,-8 4 0 0,0 0 0 0,0 0 0 15,5-8 0-15,-5 8 0 0,0 0-8 0,0 0 8 16,0 0 0-16,0 0 0 0,0 0 0 0,0 0 0 15,0 0 0-15,0 0 0 0,9-4 0 0,-9 4 0 16,0 0 0-16,0 0 0 0,0 0 0 0,0 0 0 16,0 0 0-16,4 0 0 0,-4 0 0 0,0 0 0 15,0 0 0-15,0 0 0 0,0 0 0 0,13 0 0 16,0 0 0-16,-4 0 0 0,-9 0-8 0,0 0 8 16,0 0 0-16,0 0 0 0,0 0 0 0,0 0 0 0,0 0 0 15,9-4 0-15,4 0 0 0,-13 4 0 0,0 0 0 16,0 0 0-16,13 0 0 0,-13 0 0 0,0 0 0 0,5-8 0 15,3 4 0-15,1 1 0 0,0-1 0 16,-9 4 0-16,0 0 0 0,4-4 0 0,5-4 0 0,-9 8 0 16,4-8 0-16,1 0 0 0,4 1 0 0,-5-1 0 15,-4 8-8-15,4-4 8 0,1-8 0 0,-5 12 0 16,4-8 0-16,-4 8 0 0,5-7 0 0,-5 7 0 16,4-4 0-16,-4 4 0 0,0 0 0 0,0 0 0 15,4-8-8-15,-4 8 8 0,0 0 0 0,0 0 0 16,5-8 0-16,-5 8 0 0,0 0 0 0,0 0 0 15,4-12 0-15,-4 12 0 0,0 0 0 0,4-7 0 0,-4 7 0 16,5-8 0-16,-5 0 0 0,0 8 0 0,9-8 0 0,-9 8 0 16,0 0 0-16,0 0 0 0,0 0 0 0,0 0 0 15,4-8 0-15,-4 8 0 0,0 0 0 0,0 0 0 16,0 0 0-16,0 0-9 0,0 0 9 0,0 0 0 16,0 0 0-16,0 0-10 0,0 0 10 0,0 0 0 15,0 0-9-15,0 0 9 0,0 0 0 0,0 0-9 16,4 8 9-16,-4-8-8 0,0 0 8 0,0 12-8 15,5 0 8-15,-1-1 0 0,-4 1 0 0,5-4 0 16,-5-8 0-16,-5 12-10 0,5-12 10 0,0 7-10 16,0-7 10-16,0 12 0 0,0-12 0 0,0 0-8 15,-4 8 8-15,-1 0 0 0,1-1 0 0,4-7 0 16,0 0 0-16,0 0 0 0,0 0 0 0,0 0 0 16,0 0 0-16,0 0 0 0,-4 4 0 0,4-4 0 15,-9 0 0-15,9 0 0 0,-9 0 0 0,9 0 0 0,0 0 0 16,-4 0 0-16,-5-4 0 0,9 4 0 0,-4-7 0 0,-1 3 0 15,1-4 0-15,4 0 0 0,-5 0 0 0,5-3 0 16,5-1 0-16,-5 0 0 0,0 4 0 0,0 1 0 16,4-5 0-16,-4 4 0 0,5 0 0 0,-5 1-12 15,0-1 12-15,0 8-12 0,0 0 12 0,0 0 0 16,0 0-9-16,0 0 9 0,0 0-8 0,0 0 8 16,0 0-10-16,0 0 10 0,0 11-9 0,0 1 9 15,-5 4-8-15,5-5 8 0,-4 5 0 0,-5 0-8 16,5-1 8-16,-5-3 0 0,4 3 0 0,-3 1 0 15,3-4 0-15,1-1-8 0,-5 1 8 0,5 0 0 16,-5-4 0-16,5-1 0 0,4-7 0 0,0 0 0 0,-5 4 0 16,-4 4 0-16,-4-4 0 0,13-4 0 0,0 0 0 0,0 0 0 15,0 0 0-15,0 0 0 0,0 0 0 0,0 0 0 16,-9-4 0-16,5 0 0 0,4 4 0 0,-4-8 8 16,-1 1-8-16,5-5 0 0,0 0 0 0,5 1 8 15,-5-1-8-15,4 0 0 0,0 0 0 0,1-3 0 16,-1 3 0-16,5 1 0 0,-9-5 0 0,4 8 0 15,-4 8 0-15,0 0 0 0,0 0 0 0,0 0 0 16,5-8 0-16,-5 8 0 0,0 0 0 0,0 0-8 16,0 0 8-16,4 12-10 0,1 0 10 0,-5-1-10 15,-5 5 10-15,1-4 0 0,4-1 0 0,-5 5-8 16,5-4 8-16,-4-1 0 0,-5-3 0 0,5 4 0 16,-1-4 0-16,1-1 0 0,0 5 0 0,-1-4 0 15,-3 0-8-15,-1 0 8 0,0 3-8 0,0-3 8 16,-4 4-35-16,4-1-1 0,-4 5-1 0,-4 4 0 15,-1-1-143-15,-4 4-28 0,-4 5-5 0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2T02:33:09.0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E41125-75AC-4417-8046-CB9698DBC7E6}" emma:medium="tactile" emma:mode="ink">
          <msink:context xmlns:msink="http://schemas.microsoft.com/ink/2010/main" type="writingRegion" rotatedBoundingBox="33842,17633 33939,17633 33939,17680 33842,17680"/>
        </emma:interpretation>
      </emma:emma>
    </inkml:annotationXML>
    <inkml:traceGroup>
      <inkml:annotationXML>
        <emma:emma xmlns:emma="http://www.w3.org/2003/04/emma" version="1.0">
          <emma:interpretation id="{7215ED85-5F89-4380-B8DF-D38F06795892}" emma:medium="tactile" emma:mode="ink">
            <msink:context xmlns:msink="http://schemas.microsoft.com/ink/2010/main" type="paragraph" rotatedBoundingBox="33842,17633 33939,17633 33939,17680 33842,17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EB34F5-A58C-4B37-90E4-B3E47DBCC8FE}" emma:medium="tactile" emma:mode="ink">
              <msink:context xmlns:msink="http://schemas.microsoft.com/ink/2010/main" type="line" rotatedBoundingBox="33842,17633 33939,17633 33939,17680 33842,17680"/>
            </emma:interpretation>
          </emma:emma>
        </inkml:annotationXML>
        <inkml:traceGroup>
          <inkml:annotationXML>
            <emma:emma xmlns:emma="http://www.w3.org/2003/04/emma" version="1.0">
              <emma:interpretation id="{72D24F3F-520B-4E1B-84D1-2A8C6ABC1F1D}" emma:medium="tactile" emma:mode="ink">
                <msink:context xmlns:msink="http://schemas.microsoft.com/ink/2010/main" type="inkWord" rotatedBoundingBox="33842,17633 33939,17633 33939,17680 33842,1768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$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97 43 0,'0'0'0,"0"0"0,0 0 0,0 0 0,0 0 16,-62-43-16,45 43 0,17 0 0,0 0 0,-18 8 0,27-1 0,-9-7 0,13 12 0,-13-12 0,18 16 0,-10-12 0,-3-4 0,-5 0 0,4 0 0,-8-8 0,-1 8 0,5 4 0,-4-4 0,4-8 0,0-4 0,-4 12 0,-1-8 0,1-3 0,-1 7 0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3:09.3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972B00-9524-49F5-9AF6-1B68FA598C38}" emma:medium="tactile" emma:mode="ink">
          <msink:context xmlns:msink="http://schemas.microsoft.com/ink/2010/main" type="writingRegion" rotatedBoundingBox="23113,10111 30928,9695 31259,15918 23444,16334"/>
        </emma:interpretation>
      </emma:emma>
    </inkml:annotationXML>
    <inkml:traceGroup>
      <inkml:annotationXML>
        <emma:emma xmlns:emma="http://www.w3.org/2003/04/emma" version="1.0">
          <emma:interpretation id="{A29FE201-D14A-4944-9626-213E69A1D79C}" emma:medium="tactile" emma:mode="ink">
            <msink:context xmlns:msink="http://schemas.microsoft.com/ink/2010/main" type="paragraph" rotatedBoundingBox="25940,9960 30928,9695 31018,11383 26030,116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00F415B-B135-41E0-BCC1-4C5222612DEC}" emma:medium="tactile" emma:mode="ink">
              <msink:context xmlns:msink="http://schemas.microsoft.com/ink/2010/main" type="line" rotatedBoundingBox="25940,9960 30928,9695 31018,11383 26030,11648"/>
            </emma:interpretation>
          </emma:emma>
        </inkml:annotationXML>
        <inkml:traceGroup>
          <inkml:annotationXML>
            <emma:emma xmlns:emma="http://www.w3.org/2003/04/emma" version="1.0">
              <emma:interpretation id="{09CBDBE4-4C50-48BC-ACA2-10A939270613}" emma:medium="tactile" emma:mode="ink">
                <msink:context xmlns:msink="http://schemas.microsoft.com/ink/2010/main" type="inkWord" rotatedBoundingBox="25940,9960 30928,9695 31018,11383 26030,116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89 179 874 0,'0'-16'39'0,"0"8"8"0,-5 0-38 0,5 1-9 0,5-5 0 0,-5 0 0 16,0 4 79-16,0-3 13 0,4-1 4 0,-4 4 0 15,0-7-26-15,0 3-5 0,0 0-1 0,4 4 0 16,-4 1-25-16,5-1-6 0,-5 0-1 0,0 8 0 15,4-8 0-15,-4 8 0 0,0 0 0 0,0 0 0 16,0 0 7-16,0 0 1 0,0 0 0 0,0 0 0 16,0 0-13-16,0 0-3 0,9 8 0 0,-5 4 0 15,-4 7 13-15,5 1 3 0,-1 7 0 0,-4 4 0 16,0 8-12-16,0 4-3 0,0 0 0 0,-4 0 0 16,-1 0 10-16,1 4 1 0,-5-5 1 0,-4 1 0 15,4 0-10-15,1 0-3 0,-6 0 0 0,6-4 0 16,-1-4-12-16,0-4-2 0,0 1-1 0,1-1 0 0,3 0-9 15,1-8-14-15,-1 1 3 0,1-5 1 0,8 1 18 16,-4-9 4-16,-4 1 1 0,4-12 0 16,4 8-44-16,-4-8-9 0,0 0-1 0,0 0-647 15,0 0-130-15</inkml:trace>
          <inkml:trace contextRef="#ctx0" brushRef="#br0" timeOffset="735.8489">-275 38 889 0,'0'0'39'0,"0"0"9"0,0 0-39 0,0 0-9 0,0 0 0 0,0 0 0 16,-5-8 66-16,5 8 11 0,-4-3 3 0,4 3 0 15,-5-8-28-15,5 8-4 0,0 0-2 0,-4-8 0 16,4 8-22-16,0 0-5 0,0 0-1 0,0 0 0 15,4-12 0-15,-4 8 0 0,0 4 0 0,9-7 0 16,0 3 6-16,4 0 2 0,-8 4 0 0,8-4 0 16,0 0 17-16,4 4 3 0,5 0 1 0,0-4 0 15,5-4-5-15,-1 4-1 0,0 0 0 0,5-3 0 16,0 3-2-16,-1 0-1 0,1-4 0 0,0 0 0 16,-1 0-26-16,6-3-4 0,-10 3-8 0,5 4 11 15,-1 0-11-15,-3-4 0 0,-1 4 0 0,0-3 0 16,1 7 0-16,-1-4 0 0,-4 4 0 0,0 0-11 0,0 0-8 15,4 0-1-15,-4 0-1 0,0 0 0 16,-4 4-53-16,3-4-10 0,1 4-3 16,0-1-693-16</inkml:trace>
          <inkml:trace contextRef="#ctx0" brushRef="#br0" timeOffset="1315.4726">-306 931 403 0,'0'0'36'0,"0"0"-36"16,0 0 0-16,0 0 0 0,0 0 112 0,0 0 15 15,0 0 3-15,0 0 1 0,0 0-38 0,0 0-7 16,0 0-2-16,0 0 0 0,0 0-12 0,0 0-4 15,9-4 0-15,-5 0 0 0,0-3 8 0,5 3 0 16,0 0 1-16,-5 0 0 0,5 0-5 0,0 0-2 16,4 0 0-16,-4 0 0 0,4 0-22 0,-4 4-4 15,8-3 0-15,1-1-1 0,-1 0-1 0,1 4 0 0,0 0 0 16,-1 4 0-16,5-4-42 0,0 4 0 0,0-4 0 16,-5 3 0-16,5 1 0 0,5 0 0 0,3-4 0 15,-3 0-665-15,-1 0-135 0</inkml:trace>
          <inkml:trace contextRef="#ctx0" brushRef="#br0" timeOffset="1990.0962">918 206 576 0,'0'0'51'0,"0"0"-41"0,4-8-10 0,-4 8 0 15,0 0 77-15,0 0 14 0,0 0 2 0,0 0 1 16,-8-4-17-16,-1 0-3 0,0 4-1 0,-4 0 0 15,0 4-22-15,-1 0-5 0,-3 0-1 0,4 4 0 16,-5 0 13-16,1-1 2 0,-1 1 1 0,-4 4 0 16,5 0-14-16,-1-1-3 0,1 5-1 0,-5-4 0 15,8 3-16-15,-3 1-3 0,4-5-1 0,0 1 0 16,4 4-12-16,0-8-3 0,5 3 0 0,-5 1 0 16,4-4-8-16,1 3 10 0,4-3-10 0,0 0 10 15,0-8-10-15,4 12 0 0,5-4 0 0,-4-1 0 16,3 1 0-16,1 0 0 0,4 0 0 0,5 0 8 15,-5-5-8-15,5 1 0 0,-1 4 0 0,1-4 0 16,-1 4 0-16,1-4 0 0,-1 4 0 0,-3-5 0 16,3 1 0-16,-4 0 0 0,0 4 0 0,1 0 0 0,-1-4 0 15,-9 4 8-15,5-1-8 0,-5 5 8 0,1 0 20 16,-5-4 4-16,-5 3 1 0,1 1 0 0,-5 0 10 0,0 3 1 16,1 1 1-16,-10-4 0 0,-4-1-16 0,0 1-3 15,0 4-1-15,0 3 0 0,-4-3-1 0,0-1-1 16,-5 1 0-16,5-1 0 0,4 1-15 0,-5 0-8 15,5-5 10-15,0 5-10 0,1-8-11 0,3 3-8 16,0-3-1-16,5-4-660 16,0 4-131-16</inkml:trace>
          <inkml:trace contextRef="#ctx0" brushRef="#br0" timeOffset="2751.0297">1931 253 921 0,'0'0'82'16,"0"0"-66"-16,0 0-16 0,0 0 0 15,9-4 108-15,-4-4 17 0,3 0 4 0,1 0 1 0,4 1-22 0,0-1-5 16,9 0-1-16,0-4 0 0,5 4-29 0,-1 5-5 16,5-5-2-16,-1 0 0 0,5-4-21 0,1 5-4 15,-1-1-1-15,-5 8 0 0,5-8-18 0,1 4-4 16,-6 0-1-16,5 0 0 0,-4 4-17 0,0-4 0 15,-1-3 8-15,1 3-8 0,-4 0 0 0,-1 0 0 16,-4 0 0-16,4 0 0 16,-4 4-17-16,-4-4-7 0,-1 0-2 0,1 4-612 15,-1 0-122-15</inkml:trace>
          <inkml:trace contextRef="#ctx0" brushRef="#br0" timeOffset="3089.7992">2458-356 1202 0,'0'0'26'0,"0"-7"6"0,4-5 0 0,-4 0 3 0,0 0-35 0,0-3 0 0,5 3 0 0,-5-3 0 16,8 3 73-16,-3-4 8 0,4 5 2 0,-1-5 0 15,1 4-19-15,-5 4-3 0,5 1-1 0,0-1 0 16,0 4-14-16,-9 4-3 0,0 0-1 0,4 8 0 15,1 0-16-15,-1 7-3 0,-8 5-1 0,-1 3 0 16,1 8-6-16,-9 4-2 0,-1 0 0 0,-3 8 0 16,-1 4 10-16,-4 4 1 0,-4 3 1 0,4 9 0 15,0 3 16-15,-4 0 3 0,4 1 1 0,4-1 0 0,-3-4-27 0,-1 1-6 16,4-5-1-16,0 1 0 0,1-5-3 0,4 5-1 16,-5-8 0-16,9-5 0 0,-4 1-8 0,0-4 0 15,4-4 0-15,-4-4 0 0,4 0-9 0,5-7-4 16,-5-1-1-16,0-8 0 15,1-3-173-15,-1-8-34 0,9-8-7 0,0 0-2 0</inkml:trace>
          <inkml:trace contextRef="#ctx0" brushRef="#br0" timeOffset="4294.0664">3212-707 1324 0,'14'-23'118'0,"-10"11"-94"0,-4-3-24 0,9 3 0 15,-5-4 10-15,-4 5-2 0,9-1-8 0,-9 4 12 16,0-4 10-16,0 5 2 0,0-1 0 0,0 8 0 15,0 0 17-15,0 0 4 0,0 0 1 0,0 0 0 16,0 0-19-16,0 0-4 0,0 0-1 0,0 0 0 0,0 0 7 0,0 15 2 16,0 5 0-16,0 7 0 15,0 1-16-15,0 7-3 0,-4 4-1 0,-1 4 0 16,-4 7 34-16,1 5 7 0,-6-1 2 0,1 9 0 0,0-1-30 16,-4 1-7-16,-5-5-1 0,0 8 0 0,-9 5 4 0,9-1 0 15,-4-4 0-15,-5-3 0 0,0-1 6 0,5-4 2 16,-5-3 0-16,5-8 0 0,0 0-28 0,4-8 0 15,-5 0 0-15,5-8 0 0,5 0 0 0,-1-8 0 16,5 1 0-16,0-9 0 0,0 1 0 0,4-4 0 16,5-5 0-16,4-7 0 0,-13 0 0 0,13 0 0 15,-5-11 0-15,1-1 0 0,-1 0 12 0,1-3-4 16,8-5 0-16,1 1 0 0,4-5-8 0,-5 5-9 16,5-5 9-16,4 1-13 0,9 4 13 0,0-1 15 15,-5 8-3-15,5-3-1 0,5 7 4 0,-6 0 1 16,1 8 0-16,-4 0 0 0,4 4-16 0,-5 8 11 15,1-4-11-15,-5 3 10 0,0 9-10 0,0-5 0 0,1 1 0 16,3 3 0-16,-8-3 0 0,9 4 0 0,-1-1 0 0,-4-3 0 16,5-5 0-16,-1 5-9 0,1-8 9 0,4 0 0 15,0-1-13-15,-5-7 4 0,5 0 1 0,0-4 0 16,9-3 8-16,-5-5-10 0,1 0 10 0,-6 1-10 16,6-9 10-16,-1 1 0 0,0-1 8 0,1-3-8 15,-5-1 0-15,0 1 0 0,0-4 0 0,-1-1 8 16,1-3-8-16,-4 4 0 0,0-4 0 0,-1-1 0 15,1 5 0-15,-1 0 0 0,-8 7 8 0,4-7-8 16,0 4 8-16,-8 3-8 0,3 1 8 0,-3 3-8 16,-1 4 0-16,1 1 0 0,-5 3 0 0,-5 0 8 15,5 8-8-15,-4-4 0 0,-1 4 0 0,-3 0 0 16,-5 0 0-16,4 4 0 0,-4-4 0 0,-1 4-8 16,1 4 8-16,0 0 0 0,0-5 0 0,0 5-8 0,4 0 8 15,-4 0 0-15,0 0 0 0,-1 3 0 0,6-3 0 0,-5 4 0 16,-1 3 0-16,6 1 0 0,-6 4 0 0,6 3 0 15,-1-4 0-15,0 5 0 0,-4-1 0 0,4 4 0 16,0-3 0-16,1-1 8 0,-6 1-8 0,10-1 0 16,-5 0-8-16,5-3 8 0,4-1 0 0,0 1 0 15,0-4 0-15,0-1 0 0,9-3 0 0,-5 0 0 16,5-5 0-16,0-3 11 0,4 4-11 0,0-8 0 16,5-4 0-16,-1-4 0 0,1 4 0 0,4-7 0 15,-1 3 0-15,6-8 0 0,-5 5 0 0,4-9 0 16,5 1 0-16,-5-1 0 0,0-3 0 0,5 7 0 15,-9-3 0-15,4 3 0 0,-4 4 0 0,-4 1 0 0,-5 3 0 0,0 4 0 16,-4 4 11-16,-9 0-3 0,0 0-8 0,4 8 12 16,5 7-12-16,-4 1 0 0,-5 0 0 0,4 7 0 15,0 0 12-15,1 1-4 0,8-5-8 0,0 1 12 16,0 3-12-16,5-3 0 0,4-5 0 0,4 1 0 16,0-4 0-16,1-5 0 0,3 1 0 0,1-4 0 15,0-4 22-15,-1-4-2 0,1 0 0 0,0 0 0 16,0-7-20-16,-5-1 0 0,5 0 0 0,-5-3 0 15,0-1 0-15,1 0 0 0,3 1 0 0,-3-5 0 16,-5 1 11-16,0-1-3 0,-5-3 0 0,1 0 0 16,-1 3 9-16,1-3 2 0,-5-1 0 0,0 5 0 15,0-9-2-15,-4 9 0 0,-5-4 0 0,5-1 0 16,-9 5-17-16,0-5 0 0,5 1 0 0,-5 3 0 16,-5 5 0-16,5-5 0 0,-9 5 0 0,5 3 0 0,-5 0 0 15,0 1 0-15,5 3 0 0,-5 4 0 0,1 4 20 16,-6 4 0-16,6 0 0 0,-6 4 0 0,-3 3-20 0,4 5-16 15,-5 7 4-15,1 1 0 0,3 3 12 0,-3 0 16 16,8 8-3-16,-4-4-1 0,4 1-12 0,5 3-12 16,-1-4 3-16,5 4 0 0,0-4 9 0,5 0 0 15,-1-3 0-15,9 3 8 0,0-4-25 0,9 1-5 16,5-1-1-16,-1-4 0 16,9 1-109-16,5-9-21 0,4-3-5 0,4-8-1 0</inkml:trace>
        </inkml:traceGroup>
      </inkml:traceGroup>
    </inkml:traceGroup>
    <inkml:traceGroup>
      <inkml:annotationXML>
        <emma:emma xmlns:emma="http://www.w3.org/2003/04/emma" version="1.0">
          <emma:interpretation id="{46B94780-C9B1-41AF-9433-5BA5BE19CED4}" emma:medium="tactile" emma:mode="ink">
            <msink:context xmlns:msink="http://schemas.microsoft.com/ink/2010/main" type="paragraph" rotatedBoundingBox="24417,12422 30807,11945 30908,13292 24517,137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16A384-E963-4E9F-9117-AAF123990272}" emma:medium="tactile" emma:mode="ink">
              <msink:context xmlns:msink="http://schemas.microsoft.com/ink/2010/main" type="line" rotatedBoundingBox="24417,12422 30807,11945 30908,13292 24517,13769"/>
            </emma:interpretation>
          </emma:emma>
        </inkml:annotationXML>
        <inkml:traceGroup>
          <inkml:annotationXML>
            <emma:emma xmlns:emma="http://www.w3.org/2003/04/emma" version="1.0">
              <emma:interpretation id="{A3342723-D9CA-4EFB-88DB-F3E0A3883E62}" emma:medium="tactile" emma:mode="ink">
                <msink:context xmlns:msink="http://schemas.microsoft.com/ink/2010/main" type="inkWord" rotatedBoundingBox="24417,12422 25013,12377 25088,13381 24492,134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74.5336">-1403 1774 1882 0,'0'0'41'0,"0"0"9"0,0 0 2 0,0 0 1 0,0 0-42 0,0 0-11 0,0 0 0 0,0 0 0 15,0 0 10-15,0 0 0 0,0 7 0 0,0 5-574 16,0-4-114-16</inkml:trace>
          <inkml:trace contextRef="#ctx0" brushRef="#br0" timeOffset="5841.1128">-1657 2238 1220 0,'-18'-12'54'0,"14"8"11"0,-1-4-52 0,-4 4-13 15,1 0 0-15,8 4 0 0,0 0 67 0,0 0 10 16,-5 4 3-16,-3 4 0 0,-6 0-34 0,6 4-6 0,-1-1-2 0,0 9 0 16,0-1-22-16,1 9-5 0,-1 3-1 0,0 0 0 15,0 4 2-15,0 4 0 0,1 0 0 16,-1 0 0-16,4-4 12 0,1 4 4 0,0-4 0 15,-1 0 0-15,5-7-5 0,0-1-1 0,0-4 0 0,0-3 0 16,5-4 0-16,-1-1 0 0,-4-7 0 0,0-8 0 16,0 0-10-16,0 0-1 0,13 4-1 0,-4-8 0 15,4 0 3-15,-4 0 1 0,4-4 0 0,0-7 0 16,0-1-6-16,5 1 0 0,-5-9-8 0,5 1 12 16,-5-5-12-16,4 1 0 0,1 0 8 0,4 3-8 15,-5-3 0-15,5 4 0 0,0-1 0 0,5 5 0 16,-5-1 0-16,0 9 0 0,4-1 0 0,0 0 0 15,-4 4 0-15,4 1 0 0,-4 3 0 0,-4 0 0 16,-1 4 0-16,5 4 0 0,-8 0-10 0,-1 3 10 16,0 1 0-16,-4 0 0 0,-5 4 0 0,-4-1 0 0,4 5 0 15,-8 0 0-15,0-1 0 0,-5 1 0 0,0-1 18 16,-4 1-1-16,0-4 0 0,0 3 0 0,-5 1 9 16,1 0 2-16,-1-5 0 0,-4 1 0 0,4-4-28 0,1 0 0 15,-5-1 0-15,4 1 0 0,1-8 0 0,-1 4 0 16,-4 0 0-16,9-4 0 15,-4 0-128-15,-1-4-24 0,1-4-4 0</inkml:trace>
        </inkml:traceGroup>
        <inkml:traceGroup>
          <inkml:annotationXML>
            <emma:emma xmlns:emma="http://www.w3.org/2003/04/emma" version="1.0">
              <emma:interpretation id="{327F6FB2-A7FC-4280-B8DF-494E583F7931}" emma:medium="tactile" emma:mode="ink">
                <msink:context xmlns:msink="http://schemas.microsoft.com/ink/2010/main" type="inkWord" rotatedBoundingBox="25887,12374 27559,12332 27587,13453 25916,134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093.0972">326 1902 1364 0,'-14'-19'30'0,"6"11"6"0,3-4 2 0,5 5 0 15,-4-9-30-15,0 4-8 0,4-3 0 0,0-1 0 0,0 4 54 0,0 1 10 16,4-1 1-16,0 4 1 0,1 0-14 0,-5 8-4 16,0 0 0-16,0 0 0 0,0 0-16 0,8 4-4 15,-3 4-1-15,4 8 0 0,-5-1 3 0,0 13 1 16,1-1 0-16,-1 4 0 0,-8 8-6 0,4 4-1 16,-5 0 0-16,5 0 0 0,-4 4 0 0,0-5 0 15,-1 5 0-15,1-4 0 0,-1-4-10 0,1 4-2 16,-5-8-1-16,5 0 0 0,4 0-11 0,-4 0 0 15,-1-3 0-15,1-5 0 16,4 0-67-16,-5 0-18 0,5 1-4 0,-4-5-799 0</inkml:trace>
          <inkml:trace contextRef="#ctx0" brushRef="#br0" timeOffset="7182.459">606 2339 1267 0,'0'0'112'0,"0"0"-89"0,0 0-23 0,0 12 0 16,5 3 119-16,-1 1 19 0,-4 0 4 0,0 3 1 15,-4 4-32-15,4-3-7 0,0 11 0 0,-5-4-1 16,-3 1-63-16,3-1-12 0,5 0-2 0,-4 1-1 16,-1-1-25-16,1-4 0 0,4 1 0 0,-4-5 0 15,4 1-180-15,-5-9-31 0</inkml:trace>
          <inkml:trace contextRef="#ctx0" brushRef="#br0" timeOffset="7348.4632">742 2086 1677 0,'0'0'74'0,"-8"-8"16"0,3 0-72 0,5 4-18 16,0 4 0-16,0 0 0 0,0 0 39 0,0 0 4 15,0 0 1-15,0 0-834 0</inkml:trace>
          <inkml:trace contextRef="#ctx0" brushRef="#br0" timeOffset="7768.1775">1243 2304 1123 0,'0'0'49'0,"0"0"11"0,-9-4-48 0,0 4-12 0,5-4 0 0,-5 4 0 16,-4-4 82-16,4 0 14 0,0-3 2 0,0 3 1 15,1-4-39-15,-1 8-8 0,0-8-2 0,0 8 0 16,0 0-17-16,1 0-3 0,-1 0-1 0,0 4 0 16,-4 0-14-16,4 0-3 0,-4 0-1 0,4 7 0 15,-4-3-11-15,0 8 0 0,0-1 0 0,0 1 8 16,4 3-8-16,-4 1 0 0,4 3 0 0,0-3 8 15,0 3-8-15,5-3 10 0,0 3-10 0,-1-3 10 16,5-5 0-16,0 1 0 0,0-1 0 0,0-7 0 16,0-8-10-16,0 0 10 0,0 0-10 0,0 0 10 15,13 0-1-15,1-4 0 0,-1 0 0 0,4-7 0 0,-4-5 2 16,5 1 0-16,0-1 0 0,3-4 0 0,-3-3 4 16,4 0 1-16,-5-5 0 0,5 5 0 0,-4 0 8 0,0-1 1 15,-5 5 1-15,0-1 0 0,-4 8 9 0,-1 1 1 16,1 7 1-16,-9 4 0 0,0 0-15 0,0 0-3 15,-9 8-1-15,5 11 0 0,-9 1-6 0,4 3-2 16,-4 0 0-16,0 1 0 0,0 3-10 0,-1 4 10 16,1-3-10-16,4 3 10 0,1-4-20 0,-1 4-4 15,0-7-1-15,5 3-677 16,-1-4-135-16</inkml:trace>
          <inkml:trace contextRef="#ctx0" brushRef="#br0" timeOffset="6688.5781">-192 2335 691 0,'0'0'61'0,"9"-4"-49"0,-1-4-12 0,6 5 0 0,-6-5 58 0,6 4 9 15,-6-8 1-15,1 4 1 0,0 4-7 0,-5-3-2 16,5-1 0-16,-5 4 0 0,1-4-6 0,-5 8-2 16,4-8 0-16,-4 8 0 0,0 0 7 0,0 0 1 15,0-7 0-15,-4 3 0 0,4 4-16 0,0 0-2 16,-9-8-1-16,5 8 0 0,-9-4-8 0,4 0-1 16,0 4-1-16,0 4 0 0,0-4-15 0,-4 4-2 15,4 0-1-15,-4 0 0 0,0 3 0 0,0 1 0 16,0 0 0-16,0 0 0 0,-5 4 14 0,5 3 2 15,0-3 1-15,-5 7 0 0,5 1-30 0,-4 3 0 16,3 5 0-16,1-5 0 0,0 4 9 0,0 1 6 16,0 3 1-16,4-4 0 0,5 4-4 0,-1-3 0 15,1 3 0-15,4-4 0 0,0 0-3 0,4 1-1 16,5-5 0-16,0 0 0 0,-1 5-8 0,6-9 0 0,-1 1 0 16,4-1 8-1,5-3-27-15,0-1-5 0,5-7-2 0,3-4-594 0,1-8-120 16</inkml:trace>
        </inkml:traceGroup>
        <inkml:traceGroup>
          <inkml:annotationXML>
            <emma:emma xmlns:emma="http://www.w3.org/2003/04/emma" version="1.0">
              <emma:interpretation id="{53CD468A-7C45-4615-A22E-C6EF7A898F32}" emma:medium="tactile" emma:mode="ink">
                <msink:context xmlns:msink="http://schemas.microsoft.com/ink/2010/main" type="inkWord" rotatedBoundingBox="27302,13018 27495,13004 27529,13468 27336,13482"/>
              </emma:interpretation>
              <emma:one-of disjunction-type="recognition" id="oneOf3"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/</emma:literal>
                </emma:interpretation>
                <emma:interpretation id="interp5" emma:lang="" emma:confidence="0">
                  <emma:literal>l</emma:literal>
                </emma:interpretation>
                <emma:interpretation id="interp6" emma:lang="" emma:confidence="0">
                  <emma:literal>1</emma:literal>
                </emma:interpretation>
                <emma:interpretation id="interp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.12858E6">1146 2405 518 0,'0'0'46'16,"0"0"-37"-16,0 0-9 0,0 0 0 15,0 0 52-15,0 0 8 0,0 0 1 0,0 0 1 0,0 0 5 0,0 0 1 16,0 0 0-16,9-4 0 16,-9 4-25-16,0 0-5 0,0 0-1 0,9-7 0 0,-9 7-24 0,0 0-5 15,0 0 0-15,0 0-8 0,0 0 15 0,0 0-4 16,0 0-1-16,0 0 0 0,0 0 10 0,0 0 3 16,0 0 0-16,0 0 0 0,0 0-11 0,0 0-1 15,0 0-1-15,0 0 0 0,0 0-2 0,0 0-8 16,0 0 12-16,0 0-4 0,0 0 12 0,0 0 3 15,0 0 0-15,0 0 0 0,0 0 5 0,0 0 2 16,0 0 0-16,0 0 0 0,0 0-8 0,0 0-2 16,0 0 0-16,0 0 0 0,0 0-6 0,0 0-2 15,0 0 0-15,-5 11 0 0,1-3 0 0,-1 4 0 16,5-12 0-16,-4 12 0 0,4-1 0 0,-4 1-1 0,-1 4 0 16,5-5 0-16,0 1-11 0,-4 0 12 0,-1-1-12 15,1 5 12-15,0 0-12 0,-1-1 0 0,-3 1 0 16,3 3 8-16,-4 5 1 0,5-1 0 0,-5-3 0 0,0 3 0 15,5-4-9-15,0 5 8 0,-1-5-8 0,1 1 8 16,-5-5-8-16,9 1 0 0,-4-4 0 0,-1-1 8 16,-3 5 0-16,3-8 0 0,1 0 0 0,-1-4 0 15,5-4-8-15,-8 7 0 0,8-7 0 0,0 0 0 16,0 0 0-16,0 0 0 0,0 0 9 0,0 0-9 16,0 0 0-16,0 0 8 0,0 0-8 0,0 0 0 15,0 0 0-15,0 0 0 0,0 0 0 0,0 0 0 16,0 0-20-16,0 0 0 0,4-11 1 0,0 3-777 15</inkml:trace>
        </inkml:traceGroup>
        <inkml:traceGroup>
          <inkml:annotationXML>
            <emma:emma xmlns:emma="http://www.w3.org/2003/04/emma" version="1.0">
              <emma:interpretation id="{7DE03E8D-501D-4E7C-8C97-69A96A3E9EC0}" emma:medium="tactile" emma:mode="ink">
                <msink:context xmlns:msink="http://schemas.microsoft.com/ink/2010/main" type="inkWord" rotatedBoundingBox="27872,12678 28723,12615 28765,13187 27914,1325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114.1179">1721 2090 1796 0,'0'0'40'0,"0"0"8"0,-5 7 1 0,1 1 1 0,0 8-40 0,-1-5-10 15,-4 9 0-15,5-1 0 16,-5 1 44-16,1 7 8 0,-1 0 0 0,0 5 1 15,-4-5-18-15,4 4-4 0,0 0-1 0,-4 4 0 16,4-3-6-16,5-5-2 0,-5 8 0 0,5-8 0 0,-1-3 7 0,5-5 2 16,0 5 0-16,5-9 0 0,-5-3-23 0,9-4-8 15,-5 0 0-15,-4-8 0 0,0 0 26 0,13 0-1 16,0-8 0-16,-4 0 0 0,4-4 10 0,0-3 1 16,1-1 1-16,-1-3 0 0,4-5-15 0,-4 1-3 15,5-5-1-15,-5 1 0 0,0-4-7 0,5-4-2 16,-5 0 0-16,0 0 0 0,5-4-17 0,4 4-4 15,0-1-1-15,-5 1 0 16,9-4-47-16,-4 12-10 0,0 0-2 0,0 0-645 16,0 11-130-16</inkml:trace>
          <inkml:trace contextRef="#ctx0" brushRef="#br0" timeOffset="8475.9217">2291 2347 403 0,'0'0'17'0,"0"0"5"0,0 0-22 0,0 0 0 0,0 0 0 0,0 0 0 15,0 0 274-15,0 0 50 0,9-8 11 0,0 0 1 16,-1 0-208-16,1 1-41 0,-4-5-9 0,3-4-2 16,1 1-34-16,0 3-7 0,-5-7-2 0,5 3 0 15,-5 0-13-15,1-3-4 0,-1 3 0 0,1-3 0 16,-5 3 6-16,4 1 1 0,-4-5 0 0,4 8 0 15,-4-3 5-15,0 7 0 0,0-4 1 0,0 12 0 16,-4-7-2-16,4 7-1 0,0 0 0 0,-4 3 0 16,-10 1-17-16,6 4-9 0,-10 4 10 0,1 3-10 15,-1 5 10-15,-4-1-10 0,-4 9 10 0,-1-1-10 0,1 4 28 16,0-4 0-16,4 5 0 0,-4-5 0 0,4 4-15 0,0-4-3 16,0 1-1-16,9-1 0 0,4-4 6 0,0-3 1 15,0-1 0-15,5 1 0 0,4-4-16 0,0-1 11 16,0-3-11-16,4 0 10 0,9-1-10 0,5-3-12 15,4 0 2-15,9 0 1 16,4-1-163-16,0-7-33 0</inkml:trace>
        </inkml:traceGroup>
        <inkml:traceGroup>
          <inkml:annotationXML>
            <emma:emma xmlns:emma="http://www.w3.org/2003/04/emma" version="1.0">
              <emma:interpretation id="{028FBC0A-373F-405A-8CFF-72198E151815}" emma:medium="tactile" emma:mode="ink">
                <msink:context xmlns:msink="http://schemas.microsoft.com/ink/2010/main" type="inkWord" rotatedBoundingBox="29806,12098 30813,12023 30908,13292 29900,1336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186.2795">3822 2144 403 0,'0'0'36'0,"-8"-12"-36"0,3 5 0 0,1-1 0 16,-1-4 296-16,5 12 53 0,0 0 11 0,0 0 1 15,-4 0-251-15,4 0-50 0,-9 0-11 0,0 4-1 16,1 0-39-16,-6 4-9 0,1 3 0 0,-4 9 0 16,-1 3 0-16,-4 5 12 0,0-1-12 0,0 4 12 15,0 0-12-15,1 4 8 0,3-3-8 0,5-1 8 16,4-4-8-16,5 0 0 0,-1 1 0 0,5-9 0 16,5 1 0-16,-1-9 0 0,5 5 0 0,0-8 0 15,-1-4 8-15,1-4-8 0,0 0 12 0,4-4-4 16,0-4 18-16,0 0 3 0,1-4 1 0,3-3 0 15,1-1 12-15,-1 1 2 0,1-5 1 0,-1-3 0 16,1-5-9-16,-5 1-3 0,5-4 0 0,-1-4 0 16,-4-4-17-16,0 0-3 0,1 0-1 0,-6 0 0 15,6 4-12-15,-10 4 9 0,0 11-9 0,1 1 8 16,-5 3-8-16,0 16 0 0,0 0 0 0,-5-4 0 16,-8 0 0-16,0 12-14 0,0 4 3 0,-5 3 1 15,-4 5-128-15,0-1-26 16</inkml:trace>
          <inkml:trace contextRef="#ctx0" brushRef="#br0" timeOffset="9757.6622">4129 2288 1785 0,'0'0'79'0,"-8"-11"17"0,3 3-77 0,1 0-19 0,4 0 0 0,0 8 0 16,-5-11 25-16,5 11 2 0,5-8 0 0,4 0 0 15,4 0 37-15,0 0 8 0,4 1 2 0,1-1 0 16,4 4-36-16,4-4-7 0,1 4-2 0,3 0 0 31,-3 0-45-31,3 4-10 0,-8-4-2 0,9 4-623 0,-5 0-125 0</inkml:trace>
          <inkml:trace contextRef="#ctx0" brushRef="#br0" timeOffset="9566.1772">4296 2191 1209 0,'18'-20'108'0,"-10"13"-87"16,1-9-21-16,0 0 0 0,4 5 108 0,0-5 16 0,-4-3 4 0,4-1 1 15,0 1-65-15,1-5-14 0,-1 5-2 0,0-5-1 16,-4-3-13-16,4 0-2 0,-4 3-1 0,-1-3 0 16,1-4-9-16,-4 0-2 0,-1-1 0 0,-4 1 0 15,0 0-6-15,0 0-2 0,-4-4 0 0,4 4 0 16,0-1 6-16,-5 1 1 0,5 0 0 0,-4 8 0 16,4-1 4-16,0 5 1 0,0 3 0 0,-5 4 0 15,5 1-13-15,-4 3-3 0,4 8 0 0,0 0 0 16,-9 0-8-16,0 0 0 0,1 8 0 0,-1 7 0 15,0 9 0-15,0-1 0 0,-4 8 0 0,4 4 0 16,-4 4 0-16,4 4 0 0,-4 4 0 0,0 4 8 16,0 3 9-16,4 5 2 0,-4-1 0 0,4 5 0 15,0-1 20-15,1 1 4 0,-1-5 1 0,0-3 0 16,5-1-26-16,-9-3-5 0,8-4-1 0,1-1 0 0,-1-3-3 16,1 0-1-16,4 0 0 0,-4-4 0 0,-1-4-8 15,1-4-17-15,-5 1 4 0,5-5-739 16,-1-11-147-16</inkml:trace>
        </inkml:traceGroup>
      </inkml:traceGroup>
    </inkml:traceGroup>
    <inkml:traceGroup>
      <inkml:annotationXML>
        <emma:emma xmlns:emma="http://www.w3.org/2003/04/emma" version="1.0">
          <emma:interpretation id="{3C86C077-AF20-4017-A600-4ED048EC0A44}" emma:medium="tactile" emma:mode="ink">
            <msink:context xmlns:msink="http://schemas.microsoft.com/ink/2010/main" type="paragraph" rotatedBoundingBox="23424,14066 29144,14212 29097,16046 23377,15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FE946-4BD1-4546-9D15-063FBB5723E3}" emma:medium="tactile" emma:mode="ink">
              <msink:context xmlns:msink="http://schemas.microsoft.com/ink/2010/main" type="line" rotatedBoundingBox="23424,14066 29144,14212 29097,16046 23377,15900"/>
            </emma:interpretation>
          </emma:emma>
        </inkml:annotationXML>
        <inkml:traceGroup>
          <inkml:annotationXML>
            <emma:emma xmlns:emma="http://www.w3.org/2003/04/emma" version="1.0">
              <emma:interpretation id="{BABE4B34-BB1A-478A-8112-AD4BD6C841F1}" emma:medium="tactile" emma:mode="ink">
                <msink:context xmlns:msink="http://schemas.microsoft.com/ink/2010/main" type="inkWord" rotatedBoundingBox="23411,14592 25476,14645 25452,15592 23386,1553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810.4714">-2583 4160 1404 0,'-18'-15'62'0,"10"11"13"0,-1-4-60 0,-4 0-15 0,8-4 0 0,-4 9 0 16,1-1 16-16,-1 4 1 0,0 0 0 0,0 0 0 15,1 4-1-15,-6-1 0 0,-3 5 0 0,-1 0 0 16,1 4 4-16,-1-1 0 0,-4 1 0 0,5 0 0 16,-1 3 1-16,1-3 1 0,3 8 0 0,1-9 0 15,0 5-10-15,0 0-3 0,4-5 0 0,5 1 0 16,-1 4-9-16,5-5 0 0,0 5 0 0,0-4 8 16,5-1-8-16,-1 1 0 0,5 0 0 0,0-1 0 15,4 1 0-15,0-4 0 0,5 4 0 0,4-1 8 0,-5-3 8 16,5 4 2-16,4-1 0 0,1 5 0 15,-10 0-18-15,-4-1 0 0,5 1 0 0,-9-1 0 0,-5 5 0 16,1-4 0-16,-5-1 0 0,-5-3 0 0,1 0 36 16,-5-5 3-16,0 5 1 0,0-4 0 0,1 4 8 0,-6-5 3 15,-3 1 0-15,-1 0 0 0,1 0-31 0,-1 0-7 16,1-5-1-16,-5 1 0 0,9 4-12 0,-5-8 0 16,1 8-9-16,3-4 9 15,1-4-106-15,0 0-15 0,4 4-3 0,0 0-702 0</inkml:trace>
          <inkml:trace contextRef="#ctx0" brushRef="#br0" timeOffset="11220.5395">-2004 4047 1324 0,'0'0'59'0,"-9"-8"12"0,5-3-57 0,-5 7-14 16,-4 0 0-16,4-4 0 0,-4 4 114 0,4 0 20 15,9 4 4-15,-9 0 1 0,1 4-116 0,8-4-23 16,0 0 0-16</inkml:trace>
          <inkml:trace contextRef="#ctx0" brushRef="#br0" timeOffset="11077.717">-2228 4492 1036 0,'0'0'46'0,"0"0"10"0,0 0-45 0,0 0-11 0,0 0 0 0,0 0 0 16,0 0 154-16,0 0 29 0,0 0 5 0,0 0 2 15,0 0-107-15,0 0-22 0,0 0-4 0,0 0-1 16,0 11-14-16,-4-3-3 0,-1 4-1 0,1 0 0 16,4 3-7-16,-4 1-2 0,4-1 0 0,-5 1 0 15,1 0-17-15,4-5-4 0,0 5-8 0,0-4 12 0,0 3-20 0,0-3-5 16,0-4-1-16,4 3-626 15,-4-11-126-15</inkml:trace>
          <inkml:trace contextRef="#ctx0" brushRef="#br0" timeOffset="12080.5303">-1745 4238 403 0,'0'0'17'0,"0"0"5"16,9-8-22-16,-9 1 0 0,4-5 0 0,5 4 0 16,0 0 279-16,-1 1 51 0,5-1 10 0,-4 0 3 15,9 0-227-15,-1-4-46 0,1 9-9 0,-1-1-1 0,5 0-29 0,-4 0-6 16,4 4-1-16,-5 4 0 0,5 0 0 15,0 3 0-15,-4-3 0 0,-1 4 0 0,1 4-12 0,-5 0-2 16,-4 3-1-16,0-3 0 0,-1 3-9 0,-8 5 0 16,-4-4 9-16,0 3-9 0,-5 1 10 0,-4 3-2 15,-5-4-8-15,1 5 12 0,-1-1-3 0,-8 1-1 16,4-5 0-16,-5-3 0 0,6 3-8 0,-1-3 10 16,0-1-10-16,0-3 10 0,4-4-10 0,5 0 0 15,0 0 0-15,4-5 0 0,0 1 0 0,9-4-14 16,0 0 3-16,0 0 1 15,0 0-26-15,0 0-4 0,13 0-2 0,5-4 0 0,0 1 20 0,-1-1 4 16,1 0 1-16,4 0 0 0,-5 4 17 0,-4 0-10 16,5 4 10-16,-5 4-8 0,-4-5 8 0,4 9 0 15,-4 0 0-15,-5 0 0 0,-4-1 0 0,0 5 0 16,-4-1 0-16,-1 1 0 0,-3-4 0 0,-6 3 17 0,6 5-2 16,-6-5-1-16,6 5 10 0,-5-1 3 0,-5-3 0 15,5 0 0-15,0-1-27 0,-5 1-11 0,1-4 1 16,-1 3 0-16,0-3 10 0,1 3 0 0,-5-3 0 0,4-4 0 15,-3 8 0-15,-1-5 0 0,4-3 0 0,-4 4-8 16,5-4 17-16,-1-1 4 0,5 1 1 0,0 0 0 16,0-4-27-16,13-4-6 0,0 0-1 0,0 0 0 15,0 0 20-15,0 0 0 0,0 0 0 0,0 0 0 16,0 0 0-16,8-4-8 0,5-4 8 0,5 0 0 16,-5 4 0-16,5-3 0 0,4-1 0 0,-5 4 0 15,5-4 0-15,4 0 0 0,-4 1 0 0,0-1 9 16,5 0 2-16,-1-8 0 0,0 5 0 0,9-5 0 15,-4 0 0-15,4 1 0 0,0-5 0 0,9 1 0 0,-4-1 4 16,4 1 1-16,-1-1 0 0,1 1 0 0,5-1-3 16,-6-3 0-16,1 0 0 0,-4-5 0 0,-1 5-13 0,-4-1 8 15,0-3-8-15,-4 4 0 0,-9-1 0 0,0 5 0 16,-4-1 0-16,-1 1 0 0,-8 3 0 0,0 1 0 16,-9 3 0-16,0-4 0 0,-5 5 12 0,5 3-4 15,-8 0-8-15,-1 0 12 0,-4 4-12 0,-1 0 0 16,-3 4 8-16,-1 0-8 0,-4 4 0 0,-4 0 11 15,4 0-11-15,-4 4 10 0,4 0-10 0,-9 0 0 16,5 3 9-16,-5 1-9 0,5 4 12 0,4-5-3 16,-4 9 0-16,4-1 0 0,4 1 4 0,5-1 1 15,0 1 0-15,4 3 0 0,5 1-5 0,-1-5-1 16,5 8 0-16,5-7 0 0,3-1-8 0,1 1 0 0,4 3 9 16,5-3-9-16,4 3 10 0,4 1-2 0,5-1-8 0,0 0 12 31,8-3-83-31,0-5-17 0,5-3-3 0</inkml:trace>
        </inkml:traceGroup>
        <inkml:traceGroup>
          <inkml:annotationXML>
            <emma:emma xmlns:emma="http://www.w3.org/2003/04/emma" version="1.0">
              <emma:interpretation id="{8773D6AC-9091-4665-97A3-23D6DA138403}" emma:medium="tactile" emma:mode="ink">
                <msink:context xmlns:msink="http://schemas.microsoft.com/ink/2010/main" type="inkWord" rotatedBoundingBox="26546,14467 27318,14487 27293,15466 26521,1544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086.764">229 4032 979 0,'0'0'87'0,"-4"-8"-70"0,-1 4-17 0,1-4 0 16,4 8 102-16,-4-8 17 0,4 1 3 0,0 7 1 15,0-8-16-15,0 8-3 0,8-8-1 0,1-4 0 16,4 4-68-16,5-3-14 0,4 3-2 0,4 0-1 15,5 0 6-15,-1 1 2 0,6-1 0 0,7 0 0 16,6 0 3-16,-5 4 1 0,8-4 0 0,-3 1 0 16,-1 7-4-16,-4-4-1 0,-5 4 0 0,1 4 0 15,-5 0-13-15,-5 3-2 0,-3 1-1 0,-5 8 0 16,-5-5 3-16,-4 9 0 0,1-4 0 0,-6-1 0 16,-3 9 15-16,-5-5 3 0,-9 1 1 0,5 3 0 0,-10 0 4 15,1 1 1-15,-4 3 0 0,-10-4 0 0,5 1-8 16,-4-1-2-16,-9-3 0 0,0-1 0 0,-5 1-17 0,5-5-9 15,0 1 10-15,5-1-10 0,-1-7 8 0,4 4-8 16,1 0 0-16,4-5 9 0,0-3-9 0,5 0 0 16,8 4 0-16,0-4 0 0,0-4-12 0,9 0 12 15,0 0-12-15,0 0 12 0,0 0-17 0,0 0 4 16,0 0 1-16,9-8 0 0,4 4 0 0,1 4 0 16,7-8 0-16,1 8 0 0,0-7 12 0,9 3 0 15,-5 4 0-15,5-4 10 0,0 4-10 0,-1 4 0 16,1-4 0-16,-4 8 0 0,-1-5 0 0,0 5 0 0,-4 4 0 15,-4 4 0-15,-1-5 0 0,1 5 0 16,-5-1 0-16,-4 1 0 0,-1 0 0 0,1 3 0 0,-9-3 0 0,0 3 0 16,0 1 15-16,-4-1-3 0,-5 5 0 15,0-5 0-15,-8 1 7 0,-1-1 1 0,-4 1 0 0,0-1 0 16,-4 1 8-16,0-1 1 0,-1-3 1 0,-3-1 0 16,-5 5-30-16,4-8 0 0,5 3 0 0,-1-3 0 15,1 0 0-15,0-5-10 0,-1 1 10 0,5 0-8 16,0-4-80-16,0 0-15 15,0-4-3-15,5 0-626 0,-1-4-124 0</inkml:trace>
        </inkml:traceGroup>
        <inkml:traceGroup>
          <inkml:annotationXML>
            <emma:emma xmlns:emma="http://www.w3.org/2003/04/emma" version="1.0">
              <emma:interpretation id="{9C026E91-8DD6-4F32-A5D1-10D499D5609E}" emma:medium="tactile" emma:mode="ink">
                <msink:context xmlns:msink="http://schemas.microsoft.com/ink/2010/main" type="inkWord" rotatedBoundingBox="28277,14190 29144,14212 29097,16046 28230,16024"/>
              </emma:interpretation>
              <emma:one-of disjunction-type="recognition" id="oneOf8">
                <emma:interpretation id="interp12" emma:lang="" emma:confidence="1">
                  <emma:literal>D</emma:literal>
                </emma:interpretation>
                <emma:interpretation id="interp13" emma:lang="" emma:confidence="0">
                  <emma:literal>B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@</emma:literal>
                </emma:interpretation>
                <emma:interpretation id="interp16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16059.7501">2568 5311 1209 0,'0'0'53'0,"0"0"12"0,0 0-52 0,0 0-13 15,0 0 0-15,0 0 0 0,0 0 160 0,4 8 30 16,-4-8 6-16,4 11 0 0,1-3-91 0,-1 4-18 16,-4-12-4-16,0 0-1 0,0 0-30 0,9 8-5 15,-9-8-2-15,0 7 0 0,0-7-18 0,0 0-4 16,0 0-1-16,0 0 0 0,0 0-12 0,0 0-2 16,0 0-8-16,-5 8 12 0,-3 0-12 0,8-8 11 15,-9 4-11-15,9-4 10 0,-4 0 0 0,-5-8 0 16,4 4 0-16,1-4 0 0,-5-3 2 0,9-1 1 15,0-4 0-15,0 5 0 0,5-5-13 0,-1-3 0 16,0 7 8-16,5-4-8 0,0 5 0 0,4-1 0 0,0 4 0 0,-4 0 0 16,0 8 0-16,4-4 0 0,0 4 0 15,-9 4 0-15,5 8 0 0,0 0-8 0,-5-1 8 16,1 5 0-16,-1 0 0 0,-4-1 0 0,0-3 0 16,0 7 0-16,-4-3 0 0,-1 0 0 0,5-5 0 15,-8 5 0-15,3-4 0 0,-4-1 0 0,1 1 0 0,-1-8 0 16,0 0 0-16,0 0 0 0,1-4 0 0,3-4 9 15,-8 4-9-15,9-4 0 0,-5-4 0 0,0 4 0 16,0-4 0-16,1-3 0 0,-1-1 0 0,0 0 0 16,5 1 0-16,-1-1 8 0,1 0-8 0,-1 0 0 15,5 1 0-15,0-1 0 0,0 8 0 0,5-4 0 16,-5 8-21-16,0 0 0 0,0 0 0 0,0 0 0 16,0 0-187-16,0 0-38 0</inkml:trace>
          <inkml:trace contextRef="#ctx0" brushRef="#br0" timeOffset="15263.6084">1949 4047 1479 0,'-4'-11'32'0,"-1"-5"8"0,1-4 0 0,4 5 2 0,4-5-34 0,-4 1-8 16,5-1 0-16,3 1 0 0,5-5 50 0,1 1 8 15,3 0 2-15,1 3 0 0,-1-3-33 0,10-1-7 0,-5-3 0 0,4 4-1 16,5 3 8-16,-5 1 1 15,5 3 1-15,-1-3 0 0,1 3 12 0,-5 4 3 0,5 1 0 0,0 7 0 16,-1-4-30-16,1 8-6 16,0 0 0-16,4 0-8 0,-4 0 11 0,4 4-11 0,0 4 10 0,-4-5-10 15,-1 9 12-15,1 0-3 0,-5 0-1 0,1-5 0 16,-1 9-8-16,-4-4 0 0,-5 3 0 0,-3 5 0 16,-6-1 0-16,-3 5 0 0,-5-1 0 0,-5 4 0 15,-8 1 20-15,-4 7 3 0,-5 0 0 0,0 8 0 16,-9 7 20-16,-4-3 4 0,0 4 1 0,0 0 0 15,0-1-4-15,4 1-1 0,0-4 0 0,9 3 0 16,-4-3-30-16,4 0-5 0,5 4-8 0,8-1 11 16,0 1-11-16,5 0 0 0,4-4 0 0,-5-1 0 15,10-3-152-15,-1-4-32 16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0:23.9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BA78CB-8E5E-4488-BC07-0D6CC4EBCA63}" emma:medium="tactile" emma:mode="ink">
          <msink:context xmlns:msink="http://schemas.microsoft.com/ink/2010/main" type="writingRegion" rotatedBoundingBox="1134,942 24015,-12 24086,1693 1205,2648"/>
        </emma:interpretation>
      </emma:emma>
    </inkml:annotationXML>
    <inkml:traceGroup>
      <inkml:annotationXML>
        <emma:emma xmlns:emma="http://www.w3.org/2003/04/emma" version="1.0">
          <emma:interpretation id="{A35EFE01-B110-4724-9E88-72774E4C21B0}" emma:medium="tactile" emma:mode="ink">
            <msink:context xmlns:msink="http://schemas.microsoft.com/ink/2010/main" type="paragraph" rotatedBoundingBox="1134,942 24015,-12 24086,1693 1205,2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05A471-7338-45A1-8A8D-5CED6440251F}" emma:medium="tactile" emma:mode="ink">
              <msink:context xmlns:msink="http://schemas.microsoft.com/ink/2010/main" type="line" rotatedBoundingBox="1134,942 24015,-12 24086,1693 1205,2648"/>
            </emma:interpretation>
          </emma:emma>
        </inkml:annotationXML>
        <inkml:traceGroup>
          <inkml:annotationXML>
            <emma:emma xmlns:emma="http://www.w3.org/2003/04/emma" version="1.0">
              <emma:interpretation id="{1A062235-6CAE-4688-994A-1F4364882609}" emma:medium="tactile" emma:mode="ink">
                <msink:context xmlns:msink="http://schemas.microsoft.com/ink/2010/main" type="inkWord" rotatedBoundingBox="1135,958 4930,800 5001,2490 1205,26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154 24 1263 0,'0'0'28'0,"-4"-8"5"0,4 1 2 0,0-1 1 0,0 8-36 0,0 0 0 0,4-4 0 0,-4 4 0 15,0 0 39-15,0 0 1 0,0 0 0 0,0 0 0 16,0 0-31-16,0 0-9 0,0 0 0 0,0 0 0 16,0 0 8-16,0 0-8 0,0 0 0 0,-4 8 0 15,-1 7 12-15,1 1-12 0,4-8 12 0,-4 3-12 16,4 1 28-16,0 3-2 0,0 5 0 0,0 3 0 15,0 1 11-15,0 7 3 0,0 4 0 0,0 15 0 16,-9-3 11-16,4 7 2 0,-3 9 1 0,-1-1 0 16,4 0-6-16,1-4-2 0,0 5 0 0,-9 3 0 0,4-4-14 15,0 0-4-15,9-3 0 0,-13-5 0 16,8-3 4-16,1-9 0 0,4-3 0 0,0 0 0 0,-4 0-32 16,4-16 0-16,-5 5 0 0,5-5 0 0,-4-8 0 0,4 1 16 15,-4-4-4-15,4-5 0 0,-5 1-3 0,5 4-1 16,0-8 0-16,0-4 0 0,0 0-8 0,0 0 0 15,0 0 9-15,0 0-9 0,0 0-10 0,0 0-6 16,-9-4-2-16,9 4 0 16,-8-4-105-16,3-4-21 0,5 0-4 0,0-3-709 0</inkml:trace>
          <inkml:trace contextRef="#ctx0" brushRef="#br0" timeOffset="592.7079">40 331 1177 0,'-4'-19'52'0,"4"11"11"0,0-7-51 0,0-1-12 0,0 8 0 0,4-11 0 16,0 3 80-16,1 1 12 0,-1-1 4 0,5 1 0 0,-9-1-47 0,4-3-9 16,1 3-1-16,4 4-1 15,4-11-26-15,-5 7-12 0,6 1 10 0,8 3-10 0,-14-7 22 0,14-1-2 16,-9 1 0-16,9-1 0 0,0-3-10 0,0 8-2 16,5 3-8-16,-5-4 12 0,-1 5-12 0,10 3 0 15,-9 0 8-15,4 4-8 0,1 0 11 0,3 0-1 16,-3 4 0-16,3 4 0 0,1 0 1 0,0 8 0 15,0 0 0-15,-1 3 0 0,-3-3 1 0,3 3 1 16,1 16 0-16,-9-11 0 0,4 7 0 0,1 4 0 16,-10 0 0-16,1 4 0 0,-5 4 1 0,-4 0 0 15,8 4 0-15,-8 0 0 0,-5-1 7 0,5 1 2 16,-4 0 0-16,-1 0 0 0,-4 0-7 0,-4-4 0 16,-1-1-1-16,-4 1 0 0,1-4 1 0,-6 0 1 15,-3-4 0-15,-1 8 0 0,1-15 6 0,-5 7 1 16,0 0 0-16,0 8 0 0,0-16-14 0,-4 8-2 0,4 0-8 15,-4 0 12-15,-5-3-3 0,0-5-1 16,0 0 0-16,1 5 0 0,-5-5-8 0,4 4 8 16,-4-7-8-16,4-1 8 0,-8-3-8 0,3 3 0 0,6-3 0 15,-10-5 0-15,10 1-20 0,-1 0 4 0,5 7 1 0,4-15 0 32,-5 0-19-32,10 0-4 0,-5 3-1 0,13-3-616 0,-9 0-123 0</inkml:trace>
          <inkml:trace contextRef="#ctx0" brushRef="#br0" timeOffset="1518.2229">1220 888 518 0,'0'0'46'0,"0"0"-37"15,0 0-9-15,0 0 0 0,-4 0 157 0,4 0 30 16,0 0 5-16,0 0 2 0,0 0-120 0,0 0-24 0,0 0-5 0,0 0-1 16,9 3-29-16,8 5-7 15,-8-8 0-15,4 0-8 0,0-11 12 0,5 7-12 0,4 0 12 0,-9-12-12 16,9 5 12-16,0-1-12 0,-5 0 12 0,5-7-12 16,-4-1 32-16,4 1 0 0,-5-4 0 0,1 3 0 15,-5 1-32-15,0-1 0 0,-4-3-12 0,0 7 3 16,0-3 9-16,-5 3 0 0,-4 1 8 0,0 7-8 15,0-11 0-15,-4 11 8 0,-5-4-8 0,-4 12 0 16,4-12 0-16,0 9 8 0,-9-1-8 0,1 4 0 16,4 4 0-16,-5-1 8 0,1 9-8 0,-5-8 0 15,4 4 0-15,1 0 0 0,3-1 0 0,1 5 0 16,0-4 0-16,0 3 0 0,0-3 0 0,0 4-8 16,4 3 25-16,-4 5 6 0,0 11 1 0,8-12 0 15,-12 1 13-15,8 7 3 0,0 4 1 0,5 4 0 0,-5-4-18 16,9-3-4-16,-4-1-1 0,4 0 0 0,-5 0-4 15,10-3-1-15,3-1 0 0,1 4 0 0,-5-11-13 0,10-1 9 16,-6 1-9-16,10-5 8 0,-5 1-8 0,5 0 0 16,-1-4-12-16,5-5 12 15,4 1-65-15,1-4-6 0,-1-4-1 16</inkml:trace>
          <inkml:trace contextRef="#ctx0" brushRef="#br0" timeOffset="2244.9774">1870 872 1004 0,'0'0'44'0,"0"0"10"16,0 0-43-16,0 0-11 0,0 0 0 0,0 0 0 16,0 0 90-16,0 0 16 0,0 0 3 0,-9-4 1 0,9-4-20 0,9-3-4 15,-5 3-1-15,9-8 0 0,0 5-14 0,5-5-3 16,-1 4-1-16,5-3 0 0,5-1-38 0,8 1-7 15,-5-5-2-15,1 5 0 0,0 7-20 0,4-15 0 16,4 7 0-16,-3 1 0 16,-6 3-128-16,1 0-24 0,4 4-5 0</inkml:trace>
          <inkml:trace contextRef="#ctx0" brushRef="#br0" timeOffset="2132.2545">2041 553 288 0,'0'0'25'0,"0"0"-25"0,0 0 0 0,0 0 0 16,-9 0 156-16,9 0 25 0,0 0 6 0,0 0 1 15,0 0-70-15,0 0-14 0,0 0-2 0,0 0-1 16,0 0-29-16,13 0-7 0,-4-12-1 0,0 1 0 15,4 3-40-15,4-8-8 0,-8 1-1 0,4-1-1 16,-4 1 9-16,4-5 1 0,0-3 1 0,5-4 0 16,-5-1 8-16,0 1 2 0,-4 0 0 0,4 4 0 15,-4-12-18-15,8 7-3 0,-17-3-1 0,9 0 0 16,-4 0-5-16,-1-4 0 0,-4 4-8 0,4 4 12 16,-4-12-12-16,0 0 9 0,0 4-9 0,0 4 8 15,-8-4-8-15,3 0 0 0,1 4 0 0,-1 0 0 0,-3 0 0 16,3 3 0-16,1 1 0 0,-5 0 0 0,5 7 0 15,-1 1 0-15,1 3 0 0,-5 9 0 0,9-9 0 0,-4 12 0 16,-1-4 0-16,5 8 0 0,0 0 0 0,0 0 0 16,0 0 0-16,-8-3-11 0,-1 3 11 0,9 11 0 15,-9-7 0-15,0 4-8 0,5 7 8 0,0 1 0 16,-1 7 0-16,1 5-8 0,-5 7 8 0,5 3 0 16,-1-3 0-16,5 8 0 0,5 8 12 0,-5-1-3 15,-5 1 0-15,5 7 0 0,0-3 16 0,5 11 3 16,-5-4 1-16,0 8 0 0,0 0 1 0,0-4 0 15,0 0 0-15,0 0 0 0,-5-3 3 0,1-1 1 16,-1-8 0-16,1 5 0 0,0-5-34 0,-1-3 0 16,-3-5 0-16,-1-3 0 0,4 0 0 0,1-4 0 15,0-4 0-15,-1-4 0 16,1-4-27-16,4-7-5 0,0-1-2 0,0-3-612 0,0-9-122 16</inkml:trace>
          <inkml:trace contextRef="#ctx0" brushRef="#br0" timeOffset="2487.6725">2721 510 403 0,'0'0'36'0,"0"0"-36"16,0 0 0-16,0 0 0 0,0 0 172 0,0 0 28 0,0 12 6 0,0 0 1 15,0 7-95-15,0 1-20 0,0-1-3 16,0 0-1-16,-5 5-12 0,5 3-4 0,0-4 0 0,0 8 0 16,0-7-22-16,0-1-5 0,0 4-1 0,5-3 0 15,-5-5-26-15,4-3-6 0,0-1 0 0,1 1-1 16,-1-8-11-16,1 3-12 0,3-7 2 0,1 0-554 15,0-4-112-15</inkml:trace>
          <inkml:trace contextRef="#ctx0" brushRef="#br0" timeOffset="2610.9311">2848-3 1659 0,'0'0'36'0,"-13"0"8"0,0 4 2 0,-1-4 1 0,1-4-38 0,4 8-9 15,-4 0 0-15,0 7 0 16,9-11-60-16,-5 8-15 0,-4 4-2 0,13-12-1 0</inkml:trace>
          <inkml:trace contextRef="#ctx0" brushRef="#br0" timeOffset="3147.8609">3177 417 1105 0,'0'0'48'0,"0"0"12"0,0 0-48 0,18 0-12 0,-5 0 0 0,0 4 0 16,0 4 76-16,5-1 12 0,-5 5 4 0,-5 8 0 15,6-9-42-15,-1 5-8 0,0 3-2 0,0 5 0 16,-4-1-17-16,0 0-4 0,-5 4-1 0,5-3 0 15,-9-1-7-15,0 0-2 0,0 1 0 0,-5-5 0 16,10-3 19-16,-10-1 3 0,1-7 1 0,0 0 0 16,4 0-8-16,0-8 0 0,0 0-1 0,0 0 0 15,0 0 14-15,0 0 3 0,0 0 1 0,-5-8 0 16,-3 0-16-16,8-7-3 0,-5-5-1 0,5-3 0 16,5-4-7-16,-1-1-2 0,0 1 0 0,9-4 0 15,1-4 0-15,3 0-1 0,1 0 0 0,4 0 0 16,0 0 7-16,4 4 2 0,-4 4 0 0,0 3 0 15,-5 5-20-15,1 7 0 0,-1 4 0 0,-3 4 0 0,-14 4 0 16,8 12 0-16,1-8 0 0,4 12 0 0,-8 3 0 16,3-3 0-16,-3 7 0 0,4 4 0 0,-1-7 0 15,1-1 0-15,-4 4 0 0,3-3 0 0,-3-1 0 0,8-3 0 16,-4 3 0-16,-1-3 0 16,1-1-19-16,0 1-10 0,9-4-3 0,-1-1-617 15,-4 1-124-15</inkml:trace>
        </inkml:traceGroup>
        <inkml:traceGroup>
          <inkml:annotationXML>
            <emma:emma xmlns:emma="http://www.w3.org/2003/04/emma" version="1.0">
              <emma:interpretation id="{1D6FAE89-FCD8-4BC3-923C-6688EA54DC67}" emma:medium="tactile" emma:mode="ink">
                <msink:context xmlns:msink="http://schemas.microsoft.com/ink/2010/main" type="inkWord" rotatedBoundingBox="5536,758 8936,616 8997,2084 5598,22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67.9386">5423-598 1036 0,'0'0'46'0,"0"0"10"0,0 0-45 0,-4 8-11 15,4 3 0-15,0-3 0 0,-9 8 102 0,5-1 18 16,8 5 4-16,-8-9 1 0,-1 13-48 0,-3-1-9 16,3 4-3-16,-4 4 0 0,1 8-17 0,-6 0-4 15,6 8-1-15,-6-1 0 0,-3 9-5 0,4 3-1 16,-5-3 0-16,5 11 0 0,-4 4-11 0,3 0-2 15,6-4-1-15,-6 0 0 0,1 4-9 0,4-16-2 16,1 5 0-16,-1-1 0 0,0-7-12 0,5-5 0 16,-5-3 0-16,0 0 0 15,0-4-24-15,5-4-8 0,0-8-2 0,-1-4-881 0</inkml:trace>
          <inkml:trace contextRef="#ctx0" brushRef="#br0" timeOffset="4527.2249">5678 471 1407 0,'0'0'31'0,"0"0"6"0,0 0 2 0,0 0 1 0,0 0-32 0,4 8-8 16,-4 4 0-16,0 0 0 15,4-1 54-15,-4 5 10 0,0-1 1 0,0 5 1 16,-4-5-20-16,4 5-4 0,0-5-1 0,-4 1 0 0,4-1-24 0,-5 5-5 16,5-8 0-16,5 7-1 0,-5-11-11 0,0 3 10 15,0-3-10-15,0-8 10 0,0 0-25 0,13 0-5 16,-13 0 0-16</inkml:trace>
          <inkml:trace contextRef="#ctx0" brushRef="#br0" timeOffset="4677.077">6046 16 1382 0,'-17'0'61'0,"8"0"13"0,0 0-59 0,0 0-15 16,1 0 0-16,-1 4 0 0,-4 0 107 0,4 8 18 16,4-4 4-16,1 7 1 15,-5-3-130-15,5-1-32 0,4 5-3 0</inkml:trace>
          <inkml:trace contextRef="#ctx0" brushRef="#br0" timeOffset="3351.7546">4476 417 990 0,'0'0'21'0,"0"0"5"0,-9-8 1 0,9 8 1 0,0 0-28 0,0 0 0 0,0 0 0 0,0 0 0 16,-9 0 73-16,9 0 9 0,-9 4 2 0,0 4 0 16,1 0-32-16,-5 3-7 0,8 1-1 0,-4 4 0 15,5 3 7-15,0-7 1 0,-1 3 0 0,1 5 0 16,4-1 0-16,-5 1 0 0,5-9 0 0,-4 5 0 16,8-1-29-16,-4 1-6 0,0-4-1 0,0-1 0 15,-4 1-6-15,4-4-2 0,4 3 0 0,-4-11 0 16,0 0-67-16,0 0-13 15,0 0-4-15,0 0 0 0</inkml:trace>
          <inkml:trace contextRef="#ctx0" brushRef="#br0" timeOffset="3581.8243">4484-58 979 0,'0'0'87'0,"-8"-7"-70"0,-1 3-17 0,0 0 0 16,9 4 161-16,0 0 29 0,0 0 6 15,0 0 0-15,-13-4-131 0,13 4-26 0,0 0-6 0,0 0-1 31,0 0-124-31,0 0-24 0</inkml:trace>
          <inkml:trace contextRef="#ctx0" brushRef="#br0" timeOffset="3931.7332">4897 234 1378 0,'-13'-12'61'0,"13"12"13"0,-9 0-59 0,9 0-15 15,-5-7 0-15,5 7 0 0,-4-8 102 0,4 8 18 16,4-4 3-16,5 0 1 0,-9 4-48 0,9 0-10 15,0-8-2-15,8 4 0 0,5-3-36 0,-4 7-8 16,4 0-2-16,0 0 0 0,4-8-10 0,0 4-8 16,5 8 12-16,-5-4-12 0,5 8 32 0,0-4 0 15,-5-1 0-15,0-3 0 0,-4 0-32 0,5 0 0 16,-1-7 0-16,0 7 0 0,-4-8 0 0,5 0 0 16,3 4 0-16,-8-11 0 15,5 11-108-15,-10-12-26 0,5 12-5 0,0-15-1 0</inkml:trace>
          <inkml:trace contextRef="#ctx0" brushRef="#br0" timeOffset="5173.808">6288 242 864 0,'0'0'76'0,"8"-8"-60"0,-3 0-16 0,8 1 0 0,-4 3 100 0,-1 0 16 0,1 0 4 0,0 0 1 15,-9 4-52-15,13 0-10 0,-13 0-3 0,9 4 0 0,0 4-32 0,-5-1-6 16,5 5-2-16,-9 4 0 16,4 3 12-16,-4 8 1 0,-4 1 1 0,4 7 0 0,-5 0 3 15,-3 0 1-15,3 7 0 0,-3-3 0 0,3 4-10 16,-4-4-3-16,9-4 0 0,0 0 0 0,0 0-13 0,5-8-8 16,-5 4 10-16,9-7-10 0,-5-5 9 0,5-7-9 15,4-4 8-15,-4-1-8 0,4-3 12 0,0-8-2 16,0-3-1-16,5-5 0 0,4-4 6 0,-5-3 1 15,5-4 0-15,0-1 0 0,-4-3 7 0,-1-8 1 16,1 4 1-16,-5 0 0 0,-4-8-5 0,-1 4 0 16,6 0-1-16,-10 4 0 0,0 0 1 0,1-1 0 15,-1 1 0-15,-4 8 0 0,0-8-4 0,0 8 0 16,-9-1 0-16,5 9 0 0,0-1-16 0,-5 4 0 16,-4 5 0-16,8-1 0 0,-8 4 0 0,0 4 0 15,0 4 0-15,-5 4 0 0,1-1 0 0,-5 5-16 16,4 0 5-16,-4 7 1 15,0 1-42-15,5-1-9 0,-5 4-2 0,4-3-868 0</inkml:trace>
          <inkml:trace contextRef="#ctx0" brushRef="#br0" timeOffset="5631.2168">7095 191 1706 0,'0'0'76'0,"4"0"15"0,5 0-73 0,0 8-18 16,0-4 0-16,4 8 0 0,-5 3 75 0,1 1 11 15,0 7 2-15,0 12 1 0,0-8-43 0,-1 4-9 16,-3 4-1-16,-1 0-1 0,-4 1-15 0,0-1-2 16,4-4-1-16,-4 0 0 0,0-4-9 0,5 0-8 15,-10-7 9-15,5-1-9 0,-4-3 9 0,4-16-9 16,0 0 8-16,0 11-8 0,0 1 13 0,0-12-2 15,0 0-1-15,0 0 0 0,0-8 5 0,0-3 1 16,0-5 0-16,4-3 0 0,1-5-8 0,4-3 0 16,-5-12-8-16,9 0 12 0,-4 0-12 0,9-7 0 15,3-1 0-15,-3 0 0 0,4-3 0 0,4 7 0 16,1 4 0-16,3 4 0 0,-3 12 16 0,-5 7-2 16,-1 1-1-16,1 3 0 0,-4 8 12 0,0 4 3 15,-5 8 0-15,4 7 0 0,-4-3-14 0,1 4-2 16,-1 7-1-16,0 8 0 0,4 4 1 0,1 0 1 15,-5 4 0-15,0 0 0 0,0 0-13 0,1 0 0 16,3 0 0-16,-4-4 0 0,-4 0-8 0,0 0-5 0,4-4-1 0,-4-4-749 16,0 0-149-1</inkml:trace>
        </inkml:traceGroup>
        <inkml:traceGroup>
          <inkml:annotationXML>
            <emma:emma xmlns:emma="http://www.w3.org/2003/04/emma" version="1.0">
              <emma:interpretation id="{9AE60DD0-B0EC-48DB-809B-229EC62B9680}" emma:medium="tactile" emma:mode="ink">
                <msink:context xmlns:msink="http://schemas.microsoft.com/ink/2010/main" type="inkWord" rotatedBoundingBox="10128,1290 10180,1288 10203,1839 10151,184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431.7046">8968 456 748 0,'0'0'67'0,"0"0"-54"15,0 0-13-15,0 0 0 0,0 0 149 0,0 0 27 16,0 0 6-16,0 0 1 0,0 0-61 0,0 0-12 0,0 0-2 0,0 0-1 16,0 0-67-16,0 0-14 0,0 0-2 0,0 0-1 15,-4 12-23-15,-1-9 8 0,1 5-8 0,4 0 0 16,-4 0 0-16,-1 0-18 0,1-1 3 0,4-7 1 31,0 12-141-31,4-4-28 0,-4-8-5 0,0 0-2 0</inkml:trace>
          <inkml:trace contextRef="#ctx0" brushRef="#br0" timeOffset="7192.5936">8951 44 1328 0,'0'0'29'0,"0"0"7"0,-9-8 0 0,9 8 1 0,0-8-29 0,0 8-8 0,-5-8 0 0,5 8 0 16,5-4 62-16,-1-3 11 0,-4-1 3 0,5 4 0 16,-1-4-12-16,-4 4-1 0,0 4-1 0,0 0 0 15,0-8-35-15,0 8-7 0,0 0-2 0,0 0 0 16,0 0-18-16,0 0 0 0,0 0 8 0,0 0-8 16,0 0 0-16,0 0 0 0,0 0 0 0,0 0 0 15,0 0-52-15,9 12-8 0,-5 0-2 0,1 3 0 0</inkml:trace>
        </inkml:traceGroup>
        <inkml:traceGroup>
          <inkml:annotationXML>
            <emma:emma xmlns:emma="http://www.w3.org/2003/04/emma" version="1.0">
              <emma:interpretation id="{5E119E82-772B-4D78-9350-01736E6A1E27}" emma:medium="tactile" emma:mode="ink">
                <msink:context xmlns:msink="http://schemas.microsoft.com/ink/2010/main" type="inkWord" rotatedBoundingBox="11527,522 14052,417 14121,2068 11596,217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257.9865">10346-139 403 0,'13'0'36'0,"-13"0"-36"0,4-8 0 0,1 8 0 16,3-8 137-16,1 4 21 0,0-3 4 0,0 7 1 15,0-8-56-15,4 4-11 0,4 0-3 0,5-4 0 16,0 8-33-16,4-8-8 0,1 5 0 0,8-5-1 16,0 4-11-16,4-8-1 0,5 4-1 0,5-3 0 15,3 3 2-15,5-8 1 0,-8 5 0 0,3-1 0 16,1 4-25-16,-5 1-6 0,0 3-1 0,-4-8 0 15,0 0-9-15,-4 5 0 0,3-9-12 0,-3 4 12 16,-5 5 0-16,0-9 0 0,0 4 0 0,-4 8 0 16,-5 1-36-1,-4 3 0-15,-4 0 0 0,-5 3 0 0</inkml:trace>
          <inkml:trace contextRef="#ctx0" brushRef="#br0" timeOffset="8523.9129">11043-143 172 0,'-4'-4'16'0,"-5"4"-16"0,-4 0 0 0,4-8 0 16,-4 8 184-16,-4 8 35 16,3-8 6-16,1 0 2 0,-4 8-99 0,-1 7-19 15,1 1-4-15,-1 7-1 0,0 4-40 0,-3 8-8 16,3 4-1-16,5 0-1 0,-5 8 10 0,5 11 1 15,-4-7 1-15,3 3 0 0,-3 5-32 0,4-9-6 16,0 5-2-16,4-13 0 0,-4 5-13 0,4-4-2 16,0 0-1-16,0-4 0 0,0 3-10 0,1-3 0 15,-1-8 0-15,0-3-11 16,0-1-111-16,5-4-22 0,0-3-5 0</inkml:trace>
          <inkml:trace contextRef="#ctx0" brushRef="#br0" timeOffset="9316.3781">12171-835 1170 0,'4'-12'52'0,"1"4"10"0,-5 0-50 0,0 8-12 15,4-4 0-15,-4 4 0 0,0 0 65 0,0 0 11 16,0 0 1-16,0 0 1 0,0 0-26 0,-4 12-4 16,-1 4-2-16,-4 3 0 0,5 1-26 0,0 11-4 15,-1 4-2-15,-3 4 0 0,-1 11 2 0,0 1 1 16,5 11 0-16,-10 8 0 0,-3 4 10 0,-1 4 1 15,5-12 1-15,-4 12 0 0,-5-12-3 0,4 0-1 16,1 4 0-16,-1-8 0 0,5 0-2 0,0-11-1 16,-5 3 0-16,5-15 0 0,0 0-10 0,0-4-3 15,4-4 0-15,-4-8 0 0,0 1-9 0,4-9 10 16,4 1-10-16,-3-4 10 0,-1-5-10 0,0-3 0 0,5 0 0 16,-5-8 0-16,5 0 0 0,-5-3 0 0,4-5 0 0,5 0 8 15,-8-3-8-15,8-5 0 0,0-3 0 0,4 3 8 16,0-7-8-16,1 4 0 0,4 3 0 0,4 1 0 15,-4 3 0-15,-1 9 0 0,5-5 0 0,-4 4 0 16,4 8 0-16,1-8 8 0,-1 5-8 0,0 6 0 16,0 5 0-16,5-8 0 0,-5 4 0 0,4 0 0 15,1 8 0-15,4-12 0 0,4 4 0 0,0-4 0 16,10 0 0-16,-1-4 0 0,4-4 0 0,5-4 0 16,4 1 0-16,0-1 0 0,5 4 0 0,-5-7 0 15,1 3 0-15,-1-4 0 0,-4 5 0 0,0-9 0 16,0-7-8-16,-9 8 8 0,0-5 0 0,0 5 0 15,-4 3 0-15,-5-3 0 0,0-1 0 0,-8 5 0 0,-5-1 0 16,-4 1 0-16,-1 3 0 0,-3 0 0 16,-1 1 12-16,-4-1-4 0,0 0 0 0,-4 5 0 0,-1-1-8 15,-3 4 0-15,3-8 0 0,-8 8 8 0,0 4-8 0,0 0 0 16,4 0 0-16,-9 4 8 0,1 8-8 0,-5-4 0 16,4 7 0-16,-3 1 8 0,-6-1 6 0,1 16 1 15,4-7 0-15,0 11 0 0,0 0 9 0,0 0 3 16,5 4 0-16,3 0 0 0,-3-1-3 0,8 5-1 15,-4-4 0-15,9 4 0 0,4-4-14 0,0-4-9 16,4 0 12-16,0 0-12 0,5-8 8 0,4 0-8 16,9 1 0-16,0-9 0 0,0 0-10 0,13-3-9 15,5-4-1-15,4-5-674 0,4-7-134 16</inkml:trace>
        </inkml:traceGroup>
        <inkml:traceGroup>
          <inkml:annotationXML>
            <emma:emma xmlns:emma="http://www.w3.org/2003/04/emma" version="1.0">
              <emma:interpretation id="{A4C6E9F8-9136-4C1A-8668-2C7030E607A7}" emma:medium="tactile" emma:mode="ink">
                <msink:context xmlns:msink="http://schemas.microsoft.com/ink/2010/main" type="inkWord" rotatedBoundingBox="16032,567 19534,421 19592,1811 16090,19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982.3384">15264-318 756 0,'0'0'33'0,"-4"-8"7"0,4 8-32 0,-5-8-8 0,1 1 0 0,4 7 0 15,0 0 96-15,-5-8 16 0,-3 0 4 0,3 8 1 16,-8-8-42-16,9 4-9 0,-5 4-2 0,0 0 0 15,-4 0-16-15,0 4-3 0,0 4-1 0,4-4 0 16,-4 0-19-16,0 7-4 0,-9 1-1 0,8 4 0 16,1 3 19-16,-9 1 3 0,0-1 1 0,0 4 0 0,5 5-15 15,-1 7-2-15,1-4-1 0,-1 4 0 0,1 7 12 16,4-3 3-16,-1-4 0 0,6 4 0 0,-1 4-24 16,0 0-4-16,5-4 0 0,4 0-1 0,0-4-11 0,4 0 0 15,5 0 0-15,0-8 0 0,4-4 12 0,0 0-4 16,4 1 0-16,5-9 0 0,13-3-8 0,1 0-11 15,-1-4 3-15,9-8 0 16,-1 0-161-16,1-8-32 0</inkml:trace>
          <inkml:trace contextRef="#ctx0" brushRef="#br0" timeOffset="10282.2729">15909-789 1371 0,'0'0'30'0,"0"0"6"0,0 0 2 0,0 0 1 0,0 0-31 0,0 0-8 0,0 0 0 0,0 8 0 15,-5 8 60-15,5 7 12 0,-4-4 1 0,4 9 1 16,-4 3-14-16,-1 4-4 0,1 0 0 0,0 7 0 15,-1 9 4-15,1-4 0 0,-1-1 0 0,5 5 0 16,-4 0-29-16,0 3-6 0,-1-7-1 0,1 11 0 0,-1-7 6 0,1 3 1 16,0-3 0-16,-5 3 0 0,4 4-31 0,-3-7 0 15,3-1 0-15,5 5 0 16,-4-8-96-16,0-1-24 0,4-7-6 0,0 0-1 0</inkml:trace>
          <inkml:trace contextRef="#ctx0" brushRef="#br0" timeOffset="10750.7323">16668 40 1216 0,'0'0'54'0,"0"-4"11"0,4-12-52 0,1 5-13 0,-5-1 0 0,0 0 0 15,4 4 80-15,-4-7 14 0,0 3 2 0,0 1 1 16,0-1-48-16,-4 4-9 0,4 0-3 0,-5 8 0 16,1-11-8-16,-1 3-1 0,-3 8-1 0,3 0 0 15,-8-8-12-15,4 8-3 0,-8 8 0 0,-1-8 0 16,1 4-12-16,-10 11 0 0,1-7 0 0,0 12 0 16,-5-1 0-16,0 8 0 0,1 4 0 0,-1-3 0 15,0-1 0-15,9 8 0 0,0 0 0 0,5-4 0 16,8 0 0-16,0 0 0 0,9 0 0 0,0-7 0 15,0-5 8-15,9 0-8 0,0-3 0 0,4-8 0 16,0 0 9-16,5-1-9 0,4-7 8 0,-1-4-8 16,6-3 12-16,-1-5-2 0,5-4-1 0,0-3 0 15,-5-4-9-15,5-5 0 0,-5-3 0 0,0 4 0 16,-4-12 0-16,0 0 0 0,-4 4 10 0,4 4-10 0,-5-8 13 16,1 8-4-16,-5 4-1 0,0 4 0 0,0 7 13 0,-8 8 3 15,-1-3 0-15,-4 11 0 0,0 0-13 0,0 0-3 16,0 19 0-16,-9 1 0 0,0 11-8 0,1 0 0 15,-1 4 9-15,4 0-9 0,-3 4 0 0,3 11 0 16,1-11 0-16,4 0 0 16,0-4-97-16,4 0-24 0,1 0-5 0,-1-16-1 0</inkml:trace>
          <inkml:trace contextRef="#ctx0" brushRef="#br0" timeOffset="11069.0411">17541-244 1267 0,'4'-8'112'0,"1"-8"-89"0,-1 1-23 0,5 7 0 16,-5-4 45-16,-4 5 5 0,0-1 1 0,0 8 0 16,-9-4-6-16,1 4-1 0,-1 0 0 0,-4 4 0 15,0 4-24-15,-5 3-4 0,0 1-2 0,-3 4 0 16,-6 3 19-16,5 0 4 0,0 5 1 0,0 3 0 15,-4 8-11-15,4-8-3 0,0 4 0 0,0 4 0 16,5 4 20-16,4-4 3 0,-1 0 1 0,6-4 0 16,-6 4 6-16,10 4 2 0,4-12 0 0,0 1 0 15,0 3-20-15,0-4-3 0,0 4-1 0,4-8 0 0,-4-3 0 16,0 3 0-16,-4-3 0 0,0-1 0 0,-5 1-32 16,0-1 0-16,-4 1 0 0,0-1 0 15,0-11-16-15,-1 7-9 0,-3 1-3 0,-1-1-692 16,-4-3-138-16</inkml:trace>
          <inkml:trace contextRef="#ctx0" brushRef="#br0" timeOffset="11578.8951">18353-240 403 0,'-27'-4'17'0,"14"4"5"16,0-4-22-16,4 0 0 0,9 4 0 0,-13 0 0 16,0 0 111-16,0 0 17 0,4 0 4 0,0 0 1 15,-4 0-60-15,0 4-12 0,0 0-2 0,-1 7-1 0,1-11 5 0,4 8 1 16,-4 4 0-16,0-4 0 16,4-1-13-16,-4 1-3 0,-4 4 0 0,4 0 0 0,4-1-4 0,0 1-2 15,0 3 0-15,0-3 0 0,1 4 0 0,3-1 0 16,1 5 0-16,-1-1 0 0,1-3-24 0,4 3-5 15,0 1-1-15,4-5 0 0,-4 5 32 0,0-5 7 16,5 5 1-16,-5-1 0 0,4 4-10 0,1-3-2 16,-1-1 0-16,-4 1 0 0,4 3 5 0,-4-4 1 15,0 5 0-15,-4 3 0 0,4-4-3 0,-4 5-1 16,-1-9 0-16,1 0 0 0,-5-3-24 0,0 3-5 16,5-3-1-16,-9 0 0 0,4 3-12 0,-4-7 0 15,0-1 0-15,-5 5 0 16,1-12-135-16,-5 8-29 0,-5-1-7 0,-8-3-1 0</inkml:trace>
        </inkml:traceGroup>
        <inkml:traceGroup>
          <inkml:annotationXML>
            <emma:emma xmlns:emma="http://www.w3.org/2003/04/emma" version="1.0">
              <emma:interpretation id="{4524692F-622C-4F92-AE75-B153638CE46B}" emma:medium="tactile" emma:mode="ink">
                <msink:context xmlns:msink="http://schemas.microsoft.com/ink/2010/main" type="inkWord" rotatedBoundingBox="21306,505 22580,452 22632,1711 21358,17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976.1365">20397-637 403 0,'0'0'36'0,"0"-4"-36"16,0 0 0-16,0-8 0 0,0 5 129 0,0-5 19 16,0 4 4-16,4-7 1 0,-4 11-63 0,5-8-13 15,-1 8-2-15,1 0-1 0,-1-3-14 0,-4 7-4 16,0 0 0-16,0 0 0 0,0 0-8 0,0 0-1 15,4 7-1-15,1 13 0 0,-5-1-19 0,4 1-4 16,-8 7-1-16,-1 16 0 0,1-1-22 0,-9 13 9 16,0 7-9-16,-1-3 0 0,-3 7 48 0,-1 0 4 0,1-4 0 15,-5 4 0-15,4-8-13 0,1 1-3 0,-1-5 0 0,5 5 0 16,0-9-12-16,4-3-2 0,-4-4-1 0,4-5 0 16,0-3-9-16,5-7-3 0,0-5 0 0,-1-4 0 15,5-7 0-15,0 8 0 0,-4-13 0 0,4 5 0 16,0-12-9-16,0 4 10 0,0-4-10 0,0 0 10 15,0 0-2-15,0 0 0 0,0 0 0 0,0 0 0 16,-5-4 8-16,1-12 2 0,0 1 0 0,-1-1 0 16,1-3-7-16,4-4-2 0,0-1 0 0,0-7 0 15,0 0-9-15,4 0 0 0,1-4 9 0,-1-4-9 16,5 0 0-16,0 0 8 0,4 4-8 0,0-11 0 16,0 3 0-16,0 0 0 0,5 0 0 0,-5-3-8 15,0 3 8-15,5 0 0 0,-5-8 0 0,4 9 0 0,-3-1-17 16,-6 8 1-16,6 4 1 0,-1 0 0 0,-5 0 3 15,1 7 0-15,0-3 0 0,4 4 0 0,-8 3 4 0,3 1 8 16,1 3-13-16,0-3 5 0,4 3 8 16,0 1-8-16,-4 7 8 0,4-4-8 0,0 4 8 0,0 1-12 15,-4-1 12-15,4 4-12 0,1 4 12 0,-1 0 0 16,0 0-9-16,-4 0 9 0,-1 0 0 0,6 4 0 16,-6 0 0-16,1 7 0 0,-9-11 0 0,9 8 0 15,-5 4-8-15,1-1 8 0,3 5 0 0,-3 0 0 16,-1 3 0-16,5 8 0 0,0 8 0 0,-5-8 0 15,1 12 0-15,3 0 0 0,-3 8 0 0,4 4 0 16,-1-9 0-16,1 9 0 0,0-8 0 0,0 3 0 16,-1 1 0-16,1 0 0 0,0-5 0 0,0 1 0 0,-1 0 0 15,1 0 0-15,-4-4 0 0,3 0 0 16,-3-4 0-16,4-4 0 0,-1 0 14 0,-3-4-2 0,4 4-1 0,-5-11 0 16,5-1 1-16,-5-7 1 0,0-5 0 0,5 1 0 15,-9 0 6-15,0-8 1 0,0 0 0 0,0 0 0 16,0 0 4-16,0 0 2 0,0 0 0 0,13-12 0 15,-4 5 6-15,0-9 2 0,-5 0 0 0,5-3 0 16,-5 0-13-16,5-5-2 0,-9 1-1 0,5 3 0 16,-1-3 2-16,5-4 1 0,-5-4 0 0,5 0 0 15,-5-4 3-15,10-4 0 0,-1 0 0 0,4-8 0 16,1 1-24-16,8-5 0 0,-4-7 0 0,0-1 0 16,4 1 0-16,-4 4 0 0,5-5 0 0,-6 1 0 15,1 11 0-15,0 0 0 0,0 5 0 0,-4-1 8 16,4 4-48-16,-9 8-10 0,0-4-2 15,0 12 0-15,0-1-3 0,-8 9-1 0,4-1 0 0,-5 12-660 16,-4 4-132-16</inkml:trace>
        </inkml:traceGroup>
        <inkml:traceGroup>
          <inkml:annotationXML>
            <emma:emma xmlns:emma="http://www.w3.org/2003/04/emma" version="1.0">
              <emma:interpretation id="{7AAB9F4F-E4B9-4D88-A7AC-EADA15294BD3}" emma:medium="tactile" emma:mode="ink">
                <msink:context xmlns:msink="http://schemas.microsoft.com/ink/2010/main" type="inkWord" rotatedBoundingBox="22846,384 24029,334 24083,1625 22900,1675"/>
              </emma:interpretation>
              <emma:one-of disjunction-type="recognition" id="oneOf6">
                <emma:interpretation id="interp6" emma:lang="" emma:confidence="1">
                  <emma:literal>P</emma:literal>
                </emma:interpretation>
                <emma:interpretation id="interp7" emma:lang="" emma:confidence="0">
                  <emma:literal>p</emma:literal>
                </emma:interpretation>
                <emma:interpretation id="interp8" emma:lang="" emma:confidence="0">
                  <emma:literal>PM</emma:literal>
                </emma:interpretation>
                <emma:interpretation id="interp9" emma:lang="" emma:confidence="0">
                  <emma:literal>PA</emma:literal>
                </emma:interpretation>
                <emma:interpretation id="interp10" emma:lang="" emma:confidence="0">
                  <emma:literal>Pm</emma:literal>
                </emma:interpretation>
              </emma:one-of>
            </emma:emma>
          </inkml:annotationXML>
          <inkml:trace contextRef="#ctx0" brushRef="#br0" timeOffset="13420.6778">21797-736 691 0,'8'-27'30'0,"1"15"7"0,0 0-29 0,4-3-8 0,0 3 0 0,0-8 0 16,-4 9 151-16,0 3 29 0,0-4 5 0,-1 4 2 15,-8 8-83-15,0 0-16 0,0 0-3 0,0 0-1 16,0 0-28-16,0 0-7 0,0 20-1 0,-4-1 0 16,0 1-12-16,-1-1-4 0,-3 5 0 0,-1 7 0 15,4 4 7-15,-3 4 1 0,-1 4 0 0,-4 4 0 16,4 7 9-16,0 8 3 0,0-11 0 0,1 8 0 0,-1-1-24 15,0-3-5-15,5-5-1 0,-5 5 0 0,4-8 14 16,1-1 2-16,-5 5 1 0,1-12 0 0,3-4-23 0,1 4-4 16,-1 0 0-16,-3-4-1 0,3-4-11 0,1 0 12 15,-5-7-12-15,5-1 12 0,-1-7-12 0,5-1-12 16,0 1 2-16,0-8 1 16,0-8-106-16,0 0-21 0,0 0-4 0,0 0-845 0</inkml:trace>
          <inkml:trace contextRef="#ctx0" brushRef="#br0" timeOffset="13856.7934">21718-534 864 0,'-9'-31'76'0,"9"20"-60"0,-9 3-16 0,9-8 0 15,0 5 82-15,0-1 14 0,0-4 2 0,0 5 1 16,4-1-3-16,5-4 0 0,0 5 0 0,0-1 0 16,4 4-41-16,0-11-9 0,5 7-2 0,-1 4 0 15,9-7-12-15,1 3-4 0,-1-4 0 0,5 1 0 16,4 7-12-16,-4-8-4 0,4 1 0 0,4-5 0 16,1 12-12-16,-5-11 9 0,9 3-9 0,0 5 8 0,-1-5 6 15,1 12 1-15,0-7 0 0,0 3 0 16,0 8-7-16,0 0-8 0,-5 0 11 0,5 8-11 0,-4-5 22 15,-5 9-2-15,4 4-1 0,-8-1 0 0,0 1-19 16,-1 7 0-16,-8 8 0 0,-4-3 0 0,-5-1 0 0,0 8-11 16,-4 0 2-16,-9-8 0 0,0 8 33 0,-9-3 6 15,-4-1 2-15,-5-4 0 0,-3 4 16 0,-6 0 4 16,-4 4 1-16,-4-11 0 0,-4-1-26 0,-5 1-6 16,-4-5-1-16,-5 1 0 0,5-1 16 0,0-3 4 15,-1 3 0-15,-3-7 0 0,8-4-40 0,0-1 0 16,0 5 0-16,9-8 0 0,-5 0-12 0,10 0 2 15,-5-4 1-15,4 0 0 16,0-4-143-16,1 4-29 0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29.8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AACE91-AB7A-418D-A290-16E9629E16C4}" emma:medium="tactile" emma:mode="ink">
          <msink:context xmlns:msink="http://schemas.microsoft.com/ink/2010/main" type="inkDrawing" rotatedBoundingBox="6071,10016 17559,7975 17940,10117 6451,12158" semanticType="callout" shapeName="Other">
            <msink:sourceLink direction="with" ref="{3F3322F4-29DA-4D73-8733-3858B93EA0AC}"/>
            <msink:sourceLink direction="with" ref="{068C7EBA-EB0E-4B32-8EFF-63F51035C85E}"/>
          </msink:context>
        </emma:interpretation>
      </emma:emma>
    </inkml:annotationXML>
    <inkml:trace contextRef="#ctx0" brushRef="#br0">-2943 719 172 0,'39'0'16'0,"-39"0"-16"0,0 0 0 0,0 0 0 15,0 0 28-15,0 0 2 0,0 0 1 0,0 0 0 16,-4 0-23-16,4 0-8 0,0 0 0 0,0 0 9 16,-9-8 7-16,9 8 0 0,0 0 1 0,0 0 0 0,0 0 47 0,0 0 10 15,0 0 2-15,9-4 0 0,0-4-11 0,-9 8-1 16,0 0-1-16,0 0 0 15,0 0-18-15,0 0-3 0,0 0-1 0,0 0 0 0,0 0-24 0,0 0-5 16,0 0 0-16,0 0-1 0,-5 0 16 0,5 0 3 16,0 0 1-16,0 0 0 0,-9 0-3 0,9 0 0 15,0 0 0-15,0 0 0 0,0 0-7 0,0 0-1 16,0 0-1-16,0 0 0 0,14 12-6 0,-6-4-1 16,-12 3 0-16,4-11 0 0,13 12 0 0,-4 0-1 15,-9-1 0-15,-5 1 0 0,1 0 2 0,4 4 1 16,9-1 0-16,-9 1 0 0,-5-1 6 0,5 1 2 15,5 0 0-15,-1 3 0 0,-8-3-2 0,4 3 0 16,4-7 0-16,1 7 0 0,3 1-3 0,-8-8-1 16,-4 7 0-16,4-3 0 0,13-1-16 0,-8 1 0 15,-5-4 0-15,4 3 0 0,0-3 0 0,5 4 10 0,-4-5-2 16,-1 5 0-16,-4-4 17 0,4-1 3 0,5 1 1 0,-4-4 0 16,-1 4-16-16,5-1-3 0,-1 5-1 0,1-4 0 15,-4-1 7-15,3 5 2 0,-3-1 0 0,-1-3 0 16,5 4-18-16,-5-1 0 0,-4 1 0 0,9 0-9 15,-4-1 9-15,3 5 0 0,-8-5 0 0,0 1 0 16,5 0 0-16,-1-1 0 0,1-3 0 0,-1 0 0 16,-8-5 0-16,8 5 8 0,0 0-8 0,5 0 0 15,-9-12 12-15,0 0-3 0,9 11 0 0,0 1 0 16,-1 0 11-16,1-5 1 0,-9-7 1 0,9 12 0 16,4 0-8-16,-4 0-2 0,-5-1 0 0,5 1 0 15,0-4-4-15,0 0-8 0,0 3 11 0,-5-3-11 16,5 4 0-16,-5-4 0 0,0 3 0 0,-4-3 0 0,5 4 8 15,-1-4-8-15,9 3 0 0,-8 1 0 0,-5-12 0 0,4 8 0 16,1 4 0-16,3-5 0 0,1 5 0 0,0-4 0 16,-9-8 0-16,9 8 0 0,0-1 0 0,-5 1 10 15,-4-8-10-15,0 0 8 0,9 12-8 0,-5-4 10 16,-4-8-10-16,4 8 10 0,-4-8-10 0,5 7 0 16,4 1 0-16,-5 0 8 0,-4-8-8 0,4 8 0 15,5-4 0-15,0 7 0 0,-9-3 10 0,0-8-10 16,4 8 12-16,10-4-12 0,-1 4 13 0,-4 0-4 15,-9-8-1-15,8 11 0 0,5-3-8 0,1 0 12 16,-10 0-12-16,0 3 12 0,1-3-12 0,4 0 0 16,-1 0 0-16,-3 0 0 0,-5-8 0 0,0 11 0 15,17-3 0-15,-8 0 0 0,-9 0 0 0,0-1 8 0,9-3-8 16,0 4 0-16,4 0 9 0,0 0-9 0,-9 0 10 0,10-1-10 16,3 1 0-16,-4 0 0 0,-13-8 0 0,5 8 0 15,8 4 0-15,0-5 0 0,-8 1 0 0,3 0 0 16,-8-8 0-16,13 12 0 0,-4-5 0 0,-9-7 0 15,5 8 0-15,-5-8 17 0,0 0-1 0,8 12-1 16,1 0-15-16,-9-12 0 0,13 7 8 0,-4 1-8 16,4 4 12-16,-13-12-1 0,9 4 0 0,4 4 0 15,-4-1-11-15,4 1 0 0,-13-8-10 0,0 0 10 16,13 8 0-16,-4-4 0 0,-9-4 0 0,13 8 10 16,-13-8-10-16,9 8 0 0,-9-8 0 0,13 4 0 15,-13-4 8-15,9 7-8 0,-9-7 12 0,13 4-4 16,-13-4 1-16,14 4 0 0,-14-4 0 0,13 4 0 15,-5-4-9-15,-8 0 0 0,14 4 9 0,-6-4-9 0,-8 0 8 16,0 0-8-16,14 4 8 0,-14-4-8 0,13 4 0 0,-4-4 0 16,-9 0 0-16,8 0 0 0,1 0 0 15,-9 0 0-15,0 0 0 0,13 0 8 0,-4-4-8 0,-9 4 0 16,0 0 0-16,0 0 8 0,0 0-8 0,9 0 11 16,-9 0-11-16,0 0 12 0,0 0-12 0,9 0 0 15,-9 0 9-15,0 0-9 0,0 0 0 0,8 0 9 16,-8 0-9-16,9 0 0 0,-9 0 8 0,0 0-8 15,0 0 0-15,9 0 0 0,-9 0 10 0,0 0-10 16,0 0 8-16,0 0-8 0,9 0 10 0,-9 0-10 16,9-4 12-16,-9 4-12 0,0 0 9 0,0 0-9 15,8 0 0-15,-8 0 9 0,0 0-9 0,0 0 0 0,0 0 0 16,0 0 0-16,0 0 0 0,9 4 0 0,-9-4 0 16,0 0 0-16,9 0 0 0,-9 0 0 0,0 0 0 0,0 0 0 15,9 4 0-15,-9-4 0 0,0 0 0 0,4 0 0 16,-4 0 0-16,0 0 0 0,0 0 0 0,0 0 0 15,0 0 0-15,0 0 0 0,0 0 9 0,0 0-9 16,0 0 0-16,0 0 9 0,0 0-9 0,0 0 0 16,0 0 8-16,0 0-8 0,0 0 0 0,9 4 0 15,-9-4 0-15,0 0 0 0,0 0 0 0,9 7 0 16,-1-3 0-16,-8-4 0 0,0 0 0 0,0 0 0 16,5 8 0-16,-5-8 0 0,0 0 0 0,0 0 0 15,0 0 0-15,4 8 0 0,5-4 0 0,-9-4 0 16,0 0 0-16,0 0 0 0,4 8 0 0,-4-1 0 15,0-7 0-15,9 8 0 0,-4-4 0 0,-5-4 0 16,8 8 0-16,-3-4 0 0,-5-4 0 0,4 8 0 0,5-4 0 16,-9-4 0-16,0 0 0 0,9 3 0 0,-1 1 9 15,1 0-9-15,0 0 0 0,-9-4 9 0,0 0-9 0,0 0 0 16,9 4 0-16,-9-4 0 0,4 8 0 0,-4-8 0 16,0 0 0-16,13 4 0 0,-4 0 0 0,-9-4 0 15,0 0 0-15,9 4 0 0,-9-4 0 0,0 0 0 16,0 0 0-16,9 4 0 0,0-1 0 0,-9-3 0 15,8 4 0-15,-8-4 0 0,14 4 0 0,-6-4 12 16,-8 0-12-16,9 4 12 0,-9-4-12 0,13 0 0 16,-4 0 0-16,0 0 8 0,-9 0-8 0,13 4 0 15,-13-4 0-15,13 4 0 0,-4-4 0 0,-9 0 0 16,13 0 0-16,-4 0 0 0,-9 0 0 0,13 4 0 16,-13-4 0-16,9 0 0 0,-9 0 0 0,13 0 0 0,0 4 0 0,-4-4 0 15,-9 0 0-15,9-4 0 0,4 4 0 0,-13 0 0 16,0 0 0-16,9 0 8 0,0-4-8 0,4 4 8 15,-13 0-8-15,8-4 0 0,6 4 0 0,-6 0 0 16,-8 0 0-16,9 0 0 0,-9 0 0 0,13 0 0 16,-13 0 0-16,9-4 0 0,0 0 0 0,-9 4 0 15,13 0 0-15,-4 0 0 0,0 0 0 0,-9 0 0 16,9-4 0-16,-1 4 0 0,1 0 0 0,0 0 0 16,-9 0 0-16,9 0 0 0,-1 0 0 0,1-4 0 15,4 4 0-15,-8 0 0 0,-5 0 0 0,9 0 0 16,4-7 0-16,-4 7 0 0,4-4 0 0,-5 4 0 15,1-4 0-15,0 4 0 0,0-4 0 0,0 4 0 0,-9 0 0 16,8 0 0-16,6 0 0 0,-6 0 0 16,1-4 0-16,0 4 0 0,-9 0 0 0,9 0 0 0,-1 0 0 15,1 0 0-15,0-4 0 0,0 4 0 0,0-4 0 0,-9 4 0 16,0 0 0-16,4 0 0 0,5 0 8 0,0-4-8 16,-5 0 0-16,-4 4 8 0,9 0-8 0,-9 0 0 15,9 0 9-15,4-4-9 0,-9 1 0 0,5-1 9 16,-9 4-9-16,9 0 0 0,-9 0 0 0,0 0 0 15,13-4 0-15,0 0 0 0,-13 4 0 0,9 0 0 16,-9 0 0-16,9 0 0 0,4 0 0 0,0 0 0 16,-13 0 0-16,9 0 0 0,-9 0 0 0,13 0 0 15,-13 0 8-15,9 0-8 0,-9 0 0 0,13-4 0 16,0 4 0-16,-13 0 0 0,0 0 0 0,9-4 0 0,-9 4 0 16,13 0 0-16,0-4 0 0,-13 4 0 0,0 0 0 0,13 0 0 15,-13 0 0-15,18 0 0 0,-18 0 0 16,9 4 0-16,-9-4 0 0,17 0 0 0,-8 0 0 0,-9 0 0 15,13 0 0-15,0 0 0 0,-13 0 0 16,14 0 0-16,-1 0 0 0,0 0 0 0,-4 0 0 0,-1 0 0 16,-8 0 0-16,14 0 0 0,-1 0 0 0,0-4 0 15,0 4 0-15,-4 0 0 0,-9 0 8 0,13 0-8 16,0-4 0-16,-4 4 0 0,4-4 0 0,-4 4 0 16,4 0 8-16,0 0-8 0,-4 0 0 0,4 0 0 15,-4 0 0-15,0 0 0 0,9 0 0 0,-10-4 0 16,-8 4 0-16,9-3 0 0,9 3 8 0,-5-4-8 15,-4 4 0-15,4 0 0 0,0-4 0 0,-4 4 0 16,4-4 0-16,-4 4 0 0,4 0 0 0,0 0 0 16,-4 0 0-16,0 0 0 0,4-4 0 0,0 4 0 0,0 0 0 15,-4 0 0-15,0 0 0 0,-1 0 0 0,1 0 0 0,4 0 0 16,-13 0 0-16,14 0 0 0,-1 0 0 0,0-4 0 16,0 4 0-16,5-4 0 0,-9 4 8 0,4 0-8 15,0 0 0-15,0 0 0 0,0-4 8 0,0 4-8 16,1 0 0-16,-1 0 0 0,0 0 0 0,0-4 8 15,0 4-8-15,0 0 0 0,-4 0 0 0,4 0 0 16,1-4 0-16,-6 4 0 0,6-3 8 0,-6 3-8 16,1-4 0-16,4 4 0 0,-4 0 0 0,4 0 0 15,-4 0 0-15,4 0 0 0,-4 0 0 0,4 0 0 16,-4 0 8-16,4 0-8 0,5-4 8 0,-5 4-8 16,-4-4 12-16,8 4-12 0,-4-4 0 0,1 0 0 0,-1 4 0 15,0-4 0-15,0 0 0 0,0 0 0 0,5 4 0 0,-5-4 0 16,5 1 0-16,-1-1 10 0,1 0-10 0,-5 0 8 15,4 4-8-15,-3 0 12 0,-1-4-12 0,4 0 12 16,-3 4-12-16,-1 0 0 0,0-4 0 0,0 4 0 16,0-4 0-16,-4 4 0 0,4-4 8 0,-4 4-8 15,4 0 0-15,-4 0 0 0,4-4 0 0,0 4 8 16,0 0-8-16,-4-4 0 0,4 4 0 0,-4 0 0 16,4-3 0-16,-4 3 8 0,4-4-8 0,1 4 0 15,-1-4 0-15,0 4 0 0,0-4 8 0,0 4-8 16,0-4 0-16,-4 4 0 0,4-4 0 0,1 0 0 15,3 4 0-15,1-4 0 0,-5 4 0 0,4 0 0 16,-3-4 0-16,8 0 0 0,-9 1 0 0,4-1 0 16,1 0 8-16,-1-4-8 0,1 4 0 0,4 0 8 0,-4-4-8 15,3 4 0-15,1-3 0 0,0-1 0 0,0 0 8 16,-4 4-8-16,4-4 8 0,0 1-8 0,0 3 9 0,0-8-9 16,-5 4 10-16,1 4-10 0,4-4 11 0,-5 1-11 15,5-1 12-15,-4 4-12 0,4-4 8 0,-5 0-8 16,1 4 0-16,0-3 0 0,-1-1 0 0,1 4 0 15,-1 0 0-15,5 0 0 0,-4-4 10 0,-1 4-10 16,5 0 8-16,0 1-8 0,0-1 0 0,0 0 0 16,-4 0 0-16,4-4 0 0,0 4 0 0,0-4 0 15,0 1 0-15,0 3 0 0,0-4 0 0,0 0 0 16,4 0 0-16,-4 0 0 0,0 1 0 0,-5 3 0 16,5-4 0-16,0 0 0 0,-4 0 0 0,4 4 0 0,0-3 0 15,0 3 0-15,-5-4 0 0,5 4 0 0,-4-4 0 16,4 4 0-16,-5 0 0 0,1 0 0 0,-1-3 0 0,1 3 0 15,4 0 0-15,-4-4 0 0,-1 4 0 0,-4-4 0 16,9 4 0-16,-4 1 0 0,-1-1-12 0,1-4 12 16,-5 4 0-16,5-4 0 0,-1 4 0 0,1 0 0 15,-5 0 0-15,5 1 0 0,-1-1 0 0,5 0 0 16,-4 0 0-16,-1 0 0 0,1 0 0 0,-1 4 0 16,1-8 0-16,4 4 0 0,-5 4 0 0,1-4 0 15,0 1 0-15,-1-1 0 0,-4 0 0 0,5 0 0 16,-1 4 0-16,-3-4 0 0,3-4 0 0,1 4 0 15,-5 0 0-15,5 0 0 0,-5 0 0 0,4 1 0 16,1-5 0-16,-1 4 0 0,-3 0 0 0,8 0 0 16,-5-4 0-16,1 4 13 0,-1 0-3 0,5-3-1 0,-4 3-9 15,4 0-12-15,-5 0 2 0,1 0 1 0,-1 0 9 16,1 0 11-16,-5 0-3 0,0 0 0 0,1 1-8 0,-1-1-9 16,0 4 9-16,0 0-13 0,-4-4 13 0,4 0 0 15,-4 4 0-15,-9 0 0 0,9-4 0 0,-9 4 0 16,8-4 0-16,1 4 0 0,4-4 0 0,-13 4 12 15,14 0-3-15,-14 0 0 0,13 0-9 0,-5-4-12 16,6 4 2-16,-6-4 1 0,-8 4 9 0,14-4 0 16,-6 1 0-16,6-1 0 0,-14 4 0 0,13-4 0 15,-4 0 0-15,4 0 0 0,-5 0 0 0,1 0 14 16,0 0-3-16,0 0-1 0,-9 4-10 0,13-4-14 16,-9 1 3-16,5-1 1 0,0-4 10 0,-9 8 0 15,9-4 0-15,0 0 0 0,-1 0 0 0,-3 0 14 0,3 0-3 0,-8 4-1 16,9-4-10-16,0 4 0 0,0-7 0 0,-5 7 0 15,1-8 0-15,3 4-14 0,1 0 3 0,0 0 1 16,-9 4 10-16,9 0 0 0,0-4 0 0,-1 0 0 16,1-4 0-16,0 5 14 0,-5-1-3 0,5 0-1 15,-5 0-10-15,5 0 0 0,-4 0 0 0,3 0 8 16,-8 4-8-16,5-4 0 0,4 0 0 0,-9 4 0 16,0 0 0-16,8-4 0 0,1 1 0 0,0-1 0 15,-9 4 0-15,9-4 0 0,-5 0 0 0,5 0 0 16,0 4 0-16,-1 0 0 0,1-4 0 0,0 0 0 15,0 0 0-15,-9 4-17 0,0 0 4 0,9 0 1 16,-1-4 12-16,1 0 16 0,-9 4-3 0,9-3-1 16,-9 3-12-16,13 0 0 0,-4 0 0 0,-9 0 0 15,0 0 0-15,9-4 0 0,4 0 0 0,-4 4 0 0,-9 0 21 0,8 0-1 16,1-4-1-16,0 4 0 0,-9 0-30 0,13-4-5 16,-13 4-2-16,9 0 0 0,4-4 18 0,-4 4 0 15,-9 0 0-15,9 0 0 0,-9 0 0 0,13 0 0 16,-4-4 0-16,4 4 0 0,-13 0 8 0,9-4 9 15,-1 4 2-15,1-4 0 0,0 0-31 0,0 4-5 16,-9 0-2-16,13-4 0 0,-4 1 19 0,0-1 0 16,4 4 0-16,-5-4 0 0,1 0 0 0,0 4 0 15,0-4 0-15,0 0 0 0,-1 0 0 0,1 4 0 16,-9 0 0-16,13-4 0 0,-8 4 0 0,-5 0 0 16,13-4 0-16,-4 0 0 0,-9 4 0 0,8-3 0 15,1-1 0-15,0 4 0 0,0-4 0 0,4 0 0 16,-9 0 0-16,10 0 0 0,-6 0 0 0,1 4 0 0,0-4 0 0,0 0 0 15,4 4 14-15,-4 0 3 0,-1-4 1 0,6 1 0 16,-6-1-28-16,1 0-6 0,0 4 0 0,4-4-1 16,-4 4 17-16,0-4 0 0,4 4 0 0,-4-4 0 15,-5 0 9-15,5 0 6 0,4 0 1 0,0 0 0 16,0 1-16-16,1-1 0 0,-6 0 0 0,6 0 0 16,-6 4 0-16,5-4 0 0,1 0 0 0,-1 4 0 15,-4-4 0-15,4 0 0 0,0 0 0 0,0 0 0 16,0 1 0-16,0-1 0 0,-4 0 0 0,4 0 0 15,5 0 0-15,-5 0 0 0,0 0 0 0,1 0 0 16,-1 4 0-16,0-4 0 0,0 4 0 0,-4-4 0 16,-9 4 0-16,13-4 0 0,0 1 0 0,0-1 0 15,1 0 0-15,-1 4 0 0,-13 0 0 0,13-4 0 16,-4 0 0-16,4 0 0 0,0 0 0 0,-4 0 0 0,4 4 0 0,-4-4-16 16,4 0 1-16,5 1 1 0,-5-1 14 0,0 0 0 15,4-4 0-15,1 8 0 0,0-8 0 0,-1 4 0 16,5-4 0-16,-4 5 0 0,-1-5 0 0,5 4 16 15,-4-4-3-15,4 4-1 0,0-4-12 0,-5 1-15 16,5 3 3-16,-4-4 1 0,4 0 11 0,0 4 0 16,-5-4 0-16,1 1 0 0,-5 3 0 0,5-4 0 15,-1 4 0-15,-4-4 0 0,5 4 0 0,-5 0 9 16,0-4-9-16,0 5 0 0,1-1 0 0,-1-4 0 16,0 4 0-16,5-4 0 0,-5 4 0 0,-5-4 0 15,6 5 0-15,-1-1 0 0,4 0 0 0,-3-4 0 0,3 4 0 16,-4 0 0-16,5 0 0 0,-5-4 0 15,5 1 0-15,-5 3 0 0,0 0 0 0,9-4 0 0,-9 4 0 0,5 0 0 16,-5 0 0-16,4-3 0 0,1 3 0 0,0 0 0 16,-5 0 0-16,4 0 0 0,-4 0 0 0,9 0 0 15,-4 0 0-15,0 4 0 0,-1-4 0 0,5 0 0 16,-4 0 0-16,4 1 0 0,-5-1 0 0,1 0 0 16,-1 0 8-16,1 0-8 0,-1-4 0 0,1 4 0 15,4 0 0-15,-4 0 0 0,-1 1 0 0,-4-1 0 16,5 0 0-16,-1 0 0 0,-3-4 0 0,3 4 0 15,1-4 0-15,-5 4 0 0,0 1 0 0,5-1 0 16,-1-4 0-16,1 4 0 0,-5-4 0 0,5 4 0 16,-5 0 0-16,4-3 0 0,-4-1 0 0,5 4 0 15,-5-4 0-15,5 4 0 0,-1-4 0 0,1 1 0 16,-5-1 8-16,5 4-8 0,-1-4 0 0,1 0 0 16,-1 0 10-16,1 1-10 0,-1-1 8 0,1 0-8 0,4-4 0 15,-4 4 0-15,4 1 0 0,-5-1 0 0,1 0 0 0,-1 0 0 16,1 0 0-16,4 1 0 0,-5-1 0 0,1 0 0 15,-1 0 0-15,-3 0 0 0,3 1 0 0,-4-1 0 16,5 0 0-16,0 4 0 0,-1-4 0 0,1 4 0 16,4-3 0-16,-5-1 0 0,5 4 0 0,-4-4 0 15,4 0 0-15,0 4 0 0,-5-3 0 0,5-1 0 16,0 0 0-16,0 4 0 0,-4-4 0 0,4 0 0 16,-5 1 0-16,1-1 0 0,-5 0 0 0,4 4 0 15,-3 0 0-15,3-4 0 0,1 5 0 0,-1-1 0 0,-3 0 0 16,3-4 0-16,-4 4 0 0,5 4 0 15,-5-8 0-15,5 4 0 0,-1 0 0 0,-4 1 0 0,0-1 0 0,5 0 0 16,-5 0 0-16,0 0 0 0,5 0 0 16,-5 0 0-16,-4-4 0 0,4 4 0 0,-4 0 0 0,4 1 0 15,-4-1 0-15,4-4 0 0,-4 4 0 0,4-4 0 16,-4 4 0-16,4 0 0 0,-4-3 0 0,4 3 0 16,0-4 0-16,5 4 0 0,-5 0 0 0,0 0 0 15,0-4 0-15,0 4 0 0,-4 1 0 0,9-1 0 16,-5 0 0-16,4 0 0 0,1-4 0 0,-5 4 0 15,5 0 0-15,-9 0 0 0,8 0 0 0,1 1 0 16,-5-1 0-16,4 0 0 0,-3 0 0 0,3 0 0 16,-4-4 0-16,5 4 0 0,-1 0 0 0,-3 4 0 15,3-4 0-15,-4 1 0 0,5-1 0 0,-5 0 0 16,5 4 0-16,-5-4 8 0,0 0-8 0,5 0 0 16,-5 4 0-16,0-4 0 0,0 0 0 0,-4 0 0 0,4 0 0 0,0 0 0 15,0 1 8-15,1-1-8 0,-1 0 0 0,-4 4 0 16,8-4 0-16,-4 0 0 0,0 4 0 15,1-8 8-15,-1 4-8 0,0 4 8 0,0-4-8 0,0 4 0 16,1-4 0-16,-1 4-11 0,0-3 11 0,0-1 0 16,-4 0 0-16,4 4 0 0,-4 0 0 0,0-4 0 15,4 4 0-15,-4-4 0 0,-1 4 0 0,1 0 0 16,0 0 0-16,4 0 0 0,-9 0 0 0,5 0 0 16,-9 0 0-16,9 0 0 0,0 0 0 0,0-4 0 15,-1 4 0-15,1 0 0 0,4 0 0 0,-4 0 12 16,-9 0-4-16,13 0 0 0,-4-4-8 0,0 4 0 15,-9 0-11-15,0 0 11 0,0 0 0 0,13 0 0 16,-4 0 0-16,-9 0 0 0,0 0 0 0,13 0 8 0,-13 0-8 0,9-4 0 16,-9 4 13-16,0 0-4 0,13 0-1 0,-13 0 0 15,0 0-8-15,13 0 0 0,-13 0 0 0,9 0-11 16,-9 0 11-16,0 0 0 0,9-4 0 0,-9 4 0 16,8-4 0-16,-8 4 0 0,0 0 0 0,0 0 0 15,0 0 0-15,14 0 0 0,-14 0 0 0,0 0 0 16,8 0 0-16,-8 0 0 0,0 0 0 0,0 0 0 15,0 0 0-15,9 0 0 0,-9 0 0 0,13 4 0 16,-13-4 0-16,5 4 0 0,-5-4-9 0,9 12 9 16,-5 4-87-1,-4-1-13-15,-4 1-2 0,-5 3-723 0,-4 5-145 0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13.1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431EEA-0E72-45A9-BE36-8D5328A9ECCB}" emma:medium="tactile" emma:mode="ink">
          <msink:context xmlns:msink="http://schemas.microsoft.com/ink/2010/main" type="inkDrawing" rotatedBoundingBox="20424,10707 23579,8806 23790,9156 20635,11057" semanticType="callout" shapeName="Other">
            <msink:sourceLink direction="with" ref="{3F3322F4-29DA-4D73-8733-3858B93EA0AC}"/>
            <msink:sourceLink direction="with" ref="{688B7B4F-8DEF-4B7E-8E89-E149A69E3CAE}"/>
          </msink:context>
        </emma:interpretation>
      </emma:emma>
    </inkml:annotationXML>
    <inkml:trace contextRef="#ctx0" brushRef="#br0">12 2002 345 0,'-13'0'31'0,"13"0"-31"0,0 0 0 0,0 0 0 15,0 0 47-15,0 0 3 0,0 0 1 0,0 0 0 16,0 0-34-16,0 0-6 0,0 0-2 0,5-8 0 15,3 0-22-15,-8 8-5 0,0 0-1 0,0 0 0 16,5-7 3-16,3-1 1 0,-8 8 0 0,0 0 0 16,-4-8 15-16,4 8 0 0,9-8 0 0,-9 8 0 15,0 0 20-15,0 0 0 0,9-4 0 0,-1-3 0 16,-8 7 18-16,0 0 4 0,0 0 1 0,0 0 0 16,14 0 6-16,-14 0 2 0,0 0 0 0,0 0 0 15,8-8-11-15,1 8-3 0,-9 0 0 0,0 0 0 16,9-8 3-16,0 4 0 0,-1-4 0 0,-8 8 0 15,0 0-20-15,0 0-4 0,14-4-1 0,-6 0 0 16,-8 4 21-16,14-3 4 0,-1-1 0 0,0 0 1 16,-4-4-24-16,-1 4-5 0,6-4 0 0,-1 0-1 15,4 1 1-15,-4 3 1 0,-4-4 0 0,4 4 0 16,1-4 3-16,3 4 0 0,-4-3 0 0,0-1 0 0,1 4 4 16,3 0 2-16,1-4 0 0,-5 4 0 0,0-4 0 0,5 1 0 15,3-1 0-15,1 0 0 0,-8 0 10 0,7 0 3 16,6 1 0-16,-1-1 0 0,0 0-15 0,-4 0-2 15,0 0-1-15,5 1 0 0,-1-1-17 0,0 0 10 16,-4 0-10-16,-4 0 8 0,4 1 0 0,0-1 0 16,-5 0 0-16,1-4 0 0,-1 5-8 0,5-5 0 15,-9 4 0-15,5 0 0 0,0 0 0 0,-5-3 0 16,4 3 0-16,1 0 8 0,-5-4 12 0,4 9 1 16,1-5 1-16,4 4 0 0,-4-4 2 0,3 0 0 0,1 4 0 15,5-7 0-15,-5 7-24 0,0-4 9 0,0 0-9 16,-1 4 0-16,1-4 8 0,-4 1-8 0,4 3 0 15,-5 0 0-15,-3-8 0 0,3 8 0 0,-4 0 0 0,-4-3 0 16,4-1 8-16,0 4-8 0,-4-4 0 0,0 4 0 16,-9 4 9-16,4-8-9 0,5 1 0 0,0 3 9 15,0 0 0-15,-1 0 0 0,1-4 0 0,-4 4 0 16,-1-4 3-16,-4 8 0 0,9-4 0 0,0-3 0 16,-1 3-12-16,1 0 0 0,0-4 0 0,0 8 0 15,4-4 0-15,-4 0 0 0,4 0 0 0,0 4 0 16,0-4 0-16,5 1 0 0,-5-5 0 0,0 4 0 15,4-4 0-15,1 4 8 0,0-4-8 0,-5 1 0 16,4-5 8-16,-4 4-8 0,5-4 0 0,0 5 8 16,-1-5 3-16,-4 4 0 0,5-4 0 0,-1 1 0 15,1-1-11-15,-5 0 12 0,5 1-12 0,-5 3 12 16,4-4-1-16,-4 4 0 0,1-3 0 0,3 3 0 0,-4 0-11 16,9 0 0-16,-4-4 9 0,-1 5-9 0,1-1 8 0,-1 4-8 15,5-4 8-15,0 4-8 0,0-4 0 0,-4 1 0 16,4-1 0-16,-5 4 0 0,5-4 0 0,-4 4 0 15,-1-4 0-15,1 1 0 0,-1-1 0 0,-3 0 0 16,-1 0 0-16,0 0 0 0,-4 1 0 0,4-5 12 16,-4 4-4-16,-1 0 0 0,-3 1-8 0,8-1 12 15,-4-4-4-15,-5 4 0 0,5 0-8 0,0 1 9 16,-1-5-9-16,6 4 10 0,-6-4-10 0,1 5 12 16,4-1-12-16,-4 0 12 0,4 0-12 0,0 0 10 15,-4-3-10-15,4-1 10 0,5 4-10 0,-5-3 0 0,0 3 0 16,0-4 0-16,1 0 0 0,-1 5 0 0,-4-5 0 0,4 0 0 15,-5 0 0-15,6 1 0 0,-1 3 0 16,-9 0 0-16,5 0 11 0,0 1-3 0,-5-5-8 0,5 4 12 16,0-4-2-16,-1 5-1 0,-3-5 0 0,-1 4 0 15,9-4-9-15,-8-3 12 0,4 3-12 0,-5-4 12 16,5 5-12-16,-5-1 8 0,0-4-8 0,1 5 8 16,-1-5 0-16,1 4 0 0,-1-3 0 0,0-1 0 15,1 5-8-15,4-5 0 0,-1 4 0 0,1-3 0 16,0-1 0-16,0 0 0 0,-1 5 0 0,6-1 0 15,-6 0 0-15,6 1 0 0,-1-1 0 0,-5 0 0 16,6 1 0-16,-6-1 0 0,6 0 0 0,-6 0 0 16,1 1 0-16,4-1 0 0,-8 4 0 0,3-3 0 15,1-1 9-15,0 0-9 0,-5 4 10 0,5 1-10 0,-4-1 9 16,3-4-9-16,1 0 8 0,0 5-8 16,-5-1 0-16,5 0 8 0,-5 0-8 0,10 0 0 0,-10 1 8 15,5-5-8-15,-5 0 8 0,0 8-8 0,5 0 0 0,-4-3 0 16,-1 3 0-16,0-4 0 0,1 0 0 0,-5 8 0 15,0 0 0-15,4-4 0 0,-4 4 0 0,0 0 0 16,9-4 0-16,-9 4 0 0,0 0-9 0,4-4 9 16,-4 4 0-16,9-3 0 0,-9 3-20 0,0 0 2 15,0 0 1-15,0 0 0 16,0 11-208-16,0 9-42 0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18.6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8B7B4F-8DEF-4B7E-8E89-E149A69E3CAE}" emma:medium="tactile" emma:mode="ink">
          <msink:context xmlns:msink="http://schemas.microsoft.com/ink/2010/main" type="inkDrawing" rotatedBoundingBox="17753,9183 25712,6995 26588,10180 18628,12368" shapeName="Other">
            <msink:destinationLink direction="with" ref="{79431EEA-0E72-45A9-BE36-8D5328A9ECCB}"/>
            <msink:destinationLink direction="with" ref="{3872B9CB-F948-4498-B0F9-024066A73BB7}"/>
            <msink:destinationLink direction="with" ref="{3BA58FBE-F8B2-4F4D-9648-2B0E5F51E4C2}"/>
          </msink:context>
        </emma:interpretation>
      </emma:emma>
    </inkml:annotationXML>
    <inkml:trace contextRef="#ctx0" brushRef="#br0">-2 686 529 0,'0'0'23'0,"0"0"5"0,0 0-28 15,0 0 0-15,0 0 0 0,0 0 0 0,0-8 48 0,0-3 3 16,0 3 1-16,0 0 0 0,0 4 15 0,0 4 3 16,0-8 1-16,0 8 0 0,0-8-34 0,0 8-6 0,0-11-2 0,0 11 0 15,0-8-18-15,0 8-11 0,0 0 12 0,0 0-12 16,0 0 12-16,0 0-12 0,0 0 12 0,0 0-12 16,0 0 12-16,0 0-12 0,0 0 12 0,0 0-12 15,0 0 34-15,0 0 0 0,0 0 0 0,0 0 0 16,0 0-2-16,0 0 0 0,0 0 0 0,0 0 0 15,9 12-9-15,0-5-3 0,-9 5 0 0,9 4 0 16,-5-5 10-16,0 5 2 0,5 7 0 0,-4 5 0 16,-1 7-24-16,5-4-8 0,-5 8 0 0,1 0 0 15,3 0 19-15,1 0-3 0,-4-4 0 0,3 4 0 16,1 0-1-16,0-4-1 0,4-4 0 0,-4 5 0 16,4 3 10-16,0-4 1 0,-4 4 1 0,4 0 0 15,-4 0-11-15,4 4-3 0,-4-1 0 0,4 1 0 16,-4-4-12-16,4 4 9 0,-4 0-9 0,4 0 8 15,-4 0-8-15,4 0 0 0,4-4 0 0,-4 0 0 16,5 0 0-16,-5 0 0 0,9 0 0 0,-4 0 0 0,-5 4 0 16,4-4 8-16,1 0-8 0,-1 0 0 0,-3 0 0 15,-1 0 8-15,0 0-8 0,0-4 0 0,5 0 16 0,-5-4-3 16,0 0 0-16,0-3 0 0,5 3 7 0,-1-4 2 16,-4 0 0-16,5-3 0 0,-5-1 0 0,5 1 0 15,-1-5 0-15,1 1 0 0,-1 3-22 0,1-4 0 16,4 5 0-16,-5-1-8 0,1 5 8 0,-1-5 0 15,1 0 0-15,0 5 0 0,-1-5 0 0,-4 0 0 16,0 1 0-16,5-1 0 0,-5-3 0 0,0-5 0 16,0 1 0-16,-4 3 0 0,4-3 0 0,1-4 8 15,-1-1-8-15,0 1 8 0,-4 0-8 0,4-4 9 0,-4 3-9 16,4-3 10-16,0 4-10 0,0-4 0 0,0-1 0 16,0 1 8-16,5 0-8 0,-1 0 8 0,1 0-8 0,-5-1 8 15,5 1 0-15,-1 0 0 0,5 0 0 0,-4 0 0 16,-1-1-8-16,1 5 12 0,-1 0-12 0,1-4 12 15,0-1-12-15,-1 1 0 0,1 4 0 0,-5-4 8 16,4 0 0-16,1-5-8 0,-5 5 12 0,5-4-4 16,-5 0 4-16,0 0 0 0,0 0 0 0,0-4 0 15,5 4 3-15,-5-4 1 0,4 0 0 0,1 4 0 16,-5 0-3-16,5-4 0 0,8 0 0 0,-4 3 0 16,-4-3-5-16,3 4 0 0,6-4-8 0,-1 0 12 15,0 4-12-15,1 0 0 0,-10-4 0 0,5 0 0 16,5 0 0-16,-5 0 0 0,-5 0 0 0,1 0 0 0,4 4 8 15,-5-4-8-15,1 0 0 0,-5 0 0 0,0 0 0 16,0 0 8-16,9 0-8 0,-9 0 0 0,-13 0 0 16,18 0 0-16,-5 0 8 0,5 0-8 0,-5 0 0 0,0 0 8 15,0 0-8-15,0 0 0 0,5 4 8 0,-5-8-8 16,0 4 0-16,0 0 9 0,5 0-9 0,-5 0 12 16,0 0-12-16,0 0 12 0,0 0-12 0,1 0 8 15,3 0-8-15,-4 0 8 0,-4 0-8 0,4-4 0 16,5 4 0-16,-5-4 0 0,0 4 9 0,-4-4-9 15,8 4 10-15,1 0-10 0,-5-4 20 0,-4 4-3 16,4 0 0-16,0 0 0 0,14 0-17 0,-10 0 0 16,-17 0 0-16,13 0 0 0,5 0 0 0,-1 0 0 15,-4 0 0-15,1 0 0 0,-6-3 0 0,6 3 0 16,8 0 0-16,-9-4 0 0,-5 0 0 0,6 0 8 16,3 0-8-16,5 0 10 0,-9 4-10 0,5-4 0 0,-1 0 0 15,1 0 0-15,-1 4 10 0,1-4-10 0,-9 1 12 0,8-1-12 16,1 4 12-16,-1-4-4 0,-8 4 0 0,4-4-8 15,1 0 8-15,-1 4-8 0,-5 0 0 0,-8 0 0 16,0 0 8-16,14-4-8 0,3 4 0 0,-4 0 0 16,1-4 9-16,-6 4-1 0,5-4-8 0,-4 0 12 15,0 0-12-15,0 1 0 0,0 3-9 0,-1-8 9 16,5 4 0-16,1-4 0 0,-6 4 0 0,6 0 0 16,-1-4 0-16,0 5 0 0,-9-1 0 0,-4 4 0 15,9-4 0-15,0-4 8 0,0 4-8 0,-5-4 0 16,-8 4 8-16,4 4-8 0,8-7 0 0,6 3 0 15,-14 4 9-15,4-4-9 0,5-4 0 0,4 4 9 16,0 0-9-16,-9 0 0 0,-4 4 0 0,9 0 0 0,9-4 0 16,-5 0 0-16,-13 4 0 0,0 0 0 0,9-3 0 15,-1-1 0-15,-8 4 0 0,0 0 0 0,9-4 0 0,0 0-17 16,0 0 4-16,-9 4 1 0,0 0 12 0,0 0 16 16,9-4-3-16,-9 4-1 0,0 0-12 0,8-8 0 15,-8 8 8-15,13 0-8 0,1-4 0 0,-6 0 0 16,-8 4 8-16,9-3-8 0,4 3 0 0,-13 0 0 15,0 0 8-15,0 0-8 0,5-8 0 0,4 8 9 16,-9 0-9-16,0 0 8 0,0 0-8 0,4-8 0 16,9 4 0-16,-13 4-11 0,0 0 11 0,0 0 0 15,4-8 0-15,-4 8 0 0,9-4 0 0,-9 4 0 16,0 0 0-16,5-4 0 0,3-3 0 0,-8 7 0 16,0 0 0-16,0 0 8 0,0 0 3 0,0 0 1 0,0 0 0 15,0 0 0-15,0 0-12 0,0 0 0 0,9-4 0 16,-9 4 0-16,0 0 0 0,0 0 0 0,0 0 0 0,0 0 0 15,0 0 0-15,0 0-14 0,0 0 2 0,0 0 0 16,0 0 12-16,0 0 0 0,0 0 0 0,0 0 0 16,9-4 0-16,-9 4 0 0,0 0 0 0,0 0 0 15,4-4 0-15,5-4 0 0,-9 8 0 0,0 0 0 16,0 0 0-16,5-4 0 0,-5 4 0 0,0 0 0 16,0-8 0-16,0 8 10 0,0 0-10 0,0 0 12 15,0 0-12-15,0 0 0 0,0 0 9 0,0 0-9 16,4-7 0-16,-4 7 0 0,0 0 0 0,0 0 0 15,0 0 0-15,0 0 0 0,0 0 0 0,0 0 0 16,0 0 0-16,0 0 0 0,0 0 0 0,0 0 0 16,0 0 0-16,0 0 0 0,0 0 0 0,0 0 0 15,0 0 0-15,0 0 0 0,0 0 0 0,0 0 0 0,0 0 0 16,0 0 0-16,0 0 0 0,0 0 8 0,0 0-8 0,0 0 0 16,0 0 8-16,0 0-8 0,0 0 0 0,0 0 0 15,0 0 0-15,0 0 8 0,0 0-8 0,0 0 0 16,0 0 8-16,0 0-8 0,0 0 0 0,0 0 0 15,0 0 0-15,0 0 8 0,9-4-8 0,-9 4 0 16,0 0 0-16,0 0 8 0,0 0-8 0,0 0 0 16,0 0 0-16,0 0 0 0,0 0 0 0,0 0 0 15,0 0 0-15,0 0 0 0,0 0 0 0,0 0 0 16,0 0 0-16,0 0 0 0,0 0 0 0,0 0 0 16,8-4 0-16,-8 4 0 0,0 0 0 0,0 0 9 15,5-4-9-15,-5 4 0 0,0 0 8 0,0 0-8 0,9-4 0 16,-9 4 0-16,8-4 8 0,-8 4-8 0,0 0 0 15,0 0 0-15,9-4 0 0,-9 4 0 0,9-4 0 0,-9 4 0 16,9-4 9-16,-9 4-9 0,0 0 0 0,0 0 9 16,0 0-9-16,0 0 0 0,8-7 0 0,-8 7 0 15,0 0 0-15,0 0 0 0,0 0 0 0,0 0 0 16,0 0 0-16,0 0 0 0,0 0 0 0,0 0 0 16,9-4 0-16,-9 4 0 0,0 0 0 0,0 0 0 15,0 0 0-15,0 0 0 0,0 0 0 0,0 0 0 16,0 0 0-16,0 0 0 0,0 0 0 0,0 0 0 15,0 0 0-15,0 0 0 0,0 0 0 0,0 0 8 16,0 0-8-16,0 0 8 0,5-4-8 0,-5 4 8 16,0 0-8-16,0 0 0 0,0 0 0 0,0 0 0 15,0 0 0-15,0 0 0 0,0 0 0 0,0 0 8 0,0 0-8 16,0 0 0-16,0 0 0 0,0 0 0 0,0 0 0 0,8-4 0 16,-8 4 0-16,0 0 0 0,9-4 0 0,-9 4 0 15,9-4 0-15,-9 4 8 0,0 0-8 0,0 0 0 16,4-4 0-16,-4 4 0 0,0 0 0 0,0 0 0 15,0 0 0-15,0 0 0 0,0 0 0 0,0 0 0 16,0 0 0-16,0 0 0 0,0 0 0 0,0 0 0 16,0 0 0-16,0 0 0 0,0 0 0 0,0 0 0 15,0 0 8-15,0 0-8 0,0 0 0 0,0 0 0 16,9-4 0-16,-9 4 0 0,0 0 0 0,0 0 0 16,0 0 0-16,0 0 0 0,0 0 0 0,9-4 8 0,-9 4-8 15,0 0 0-15,0 0 0 0,0 0 0 0,0 0 8 16,0 0-8-16,0 0 0 0,0 0 0 0,0 0 0 15,0 0 0-15,0 0 0 0,0 0 0 0,0 0 0 0,0 0 0 16,0 0 0-16,0 0 0 0,0 0 0 0,0 0 0 16,0 0 0-16,4-7 0 0,-4 7 0 0,0 0 0 15,0 0 8-15,0 0-8 0,0 0 8 0,0 0-8 16,0 0 8-16,0 0-8 0,0 0 0 0,0 0 8 16,0 0-8-16,0 0 0 0,9-4 0 0,-9 4 0 15,0 0 0-15,0 0 0 0,0 0 0 0,0 0 0 16,0 0 0-16,0 0 0 0,4-4 0 0,-4 4 0 15,0 0 0-15,0 0 0 0,0 0 0 0,0 0 0 16,0 0 0-16,0 0 0 0,0 0 0 0,0 0 0 16,0 0 0-16,0 0 0 0,0 0 0 0,0 0 0 15,9-4 0-15,-9 4 0 0,0 0 0 0,0 0 0 16,5-4 0-16,-5 4 0 0,8-4 0 0,-8 4 0 16,0 0 0-16,0 0 0 0,0 0 0 0,0 0 0 0,9-4 0 15,-9 4 0-15,5-4 0 0,-5 4 0 0,0 0 0 0,0 0 0 16,13-4 0-16,-13 4 0 0,0 0 0 0,4-3 0 15,5 3 0-15,-9 0 0 0,0 0 0 0,0 0 0 16,9-4 8-16,-1 0-8 0,-8 4 0 0,0 0 0 16,9-4 0-16,0 0 8 0,0-4-8 0,0 8 0 15,-1-8 9-15,-8 8-9 0,9-4 15 0,0 1-2 16,0-1 0-16,-1-4 0 0,-3 4-13 0,4 0 0 16,4 0-9-16,-5-4 9 0,1 4 0 0,-4-3 0 15,3-1 0-15,1 0 0 0,-9 8 0 0,9-8 0 0,4 0 0 16,-4 1 10-16,4-1-10 0,-4 0 0 0,4 4 0 15,0-4 0-15,0 1 0 0,5-1 0 0,-5 0 0 0,0 0 0 16,0 0 0-16,5 1 12 0,-5-1-4 0,5 0 0 16,-1 0-8-16,-4 0-11 0,5 1 3 0,-5-5 0 15,5 4 8-15,-1-4 0 0,-4 5 0 0,5-5 0 16,-1 0 0-16,1 0 0 0,0 1 0 0,-1-1 8 16,1 0-8-16,-1 5 0 0,1-5 0 0,-1 0 8 15,1-3-8-15,-1 3 0 0,5 4 0 0,0-4 8 16,-4 1-8-16,8-1 0 0,-8 0 8 0,8 1-8 15,-4-1 0-15,4 0 0 0,-4 0 0 0,0 1 0 16,0 3 0-16,0-4 0 0,0 1 0 0,0-1 0 16,0 0 0-16,0 0 0 0,-5 1 0 0,5-1 0 15,0 0 0-15,-4 1 0 0,4-1 0 0,-5 0 0 16,1-3 0-16,-1 3 8 0,-4 4-8 0,5-7 0 0,-5-1 0 16,5 4 0-16,-1-3 0 0,-4 3 0 0,5-4 0 0,0 5 0 15,-1-1 0-15,-4-4 0 0,5 5 0 0,-5-1 0 16,4 0 0-16,1 1-8 0,0-1 8 0,-1 0 0 15,5 4 0-15,-9-3 0 0,5 3 0 0,-5-4 0 16,9 4 0-16,-5-3 0 0,1 3 0 0,0 0 0 16,-1-4 0-16,1 5 0 0,-1-5 0 0,5 4 0 15,-4-4 0-15,-1 5 0 0,5-5 0 0,0 0 0 16,-4 4 0-16,4-3 0 0,-1-1 0 0,-3 4 0 16,4 0 0-16,0-3 0 0,4-1 0 0,-4 0 0 15,0 1 0-15,0 3 0 0,0-4 0 0,4-3 0 16,-4 3 0-16,-4 0 0 0,4-3 0 0,0-1 0 15,0 0 0-15,0-3 0 0,4 3 0 0,-4 1 0 0,-5-1 0 16,1-3 0-16,-1 7 0 0,5-4 0 0,0-3 0 0,-4 7 0 16,4-4 0-16,0 5 0 0,4-9 0 0,-4 9 0 15,0-5 0-15,4 4 0 0,1-3 0 0,-1 3 0 16,-4 0 0-16,0 1 0 0,0-5 0 0,0 4 0 16,-5 4 0-16,5-3 0 0,0-5 0 0,0 4 0 15,0 1 0-15,4-1 0 0,-4 0 0 0,9 1 0 16,-5-5 0-16,5 0 0 0,-5 9 0 0,1-9 0 15,-1 4 0-15,5-3 0 0,-5-1 0 0,5 4 0 16,-5 1 0-16,0-1 0 0,1-4 0 0,-1 1 0 16,0 3 0-16,1 0 0 0,-5-3 0 0,4-1 0 15,0 1 0-15,-4-1 0 0,0 4 0 0,0-7 0 16,4 3 0-16,-4 5 0 0,0-5 0 0,0 4 0 0,0-3 0 16,0-1 0-16,0 4 0 0,4-3 0 0,-4-5 0 0,5 5 0 15,-1-1 0-15,5-3 8 0,-1 3-8 0,5-4 0 16,-4 5 0-16,4-1 0 0,0 1 0 0,-4 3 0 15,4-4 0-15,-4 1 0 0,-5-1 0 0,5 4 0 16,0-3 0-16,-5-1 0 0,5 5 0 0,-5-5 0 16,0 0 0-16,1 1 0 0,-1-1 0 0,0-3 9 15,5-1-9-15,-9 5 0 0,4-1 8 0,-4-4-8 16,4 1 0-16,1 3 0 0,-5-3 8 0,0 7-8 16,-5-3 0-16,1-1 0 0,4 0 0 0,-9-3 0 15,4-1 0-15,-3 5 0 0,3 3 8 0,-4-3-8 0,0-1 0 16,1 0 0-16,-1 1 0 0,0-1 0 15,0 4 0-15,0-3 0 0,0-1 0 0,1 1 0 0,-1-1 0 16,0 4 0-16,0-3 0 0,0 3 0 0,0 4 0 0,5 0 0 16,-5 1 0-16,0 3 0 0,0 4-10 0,-4 0 10 31,0 8-111-31,0-1-14 0,-9-7-3 0,4 12-682 0,-4 4-136 0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52.5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8C7EBA-EB0E-4B32-8EFF-63F51035C85E}" emma:medium="tactile" emma:mode="ink">
          <msink:context xmlns:msink="http://schemas.microsoft.com/ink/2010/main" type="inkDrawing" rotatedBoundingBox="6036,10002 23378,8096 24060,14303 6718,16208" hotPoints="24471,8231 15664,14765 8256,15795 6162,10777" semanticType="enclosure" shapeName="Trapezoid">
            <msink:sourceLink direction="with" ref="{431B5D49-37ED-407F-9412-F0D2FA37085F}"/>
            <msink:sourceLink direction="with" ref="{7A76B986-72A6-4618-ACC2-1205534DEB58}"/>
            <msink:sourceLink direction="with" ref="{E151617C-D6EF-4DD6-8F7A-0E6C5BE0E017}"/>
            <msink:sourceLink direction="with" ref="{3F3322F4-29DA-4D73-8733-3858B93EA0AC}"/>
            <msink:sourceLink direction="with" ref="{67148761-DE77-4F6F-9CA4-64EB93994809}"/>
            <msink:destinationLink direction="with" ref="{EAAACE91-AB7A-418D-A290-16E9629E16C4}"/>
            <msink:destinationLink direction="with" ref="{A504EE29-1325-4787-9AAC-5839669CB6A7}"/>
          </msink:context>
        </emma:interpretation>
      </emma:emma>
    </inkml:annotationXML>
    <inkml:trace contextRef="#ctx0" brushRef="#br0">-2812 822 313 0,'-22'-4'13'0,"22"4"4"0,0 0-17 0,0 0 0 0,9-4 0 0,-9 4 0 16,0-11 36-16,9 3 3 0,4 0 1 0,0 4 0 15,-13 4-4-15,4-8 0 0,5 0 0 0,0 1 0 16,-9 7 2-16,9-4 0 0,-9 4 0 0,9-8 0 15,4 0 14-15,-13 8 2 0,0 0 1 0,0 0 0 16,0 0 4-16,0 0 1 0,0 0 0 0,-5-8 0 0,1 1-16 16,4 7-2-16,0 0-1 0,0 0 0 0,-13-8-5 0,8 4-2 15,5 4 0-15,0 0 0 0,-4-8-22 0,-5 4-12 16,5 4 12-16,4 0-12 0,0 0 8 0,-9-4-8 16,0 0 0-16,9 4 0 0,0 0 10 0,0 0-10 15,-9 0 8-15,5 0-8 0,4 0 15 0,0 0-3 16,0 0 0-16,0 0 0 0,-9 0-12 0,9 0-16 15,0 0 3-15,0 0 1 0,-13 0 12 0,13 0 0 16,0 0 0-16,0 0-9 0,0 0 9 0,-4-4 0 16,4 4 0-16,0 0 0 0,0 0 28 0,0 0 2 15,-13-3 0-15,13 3 0 0,0 0-22 0,0 0-8 16,-5 0 0-16,-4 3 0 0,9-3 0 0,0 0 0 16,0 0 0-16,-4 0 0 0,-14 4 0 0,18-4-20 0,0 0 4 0,0 0 0 15,0 0 16-15,0 0 0 0,0 0 0 0,0 0 0 16,0 0 0-16,0 0 0 0,0 0 0 0,0 0 0 15,0 0 0-15,0 0 0 0,-4-4 0 0,4 4 0 16,0 0 0-16,0 0 0 0,0 0 0 0,0 0 0 16,0 0 0-16,0 0 9 0,0 0-1 0,0 0 0 15,-9-3 5-15,9 3 1 0,0 0 0 0,0 0 0 16,0 0 0-16,0 0 0 0,0 0 0 0,0 0 0 16,0 0-5-16,0 0-1 0,0 0 0 0,0 0 0 15,13 0 6-15,-13 0 1 0,0 0 0 0,0 0 0 16,0 0 3-16,0 0 1 0,0 0 0 0,0 0 0 15,-13 0 0-15,13 0 0 0,0 0 0 0,0 0 0 16,-13 3-1-16,13-3 0 0,0 0 0 0,0 0 0 0,0 0-1 16,0 0 0-16,0 0 0 0,0 0 0 0,13 0-4 15,-13 0-1-15,0 0 0 0,0 0 0 0,0 0-4 0,0 0 0 16,0 0-8-16,0 0 12 0,0 0-12 0,0 0 11 16,0 0-11-16,0 0 10 0,-4 4-10 0,4-4 8 15,0 0-8-15,0 0 8 0,-9 4-8 0,9-4 8 16,0 0-8-16,0 0 8 0,0 0-8 0,0 0 0 15,-9 4 0-15,9-4 0 0,9 8 0 0,-5-4 0 16,-12 4 0-16,8-8 0 0,0 0 0 0,4 7 8 16,-8-3-8-16,-5 4 8 0,4-4-8 0,5-4 8 15,5 8-8-15,-5-8 8 0,-13 4-8 0,13-4 8 16,0 0-8-16,0 0 8 0,0 0-8 0,0 0 0 16,0 0 0-16,0 0 0 0,8 8 0 0,-8-8 0 0,0 0 0 0,0 0 8 15,9 3-8-15,-9-3 12 0,0 0-12 0,0 0 12 16,0 0-2-16,0 0 0 0,0 0 0 0,0 0 0 15,-13 8-10-15,13-8 0 0,0 0 0 0,0 0 8 16,0 0-8-16,0 0 0 0,0 0 0 0,0 0 0 16,0 0 0-16,0 0 0 0,0 0 0 0,0 0 0 15,13 4 9-15,-13-4-9 0,-9 0 10 0,9 0-10 16,14 0 10-16,-14 0-10 0,0 0 10 0,0 0-10 16,-9 0 8-16,9 0-8 0,0 0 0 0,0 0 0 15,-9 0 0-15,9 0 8 0,0 0-8 0,0 0 0 16,0 0 0-16,0 0 0 0,0 0 0 0,0 0 0 15,4 8 0-15,-4-8 0 0,0 0 8 0,0 0-8 16,14 4 0-16,-14-4 0 0,0 0 8 0,0 0-8 16,4 12 0-16,0-5 0 0,-4-7 8 0,-4 12-8 0,-5 0 0 15,9-12 0-15,0 12 0 0,-4-1-10 0,-5 1 10 16,5 0 0-16,8-1 0 0,-4 1 0 0,0-4 0 0,0 7 0 16,-4-3 0-16,12 0 8 0,6 4-8 0,-10-5 0 15,-13 1 0-15,9 4 8 0,13-1-8 0,-8-3 0 16,-5 3 0-16,-5 1 8 0,5 0-8 0,5 3 0 15,-1 1 0-15,-4-5 0 0,-13 5 0 0,13-1 0 16,4 1 0-16,-4 3 0 0,-8 1 0 0,8 3 0 16,4 0 0-16,5 1 0 0,0-1 0 0,-5 4 0 15,-4-4 0-15,4 5 0 0,10-5 0 0,-6 0 0 16,-3 1 0-16,-1-9 0 0,1 8 0 0,8-3 0 16,-9-1 0-16,5 1 0 0,-5-1 0 0,5 0 8 15,0 5-8-15,0-5 0 0,-5 1 0 0,0 3 0 0,5 0 0 16,4 1 0-16,-8 3 0 0,4-4 0 0,-1 4 0 0,6 1 0 15,-1 3 0-15,-5 0 0 0,-3 0 0 0,8 0 0 16,0 0 0-16,0 0 0 0,-8-4 0 0,4 1 0 16,4-5 0-16,0 4 0 0,-4-3 0 0,4-1 0 15,-4-4 0-15,-1 1 0 0,10-5 0 0,-5 5 0 16,-4-1 0-16,4 0 0 0,5 5 0 0,-1-1 0 16,-4 0 0-16,1 5 0 0,-1-5 0 0,4 4 0 15,5 4 0-15,-8 0 0 0,-6 4 0 0,5 0 0 16,9-3 0-16,-8-1 8 0,-6 0-8 0,1 0 0 15,0-4 0-15,4 4 0 0,5-4 0 0,-14 5 0 16,-8-5 0-16,8 4 0 0,14-4 0 0,-5 0 0 16,-13 1 0-16,13-5 0 0,0 0 0 0,5 4 0 15,-1 1 0-15,-3-5 0 0,-6 0 0 0,10 1 8 0,-1-1-8 16,1 0 0-16,-5-3 0 0,-4 3 8 0,9 0-8 16,-1-3 0-16,-4 3 0 0,-4 0 0 0,0-3 0 0,4 3 0 15,0 0 0-15,-4 1 0 0,0 7 0 0,4-4 0 16,-4 4 0-16,4 4 0 0,-4 0 0 0,4 4 8 15,-4-8-8-15,4 4 0 0,-4 0 0 0,4-8 0 16,0 5 0-16,0-9 0 0,0 4 8 0,1 0-8 16,-1-7 10-16,0 3-10 0,0-4 11 0,0 1-11 15,0-5 12-15,1 5-12 0,3-1 13 0,1 1-4 16,-1-1-1-16,1 4 0 0,-1-3-8 0,1-1 0 16,0 4 9-16,-5-3-9 0,0 3 0 0,4 4 9 0,-3-3-9 15,3 3 0-15,-4-4 0 0,5 4 0 0,4 1 0 16,-5-1 0-16,1 0 0 0,4-4 0 0,-4 1 0 15,4-5 0-15,-5 1 9 0,1-1-9 0,-1-4 0 0,5 5 9 16,-4-5-9-16,-1 1 12 0,5-1-12 0,-4 5 12 16,4-5-12-16,-5 1 12 0,5 3-12 0,-4 1 12 15,4-1-12-15,0-3 10 0,0 3-10 0,-5-3 10 16,5 7-10-16,0-4 0 0,0-3 9 0,-4-1-9 16,4 1 0-16,-5 3 9 0,1-3-9 0,4-1 0 15,0 1 10-15,0-1-10 0,0 1 8 0,0-1-8 16,4-3 10-16,-4 3-10 0,0-3 12 0,4 0-12 15,1-1 11-15,-5 1-11 0,4-1 10 0,0 1-10 16,-4 0 0-16,5-1 8 0,-5 1-8 0,0-1 0 16,4 1 0-16,-4 0 0 0,0 3 0 0,0-3 0 15,4 3 0-15,-4-3 0 0,0 3 0 0,9-3 0 0,-5 4 0 16,-4-1 0-16,0-7 0 0,0-1 0 0,-4 1 0 16,-1 4 9-16,5-1 1 0,0-3 0 0,0 4-10 0,0-5 0 15,0 1 0-15,0 4 0 0,0-5 25 0,0-3 7 16,4 0 0-16,-4 4 1 0,5-4-33 0,-5 3-11 15,4-3 0-15,-4 0 0 0,4 0 11 0,-4-1 8 16,0-3-8-16,0 4 11 0,4 0-11 0,-4-4 8 16,5 4-8-16,-1 0 8 0,5-5-8 0,-9 1 10 15,4 0-10-15,1 4 10 0,-1-4-2 0,0 0 0 16,1 0 0-16,-1 0 0 0,5 0-8 0,-5 3 0 16,5-7 0-16,0 4 0 0,-1 0 0 0,-3 0 12 15,3-4-2-15,1 4 0 0,0 0-10 0,0-4 0 0,-5 4 9 16,5 0-9-16,4 0 10 0,-4-1-2 0,-1 1-8 0,1-4 12 15,4 8-12-15,-4-4 11 0,-5 4-11 16,9 0 10-16,-8-1-10 0,4-3 0 0,-5 4 9 0,5 0-9 16,-5-4 0-16,5 4 0 0,-5 0 0 0,0-1 0 15,-4-3 0-15,5 4 0 0,4-4 8 0,-5 0-8 16,-4 4 0-16,4-4 8 0,1-1-8 0,3 5 0 16,1-4 8-16,0 0-8 0,-5 0 8 0,9 0-8 15,-4 0 17-15,0-4-1 0,4 8 0 0,-4-8 0 16,4 3-16-16,-4 1 0 0,-1-4 8 0,5 4-8 15,-4-4 0-15,-4 4 0 0,3-4 0 0,-3 0 0 16,-1 0 0-16,0 0 0 0,-4 0 0 0,5 0 0 16,-1 0 0-16,0-4 8 0,1 4 1 0,-1-4 0 15,5 0-1-15,0 1 0 0,-1-1 0 0,1 0 0 16,0 4-8-16,0-8 0 0,-1 4 9 0,5 0-9 16,-4 0 0-16,4 4 0 0,5-4 0 0,-5 0 8 0,0 1-8 15,-4-1 0-15,4 4 0 0,0-4 0 0,0 0 0 0,0 0 0 16,-4 0 0-16,4-4 8 0,5 4-8 0,-5-3 0 15,0-1 0-15,5 0 0 0,-5 4 0 0,4-4 8 16,5 0-8-16,-4-3 0 0,-1 7 0 0,5-4 0 16,-4 0 0-16,4 0 8 0,-5 1-8 0,1-5 0 15,-1 0 0-15,5 0 8 0,-4 1-8 0,4-1 0 16,-1 0 0-16,1 1 0 0,-4-5 0 0,4 4 0 16,-5-3 0-16,1 3 0 0,-1 0 0 0,1-3 0 15,-5 3 12-15,0 0-4 0,-4-3-8 0,-5 3 0 0,5 0 0 16,0-3 0-16,-5-1 0 0,5 0 0 0,0 1 10 15,-1-1-10-15,1 4 0 0,4-3 8 0,0-1-8 16,5 5 0-16,4-5 0 0,0 4 0 0,0-7 0 16,4 7 0-16,5-4 0 0,-5 1 0 0,-4-1 0 0,9 4 0 15,-5-3 0-15,0-1 0 0,1 1 0 0,3-5 0 16,-3 1 0-16,3 3 0 0,1-3 0 0,0 3 0 16,-5 0 0-16,0 1 0 0,-4-1 0 0,0 0-10 15,-4 1 10-15,-1-1 0 0,1 1 8 0,-5-5-8 16,4 1 0-16,-3 3 0 0,-1 0 0 0,0 1 8 15,0-1-8-15,0 1-12 0,-4 3 4 0,4 0 0 16,5 0 8-16,-1 5 0 0,1-5 0 0,-5 0 0 16,4 1 0-16,1 3 0 0,-1-4 0 0,1 0 0 15,-5 1 0-15,9-1 0 0,-5 0 0 0,1 1 0 16,0-1 11-16,3 0-3 0,-3 0 0 0,4 1 0 0,0-1-8 16,0-4 0-16,-9 5 0 0,4-1 0 0,1-4 0 15,-1 5 0-15,1-1 0 0,-5-4 0 0,0 5 0 0,0-5 0 16,1 4 0-16,-6 5 0 0,5-5 0 0,-4 4 0 15,9-8 0-15,-5 9 0 0,0-5 0 0,0 0 0 16,-4 0 0-16,4 5 0 0,0-5 0 0,0 4 0 16,-4 0 0-16,0-3 0 0,4 3 0 0,-4-4 0 15,-1 0 8-15,1 1-8 0,0-1 0 0,0-4 0 16,-1 1 0-16,-3-5 0 0,3 5 0 0,1-1 0 16,0 4 0-16,0-3 0 0,4-1 0 0,0 1 0 15,0 3 0-15,0-4 0 0,0 1 0 0,-4-5 0 16,4 8 0-16,-4-7 0 0,0 3 0 0,0 1-12 15,-5-5 0-15,5 5 1 0,-5-5 11 0,5 4 0 0,-9 1 0 16,4-1 0-16,0 1 8 0,-4-1 3 0,9 0 1 16,-5 1 0-16,1-5-12 0,-1 5 0 0,5-1 0 15,-5 0 0-15,1-3 0 0,3-1 0 0,1 5 0 0,0-1 0 16,0-7 16-16,4 7 2 0,-5 1 0 0,1-5 0 16,0 4-18-16,0 1 8 0,-5-5-8 0,5 5 0 15,0-1 0-15,-1-3-17 0,1 3 1 0,0 0 1 16,0 1 15-16,-5-1 16 0,5-3-3 0,-1 3-1 15,1 0-12-15,0 1 0 0,0 3 0 0,-1-3 0 16,1-1 0-16,-5 0 8 0,10 5-8 0,-1-5 0 16,-5 4 0-16,1 1 0 0,0-5 0 0,0 8 0 15,-1-4 0-15,-3 1-20 0,-5-1 4 0,4 0 0 16,-4 1 16-16,0-1 0 0,-4 0 0 0,-1 1 0 16,5-5 0-16,-4 8 0 0,4-4 0 0,-5 1 0 0,1-5 0 15,4 4 0-15,0 1 0 0,-5-1 0 0,5 0 0 16,0 1 0-16,0-9 0 0,0 8 0 0,0-3 0 0,0-1 0 15,9 4 0-15,-5-3 0 0,-4-1 0 0,9 1 0 16,-5 3 0-16,1-8 0 0,-1 5 0 0,0-1 0 16,1 1 0-16,-5 3 0 0,4-4 0 0,-4 5 0 15,0-5 0-15,0 0 0 0,0 1 9 0,-5-1 3 16,5 0 0-16,-4 5 0 0,-1-9-12 0,1 5 0 16,0-1 0-16,-1 0 0 0,-4 1 0 0,5-1 0 15,4 5 0-15,0-5 0 0,-5 0 0 0,5 5-14 16,0-1 2-16,0 0 0 0,0-3 12 0,0 3 0 15,-4 0 0-15,4 0 0 0,8 1 0 0,-8-1 0 0,-8 0 0 16,3 1 0-16,5-1 0 0,-4 0 0 0,-1 1 0 16,-4-1 0-16,5 0 0 0,-5 0 0 0,5 1 0 0,-1 3 0 15,-8-4 13-15,4 0-1 0,0 1 0 0,1-1 0 16,-6 0-12-16,6 5 0 0,-6-5 0 0,6 4 0 16,-1 0 0-16,0-3 0 0,0-1 0 0,0 4 0 15,5-4 0-15,-5 4-18 0,0 1 4 0,0-5 1 16,1 4 13-16,-1-4 13 0,0 5-2 0,-4-5-1 15,4 0-10-15,0 4-17 0,5-3 4 0,-10-1 1 16,1 8 12-16,4-8 16 0,9 5-3 0,-4-5-1 16,-9 4-12-16,4-4-16 0,0 5 3 0,5-1 1 15,4-4 12-15,-9 0 0 0,-5 5 0 0,6-5 0 16,3 0 0-16,1 0 0 0,-9 1 0 0,4-1 0 16,0 4 0-16,0-7 0 0,5 3 0 0,-1 0 0 15,-8 1 0-15,4-5 0 0,9 4 0 0,-4-3 0 0,-1 3 0 16,5-4 0-16,-4 1 0 0,-1-1 0 0,5 0 0 15,0 1 0-15,-8 3 0 0,7-3 0 0,6-1 0 0,-10 0 0 16,-3-3 0-16,3-1 0 0,9 5 0 0,-8-1 0 16,4 0 0-16,-4-3 0 0,-1-1 0 0,1 1 0 15,8 3 0-15,-4-3 0 0,-4 3 0 0,4 1 0 16,4-5 0-16,0 1 0 0,1-1 10 0,-1 1 2 16,0 3 0-16,1-4 0 0,-1 5-12 0,0-1 0 15,-4-3 0-15,-4 3 0 0,4 1 0 0,0-1 0 16,-5 0 0-16,1 1 0 0,0 3 0 0,-1-4 0 0,5 5 0 15,0-5 0-15,0 4 0 0,0-3 0 16,0-5 0-16,0 9 0 0,4-9 0 0,1 4-14 0,-1 1 2 16,0-1 0-16,1-3 12 0,-1 3 0 0,0 0 0 15,-4-3 0-15,0 3 0 0,0 1 0 0,-4-5 0 0,4 5 0 16,0-5 0-16,0 4 0 0,-5 1 0 0,5-1 0 16,0 1 0-16,-4-1 0 0,-1-3 0 0,1 7 0 15,-1-4 9-15,1 5 2 0,0-9 0 0,-1 4 0 16,1 1-11-16,4-1-17 0,-5 1 4 0,5 3 1 15,-4-4 12-15,-1 1 16 0,5 3-3 0,0-4-1 16,-4-3-12-16,4-1 0 0,4 5 0 0,1-1 0 16,-10 0 0-16,9-3-13 0,-8 3 1 0,4 1 0 15,4-5 12-15,1 5 0 0,-5 3 0 0,0-8 0 16,0 5 0-16,4-1 0 0,-9 1 0 0,5 3 0 16,-4-4 0-16,4 1 0 0,-4-1 0 0,-1 0 0 0,5 1 0 15,-4-1 0-15,4 1 0 0,-5-1 0 0,5-3 0 16,0 3 0-16,-4 0 0 0,4-3 0 0,0-1 0 0,0 5 0 15,-1-5 0-15,1 8 0 0,0-3 0 16,-4 3 16-16,4-3-3 0,-4-1-1 0,3 0-12 0,1 1-16 16,-4-1 3-16,0 0 1 0,-1 1 12 0,1-1 0 15,-1 1 0-15,1 3 0 0,-1-4 0 0,1 1 0 16,-5-1 0-16,5 1 0 0,-5-1 0 0,0 4 0 16,0-3 0-16,0-5 0 0,1 4 0 0,-1 1 0 15,-4-1 0-15,-1-3 0 0,1 3 0 0,4 1 0 16,-8-1 0-16,8 0 0 0,-4-3 0 0,-1 3 0 15,1 1 0-15,0 3 0 0,0-4 0 0,4 1 0 16,-4-5 0-16,0 5 0 0,-5-1 0 0,5 0 0 16,0 1 0-16,-5-1 0 0,0 1 0 0,5-5 0 0,-5 4 0 15,1 1 0-15,-1-1 0 0,1 4 0 0,-1-3 0 0,5-1 0 16,-5 1 0-16,5-1 0 0,0 0 0 0,0 5 0 16,-1-5 0-16,1 0 0 0,0 1 0 0,0 3 0 15,-5 0 0-15,5-3 0 0,-5 7 0 0,1-4 0 16,-1 1 0-16,-4-1 0 0,4 0 0 0,1 4 0 15,-1 1 0-15,-4 3 0 0,5-4 0 0,-1 0 0 16,-4 8 0-16,4-8 0 0,-4 1 0 0,5 3 0 16,-5 4 0-16,4-8 0 0,1 0 0 0,-5 8 0 15,4-4 0-15,-4 4 0 0,0 0-8 0,0-8 8 16,0 8 0-16,0 0 0 0,0 0-10 0,0 0 10 16,0 0-23-16,0 0 0 0,0 0 0 0,-9 4 0 15,-4 8-138-15,-5 0-28 16,1 3-6-16</inkml:trace>
    <inkml:trace contextRef="#ctx0" brushRef="#br0" timeOffset="133570.1272">8614-126 230 0,'18'0'20'0,"-18"0"-20"15,0 0 0-15,0 0 0 0,0 0 56 0,0 0 8 16,0 0 0-16,0 0 1 0,0 0-44 0,0 0-9 0,0 0-1 0,0 0-1 15,0 0 7-15,0 0 2 16,0 0 0-16,0 0 0 0,0 0 13 0,0 0 4 0,0 0 0 16,0 0 0-16,0 0 16 0,0 0 3 0,0 0 1 0,0 0 0 15,0 0-11-15,0 0-1 0,0 0-1 0,0 0 0 16,0 0-7-16,0 0-2 0,0 0 0 0,0 0 0 16,0 0-8-16,0 0-2 0,0 0 0 0,0 0 0 15,0 0 3-15,0 0 0 0,0 0 0 0,0 11 0 16,0-11 6-16,0 8 2 0,0-8 0 0,0 12 0 15,0-12-12-15,0 0-3 0,0 8 0 0,4 0 0 16,-4-8-6-16,4 11-2 0,-4-11 0 0,9 8 0 16,-5 4-1-16,-4-12-1 0,9 4 0 0,0 3 0 15,0-3 5-15,0 0 1 0,-1 4 0 0,-8-8 0 16,14 4-16-16,-6 4 11 0,-8-8-11 0,13 4 10 16,-4 0 0-16,4-1 0 0,-13-3 0 0,9 8 0 0,4-4-2 15,-13-4-8-15,9 8 12 0,0 0-4 0,0 0 2 16,-1 3 0-16,1 1 0 0,-4-4 0 0,3 0 4 15,-8 3 1-15,9-3 0 0,-4 0 0 0,-5-8-5 16,4 12-1-16,0-5 0 0,5 5 0 0,-5-4-1 0,5 4-8 16,0-5 12-16,-5 5-4 0,5-4-8 0,0 4 12 15,-9-12-12-15,9 7 12 0,4 5-12 0,-9-4 10 16,-4-8-10-16,9 12 10 0,0-1-10 0,0 1 12 16,-5 0-12-16,0-1 12 0,5-3-4 0,-4 4-8 15,-1 0 12-15,0-1-4 0,5 1-8 0,-5 0 0 16,5-5 0-16,0 5 0 0,0 0 0 0,0-4 8 15,4 3-8-15,-4 1 0 0,4-4 13 0,0 4-2 16,0-5-1-16,5 1 0 0,-5 4-10 0,4 0 0 0,-4-5 0 16,1 5 0-16,3 0 0 0,-4-1 0 0,5 1 8 0,-5 0-8 15,-9 0 9-15,10-1-9 0,-1 5 10 0,0-1-10 16,-4-3 11-16,4 0-11 0,-4 0 12 0,-1 3-12 16,6 1 10-16,-6-1-10 0,1 1 8 0,0 0-8 15,4-5 13-15,0 9-2 0,-4-12-1 0,4 7 0 16,0-3 5-16,0 0 1 0,1 3 0 0,-1-3 0 15,-4 0-16-15,4-1 0 0,0 1 0 0,0 0 0 16,-4-1 0-16,4 1 11 0,0-4-11 0,-4 4 10 16,4-1-10-16,-4 1 0 0,4 0 0 0,-4-1 0 15,4 1 0-15,-4 0 8 0,-1-4-8 0,1 3 0 16,4 1 0-16,-4 0 0 0,0-5 8 0,0 1-8 16,-1 4 0-16,1-4 0 0,4 3 0 0,-8-3 0 15,4 0 0-15,-1 0 0 0,1 4 0 0,4-9 0 0,-4 5 0 16,0 0 10-16,4-4-10 0,-4 4 10 0,4-4-2 0,0 3-8 15,-4 5 12-15,0-4-4 0,8-4-8 0,-4 4 10 16,-4-1-10-16,4 5 10 0,0-4-10 0,1 4 0 16,-1-5 0-16,0 5 0 0,0 0 0 0,0 0 8 15,5-5-8-15,-1 5 0 0,1 0 0 0,-1-1 8 16,-3 1-8-16,3 0 0 0,1 0 0 0,-5-1 0 16,4-3 8-16,-3 4-8 0,-1-1 0 0,0 1 0 15,0 0 0-15,0 0 8 0,0-1-8 0,1-3 0 16,-1 0 0-16,0 0 0 0,0-1 0 0,0 5 0 15,0-8 0-15,1 4 0 0,-1-4 11 0,0 3-3 16,0 1-8-16,5-4 12 0,-5 4-3 0,4-4-1 16,-4 0 0-16,1-4 0 0,-1 8-8 0,4-5 8 0,1 1-8 15,-5 0 8-15,-4-4-8 0,4 4 10 0,9 0-10 16,-9 0 10-16,-4-4-10 0,4 0 0 0,5 4 9 0,-1-4-9 16,1 0 0-16,-1 0 8 0,-8 0-8 0,4 0 0 15,5 0 0-15,-1-4 0 0,-17 4 0 0,13 0 8 16,5-4-8-16,-5 0 11 0,5 4-11 0,-10-4 12 15,-8 4-3-15,18 0 0 0,4 0 0 0,-5 0 0 16,-8 0-9-16,4 0 12 0,5 0-12 0,4 0 12 16,-9-4-12-16,5 4 0 0,-5 0 0 0,4 0 0 15,1-4 0-15,-1 4 0 0,-8-3 9 0,9 3-9 16,-1-4 0-16,-4 0 0 0,1 0 0 0,-6 0 0 16,6 4 0-16,-1-4 8 0,0 0-8 0,0 0 0 15,-13 4 0-15,13-4 0 0,0 4 0 0,-4-4 0 16,-9 4 0-16,0 0 9 0,13 0-9 0,5-3 0 0,-5 3 10 15,-4 0-10-15,0 0 8 0,4 0-8 0,9-4 0 16,-5 4 8-16,-17 0-8 0,9-4 0 0,9 4 0 16,-5 0 8-16,0 0-8 0,-13 0 0 0,0 0 0 0,13 0 0 15,0-4 0-15,0 4 0 0,-13 0 0 0,9-4 0 16,9 4 0-16,-5 0 0 0,-9-4 0 0,9 4 8 16,-4 0-8-16,4-4 0 0,0 4 0 0,-4 0 0 15,-9 0 8-15,13-4-8 0,1 0 0 0,-1 4 0 16,-13 0 0-16,13-3 0 0,0 3 0 0,0-4 0 15,0 0 9-15,-13 4-9 0,0 0 0 0,9 0 8 16,4-4-8-16,-13 4 0 0,0 0 0 0,13-4 0 16,1 4 0-16,-1 0 8 0,0 0-8 0,-4 0 0 15,0-4 0-15,4 4 0 0,4 4 0 0,-8-4 0 0,-9 0 0 16,13-4 0-16,5 4 0 0,-5-4 0 0,-4 0 0 0,-1 4 0 16,1 0 0-16,0-4 0 0,4 0 0 0,-13 4 8 15,0 0-8-15,0 0 0 0,9-3 0 0,0-1 0 16,-9 4 0-16,0 0 0 0,8-8 0 0,-8 8 8 15,0 0-8-15,0 0 9 0,0 0-9 0,0 0 10 16,0 0-10-16,0 0 0 0,0 0 0 0,9-4 8 16,0 0-8-16,-9 4 0 0,0 0 0 0,0 0 8 15,0 0-8-15,0 0 0 0,13 0 0 0,-13 0 0 16,0 0 0-16,0 0 8 0,9-4-8 0,0 0 0 16,-9 4 0-16,0 0 0 0,0 0 8 0,0 0-8 15,13 0 0-15,-13 0 0 0,0 0 0 0,0 0 0 16,13 0 0-16,-9 0 8 0,-4 0-8 0,0 0 0 15,0 0 8-15,0 0-8 0,0 0 8 0,0 0-8 0,0 0 8 16,0 0-8-16,0 0 0 0,0 0 8 0,0 0 1 16,0 0 0-16,0 0 0 0,0 0 0 0,0 0-9 0,0 0 0 15,0 0 0-15,0 0-11 0,14-4 11 0,-14 4-10 16,0 0 10-16,0 0-10 0,0 0 10 0,0 0 0 16,0 0 0-16,0 0 0 0,0 0 0 0,0 0 0 15,0 0 0-15,0 0 0 0,0 0 0 0,0 0 0 16,0 0 0-16,0 0 0 0,0 0 0 0,0 0 0 15,0 0 0-15,0 0 0 0,0 0 0 0,0 0 0 16,0 0 0-16,0 0 0 0,4-4 0 0,-4 4 0 16,0 0 0-16,0 0 0 0,0 0 0 0,0 0 0 15,0 0 0-15,0 0 0 0,0 0 0 0,0 0 0 0,0 0 0 16,0 0 0-16,0 0 0 0,0 0 0 0,0 0 10 16,0 0-10-16,0 0 0 0,0 0 0 0,0 0 0 0,0 0 0 15,9-3 0-15,-9 3 0 0,0 0 0 0,0 0 0 16,9-4 0-16,-9 4 0 0,0 0 0 0,0 0 0 15,0 0 0-15,0 0 0 0,0 0 0 0,0 0 0 16,-9 0 0-16,9 0 0 0,0 0 0 0,0 0 9 16,0 0-9-16,0 0 8 0,0 0-8 0,0 0 8 15,0 0-8-15,0 0-11 0,0 0 3 0,0 0 0 16,0 0 8-16,0 0 0 0,0 0 8 0,0 0-8 16,0 0 0-16,0 0 0 0,0 0 0 0,0 0-8 15,0 0 8-15,0 0 0 0,0 0 0 0,0 0 0 16,0 0 0-16,0 0 0 0,0 0 0 0,0 0 0 15,0 0 0-15,0 0 0 0,0 0 0 0,0 0 0 16,0 0 0-16,0 0 0 0,0 0 0 0,0 0 0 0,9-4 0 0,-9 4 0 16,0 0 0-16,0 0 0 0,0 0 0 15,0 0 0-15,0 0 0 0,0 0 0 0,0 0 0 0,0 0 0 16,0 0 0-16,0 0 8 0,-9 4-8 0,9-4 0 16,0 0 0-16,0 0 0 0,0 0 0 0,0 0 0 15,0 0 0-15,0 0 0 0,0 0 0 0,0 0 0 16,0 0 0-16,0 0 0 0,0 0 0 0,0 0 0 15,0 0 0-15,0 0 0 0,0 0 0 0,0 0 8 16,0 0-8-16,0 0 8 0,0 0-8 0,0 0 0 16,0 0-8-16,0 0 8 0,0 0 0 0,0 0 0 15,0 0 0-15,0 0 0 0,0 0 0 0,0 0 0 16,0 0 0-16,0 0 0 0,0 0 0 0,0 0 0 0,0 0 0 16,0 0 0-16,0 0 0 0,0 0 0 0,0 0 0 0,0 0 0 15,0 0 0-15,0 0 0 0,0 0 0 16,0 0 0-16,0 0 0 0,0 0 0 0,0 0 0 0,0 0 0 15,0 0 0-15,0 0 0 0,0 0 0 0,0 0 0 16,0 0 0-16,0 0 0 0,0 0 0 0,0 0 8 16,13 4-8-16,-13-4 8 0,0 0-8 0,0 0 8 15,0 0-8-15,0 0 0 0,0 0-8 0,0 0 8 16,0 0 0-16,0 0 0 0,0 0 0 0,0 0 0 16,0 0 0-16,0 0 0 0,0 0 0 0,0 0 0 15,0 0 8-15,0 0-8 0,0 0 10 0,0 0-10 16,0 0 8-16,0 0-8 0,0 0 0 0,0 0 0 15,9 0 0-15,-9 0 0 0,0 0 0 0,0 0 0 16,0 0 0-16,0 0 0 0,0 0 0 0,0 0 0 16,-9 0 0-16,9 0 8 0,0 0-8 0,0 0 0 0,0 0 0 15,0 0 0-15,0 0 0 0,0 0 0 0,0 0 0 0,0 0 0 16,0 0 0-16,0 0 0 0,0 0 0 0,0 0 0 16,0 0 0-16,0 0 0 0,0 0 0 0,0 0 0 15,0 0 0-15,0 0 0 0,0 0 0 0,0 0 0 16,0 0 0-16,0 0 0 0,-9-4 8 0,9 4-8 15,0 0 0-15,0 0 9 0,0 0-9 0,0 0 0 16,0 0 0-16,0 0 8 0,0 0-8 0,0 0 0 16,0 0 0-16,0 0 8 0,9-4-8 0,-9 4 0 15,0 0 0-15,0 0-11 0,0 0 11 0,0 0 0 16,0 0 0-16,0 0 0 0,-4-4 0 0,4 4 8 16,0 0-8-16,0 0 8 0,0 0-8 0,0 0 0 0,0 0 0 0,0 0 0 15,0 0 0-15,0 0 0 0,0 0-8 0,0 0 8 16,8-4 0-16,-8 4 0 0,0 0 0 0,0 0 8 15,0 0-8-15,0 0 0 0,0 0 0 0,0 0 0 16,0 0 0-16,0 0 0 0,0 0 0 0,0 0 0 16,0 0 0-16,0 0 0 0,0 0 0 0,0 0-8 15,0 0 8-15,0 0 8 0,0 0-8 0,0 0 11 16,0 0-11-16,0 0 0 0,0 0 0 0,0 0 0 16,0 0 0-16,0 0 0 0,0 0 0 0,0 0 0 15,0 0 0-15,0 0-11 0,0 0 11 0,0 0-8 16,0 0 8-16,0 0 8 0,0 0-8 0,0 0 11 15,-8 0-11-15,8 0 0 0,0 0 0 0,0 0 0 16,0 0 0-16,0 0 0 0,0 0 0 0,0 0 0 16,0 0 0-16,0 0 0 0,0 0 0 0,0 0 0 15,0 0 0-15,0 0 0 0,0 0 0 0,0 0 0 0,0 0 0 16,0 0 0-16,0 0 0 0,0 0 0 0,-9 0 0 0,9 0 0 16,0 0 0-16,0 0 0 0,-9 4 0 0,9-4 0 15,0 0 0-15,0 0 0 0,0 0 0 0,0 0 0 16,0 0 0-16,0 0 0 0,0 0 0 0,0 0 0 15,0 0 8-15,0 0-8 0,0 0 0 0,0 0 0 16,0 0 0-16,0 0 0 0,0 0 0 0,0 0 8 16,0 0-8-16,-9 0 8 0,-4 0-8 0,13 0 8 15,0 0-8-15,0 0 8 0,0 0-8 0,0 0 0 16,0 0 0-16,0 0 0 0,0 0 0 0,0 0 0 16,0 0 0-16,0 0 0 0,0 0 0 0,0 0 0 0,-4 0 0 0,4 0 0 15,0 0 0-15,0 0-14 0,0 0 2 16,0 0 0-16,-9 0 12 0,9 0 0 0,0 0 0 0,0 0 0 15,0 0 10-15,0 0 2 0,0 0 0 0,0 0 0 16,0 0-12-16,0 0-17 0,0 0 4 0,0 0 1 16,0 0 20-16,0 0 5 0,0 0 1 0,0 0 0 15,0 0-14-15,0 0 0 0,0 0 0 0,0 0 0 16,0 0 0-16,0 0 0 0,0 0 0 0,0 0 0 16,-9 0 0-16,9 0 0 0,0 0 0 0,0 0 0 15,0 0 0-15,0 0 0 0,0 0 0 0,0 0 0 16,0 0 0-16,0 0 0 0,-9 0 0 0,9 0 0 15,0 0 0-15,0 0 0 0,-4 0 0 0,4 0 0 16,0 0 0-16,0 0-10 0,0 0 0 0,-9 4 0 16,9-4-162-16,0 0-33 0</inkml:trace>
    <inkml:trace contextRef="#ctx0" brushRef="#br0" timeOffset="13473.6766">8 369 115 0,'0'0'0'0,"0"0"10"0,0 0-10 0,0 0 0 0,0 0 0 0,0 0 0 16,0 0 68-16,0 0 11 0,0 0 2 0,0 0 1 15,0 0-15-15,0 0-3 0,0 0-1 0,0 0 0 16,14-4-7-16,-14 4-2 0,13 0 0 0,-13 0 0 16,0 0 14-16,0 0 4 0,9-4 0 0,-9 4 0 15,0 0-20-15,0 0-3 0,0 0-1 0,0 0 0 16,0 0-6-16,0 0-2 0,0 0 0 0,8-4 0 16,-8 4-22-16,0 0-5 0,0 0-1 0,0 0 0 15,0 0 0-15,0 0 0 0,0 0 0 0,14 4 0 16,-14-4 4-16,8 4 0 0,-8-4 0 0,14 4 0 15,-14-4 4-15,8 8 2 0,-8-8 0 0,14 8 0 0,-14-8-3 16,13 4-1-16,0 3 0 0,-4-3 0 0,0 0-4 0,4 4-1 16,-13-8 0-16,9 4 0 0,-1 4-4 0,5-4-1 15,-13-4 0-15,5 3 0 0,8 9 4 0,-4-8 1 16,-9-4 0-16,4 8 0 0,5 0-13 0,0-1 0 16,0-3 0-16,-1 4 0 0,1 0 0 0,0-4 8 15,4 4-8-15,-4-1 12 0,4-3 4 0,0 0 1 16,5 4 0-16,-5-4 0 0,5 0 1 0,-5 0 0 15,0 4 0-15,0-5 0 0,5 5 3 0,-5 0 1 16,5-4 0-16,-5 4 0 0,4-4-11 0,1 0-3 16,-5-1 0-16,5 5 0 0,-5-8-8 0,5 8 0 15,-5-4 0-15,4 4 8 0,-4-8-8 0,5 8 0 16,-5-1 0-16,0 5 8 0,5-4-8 0,-5 0 0 0,0-1 0 16,5 5 0-16,-5-4 0 0,5 4 0 0,-1-5 0 0,1 5 8 15,-1 0-8-15,1-4 0 0,0 3 9 0,-1 1-9 16,5-4 12-16,-4-4-1 0,-1 4-1 0,1-5 0 15,4 1 0-15,0 4 0 0,0-4 0 0,0 0 0 16,-5 0-1-16,5-4 0 0,-4 0 0 0,0 4 0 16,4-4-1-16,-5 8-8 0,5-8 12 0,0 3-4 15,-4 1-8-15,-1 0 12 0,5 0-12 0,0 0 12 16,5 4-4-16,-5-8-8 0,0 4 12 0,0 0-4 16,0 0-8-16,0-4 10 0,4 0-10 0,-4 0 10 15,0 0-10-15,4-4 8 0,-4 4-8 0,5-8 8 16,3 8 0-16,1-4-8 0,-5 0 12 0,10-4-4 15,-1 4 0-15,0 0 0 0,0 1 0 0,0-1 0 0,0 0-8 16,1 0 0-16,-6 4 0 0,1-4 0 0,4 4 0 16,-8 0 0-16,3 0 0 0,-3-4 0 0,-5 4 0 0,0 0 8 15,0 0-8-15,0 0 0 0,-5 0 8 0,5 0-8 16,-4 0 0-16,4 0 8 0,-5-4-8 0,1 4 0 16,4-4 0-16,-4 0 8 0,4 0-8 0,-5 1 0 15,1 3 0-15,-1-4 0 0,5 0 0 0,-4 0 0 16,0 0 0-16,-5 0 0 0,4 0 0 0,-4 0 8 15,5-4-8-15,-5 5 0 0,0-1 8 0,5 0-8 16,-5 4 0-16,0-4 8 0,1 4 1 0,-6-4 0 16,6 4 0-16,-6-4 0 0,1 4-9 0,0-4 10 15,0 0-10-15,4 4 10 0,-4 0-10 0,4-4 0 0,-4 4 0 16,4 0 0-16,-4 0 0 0,4 0 0 0,0 0 0 0,0 0 0 16,0 4 0-16,1-8 8 0,-1 4-8 0,0-4 0 15,0 4 0-15,0-3 0 0,5-5 0 0,-1 4 0 16,-3-4 0-16,3 4 0 0,1 0 8 0,-1 0-8 15,1 0 0-15,0 1 0 0,4 3 9 0,0-4-9 16,-5 0 0-16,5 0 8 0,-4 4-8 0,-1-4 0 16,1 4 0-16,4-4 0 0,-5 4 0 0,1-4 8 15,0 0-8-15,-1 4 0 0,1 0 0 0,-1-4 0 16,1 4 0-16,4 0 0 0,-5 0 0 0,5-4 8 16,0 1-8-16,0 3 0 0,-4 0 0 0,4-4 0 15,0 4 8-15,0-4-8 0,-4 0 10 0,-1 0-10 16,5 4 0-16,-4-4 0 0,-1 0 0 0,1 0 0 0,4-4 0 15,-5 5 0-15,1-5 0 0,0 4 0 0,-5 0 9 16,4 0-9-16,1 0 8 0,-5 0-8 0,0 0 10 16,5 0-10-16,-1 4 12 0,1-3-12 0,-5-1 8 15,0 4-8-15,5-4 0 0,-5 4 0 0,0-4 8 0,5 0-8 16,-5 4 0-16,5-4 0 0,-1 0 0 0,1 0 0 16,-5 0 0-16,5 0 0 0,-1 4 0 0,1-3 0 15,-1-1 0-15,5 0 0 0,-8 0 8 0,3 0-8 16,1 0 0-16,-1 0 0 0,-4-4 0 0,5 4 0 15,0 1 0-15,-5-1 0 0,0 0 0 0,5 0 0 16,-5 0 0-16,0 0 0 0,0 0 10 0,0 0-10 16,1 4 8-16,-6-4-8 0,10 0 9 0,-5 4-9 15,0 0 10-15,0-3-10 0,1 3 0 0,-1 0 8 0,0 0-8 16,-4-4 0-16,4 4 0 0,0 0 0 0,5-4 0 0,-5 4 0 16,-4-4 0-16,8 0 0 0,-3 4 0 0,-1-4 0 15,4 0 0-15,-3 0 0 0,3 0 0 0,-4 0 0 16,5 4 8-16,-5-3-8 0,0-1 0 0,-4 0 0 15,9 0 0-15,-5 0 0 0,0 0 0 0,0 4 0 16,0-4 0-16,-4 4-8 0,4-4-1 0,-4 4 0 16,-9 0 9-16,13-4 12 0,1 4-2 0,-1-4-1 15,-13 4-9-15,0 0 0 0,8 0 0 0,6 0 0 16,-1 0 0-16,-4 0 0 0,-9 0 0 0,8 0 0 16,6-3 0-16,-6 3 0 0,-8 0 0 0,9-4 0 15,4 0 0-15,-4 0 0 0,0 4 0 0,-9 0 0 16,9-4 0-16,0 0 0 0,-1 0 0 0,1 0 0 15,-9 4 0-15,9-4 0 0,4-3 0 0,-4 3 0 16,-9 4 0-16,9-4 8 0,-1 0-8 0,6 0 0 0,-6 0 0 16,1 0 0-16,0 4 8 0,0-4-8 0,4 0 0 15,-4 0 0-15,0 1 0 0,-1-1 0 0,1 0 0 16,0 0 0-16,4 4 0 0,-4-4 0 0,-9 4 0 0,9-4 0 16,4 0 0-16,0 0 0 0,-4 0 0 0,0 4 0 15,4-7 0-15,0 3 0 0,-4 4 0 0,0-4 0 16,4 0 0-16,-4 4 0 0,4-4 0 0,-4 0 0 15,-1 0 0-15,1 4 0 0,4-4 8 0,5 0-8 16,-5 4 0-16,0-4 8 0,5 1-8 0,-5 3 0 16,0-4 0-16,1 4-11 0,-1-4 11 0,-5 0 0 15,6 4 0-15,-1-4 0 0,-4 0 0 0,-1 0 0 16,6 0 0-16,-1 0 0 0,-4 4 0 0,4-4 0 0,-4 1 8 16,4 3-8-16,-4-4 0 0,4 0 9 0,-4 0-9 15,4 0 0-15,-4 0 8 0,4 4-8 0,-5-4 0 16,1 0 0-16,0 0 0 0,0 0 0 0,-9 4 0 0,9-3 0 15,-9 3 0-15,8-4 0 0,-3 0 0 0,4 0 0 16,-5 4 0-16,-4 0 0 0,9-4 0 0,0 0 0 16,-9 4 0-16,8-4 0 0,1-4 8 0,4 8-8 15,-4-4 0-15,-4 1 0 0,3-5 0 0,-8 8 0 16,9-4 0-16,-4 0 0 0,-5 4 0 0,8-4 0 16,-8 4 0-16,5-8 8 0,4-3-8 0,-5 7 0 15,-4 4 10-15,9-4-10 0,-5 0 8 0,5-4-8 16,-5 4 0-16,-4 4 8 0,5-4-8 0,3-4 0 15,1 5 0-15,-9 3 8 0,0 0-8 0,0 0 0 16,9 0 0-16,-9 0 0 0,0 0 0 0,0 0 0 16,0 0 0-16,0 0 0 0,0 0 0 0,0 0 0 0,0 0-22 15,0 0 0-15,0 0 0 0,0 0 0 16,0 0-22-16,0 11-4 0,0-3 0 0,0 4-704 16,4-1-140-16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35.9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04EE29-1325-4787-9AAC-5839669CB6A7}" emma:medium="tactile" emma:mode="ink">
          <msink:context xmlns:msink="http://schemas.microsoft.com/ink/2010/main" type="inkDrawing" rotatedBoundingBox="14656,9215 23379,8132 23674,10505 14950,11588" semanticType="callout" shapeName="Other">
            <msink:sourceLink direction="with" ref="{857FD24B-6CD7-47EE-AF96-2B30C60ABA64}"/>
            <msink:sourceLink direction="with" ref="{068C7EBA-EB0E-4B32-8EFF-63F51035C85E}"/>
          </msink:context>
        </emma:interpretation>
      </emma:emma>
    </inkml:annotationXML>
    <inkml:trace contextRef="#ctx0" brushRef="#br0">0 284 622 0,'0'0'28'0,"0"0"5"0,0 0-33 0,0 0 0 16,0 0 0-16,0 0 0 0,0 0 48 0,4-4 2 15,5-4 1-15,-9 8 0 0,4-8 5 0,1 0 0 16,4 1 1-16,-5 3 0 0,-4 4-3 0,9-8-1 16,-5 0 0-16,-4 8 0 0,0 0-17 0,0 0-3 15,0 0-1-15,0 0 0 0,9 0-11 0,-9 0-2 16,0 0-1-16,9 12 0 0,-1 0-4 0,-3-1-1 16,-5 5 0-16,4-1 0 0,-4 1-5 0,0 0-8 15,5 3 11-15,-1 1-11 0,-4-1 12 0,0 1-12 16,4-1 12-16,1 1-12 0,-1-1 16 0,5 1-3 0,-5-1-1 15,5 1 0-15,4-1 10 0,-4-3 2 0,4 3 0 16,0 5 0-16,0-5 1 0,1 1 1 0,-1-1 0 0,0 5 0 16,5-5 1-16,-1 4 0 0,5-3 0 0,-4 3 0 15,3-3-27-15,1 3 0 0,-4 1 0 0,8-1 0 16,-4-3 12-16,5-1 0 0,-1 4 0 0,-4-3 0 0,4-1 1 0,0 9 1 0,1-9 0 0,-1 5 0 31,-4-1-5-31,0-3-1 0,4-1 0 0,1 4 0 0,-5-3-8 16,-1-1 0-16,1 1 9 0,5-1-9 15,-5 1 8-15,0-4-8 0,4 3 8 0,-4 1-8 16,-5-1 17-16,5 1-1 0,0-5 0 0,0 5 0 0,0-1-1 0,0 5-1 16,0-9 0-16,0 5 0 0,4-1 2 0,-4 5 0 15,-4-5 0-15,4 1 0 0,0-1-4 0,-5 1 0 16,5-1 0-16,0 1 0 0,-4-5-4 0,4 5 0 16,0-5-8-16,-5 5 12 0,5-1 1 0,-4 1 0 15,-1-9 0-15,5 5 0 0,0-4 2 0,-4-4 0 16,-1 3 0-16,5-3 0 0,-4 0-4 0,-1 4-1 15,5-5 0-15,0 1 0 0,-4 0-10 0,3 4 0 16,-3-1 9-16,0 1-9 0,3-4 0 0,-3 3 9 16,0-3-9-16,-1 4 0 0,1 0 12 0,-1-1-12 15,1 1 12-15,-1 0-12 0,1-1 0 0,-5-3 0 16,5 0 0-16,-1 4 0 0,1-4 0 0,-5 3 0 16,4-3 9-16,1 0-9 0,-5 0 15 0,5-4-3 15,-1 3-1-15,1 1 0 0,-1 0 5 0,1 0 0 0,-1-4 1 16,1 3 0-16,4-3-4 0,0 0-1 0,0 0 0 0,0 0 0 15,-5 0-2-15,10 0-1 0,-1 0 0 0,0-4 0 16,-8 4-9-16,4 0 10 0,0-4-10 0,4 3 10 16,0-3-2-16,-4 4 0 0,0-4 0 0,0 4 0 15,0 0 3-15,0 0 0 0,0-4 0 0,0 4 0 16,0 0 13-16,0-4 2 0,0 4 1 0,0 4 0 16,0-8-27-16,-1 3-16 0,1-3 3 0,-4 4 0 15,4-4 13-15,-5 4 0 0,5 0 0 0,0-4 0 16,0 0 0-16,0 0 0 0,-4 0 8 0,4 0-8 15,-5 4 8-15,5-4-8 0,0 0 9 0,-4 0-9 16,-1 0 12-16,1 0-3 0,4 0-1 0,-5 4 0 16,1 0-8-16,-1-4 10 0,1 4-10 0,-1 0 10 15,1 0-10-15,0-1 0 0,-1-3 0 0,1 4 0 0,-5-4 0 16,4 0 0-16,1 0 0 0,-1 0 0 0,1 0 8 16,-5 0-8-16,5 0 0 0,-1 0 8 0,1 0-8 15,-1 0 12-15,1 0-12 0,-1 4 12 0,-3-4-4 16,3 0 0-16,1 0 0 0,-1 4 0 0,5-4-8 0,-4 4 8 15,4-4-8-15,-5 0 8 0,1 0-8 0,-1 0 10 16,5 0-10-16,-4 0 10 0,4 0-10 0,0 0 0 16,0 0 0-16,0 0-11 0,-1 0 11 0,-3 0 0 15,8 0 8-15,-4-4-8 0,0 4 0 0,5-4 8 16,-6 4-8-16,1-4 0 0,0 4 0 0,0 0 0 16,0-4-10-16,0 4 10 0,0-3 0 0,-4-1 12 15,4 0 0-15,0 0 0 0,-1 0-12 0,1 0 11 16,0-4-11-16,5 4 10 0,-5-3-10 0,0-1 0 0,-1 4 9 15,1-4-9-15,5-4 8 0,-5 5-8 0,4 3 10 0,-4-4-10 16,4 0 11-16,-4 0-11 0,5 0 12 0,-1 1-12 16,5-5 8-16,-5 0-8 0,0 4 0 0,-4 1 0 15,4-1 0-15,-4 0 8 0,0-4-8 0,5 5 0 16,-5-5 10-16,0 0-10 0,-1 4 8 0,-3-3-8 16,4-1 9-16,0 0-9 0,0 1 10 0,0-1-10 15,-5 0 9-15,10 0-9 0,-1-3 8 0,-4 3-8 16,4 0 0-16,-4 1 0 0,4-5 8 0,1 5-8 15,-1-1 0-15,0 0 0 0,1 0 0 0,3 1 0 16,10 3 8-16,-9-4-8 0,-9 1 0 0,4-1 8 16,5-4-8-16,-1 5 0 0,-3-1 0 0,-5 4 0 15,0-4 0-15,4 1 0 0,0 3 9 0,-4 0-9 0,0 0 8 16,0 0-8-16,9-3 10 0,-5 3-10 16,5 0 0-16,-5-4 8 0,0 5-8 0,9-1 0 0,1 0 0 0,-6 0 0 15,-8 0 0-15,9 1 0 0,4-1 0 0,-4 4 0 16,-1-4 0-16,-8 0 0 0,5 4 8 0,-5-3-8 15,4-1 0-15,-8 0 0 0,-1 0 8 0,5 0-8 16,0 1 0-16,0-1 9 0,-5 0-9 0,1 4 0 16,0-4 9-16,8 1-9 0,-4-1 8 0,-5 4-8 15,1-4 8-15,4 0-8 0,4 0 8 0,0 1-8 16,-4 3 10-16,0-4-10 0,5 0 8 0,-1 4-8 16,0-4 0-16,-4 1 0 0,0-1 0 0,5 0 8 15,-1 0-8-15,-4 0 0 0,-5 1 0 0,5-1 0 16,0 4 8-16,0-4-8 0,0 4 0 0,-4 0 8 15,4-3-8-15,-5-1 0 0,1 0 8 0,-1 4-8 0,1-4 0 16,-1 0 0-16,1 5 0 0,-1-5 8 0,-3 0-8 0,3 4 0 16,-4-4 0-16,0 0 0 0,1 5 0 0,-1-1 0 15,0-4 8-15,-4 4-8 0,8-4 0 0,-8 0 0 16,4 1 12-16,-4 3-3 0,9-4-1 0,-5 4 0 16,-5 0-8-16,6-4 0 0,-1 4 0 0,-4-3 0 15,4-1 0-15,0 4 0 0,-4-4 0 0,4 4 0 16,0-8 0-16,0 5 0 0,0 3 0 0,0-4 0 15,1 0 0-15,-1 0 0 0,0 1 8 0,-4-1-8 16,4 4 0-16,0-4 0 0,0 0 0 0,0 0 0 16,1 1 0-16,-1-1 0 0,4 0 0 0,-4-4 8 15,1 5-8-15,-1-1 0 0,0 0 0 0,0-4 0 0,0 4 0 16,-4-3 0-16,4 3 0 0,0 0 0 0,0-4 0 16,1 5 8-16,-1-1-8 0,-4 0 0 0,4 0 8 15,0 0-8-15,0 1 0 0,0-1 8 0,0 0-8 0,-4 0 0 16,4 0 0-16,0 1 0 0,1-5 0 0,-1 4 0 15,4 0 0-15,-3-3 0 0,-1 3 0 0,4 0 0 16,-4 0 8-16,1 0-8 0,3 1 0 0,-4-1 0 16,5 0 0-16,-1 0 0 0,1 4 0 0,-5-7 0 15,0 3 0-15,5 0 0 0,-5 0 0 0,0 0 0 16,5 1 0-16,-1-1 8 0,-4-4-8 0,5 8 0 16,-1-4 0-16,1 1 0 0,4-1 0 0,-5 4 0 15,1-4 0-15,0 0 0 0,-1 1 0 0,1-5 0 16,-1 8 0-16,1-4 0 0,-1 0 0 0,1 4 0 15,-5-3 0-15,5-1 0 0,-1 0 0 0,-4 0 0 0,5 0 0 16,-5 1 0-16,5-1 0 0,-1 0 8 0,-4 0-8 0,5 0 0 16,-5 1 0-16,5-1 8 0,-5 0-8 0,4 0 0 15,-4-3 0-15,5 3 0 0,0 0 0 0,3-4 0 16,-3 4 0-16,4 1 0 0,0-1 8 0,4 0-8 16,-4 0 0-16,0 0 0 0,0 1 0 0,0 3 0 15,-5-8 0-15,5 4 0 0,-4 0 0 0,4 5 0 16,-5-5 0-16,1 0 0 0,-5 0 0 0,0 0 8 15,0 1-8-15,-4-1 8 0,0 0-8 0,4 0 8 16,-4 0-8-16,-5 1 8 0,5-1-8 0,0 0 8 16,-5-4-8-16,5 4 0 0,-5 1 0 0,5-1 0 15,-4 0 0-15,3 0 0 0,-3 0 0 0,4 5 0 16,-5-5 0-16,5 0 0 0,-5 4 0 0,0 0 0 16,5-4 0-16,-4 4 0 0,-5 4 0 0,8-3 0 0,-3-1 0 15,4-4 0-15,-9 8 0 0,0 0 0 0,8-4 0 16,1 0 0-16,-4 0 0 0,-5 4 0 0,8-4 0 0,-8 4 0 15,0 0 0-15,5-4 0 0,-1-3 0 0,-4 7 0 16,0 0 0-16,0 0 0 0,9-4 0 0,-9 4 0 16,0 0 0-16,0 0 0 0,4-4 0 0,-4 4 0 15,0 0 0-15,0 0 0 0,0 0 0 0,0 0 0 16,0 0-8-16,0 0 8 0,0 0-9 0,0 0 9 16,0 0-12-16,0 0 12 0,0 0-12 0,0 0 12 15,5-8-12-15,-5 8 12 0,0 0-13 0,0 0 4 16,0 0 1-16,0 0 0 0,0 0-7 0,0 0-1 15,0 0 0-15,0 0 0 0,0 0-4 0,0 0 0 0,0 0-1 16,0 0 0-16,0 0 5 0,0 0 2 0,0 0 0 0,0 0 0 16,0 0 2-16,0 0 1 0,-5 0 0 0,5 0 0 15,-9-4-9-15,1 4-1 0,8 0-1 0,-5 0 0 32,-3 0-72-32,-6 4-14 0,6 0-4 0,-6 4-685 0,-8-1-138 0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43.3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A58FBE-F8B2-4F4D-9648-2B0E5F51E4C2}" emma:medium="tactile" emma:mode="ink">
          <msink:context xmlns:msink="http://schemas.microsoft.com/ink/2010/main" type="inkDrawing" rotatedBoundingBox="14690,9634 23862,4655 27729,11778 18557,16757" semanticType="callout" shapeName="Other">
            <msink:sourceLink direction="with" ref="{E151617C-D6EF-4DD6-8F7A-0E6C5BE0E017}"/>
            <msink:sourceLink direction="with" ref="{688B7B4F-8DEF-4B7E-8E89-E149A69E3CAE}"/>
          </msink:context>
        </emma:interpretation>
      </emma:emma>
    </inkml:annotationXML>
    <inkml:trace contextRef="#ctx0" brushRef="#br0">-6 805 633 0,'0'0'56'0,"0"0"-44"15,0 0-12-15,-5 8 0 0,5-8 39 0,-4 12 5 16,4-4 2-16,-4 3 0 0,4-3-27 0,-5 8-6 16,5-1-1-16,-4 1 0 0,4 0 4 0,0-1 0 15,0 9 0-15,0-5 0 0,0 4 1 0,0-3 1 16,4-1 0-16,5 5 0 0,0-1 6 0,-1-3 2 16,6 3 0-16,-6 4 0 0,6-3 12 0,-6 3 2 15,6-3 1-15,-1 7 0 0,4-4-5 0,1 4 0 0,-1 0-1 16,1 5 0-16,-5-5 1 0,5 4 1 15,-5 0 0-15,4 0 0 0,1 4-2 0,-1-4-1 0,5 4 0 16,0 4 0-16,0 0-10 0,0 4-1 0,0-4-1 16,4 7 0-16,-4 1-7 0,9 0-2 0,-5 3 0 0,5-3 0 15,0 0 3-15,-1-1 1 0,6 5 0 0,-1 0 0 16,4 3-2-16,1-3-1 0,-5 3 0 0,9 1 0 16,-9 3-14-16,0 0 8 0,0-3-8 0,0-1 0 15,0-3 14-15,0 0-3 0,-4-1-1 0,0 1 0 16,4-1 8-16,0 1 2 0,-4 7 0 0,4-3 0 15,4-1-8-15,-4-3 0 0,0 0-1 0,0-5 0 16,5 1 1-16,-5 0 0 0,-4-4 0 0,4-1 0 16,-4 1-1-16,-1 8 0 0,1-1 0 0,0-3 0 15,-1 4-11-15,-3-1 10 0,-1 1-10 0,5-5 10 16,-5 1-2-16,0 0 0 0,-4-4 0 0,5-4 0 0,-1 3 4 16,0-3 0-16,1 0 0 0,-1-4 0 0,-4 0 10 15,4 4 2-15,-4 0 1 0,0-4 0 0,4 0-14 0,1 4-3 16,-5 0-8-16,4-4 12 0,0 0-3 0,-4 0-1 15,5 0 0-15,-6-4 0 0,1 0 0 0,5 0-8 16,-5 0 12-16,0 4-4 0,0-4-8 0,4 0 8 16,-9 8-8-16,5-4 8 0,0 0-8 0,0 0 0 15,0-4 0-15,-4 0 8 0,8 1 2 0,-4-1 0 16,4-4 0-16,-4 0 0 0,5 0 0 0,-1-3 0 16,0-1 0-16,-4 0 0 0,4 4-10 0,1-3 8 15,-1-1-8-15,0 4 8 0,1-4-8 0,-1 5 0 16,0-5 0-16,-4 4 0 0,5-4 16 0,-1 5-1 0,-4-1-1 15,0 0 0-15,0 0-14 0,0 0 0 0,0 1 0 16,-5-1 0-16,5-4 0 0,0 4 0 0,-4 0 0 16,-1-3 0-16,1 3 0 0,-1-4 12 0,1 1 0 0,-1-1 0 15,1 0 3-15,0 0 0 0,-1 1 0 0,5-1 0 16,-4 0 1-16,3 5 1 0,1-5 0 0,0 0 0 16,0 0-5-16,5 1 0 0,-1-5-1 0,0 4 0 15,1-3-1-15,-1 3 0 0,5-3 0 0,-1 3 0 16,1-4-2-16,0 1 0 0,-1-5 0 0,-3 1 0 15,8 3-8-15,-9-3 8 0,5-1-8 0,-5-3 8 16,1-1 0-16,-1 5 0 0,0-5 0 0,1 1 0 16,3 3 2-16,-3-3 0 0,3 0 0 0,1-1 0 15,0-3-10-15,-1 4 12 0,1-5-12 0,0 1 12 16,-5-4-12-16,5 0 0 0,0-1 0 0,-1-3 8 0,1 4-8 16,0-4 0-16,-5 0 0 0,5 0-11 0,-5 0 11 15,5 0 0-15,-9 3 8 0,4 1-8 0,0 0 0 0,-4-4 9 16,0 4-9-16,5-4 0 0,-1-1 9 0,0 1-9 15,1 4 0-15,-6-4 9 0,-3-4-9 0,4 4 10 16,0 0-10-16,0-4 10 0,-9 0-10 0,5 0 0 16,3-4 0-16,1 4 0 0,-4-4 8 0,4 4-8 15,-5 0 8-15,5-4-8 0,5 4 8 0,-5-4-8 16,-5 4 8-16,1 0-8 0,4-4 8 0,4 0-8 16,-8 4 8-16,-1-3-8 0,1-1 14 0,-1 0-2 15,1 0-1-15,-1 4 0 0,-4-8-11 0,1 8 0 16,12-4 0-16,-9-4 0 0,1 4 0 0,0 1 8 0,4-1-8 15,-1-4 8-15,1 4-8 0,0 0 10 0,-4 0-10 16,8-4 10-16,1 1-10 0,-6-1 0 0,-3 0 0 16,0-4 8-16,3 4-8 0,1 1 0 0,-8-9 0 0,8 8 0 15,-5-3 0-15,5-5 0 0,-4 4 0 0,-1 1 0 16,-4-5 0-16,0 4 0 0,9 1 0 0,-4-1 8 16,4 4-8-16,-5-4 0 0,1 1 9 0,4 3-9 15,0 0 10-15,-5 0-2 0,-3 0-8 0,3 1 12 16,9-1-12-16,-4 0 0 0,-8-4 0 0,-1 1 0 15,4 3 0-15,5-4 0 0,-4 4 0 0,-1-3 0 16,-4-1 0-16,5 0 0 0,4 1 0 0,-5-5 0 16,-3 4 8-16,3 1-8 0,5-1 0 0,0 0 0 15,-4 0 0-15,4 1 8 0,-5-5-8 0,1 1 0 16,4-1 0-16,-1-4 0 0,-7 1 8 0,3-1-8 16,1 1 0-16,-1-1 9 0,-4 1-9 0,5-1 8 0,-5 1 1 15,0-1 0-15,1 1 0 0,-1-1 0 0,0 1 1 16,0 3 0-16,5 1 0 0,-5-5 0 0,0 5-10 0,0-1 10 15,0 0-10-15,0 5 10 0,1-5-10 0,3 1 0 16,-4-1 0-16,0 4 0 0,5-7 0 0,-5 7 0 16,5-4 0-16,-5-3 0 0,4 3 0 0,5-3 0 15,-9-5 0-15,5 5 0 0,0-1 0 0,-1 5 0 16,1-5 0-16,4 1 0 0,-5-5 0 0,1 1 0 16,4 0 0-16,-5-1 0 0,5 5 10 0,0-5-10 15,0 5 12-15,4-1-12 0,1 1 10 0,-5 3-10 16,-1-3 8-16,1 3-8 0,-4-3 0 0,8 3 0 15,-8 1 8-15,-1-1-8 0,1 0 0 0,0 1 0 16,-5-1 0-16,4 4 0 0,-4-3 0 0,5 3 0 0,-5-3 0 16,-4 3 0-16,4 4 0 0,5-4 0 0,-5-3 0 0,0 3 0 15,-4 0 0-15,4-3 0 0,0 3 0 0,-4-4 8 16,4 1-8-16,0 3 0 0,0-3 9 0,-4 3-9 16,4-4 8-16,-4 5-8 0,4-5 8 0,0 4-8 15,0-3 0-15,1 3 0 0,-1 0 0 0,0 1 8 16,0-5-8-16,0 0 0 0,0 5 0 0,-4-1 0 15,4-4 0-15,1 1 0 0,3-5 0 0,-4 9 0 16,0-5 0-16,1 4 0 0,-1 1 0 0,0-1 0 16,4 0 0-16,-3-3 0 0,-1 3 0 0,0 0 0 15,0 0 0-15,0 1 0 0,0-1 0 0,1 0 0 16,-1 1 0-16,0 3 0 0,0-4 0 0,0 4 0 16,0-3 8-16,1 3-8 0,-6-4 8 0,10 4-8 15,-5 1 0-15,0-1 0 0,0 0 0 0,1 0 0 0,-1 0 0 16,0-3 0-16,4 3 0 0,-3-4 0 0,-1 0 0 0,4 1 0 15,-4-1 0-15,5 0 8 0,0 1-8 0,-5-5 0 16,0 4 0-16,0 1 0 0,0-5 0 0,0 0 0 16,0 1 0-16,1-1 8 0,-1 5-8 0,0-1 0 15,0-4 0-15,0 5 0 0,0 3 0 0,1-4 0 16,-6 0 0-16,6 1 0 0,-6-1 0 0,5 0 0 16,1 1 0-16,-6-1 0 0,1 0 0 0,0 0 0 15,0 1 0-15,0-1 8 0,4 0-8 0,-5-3 0 16,1 3 0-16,0-4 0 0,0 5 0 0,0 3 0 15,-1-8 0-15,1 5 0 0,0-1 0 0,0-4 0 16,-5 5 0-16,9-1 8 0,-4 0-8 0,0 1 0 0,0-5 0 16,-1 4 0-16,1 1 0 0,0-1 0 0,0 0 0 0,4 0 0 15,-4 1 0-15,4-1 0 0,-5 0 0 0,1-3 0 16,0 3 0-16,0 0 0 0,4 1 0 0,-4 3-8 16,0-4 8-16,4-3 0 0,-5 3 0 0,1 0 0 15,0-3 0-15,0 3 8 0,4 0-8 0,-4-3 8 16,4 3-8-16,0-8-8 0,0 9 8 0,0-5-12 15,-4 0 12-15,4 1 14 0,5-1-3 0,-5 1-1 16,0-1-10-16,-4 1 0 0,4 3 0 0,0-4 8 16,0 1-8-16,1 3 0 0,-6-4 0 0,6 1 8 15,-1-1-8-15,0 1 0 0,0-5 0 0,0 4 0 16,5 1 0-16,-1-5 0 0,-4 5 8 0,5-1-8 16,0 1 0-16,-5-1 0 0,4 0 0 0,-4 1 8 15,1-1-8-15,-1 1 0 0,0-1 0 0,0 4 8 0,-4-3 5 0,4 3 1 16,-4-8 0-16,0 9 0 0,-1-9-14 15,1 5 0-15,0-1 0 0,-5-3 0 0,5 3 0 16,0-4-12-16,0-3 3 0,4 4 0 0,-4-1 9 0,-5 1 0 16,9-5 10-16,-9 5-10 0,5-5 0 0,4 5 0 15,-4-1 0-15,4 1 0 0,-4 3 0 0,0-3-8 16,0 3 8-16,-1 0 0 0,1 1 0 0,4-1 0 16,-8 1 0-16,4-1 0 0,-1 0 0 0,1 1 0 15,-5-1 0-15,5 1 0 0,0-1 0 0,0 4 8 16,0-3-8-16,-1 3 0 0,1-4 0 0,0 1 8 15,0-1-8-15,-1 5 0 0,1-9 0 0,0 8 0 16,4-3 0-16,-4-1 0 0,4 1 8 0,-4-1-8 0,0 4 0 16,4-7 0-16,-4 3 0 0,4 1 0 0,-4-1 0 15,-1-4 0-15,5 5 0 0,-4-5 0 0,4 5 0 0,-4-1 0 16,4-3 0-16,-4 3 0 0,4 0 9 0,-4 1-9 16,4-1 0-16,-4 1 0 0,4-1 0 0,0 0 0 15,0 1 0-15,-4 3 0 0,0-3 8 0,4 3-8 16,-4-4 0-16,0 5 0 0,-1-9 0 0,1 8 0 15,0-3 0-15,0 3 0 0,0-4 0 0,4 1 0 16,-4 3 0-16,4-3 0 0,0 3 0 0,0-4 0 16,0 1 0-16,-4-1 0 0,4 4 0 0,5-3 0 15,-5 3 0-15,0-4 0 0,0 1 0 0,9-1 0 16,-9 1 0-16,5-1 0 0,-5 0 0 0,4-3 0 16,5 3 0-16,-4-3-9 0,-5-1 9 0,5 5-10 15,-5-5 10-15,0 5 0 0,0-1 0 0,0 1 0 0,0-1 0 16,1 0 0-16,-6-3 0 0,6 3 0 0,-1-3 0 0,4-1 0 15,-4 5 0-15,5-1 0 0,-5-3 0 0,0 3 0 16,5-4 0-16,-5 1 0 0,0-1 0 0,5 5 0 16,-5-1 0-16,0 1 0 0,0-1 0 0,-4 0 8 15,4 1-8-15,0-1 8 0,1 1-8 0,-6-5 0 16,5 5-8-16,1-1 8 0,-6 0 0 0,6 1 0 16,-6-5 0-16,1 1 8 0,0-1-8 0,0 1 0 15,-1-5-8-15,6 5 8 0,-6-1 0 0,1 5 0 16,4-5 0-16,-4 1 0 0,0-1 0 0,0 1 0 15,4-1 0-15,-4 5-8 0,8-5 8 0,-4 5 0 16,0-5 0-16,1 1 0 0,3-5 0 0,-4 5 0 16,-4 3 0-16,4-3 0 0,-4-1 0 0,4 1 0 15,0-1 0-15,0 4 0 0,-4-3 0 0,0-1 0 0,4 5 0 0,-4-5-8 16,4 1 8-16,-4 3 0 0,4-3 0 0,-9-5 0 16,10 5 0-16,-1-1 0 0,-4 1 0 0,-1-1 0 15,5 1 0-15,-4-1 0 0,0-3 0 0,0 3-8 16,0-3 8-16,-1 4 0 0,1-1 0 0,0-3 0 15,-5-1 0-15,5 5 0 0,0-1 0 0,4-3-8 16,-4 3 8-16,0 1 0 0,-1-1 0 0,5 1 0 16,-4-1 0-16,0 5 0 0,0-5 8 0,-5 5-8 15,5-1 0-15,-5 0 0 0,1 1 0 0,-1 3 8 16,1 0-8-16,-1 1-12 0,5-5 4 0,-5 4 0 16,-4 1 8-16,4-1 0 0,1-4 0 0,-1 9 0 15,-4-9 0-15,5 4 0 0,-1 1 0 0,0-1 0 16,-4 0 0-16,5 4 0 0,-1-3 0 0,1 3 0 0,-1 0 0 15,-4 8 0-15,4-8 0 0,1 1 0 0,-5 7 0 16,0 0 0-16,0-4 0 0,0 4 0 0,0 0 0 0,0 0 0 16,4-8 0-16,-4 8 0 0,0 0 0 0,0 0 0 15,0 0 0-15,0 0 0 0,0-8-11 0,0 8 11 16,0 0-13-16,0 0 5 0,0 0 8 0,0 0-8 16,0 0 8-16,0 0-8 0,0 0 8 0,0 0 0 15,0 0-9-15,0 0 9 0,0 0 0 0,0 0-11 16,0 0 11-16,-4 12-8 0,-1-4 8 0,1-1-10 15,4-7 10-15,-4 12-10 0,-1-4 10 0,1 0-12 16,4-8 12-16,-5 7-12 0,-3-3 4 0,-1 0 0 16,0 0 0-16,0 0 0 0,5 0 8 0,0 0-8 15,-5-4 8-15,9 0-8 0,0 0 8 0,-9 0 0 0,0-4 0 16,5 0 0-16,-1 0 0 0,1 0 0 0,-5-4 0 0,5 1 0 16,-1-1 0-16,1 0 0 0,4 0 0 0,-4-3 0 15,-1-1 0-15,5 0 0 0,0 1 0 0,0 3 0 16,0-8 0-16,0 4 0 0,0 5 0 0,5-5 0 15,-1 4 0-15,0-4 0 0,1 5 0 0,4-5-8 16,-9 12 8-16,4-4-8 0,5 0 8 0,0-4-8 16,-1 1 8-16,1-1-8 0,0 0 8 0,-5 4-8 15,9 0 8-15,-4 12 0 0,4-4 0 0,-4 4-8 16,0-4 8-16,0 3 0 0,-5 1 0 0,5 0-8 16,0 0 8-16,-5 0 0 0,-4-8 0 0,4 11-8 15,1 1 8-15,-5 4 0 0,0-5 0 0,0 1-8 16,-5 0 8-16,1-1 0 0,0 1 0 0,-5 0 0 0,0-5 0 15,0 1 0-15,1 0 0 0,-1 0 0 16,-4 0 0-16,4-4 0 0,0-1 0 0,0 1 0 0,-4 0 0 0,4-4 0 16,-4 0 0-16,4-4 0 0,1 4 0 0,-1-4 0 15,-4 1 0-15,8-1 0 0,-3-4 0 0,-1 0 0 16,0 4 0-16,5-4 0 0,-5-3 0 0,0 3 0 16,5-4 0-16,-1 1 8 0,5-5-8 0,-4 4 0 15,4 1 0-15,0-5 0 0,4 0 0 0,-4 5 0 16,5-1 0-16,-1 0 8 0,5 4-8 0,-5 1 0 15,5-5 0-15,-5 4 0 0,-4 8 0 0,9 0 8 16,-9 0-8-16,13 0 0 0,0 4 0 0,-4 0 0 16,-9-4 0-16,9 12 0 0,4 3 0 0,-4 1 0 15,0-4 0-15,-5 3 0 16,1-7-30-16,-1 11-1 0,-4-3 0 0,0 0 0 0,0-1 31 0,0-3 10 0,-4 0 0 16,-1-1 0-16,-4 5-10 0,1-4 0 0,-1-1 0 0,0 1 0 15,-4 0 0-15,-5-5-14 0,1 1 5 0,-5-4 1 16,4 4 8-16,1-4 9 0,-1-4-1 0,1 4-8 15,3-4 8-15,-3 0-8 0,4 0 0 0,0-8 0 16,-1 8 0-16,6-8 0 0,3 4 8 0,1-4-8 16,-5 1 8-16,5 3-8 0,4-8 9 0,0 4-9 15,0-3 11-15,4 3-11 0,-4 0 12 0,5 0-12 16,-1 0 0-16,0-3 0 0,-4 3 0 0,9 4 0 16,-9 4 12-16,4-8-2 0,-4 8 0 0,0 0 0 15,0 0-86-15,0 0-18 16,0 0-3-16,5 12-783 0,-5 0-156 0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22.3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753929-CBBB-4C0C-9F76-E08A3816677D}" emma:medium="tactile" emma:mode="ink">
          <msink:context xmlns:msink="http://schemas.microsoft.com/ink/2010/main" type="inkDrawing" rotatedBoundingBox="21579,17590 25313,17549 25315,17717 21581,17758" shapeName="Other"/>
        </emma:interpretation>
      </emma:emma>
    </inkml:annotationXML>
    <inkml:trace contextRef="#ctx0" brushRef="#br0">8 207 748 0,'0'-16'33'0,"-5"8"7"0,1 0-32 0,0-3-8 0,4 11 0 0,0-4 0 15,0-4 127-15,0 8 23 0,0 0 5 0,0 0 1 16,13-8-124-16,-5 4-32 0,1 0 8 0,-9 4-8 16,13-4 0-16,1 1 0 0,-1-1 0 0,0 4 8 15,0 0-8-15,0 0 0 0,0 0 9 0,1-4-9 16,3 4 15-16,-4-4-2 0,5 4 0 0,-5 0 0 16,5-4 3-16,3 4 0 0,1 0 0 0,0-4 0 15,-4 4 20-15,8-4 5 0,-4 0 1 0,0 0 0 16,9 4-14-16,-5-4-4 0,5 1 0 0,4 3 0 15,0 0 4-15,5-4 0 0,3 0 0 0,6 4 0 16,-1 0 4-16,9 0 2 0,-4-4 0 0,4 4 0 16,0 4-6-16,0 0 0 0,4 0-1 0,-4-4 0 0,5 3-11 15,-1 1-3-15,9-4 0 0,5 4 0 0,-5 0-1 16,5 0 0-16,-1 4 0 0,1-4 0 0,4 0 6 16,4 0 1-16,5-1 0 0,0 1 0 0,4 0 8 0,-5 0 1 15,-3-4 1-15,-1 0 0 0,0 4-29 0,5-4-8 16,-4 0-1-16,-1 0 0 0,-4-4 9 0,0 0 12 15,-5 0-2-15,-3 0-1 0,-1-7-9 0,-9 7 0 16,5 0 0-16,-9 0-11 0,0 0 11 0,-9-4 9 16,5 8-1-16,-5-4-8 0,-4 1 12 0,-4-1-4 15,-1 0 0-15,-8 4-8 0,0-4 10 0,-9 4-10 16,-1-4 8-16,1 0-8 0,-8 4 0 0,-6-4 0 16,1 0 0-16,-9 4 0 0,0 0 0 0,0 0-20 15,0 0 3-15,-4-8 1 16,-5 1-133-16,-4-1-27 0,-31-12-4 0,-4 1-2 0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22.7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8125AD-92BD-4F38-9736-7992ACF3AD56}" emma:medium="tactile" emma:mode="ink">
          <msink:context xmlns:msink="http://schemas.microsoft.com/ink/2010/main" type="inkDrawing" rotatedBoundingBox="23917,17918 24829,16926 25436,17484 24524,18476" shapeName="Other"/>
        </emma:interpretation>
      </emma:emma>
    </inkml:annotationXML>
    <inkml:trace contextRef="#ctx0" brushRef="#br0">369 77 1324 0,'4'-19'59'0,"1"11"12"0,3-4-57 0,1 4-14 15,0 1 0-15,4-1 0 0,0 0 21 0,0 4 2 16,5 0 0-16,-5 4 0 0,5 0 7 0,-1 4 2 15,1 0 0-15,4 4 0 0,0 0-2 0,4-1 0 16,0 1 0-16,5 0 0 0,0 0-6 0,-5 0 0 16,0-5-1-16,5 5 0 0,0 4-2 0,-5 0 0 15,5-1 0-15,-5 5 0 0,0-4 2 0,5 3 0 16,-5 5 0-16,1-5 0 0,-5 5 6 0,0-1 2 16,-5 5 0-16,5-5 0 0,-4 1 1 0,-5-1 1 15,0 1 0-15,-4-1 0 0,0 1-1 0,-5-1-1 16,-4 1 0-16,0-5 0 0,-9 5 4 0,-4-1 1 0,-9 1 0 15,-9-1 0-15,-4 5 3 0,-9-1 1 0,-4 1 0 0,-13 3 0 16,-5 0-23-16,0 4-4 0,0 1-1 0,-4-1 0 16,4-4-3-16,0 4-1 0,5 0 0 0,0 5 0 15,4-1-8-15,4-4 0 0,0 0-10 0,9 0 10 32,5 4-75-32,-1-3-9 0,5-1-1 0,0 4-959 0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28405-6C80-4796-9821-EE0C975D0930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35.2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139C64-3B77-4F48-A3BA-0B13F756DC31}" emma:medium="tactile" emma:mode="ink">
          <msink:context xmlns:msink="http://schemas.microsoft.com/ink/2010/main" type="writingRegion" rotatedBoundingBox="1869,683 30437,-1061 31036,8738 2467,10483"/>
        </emma:interpretation>
      </emma:emma>
    </inkml:annotationXML>
    <inkml:traceGroup>
      <inkml:annotationXML>
        <emma:emma xmlns:emma="http://www.w3.org/2003/04/emma" version="1.0">
          <emma:interpretation id="{CE0410C4-CFB4-4D10-9902-C8FF1A796057}" emma:medium="tactile" emma:mode="ink">
            <msink:context xmlns:msink="http://schemas.microsoft.com/ink/2010/main" type="paragraph" rotatedBoundingBox="2746,510 27542,-2 27617,3623 2821,4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497188-6CAE-407E-8320-A2F34668EC18}" emma:medium="tactile" emma:mode="ink">
              <msink:context xmlns:msink="http://schemas.microsoft.com/ink/2010/main" type="line" rotatedBoundingBox="2746,510 27542,-2 27584,2062 2789,2575"/>
            </emma:interpretation>
          </emma:emma>
        </inkml:annotationXML>
        <inkml:traceGroup>
          <inkml:annotationXML>
            <emma:emma xmlns:emma="http://www.w3.org/2003/04/emma" version="1.0">
              <emma:interpretation id="{F227B27E-DB58-43AD-8DA8-08E02BE3DB4B}" emma:medium="tactile" emma:mode="ink">
                <msink:context xmlns:msink="http://schemas.microsoft.com/ink/2010/main" type="inkWord" rotatedBoundingBox="2748,591 5388,536 5429,2521 2789,25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951-169 172 0,'4'-8'16'16,"-4"-3"-16"-16,0 3 0 0,0-4 0 0,-4 4 164 0,4 1 31 0,0 7 5 0,0-8 2 15,0 8-94-15,0 0-20 0,4-4-3 0,-4 4-1 16,5-12-23-16,-5 12-5 0,0 0 0 0,0 0-1 16,0 0-1-16,0 0 0 0,0 0 0 15,0 0 0-15,0 0 3 0,0 0 1 0,4 12 0 0,5-8 0 16,-5 4-6-16,1 7-2 0,-5 9 0 0,-5 7 0 15,-3 4-2-15,-6 12 0 0,-3 3 0 0,-1 13 0 16,-12 7-2-16,-1 0-1 0,0 4 0 0,-4 0 0 16,-4 12 0-16,-5 4 0 0,9-8 0 0,-9 7 0 15,4-3-9-15,5 0-3 0,4-8 0 0,5 0 0 16,0 0-12-16,-5-16-2 0,5 5-1 0,8-5 0 16,-4-3-4-16,0-1-1 0,5-15 0 0,4 0 0 15,-5 0-13-15,5-12 9 0,-5 0-9 0,5-4 8 0,0 5-8 16,4-13 0-16,1 1 0 0,-1-5 0 15,4 1-28-15,5-1-12 16,-8-3-1-16,16 0-1 0,-8-8-125 0,0-4-25 0,0 0-4 16</inkml:trace>
          <inkml:trace contextRef="#ctx0" brushRef="#br0" timeOffset="-485.6385">69 135 990 0,'-13'-15'44'0,"13"15"8"0,-4-8-41 0,4-4-11 15,-5 4 0-15,-4-3 0 0,5 3 76 0,-5 8 12 16,9-12 4-16,-13 4 0 0,4 8-42 0,5 0-8 16,4 0-2-16,0 0 0 0,0 0-6 0,0 0-2 0,0 0 0 15,0 0 0-15,0 0 7 0,9-15 1 16,-9 15 0-16,9-4 0 0,4-12 6 0,4 9 2 15,-8 3 0-15,4 0 0 0,-4 0-8 0,4 4-2 16,-13 0 0-16,18 0 0 0,-5 0-10 0,0 4-1 16,-4 4-1-16,4 3 0 0,-4 1-5 0,4 7-1 0,0 9 0 0,5 7 0 15,-5 0-2-15,4 4-1 0,1 8 0 16,-1-4 0-16,5 0 6 0,5 3 1 0,-5-3 0 16,0 4 0-16,8 0 7 0,-3-4 1 0,-1 0 1 15,0-4 0-15,5 0-13 0,-5-8-4 0,-4 0 0 0,0-4 0 16,-9-3-4-16,5-1-2 0,-5-3 0 0,0-5 0 15,-4 1-10-15,-5-8 0 0,-4-8 0 0,0 0-11 16,0 0-4-16,0 0-1 0,0 0 0 0,0 0 0 16,0 0-157-16,0 0-32 15,0 0-7-15</inkml:trace>
          <inkml:trace contextRef="#ctx0" brushRef="#br0" timeOffset="1066.8001">1337 900 1062 0,'0'0'47'0,"0"0"9"0,0 0-44 0,0 0-12 16,0 0 0-16,0 0 0 0,0 0 85 0,0 0 15 16,0 0 4-16,0 0 0 0,13 0-34 0,-4 0-6 15,0 0-2-15,4 0 0 0,9-12-13 0,-4 4-2 16,-1-4-1-16,5 5 0 0,0-9-9 0,4 4-1 16,1-7-1-16,-1-8 0 0,0 3-15 0,1-7-2 0,-5 4-1 0,4-1 0 15,-9 1-5-15,5 0-2 0,-4-1 0 0,0 1 0 16,-1 4-10-16,-8-8 0 0,0 3 0 15,-1 9 0-15,1-16 8 0,-4 11-8 0,-5-3 8 0,0 7-8 16,0 1 0-16,-5-8 0 0,5 7 0 0,-4 5 0 16,-1-1 0-16,1 0 0 0,-5 5 8 0,0-5-8 15,1 12 0-15,-1-7 0 0,-4 7 0 0,4 0 8 0,-4 4-8 16,4 0 0-16,-9 4 0 0,5 0 0 0,5-1 0 0,-6 5 8 16,-3 4-8-16,4 0 8 0,-5 3-8 0,1-3 0 15,-5 4 0-15,4 3 0 0,1 1 8 16,-1 7-8-16,0 4 8 0,5 0-8 15,-9 8 0-15,9 0 0 0,0 0 8 0,4 0-8 0,0 8 8 16,1-4-8-16,8 4 12 0,0 3-4 0,0-7 5 0,8 0 1 16,-3 0 0-16,4-8 0 0,-1-4 8 0,6-3 2 15,-1-1 0-15,4-4 0 0,-8-7-12 0,9 3-1 16,-5-11-1-16,4 4 0 0,1-12 5 0,-1 0 1 16,5 0 0-16,-4-12 0 0,-1 4 11 0,5-7 2 15,5-1 1-15,-1-7 0 0,-4-4-30 0,4 3 0 16,5-15 0-16,0 0 0 0,4-4 14 0,0 0-3 15,4 4-1-15,-3-11 0 0,3 3-10 0,5 4 0 16,0 0 9-16,0 4-9 0,0 0 0 0,-5 4 0 16,5 4-10-16,-5 7 10 0,5 1 0 0,-9 3 0 0,-8 1 0 15,8 7 0-15,4 5-9 0,-8-1 9 16,-13 8 0-16,8 8-9 0,0-1 9 0,-4 5 0 0,0 7 10 16,-13 1-10-16,-5 3 0 0,5 5 0 0,0-1 0 0,-5 4 0 15,-13 4 0-15,1-4 0 0,12 5 0 0,-8 3 0 16,-5 0 20-16,-9-4-1 0,1 0-1 0,-1 0 0 15,1 4 3-15,-5-12 1 0,-5 4 0 0,-3-3 0 16,-1-1-5-16,0-8-1 0,-4 1 0 0,-4-4 0 16,4-5 0-16,-9-3-1 0,-5 0 0 0,6-8 0 15,-15 0-7-15,6-4 0 0,-1-4-8 0,5-4 12 16,4-3-12-16,5-9 0 0,3 1 0 0,1 0 0 16,5-9-128-16,12 1-24 15,5 0-6-15,9 0-922 0</inkml:trace>
        </inkml:traceGroup>
        <inkml:traceGroup>
          <inkml:annotationXML>
            <emma:emma xmlns:emma="http://www.w3.org/2003/04/emma" version="1.0">
              <emma:interpretation id="{1C765127-67F1-4E46-B10F-CDC93FB1D78C}" emma:medium="tactile" emma:mode="ink">
                <msink:context xmlns:msink="http://schemas.microsoft.com/ink/2010/main" type="inkWord" rotatedBoundingBox="6570,951 6812,946 6826,1647 6585,16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82.2605">3987 744 1105 0,'0'0'24'0,"0"0"4"0,0 0 2 0,0 11 2 0,0-11-32 0,0 8 0 0,0-8 0 0,5 12 0 16,-5-12 82-16,0 0 10 0,0 0 1 0,9 8 1 16,4 3 8-16,-13-11 2 0,0 0 0 0,17 0 0 15,5 0-21-15,-4 0-4 0,-18 0-1 0,0 0 0 16,0 0-44-16,0 0-9 0,0 0-1 0,0 0-1 15,0 0-2-15,0 0 0 0,0 0 0 0,-5 0 0 16,-3 0-21-16,-1 0 0 0,9 0 0 0,-4 0 0 16,-5 0 0-16,0 4 0 0,0-4 0 0,9 4 0 0,0-4 0 15,-9 0 0-15,-4 0 0 0,9 0 0 0,4 0 0 16,0 0 0-16,-13-8 0 0,4 8 0 0,0 0 0 0,5 0 0 16,-5-7 0-16,0 3 0 0,0 0 0 0,9 4 0 15,0 0 0-15,0 0 0 0,-13-4 0 0,4 4 0 16,9 0 0-16,0 0 0 0,0 0 0 0,0 0 0 15,0 0 0-15,0 0-8 0,0 0-9 0,-4 8-2 16,-9 3 0-16,0-3 0 0,13-8-1 0,-5 12-1 16,-3-4 0-16,8-8 0 0,0 0 9 0,0 0 3 15,0 0 0-15,0 0 0 0,0 0-3 0,0 0 0 16,8 4 0-16,-8-4 0 16,0 0-98-16,14 7-20 0,-1-7-4 0,9 0-1 0</inkml:trace>
          <inkml:trace contextRef="#ctx0" brushRef="#br0" timeOffset="4280.8663">3821 381 115 0,'0'0'10'0,"0"0"-10"0,0 0 0 0,4-8 0 16,-4 8 141-16,0-8 27 0,4-3 4 0,-4 3 2 15,-4-4-62-15,8 1-12 0,1-1-2 0,4-4-1 16,-9 5-19-16,4 3-4 0,0-12-1 0,5 9 0 16,-4-5-24-16,-1 8-5 0,0-4 0 0,1 1-1 15,4-1-22-15,-1 4-4 0,-3-3-1 0,-5 3 0 16,0 8-4-16,8-8-2 0,-8 8 0 0,5-8 0 16,-1 0 8-16,-4 8 2 0,5-4 0 0,-5 4 0 0,0 0 10 0,0 0 2 15,0 0 1-15,0 0 0 0,0 0-33 0,0 0 0 16,0 0 0-16,0 0 0 0,0 0 10 0,0 0-2 15,0 0 0-15,4 4 0 0,-4-4-8 0,0 8 0 16,0 4 0-16,0 0 8 0,4-1-8 0,1 9-12 16,-1-9 2-16,1 5 1 15,-1 0-139-15,0 3-27 0,-4 16-5 0,-4-4-2 0</inkml:trace>
        </inkml:traceGroup>
        <inkml:traceGroup>
          <inkml:annotationXML>
            <emma:emma xmlns:emma="http://www.w3.org/2003/04/emma" version="1.0">
              <emma:interpretation id="{2A9FE3C9-365E-4124-BFD5-66AED8DF9AB6}" emma:medium="tactile" emma:mode="ink">
                <msink:context xmlns:msink="http://schemas.microsoft.com/ink/2010/main" type="inkWord" rotatedBoundingBox="8816,469 10480,435 10509,1860 8845,18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707.0144">6067-71 932 0,'0'0'41'0,"5"-8"9"0,3 4-40 0,-3-4-10 0,4 0 0 0,-1 1 0 15,1 3 109-15,4-12 20 0,0 8 4 0,1-3 1 16,3-1-16-16,1 0-3 0,4-3-1 0,0 3 0 15,0-4-39-15,0 5-8 0,-1-1-2 0,6-4 0 16,-1 1-33-16,-4 3-6 0,4-4-2 0,5 9 0 16,-5-9-13-16,5 12-3 0,0-12-8 0,-5 13 12 15,5-9-12-15,0 8 0 0,-5 0 0 0,0 4 0 16,5 0-12-16,4 0 2 0,-9 0 0 0,5 4 0 16,0 0-46-16,0 8-10 15,-5-9-2-15,5 1 0 0,-5 8-102 0,-4 0-21 16,0-1-4-16,-5-3-1 0</inkml:trace>
          <inkml:trace contextRef="#ctx0" brushRef="#br0" timeOffset="6082.5053">6133 1071 403 0,'0'0'36'0,"0"0"-36"0,0 0 0 0,0 0 0 15,4 0 163-15,-4 0 25 0,9 4 6 0,-4-4 1 16,3 0-79-16,1 0-16 0,4-4-4 0,-4 4 0 15,0-8-9-15,0 8-3 0,4-7 0 0,0 3 0 16,0-4-32-16,0 0-6 0,5 0-2 0,-5-3 0 16,5 3-2-16,-5-4-1 0,4 0 0 0,1 5 0 15,4-5-11-15,-5 4-2 0,1 8-1 0,4-12 0 16,0 9-27-16,0-1 0 0,4-8 0 0,0 8 0 16,1 0 0-16,3-4 0 0,1 1 0 0,0 3 0 15,-5 4-123-15,5-8-23 16,0 4-5-16,-1-4-1 0</inkml:trace>
          <inkml:trace contextRef="#ctx0" brushRef="#br0" timeOffset="5388.2072">6559-87 907 0,'0'0'40'0,"0"0"8"0,-5-4-38 0,5-11-10 0,5 11 0 0,-5-12 0 16,0 4 118-16,0 1 22 0,4 3 4 0,0-4 0 15,1 4-47-15,4-7-9 0,-5 3-3 0,5 0 0 16,-5 5-29-16,5 3-5 0,-5 0-2 0,-4 4 0 16,0 0-7-16,0 0-2 0,0 0 0 0,5 15 0 15,-1-7-4-15,-4 16 0 0,0 3-1 0,-4 4 0 16,-1 4-5-16,5 8-1 0,-4 4 0 0,0 7 0 16,-1-7-7-16,-4 8-2 0,5-4 0 0,0-1 0 15,-1 1-7-15,1-4-1 0,4-1-1 0,-5-3 0 16,5 0-11-16,-4-4 10 0,4 4-10 0,-4-12 10 0,4 1-10 15,-5-5 0-15,1-8 0 0,0 1 0 16,-1-5-24-16,1-3-8 0,-5 0 0 0,0-4-1 16,0-8-188-16,1 0-38 0</inkml:trace>
          <inkml:trace contextRef="#ctx0" brushRef="#br0" timeOffset="6538.6972">7349 400 1594 0,'-5'-19'71'0,"10"7"14"0,-1 4-68 0,0-3-17 0,1 3 0 0,-5 8 0 15,0 0 76-15,0 0 12 0,8 0 3 0,-8 0 0 16,0 0-43-16,9 4-9 0,4 11-2 0,-4 5 0 16,-4-1-20-16,3 5-4 0,-3 3-1 0,3 0 0 15,-3 5 0-15,-1 3 0 0,-4-12 0 0,-4 8 0 16,8 1-1-16,-4-5-1 0,-9 4 0 0,9-8 0 15,-4 1 8-15,4-1 2 0,-4-7 0 0,-1 3 0 16,1-11-20-16,-5 4 10 0,5-8-10 0,4-4 8 16,0 0 1-16,0 0 0 0,-5-4 0 0,1-4 0 15,0-4 5-15,-1 1 1 0,5-9 0 0,5-3 0 16,3-1-15-16,1-3 11 0,0-4-11 0,4-8 10 16,5 4-10-16,4-4 10 0,0 4-10 0,-1 3 10 15,6 1-10-15,-1 8 0 0,0 3 0 0,-4 5 0 16,-4 7 0-16,-1 8 0 0,1 0 0 0,0 4 0 0,-10 4 0 15,1 7 0-15,0 1 9 0,0 7-9 0,-9 5 11 16,4 3-3-16,0-4 0 0,-4 8 0 0,0 0-8 0,5 4 12 16,-5 0-12-16,4 0 12 0,-4 0-12 0,9-4 0 15,-9 4-12-15,4-7-712 16,5 3-141-16</inkml:trace>
        </inkml:traceGroup>
        <inkml:traceGroup>
          <inkml:annotationXML>
            <emma:emma xmlns:emma="http://www.w3.org/2003/04/emma" version="1.0">
              <emma:interpretation id="{8977BB13-033B-4C83-99B5-EC9B7F73118D}" emma:medium="tactile" emma:mode="ink">
                <msink:context xmlns:msink="http://schemas.microsoft.com/ink/2010/main" type="inkWord" rotatedBoundingBox="11964,352 15135,286 15164,1728 11994,179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50.9007">10723 326 172 0,'26'-11'8'0,"-17"7"1"0,0-4-9 0,-5 0 0 16,0-3 0-16,1 3 0 0,-1 0 228 0,-4 0 43 15,-9-4 9-15,5 5 1 0,-9 3-134 0,4-8-27 16,-9 4-6-16,5 0-1 0,0 1-39 0,-4 3-8 15,-1 4-2-15,-4 0 0 0,0 0-7 0,5 0-1 16,-1 8-1-16,-4 3 0 0,0-3-11 0,-4 4-3 16,4 7 0-16,-4 5 0 0,4 7-10 0,-5 0-3 15,1 8 0-15,0-12 0 0,-1 8-13 0,5 0-3 16,0-3-1-16,9 3 0 0,0-12-11 0,4 4 0 16,1-3 0-16,3-5 8 0,1-3-8 0,8 0 0 15,1-9 0-15,3 5 0 0,6-12 0 0,-1 0 0 0,4-12 0 0,1 5 8 16,4-13 1-16,0 4 0 15,8-7 0-15,-3 0 0 0,-1-5-1 0,5 1 0 0,-5 0 0 0,0-8 0 16,1-4-8-16,-1 7 12 0,-4-7-12 0,4 8 12 16,-4 0-12-16,0 8 0 0,-4 3 0 0,-1 5 0 15,-4 3 0-15,-4 8 0 0,0 0 0 0,-9 4 0 16,0 0 0-16,0 16 0 0,0 3 0 0,0 1 0 16,-4-1-16-16,-5 9 2 0,0-1 0 0,5 4 0 15,-5-4-129-15,5 4-25 0</inkml:trace>
          <inkml:trace contextRef="#ctx0" brushRef="#br0" timeOffset="8213.217">11688 112 1674 0,'-4'-8'36'0,"-5"0"8"0,-4 4 2 0,-5-3 2 0,1 3-39 15,-10 0-9-15,-3 4 0 0,-1 4 0 0,0 7 87 0,-4 9 15 16,-4-8 3-16,-5 11 1 0,9 8-62 0,-5-3-13 16,1 3-3-16,3 0 0 0,6 4 0 0,3 4-1 15,6-12 0-15,3 8 0 0,0-3-27 0,10 3 0 16,3 0 8-16,1-12-8 0,4 4 8 0,4 1 0 16,5-1 0-16,4-15 0 0,0 3-8 0,5-3 0 15,4 8 0-15,4-20 0 16,0 3-35-16,5-3-9 0,4-3-1 0,-4-9-605 0,4 4-121 0</inkml:trace>
          <inkml:trace contextRef="#ctx0" brushRef="#br0" timeOffset="8456.4954">11763 135 1440 0,'0'0'128'0,"0"0"-103"15,0 0-25-15,0 0 0 0,13 0 93 0,0-4 14 16,0 4 2-16,5 0 1 0,4 0-30 0,0-7-7 16,4 3-1-16,0 0 0 0,5 0-31 0,0 4-6 15,4-12-2-15,-5 4 0 0,10-3-18 0,-5 3-4 16,-4 8-1-16,-1-16 0 16,1 5-41-16,0-1-8 0,-5 0-1 0,1 1-1 15,-1-5-22-15,-9 8-4 0,5-7-1 0,-4-1-514 16,-5 8-103-16</inkml:trace>
          <inkml:trace contextRef="#ctx0" brushRef="#br0" timeOffset="7568.1644">9231 572 2026 0,'0'0'44'0,"0"0"10"0,0-8 2 0,4 0 1 0,-4 8-45 0,9-7-12 0,4-9 0 0,5 8 0 16,-1-3 67-16,14 3 11 0,0-8 2 0,13 1 1 15,-1 7-53-15,6-8-10 0,-1 4-2 0,5 1-1 16,-5-1-5-16,0 4-1 0,-8 0 0 0,4 1 0 16,-9-1-213-16,0 4-42 0,26-4-9 15,-21-4-1-15</inkml:trace>
          <inkml:trace contextRef="#ctx0" brushRef="#br0" timeOffset="7362.5739">9564 53 691 0,'-8'8'61'0,"3"-8"-49"16,-4 4-12-16,5 4 0 0,4-8 99 0,0 0 17 15,0 0 3-15,0 0 1 0,0 0-30 0,0 0-6 16,0 0 0-16,0 0-1 0,18-8-9 0,4 4-2 16,-1-4 0-16,1-3 0 0,0-9-2 0,5 5-1 15,-1-5 0-15,-4 1 0 0,0-1-42 0,0 1-9 0,-5 3-2 0,1 0 0 16,-5-3-8-16,0 3-8 0,0 1 12 0,-4-1-12 15,-4 1 14-15,-5 3-4 0,4 0-1 0,0-3 0 16,-4 3 7-16,0-4 0 0,0 5 1 0,0-1 0 16,-4 0-5-16,4 0-2 0,-4 1 0 0,4-1 0 15,-5 0-10-15,5 5 0 0,-4-13 0 0,-1 8 8 16,1-3-8-16,-5 3 0 0,9 0-10 0,-4-3 10 16,-1 3-12-16,1 4 12 0,-5-7-13 0,5 11 5 15,0-4 8-15,-1 4 0 0,-4 4-9 0,9 0 9 16,0 0 0-16,-8 0 0 0,-1 0 0 0,4 12 0 15,-3-12 8-15,-1 11-8 0,0 1 0 0,-4 4 8 16,4-1-8-16,0 17 8 0,5-9-8 0,-5 12 8 0,5 4 2 16,-5 8 0-16,0-8 0 0,5 15 0 0,-1 5 14 15,1-1 4-15,0 1 0 0,-5 7 0 0,5-7 11 16,-5 3 2-16,4-7 1 0,-3-1 0 0,-1 5-8 0,0-9-2 16,0 5 0-16,1-4 0 0,-6-8-19 0,10 3-4 15,-5-3-1-15,5 4 0 0,-5-8-8 0,5-4 0 16,-1 0 0-16,1-11 0 0,-1-1-14 0,1 1-5 15,4-9-1-15,-4 5 0 16,4-13-127-16,0 9-25 0,0-8-6 0</inkml:trace>
          <inkml:trace contextRef="#ctx0" brushRef="#br0" timeOffset="8662.5665">12267-481 403 0,'0'0'36'0,"0"0"-36"16,0 0 0-16,0 0 0 0,0 0 220 0,0 0 38 0,0 0 7 0,5 16 2 15,-5-12-135-15,0 11-26 0,0 5-6 0,0 7 0 16,-5-4-3-16,-4 13 0 0,5 3 0 0,-9-4 0 15,0 15-10-15,0-3-3 0,-5 4 0 0,0 3 0 16,1 1-12-16,-1 7-4 0,-4-3 0 0,9 7 0 16,-9-7-34-16,5-1-7 0,-5 1-2 0,0-1 0 15,4 1-102 1,-4-5-21-16,5 9-4 0,-1-1-998 0</inkml:trace>
        </inkml:traceGroup>
        <inkml:traceGroup>
          <inkml:annotationXML>
            <emma:emma xmlns:emma="http://www.w3.org/2003/04/emma" version="1.0">
              <emma:interpretation id="{A813AC2F-2DE4-4470-8077-82D573918448}" emma:medium="tactile" emma:mode="ink">
                <msink:context xmlns:msink="http://schemas.microsoft.com/ink/2010/main" type="inkWord" rotatedBoundingBox="16865,750 18192,722 18205,1392 16879,142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146.5299">15181 256 460 0,'0'0'41'0,"0"0"-33"16,8 8-8-16,1 4 0 0,0-8 212 0,0 3 41 16,0-3 8-16,4 4 2 0,-9-4-135 0,5 4-26 15,4-8-6-15,-4 0 0 0,4 0-46 0,-4-4-9 16,8 0-1-16,-3-4-1 0,-1 0-19 0,0-3-3 15,0-5-1-15,5 1 0 0,-5-5 5 0,-5 4 1 16,6-3 0-16,-6-1 0 0,-3-3-11 0,4 7-3 16,-9-3 0-16,0-8 0 0,0 7 23 0,0 1 4 15,-5 7 1-15,5-8 0 0,-9 9 4 0,1-5 0 16,-1 4 1-16,0 9 0 0,-4-1 8 0,-5 8 2 16,-4-1 0-16,1 9 0 0,-6-4-41 0,1 11-10 15,0 5 0-15,-1 3 0 0,5 4 0 0,0 4 0 16,0-3 0-16,0 3 0 0,5-4 0 0,4 4 0 15,4-4 0-15,-4 4 0 0,8-4 0 0,5-7 0 16,0 7 0-16,5-8 0 0,-5 5 0 0,9-9-11 0,-1 1 3 16,6-1 0-1,-1 1-39-15,9-12-7 0,0 7-2 0,13-3-993 0</inkml:trace>
          <inkml:trace contextRef="#ctx0" brushRef="#br0" timeOffset="9808.5944">14114 112 403 0,'18'-16'36'0,"-9"1"-36"0,-5-1 0 0,1 4 0 16,-1-7 192-16,0-4 31 0,1 7 6 0,-1 0 2 16,-4 5-91-16,5-1-17 0,-1 4-4 0,0-4-1 15,-4 12-40-15,0 0-8 0,0 0-2 0,0 0 0 16,0 0-28-16,0 0-5 0,-4 16-2 0,0 4 0 15,-1 3-16-15,5 4-3 0,-4 8-1 0,4 8 0 16,0-4-1-16,0 4 0 0,0-4 0 0,0 0 0 16,0 0-12-16,0-4 0 0,4-8 0 0,-4 5 0 15,0-9 9-15,5 0-1 0,-1-7 0 0,-4 0 0 16,4-9 20-16,-4-7 3 0,0 0 1 0,9 8 0 0,0-8-20 16,4-8-3-16,-4 5-1 0,0-5 0 0,4-4 0 0,0-7-8 15,0 3 12-15,0-4-4 0,0 1-8 0,1-1 0 16,-6-11 0-16,5 0 8 0,-4-4-8 0,4 0 0 15,-4-4 0-15,4 0 8 0,-4 8-8 0,0 3 0 16,0 9 0-16,-1 3 0 0,-3 5 0 0,-1 3 0 16,-4 8 0-16,0 0 0 0,0 0 0 0,5 15 0 15,-5 5 0-15,-5-1 0 0,5 13 0 0,-4-1 8 16,-1 4-8-16,5 0 0 0,-4 4 0 0,4-8 0 16,4 4 0-16,-4-4 0 0,9-7 0 0,-4-1 0 15,3-3 0-15,1-5 0 0,4-7 9 0,1 0-9 16,-1 0 10-16,4-8-10 0,-4-12 36 0,5 4 0 15,4-3 1-15,-5-1 0 0,1-4-22 0,0 1-5 0,-1-5-1 16,1-3 0-16,-1-1 3 0,-4-3 0 0,5 4 0 16,-5-12 0-16,-4 0-12 0,4 7 0 0,0-7 9 15,0 4-9-15,-4 0 0 0,4 3 0 0,0-3 0 16,1 8-8 0,-1-1-52-16,-4 5-9 0,4 3-3 0,-5 5-643 0,6-1-129 0</inkml:trace>
        </inkml:traceGroup>
        <inkml:traceGroup>
          <inkml:annotationXML>
            <emma:emma xmlns:emma="http://www.w3.org/2003/04/emma" version="1.0">
              <emma:interpretation id="{22CF08EE-4821-4406-92B5-D4F3DA9A5BC8}" emma:medium="tactile" emma:mode="ink">
                <msink:context xmlns:msink="http://schemas.microsoft.com/ink/2010/main" type="inkWord" rotatedBoundingBox="19949,509 21952,468 21970,1360 19968,140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808.6839">17892-216 946 0,'-8'-19'42'0,"8"7"9"15,0 4-41-15,4 1-10 0,-4 3 0 0,4-8 0 16,-8 4 122-16,4 0 22 0,0 1 5 0,0 7 1 0,-9-12-35 0,0 8-7 16,1 0-2-16,-1 4 0 15,-4 0-43-15,-5 0-9 0,-8 4-2 0,4 4 0 0,0 0-35 0,-9 3-7 16,-13 5-2-16,0 3 0 0,9 5 7 0,-8 3 1 15,-10 4 0-15,0 8 0 0,5 4 12 0,8-4 2 16,10 4 1-16,-1 8 0 0,-4-1-11 0,13-11-1 16,9 8-1-16,0-8 0 0,8 0-4 0,1 0-1 15,4 0 0-15,9-4 0 0,8 0-13 0,5-3 0 16,-4 3 0-16,12 0 0 16,6-8-115-16,-1-4-29 0,-9-3-5 0</inkml:trace>
          <inkml:trace contextRef="#ctx0" brushRef="#br0" timeOffset="11169.9962">18283 346 1440 0,'4'-23'64'0,"5"11"12"0,9 0-60 0,-1-3-16 0,-4 7 0 0,0-8 0 31,-4 4-52-31,4 1-14 0,1-1-2 0,-6 4-1 0,-8 8 137 0,0 0 27 0,0 0 5 0,5 0 2 16,-5-11-19-16,-9 7-4 0,5 0-1 0,-5 4 0 15,-4 0-21-15,-5 0-4 0,1 8-1 0,-1 3 0 16,-4-3-41-16,-4 4-11 0,-9 7 0 0,4 1 0 15,9-5 8-15,-4 5 0 0,-5-1 0 0,5 1 0 16,4-5-8-16,4 1 0 0,9 3 0 0,1-11 0 16,-6 4 0-16,6 0-11 0,12-5 3 0,-4-7 0 15,0 0 8-15,13 4 8 0,0-4-8 0,14-4 11 16,-1 1-11-16,0-5 0 0,-13-4 0 0,14 4 0 16,4-7 9-16,-5 3-9 0,-9-8 10 0,1 1-10 15,-1 0 9-15,-3-9-9 0,3 9 8 0,-4-1-8 0,-4-11 18 16,-4 12-2-16,8 11 0 0,-5-8 0 0,-8 12 13 0,0 4 3 15,0 0 0-15,0 0 0 0,0 8-20 0,0 12-3 16,-4-1-1-16,4 4 0 0,0 5-8 0,-4-5 8 16,-1 4-8-16,1 1 8 0,4-1-8 0,0 0 0 15,-4-3 0-15,4-1-11 16,0 8-151-16,0-11-30 0,8 19-7 0,-3-24-1 0</inkml:trace>
          <inkml:trace contextRef="#ctx0" brushRef="#br0" timeOffset="11539.0863">18744 73 1436 0,'26'-16'64'0,"-13"12"12"0,0 4-60 0,5 0-16 0,-1 4 0 0,1 0 0 16,-1 8 133-16,-8 0 24 0,9 3 5 0,-5 5 1 15,-4 3-63-15,4 1-12 0,-9 7-2 0,1-4-1 16,-5 4-26-16,0-3-6 0,-9-1-1 0,5 4 0 15,-5-8-40-15,-4 1-12 0,-5-5 0 0,0 1 8 16,5-5-8-16,-4-3 0 0,-1 0 8 0,1-8-8 16,8 0 0-16,0-4 9 0,0 0-9 0,1-4 0 15,3 0 16-15,5-8-3 0,-4 0-1 0,4-3 0 16,4-1 19-16,1 4 3 0,8-15 1 0,0 4 0 16,4-4-18-16,1-5-3 0,4 5-1 0,9 0 0 15,-1-1-13-15,1 5 0 0,4 0 0 0,0 3 0 16,-4 8 0-16,-5 1 0 0,5 7 0 0,-9 0 0 0,0 8 9 15,-9 4-1-15,5-1 0 0,-10 1 0 0,1 8-8 16,-4 7 0-16,-1-3 0 0,0-1 0 0,-4 1 0 0,0 3 0 16,0 1 0-16,0-1 0 0,0 0-14 0,0 1-5 15,0 3-1-15,5-8-794 16,-1 1-159-16</inkml:trace>
        </inkml:traceGroup>
        <inkml:traceGroup>
          <inkml:annotationXML>
            <emma:emma xmlns:emma="http://www.w3.org/2003/04/emma" version="1.0">
              <emma:interpretation id="{C50F39E1-1D51-4A4D-9C44-E8E831C58216}" emma:medium="tactile" emma:mode="ink">
                <msink:context xmlns:msink="http://schemas.microsoft.com/ink/2010/main" type="inkWord" rotatedBoundingBox="23919,72 27542,-2 27575,1599 23952,16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719.4537">21205 424 1378 0,'0'0'30'0,"-4"-8"6"0,-1 0 2 0,5 8 2 0,0 0-32 0,-4-4-8 0,0 0 0 0,4 4 0 0,0 0 51 0,8-11 9 15,6 3 1-15,3 0 1 0,1 0-8 0,8 4-2 16,5-7 0-16,4 3 0 0,4-4-5 0,5 5-2 16,4-5 0-16,1 8 0 0,-1-4-19 0,-4 4-4 15,0 0-1-15,0 4 0 16,-5-4-61-16,5 4-13 0,-9-3-3 0,-4 3-788 0</inkml:trace>
          <inkml:trace contextRef="#ctx0" brushRef="#br0" timeOffset="12508.9659">21499-64 1144 0,'0'0'51'0,"0"0"10"0,0 0-49 0,0 0-12 0,0 0 0 0,9 4 0 16,0 4 95-16,4-8 16 0,4 0 3 0,1 0 1 15,4 0-40-15,0 0-8 0,4-8-2 0,9 1 0 0,0 3-35 16,-4-8-7-16,4 4-2 0,-4-7 0 0,-5-1-13 15,-4 4-8-15,0-3 8 0,-4-1-8 0,-5 4 0 0,0-3 0 16,0 3 0-16,-4 0 0 0,0-7 11 0,-1 3-3 16,-3 1 0-16,-1-5 0 0,5-3 20 0,-5-1 3 15,1-3 1-15,-5 0 0 0,9-1-20 0,-5-3-3 16,-4 4-1-16,0-4 0 0,0 0-8 0,0 3 0 16,4 1 0-16,-4-4 0 0,0 7 0 0,0 1 0 15,0 3 0-15,0 1 0 0,-4-1 0 0,4 13 0 16,-4-5 0-16,-5 4 0 0,0 8 0 0,0-8 0 15,0 16 0-15,-4-4 0 0,0 12 0 0,0 3 0 16,-5 1 0-16,1 7 0 0,-1 4 0 0,1 4 0 16,4 0 0-16,-5 8 0 0,5-4 0 0,-5 4 0 15,1 0 0-15,4 4 0 0,-5 4 0 0,5 3 0 16,0-3 0-16,0 7 0 0,4-3 12 0,0 7 0 16,5 1 0-16,-5-1 0 0,9-7 29 0,0 3 7 0,-5 1 0 15,10-9 1-15,-5 5-18 0,4-12-4 0,-4 4-1 0,5-1 0 16,-5-3 6-16,0-4 0 0,-5 0 1 0,1-4 0 31,-1-3-53-31,-3-1-10 0,-1-4-2 0,-4-3-1 0,0-5-146 16,-1-3-29-16,-21 3-5 0,5-11-2 0</inkml:trace>
          <inkml:trace contextRef="#ctx0" brushRef="#br0" timeOffset="12911.0889">22421 229 2055 0,'0'0'45'0,"0"0"10"0,-5 8 1 0,-4 0 2 0,1 3-46 0,-1 9-12 0,-4-5 0 0,0 5 0 15,-1 3 50-15,-3 4 8 0,-1 1 2 0,5-1 0 16,0 0-27-16,0 1-5 0,8-5 0 0,-3 8-1 16,8-11-27-16,0 3 0 0,0-3 0 0,8 3 0 15,-3-11-124-15,-1 3-28 16,5-3-4-16,-9-12-2 0</inkml:trace>
          <inkml:trace contextRef="#ctx0" brushRef="#br0" timeOffset="13061.5656">22583-177 1497 0,'0'0'32'0,"0"-11"8"0,0 3 0 0,0 8 4 0,0-12-36 0,0 12-8 16,-4-8 0-16,4 8 0 16,0 0-49-16,0 0-12 0,0 0-3 0,0 0 0 0</inkml:trace>
          <inkml:trace contextRef="#ctx0" brushRef="#br0" timeOffset="13423.5533">22772 81 345 0,'0'0'31'0,"0"0"-31"0,0 0 0 0,0 0 0 16,8 11 124-16,1 1 18 0,0 0 4 15,-5 3 1-15,9 1-67 0,-4 7-12 0,-4-3-4 0,-1 7 0 16,9 4 7-16,-4 1 1 0,0-5 0 0,0 8 0 15,-5-8 23-15,5 4 5 0,-9 5 0 16,4-5 1-16,-4-12-35 0,0 5-7 0,0-1-2 0,0-7 0 16,0-5 3-16,-4-3 1 0,4-8 0 0,0 12 0 15,-5-8-19-15,5-4-4 0,0 0-1 0,0 0 0 16,5-4-13-16,-5-8-2 0,4 4-1 0,0-7 0 16,5-1 11-16,0 1 3 0,0-9 0 0,0 1 0 15,-1-1-19-15,10-3-3 0,-1-4-1 0,1-4 0 16,4 8-1-16,0-12-1 0,4 11 0 0,1 1 0 15,-1 4 10-15,0 7 3 0,-4 4 0 0,0 1 0 0,-4 7-23 16,-1 4 0-16,-4 7 0 0,-4 5 0 0,0 4-12 16,-5 3-6-16,1 1-2 0,-5-1 0 0,-5 1 20 0,1 3 0 15,-1 1 0-15,-3 3 0 16,3 4-111-16,-3-8-15 0,3 5-3 0,-4-5-1 16</inkml:trace>
          <inkml:trace contextRef="#ctx0" brushRef="#br1" timeOffset="-6.04362E8">23546 312 345 0,'0'0'31'16,"0"0"-31"-16,0 0 0 0,0 0 0 16,0 0 15-16,0 0-3 0,0 0-1 0,11-5 0 0</inkml:trace>
          <inkml:trace contextRef="#ctx0" brushRef="#br0" timeOffset="13994.005">24119 163 1317 0,'26'-20'58'0,"-26"20"13"0,-4-12-57 0,-1-3-14 0,10-1 0 0,-10 1 0 15,1 3 94-15,-5-8 16 0,0 9 3 0,0 3 1 16,5-4-30-16,-9 4-7 0,-5-3-1 0,5 3 0 16,-4 0-44-16,-1 8-8 0,-4-12-3 0,0 12 0 15,-4 0-13-15,0 4-8 0,-1 4 10 0,-3 4-10 16,-6 3 27-16,6 9-1 0,3-1 0 0,1 8 0 16,-5 8-26-16,9-11-19 0,0 11 3 0,1 0 1 15,3 0 24-15,5-4 5 0,4 4 1 0,5-4 0 16,-1-4-15-16,1-4 0 0,4-3 0 0,4 3 0 15,5-7 0-15,0-5 0 0,0 1 0 0,4-8 0 16,0-5 0-16,4 1 8 0,1-4-8 0,4 0 0 0,0-7 31 16,0 3 0-16,4-8 0 0,1 0 0 0,-1-7-1 15,0 3 0-15,5-7 0 0,4-8 0 0,-9-5-1 16,9-3 0-16,-4 1 0 0,9-17 0 0,-5-4-21 0,0 1-8 16,0 3 0-16,-4-7 9 0,-1 0 19 0,1-1 3 15,-5 5 1-15,1-9 0 16,-1 5-51-16,0 7-9 0,1-3-3 0,-1 7 0 0,-4 8 31 15,0 4-9-15,-9 8 9 0,5 4 0 0,-5 7 0 0,0 1 0 16,0 11 0-16,-4-4 0 0,-9 12 0 0,9-4-8 16,-9 4 8-16,4 4 0 0,0 8 0 0,1 0 0 15,-5 3 0-15,4 9 0 0,-8-1 0 0,4 8 0 16,0-3 0-16,0 3 0 0,0 8 0 0,0-4 0 16,0 4 0-16,4 0 0 0,1 0 28 0,3 0 4 0,-3 4 0 15,4 0 1 1,-1 0-53-16,5-1-10 0,5 1-2 0,0 0-1 0,-10 0 9 0,10 4 1 0,-1-12 1 15,1 4 0 1,-5 0-179-16,5 0-36 0,26 31-7 0,-18-23-2 0</inkml:trace>
        </inkml:traceGroup>
      </inkml:traceGroup>
      <inkml:traceGroup>
        <inkml:annotationXML>
          <emma:emma xmlns:emma="http://www.w3.org/2003/04/emma" version="1.0">
            <emma:interpretation id="{96F40DB6-8932-4599-B483-0A3C7E2E12C3}" emma:medium="tactile" emma:mode="ink">
              <msink:context xmlns:msink="http://schemas.microsoft.com/ink/2010/main" type="line" rotatedBoundingBox="3339,2903 21050,1684 21154,3189 3442,4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4DAED-797A-44D7-B99A-50430B7E0207}" emma:medium="tactile" emma:mode="ink">
                <msink:context xmlns:msink="http://schemas.microsoft.com/ink/2010/main" type="inkWord" rotatedBoundingBox="3350,3067 8192,2734 8275,3942 3433,42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081.3148">2074 2631 1695 0,'0'0'37'0,"0"0"8"0,0 0 2 0,0 0 1 0,9 12-39 0,4 3-9 0,-4 1 0 0,4 4 0 16,-4 7 50-16,0 4 8 0,4 0 2 0,0 4 0 16,-4-3-18-16,4 3-3 0,0-4-1 0,0 0 0 15,-4-4-19-15,0 1-4 0,0-5-1 0,-5 4 0 16,5-7 5-16,-5-1 1 0,1-3 0 0,-5-4 0 15,4-5 12-15,-4-7 4 0,0 0 0 0,0 0 0 16,0 0 8-16,0 0 1 0,0 0 1 0,0 0 0 16,0 0 5-16,9-7 1 0,-5-5 0 0,5-4 0 15,-5-3-26-15,1-1-5 0,4-3-1 0,4-4 0 16,4-1-20-16,1-3 8 0,-1 0-8 0,10-4 0 16,3-4 0-16,1-4 0 0,-5 4 0 0,5 4-8 15,9 0-184-15,-1 0-36 0,-4 0-7 0,-8 3-1 16</inkml:trace>
          <inkml:trace contextRef="#ctx0" brushRef="#br0" timeOffset="16419.9553">2794 2939 1036 0,'26'12'46'0,"-17"-4"10"0,4-4-45 0,0 3-11 16,-8 1 0-16,8 0 0 0,-4 0 121 0,0 0 23 15,-9-8 4-15,8 0 0 0,10 0-44 0,-5 0-10 16,-13 0-2-16,13-4 0 0,-4-8-27 0,8 0-5 0,5-3-2 16,-8-5 0-16,-1 1-33 0,0-5-6 0,9 1-2 0,-5-4 0 15,-3-5 3-15,-1 1 0 0,0 4 0 0,0-4 0 16,-4 3-12-16,0 1-8 0,-14-4 9 0,1 4-9 16,8 7 12-16,-8 5-4 0,-14-1-8 0,5 0 12 15,4 5 8-15,-4 7 2 0,0 0 0 0,-5 4 0 16,-8 4-2-16,9 7-1 0,3-3 0 0,-8 12 0 15,-4-5-19-15,4 9 0 0,9 3 0 0,0 4 0 16,4-3 0-16,0 3 0 0,1 4 0 0,3 0 0 16,10 0 0-16,-5 0 16 0,-9-4-1 0,9 1-1 15,9-5-36-15,-1 4-7 0,-8-4-2 16,0-3 0-16,0-1-112 0,14 1-22 0</inkml:trace>
          <inkml:trace contextRef="#ctx0" brushRef="#br0" timeOffset="15374.7852">1254 2475 979 0,'-9'-12'87'0,"9"5"-70"0,-4-5-17 0,-5 4 0 16,5 0 82-16,-5 1 13 0,0-1 2 0,0 0 1 16,-4 4-54-16,0-4-10 0,0 4-2 0,-5 0-1 15,1 4 1-15,-5 0 0 0,4 8 0 0,-4-4 0 16,-9 0-23-16,5 8-9 0,-5-1 8 0,1 9-8 16,3-1 28-16,-8 1 0 0,0 7 0 0,4 4 0 15,-4-3-12-15,5-1-3 0,8 0 0 0,0 1 0 16,9 3-13-16,-5-4 0 0,9-3 0 0,5-1 0 15,0 0 0-15,4-3 0 0,4-1 0 0,9 1 0 16,5-8 0-16,4 3 0 0,-1-3 0 0,10 3-10 16,-9-3 10-16,9 0 8 0,0 0-8 0,-5-1 11 15,5 1-11-15,-9 0 8 0,4 3-8 0,-9 1 8 16,1-4-8-16,-9 3 0 0,0-3 0 0,-5 3 8 16,0 1 12-16,-8 4 3 0,-5-1 0 0,-4-3 0 0,4 3 26 15,-13 1 6-15,0-1 1 0,0-3 0 0,0 3-26 16,-4-3-5-16,4-8-1 0,-4 3 0 0,4 1-24 0,0-8 8 15,-4 4-8-15,8-4 0 16,1 0-17-16,-1-4-9 0,0-4-2 0,1 4 0 16</inkml:trace>
          <inkml:trace contextRef="#ctx0" brushRef="#br0" timeOffset="15774.1551">1412 3041 1677 0,'0'0'36'0,"0"0"8"0,0 0 2 0,0 0 2 0,0 0-38 0,0 0-10 0,13 0 0 0,0-4 0 15,5-4 35-15,-1 0 5 0,5 4 0 0,0-7 1 16,9-1-29-16,-14-4-12 0,5 5 11 0,0-5-11 15,0-7 0-15,0 3-8 0,-4 1-1 0,-1-1 0 16,-4 1 9-16,1-1 0 0,-1 1 0 0,-4-5 0 16,-5 5 36-16,0-5 4 0,-4 5 0 0,0-1 0 15,0 1 14-15,0 3 3 0,-4 1 1 0,0-1 0 16,-5 4-14-16,0 4-2 0,-4 1-1 0,4 3 0 0,-13 4-17 16,0 0-4-16,0 11-1 0,0-3 0 0,0 4-19 0,-4 0 0 15,0 3 0-15,-1 5 0 0,1-1 0 16,0 9 0-16,4-5 0 0,0 4 0 0,0 4 0 15,0-3 0-15,4 3 0 0,10-4 0 0,3 4-16 0,1-3 2 16,-1 3 1-16,5-4 0 16,5 1-41-16,4-1-8 0,4-8-2 0,0 5-588 15,9-5-117-15</inkml:trace>
          <inkml:trace contextRef="#ctx0" brushRef="#br0" timeOffset="45461.9992">1513 2865 172 0,'0'0'16'0,"0"0"-16"16,0 0 0-16,0 0 0 0,0 0 91 0,0 0 15 15,0 0 3-15,0 0 1 0,0 0-58 0,0 0-11 16,0 0-2-16,4-8-1 0,-4 1 2 0,0 7 0 15,9-4 0-15,-9 4 0 0,0 0-11 0,0 0-1 16,0-8-1-16,0 8 0 0,0 0 0 0,0 0 0 16,0 0 0-16,0 0 0 0,0 0-7 0,0 0-2 15,-9 0 0-15,5 0 0 0,4 0-18 0,-9 0 0 16,0 8 8-16,0-4-8 0,9-4 0 0,-8 7 0 0,3-3 0 0,-8 0 0 16,9 0 8-16,4-4-8 0,0 0 9 0,0 0-9 15,0 0 0-15,0 0 0 0,0 0 0 0,-5 8 0 16,-3-4 9-16,8-4-9 0,0 0 8 0,0 0-8 15,0 0 12-15,0 0-4 0,-9 4 0 0,0 0 0 16,9-4-8-16,0 0 0 0,-4 3 0 0,4-3 0 16,0 0 0-16,-9 4 0 0,4 0 0 0,5-4 0 15,-8 8 0-15,8-4 0 0,-9 0 0 0,0 4 0 16,5-4 0-16,-5-4 18 0,5 3-3 0,4-3-1 16,0 0 14-16,0 0 4 0,0 0 0 0,0 0 0 15,0 0-20-15,0 0-3 0,0 0-1 0,0 0 0 16,0 0-8-16,0 0 0 0,4 12 0 0,-4-12 0 0,4 8 19 0,-4-8-2 15,0 0 0-15,0 12 0 0,0-1 1 0,0-3 0 16,0-8 0-16,0 12 0 0,-4-4 6 0,4 3 2 16,0-3 0-16,0-8 0 0,0 0-3 0,-4 8-1 15,-1 4 0-15,5-5 0 0,0-7 11 0,-4 8 3 16,4 4 0-16,0-12 0 0,0 0-36 0,4 16 0 16,1-13 0-16,-5 5 0 0,4 0 10 0,0 0 2 15,1 4 0-15,-1-5 0 0,-4 5 0 0,9-4 0 16,-9 4 0-16,9-1 0 0,-9 1 4 0,8 0 0 15,-8-5 1-15,5 5 0 0,-1 4-2 0,-4-5-1 16,0-3 0-16,5 4 0 0,-5-12 2 0,0 0 0 16,0 0 0-16,0 0 0 0,0 8-6 0,0-8-1 15,4 8 0-15,-4-8 0 0,0 0-1 0,13 3-8 16,-4 5 12-16,0-8-4 0,8-8 5 0,-8 5 1 16,9-5 0-16,-1 0 0 0,1-4-14 0,-1 4 11 0,1 5-11 15,-1-5 10-15,10-4-10 0,-10 4-12 0,5 0 2 16,0 1-946-16</inkml:trace>
          <inkml:trace contextRef="#ctx0" brushRef="#br0" timeOffset="47171.9976">2899 2947 403 0,'-8'0'17'0,"8"0"5"0,0 0-22 0,0 0 0 16,0 0 0-16,0 0 0 0,0 0 72 0,0 0 11 16,0 0 1-16,0 0 1 0,0 0-47 0,0 0-10 15,0 0-1-15,0 0-1 0,0 0 1 0,0 0 0 16,0 0 0-16,0 0 0 0,0 0 13 0,0 0 4 15,0 0 0-15,0 0 0 0,0 0 0 0,0 0 0 0,0 0 0 16,0 0 0-16,0 0-10 0,0 0-2 0,0 0 0 0,0 0 0 16,0 0-8-16,0 0-3 0,0 0 0 0,0 8 0 15,0 0 4-15,0 3 1 0,0-11 0 0,4 8 0 16,0 4 3-16,-4-4 1 0,5-1 0 0,3 1 0 16,1 0 10-16,0 0 3 0,-9-8 0 0,13 12 0 15,-4-5-10-15,0 5-1 0,-1 0-1 0,-3-4 0 16,8 3-17-16,-9 1-3 0,5 0-1 0,-4-5 0 15,-1 5 18-15,0-4 3 0,1 4 1 0,4-1 0 16,-5-3-16-16,0 0-4 0,1 4 0 0,3-5 0 16,-3 5-12-16,4-4 9 0,-5 0-9 0,9-4 8 15,-4 0-8-15,0-8 0 0,8 0 0 0,1 0 8 16,4 0-118-16,4-4-24 0</inkml:trace>
          <inkml:trace contextRef="#ctx0" brushRef="#br0" timeOffset="53185.7585">3584 2713 288 0,'-13'-8'12'0,"13"0"4"0,0 8-16 0,0 0 0 0,0-7 0 0,0-1 0 15,0 8 190-15,0-8 35 0,0 0 7 0,0 8 2 16,0 0-118-16,0 0-23 0,0 0-5 0,0 0 0 15,0 0-18-15,0 0-3 0,0 0-1 0,0 0 0 16,0 0-24-16,0 0-5 0,0 0-1 0,0 0 0 16,8 8-12-16,-3 4-4 0,-1 3 0 0,1 5 0 15,-1 3 4-15,0 1 0 0,-4 3 0 0,0 4 0 16,5 0 0-16,-5-3 1 0,4 3 0 0,0-4 0 0,-4 0-2 16,5-3-1-16,-5-1 0 0,0-3 0 0,0-5 7 15,-5 1 2-15,5 0 0 0,0-13 0 0,0-3-19 0,0 12-3 16,0-4-1-16,-4 0 0 0,4-8 3 0,0 0 0 15,0 0 0-15,0 0 0 0,0 11-11 0,0-11 10 16,0 0-10-16,0 0 10 0,-4 12-10 0,4-12 10 16,0 0-10-16,0 0 10 0,0 8-10 0,-5 0 8 15,5-8-8-15,0 0 8 0,0 0-8 0,0 0 8 16,0 0-8-16,0 0 8 0,0 0-8 0,0 0 8 16,0 0-8-16,0 0 8 0,0 0 2 0,5-8 0 15,-1 0 0-15,0-4 0 0,-4-7 0 0,5 3 0 16,-1-3 0-16,1-1 0 0,-1 1 3 0,0-5 1 15,5-3 0-15,-4 0 0 0,8-4-14 0,0-1 9 16,0-3-9-16,0 8 8 0,5-4-8 0,-1 0 0 16,-3 3 0-16,3 1 0 0,1 4 0 0,-1 3 0 0,-4 1 0 15,5-5 0-15,-1 5 0 0,1-1 0 0,0 5-10 0,-1 3 10 32,5 0-67-32,-4-3-7 0,-1-1-2 0,1 4-624 0,8 5-124 0</inkml:trace>
          <inkml:trace contextRef="#ctx0" brushRef="#br0" timeOffset="55443.1498">4387 2834 460 0,'0'0'41'0,"0"0"-33"16,0 0-8-16,0 0 0 0,0 0 110 0,0 0 20 16,0-8 4-16,-5 0 1 0,1 1-63 0,4 3-13 15,-4-4-3-15,4 8 0 0,-5-4-19 0,5-8-4 0,-4 8-1 0,-1-3 0 16,-3 3 1-16,3 0 0 0,5-4 0 0,-9 4 0 16,9 0-8-16,-4 0-1 0,-5 0-1 0,5 0 0 15,4 4-4-15,-4-3-1 0,-5 3 0 0,9 0 0 16,-5-4 2-16,5 4 0 0,-8-4 0 0,3 4 0 15,-4 0-4-15,5 0 0 0,4 0 0 0,-9 0 0 16,1 4-16-16,-1 0 10 0,0-4-10 0,5 7 8 16,-5-3-8-16,0 4 0 0,5-4 0 0,-5 4 0 15,4-4 0-15,-3 3 0 0,3 5 0 0,-3 0 0 16,3 0 0-16,-4 7 0 0,-4-3 0 0,0 3 0 16,4 1 0-16,-4-1 0 0,0 5 0 0,4-5 0 15,-4 1 0-15,4-1 8 0,0 1 0 0,1-1 0 16,-1 1 0-16,0 3-8 0,5-4 12 0,4 1-4 0,-5-1 10 0,5 1 2 15,0-1 0-15,0-7 0 0,9 4-11 0,-4-5-1 16,-1-3-8-16,0 0 12 0,5-4 4 0,0-4 0 16,-9 0 0-16,13-4 0 0,5 0 15 0,-1-8 3 15,1 1 1-15,-1-5 0 0,1 1-11 0,-1-1-3 16,1-4 0-16,-1 1 0 0,-3-4-9 0,-1-5-3 16,4 1 0-16,-4 0 0 0,-4-1 3 0,4-3 0 15,-4 0 0-15,0 4 0 0,0-5-12 0,-1 9 10 16,6 0-10-16,-10-1 10 0,5 5 10 0,0 7 1 15,-5 4 1-15,-4 8 0 0,0 0-22 0,0 0 0 16,0 0 0-16,0 0-8 0,4 12 8 0,1 4 0 16,-1 7 0-16,-4-7 0 0,0 7 8 0,5 0 4 15,-1-3 1-15,-4 3 0 0,4-3-13 0,1 3 0 16,-1-3 0-16,0-5 0 0,5 1 0 0,-4-1 0 0,3-3 0 16,1 0 0-1,0 0-85-15,4-1-17 0,0-3-3 0</inkml:trace>
          <inkml:trace contextRef="#ctx0" brushRef="#br0" timeOffset="53748.3212">4409 2811 864 0,'0'-16'38'0,"0"4"8"0,0 1-37 0,4 3-9 15,-4-4 0-15,4 4 0 0,1-3 139 0,-5 3 25 16,4-4 6-16,-4 0 1 0,0 5-115 0,0 7-22 0,0 0-5 0,0 0-1 15,-4-8-11-15,-1 0-2 16,-3 4-1-16,-1 4 0 0,0 0 3 0,0 4 1 16,-4 0 0-16,-4 0 0 0,3 7 1 0,-3 1 0 0,-1 4 0 0,-4 3 0 15,5 5 2-15,-5 3 1 0,4-4 0 0,5 1 0 16,0-1-2-16,4 1-1 0,1-5 0 16,3 4 0-16,5-7-4 0,0 0-1 0,0 3 0 0,5-7 0 15,-1-4-4-15,-4-8-1 0,13 4 0 0,-4-1 0 16,4-3 4-16,-4-3 1 0,8-1 0 0,-3-8 0 15,3-4 4-15,1 1 1 0,-1-5 0 0,1-11 0 16,-1 8-8-16,1-5-2 0,-1 1 0 0,1 0 0 16,-5-1 16-16,0 5 3 0,0 4 1 0,1-1 0 15,-1 4-8-15,-4 5-1 0,-5 3-1 0,-4 8 0 16,9 0-6-16,-5 0-1 0,-4 0 0 0,0 0 0 16,4 12-12-16,1-1 0 0,8 5 8 0,-9 0-8 0,5-5 0 15,0 1 11-15,4-4-11 0,5 3 10 16,4 1-31-16,-5-4-7 0,1 0 0 0,-1-4-1004 15</inkml:trace>
          <inkml:trace contextRef="#ctx0" brushRef="#br0" timeOffset="54218.8787">4997 2912 1036 0,'0'0'92'0,"0"0"-73"0,0 0-19 0,0 0 0 16,0 0 121-16,0 0 21 0,8-8 4 0,1-4 1 15,0-3-34-15,4 3-6 0,0-3-2 0,0-5 0 16,5 1-48-16,0-5-9 0,4 1-3 0,-1-1 0 16,-3 1-9-16,8 0-3 0,-4-5 0 0,5 13 0 15,-10-17-4-15,5 9-1 0,-4-4 0 0,-1-1 0 16,1 5-13-16,-1-4-3 0,-4 3-1 0,1-3 0 15,-1 0 25-15,0-1 4 0,-4 5 2 0,-1-8 0 16,1 0-32-16,0-1-10 0,-5 1 0 0,1 0 0 16,-1 0 13-16,1 0-4 0,-5 3-1 0,0-3 0 15,-5 4-8-15,5 4 0 0,0-1 0 0,-4 5 8 16,-1 3-8-16,-3 4 0 0,3-3 0 0,1 3 0 16,-5 4 0-16,5 8 0 0,-5-8 0 0,-4 8 0 15,4 0 0-15,0 8 0 0,-4-4 0 0,0 4-11 0,0 0 11 16,0 0 0-16,-5 3 0 0,0 5 0 0,1 3 0 0,-1 1-10 15,1 7 10-15,-1 4-13 0,1 1 13 0,-5 3 0 16,9 4 0-16,-5 0 0 0,9 3 0 0,-4 1 8 16,0 8 1-16,9-8 0 0,-1 4 15 0,5 7 2 15,-4-7 1-15,4 4 0 0,0 0-4 0,4-5-1 16,-4-3 0-16,5-4 0 0,-5-4-9 0,4 0-1 16,5 1-1-16,-5-9 0 0,5-4-11 0,0-7 8 15,4 3-8-15,4-3 8 0,-3-4-22 0,3-5-5 16,9-3-1-16,-4-8-792 15,5 1-160-15</inkml:trace>
        </inkml:traceGroup>
        <inkml:traceGroup>
          <inkml:annotationXML>
            <emma:emma xmlns:emma="http://www.w3.org/2003/04/emma" version="1.0">
              <emma:interpretation id="{43D5B4A3-EA3D-491F-B445-6706668D0CD6}" emma:medium="tactile" emma:mode="ink">
                <msink:context xmlns:msink="http://schemas.microsoft.com/ink/2010/main" type="inkWord" rotatedBoundingBox="10185,2588 13830,2337 13923,3687 10278,393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1273.3991">8854 2362 1152 0,'0'0'51'0,"-5"0"10"0,5 0-49 0,0 0-12 0,0 0 0 16,0 0 0-16,0 0 100 0,0 0 16 0,0 0 4 0,0 0 1 15,-4 8-44-15,-1 4-9 0,1-1-1 0,0 5-1 16,4 3-8-16,-5 1-2 0,1-1 0 0,-1 5 0 15,5-1-38-15,0 1-8 0,0-5-2 0,0 1 0 16,0-1-8-16,0-3 0 0,5 3 0 0,-5 1 0 16,4-9-134-1,1 5-29-15,-5-4-5 0,4-1-2 0</inkml:trace>
          <inkml:trace contextRef="#ctx0" brushRef="#br0" timeOffset="61397.5034">9082 2011 1580 0,'4'-27'70'0,"-4"15"14"0,4 4-67 0,1-3-17 16,-1-5 0-16,-4 8 0 0,0 8 94 0,0 0 15 16,0 0 3-16,0 0 1 15,0 0-155-15,0 0-31 0,5 8-7 0</inkml:trace>
          <inkml:trace contextRef="#ctx0" brushRef="#br0" timeOffset="61915.3028">9569 2272 1220 0,'4'-19'54'0,"-4"15"11"0,5-4-52 0,-5 4-13 0,0-7 0 0,0 3 0 16,0 0 130-16,0-4 23 0,0 1 5 0,-5 3 1 15,5 8-69-15,0-8-14 0,-9-4-2 0,5 8-1 16,4 4-36-16,-9-7-7 0,5 7-2 0,-9 0 0 16,4 0-1-16,-9 7-1 0,5 1 0 0,-4 4 0 15,3 4-26-15,-3 3 0 0,-5 1 0 0,4 3 0 0,1-4 0 0,4 5 0 16,-5-1 0-16,1 4 0 0,3-3 0 0,-3 3 0 16,4-7 0-16,0 7 0 15,-1-4 0-15,10 1-14 0,0-1 2 0,-1-7 0 16,1-5 12-16,4 5 0 0,9-4 0 0,-5-8-9 15,-4-4 9-15,4 4 0 0,5-8 0 0,4 0 0 0,0 0 0 16,-4-4 0-16,9-4 0 0,-1-3 0 0,5-1 0 0,-4-3 0 16,8-1 0-16,0-7 0 0,1 0 16 0,-1-1-2 15,5-3 0-15,4 0 0 0,-9 0-14 0,1 3 0 16,-5 1 0-16,-1 4 0 0,-3 7 0 0,-5 4 0 16,0 5 10-16,-4-1-2 0,-9 8 8 0,0 0 3 15,0 0 0-15,0 15 0 0,0 9 0 0,-9-5 0 16,1 1 0-16,-1 11 0 0,-4 0 9 0,-1 12 1 15,-3-8 1-15,-5 12 0 0,4 0-21 0,-3 3-9 16,-1-3 8-16,-5 4-8 0,1 0 9 0,8-5-9 16,1-3 10-16,-1-4-10 0,1 0-8 0,4-7-8 15,-1-1-2-15,6-8 0 16,-6-3-185-16,6-9-37 0,-1 1-7 0,0-4-1 0</inkml:trace>
          <inkml:trace contextRef="#ctx0" brushRef="#br0" timeOffset="60633.5469">7954 2319 230 0,'0'0'20'0,"0"0"-20"16,0 0 0-16,0 0 0 0,0 0 116 0,0 0 18 0,4-8 4 0,-4 8 1 15,0-7-63-15,0 7-13 0,-4-8-3 0,4 8 0 16,0-8-3-16,-4 0-1 0,-1 4 0 0,1-4 0 16,4 8-5-16,-5-7-2 0,1 3 0 0,4 4 0 15,-9-4-13-15,9 4-2 0,-13-4-1 0,4-4 0 16,1 8-12-16,-1 0-2 0,0 0-1 0,-4 0 0 15,4 0-5-15,0 4-1 0,-8 0 0 0,4 4 0 16,-1-4 7-16,1 7 1 0,-4-3 0 0,-1 4 0 16,5-4 5-16,-9 3 2 0,9 5 0 0,-9 0 0 15,4 3 4-15,-4 1 1 0,1-1 0 0,3 8 0 16,-4 5-7-16,5-1-1 0,-5 0 0 0,8 0 0 16,1 0 4-16,4 1 1 0,1 3 0 0,3-8 0 15,10 0-29-15,3 1 0 0,-3-5 0 0,8 0 0 16,5-3 10-16,4-5-1 0,-1 1 0 0,6-8 0 0,3 0-9 15,6-4 0-15,-1-1 0 0,0-6-11 16,0-5-16-16,0-4-3 0,4 0-1 16,1 5-555-16,-1-5-111 0</inkml:trace>
          <inkml:trace contextRef="#ctx0" brushRef="#br0" timeOffset="61026.4183">8494 1785 576 0,'0'-8'51'0,"4"0"-41"0,0-3-10 0,1 3 0 16,4-4 118-16,-5 0 22 0,-4 1 4 0,9 3 0 15,-5 0-44-15,-4 8-10 0,0-4-2 0,0 4 0 16,0 0-24-16,0 0-4 0,0 0-2 0,0 0 0 16,-4 8-25-16,-5 4-5 0,5 3 0 0,-1 5-1 15,1 15 5-15,-1-8 2 0,-3 8 0 0,3 8 0 0,1-4 1 16,-5 8 0-16,5 0 0 0,-1 4 0 0,1-5-6 15,4 1-1-15,-4 4 0 0,4-12 0 0,-5 0-7 16,5-4-1-16,-4 4-1 0,4-4 0 0,-5 0-10 0,1 0-1 16,0 0-8-16,-1 4 12 15,-3-8-79-15,-1 1-16 0,0-1-3 0</inkml:trace>
          <inkml:trace contextRef="#ctx0" brushRef="#br0" timeOffset="62213.6578">9784 2311 1843 0,'0'0'40'0,"0"0"9"0,0 0 2 0,0 0 1 0,0 0-42 0,0 0-10 0,9 0 0 0,-9 0 0 16,0 0 58-16,4 12 10 0,0-4 1 0,1 7 1 16,-5 1-27-16,0 4-6 0,0-9-1 0,0 9 0 15,0-1-16-15,0 5-4 0,4-1-1 0,-4 4 0 0,4-11-15 0,1 7 8 16,-5-3-8-16,9-1 0 15,-5-7 8-15,0 0-8 0,5-8 0 0,-4 3 9 0,-5-7 6 0,8 0 1 16,5-3 0-16,-4-1 0 0,0-4 16 0,4-8 4 16,5-3 1-16,-1-1 0 0,-4 1-6 0,1-5-2 15,3-7 0-15,1 0 0 0,-5 4 4 0,4-8 1 16,-8-1 0-16,4 1 0 0,5 0-34 0,-1 4 0 16,-3 4 0-16,-1 0 0 15,0 7-21-15,-4 8-8 0,4 1-2 0,-9 7 0 16,-4 4-155-16,0 0-31 0,9 8-7 0</inkml:trace>
          <inkml:trace contextRef="#ctx0" brushRef="#br0" timeOffset="62769.1453">10253 2456 1216 0,'0'0'54'0,"9"4"11"0,0-1-52 0,0-3-13 0,4 4 0 0,0 4 0 15,0-4 106-15,0 0 18 0,5-4 4 0,-1 0 1 16,1 0-26-16,-1-4-6 0,1 0-1 0,0-8 0 15,3 1-28-15,-3-5-5 0,0 1-2 0,3-1 0 16,-3 0-25-16,-5 1-4 0,5-5-2 0,-1 1 0 16,-4-5 4-16,-4-3 1 0,4 0 0 0,-4 0 0 15,-4-1-20-15,-1 1-4 0,5 0-1 0,-9 3 0 16,4-3 2-16,-4 11 0 0,-4-3 0 0,4 7 0 16,-5 0-12-16,5 5 0 0,0 7 0 0,0 0 0 15,0 0 0-15,-13 0 0 0,4 4 0 0,1 11 0 16,-6 1-8-16,1 11 8 0,-4-7-10 0,4 11 10 0,-5 0-8 15,0 4 8-15,5-4 0 0,-4 4-9 0,4 0 9 16,-1 0 0-16,1 1 0 0,0-5 0 0,9-4 0 16,-5-4 0-16,5 1 0 0,4-1 8 0,-5-3-8 0,5-5 9 15,0 1-9-15,0-4 10 0,0-12-10 0,0 0 12 16,0 0-12-16,0 0 12 0,13-4-4 0,1-4 0 16,3-4 0-16,1 4 0 0,-5-7-8 0,9-1 12 15,0-7-12-15,4-1 12 0,5 1-12 0,4-4 0 16,-4-4 0-16,12-5 8 0,1 9-8 0,-4 0-11 15,-1 3 3-15,1 1 0 0,-5 8 8 0,0 3 0 16,-9 0 0-16,-4 4 0 0,0 4 0 0,-4 4 0 16,4 4 0-16,-9 4 0 0,0 4 0 0,0 0 0 15,-4-1 0-15,0 1 8 0,-1 0-8 0,1 3 8 16,0-3-8-16,-5 3 8 0,-4-3 13 0,5 0 3 16,-5 0 1-16,0-5 0 0,-5 5-13 0,1 0-4 0,0-1 0 15,-5-3 0-15,-4 0 4 0,0 0 0 0,-5-4 0 16,-4 7 0-16,-4 1-12 0,4-4 8 0,-9 0-8 0,0 3 8 15,-4 1 0-15,5-4 0 0,-6 0 0 0,1 0 0 16,0-1-8-16,4-3-14 0,5 4 3 0,-5-4 1 16,10 4-159-16,-1-4-32 15,-22 3-7-15,17-7 0 0</inkml:trace>
        </inkml:traceGroup>
        <inkml:traceGroup>
          <inkml:annotationXML>
            <emma:emma xmlns:emma="http://www.w3.org/2003/04/emma" version="1.0">
              <emma:interpretation id="{9791B2A1-2E65-4B4A-A179-218BCF2CEA4C}" emma:medium="tactile" emma:mode="ink">
                <msink:context xmlns:msink="http://schemas.microsoft.com/ink/2010/main" type="inkWord" rotatedBoundingBox="15215,2086 16414,2003 16512,3420 15313,350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3633.5014">12737 1972 460 0,'0'0'41'0,"4"-8"-33"16,-4 1-8-16,0-1 0 0,4-8 155 0,-4 4 29 15,0 1 5-15,0 3 2 0,0-4-54 0,0 1-10 16,5-1-3-16,-5 8 0 0,0 4-48 0,0 0-9 16,0 0-3-16,0 0 0 0,-13 4-44 0,0 8-8 15,-5 3-3-15,0 5 0 0,1 3 5 0,-1 4 1 16,-4 12 0-16,0 4 0 0,5 4-3 0,4-4 0 16,-5 0 0-16,9 0 0 0,1-8-12 0,3-4 9 15,1 0-9-15,4-4 8 0,4-3-8 0,1-9 8 16,-1 1-8-16,0 0 8 0,5-5 0 0,0-3-8 15,0-8 12-15,0 4-4 0,-1-8 7 0,5 0 1 0,-4-4 0 16,4 1 0-16,1-1 12 0,3-8 2 0,-4-3 1 16,9-1 0-16,-4-3-10 0,4-4-1 0,0-5-1 0,-5 1 0 15,5-4-3-15,-4 4-1 0,-5-8 0 16,0 8 0-16,0 0-6 0,-4 7-1 0,-9-3 0 0,0 7 0 16,0 1-8-16,-9-1 0 0,5 13 0 0,-5-1 0 15,-9-4 0-15,5 8 0 0,0 0 0 0,0 4 0 16,0 0 0-16,0 0 0 0,-5 4-10 0,-4 4 10 15,9 4-96-15,-5-1-14 16,5 9-2-16</inkml:trace>
          <inkml:trace contextRef="#ctx0" brushRef="#br0" timeOffset="64215.1053">13167 2327 864 0,'0'0'76'0,"0"-8"-60"16,0 8-16-16,0-8 0 0,0-3 184 0,4 3 35 16,0-4 6-16,1 4 2 0,4 1-99 0,-1-1-20 15,1-4-4-15,-4 4-1 0,3 1-37 0,-3 3-7 16,4-4-2-16,-1 0 0 0,1 4-41 0,-5 0-16 16,5 4 11-16,4-4-11 15,1 4-20-15,-1 0-11 0,4 0-1 0,1 0-1 16,4 0-44-16,0 0-9 0,4-4-2 0,9 4-782 0</inkml:trace>
          <inkml:trace contextRef="#ctx0" brushRef="#br0" timeOffset="64010.5138">13272 1964 1645 0,'22'-15'72'0,"-4"-1"16"0,-1 4-70 0,5-3-18 16,0-5 0-16,4 5 0 0,1-5 95 0,-5 1 15 16,4-1 3-16,0 1 1 0,1-5-62 0,-6 5-13 15,-3-1-3-15,0-3 0 0,-1 0-12 0,1-1-4 16,-10-3 0-16,1 0 0 0,0-1-9 0,0 1-3 0,-5-8 0 16,1 4 0-16,-5-8-8 0,0 4 8 15,4 3-8-15,-4 5 8 0,0-8-8 0,0 8 0 0,-4 3 0 0,4 5 0 16,-5-1 0-16,1 9 0 0,4 3 0 0,-9-4 0 15,5 4 0-15,-5 8 0 0,4 0 0 0,-8 4 0 16,5 4 0-16,-6 4 0 0,1 7 0 0,0 1 0 16,0-1 0-16,0 5 0 0,0 15 0 0,-1-8-11 15,1 12 11-15,0 0 0 0,4 3 0 0,-4 1 8 16,0 4 4-16,4 0 0 0,0-1 1 0,1 5 0 16,3-1 26-16,-8 5 5 0,4 7 0 0,0-7 1 15,-4-1-13-15,5 1-4 0,-6-1 0 0,1 1 0 16,4-9-18-16,1 1-10 0,-5-4 10 0,4 0-10 15,0-4 0-15,-4-4 8 0,4-8-8 0,0-4 0 16,0 0-95-16,1-11-21 0,3 0-5 16,1-5-584-16,-5 1-117 0</inkml:trace>
        </inkml:traceGroup>
        <inkml:traceGroup>
          <inkml:annotationXML>
            <emma:emma xmlns:emma="http://www.w3.org/2003/04/emma" version="1.0">
              <emma:interpretation id="{248906D2-7F63-4C5F-8B84-EAFC43E9ED65}" emma:medium="tactile" emma:mode="ink">
                <msink:context xmlns:msink="http://schemas.microsoft.com/ink/2010/main" type="inkWord" rotatedBoundingBox="17924,2235 20108,2084 20187,3230 18003,338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5274.7236">15527 1586 403 0,'5'-19'36'0,"-1"7"-36"0,5 0 0 0,-5-3 0 16,1 3 137-16,-1-8 21 0,5 5 4 0,-5-1 1 16,-4-3-25-16,5 7-5 0,-1-8-1 0,-4 13 0 15,0-5-54-15,-4 8-11 0,4 4-3 0,0 0 0 16,-14 0-29-16,1 0-7 0,-4 4 0 0,-5 8-1 16,0-1-27-16,-4 9 0 0,-1-1 8 0,-4 9-8 15,5-5 8-15,-5 4 0 0,5 5 0 0,0-5 0 16,4 0-8-16,4 0 0 0,1-3 0 0,-1-1 8 15,9-3-8-15,1-1 0 0,3 1 0 0,1-5 0 16,4-7 11-16,4 4-3 0,1-4-8 0,3-1 12 16,1-3-12-16,4 0-8 0,5 0 8 0,4-4-13 15,4 0 13-15,1 0 0 0,-1 4 0 0,0 0 0 16,5 0 0-16,4 0 0 0,-4 4 0 0,-5-1 0 16,-8 5 0-16,-1 0 16 0,1 3-1 0,-10-3-1 0,-3 0 27 15,-5-1 6-15,-9 5 1 0,5 0 0 0,-5-1 6 0,-9 1 2 16,1 3 0-16,-1 1 0 0,5-1-40 0,-4 1-8 15,-5-1-8-15,0 1 11 0,4 3-11 0,-4 1 0 16,0-5 0-16,0 1 0 16,0-1-19-16,5 1-9 0,-1-5-1 0,5 1-1 15,0-5-157-15,4 1-31 0</inkml:trace>
          <inkml:trace contextRef="#ctx0" brushRef="#br0" timeOffset="65521.308">15918 1867 1580 0,'0'0'70'0,"0"0"14"0,-5 4-67 0,5 4-17 0,0-1 0 0,0 5 0 16,-4 0 101-16,0-1 17 0,-1-3 3 0,5 12 1 15,-4-12-47-15,0 11-10 0,-1 1-1 0,5 3-1 16,-4-4-31-16,-1 1-5 0,1-1-2 0,0 1 0 15,4-4-11-15,0-1-2 0,-5-3-1 0,5 0 0 16,0-1-11-16,0-3 0 0,0-8 0 0,0 0 8 16,0 0-172-16,5 8-34 0,12 4-7 15,-17-12-2-15</inkml:trace>
          <inkml:trace contextRef="#ctx0" brushRef="#br0" timeOffset="65668.9413">15957 1496 1796 0,'0'0'80'0,"0"0"16"0,-4-11-77 0,4 11-19 16,0 0 0-16,0 0 0 0,0 0 55 0,0 0 7 15,0 11 2-15,0-11 0 16,0 0-135-16,0 8-26 0,4 4-6 0,5 7-1 0</inkml:trace>
          <inkml:trace contextRef="#ctx0" brushRef="#br0" timeOffset="66554.9583">16436 1734 345 0,'0'0'31'0,"0"0"-31"0,0 0 0 0,0 0 0 16,0-8 277-16,0 8 50 0,0-7 9 0,0 3 3 16,0 4-201-16,0 0-40 0,4-8-8 0,5 0-2 15,-5 0-38-15,5 1-8 0,4 3-2 0,0-8 0 16,5 4-25-16,-1 8-6 0,5-12-1 0,9 5 0 16,4-1-8-16,-9 0 8 0,1 0-8 0,4 0 8 0,8-3 0 15,-8 7 0-15,-14 0 0 0,5 0 0 0,0 8 3 16,-4-4 0-16,-5 4 0 0,-13-4 0 15,0 0 9-15,4 12 1 0,5-1 1 0,-9 1 0 0,-13 4 0 0,0 3 0 16,8 1 0-16,-3-1 0 0,-1 1-8 0,-9 3-2 16,1 4 0-16,3-3 0 0,6 3-4 0,-10-4 0 15,1 1-8-15,3-1 12 0,1-3-12 0,5-5 0 16,-6 5 0-16,1-5 0 0,0 1 0 0,4 0-15 16,5-1 5-16,-1-3 1 15,-3 0-31-15,8-12-7 0,0 0-1 0,0 0 0 16,0 0-6-16,13 3-2 0,0 1 0 0,0-8 0 0,0 1 39 0,1-1 7 15,-14 4 2-15,13 0 0 0,9-4-4 0,-5 4 0 16,-17 0 0-16,13 0 0 0,0 4 24 0,-4-4 4 16,-9 0 0-16,5 11 1 0,-1-3-5 0,-4 8 0 15,9-5-1-15,-9 5 0 0,-9-4-11 0,0 3 0 16,0-3 9-16,1 4-9 0,3 3 11 0,-12-3-3 0,-1-5 0 16,1 13 0-16,-1-12-8 0,1 7 0 0,-10-3 0 15,1-1 0-15,4 9 0 0,-9-9 0 0,5 5 0 0,0-5 0 16,-1 1 0-16,5-1 0 0,0-3 0 0,5 0 0 15,-5 0 0-15,9-1 0 0,0 1 0 0,-1 0 0 16,6-5 0-16,-1 5 0 0,0-4 0 0,5-4 0 16,4-4 0-16,0 0 0 0,0 0 0 0,0 0 0 15,8 0 0-15,6 0 0 0,-1-4 0 0,4-4 0 16,1 0 0-16,-1-3 0 0,10-1 0 0,-5-4 0 16,0 1 0-16,8-1-9 0,5 1 0 0,-4-5 0 0,0-7 9 15,8 3 12-15,5 5-2 0,0-8-1 0,0 3 6 16,-4 1 1-16,3-8 0 0,1 7 0 0,5-3-7 15,-6 0-1-15,-3-1 0 0,-1-3 0 0,5 8 0 0,-4-5 0 16,-5 1 0-16,-4 4 0 0,-1-8-8 0,-8 3 0 16,5 1 0-16,-5 4 0 0,-14-1 28 0,5 5 3 15,5 7 1-15,-9-11 0 0,-14 3-20 0,1 4-3 16,8 5-1-16,-4-1 0 0,-4 0 7 0,-5 5 1 16,-4 3 0-16,4-4 0 0,1 4-7 0,-6 0-1 15,-8 4 0-15,5 4 0 0,-1 0 20 0,1 4 3 16,-5-1 1-16,4 9 0 0,-4 0-20 0,5 3-3 15,-1 1-1-15,1 7 0 0,-5-8 4 0,9 5 0 16,4 7 0-16,4 0 0 0,-3-3 0 0,8-5 0 16,0 4 0-16,4 1 0 0,5-1 16 0,4-4 3 15,-4 5 1-15,8-9 0 0,5-3-32 0,5-1 0 16,-10-3 0-16,14 4 0 16,0-5-142-16,4-3-34 0,0-4-8 0,0 0 0 0</inkml:trace>
        </inkml:traceGroup>
        <inkml:traceGroup>
          <inkml:annotationXML>
            <emma:emma xmlns:emma="http://www.w3.org/2003/04/emma" version="1.0">
              <emma:interpretation id="{C97370AF-42CC-4273-A44D-80D495F0D74C}" emma:medium="tactile" emma:mode="ink">
                <msink:context xmlns:msink="http://schemas.microsoft.com/ink/2010/main" type="inkWord" rotatedBoundingBox="20936,2833 21129,2820 21144,3049 20952,3063"/>
              </emma:interpretation>
              <emma:one-of disjunction-type="recognition" id="oneOf11">
                <emma:interpretation id="interp11" emma:lang="" emma:confidence="0">
                  <emma:literal>of</emma:literal>
                </emma:interpretation>
                <emma:interpretation id="interp12" emma:lang="" emma:confidence="0">
                  <emma:literal>g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77352.6712">18217 2042 1566 0,'0'0'34'0,"0"0"7"0,0 0 2 0,0 0 1 0,13 4-35 0,-13-4-9 16,0 0 0-16,0 0 0 0,9 4 53 0,0 4 9 16,-9-8 2-16,9 8 0 0,-9-8-36 0,4 11-6 15,5-3-2-15,-5 4 0 0,-4-12-12 0,-4 8-8 16,4-8 10-16,0 0-10 0,0 0 0 0,0 8 8 16,0-8-8-16,0 0 0 0,0 0 10 0,-9 3-1 15,-4 1 0-15,8-4 0 0,5 0 16 0,-8-4 3 16,-1 4 1-16,0-3 0 0,5-5-10 0,-5 0-3 15,5 4 0-15,-1-8 0 0,-4 5 0 0,9 7 0 16,0 0 0-16,9-8 0 0,-4 0 13 0,3 0 3 16,1 0 0-16,4 4 0 0,5-3-32 0,-1-1 0 15,-4 0 0-15,1 4 0 0,3 0 0 0,-4 4 14 16,-4 4-4-16,4 0-1 0,0 4-9 0,-4 0 0 16,-4 3 0-16,-1 5 0 0,0 0 0 0,-4 3-12 0,0-3 0 0,-4-1 1 15,0 1 11-15,-5-1 0 0,4 5 0 0,-3-4 0 31,-1-1-80-31,0-3-13 0,-4-4-3 0,9 3-1 0</inkml:trace>
        </inkml:traceGroup>
      </inkml:traceGroup>
    </inkml:traceGroup>
    <inkml:traceGroup>
      <inkml:annotationXML>
        <emma:emma xmlns:emma="http://www.w3.org/2003/04/emma" version="1.0">
          <emma:interpretation id="{DE9DBE40-942B-40B3-B0D2-E0B032F05655}" emma:medium="tactile" emma:mode="ink">
            <msink:context xmlns:msink="http://schemas.microsoft.com/ink/2010/main" type="paragraph" rotatedBoundingBox="2157,5397 30725,3652 30852,5732 2284,7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DC5FC3-4F43-46DE-8FCC-6F7A68E678C3}" emma:medium="tactile" emma:mode="ink">
              <msink:context xmlns:msink="http://schemas.microsoft.com/ink/2010/main" type="line" rotatedBoundingBox="2157,5397 30725,3652 30852,5732 2284,7477"/>
            </emma:interpretation>
          </emma:emma>
        </inkml:annotationXML>
        <inkml:traceGroup>
          <inkml:annotationXML>
            <emma:emma xmlns:emma="http://www.w3.org/2003/04/emma" version="1.0">
              <emma:interpretation id="{034CD923-D60C-4E70-B1CD-C016478756DE}" emma:medium="tactile" emma:mode="ink">
                <msink:context xmlns:msink="http://schemas.microsoft.com/ink/2010/main" type="inkWord" rotatedBoundingBox="2188,5906 4123,5788 4195,6957 2259,707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4901.4999">297 5763 856 0,'-4'0'38'0,"4"0"8"0,0 0-37 0,0 0-9 0,0 0 0 0,4 8 0 16,1 3 80-16,-5-11 15 0,0 0 2 0,0 0 1 15,8 8-23-15,-8-8-5 0,14 4-1 0,-14-4 0 16,13 4-18-16,0-8-4 0,5 0-1 0,-5-4 0 16,4 0-3-16,-8-3-1 0,9-1 0 0,-10-4 0 15,6 5-17-15,-6-1-3 0,10-4-1 0,-14 5 0 16,5-5-9-16,0 1-3 0,-9-1 0 0,4 4 0 15,-4-3-9-15,0 3 0 0,0-4 0 0,-4 5 8 16,-1-1-8-16,1 4 12 0,0-4-12 0,-5 5 12 0,0-1-12 0,-4 4 8 16,0 4-8-16,0 0 8 0,-1 0-8 15,1 4 0-15,0 4 0 0,0-1 0 0,-5 5 0 0,1 0 0 16,4 3 0-16,-9 1 0 0,4 0 14 0,1-1-2 16,-1 1-1-16,1 7 0 0,3 1 0 0,-3-1 0 15,4 0 0-15,4 5 0 0,-4-9 2 0,4 9 1 16,5-5 0-16,-1 0 0 0,10-7-14 0,-1 3 11 15,5-3-11-15,-1 0 10 0,6-5-10 0,-1 5 8 16,4 0-8-16,1-9 8 0,4-3-8 0,4 0 0 16,0-4 0-16,1-4 0 15,4 0-108-15,-1-3-24 0,5-1-5 0,-4-4-1 0</inkml:trace>
          <inkml:trace contextRef="#ctx0" brushRef="#br0" timeOffset="85179.1358">710 5564 1324 0,'0'0'118'0,"0"0"-94"0,-5-4-24 0,5 4 0 15,0 0 58-15,0 0 7 0,0 0 2 0,9-4 0 16,4 0 4-16,0-4 1 0,9 4 0 0,0-3 0 15,5-5-20-15,8 4-4 0,-4-4-1 0,-1 1 0 0,5-1-16 0,0 0-3 16,-4-3-1-16,4-1 0 0,0 4-18 16,-4 1-9-16,4-1 10 0,-4 0-10 15,-5 1 0-15,1-1 8 0,-6 0-8 0,1 4 0 0,-4 1 0 0,0 3-10 16,-1-4 2-16,1 4 0 16,-1 4-128-16,1 0-26 0,-5-4-5 0</inkml:trace>
          <inkml:trace contextRef="#ctx0" brushRef="#br0" timeOffset="85520.0784">1048 5018 691 0,'-5'-4'61'16,"-4"-8"-49"-16,5 4-12 0,0 5 0 0,4 3 130 0,0 0 23 0,0 0 5 0,0 0 1 16,0 0-51-16,0 0-9 0,0 0-3 0,0 0 0 15,0 0-36-15,-5 7-8 0,5 5-2 0,-4 8 0 16,4 3 4-16,-4 8 1 0,-1 4 0 0,1 0 0 16,-1 4-5-16,1 8-1 0,-5 4 0 0,5 0 0 15,-5 3-5-15,0-3 0 0,0 3-1 0,1-3 0 16,-1 0-17-16,0 3-3 0,0-3-1 0,1-4 0 15,-1 0-13-15,4 0-9 0,1-5 12 0,4 1-12 16,-4-4 0-16,4 0 0 0,0-4 0 0,0-3 0 16,4-1-122-16,0-8-22 15,-4 1-4-15,9-9-773 0</inkml:trace>
          <inkml:trace contextRef="#ctx0" brushRef="#br0" timeOffset="84432.9456">-220 5252 529 0,'0'0'23'0,"0"0"5"0,0 0-28 0,0 0 0 0,0 0 0 0,0 0 0 0,0-12 56 0,4 4 4 16,-4 1 2-16,0-1 0 0,0 8 6 0,0-4 2 15,0-4 0-15,0 0 0 0,0 4-6 0,0-3 0 16,0-1-1-16,0 8 0 0,0 0-31 0,0 0-5 16,4-8-2-16,-4 8 0 0,0 0-17 0,0 0-8 15,0 0 8-15,0 0-8 0,0 0 0 0,0 0 0 16,-8 8 0-16,-1 0 0 0,9-8 0 0,-13 7 0 15,4 1 0-15,-4-4 0 0,4 4 0 0,9-8 0 16,-18 4 0-16,5 4 0 0,-4-5 15 0,3 5 1 16,1 0 0-16,0-4 0 0,-4 4-4 0,3 0-1 15,-3 3 0-15,8-3 0 0,-4 0-11 0,0 4 0 16,4-1 0-16,-9 1 8 0,5-4-8 0,5 3 0 16,-1-7 0-16,9-4 0 0,-9 8 0 0,9-8 0 15,-9 12 0-15,9-12-11 0,-4 8 11 0,-1-1 0 16,5 5 8-16,0-12-8 0,0 0 0 0,0 0 0 15,0 12 0-15,0-4 0 0,5 3 0 0,-1-3 0 0,9 4 0 16,1-4 0-16,3-1 0 0,5 1 0 0,-9 4 0 0,9-4-8 16,0 3 8-16,4-3 0 0,-4 0 0 0,0 4-8 15,0-1 16-15,5 1 3 0,-10 0 1 0,5 3 0 16,-4-3-2-16,-5 0 0 0,0 3 0 0,0-3 0 16,-9 4 19-16,5-5 4 0,4 5 1 0,-13-4 0 15,0 7 22-15,0-7 4 0,-8 4 0 0,-1-1 1 16,0 5-5-16,-4-1 0 0,0 1-1 0,0-5 0 15,4 5-20-15,-9-5-4 0,1-3-1 0,-1 4 0 16,1-1 0-16,3 1 0 0,-8-4 0 0,5-1 0 0,-1-3-22 16,10 4-8-16,-14-1 0 0,13-7 0 0,-13 0 0 15,4-4 0-15,5 0 0 0,0 0 0 16,4-4-37-16,-4 0-4 0,4 1-1 0,1-9 0 16,8 4-126-16,0 0-26 0,0-3-5 0</inkml:trace>
        </inkml:traceGroup>
        <inkml:traceGroup>
          <inkml:annotationXML>
            <emma:emma xmlns:emma="http://www.w3.org/2003/04/emma" version="1.0">
              <emma:interpretation id="{8353BDE1-1503-4712-A811-F9B241F9A0C8}" emma:medium="tactile" emma:mode="ink">
                <msink:context xmlns:msink="http://schemas.microsoft.com/ink/2010/main" type="inkWord" rotatedBoundingBox="5966,5165 7493,5072 7612,7020 6085,711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7331.8185">4167 4850 1825 0,'5'-4'40'0,"-10"-4"8"0,1 1 1 0,4 7 3 0,0 0-41 0,0 0-11 0,0 0 0 0,-9 4 0 16,0 7 46-16,-4 5 7 0,0 3 2 0,-4 9 0 15,-5-1-24-15,-5 8-5 0,10 4-1 0,-10 4 0 16,1 8 11-16,-5 3 1 0,5 5 1 0,0-1 0 16,-1 1-20-16,-3-1-4 0,3-3-1 0,-3-4 0 15,8-5 3-15,0 5 1 0,0-8 0 0,0 4 0 16,4-4-17-16,5-4 10 0,-4 4-10 0,3-8 8 16,1 4-39-16,4-8-8 0,-4 4-1 15,5-8-1-15,3-3-159 0,1-1-31 16,-5 4-6-16,9-27-2 0</inkml:trace>
          <inkml:trace contextRef="#ctx0" brushRef="#br0" timeOffset="127048.2589">3281 5209 576 0,'-4'-8'51'0,"4"0"-41"0,4 1-10 0,0-5 0 16,1 4 118-16,-5-4 22 0,4 5 4 0,1-5 0 15,3-4-38-15,-3 1-8 0,-1-5-2 0,1 5 0 16,3-5-25-16,-3 4-6 0,-5-3-1 0,4 7 0 15,5-7-19-15,0 7-4 0,-9-4-1 0,4 5 0 16,5 3-8-16,-5-4-3 0,1 1 0 0,-1 3 0 16,-4 0-1-16,0 8 0 0,4-4 0 0,-4 4 0 15,0 0-15-15,0 0-3 0,9 0-1 0,4 8 0 16,5 0-9-16,-1 7 0 0,-3 5 0 0,7-1-11 16,1 9 11-16,5 3 14 0,-5 8-3 0,4 4-1 15,0 0 13-15,5 3 2 0,-5 9 1 0,5-4 0 16,-5-1 7-16,1-3 2 0,3 0 0 0,-3-8 0 0,-5 0-8 15,4 0-2-15,0-4 0 0,1 0 0 16,-5-4 2-16,-5 1 0 0,5-1 0 0,-4 0 0 0,-1 0-27 16,1 0 0-16,-5-3 0 0,0-5 0 0,0 4-10 0,0-3-7 15,1-1-2-15,-10-3 0 16,5-9-106-16,0 1-22 0,-9-12-4 16,0 0-1-16</inkml:trace>
          <inkml:trace contextRef="#ctx0" brushRef="#br0" timeOffset="127824.8566">4431 5525 1713 0,'-5'-12'76'0,"5"12"16"0,0-12-74 0,0 12-18 16,5-7 0-16,3-1 0 0,1 4 52 0,4-4 6 0,1 0 2 0,7 4 0 16,-7-3-18-16,8-1-3 0,-1 4-1 0,1-4 0 15,0 8-9-15,0 0-1 0,-4 0-1 0,-1 8 0 16,5 0-1-16,0 3 0 0,-9 5 0 0,1 0 0 15,-1 3-26-15,-9 1 0 0,1-1 0 0,-5 5 0 16,0-1 9-16,-9 0-9 0,0 1 10 0,-4 3-10 16,4-7 20-16,-4 3-1 0,-5-4-1 0,5 1 0 15,-4-1-8-15,8-3-2 0,-4 0 0 0,8-5 0 16,-3-3 4-16,8-8 1 0,0 0 0 0,0 0 0 16,0 0-13-16,8-4 0 0,1 0 0 0,4-3 0 15,5-1 0-15,-5 4 0 0,0-4 0 0,0 8 0 16,5 0-12-16,-5 0 2 0,5 4 0 0,-5 4 0 15,0-4 10-15,0 3 8 0,-4 5-8 0,4 0 11 0,-4 0-11 0,0 3 0 16,-5 1 0-16,0-1 0 0,1-3 0 16,-5 8 16-16,-5-5-2 0,1 1-1 0,0-1 5 0,-1 5 1 15,-4-1 0-15,-4 1 0 0,0-5-9 16,0 5-2-16,-5-1 0 0,1 5 0 0,-1-5-16 0,-8 5-4 16,4-1-1-16,-4-7 0 15,-9-5-189-15,4 5-38 0</inkml:trace>
          <inkml:trace contextRef="#ctx0" brushRef="#br0" timeOffset="128705.8788">3215 4398 115 0,'0'0'10'0,"0"0"-10"0,0 0 0 0,0 0 0 16,0 0 143-16,0 0 26 0,0 0 6 0,0 0 1 15,0 0-41-15,0 0-8 0,9-12-2 0,0 4 0 16,0 4-36-16,-1-3-7 0,5 7-2 0,1-8 0 15,-1 4-15-15,0-4-3 0,-4 8-1 0,8-4 0 16,1 0-15-16,4 4-3 0,4 0-1 0,0 0 0 16,1 0-5-16,3 0-1 0,6 4 0 0,-6-4 0 0,5 4-5 15,0-4-2-15,1 0 0 0,3 4 0 0,5-4-5 16,-5 4-2-16,5-4 0 0,0 0 0 0,0 0 0 16,0 0 0-16,0 4 0 0,4-4 0 0,-8-4-22 0,-1 4 0 15,-4-4 0-15,0 4 0 0,-4 0 0 0,0 0 0 16,-5-4 10-16,0 4-10 0,-4 0 0 0,0-4 0 15,0 4 0-15,0 0 0 16,0 4-155-16,-4-4-24 0</inkml:trace>
        </inkml:traceGroup>
        <inkml:traceGroup>
          <inkml:annotationXML>
            <emma:emma xmlns:emma="http://www.w3.org/2003/04/emma" version="1.0">
              <emma:interpretation id="{0A78A9A5-4A9E-4963-9250-2B28D2A670FF}" emma:medium="tactile" emma:mode="ink">
                <msink:context xmlns:msink="http://schemas.microsoft.com/ink/2010/main" type="inkWord" rotatedBoundingBox="8402,5513 11968,5296 12065,6880 8498,709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1201.807">7191 4682 172 0,'0'0'16'0,"0"0"-16"16,0 0 0-16,0 0 0 0,-9-3 162 0,0 3 30 15,9 0 5-15,-9-4 2 0,5 4-78 0,-5-8-15 16,0 4-3-16,5 0-1 0,4 4-27 0,-4-4-6 16,-5 4-1-16,9 0 0 0,0 0-30 0,0 0-6 15,0 0-2-15,0 0 0 0,0 0-10 0,0 0-1 16,0 0-1-16,0 0 0 0,0 0-9 0,0 0-1 16,0 0-8-16,0 0 12 0,0 0-3 0,0 0-1 15,0 0 0-15,0 0 0 0,0 0 17 0,0 0 3 16,9 8 1-16,-1 0 0 0,1-4 0 0,0 0 0 15,-9-4 0-15,17 3 0 0,1 1 2 0,-1-4 0 16,1-4 0-16,0 4 0 0,4-3-12 0,-1 3-3 16,6-4 0-16,-1 0 0 0,5 0-4 0,4 0-2 15,0 0 0-15,9-4 0 0,0 0 18 0,-5 5 3 0,1-1 1 16,4-4 0-16,-5 0-32 0,-4 4 0 0,5-4 0 16,-5 1 0-16,-4-5 0 0,4 8 0 0,-5 0 0 15,1-4 0-15,-5 4 0 0,-4 0 0 0,0 1 0 0,-4-5 0 16,-1 4 0-16,1 4 0 0,-5 0 0 0,-4 0 0 15,-9 0-26 1,0 0-11-16,0 0-3 0,0 0 0 0,0 0-60 0,0 0-13 16,0 0-3-16,0 0-707 0</inkml:trace>
          <inkml:trace contextRef="#ctx0" brushRef="#br0" timeOffset="131492.7041">7625 4741 1422 0,'0'0'31'0,"0"0"6"0,0 0 2 0,9-8 1 0,-1 0-32 0,-8 8-8 16,5-7 0-16,-5 7 0 0,0 0 63 0,0 0 10 15,0 0 3-15,0 0 0 0,0 0-15 0,0 0-2 16,0 0-1-16,0 0 0 0,4 7-30 0,1 5-7 15,-5 4-1-15,0-1 0 0,4 9 3 0,0 3 0 16,-4 4 0-16,0 0 0 0,0 4 13 0,5 8 2 16,-5 4 1-16,0 4 0 0,4 0 5 0,-4-1 2 15,0 5 0-15,0 3 0 0,0-7 0 0,0 0 0 16,0-4 0-16,0 3 0 0,0-7-19 0,-4-4-4 0,4 0-1 16,-5-4 0-16,1-4 6 0,0-3 2 0,4 3 0 15,-5-8 0-15,1 1-30 0,-1 3 0 0,1-7 0 16,0-5 0-1,-1 5-20-15,1-5-9 0,0 1-3 0,-1-4 0 0,5-12-27 16,0 0-5-16,0 0-2 0,0 0-666 0,0 0-132 0</inkml:trace>
          <inkml:trace contextRef="#ctx0" brushRef="#br0" timeOffset="131806.5801">9262 5338 1612 0,'0'0'72'0,"0"0"14"0,0 0-69 0,0 11-17 0,4 5 0 0,-4 3 0 16,4 1 95-16,-4 3 15 15,0 5 3-15,0 3 1 0,0 0-27 0,0 4-6 0,-4-4-1 0,-5 4 0 16,5-3-20-16,-5-1-5 16,0 0-1-16,5 0 0 0,-9 4-38 0,4-3-7 0,-9-1-1 0,1 0-8 15,-1 0 0-15,-4-4 0 0,5 5 0 16,-10-5 0 0,1 0-134-16,-5-3-34 0,1-1-6 0,-1-3-2 0</inkml:trace>
          <inkml:trace contextRef="#ctx0" brushRef="#br0" timeOffset="130478.1639">5703 5611 633 0,'0'0'56'0,"0"0"-44"0,0 0-12 0,0 0 0 15,0 0 99-15,0 0 17 0,0 0 4 0,0 0 1 16,0 0-32-16,0 0-6 0,0 0-2 0,0 0 0 15,0 0-25-15,0 0-6 0,0 0-1 0,0 0 0 16,0 0-10-16,0 0-3 0,0 0 0 0,0 0 0 16,0 0 5-16,0 0 1 0,9 0 0 0,0 0 0 15,4-4-3-15,0 0-1 0,0 0 0 0,0 4 0 16,9 0-9-16,-4-4-1 0,4 4-1 0,4-4 0 16,0 0-10-16,1 0-1 0,8 0-1 0,-9 1 0 0,0-1-7 15,1 4-8-15,8-8 11 0,0 4-11 0,-4 4 0 16,4 0-12-16,0 0 0 0,0 4-612 15,-4 0-121-15</inkml:trace>
          <inkml:trace contextRef="#ctx0" brushRef="#br0" timeOffset="130100.0944">5743 5252 115 0,'0'0'10'0,"0"0"-10"0,0 0 0 0,0 0 0 15,0 0 141-15,0 0 27 0,0 0 4 0,0 0 2 16,-5-8-90-16,5 8-17 0,0 0-4 0,0 0-1 15,0 0-22-15,0 0-4 0,0 0 0 0,0 0-1 16,0 0 5-16,0 0 0 0,0 0 1 0,0 0 0 16,0 0-5-16,0 0-2 0,-9 0 0 0,9 0 0 15,0 0 6-15,0 0 0 0,0 0 1 0,0 0 0 0,0 0-10 0,0 0-3 16,0 0 0-16,0 0 0 0,0 0-11 0,0 0-2 16,-8-8-1-16,8 8 0 0,0 0-14 0,0 0 9 15,0 0-9-15,0 0 8 0,0 0-8 0,0 0 0 16,0 0 0-16,0 0 0 0,0 0 0 0,0 0 0 15,0 0 0-15,0 0 0 0,0 0 0 0,0 0 0 16,0 0 0-16,0 0 0 0,0 0 0 0,0 0 0 16,0 0 0-16,0 0 0 0,0 0 0 0,0 0 0 15,0 0 0-15,0 0 0 0,0 0 0 0,0 0 0 16,0 0 0-16,0 0 0 0,0 0 0 0,0 0 0 16,0 0 0-16,0 0 0 0,0 0 0 0,0 0 0 15,-9 0 0-15,9 0 0 0,0 0 0 0,0 0 0 16,0 0 0-16,0 0 0 0,0 0 0 0,0 0 0 15,0 0-9-15,0 0 9 0,0 0 0 0,0 0 0 16,0 0 0-16,0 0 0 0,0 0 0 0,0 0 0 16,9 4 0-16,-5 0 0 0,9-4 0 0,0 0 9 0,1 0-1 0,3-4 0 15,1 4 9-15,4 0 2 0,-1 0 0 0,6-4 0 16,-1-4 5-16,0 5 2 0,5-5 0 0,0 4 0 16,-5-4 2-16,5 0 0 0,0 4 0 0,-1-3 0 15,1 3 0-15,0 0 1 0,-5-4 0 0,0 4 0 16,-4 4-20-16,0 0-9 0,-4 0 8 0,-1 0-8 15,-3-4 10-15,-1 4-10 0,0 0 12 0,-13 0-12 16,0 0 9-16,0 0-9 0,4-4 0 0,-4 4 9 16,0 0-9-16,0 0 10 0,0 0-10 0,0 0 10 15,0 0-10-15,0 0 8 0,0 0-8 0,0 0 8 16,0 0-8-16,0 0 0 0,0 0 0 0,0 0-11 16,0 0-25-16,0 0-4 0,0 0-2 0,0 0 0 15,0 0-69-15,0 0-13 0,5 8-4 16</inkml:trace>
        </inkml:traceGroup>
        <inkml:traceGroup>
          <inkml:annotationXML>
            <emma:emma xmlns:emma="http://www.w3.org/2003/04/emma" version="1.0">
              <emma:interpretation id="{559E1166-7BCD-4B6B-8747-61CBC438E249}" emma:medium="tactile" emma:mode="ink">
                <msink:context xmlns:msink="http://schemas.microsoft.com/ink/2010/main" type="inkWord" rotatedBoundingBox="13870,4681 15350,4591 15470,6560 13991,665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35110.7809">12136 4421 345 0,'0'-12'31'0,"0"1"-31"0,0-9 0 0,0 9 0 15,0-1 287-15,4 4 51 0,-4 8 10 0,0 0 3 16,0 0-211-16,0 0-41 0,0 0-9 0,-9 8-2 16,-4 4-38-16,0 7-8 0,0 4-2 0,-5 13 0 0,-4-1 1 0,-4 8 0 15,0 7 0-15,-10 9 0 0,1 3-1 0,5-3 0 16,-10-1 0-16,5 5 0 0,-4-5-4 0,-1 4 0 16,1-7-1-16,-1 7 0 0,1-7-19 0,4 0-3 15,-1-5-1-15,6 1 0 0,-5-4-12 0,13-4 0 16,13-4-12-16,-4-8 12 15,0 0-131-15,8-4-19 0,5 5-4 0,0-13-806 16</inkml:trace>
          <inkml:trace contextRef="#ctx0" brushRef="#br0" timeOffset="135400.5973">12614 5225 1497 0,'0'-16'133'0,"0"8"-106"0,0-7-27 0,0 7 0 15,0 8 119-15,0 0 18 0,0 0 4 0,0 0 1 16,0 0-68-16,9 4-14 0,-9-4-2 0,8 11-1 16,6 5-16-16,-6 7-3 0,1-3-1 0,-4 11 0 15,-1 0 1-15,0 4 0 0,-4 0 0 0,5 1 0 16,-1-1-19-16,0-4-4 0,-4 4-1 0,5-4 0 15,-1-4-4-15,-4 1-1 0,5-5 0 0,-5-3 0 16,4 3-9-16,-4-3 8 0,4-5-8 0,-4 1 8 16,5-5-29-1,-5-3-7-15,0-8 0 0,0 0-720 0,0 0-143 0</inkml:trace>
          <inkml:trace contextRef="#ctx0" brushRef="#br0" timeOffset="134838.577">11175 4710 1267 0,'-9'-24'112'0,"9"17"-89"0,0-5-23 0,0 0 0 15,0 12 61-15,4-8 8 0,1-3 2 0,-1 3 0 16,0-8 13-16,5 8 2 0,-4-3 1 0,-1 3 0 0,5-8-22 0,0 5-4 16,-1-1-1-16,5-4 0 0,1 1-29 15,3 3-7-15,5-4 0 0,-4 5-1 16,8-9-11-16,-4 5-1 0,0-1-1 0,0-3 0 0,0 7 2 16,0-4 0-16,0 5 0 0,0 3 0 0,-5 4-2 0,-4 0 0 15,5 8 0-15,-1 0 0 0,-3-4-2 0,3 8 0 16,-4 7 0-16,5 5 0 0,-5 3-8 0,5 8-12 15,-1 8 2-15,1 8 1 0,-1 0 9 0,1 4 12 16,4 3-2-16,0 1-1 0,0-5 6 0,4 5 1 16,0 0 0-16,9-1 0 0,0-3-6 0,-4 0-1 15,0-5 0-15,0 1 0 0,-5-4 17 0,-4 0 3 16,4-4 1-16,-4 0 0 0,0-4-30 0,-9-8 0 16,5 1 0-16,-5-5 0 15,-4-3-17-15,-1-1-10 0,-3-7-1 0,-1 0-1 16,1-5-147-16,-5-7-28 0,0 0-7 0,-14 12-1 0</inkml:trace>
          <inkml:trace contextRef="#ctx0" brushRef="#br0" timeOffset="135869.6096">11311 3852 345 0,'0'0'31'0,"0"0"-31"0,0 0 0 0,0 0 0 15,0 0 172-15,0 0 28 0,-5 4 5 0,5-4 2 16,0 0-83-16,0 0-16 0,0 0-3 0,0 0-1 16,0 0-10-16,0 0-2 0,0 0-1 0,13 4 0 15,1-4-21-15,3 0-4 0,1 0-1 0,8 0 0 0,5-8-25 16,13 4-4-16,4 0-2 0,5 0 0 16,4 4 6-16,0-4 2 0,4 4 0 0,5-4 0 0,0-3-23 15,0 3-5-15,-1-4-1 0,1 4 0 0,-4 0-5 0,-5 4-8 16,0 0 11-16,-9 0-11 0,-4-4 8 0,-5 4-8 15,1 0 0-15,-1 0-700 16,-8 8-142-16</inkml:trace>
        </inkml:traceGroup>
        <inkml:traceGroup>
          <inkml:annotationXML>
            <emma:emma xmlns:emma="http://www.w3.org/2003/04/emma" version="1.0">
              <emma:interpretation id="{3479F7E2-D919-4BEB-AE9D-2D135C2D4045}" emma:medium="tactile" emma:mode="ink">
                <msink:context xmlns:msink="http://schemas.microsoft.com/ink/2010/main" type="inkWord" rotatedBoundingBox="16190,4951 18852,4789 18937,6180 16275,63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36737.0436">13702 5108 1188 0,'0'0'52'0,"-13"0"12"0,4 3-52 0,0 1-12 16,9-4 0-16,0 0 0 0,0 0 106 0,0 0 18 15,0 0 4-15,0 0 1 0,5 8-45 0,-1-4-10 16,5 4-2-16,8-4 0 0,1-4-5 0,4 0-2 16,4-4 0-16,5 4 0 0,0-4-20 0,4 4-4 15,4-4-1-15,5-4 0 0,0 4-21 0,0-3-5 16,0-5-1-16,4 4 0 0,-4 4-21 0,0 4-5 15,-9 0-1-15,4-4-670 16,1 4-133-16</inkml:trace>
          <inkml:trace contextRef="#ctx0" brushRef="#br0" timeOffset="137301.8332">15097 4164 831 0,'0'0'36'0,"0"0"9"0,-4-8-36 0,0 0-9 16,-5 0 0-16,4 5 0 0,5 3 88 0,-8-8 16 0,3 4 4 15,1-4 0-15,4 8-2 0,0 0 0 0,0 0 0 0,0 0 0 16,0 0-42-16,0 0-9 0,0 0-2 16,9-4 0-16,4 0-22 0,4 0-5 0,5 0-1 0,9 1 0 15,0-1 12-15,4 0 3 0,13-4 0 0,0 4 0 16,1-4-31-16,-1 4-9 0,5 0 0 0,4 1 0 15,-5-5-10-15,1 4-9 0,-5 0-1 0,0-4-1 16,-4 0 61-16,0 1 12 0,-9-1 2 0,0 4 1 16,0 0-33-16,-4 0-6 0,-4-4-2 0,-6 0 0 15,1 5-14-15,-4-1 11 0,0 4-11 0,-1-4 10 16,-8 4-10-16,4 4-14 0,-4 0 3 0,-9-4-642 16,0 0-129-16</inkml:trace>
          <inkml:trace contextRef="#ctx0" brushRef="#br0" timeOffset="136529.9414">13566 4862 288 0,'-9'-4'25'0,"5"-4"-25"15,-1 0 0-15,-3-3 0 0,-1 3 161 0,-4-4 27 16,4 4 6-16,5-3 1 0,-5 3-57 0,0 0-11 16,0 0-3-16,5 4 0 0,4 4-49 0,0 0-11 15,0 0-1-15,0 0-1 0,0 0-20 0,9-4-4 0,-1 4-1 16,10 4 0-16,4-4-19 0,4 4-4 0,5 0-1 0,4-4 0 16,0 0 31-16,9-4 7 0,0-4 1 0,9 1 0 15,-5-1-32-15,4-4-7 0,1 0-1 0,0-3 0 16,-5 3 0-16,0 4 0 0,-4-3 0 0,-4 3 0 15,-1 0-12-15,-8 4 0 0,-5-4 0 0,1 1 0 16,-10 3-16-16,1 4-2 0,-5 0-1 0,-13 0 0 16,0 0-36-1,9 4-7-15,-5 3-2 0,-8 5-502 0,-1-4-101 0</inkml:trace>
          <inkml:trace contextRef="#ctx0" brushRef="#br0" timeOffset="137827.1855">15690 4273 889 0,'0'0'39'0,"0"0"9"0,0 0-39 0,4-12-9 0,-4 12 0 0,9-8 0 15,-5 1 88-15,1-1 16 0,-1 0 4 0,-4 8 0 16,4-8-38-16,-4 8-7 0,0-8-2 0,0 8 0 16,5-11 1-16,-1 3 0 0,1 0 0 0,-5 8 0 15,0 0-14-15,0 0-2 0,0 0-1 0,0 0 0 16,0 0-19-16,0 0-4 0,0 0-1 0,0 0 0 16,0 0 13-16,0 0 2 0,-5 16 1 0,5 3 0 15,-9 1-13-15,5 11-4 0,-5 8 0 0,0 8 0 16,-4 0 20-16,0 7 3 0,0 1 1 0,0 11 0 0,-5-7 11 15,5 7 2-15,4-8 1 0,1 1 0 0,-1-5-30 16,4 1-7-16,1-4-1 0,0 3 0 0,-1-7 16 16,1-4 4-16,-5 0 0 0,5 0 0 0,-1-8-24 0,1-4-4 15,-5-4 0-15,0 1-1 0,5-9-11 0,0-3 0 16,-1-1 0-16,1-3 0 0,4-4-11 0,0-8-7 16,0 0-2-16,0 0 0 15,0 0-104-15,0 0-20 0,0 0-5 0,0 0-909 0</inkml:trace>
        </inkml:traceGroup>
        <inkml:traceGroup>
          <inkml:annotationXML>
            <emma:emma xmlns:emma="http://www.w3.org/2003/04/emma" version="1.0">
              <emma:interpretation id="{AF52FF9D-2989-4DDC-93C6-2183CB689730}" emma:medium="tactile" emma:mode="ink">
                <msink:context xmlns:msink="http://schemas.microsoft.com/ink/2010/main" type="inkWord" rotatedBoundingBox="20266,5638 20628,5616 20654,6031 20292,605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39859.8227">17853 4807 345 0,'0'0'15'0,"0"0"4"16,0 0-19-16,0 0 0 0,0 0 0 0,0 0 0 16,13-4 123-16,-13 4 21 0,0 0 4 0,0 0 0 0,4-4-76 0,-4 4-16 15,0 0-4-15,0 0 0 0,0 0-10 0,0 0-2 16,0 0-1-16,0 0 0 0,0 0-25 0,0 0-5 16,0 0-1-16,0 0 0 0,0 0 3 0,0 0 0 15,0 0 0-15,0 0 0 0,0 0 6 0,0 0 2 16,0 0 0-16,0 0 0 0,0 0 0 0,0 0 0 15,0 0 0-15,0 8 0 0,0-8 2 0,5 12 1 16,-10 0 0-16,5-1 0 0,-4 5 14 0,-5 0 4 16,5-1 0-16,-9 1 0 0,0-1 8 0,-1 5 1 15,6-5 1-15,-6 5 0 0,-3-1-26 0,-1 1-4 16,1-1-2-16,4-3 0 0,-1 0-2 0,1-1-1 16,-4 5 0-16,-1-9 0 0,9 5-15 0,-4-4 9 15,-9-1-9-15,5 1 8 0,12 0-8 0,-3 0-14 16,-1-1 3-16,0-3 1 15,-4 0-45-15,4 0-9 0,9-8-1 0,-4 7-463 16,-5 1-92-16</inkml:trace>
        </inkml:traceGroup>
        <inkml:traceGroup>
          <inkml:annotationXML>
            <emma:emma xmlns:emma="http://www.w3.org/2003/04/emma" version="1.0">
              <emma:interpretation id="{D5D51202-E3A6-4BCA-B63A-E3B140CAE83E}" emma:medium="tactile" emma:mode="ink">
                <msink:context xmlns:msink="http://schemas.microsoft.com/ink/2010/main" type="inkWord" rotatedBoundingBox="22059,4606 24211,4474 24301,5946 22149,607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42243.4485">20823 3735 1209 0,'0'-16'53'0,"0"8"12"0,-4 1-52 0,0-1-13 15,4 8 0-15,0 0 0 0,0 0 53 0,-9 4 8 16,0 0 2-16,0 7 0 0,1-3-6 0,-10 8-1 16,0 7 0-16,-4 4 0 0,1 9 7 0,-6 6 1 0,-3 9 0 15,-6 4 0-15,1 3 0 0,0 5 0 16,-4-1 0-16,-5 4 0 0,0 1-32 0,0-5-5 0,0 0-2 0,-4 5 0 16,8-9 29-16,1 1 6 0,-1-1 0 0,5-3 1 15,-4-5-45-15,8-3-8 0,0-4-8 16,1 0 9-16,3 0-25 0,5-8-4 0,-4-4-2 0,9 4 0 15,-1-7-132 1,5-5-26-16,0 0-6 0</inkml:trace>
          <inkml:trace contextRef="#ctx0" brushRef="#br0" timeOffset="142728.2809">20938 4823 1882 0,'0'0'84'0,"4"-8"16"0,0 0-80 0,5 0-20 16,-5 1 0-16,10-1 0 0,-6 4 36 0,6-4 4 15,3 0 0-15,1 1 0 0,-1 3-23 0,5-4-4 16,0-4-1-16,0 4 0 0,0 1 10 0,0-1 2 16,-5 0 0-16,5 4 0 0,-8 0-24 0,-1 4 0 0,-5 0 0 0,6 0-8 15,-14 0 32-15,0 0 6 0,4 4 2 0,-4-4 0 16,0 0-20-16,9 12-3 0,-5-4-1 0,1 3 0 16,-5 1 4-16,-5 0 0 0,5-1 0 0,-4 5 0 15,-5 0-12-15,5-1 8 0,-5 1-8 0,0 3 8 16,-4-3 0-16,0-1 0 0,0 5 0 0,-1-1 0 15,6 1-8-15,-5-4 0 0,-1 7 0 0,1-7 0 16,4-1 0-16,1 1 0 0,-1-1 0 0,4-3 0 16,1 4 28-16,4-1 3 0,0-3 1 0,0 0 0 15,4-1-32-15,1-7 0 0,-5-4 0 0,9 8 0 16,4 4 12-16,0-4-3 0,5-5-1 0,-1-3 0 16,5 0-8-16,4-3 8 0,1 3-8 0,3-8 8 15,-3 8-16-15,3-8-4 0,6 4-1 0,3-4 0 16,-8-3-143-16,4-1-29 15,-4 0-6-15,8-3-1 0</inkml:trace>
          <inkml:trace contextRef="#ctx0" brushRef="#br0" timeOffset="141957.6679">19345 4203 172 0,'0'0'16'0,"0"0"-16"16,-5-8 0-16,1 0 0 0,4 0 155 0,-4 1 28 16,-1-5 5-16,5 0 2 0,0 1-77 0,0 3-15 15,0-4-3-15,0 4-1 0,0 0-52 0,5 1-10 16,-1-1-3-16,0 0 0 0,1-4-9 0,-1-3-1 16,5 3-1-16,4-4 0 0,-4 5 6 0,4-1 2 15,0-4 0-15,0 1 0 0,5 3 2 0,-5 0 0 16,5 1 0-16,-1-1 0 0,-4 0-7 0,5 1-1 15,-1-5 0-15,1 0 0 0,0 5-5 0,3-1-2 16,-3-4 0-16,0 9 0 0,-1-5 15 0,-4 0 4 16,5 4 0-16,-5 1 0 0,0-1-19 0,0 8-3 15,-4-4-1-15,4 4 0 0,-13 0 3 0,9 0 0 16,0 4 0-16,0 4 0 0,-1 3-4 0,1 5 0 0,4 3 0 16,-4 5 0-16,4 3-8 0,0 0 0 0,1 9 0 15,-1 3-11-15,4 0 22 0,1 3 4 0,-1 1 1 16,5 0 0-16,0-4 16 0,5 4 3 0,8 0 1 0,0 4 0 15,4-4 12-15,-4 0 4 0,0-1 0 0,5 1 0 16,-5-4-36-16,-4 0-8 0,-1 0 0 0,-3 0-8 16,4-4 11-16,-10-3-11 0,1-5 10 0,-4 4-10 15,0-7 0-15,3-1 0 0,-3-4 0 0,-5 5 0 16,5-5 0-16,-5 1 0 0,-4-5-8 0,-1 5 8 16,1-8-51-16,-4 3-6 0,-1-3-2 15,0-4 0-15,-4-8-39 0,5 11-8 0,-5-11-2 16,0 0-704-16</inkml:trace>
        </inkml:traceGroup>
        <inkml:traceGroup>
          <inkml:annotationXML>
            <emma:emma xmlns:emma="http://www.w3.org/2003/04/emma" version="1.0">
              <emma:interpretation id="{56333FCE-C902-4587-BED4-30549E40296F}" emma:medium="tactile" emma:mode="ink">
                <msink:context xmlns:msink="http://schemas.microsoft.com/ink/2010/main" type="inkWord" rotatedBoundingBox="25869,4634 28592,4467 28653,5472 25930,563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9985.0054">23159 3973 716 0,'0'0'32'0,"0"0"6"0,0-4-30 0,-4-4-8 16,0 0 0-16,-1 0 0 0,5 8 62 0,-4-3 11 15,-5-5 3-15,9 8 0 0,-4-4-10 0,4 4-2 16,-5-8 0-16,5 8 0 0,0 0-16 0,0 0-3 16,0 0-1-16,0 0 0 0,0 0-16 0,0 0-3 15,0 0-1-15,0 0 0 0,0 0 8 0,0 0 2 0,0 0 0 16,0 0 0-16,0 0-11 0,0 0-3 16,0 0 0-16,0 0 0 0,-4-8 14 0,4 8 2 15,0 0 1-15,0 0 0 0,0 0-9 0,0 0-3 0,0 0 0 0,0 0 0 16,0 0-4-16,0 0-1 0,4-4 0 0,5 0 0 15,0-3-1-15,8 3-1 0,-4-4 0 0,14 0 0 16,4 4 6-16,8-4 0 0,5 1 1 0,4-5 0 16,0 0-3-16,5 1-1 0,4-1 0 0,0 4 0 15,-4-4-2-15,-5 8-1 0,0-3 0 0,-4 3 0 16,-9 0-18-16,0 4 0 0,0 0 8 0,-4-4-8 16,-5 4 0-16,-4-4-14 0,5 4 2 0,-5-4 1 15,0 4 11-15,-5 0-12 0,1 0 12 0,-1 4-12 16,-8-4-16-16,0 0-4 0,-9 0-1 0,0 0 0 15,0 0-125-15,0 12-25 0,0-4-5 0</inkml:trace>
          <inkml:trace contextRef="#ctx0" brushRef="#br0" timeOffset="160297.2317">23681 3984 723 0,'0'-19'32'0,"0"19"7"0,0 0-31 0,0 0-8 16,0-12 0-16,0 12 0 0,0 0 86 0,-4-8 16 15,4 8 3-15,0 0 1 0,0 0-34 0,0 0-6 16,0 0-2-16,0 0 0 0,0 0-27 0,0 0-5 16,0 0-2-16,-4 8 0 0,-1 4 26 0,1 4 4 0,-9 3 2 0,8 8 0 15,-8 8 2-15,0 4 0 0,-5 4 0 0,1 0 0 16,-1 4 0-16,5 0 0 0,-9 3 0 15,9-3 0-15,-4-4-18 0,-1 0-3 0,0-4-1 0,5-4 0 16,-4 0-16-16,-1 0-3 0,5 0-1 0,0-3 0 16,4-9-12-16,0 0-2 0,1 1-8 0,-1-9 12 15,0 1-22-15,9-4-5 0,-4-1-1 0,4 1 0 16,0-12-157-16,0 0-32 16</inkml:trace>
          <inkml:trace contextRef="#ctx0" brushRef="#br0" timeOffset="161561.3531">24660 4086 1036 0,'0'0'92'0,"0"-12"-73"0,4 0-19 0,-8 1 0 15,4 11 57-15,0 0 8 0,0 0 2 0,0 0 0 16,0 0-4-16,0 0-1 0,-9 4 0 0,0 3 0 15,0 1-26-15,1 0-4 0,-1 8-2 0,-4 3 0 16,0 5-4-16,4-1-1 0,-4 4 0 0,-1 4 0 0,1-3 1 0,5-1 0 16,-1 0 0-16,0 4 0 0,5-3-14 0,-1-5-2 15,1 1-1-15,4 3 0 0,4-8 0 0,1-3 0 16,-1 0 0-16,0-5 0 0,1-3 15 16,4-4 2-16,4 0 1 0,0-4 0 0,0 0 5 0,5-8 2 15,-1 0 0-15,5 0 0 0,9-3-13 0,-5-9-2 16,0 1-1-16,5-5 0 0,-5 1-18 0,1 0 10 15,3-9-10-15,-3 1 8 0,4 0-8 0,-5-4 0 16,-4-8 0-16,4 4-11 0,-4-4 11 0,0 4 0 16,-4 4 0-16,-1 0 0 0,-4 4 0 0,-8 3 0 15,3 1 8-15,-8 4-8 0,0 3 0 0,-4 5 0 16,0 3 0-16,-5 4-8 0,0 0 8 0,-4 4 0 0,0 1 0 0,0 3 0 16,-5 3 0-16,-4 9 0 15,5-4 8-15,-5 11-8 0,4 1 0 0,1 3 0 16,-5 5 0-16,0 3 0 0,-5 0 0 0,10 0 0 15,-1 0 0-15,5 1-12 0,0-5 12 0,4-4 0 0,5-3 0 16,4-1 0-16,0-7 0 0,4 4 0 0,5-9 0 0,4 1 0 16,0-4 10-16,0-4 1 0,5-4 0 0,4 0 0 15,4-7 8-15,5-1 1 0,0-4 1 0,-1-3 0 16,5-5-10-16,1 1-3 0,-1-4 0 0,0-4 0 16,0-5-8-16,0 1 8 0,4-4-8 0,5 4 8 15,0 0-8-15,0 0 0 0,0 4 0 0,9 4 0 16,-10 7 0-16,1 4 15 0,-4 1-4 0,-1 3-1 15,-8 8 25-15,-5 0 5 0,1 8 0 0,-5 0 1 16,-5 0-15-16,1 4-3 0,-5 7-1 0,0 1 0 16,-4 0-14-16,0 3-8 0,-5 1 8 0,5 3-8 0,-5-7 11 15,0 7-3-15,5 0 0 0,-4 5 0 0,-1-1-8 0,5 0-11 16,-5 1 3-16,5-1 0 16,0-4-160-16,-1 5-32 0,1-5-7 15</inkml:trace>
        </inkml:traceGroup>
        <inkml:traceGroup>
          <inkml:annotationXML>
            <emma:emma xmlns:emma="http://www.w3.org/2003/04/emma" version="1.0">
              <emma:interpretation id="{2FD15CA8-452E-43FC-ADCA-9C51EF2BFA21}" emma:medium="tactile" emma:mode="ink">
                <msink:context xmlns:msink="http://schemas.microsoft.com/ink/2010/main" type="inkWord" rotatedBoundingBox="29504,4043 30744,3967 30808,5019 29569,5095"/>
              </emma:interpretation>
              <emma:one-of disjunction-type="recognition" id="oneOf20">
                <emma:interpretation id="interp24" emma:lang="" emma:confidence="1">
                  <emma:literal>F</emma:literal>
                </emma:interpretation>
                <emma:interpretation id="interp25" emma:lang="" emma:confidence="0">
                  <emma:literal>E</emma:literal>
                </emma:interpretation>
                <emma:interpretation id="interp26" emma:lang="" emma:confidence="0">
                  <emma:literal>I</emma:literal>
                </emma:interpretation>
                <emma:interpretation id="interp27" emma:lang="" emma:confidence="0">
                  <emma:literal>K</emma:literal>
                </emma:interpretation>
                <emma:interpretation id="interp28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161924.1827">26946 3559 1594 0,'17'-11'35'0,"-4"-1"7"0,-4-4 2 0,0 1 1 0,0 3-36 0,-1 0-9 0,1 5 0 0,-9 7 0 16,4-8 32-16,-4 8 4 0,0 0 0 0,0 0 1 16,0 0 22-16,0 0 4 0,5 8 1 0,-1 7 0 15,-4 5-12-15,0-1-1 0,0 8-1 0,-9 5 0 16,1-1-29-16,-1 4-5 0,0-4-2 0,-4 12 0 15,-5-4 23-15,1 4 5 0,4-4 1 0,0 4 0 16,4-4-30-16,-4 0-5 0,-1 0-8 0,6 0 11 16,-1-4 7-16,5-4 2 0,-5 0 0 0,0-3 0 15,0-1-8-15,0-4 0 0,5-3-1 0,-5-5 0 0,5-3-27 16,4-4-4-16,0-8-2 0,0 0-698 16,0 0-140-16</inkml:trace>
          <inkml:trace contextRef="#ctx0" brushRef="#br0" timeOffset="162178.9266">26845 3485 1209 0,'22'-31'108'0,"-14"23"-87"16,-8-7-21-16,9-1 0 0,0-3 118 0,-5 3 19 15,5 4 4-15,4-3 1 0,0 3-10 0,9-4-1 0,0 5-1 0,9-1 0 16,4 0-78-16,5 4-15 0,3-3-3 0,10-1-1 15,0 4-5-15,4 0 0 16,4 1-1-16,9-5 0 0,-4 4-15 0,4-4-4 0,-8 5 0 0,-1-5 0 16,-13 4-8-16,1 4 0 0,-5-4 0 0,-5 5-11 15,-4-1 11-15,-4 0 0 0,0 4-9 0,-9 0 9 32,-9 0-59-32,-13 0-7 0,0 0-2 0,0 0-604 0,0 0-122 0</inkml:trace>
          <inkml:trace contextRef="#ctx0" brushRef="#br0" timeOffset="162375.3248">27064 3914 1681 0,'0'0'36'0,"0"0"8"0,-4 4 2 0,4-4 2 0,0 0-38 0,0 0-10 16,8 8 0-16,6 0 0 0,-1 0 115 0,9-5 21 15,0-3 4-15,4 0 0 0,5-3-60 0,-1-1-13 16,5 0-3-16,5 0 0 15,4-4-64-15,0 4 0 0,4 0-18 0,5 0 4 16,-5 0-81-16,0 4-16 0,35-11-3 16,-17 3-826-16</inkml:trace>
        </inkml:traceGroup>
      </inkml:traceGroup>
    </inkml:traceGroup>
    <inkml:traceGroup>
      <inkml:annotationXML>
        <emma:emma xmlns:emma="http://www.w3.org/2003/04/emma" version="1.0">
          <emma:interpretation id="{88D2AB26-D063-487D-A664-4BBAC3669511}" emma:medium="tactile" emma:mode="ink">
            <msink:context xmlns:msink="http://schemas.microsoft.com/ink/2010/main" type="paragraph" rotatedBoundingBox="2454,8733 27141,7217 27249,8968 2561,10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0C7CB-F2BB-4C8F-91EB-5A1352356B7F}" emma:medium="tactile" emma:mode="ink">
              <msink:context xmlns:msink="http://schemas.microsoft.com/ink/2010/main" type="line" rotatedBoundingBox="2454,8733 27141,7217 27249,8968 2561,10484"/>
            </emma:interpretation>
          </emma:emma>
        </inkml:annotationXML>
        <inkml:traceGroup>
          <inkml:annotationXML>
            <emma:emma xmlns:emma="http://www.w3.org/2003/04/emma" version="1.0">
              <emma:interpretation id="{1E5130C6-0F1A-439F-8040-4B587C139DA7}" emma:medium="tactile" emma:mode="ink">
                <msink:context xmlns:msink="http://schemas.microsoft.com/ink/2010/main" type="inkWord" rotatedBoundingBox="2468,8960 4783,8818 4857,10027 2542,1017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68180.7793">784 8886 972 0,'0'0'21'0,"5"4"5"0,-1 4 1 0,0 4 0 0,5-4-27 0,-4-1 0 0,8 1 0 0,-5-4 0 16,6 0 70-16,-1 0 9 0,4-4 1 0,1-4 1 15,-1 0-17-15,1-4-3 0,0 1-1 0,-1-9 0 16,5 4-14-16,0-3-3 0,-4-5-1 0,-1 1 0 16,1-1-27-16,-1 1-6 0,1-1-1 0,-5 1 0 0,0-1 2 0,0 1 0 15,-8-1 0-15,-1 5 0 0,-4-5 14 0,0 4 2 16,0 5 1-16,-4-1 0 0,-1 0-8 0,-4 8-2 16,1 1 0-16,-6-1 0 0,6 4 15 0,-5 4 4 15,-5 3 0-15,0 5 0 0,-3 0-20 0,3 7-3 16,-8 1-1-16,4-1 0 0,-5 5-12 0,1 3 9 15,0 0-9-15,-1 1 8 0,1-1-8 0,4 0 0 16,0 0 0-16,9 1 0 0,0-5 0 0,4 1 0 16,5-1 0-16,4-4 0 0,4-3 0 0,1 4 0 15,12-5-9-15,-8-3 9 0,8 0-15 0,5-5 1 16,5 1 0-16,-1 0 0 16,9-8-61-16,0-4-12 0,0-4-2 0</inkml:trace>
          <inkml:trace contextRef="#ctx0" brushRef="#br0" timeOffset="168411.1189">1376 8504 1191 0,'0'0'52'0,"0"0"12"0,0 0-51 0,0 0-13 0,0 0 0 0,0 0 0 15,0 0 96-15,0 0 16 0,5 0 3 0,4 0 1 16,8 0-24-16,1-8-4 0,4 5 0 0,4-5-1 15,5-4-31-15,4 0-7 0,0 1-1 0,4-5 0 16,-3 0-27-16,3 1-5 0,5-1-2 0,-5 5 0 16,1-1-14-16,-1 0 0 0,-4 0 0 0,1 5 0 15,-1-1-27-15,-5 4-5 0,-8 0 0 0,5 4-583 16,-14 0-116-16</inkml:trace>
          <inkml:trace contextRef="#ctx0" brushRef="#br0" timeOffset="168694.411">1789 8087 1209 0,'-4'-8'108'0,"-1"-4"-87"16,5-3-21-16,-9 3 0 0,5 4 92 0,0 1 13 16,4-1 3-16,0 8 1 0,0 0-5 0,0 0-2 15,0 0 0-15,0 0 0 0,0 0-42 0,0 15-9 16,0 5-2-16,0 11 0 0,0 4-11 0,0 4-2 15,0 8-1-15,0 0 0 0,-5 0-3 0,1 7 0 0,-1 1 0 0,1 7 0 16,-5 1-12-16,5-1-2 0,-5 0-1 0,5-3 0 16,-5-1-5-16,5 1 0 0,-1-5-1 0,5 1 0 31,0 0-36-31,0-5-7 0,-4-7-2 0,8 0 0 0,1-4-116 16,-5-4-23-16,4-7-5 0</inkml:trace>
          <inkml:trace contextRef="#ctx0" brushRef="#br0" timeOffset="167763.5532">249 8422 691 0,'0'0'61'0,"-9"-7"-49"15,0 3-12-15,9 4 0 0,-4-8 18 0,0 4 1 16,-1-4 0-16,-4 4 0 0,1 0-19 0,-1 0 10 16,0 4-10-16,0 0 8 0,-13 0-8 0,14 0 0 15,-10 0 0-15,1 0 0 0,-1 4 0 0,0-4 0 16,-3 0 0-16,3 0 0 0,0 0 0 0,1-4 0 15,4 4-10-15,-9 4 10 0,4-4 26 0,1 4 11 16,-1-4 3-16,1 0 0 0,-1 8-12 0,1-4-3 0,3 4 0 0,-3 0 0 16,-1-1-25-16,5 1 0 0,0 0 0 0,4 0 0 15,-4 3 10-15,4-3-10 0,9-8 12 0,-9 8-12 16,1 4 0-16,8-12 0 0,0 8-12 0,0-8 3 16,0 11 9-16,0 1 8 0,0-12-8 0,13 8 11 15,0 0-11-15,0 3 0 0,0-3 0 0,5 0 0 16,4-4 0-16,4 7 0 0,0 5-12 0,-4 0 12 15,5 3 0-15,-1 5 0 0,5-1 0 0,-1 4 0 16,1 4 9-16,0-3 3 0,0 3 1 0,4-4 0 16,-13 4 19-16,0-3 4 0,-5-5 1 0,-4 1 0 15,5-5 15-15,-1 4 2 0,-8-3 1 0,0-4 0 0,-9-5 8 16,0 5 1-16,0-1 1 0,-9-3 0 0,5 4-5 16,-1-5-2-16,-8 5 0 0,0-4 0 0,-5 7-26 0,-3-7-4 15,7 0-2-15,-16-1 0 0,8 1-14 0,0 0-2 16,-9-4-1-16,9 3 0 0,0-3-9 0,-4 0 0 15,0 0 0-15,4-1 0 16,0 1-29-16,-5-4-8 0,5 0-2 0,5 0 0 16,4-4-116-16,0-4-23 0,-1 4-5 0,6-4-1 0</inkml:trace>
        </inkml:traceGroup>
        <inkml:traceGroup>
          <inkml:annotationXML>
            <emma:emma xmlns:emma="http://www.w3.org/2003/04/emma" version="1.0">
              <emma:interpretation id="{25DE1CD2-9781-45C0-8504-F3AD006EAEFC}" emma:medium="tactile" emma:mode="ink">
                <msink:context xmlns:msink="http://schemas.microsoft.com/ink/2010/main" type="inkWord" rotatedBoundingBox="6436,8589 10266,8354 10351,9728 6520,99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83767.7219">5658 8578 1267 0,'0'0'112'0,"0"0"-89"0,0 0-23 0,0 0 0 16,0 0 80-16,0 0 12 0,9 0 3 0,4 0 0 15,1 0-15-15,3 0-4 0,9-4 0 0,-4 1 0 16,0-1-29-16,9-4-7 0,0 4 0 0,4 0-1 16,4 0-53-16,1 0-10 0,-5-4-3 0,4 1 0 0</inkml:trace>
          <inkml:trace contextRef="#ctx0" brushRef="#br0" timeOffset="183579.0626">5650 8278 1486 0,'-5'-4'32'0,"5"0"8"0,0-4 0 0,0 8 3 0,0 0-35 0,0 0-8 15,0 0 0-15,13 0 0 0,1-3 40 0,3-1 7 16,5 4 1-16,-4-4 0 0,8 0-4 0,5 0 0 16,-1-4 0-16,6 4 0 0,-1-4-10 0,0 5-2 15,0-1-1-15,0-4 0 0,0 0-3 0,4 4-1 16,-8-4 0-16,4 4 0 0,-4 1-27 0,-5-1-12 16,1-4 0-16,-5 4 1 0,0-4-7 0,-5 4-2 15,-4 4 0-15,0 0-556 0,-13 0-112 16</inkml:trace>
          <inkml:trace contextRef="#ctx0" brushRef="#br0" timeOffset="184004.8783">6782 7845 1897 0,'0'0'84'0,"-5"-8"17"0,10 1-81 0,-1 7-20 16,5-4 0-16,4 0 0 0,0 0 40 0,9-4 3 16,-4 4 1-16,8 4 0 0,5 0-16 0,-1-4-4 15,1 0 0-15,0-3 0 0,4 3-9 0,0-4-3 16,4 0 0-16,-3 4 0 0,3 0 7 0,-4 0 1 15,0 1 0-15,5-1 0 0,-5 0-20 0,0 0 0 0,0-4 0 16,-4 4 0 0,-1 0-50-16,1 0-10 0,-9 0-3 0</inkml:trace>
          <inkml:trace contextRef="#ctx0" brushRef="#br0" timeOffset="184205.335">7159 7841 1267 0,'-13'28'112'0,"8"-13"-89"0,1 9-23 0,0 3 0 0,4 4 69 0,0 4 10 15,0 0 1-15,0 0 1 0,0 4 7 0,0-4 2 16,-5 4 0-16,5-3 0 0,-4 3-50 0,-1-4-9 16,1 0-3-16,4 0 0 0,-4-4-15 0,-1 0-3 15,1 4-1-15,4-3-602 16,-4-1-121-16</inkml:trace>
          <inkml:trace contextRef="#ctx0" brushRef="#br0" timeOffset="182661.556">3706 8169 1094 0,'0'-12'97'0,"0"0"-77"0,0-7-20 0,0 3 0 16,5-3 68-16,3-1 9 0,-3-3 3 0,-1 4 0 16,5-5-3-16,4 5 0 0,-4-1 0 0,0 1 0 15,-5-1-33-15,5 5-6 0,4-1-2 0,0 0 0 16,-4 9-10-16,0 3-2 0,-1 4-1 0,1-4 0 16,4 0-6-16,-4 8-1 0,4 0 0 0,0 3 0 15,9 9-16-15,0 0 10 0,-9 3-10 0,9 8 8 16,0 5 6-16,5 3 1 0,-1 4 0 0,0 7 0 15,5 1 4-15,-5 0 1 0,1 4 0 0,-1-1 0 0,-4 1-5 16,4 0-1-16,-8 0 0 0,-1-5 0 0,-4 5-14 0,1-4 11 16,-1 0-11-16,0-4 10 0,-4-8-10 0,4 0 0 15,-9-4 0-15,5-4 0 16,-5-3-130-16,5-5-28 0,-9-3-6 0</inkml:trace>
          <inkml:trace contextRef="#ctx0" brushRef="#br0" timeOffset="182917.6988">4553 7744 345 0,'-5'-4'31'0,"-3"-4"-31"0,-1 0 0 16,0 4 0-16,9 4 307 0,-9 4 55 0,-4 4 11 0,4 4 3 15,-4 3-268-15,0 5-52 0,0 3-12 0,-9 16-1 16,0 4 1-16,0 8 0 0,-9 0 0 0,5 3 0 15,-5 5-3-15,-4 3 0 0,0 0 0 0,0 1 0 16,-4-1-6-16,4 5-2 0,-1-5 0 0,6 4 0 16,-1-7-25-16,5-1-8 0,-5-7 0 0,9 0 0 15,0-5 0-15,5-7-11 0,-5 0 2 0,8-3 0 16,6-5-170 0,-1-4-33-16</inkml:trace>
          <inkml:trace contextRef="#ctx0" brushRef="#br0" timeOffset="183161.569">4781 8500 1645 0,'0'0'72'0,"-13"4"16"0,4-4-70 0,0 8-18 15,1-4 0-15,-1 8 0 0,0-1 63 0,5 5 9 16,-10 3 1-16,10 5 1 0,0 7-24 0,-1-4-5 15,-3 8-1-15,8-3 0 0,0 3-16 0,-5 0-3 16,5 0-1-16,0-4 0 0,-4 0-12 0,4 1-4 16,0-1 0-16,0-4 0 0,0 0-8 0,0-3 0 15,4-1 0-15,1-3-645 0,-5-5-131 0</inkml:trace>
        </inkml:traceGroup>
        <inkml:traceGroup>
          <inkml:annotationXML>
            <emma:emma xmlns:emma="http://www.w3.org/2003/04/emma" version="1.0">
              <emma:interpretation id="{474B6E97-810F-468A-B2F2-57DE8328A9CB}" emma:medium="tactile" emma:mode="ink">
                <msink:context xmlns:msink="http://schemas.microsoft.com/ink/2010/main" type="inkWord" rotatedBoundingBox="11516,8817 11795,8800 11825,9285 11546,930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84692.0689">9041 7982 1681 0,'0'0'74'0,"0"0"16"0,0 0-72 0,0 11-18 16,0 5 0-16,-4 4 0 0,-1-1 95 0,1 4 15 15,0 5 3-15,-10-1 1 0,6 4-50 0,-10 0-9 16,0 4-3-16,-3 1 0 0,-1-1-36 0,0 0-8 16,-9 4-8-16,5 0 11 15,-1 0-122-15,1 0-24 0</inkml:trace>
        </inkml:traceGroup>
        <inkml:traceGroup>
          <inkml:annotationXML>
            <emma:emma xmlns:emma="http://www.w3.org/2003/04/emma" version="1.0">
              <emma:interpretation id="{EB7AE4B3-AB4C-4C53-A9CC-8F0BACCB650A}" emma:medium="tactile" emma:mode="ink">
                <msink:context xmlns:msink="http://schemas.microsoft.com/ink/2010/main" type="inkWord" rotatedBoundingBox="13027,8084 15633,7924 15709,9162 13103,932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05189.6065">11305 8083 1094 0,'0'0'97'0,"0"0"-77"0,-4-4-20 0,4 4 0 0,0 0 66 0,0 0 10 15,0 0 1-15,0 0 1 0,8 0-15 0,5-4-3 16,5 0-1-16,0 4 0 0,-5-7-2 0,4 3 0 15,5 4 0-15,0-4 0 0,-4 4-37 0,4 0-7 16,-5 4-1-16,1-4-1 0,-5 7-2 0,0-3 0 16,-9 4 0-16,5 0 0 0,0 4 6 0,-5-1 1 15,-4-3 0-15,-4 8 0 0,0-5 24 0,-5 5 6 16,-4 0 1-16,-1 3 0 0,-7-3 9 0,3 3 1 16,0 1 1-16,-3 3 0 0,-1-3-6 0,0 3 0 15,0 0-1-15,4-3 0 0,1-4-37 0,-1-1-14 0,5 1 11 16,4-5-11-16,5-3 13 0,-5 0-3 0,9 0-1 0,0-8 0 15,0 0-9-15,13 4 0 0,0-4 0 0,5-4 8 16,-1 0-8-16,10-4 0 0,3 0-12 0,6-3 12 16,-1-1-99-1,0-4-12-15,0 5-2 0,0-1-893 0</inkml:trace>
          <inkml:trace contextRef="#ctx0" brushRef="#br0" timeOffset="205551.3045">12117 7818 1566 0,'-14'-16'69'0,"14"16"15"0,0 0-68 0,9 0-16 16,-4-7 0-16,3 3 0 0,1-4 61 0,9 4 9 15,-5-4 2-15,4 4 0 0,5 0 3 0,5 0 1 0,-1-3 0 0,5-1 0 16,-1 4-27-16,1-4-5 0,4 4 0 0,0 0-1 15,0-3-23-15,0-1-4 0,1 4 0 0,-1-4-1 16,-5 8-6-16,5-4-1 0,-8 0 0 0,3 4 0 16,1 0-8-16,-4 4 0 0,-6-8 0 0,6 4 0 15,-5 4-20-15,0-4 0 0,-5-4 0 0,-4 4 0 16,1 4-172 0,-6-4-33-16,-8 0-7 0,0 0-2 0</inkml:trace>
          <inkml:trace contextRef="#ctx0" brushRef="#br0" timeOffset="205739.7516">12253 8048 2070 0,'0'0'45'0,"0"0"10"0,0 0 1 0,13 4 3 0,0 4-47 0,4-4-12 16,1-1 0-16,8 1 0 0,1-8 95 0,3 1 17 15,1-1 3-15,4 0 1 0,5 0-76 0,-1-4-14 16,9 4-3-16,-8-4-1 0,4-3-22 0,0 3 0 15,-1 4-10-15,1 0 10 16,0 0-199-16,0 0-33 0,-4-3-6 0</inkml:trace>
          <inkml:trace contextRef="#ctx0" brushRef="#br0" timeOffset="204495.3553">10291 7525 1479 0,'-4'-27'65'0,"4"12"15"0,0-1-64 0,4-4-16 0,1 1 0 0,-1-1 0 16,5 1 80-16,0-1 12 0,4 1 4 0,0-1 0 15,-4 1-36-15,8 7-8 0,-3-3 0 0,3 3-1 16,1 0-12-16,-1 8-3 0,5 4 0 0,0 8 0 16,0 4-16-16,0 7-3 0,0 9-1 0,0 7 0 15,4 8 2-15,0 7 0 0,-8 1 0 0,8 11 0 16,-8 1 17-16,-1 3 3 0,1 0 1 0,4-3 0 16,-9 3-7-16,9-7 0 0,-4-1-1 0,4-7 0 15,-5-1-15-15,1-11-2 0,-1 0-1 0,1-3 0 16,-5-9-13-16,0 0 0 0,0-7 0 0,5-5 0 15,-5-3-30-15,-4-4-2 16,-1-8-1-16,6 0-703 0,-1-4-141 0</inkml:trace>
          <inkml:trace contextRef="#ctx0" brushRef="#br0" timeOffset="204730.6019">11081 7284 1382 0,'0'0'123'0,"-9"4"-99"16,5-1-24-16,-5 9 0 0,-4 4 90 0,4 3 13 16,-4 5 2-16,-4 3 1 0,-1 12-12 0,0-4-2 15,-3 4-1-15,-6 8 0 0,-4 0-22 0,-4 3-4 16,0 5-1-16,0-4 0 0,0 7-16 0,0-3-4 16,0-1-1-16,-5 1 0 0,5 0-35 0,0-5-8 15,0-7 0-15,0 0 0 0,4-4 0 0,5-4 0 16,4-4 0-16,0-3 0 15,5-1-104-15,-1-8-22 0,5 1-5 0</inkml:trace>
        </inkml:traceGroup>
        <inkml:traceGroup>
          <inkml:annotationXML>
            <emma:emma xmlns:emma="http://www.w3.org/2003/04/emma" version="1.0">
              <emma:interpretation id="{9B92AB90-3EEB-48B0-B04D-7D430442EF1E}" emma:medium="tactile" emma:mode="ink">
                <msink:context xmlns:msink="http://schemas.microsoft.com/ink/2010/main" type="inkWord" rotatedBoundingBox="16466,7922 18376,7804 18469,9316 16559,943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06500.5967">13959 7791 460 0,'0'0'20'0,"0"0"5"16,0 0-25-16,0 0 0 0,0 0 0 0,0 0 0 0,0 0 324 0,0 0 60 15,0 0 12-15,9 0 3 0,4 7-232 16,5-7-47-16,8-3-8 0,5-1-3 0,4 4-69 0,0-8-15 16,4 0-2-16,5 0-1 0,0 0-22 0,0 1 0 15,0-1 0-15,0 0-1048 16</inkml:trace>
          <inkml:trace contextRef="#ctx0" brushRef="#br0" timeOffset="205997.7273">14025 7093 1612 0,'0'0'72'0,"0"0"14"0,0-8-69 0,0 8-17 16,0 0 0-16,0 0 0 0,0 0 102 0,0 0 17 0,4 11 3 0,-4 9 1 15,0-1-51-15,0 9-9 0,0 3-3 0,-4 12 0 16,0 4 3-16,-5 3 0 0,0 5 0 0,0 0 0 16,1 3-27-16,-6-3-6 0,1-5-1 0,4 5 0 15,-4 0-1-15,0-1-1 0,0-7 0 0,0-4 0 16,0 8-18-16,-1-5-9 0,1-3 10 0,0 0-10 15,0-8-79 1,0 0-21-16,0-4-5 0,4-3-637 0,-9-5-127 0</inkml:trace>
          <inkml:trace contextRef="#ctx0" brushRef="#br0" timeOffset="206275.747">13806 7284 1796 0,'0'-24'80'0,"4"13"16"0,0-5-77 0,1 0-19 16,-1 1 0-16,9-1 0 0,-4 4 56 0,4 1 8 16,5-1 2-16,-1 0 0 0,10 1 0 0,-1 3 0 15,5 0 0-15,4 4 0 0,-4-4-39 0,4 4-8 16,4 1-2-16,5-1 0 0,-9 4-17 0,5 0 8 0,-5 0-8 0,0 4 0 15,-4-1 10-15,-1 1-10 0,-3 4 8 0,-1 0-8 16,0 0-10-16,1-4-7 0,-6 3-2 0,1 1 0 31,0-4-53-31,0 4-10 0,-4 4-2 0,-1-5-1 0</inkml:trace>
          <inkml:trace contextRef="#ctx0" brushRef="#br0" timeOffset="206675.8052">15666 7713 2329 0,'0'15'51'0,"0"-7"10"0,-5 4 3 0,5 11 2 0,0 4-53 0,-4 9-13 16,-5 3 0-16,1 3 0 0,-6 9 64 0,-3-4 9 0,-10 0 3 0,-3 3 0 16,-1 5-26-16,0-4-5 0,-8-1-1 0,-1 5 0 15,-3-4-44-15,-1 3-20 0,0-3 2 0,0 0-1191 16</inkml:trace>
        </inkml:traceGroup>
        <inkml:traceGroup>
          <inkml:annotationXML>
            <emma:emma xmlns:emma="http://www.w3.org/2003/04/emma" version="1.0">
              <emma:interpretation id="{EEEE68ED-3F30-487A-8F95-67D9C3590399}" emma:medium="tactile" emma:mode="ink">
                <msink:context xmlns:msink="http://schemas.microsoft.com/ink/2010/main" type="inkWord" rotatedBoundingBox="20170,7824 23285,7633 23382,9205 20266,939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17747.7458">18465 7018 1792 0,'0'0'40'0,"-4"-7"8"0,-5-1 1 0,9 8 1 0,-5-4-40 0,5 4-10 0,0 0 0 0,-8 4 0 15,-1 4 27-15,0 7 3 0,-4 5 1 0,0 3 0 0,0 8 12 0,-9 8 2 16,0-4 1-16,-5 16 0 0,-3 0 3 0,-5 3 1 16,-5 5 0-16,-4-1 0 0,5-3-26 0,-1 4-6 15,-4-5-1-15,0-3 0 0,1-4-5 0,-1-1-2 16,9 1 0-16,-5-4 0 0,1 4-10 15,4-8 0-15,8 0 0 0,-3-4 0 16,-1-4-104-16,0-4-17 0,9 1-3 0,5-5-792 16</inkml:trace>
          <inkml:trace contextRef="#ctx0" brushRef="#br0" timeOffset="218177.5484">18601 7756 1738 0,'0'0'38'0,"4"-8"8"0,1 0 2 0,3 0 1 0,6 4-39 0,-1 0-10 0,4-7 0 0,5 7 0 16,9 0 50-16,0-4 8 0,-1 4 2 0,1 0 0 16,4 4-4-16,-4 4 0 0,4 0 0 0,-4 4 0 15,-9 4-24-15,4-1-4 0,-8 5-2 0,-5-1 0 0,-5 1-26 0,-3 4 8 16,-1 3-8-16,-8-4 0 0,-1 1 0 16,-8-1 0-16,-4 1 0 0,-5-1 0 0,0 1 15 0,-4 3-3 15,-1-3 0-15,1-5 0 0,0 5 3 0,4-8 0 16,4-1 0-16,1-7 0 0,3 4-15 0,6-4 8 15,8-4-8-15,0 0 0 0,0 0 0 0,0 0 0 16,0 0-8-16,0 0 8 0,0 0 0 0,17 4-8 16,1 0 8-16,-1-4 0 0,5 4 0 0,-4 3 0 15,-1-3 0-15,1 4 0 0,-1 4 0 0,1-1 0 16,-9 1 0-16,0 8 0 0,-1-1 0 0,-8 1 11 16,5-1-3-16,-10 5-8 0,-3-1 49 0,-1 0 3 15,-4 1 1-15,-1-5 0 0,1 1-35 0,0 3-7 16,-4-3-2-16,3-1 0 0,1 1-9 0,-4-1 0 15,4 1 0-15,-5-5 8 16,-4 1-150-16,4-4-30 0,-3-1-7 0</inkml:trace>
          <inkml:trace contextRef="#ctx0" brushRef="#br0" timeOffset="218480.7236">19746 7572 1681 0,'0'0'36'0,"0"-8"8"0,-9 1 2 0,9 3 2 0,0 4-38 15,0 0-10-15,0 0 0 0,0 0 0 0,5-12 79 0,3 8 13 16,1-4 4-16,0 1 0 0,4-1-26 0,5 4-5 16,4-4-1-16,0 0 0 0,4 0-33 0,9 1-7 15,0-1-2-15,9-4 0 0,0 4-7 0,0 1-2 16,4-1 0-16,0 0 0 0,-4 4-13 0,0-4 0 16,-5 4 0-16,1 0 0 0,-5 4 0 0,-4-3 0 15,-5-1 10-15,-4 4-2 0,0 0-16 0,0 0-4 16,-5 0 0-16,-3 0 0 15,-1 4-128-15,-5-1-25 0,-8-3-6 0</inkml:trace>
          <inkml:trace contextRef="#ctx0" brushRef="#br0" timeOffset="218694.9044">19930 7888 1713 0,'0'0'37'0,"0"0"8"0,-4 0 2 0,4 0 2 0,0 0-39 0,0 0-10 0,0 0 0 0,0 0 0 16,0 0 92-16,9 4 17 0,4-4 3 0,4 0 1 16,5-4-26-16,5 0-6 0,-1-4-1 0,5 1 0 15,4-5-40-15,0 8-8 0,4-4-1 0,5 0-1 16,-9-3-56-16,5 3-11 0,-1-4-3 0,1 4 0 16,-1 1-147-16,-4 3-29 0,44-20-7 0,-22 5-1 0</inkml:trace>
          <inkml:trace contextRef="#ctx0" brushRef="#br0" timeOffset="217351.6492">17530 7206 1335 0,'-39'-20'59'0,"30"16"13"0,9 0-58 0,-4-3-14 0,-9-1 0 0,4 0 0 15,9 0 60-15,-5 0 10 0,-8 1 2 0,9-1 0 0,-5-4-14 0,5 4-2 16,4 8-1-16,0 0 0 0,0 0-35 0,4-8-8 16,5 1 0-16,0-5-1 0,-5 4 0 0,5-4 0 15,4 1 0-15,5 3 0 0,-1 0 9 0,5 0 1 16,-4-3 1-16,4 7 0 0,-1-4-2 0,1 4 0 15,-22 4 0-15,14 4 0 0,3 0-11 0,1 8-9 16,-1 3 12-16,1 5-12 0,-5 7 17 0,9 4-3 16,-5 4-1-16,5 8 0 0,0 8 8 0,0 0 2 15,9-1 0-15,0 9 0 0,-5-1 3 0,0-7 1 16,5 4 0-16,4-1 0 0,-4 5-7 0,0-9-2 16,-14-3 0-16,5 0 0 0,9 0-8 0,-9 0-2 15,0-5 0-15,-5-3 0 0,-4 0-8 0,5-4 0 16,-1-7-12-16,-3-5 12 15,-1 1-119-15,0-9-16 0,0-3-3 0</inkml:trace>
        </inkml:traceGroup>
        <inkml:traceGroup>
          <inkml:annotationXML>
            <emma:emma xmlns:emma="http://www.w3.org/2003/04/emma" version="1.0">
              <emma:interpretation id="{4F9369A0-97C5-4215-939B-5D7EFABB0DC5}" emma:medium="tactile" emma:mode="ink">
                <msink:context xmlns:msink="http://schemas.microsoft.com/ink/2010/main" type="inkWord" rotatedBoundingBox="24633,7630 25953,7549 26016,8576 24696,8657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19230.1348">21948 6925 633 0,'0'0'56'0,"0"0"-44"0,-4-4-12 0,-5 0 0 16,0 4 126-16,1-4 23 0,-1-4 5 0,0 4 1 0,0 1-41 0,9 3-8 15,0 0-2-15,-4-8 0 0,0 4-32 0,4 4-6 16,0 0-2-16,0 0 0 0,4-8-25 0,5 4-6 15,4 0-1-15,4 0 0 0,5 0 10 0,9 1 2 16,9-1 0-16,3 0 0 0,6 4 1 0,8-4 1 16,4 0 0-16,5 4 0 0,0 0-6 0,4-4 0 15,-4-4-1-15,4 0 0 0,-4-3-7 0,0 3 0 16,-1 0-1-16,1 0 0 0,-13 1-31 0,-5-1 0 16,-4 0 0-16,0 0-10 0,-9 4 10 0,-4 0 0 15,-1-3 10-15,-8 3-10 16,0 0-36-16,-9 4-12 0,1 0-4 0,-1 0-653 15,-13 0-131-15</inkml:trace>
          <inkml:trace contextRef="#ctx0" brushRef="#br0" timeOffset="219606.1539">22628 6964 1796 0,'0'-8'40'0,"0"4"8"0,5-4 1 0,4 4 1 0,-5 1-40 0,9-1-10 0,-4-4 0 0,0 8 0 16,4 4 79-16,0 0 13 0,0 0 4 0,0 3 0 15,-4 5-32-15,4 4-7 0,-4 3-1 0,0 8 0 16,-9 1-12-16,4 3-4 0,1 4 0 0,-5 0 0 16,-5 4-16-16,-4 0-3 0,1 8-1 0,3-4 0 15,-8 0-8-15,0-4-3 0,4 0 0 0,0 0 0 16,1-4 5-16,-1-4 1 0,0 0 0 0,5-3 0 15,-1 7 4-15,1-8 1 0,0-4 0 0,-1 1 0 16,10-1-96-16,-5-3-20 0,4 3-3 0,0-3-1009 16</inkml:trace>
        </inkml:traceGroup>
        <inkml:traceGroup>
          <inkml:annotationXML>
            <emma:emma xmlns:emma="http://www.w3.org/2003/04/emma" version="1.0">
              <emma:interpretation id="{45ADB222-0E54-4E79-A1CA-21F649086AD5}" emma:medium="tactile" emma:mode="ink">
                <msink:context xmlns:msink="http://schemas.microsoft.com/ink/2010/main" type="inkWord" rotatedBoundingBox="27158,8328 27209,8325 27216,8433 27165,8437"/>
              </emma:interpretation>
              <emma:one-of disjunction-type="recognition" id="oneOf28">
                <emma:interpretation id="interp36" emma:lang="" emma:confidence="0">
                  <emma:literal>&gt;</emma:literal>
                </emma:interpretation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.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220294.8532">24414 7510 1148 0,'0'0'51'0,"0"0"10"0,0 0-49 0,0 0-12 15,0 0 0-15,0 0 0 0,9 4 102 0,-5 4 18 0,-4-8 3 0,5 3 1 16,-1 1-29-16,-4-4-6 0,4 8-1 0,1 0 0 16,-1 0-28-16,-4-8-7 0,0 0-1 15,0 0 0-15,0 0-33 0,0 0-7 0,0 0-2 0,5 8 0 16,-1-1 26-16,-4-7 4 0,0 0 2 15,0 0 0-15,0 0-24 0,0 0-5 0,0 0-1 0,0 0 0 16,0 0 0-16,0 0-1 0,0 0 0 0,0 0 0 16,0-7 17-16,0 7 4 0,0-4 1 0,0 4 0 15,0 0-33-15,0 0 0 0,0 0 0 0,0 0 0 16,0 0 0-16,0 0 0 0,0 0 0 0,0 0 0 16,0 0 0-16,0 0 0 0,0 0 0 0,-4 11 0 15,-1 1-96-15,-8 0-25 0,4-1-6 0,-8 5-1 16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8:51.8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17DD31-8E9C-4F65-B17F-C6AA4B914769}" emma:medium="tactile" emma:mode="ink">
          <msink:context xmlns:msink="http://schemas.microsoft.com/ink/2010/main" type="writingRegion" rotatedBoundingBox="1893,718 30662,-560 31412,16321 2644,17601"/>
        </emma:interpretation>
      </emma:emma>
    </inkml:annotationXML>
    <inkml:traceGroup>
      <inkml:annotationXML>
        <emma:emma xmlns:emma="http://www.w3.org/2003/04/emma" version="1.0">
          <emma:interpretation id="{044452C4-9A81-4542-ACCE-D1584CC95B07}" emma:medium="tactile" emma:mode="ink">
            <msink:context xmlns:msink="http://schemas.microsoft.com/ink/2010/main" type="paragraph" rotatedBoundingBox="2537,454 30735,133 30762,2537 2565,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389225-DAEC-4FC0-A7DF-2C802AC14078}" emma:medium="tactile" emma:mode="ink">
              <msink:context xmlns:msink="http://schemas.microsoft.com/ink/2010/main" type="line" rotatedBoundingBox="2537,454 30735,133 30762,2537 2565,2858"/>
            </emma:interpretation>
          </emma:emma>
        </inkml:annotationXML>
        <inkml:traceGroup>
          <inkml:annotationXML>
            <emma:emma xmlns:emma="http://www.w3.org/2003/04/emma" version="1.0">
              <emma:interpretation id="{BBBF95F4-1FEA-4287-B870-7024A8CB28F9}" emma:medium="tactile" emma:mode="ink">
                <msink:context xmlns:msink="http://schemas.microsoft.com/ink/2010/main" type="inkWord" rotatedBoundingBox="2547,1345 2754,1342 2767,2417 2560,2419"/>
              </emma:interpretation>
            </emma:emma>
          </inkml:annotationXML>
          <inkml:trace contextRef="#ctx0" brushRef="#br0">155 62 518 0,'17'0'46'0,"-17"0"-37"16,0 0-9-16,0 0 0 0,6-10 152 0,0 0 28 15,-1-5 5-15,-5 10 2 0,-11-10-37 0,11 15-7 16,11-10-2-16,-11 10 0 0,-5 0-27 0,5 0-6 15,0 0 0-15,0 0-1 0,0 0-43 0,0 0-8 16,-6 5-1-16,0 15-1 0,12 5-36 0,-17 5-7 16,-6 15-2-16,0 6 0 0,0 4-9 0,0 10 0 15,0 10 0-15,0-14 8 0,-6 9-8 0,12-5 0 16,0 1 9-16,5-6-9 0,-11-10 11 0,11 0-3 0,12-4 0 16,0-6 0-16,-6 0-8 0,5-5 10 0,7-5-10 15,5-5 10-15,5-5-10 0,-5 1 0 0,0-11-10 0,6 0 10 31,5-5-169-31,-5-5-28 0</inkml:trace>
        </inkml:traceGroup>
        <inkml:traceGroup>
          <inkml:annotationXML>
            <emma:emma xmlns:emma="http://www.w3.org/2003/04/emma" version="1.0">
              <emma:interpretation id="{C89A03D5-F4C6-4E5D-82F9-3A5BFC34DD22}" emma:medium="tactile" emma:mode="ink">
                <msink:context xmlns:msink="http://schemas.microsoft.com/ink/2010/main" type="inkWord" rotatedBoundingBox="2874,819 4310,803 4324,2016 2887,20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77.5567">370-480 1850 0,'0'0'40'0,"-11"-10"9"0,-6-1 2 0,6 1 1 0,11 10-41 0,0 0-11 16,-17-5 0-16,11-5 0 0,6 10 9 0,0 0 0 15,0 0 0-15,0 0-841 0</inkml:trace>
          <inkml:trace contextRef="#ctx0" brushRef="#br0" timeOffset="618.8983">947-64 1497 0,'0'0'66'0,"0"0"14"0,-11 0-64 0,11 0-16 0,0 0 0 0,0 0 0 15,5 16 121-15,7 9 21 0,5 0 4 0,0 5 1 16,5 15-94-16,-5 5-18 0,-11 6-4 0,5-11-1 16,12 5-14-16,-12 5-2 0,-11-5-1 0,-6-4 0 15,6-1-5-15,-11-5 0 0,0 0-8 0,-12-15 12 16,1 1 4-16,5-1 0 0,5-5 0 0,1-10 0 16,-12 5 9-16,6-10 3 0,12-5 0 0,5 0 0 15,-6-5-14-15,0-10-2 0,1 0-1 0,10-10 0 16,12-11-11-16,0-4 12 0,-11-10-12 0,11-5 12 15,17 5-12-15,-6-11 10 0,6 6-10 0,6-5 10 0,5 9 1 16,0-4 0-16,6 5 0 0,-6 5 0 0,-11 10 1 16,6 5 1-16,-1 9 0 0,1 6 0 0,-17 10-5 0,5 5-8 15,0 5 11-15,-5 10-11 0,-1 0 8 0,1 11-8 16,-12 4 0-16,6 5 0 0,-5 10 0 0,5-5 0 16,-6 11 8-16,-5-11-8 0,5 0 0 0,6 0 0 15,-11-5 0-15,11 0 0 0,-12 1-12 0,12-6-8 16,-6-5-3-16,1 0-1095 0</inkml:trace>
        </inkml:traceGroup>
        <inkml:traceGroup>
          <inkml:annotationXML>
            <emma:emma xmlns:emma="http://www.w3.org/2003/04/emma" version="1.0">
              <emma:interpretation id="{B6ECB20B-2E36-4AA3-8973-DDBD97FC9730}" emma:medium="tactile" emma:mode="ink">
                <msink:context xmlns:msink="http://schemas.microsoft.com/ink/2010/main" type="inkWord" rotatedBoundingBox="7590,396 14547,317 14574,2721 7618,28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23.9074">6376 263 1389 0,'0'0'61'0,"0"0"14"0,0 0-60 0,0-10-15 16,0 0 0-16,-5 0 0 0,-1 0 102 0,0 5 18 16,-5 0 3-16,0 5 1 0,-1 0-74 0,-5 0-14 15,-5 10-4-15,-6 5 0 0,-1 10-8 0,1 0-3 0,-12 5 0 0,6 10 0 16,1 1 2-16,-1 9 0 0,0-5 0 0,11 0 0 15,0 5-13-15,6-4-2 0,6-1-8 0,5 0 12 16,1-10-12-16,5-5 0 0,5 0 0 0,1-4 0 16,5-6 0-16,-5 0 0 0,11-10 0 0,0 0 0 15,0-5 0-15,0-5 0 0,0-5 0 0,6-5 0 16,-1-5 10-16,1-5-10 0,-6-5 10 0,5-1-10 16,-5 1 16-16,6-5-4 0,-6 0 0 0,0-10 0 15,-11 0 11-15,11-6 1 0,-6 1 1 0,0 0 0 16,-5 0-5-16,-6 5-2 0,0 5 0 0,-6 4 0 15,0 6-8-15,1 5-2 0,-12-5 0 0,0 15 0 16,6 0-8-16,-6 5 8 0,-6 0-8 0,0 5 8 16,6 5-32-16,-5 5-8 0,5 5 0 0,-6 10-659 15,1-5-131-15</inkml:trace>
          <inkml:trace contextRef="#ctx0" brushRef="#br0" timeOffset="1916.9135">5347-38 806 0,'-6'-21'72'0,"6"11"-58"0,6 0-14 0,-6 5 0 16,6-5 97-16,-6 0 17 0,0 0 3 0,5 0 1 16,1 0-30-16,-6 10-5 0,0 0-2 0,0 0 0 15,0 0-52-15,0 0-10 0,0 0-3 0,0 0 0 16,0 0 7-16,0 0 1 0,0 0 0 15,0 15 0-15,-11 0 16 0,5 0 3 0,6-5 1 0,-11 10 0 16,5 1 8-16,-5-1 1 0,-1 5 1 0,7 0 0 16,-1 10-32-16,0 10-6 0,-5 5-2 0,5 6 0 15,1-1 8-15,5 10 2 0,-6 1 0 0,1 4 0 16,-1 10 2-16,-5-14 1 0,5-1 0 0,-5 0 0 16,-1 0 5-16,1 1 2 0,-6-11 0 0,6 0 0 15,-1-10-10-15,1 1-1 0,5-11-1 0,-5-5 0 16,5 0-12-16,-5-5-2 0,0-10-8 0,5 0 12 15,6-5-3-15,0-10-1 0,0 0 0 0,0 0 0 16,0 0 4-16,0 0 0 0,-11-10 0 0,5-5 0 0,6 0-4 16,-5-5 0-16,-1-5 0 0,0 0 0 0,1-5-8 0,5-5 0 15,-6-1 9-15,0 1-9 0,6-5 0 0,0 0 0 16,0-10 0-16,6-1 0 0,0-4 0 0,-1-5 0 16,1 0 0-16,5-6 0 0,1 6 0 0,-1-5 0 15,0 5 0-15,0-1-8 0,6 1 8 0,0 0 0 16,-5 4-9-16,5 6 9 0,0-5 0 0,5 10 0 15,1-5 0-15,-1 4 0 0,1-4-14 0,11 5 5 16,0 0 1-16,6-1 0 0,-1 6 8 0,6 0-13 16,-5 0 5-16,11 10 8 0,0 5 0 0,0 10 0 15,-6-5 0-15,0 4 0 0,0 1-12 0,-5 10-2 16,-6 5 0-16,-11 0 0 0,-1 10 0 0,1 0 0 16,-6 16 0-16,-6-1 0 0,-5 10 14 0,-12 10-12 0,0 0 12 15,-11 5-12-15,-11 6 12 0,-6 4 0 0,-5 0 0 16,-7 1 0-16,1 4 0 0,-6-5 0 0,0-5 0 0,0 1 0 15,6-1 8-15,-6-5-8 0,0-5 0 0,12-5 0 32,-1 1-21-32,6-11-8 0,6 5-2 0,0-10 0 0,-1-10-121 15,13 0-25-15,4-5-5 0</inkml:trace>
          <inkml:trace contextRef="#ctx0" brushRef="#br0" timeOffset="2779.0841">7128-872 1566 0,'-5'-25'34'0,"5"15"7"0,0-5 2 0,-6 4 1 0,6-4-35 0,-5 5-9 0,-1 0 0 0,0 5 0 16,6 5 100-16,0 0 19 0,0 0 3 0,0 0 1 15,0 0-60-15,0 0-12 0,-5 20-3 0,-1 6 0 16,-5 4-23-16,5 10-5 0,-5 5 0 0,5 10-1 16,-5 11 14-16,-6 9 3 0,0 10 1 0,0 1 0 15,5 9 4-15,-5 1 1 0,-5-1 0 0,-1 5 0 16,-5 1-23-16,5-6-5 0,1 6-1 0,-7-1 0 15,7-9-21-15,-1-6-5 0,-5-10-1 0,5 1 0 16,-5-11-133-16,5-10-26 16,-5 1-6-16</inkml:trace>
          <inkml:trace contextRef="#ctx0" brushRef="#br0" timeOffset="3511.0745">7468 32 1666 0,'0'0'36'0,"-12"-5"8"0,7 0 2 0,5 5 2 0,-17 0-39 0,11 0-9 16,-11 0 0-16,0 10 0 0,0 5 82 0,6 5 14 16,-6 5 4-16,6 10 0 0,-6 6-75 0,5 4-14 15,1 0-3-15,0 5-8 0,16-5 0 0,-5 1 0 16,6-1 0-16,0-10 0 0,5 0 0 0,6-10 0 15,-6-10 0-15,6 0 0 0,12-10 11 0,-1-5-11 16,0-5 10-16,12-10-10 0,-6 0 13 0,5-10-3 16,1-5-1-16,-1-5 0 0,1 0 12 0,-6-1 3 15,0-4 0-15,6 0 0 0,-12-5-1 0,6 5 0 16,-6 0 0-16,6 4 0 0,0 1-7 0,0 0 0 16,-6 15-1-16,0 0 0 0,6 15-15 0,-5-5 9 15,-1 20-9-15,-11-5 8 0,5 20-8 0,-10 5 0 16,5 15 0-16,-12 11 0 0,-10-6 10 0,-7 25-10 15,-5 6 12-15,0 4-12 0,-11 0 0 0,-11 6 0 16,5-1 0-16,-12-10 0 0,1 11 8 0,0-16-8 0,0-4 12 16,-1-1-12-16,1-5 24 0,-6-10-3 0,6-4 0 0,-6-6 0 15,6-15 10-15,5-5 1 0,-5-10 1 16,11-5 0-16,0-5 11 0,6-10 1 0,-6-5 1 16,6-10 0-16,5-5-15 0,0-10-3 0,18 0-1 0,-1-6 0 15,6 1-17-15,11-10-10 0,6 0 12 0,12-5-12 16,16-6 0-16,12 1-19 0,5 0 3 0,11-11 0 15,1 6-123-15,5-5-24 16,0-6-5-16,6 6 0 0</inkml:trace>
          <inkml:trace contextRef="#ctx0" brushRef="#br0" timeOffset="4155.4976">8735 358 518 0,'0'0'46'0,"0"0"-37"0,-6-10-9 0,0 0 0 15,6 0 183-15,0 0 34 0,12 0 7 0,-7-5 2 16,7-5-105-16,-1 0-21 0,6 5-4 0,0-5 0 15,5 10-35-15,-5-5-6 0,0 5-2 0,0 0 0 16,6-1-21-16,-6 6-4 0,0 5 0 0,6 11-1 16,-7-6-1-16,1 15 0 0,0 0 0 0,-5 5 0 15,-1 5-26-15,0 5 0 0,-5 10 0 0,0 6 0 16,-1 4 0-16,-5 0 0 0,6-5 0 0,-6 1 0 0,-6-1 18 16,1 0-2-16,-1-15 0 0,0 0 0 0,-5-5 18 15,0-14 3-15,5 4 1 0,0-5 0 0,1-5-13 16,5-10-2-16,0 0-1 0,0 0 0 0,0 0-5 0,0 0-1 15,-6-10 0-15,6-5 0 0,0-11 9 0,6 1 2 16,-1-15 0-16,7 0 0 0,-1-10-27 0,6-5 0 16,6-1 8-16,5-4-8 0,0-5 0 0,12 4 0 15,-1-4 0-15,12 5 0 0,-5 15-14 0,-1-1 5 16,-11 11 1-16,5 10 0 0,-5 0 18 0,-6 10 4 16,1 5 1-16,-7 10 0 0,-5 5-3 0,-5 10-1 15,-7 10 0-15,1 10 0 0,-6 5-11 0,-6 6 0 16,1 9 0-16,-7 0 0 0,-5 10 8 0,0-4-8 15,0-6 0-15,0 5 8 0,1 6-16 0,10-11-4 16,-5 5-1-16,11-15 0 16,0 1-199-16,5-6-40 0</inkml:trace>
          <inkml:trace contextRef="#ctx0" brushRef="#br0" timeOffset="4579.4698">10200 212 1324 0,'0'0'118'0,"0"0"-94"15,0 0-24-15,0 0 0 0,0 0 142 0,0 0 24 16,-17 10 5-16,0 0 1 0,-6 0-70 0,6 9-14 15,-5 6-2-15,-7 15-1 0,1 0-61 0,5 0-12 16,1 5-2-16,5 5-1 0,0-1 0 0,5-14 0 16,7 10 0-16,5-5 0 0,5-10-9 0,7 5 0 15,-7-15 0-15,12 0 0 0,-5-5 0 0,5 0 0 16,0-5 0-16,0 0-11 0,5-10 11 0,1 0 0 16,0 0 0-16,-6-5 0 0,5-5 0 0,1-5 0 15,-6 0 0-15,6-5 8 0,-6 0-8 0,-6-5 12 16,0-5-4-16,6 0 0 0,-5-10 13 0,-1 0 3 15,0 1 1-15,1-11 0 0,5 0-5 0,-6 5-2 16,-5 0 0-16,-1 10 0 0,1 0-10 0,-6 10-8 16,-6 1 9-16,-5 9-9 0,0 5 11 0,-12 10-11 15,-11 0 12-15,-6 10-12 16,-11 15-28-16,0-1-13 0,-5 6-3 0,5 5 0 16,5 5-134-16,-5 0-27 0,-34 40-6 0,35-16-1 0</inkml:trace>
          <inkml:trace contextRef="#ctx0" brushRef="#br0" timeOffset="5188.6583">10889 228 2026 0,'0'0'44'0,"0"-10"10"0,0 5 2 0,0 5 1 0,0 0-45 0,0 0-12 15,0 0 0-15,12 5 0 0,5 5 62 0,5 0 10 16,-10 10 3-16,5 0 0 0,0 0-18 0,-6 5-3 16,6 5-1-16,-6 6 0 0,-5-6-36 0,-1 5-7 15,-5 0-2-15,0 0 0 0,0 0-8 0,-5-5 0 16,-1-4 0-16,-5-1 0 0,-6-5 0 0,6-5 8 16,-1 0-8-16,1-5 8 0,0 0 4 0,-1-5 0 15,1 0 0-15,0-10 0 0,5 0-4 0,-5-5 0 16,5 0 0-16,0-5 0 0,-5 0 26 0,11-10 5 15,0 0 1-15,0-11 0 0,0 6-32 0,11-5-8 16,1-5 0-16,10 0 0 0,1 5 0 0,5-6 0 16,0 1 0-16,6 5 0 0,6 5 0 0,-6 5 0 15,6-5 0-15,-1 10 0 0,1 4 0 0,-1 11-13 0,-5 0 3 16,6 5 1-16,-6 5 9 0,5 11 0 0,-10-1 0 16,-1 10 0-16,-6 5 0 0,-5 5 0 0,0-5 0 15,-5 5 8-15,-7 5-8 0,1-4 0 0,-6 4 0 0,0-5 8 16,0 0-8-16,-6 0 0 0,-5-5-8 0,5-4 8 15,-5-1 0-15,5-5 0 0,-5-5 0 0,0 0 0 16,0 0 0-16,5-5 0 0,6-10 0 0,0 0 8 16,0 0-8-16,0 0 0 0,0 0 0 0,-6-5 0 15,1-10 0-15,5 0 0 0,5-5 0 0,1-5 0 16,0-5 0-16,5-6 0 0,0-9 0 0,6 5 0 0,6-5 0 0,-6 5 0 16,5-6 10-16,7 6-10 15,10-5 0-15,1 10 0 0,5 0 0 0,-5 10 0 0,-6-1 8 16,-1 11-8-16,-4 10 0 0,-1 5 9 0,-5 0 0 0,-1 0 0 15,-10 10 0-15,-1 5 0 0,0 1-9 0,-5 4 0 16,0 0 0-16,-1 0 0 0,-5 5 0 0,0 0 0 16,0 0 0-16,0 0 0 0,0 5 0 0,0 1-17 15,6-6 4-15,-6 10 1 16,0 0-178-16,0-5-35 0</inkml:trace>
        </inkml:traceGroup>
        <inkml:traceGroup>
          <inkml:annotationXML>
            <emma:emma xmlns:emma="http://www.w3.org/2003/04/emma" version="1.0">
              <emma:interpretation id="{4A516B73-2ACE-4037-A1DD-B317F2BFF97B}" emma:medium="tactile" emma:mode="ink">
                <msink:context xmlns:msink="http://schemas.microsoft.com/ink/2010/main" type="inkWord" rotatedBoundingBox="15568,402 17774,376 17794,2118 15588,214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49.3059">13123 127 1555 0,'0'0'138'0,"0"0"-110"0,0 0-28 0,0 0 0 16,0 0 129-16,0 0 21 0,0 0 4 0,-5 15 1 15,5 0-43-15,-6 11-8 0,0-6-1 0,-5 5-1 16,5 5-35-16,-5 0-7 0,0 0-2 0,-1 5 0 16,7 1-34-16,-7-6-8 0,7 0 0 0,-1 5-1 15,6 0-15-15,-6 0 0 0,6-15 0 0,0 11 0 16,0-11-109-16,0 5-15 0,6-5-4 0,-6-5-958 16</inkml:trace>
          <inkml:trace contextRef="#ctx0" brushRef="#br0" timeOffset="5610.9506">13219-305 1036 0,'-11'-10'92'0,"0"0"-73"16,-1-5-19-16,1 5 0 0,6 0 242 0,-7 5 45 16,12 5 9-16,0 0 1 0,-5 15-209 0,-7-10-43 15,7 5-8-15,-1 5-682 16,0 5-137-16</inkml:trace>
          <inkml:trace contextRef="#ctx0" brushRef="#br0" timeOffset="6268.4569">14164-23 403 0,'-11'-25'36'0,"5"14"-36"0,-5-4 0 0,-1 5 0 15,-5 0 300-15,0 5 54 0,0-5 10 0,0 10 3 16,-5 0-217-16,-1 10-43 0,1 5-9 0,-7 0-2 16,-5 11-57-16,0 14-12 0,-5-10-3 0,-6 15 0 15,-1 0-12-15,7 6-4 0,-1-6 0 0,6 5 0 0,6-10-8 0,5-5 0 16,1 0 0-16,10-9 0 0,7-1-9 0,5-10 9 15,11-5-12-15,0-5 12 0,6 0 0 0,6-10 0 16,5-5 0-16,6-5 0 0,0-5 16 0,6-6 9 16,-1-9 3-16,7 5 0 0,-1-5-28 0,0 5 0 15,-5 0-12-15,-1 0 12 0,6-1 0 0,-11 6 0 16,6 10 0-16,-6 5 12 0,-12 0-3 0,1 10 0 16,-6 5 0-16,0 5 0 0,-6 0-9 0,1 5 0 15,-1 0 0-15,6 11 0 0,-6-1 0 0,6-5 0 16,0 5 0-16,0-5 0 0,-6-5 0 0,12 0 0 15,5-5 0-15,-5-5 0 0,5 0 0 0,1-5 0 16,-1-5 0-16,6-5 0 0,0-5 9 0,0 0 0 16,5-10 0-16,-5 0 0 0,6 0 6 0,-1-10 1 0,-5 4 0 15,0-9 0-15,6 0-16 0,-6-5 11 0,5 0-11 16,-5-11 10-16,0 1-10 0,0-5 0 0,-6-5 0 16,-5-1 0-16,0 11 0 0,-6-5 0 0,0-6-14 0,0 6 5 15,-6 0 9-15,-6 5 0 0,-5 4 0 0,6 1 0 16,-6 10 22-16,0 5 6 0,-11 5 2 0,0 5 0 15,-6 4 14-15,5 6 4 0,-5 10 0 0,-5 0 0 16,-7 10-62 0,7 10-12-16,-12 0-2 0,-6 11-1 0,1 9 29 0,-1 10 0 0,0-5 0 0,7 15 0 15,4 1 0-15,1 4 0 0,11 5 13 0,0 6-4 16,11-6 25-16,1 5 5 0,10 0 1 0,1 1 0 16,0-11-7-16,5 5-1 0,6-4 0 0,0 9 0 15,0-10-12-15,0 11-2 0,5-16-1 0,-5 10 0 0,0 0-17 16,0-9 0-16,0-1 0 0,0 5 0 15,0-10-47-15,0 1-3 0,0-6-1 0,6 10-773 16,-1-20-154-16</inkml:trace>
        </inkml:traceGroup>
        <inkml:traceGroup>
          <inkml:annotationXML>
            <emma:emma xmlns:emma="http://www.w3.org/2003/04/emma" version="1.0">
              <emma:interpretation id="{382F4650-1D9C-4AC6-BD5E-5B0CFCA97D75}" emma:medium="tactile" emma:mode="ink">
                <msink:context xmlns:msink="http://schemas.microsoft.com/ink/2010/main" type="inkWord" rotatedBoundingBox="20373,409 26600,338 26623,2316 20395,238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67.4076">20051 302 1839 0,'0'0'40'0,"0"0"9"0,0 0 2 0,0 0 1 0,0 0-42 0,0 0-10 16,0 0 0-16,0 0 0 0,0 0 95 0,0 0 17 15,0 0 3-15,6 15 1 0,-12 15-68 0,1 6-12 0,-1 4-4 0,-5 0 0 16,-1 10 10-16,-5-4 2 0,6 4 0 0,-6-10 0 15,0 5-20-15,0 1-3 0,6-11-1 0,-6 0 0 16,6-5-20-16,-1 0 0 0,7-5 0 0,-1 6 0 31,0-16-108-31,6 5-25 0,0 0-6 0</inkml:trace>
          <inkml:trace contextRef="#ctx0" brushRef="#br0" timeOffset="7835.3416">20159-392 2098 0,'0'0'46'0,"0"0"10"0,-12 0 1 0,1 0 3 0,11 0-48 0,0 0-12 16,0 0 0-16,0 16 0 16,0 9-66-16,0-10-15 0,11 0-3 0,6 5-1 0</inkml:trace>
          <inkml:trace contextRef="#ctx0" brushRef="#br0" timeOffset="7048.2881">17851-80 1335 0,'-34'0'59'0,"34"0"13"0,0 0-58 0,0 0-14 0,0 0 0 0,0 0 0 16,0 0 75-16,0 0 12 0,0 0 2 0,12 0 1 16,5 5-26-16,5 0-4 0,12-5-2 0,11 0 0 15,6 0-26-15,11-5-4 0,12-5-2 0,5 5 0 16,6-10 10-16,0 5 1 0,11-5 1 0,6 0 0 15,5 0-11-15,-11 10-3 0,-16-15 0 0,10 4 0 16,-5 6-5-16,-6-5-2 0,-5 5 0 0,-7-5 0 16,-10 5-62-16,5 0-13 0,-5 0-2 15,-1 5-569-15,-10-5-114 0</inkml:trace>
          <inkml:trace contextRef="#ctx0" brushRef="#br0" timeOffset="7391.9813">19005-909 846 0,'0'0'37'0,"0"0"8"0,-6-15-36 0,1 5-9 0,-1-1 0 0,6 11 0 16,0 0 85-16,0 0 15 0,-6-5 4 0,6 5 0 15,0 0-8-15,0 0-2 0,0 0 0 0,0 0 0 16,0 0-45-16,0 0-9 0,0 21-1 0,0-1-1 16,-5-5 27-16,5 15 6 0,0 0 1 0,0 5 0 15,-17 16 9-15,0-1 3 0,0 10 0 0,-6 16 0 16,-5 4-16-16,-6 10-4 0,-17 6 0 0,6 10 0 16,11-16-26-16,-11 11-6 0,-18-6 0 0,13 11-1 15,10-11-5-15,6-4-1 0,-6-6 0 0,12-4 0 16,0-6-25-16,11-10 8 0,6-4-8 0,-6-1 0 15,0-5-68-15,5-9-18 16,12-1-4-16,-5-5-654 0,5-5-132 0</inkml:trace>
          <inkml:trace contextRef="#ctx0" brushRef="#br0" timeOffset="8452.9847">20922-85 1094 0,'40'-10'97'0,"-23"10"-77"0,-6-10-20 0,6 5 0 15,0-5 116-15,0 5 20 0,-6 0 4 0,-11 5 1 16,17 0-5-16,-5 5-2 0,4 0 0 0,1 10 0 15,-5 5-59-15,-1 5-12 0,6 5-3 0,0 11 0 16,-11-1-24-16,-6 0-4 0,5 10-2 0,-5 1 0 16,0-6-7-16,-5-5-2 0,-1 5 0 0,-5 1 0 15,11-11-8-15,-12 0-1 0,1-5-1 0,0-5 0 16,11-5-1-16,-6-5 0 0,0-5 0 0,6-10 0 16,0 0-10-16,0 0 8 0,0 0-8 0,0 0 8 15,0 0-8-15,0-5 12 0,0-10-12 0,6-5 12 16,-6-5 17-16,6 0 4 0,5-10 1 0,6 0 0 15,-6 9-34-15,6-9 0 0,0 0 0 0,6-5 0 16,5 10-8-16,0 0-9 0,6-11-2 0,6 11 0 16,-6-5 19-16,11 0 0 0,-5 5 0 0,11-1 9 0,-12 6-9 15,6 5 0-15,6 5 0 0,-5 0-11 0,-1 5 11 16,0 5 0-16,-5 10 0 0,5 0 8 0,-5 5-8 0,-1 10 0 16,-5 0 0-16,0 10 0 0,-6 1 0 0,-5 9 0 15,-6 0 0-15,-6 0-8 0,0 11 8 0,-11-6 0 16,0 0 0-16,-11-5 0 0,5 0 0 0,1-4 0 15,-1-1 0-15,-5-5 0 0,0-5 20 0,-6 0 5 16,11-5 2-16,-5-5 0 0,5 1-19 0,6-16-8 16,0 0 8-16,0 0-8 0,0 0 12 0,0 0-4 15,0 0 0-15,0 0 0 0,-6-16-8 0,6 1 0 16,-5-5 0-16,5-5 0 0,5-5 0 0,7 0 8 16,-1-5-8-16,0-6 8 0,12 1 11 0,-1-5 1 0,7-5 1 15,-1 4 0-15,0 1-21 0,12 0 0 0,-6 5 0 0,5 5 0 31,1 9-16-31,-6 6-8 0,-6 0-2 0,1 15 0 0,-7 0 26 0,1 10-8 0,-6 5 8 0,0 5 0 16,-6 5 0-16,0 6 0 0,1 4 0 0,-7-5 0 16,-5 0 17-16,6 10 9 0,0 0 2 0,-1 1 0 15,-5-11-44 1,6 0-9-16,-6 5-2 0,6 0 0 0,-1 5-39 0,1-10-8 0,0 6-2 16,-1-1-703-16,1-5-141 0</inkml:trace>
          <inkml:trace contextRef="#ctx0" brushRef="#br0" timeOffset="8976.2771">23439 262 1670 0,'22'0'148'0,"-22"0"-118"15,0 0-30-15,0 0 0 0,0 0 67 0,-5 0 7 16,5-5 2-16,-6 10 0 0,0-5-58 0,6 5-18 16,0 0 10-16,0-5-10 0,0 5 43 0,0-5 3 15,0 0 1-15,17 5 0 0,0 0-25 0,0 0-5 16,6-10-1-16,0 5 0 0,5-5-2 0,6 5-1 0,0-5 0 15,0-5 0-15,-6 0 3 0,0 0 0 0,1-5 0 0,-7 0 0 16,1 0 2-16,5 0 1 0,0-6 0 0,-5 1 0 16,-6 0-2-16,6-5 0 0,-6-5 0 0,-1 0 0 15,7 0-17-15,-6-1 0 0,-6-4 0 0,1 5 0 16,5-5 0-16,-6 10 0 0,-11 5 0 0,0-5 0 16,0-1 0-16,-6 11 0 0,1-5 0 0,-12 10 0 15,-6 0 0-15,-11 5 0 0,0 5 0 0,-5 5 0 16,-18 10 0-16,1 5 0 0,-1 0 0 0,0 6 0 15,1 4 29-15,5 0 3 0,0 5 0 0,0 0 0 16,12 5-9-16,-1 1-2 0,-5-11 0 0,11 10 0 16,6-5-8-16,5 5-1 0,0-4-1 0,6 4 0 0,12 0-11 15,5 5 0-15,5-4 0 0,12-1 0 0,0 5 9 16,12 0-9-16,4-5 10 0,7-4-10 0,5-1 0 16,6 0 0-16,17-5 0 0,11 5 0 15,0-15-139-15,6 1-27 0,11-1-6 0,6-5 0 0</inkml:trace>
        </inkml:traceGroup>
        <inkml:traceGroup>
          <inkml:annotationXML>
            <emma:emma xmlns:emma="http://www.w3.org/2003/04/emma" version="1.0">
              <emma:interpretation id="{282878B5-8B23-4DA3-A5F0-91D4BC4F58C4}" emma:medium="tactile" emma:mode="ink">
                <msink:context xmlns:msink="http://schemas.microsoft.com/ink/2010/main" type="inkWord" rotatedBoundingBox="29152,685 30741,667 30756,1946 29167,19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6935.9012">26764-35 1378 0,'0'0'30'0,"0"0"6"0,0-10 2 0,0 0 2 0,0-5-32 0,0 0-8 0,0 5 0 0,-5-5 0 15,5 5 68-15,0 0 13 0,0 5 3 0,0 5 0 16,0 0-30-16,0 0-6 0,0 0 0 0,0 0-1 16,0 0 1-16,0 0 0 0,5 15 0 0,-5 0 0 15,-5 5-6-15,5 5-1 0,-12 0 0 0,7 6 0 16,-12 9 8-16,5 0 2 0,-5 0 0 0,0 5 0 15,0-9-5-15,0 4-1 0,1 5 0 0,4-5 0 16,1 6-36-16,5-11-9 0,6-5 0 0,0 0 0 16,0-5 0-16,12-5 0 0,-1-5 0 0,0 0 0 15,6 1-142-15,11-16-30 16,-5 0-7-16</inkml:trace>
          <inkml:trace contextRef="#ctx0" brushRef="#br0" timeOffset="27101.4564">27228-648 2134 0,'0'0'47'0,"0"0"9"0,0-10 3 0,0 0 1 0,0 10-48 0,0 0-12 16,0 0 0-16,0 0 0 0,0 0 11 0,0 0-1 15,0 0 0-15,0 0-649 16,0 0-129-16</inkml:trace>
          <inkml:trace contextRef="#ctx0" brushRef="#br0" timeOffset="27535.8448">27573 1 1839 0,'0'0'40'0,"0"0"9"0,11 0 2 0,-11 0 1 0,12 5-42 0,-1 10-10 0,0 0 0 0,1 10 0 15,-7 0 63-15,1 10 10 0,0 5 3 0,-6 6 0 16,0 4-23-16,-6-5-4 0,-5 5-1 0,-1-4 0 16,-5-6-35-16,6 0-13 0,-12-5 9 0,6-5-9 15,0-4 13-15,6-11-2 0,-6-5-1 0,6 0 0 0,0-5 24 0,11-5 5 16,-12 0 1-16,12 0 0 0,-5-10-25 15,5-5-5-15,0-5-1 0,5-6 0 0,7 1 3 0,-1-5 1 16,6-5 0-16,5-5 0 0,1 0-13 0,5-16 9 16,6 6-9-16,11-5 8 0,-5 9-8 0,11 1 0 15,0 5 0-15,5 0 0 0,1 5 0 0,-6 9 0 16,-12 6 0-16,1 10 0 0,-6 0 0 0,-6 10 12 16,-5 5-12-16,-6 5 12 0,-6 5-12 0,0 5 0 15,-5 1 0-15,-6 9 0 0,6 5 0 0,-12 0 0 16,-5 5 0-16,5 6 0 15,-5-1-48-15,0 5-9 0,-1 10-2 0,1 1-1034 0</inkml:trace>
        </inkml:traceGroup>
      </inkml:traceGroup>
    </inkml:traceGroup>
    <inkml:traceGroup>
      <inkml:annotationXML>
        <emma:emma xmlns:emma="http://www.w3.org/2003/04/emma" version="1.0">
          <emma:interpretation id="{997D5F92-82B9-473B-AE36-7C795A6038FA}" emma:medium="tactile" emma:mode="ink">
            <msink:context xmlns:msink="http://schemas.microsoft.com/ink/2010/main" type="paragraph" rotatedBoundingBox="2043,3795 29486,2843 29708,9224 2264,10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1E60A-3620-48C7-9FFC-1E8C83BFB88D}" emma:medium="tactile" emma:mode="ink">
              <msink:context xmlns:msink="http://schemas.microsoft.com/ink/2010/main" type="inkBullet" rotatedBoundingBox="2043,3795 5106,3689 5200,6380 2136,6486"/>
            </emma:interpretation>
          </emma:emma>
        </inkml:annotationXML>
        <inkml:trace contextRef="#ctx0" brushRef="#br0" timeOffset="28510.4867">-422 3751 1267 0,'-28'0'112'0,"17"-5"-89"0,11 5-23 0,0 0 0 16,-17 0 127-16,17 0 21 0,0 0 4 0,17-5 0 16,0 0-62-16,5-5-13 0,1 5-2 0,11-5-1 15,17 10-22-15,-6 0-4 0,0 0 0 0,6 0-1 16,11 0-47-16,6 0 0 0,0 0-10 0,6 0 2 16,-6 10 8-16,5-10 11 0,6 5-3 0,-5-5 0 15,-6 5-24-15,-6 0-4 0,6 5-2 0,-6 0 0 16,-11-10-54-16,-6 0-12 15,-11 5-1-15,6-5-1 0,-1 0-91 0,-11 0-19 16</inkml:trace>
        <inkml:trace contextRef="#ctx0" brushRef="#br0" timeOffset="28835.194">472 2821 1378 0,'0'0'30'0,"0"-10"6"0,6 0 2 0,-6 10 2 0,-6-10-32 0,6 10-8 0,0 0 0 0,0 0 0 16,0 0 68-16,0 0 13 0,0 0 3 0,0 0 0 16,0 0-9-16,6 20-2 0,-6 10 0 0,0 5 0 15,5 10-1-15,-5 11-1 0,-5 4 0 0,-7 5 0 16,1 11-11-16,-6-1-1 0,-6 6-1 0,1 9 0 15,-12 6-17-15,0 9-3 0,-6 1-1 0,-5-6 0 16,-6 6-21-16,6-6-4 0,0-4 0 0,-1 4-1 16,-10 6-11-16,5-6 0 0,0-4 9 0,12-6-9 15,-7 1 0-15,7-16 0 0,-7 1-12 0,18-16 4 16,6-5-32-16,5-9-7 16,-6-6-1-16,17-10 0 0,6-5-177 0,12-10-36 0</inkml:trace>
        <inkml:trace contextRef="#ctx0" brushRef="#br0" timeOffset="29574.5812">1784 2574 907 0,'6'-25'40'0,"-6"15"8"0,0-5-38 0,0 0-10 16,0 0 0-16,5 5 0 0,-5-5 113 0,0 0 21 16,0 5 4-16,6 0 1 0,0-5-34 0,-6 15-6 15,0 0-2-15,0-5 0 0,5-5-21 0,1-1-4 16,-6 1 0-16,0 10-1 0,6-5-15 0,-6 5-4 0,0 0 0 16,0 0 0-16,0-10-16 0,0 10-4 15,0 0-1-15,0 0 0 0,0 0-21 0,0 15-10 0,0 11 10 0,0-1-10 16,-12 20 12-16,1 5-4 0,-6 11-8 15,-6 14 12-15,-5 10 4 0,-11 16 1 0,5 10 0 16,-12-1 0-16,1 6 5 0,0-1 1 0,-12 6 0 16,12 0 0-16,0 4-9 0,0-4-2 0,-6-10 0 0,5 4 0 15,1-4-12-15,0-6 9 0,0-4-9 0,5-1 8 16,-5-4-8-16,11-11 0 0,0-9 0 0,0-16 8 16,0-5-8-16,6-14 0 0,5-11 9 0,1-5-9 15,10-10 13-15,1-5-1 0,0-5-1 0,5 0 0 16,6-5-3-16,-6-10-8 0,-5-5 12 0,11-5-4 0,0-10-8 15,6-5-16-15,5-6 4 0,0-9 1 0,1 5 11 16,10-5 0-16,7-16 0 0,-1 11-8 0,0 5 8 16,6 9-13-16,11-4 5 0,-5 15 8 0,-1 10-12 0,1 5 12 15,5 10-12-15,6 5 12 0,0 5-10 0,0 15 10 16,0 0 0-16,5 5-9 0,-5 0 9 0,0 5 0 16,-5-4 0-16,4-1 0 0,1 0-16 0,-5 0 1 15,4 0 1-15,-4-15 0 0,5-10-2 0,-6 0-1 16,6-5 0-16,0-5 0 0,-6 0 3 0,0-10 1 15,6-5 0-15,-6 0 0 0,6-10 27 0,0 4 6 16,-6-4 0-16,1 0 1 0,-13 0-2 0,1-5-1 16,-5-1 0-16,-1 1 0 0,-5 0-7 0,-1 0-2 15,-5-6 0-15,-5 6 0 0,-1 0-9 0,-6 0 0 16,7 5 0-16,-12 4 8 0,0 1-8 0,-6 10 0 16,0 0 0-16,-5 10 0 0,0 5 0 0,-12 10 8 15,-5 15-8-15,-6 0 0 0,-11 10 0 0,0 6 0 0,-12 9 0 16,6 5 0-16,0 5 0 0,0 1 0 0,0-1 0 0,6 5 0 15,6 6 8-15,-1-1-8 0,17-10 0 0,1 6 8 16,-1-6-8-16,12-5 0 0,5 0 0 0,6-4 0 16,6-1 0-16,-1-5-9 0,12-5 9 0,6-4 0 15,11-1-16-15,6-5 3 0,-1 0 1 0,12-5 0 16,17 5-108 0,0-10-20-16,11 0-5 0</inkml:trace>
      </inkml:traceGroup>
      <inkml:traceGroup>
        <inkml:annotationXML>
          <emma:emma xmlns:emma="http://www.w3.org/2003/04/emma" version="1.0">
            <emma:interpretation id="{AB5E7DB6-AD14-4C00-AFE2-AEC614AD5B6D}" emma:medium="tactile" emma:mode="ink">
              <msink:context xmlns:msink="http://schemas.microsoft.com/ink/2010/main" type="line" rotatedBoundingBox="8038,3955 29499,3210 29587,5754 8127,6499"/>
            </emma:interpretation>
          </emma:emma>
        </inkml:annotationXML>
        <inkml:traceGroup>
          <inkml:annotationXML>
            <emma:emma xmlns:emma="http://www.w3.org/2003/04/emma" version="1.0">
              <emma:interpretation id="{7DD4650F-B50A-4C68-AA40-FC6105E03BE1}" emma:medium="tactile" emma:mode="ink">
                <msink:context xmlns:msink="http://schemas.microsoft.com/ink/2010/main" type="inkWord" rotatedBoundingBox="8057,4500 12426,4348 12489,6149 8120,63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503.0054">6716 4002 1580 0,'0'0'70'0,"0"0"14"0,0 0-67 0,0 0-17 16,0 0 0-16,0 0 0 0,0 0 110 0,0 0 18 15,0 0 4-15,0 0 1 0,0 15-55 0,0 5-11 16,0 0-3-16,-6 6 0 0,0 4-24 0,1-5-6 16,-1 5-1-16,0 0 0 0,-5 5-18 0,5 1-4 15,-5-6-1-15,5 0 0 0,1-5-10 0,-7 5-11 16,7-5 3-16,-1 0 0 15,0 1-109-15,6-6-22 0,-5-5-4 0</inkml:trace>
          <inkml:trace contextRef="#ctx0" brushRef="#br0" timeOffset="30645.6438">7112 3374 518 0,'5'-15'46'0,"1"0"-37"16,-6-6-9-16,0 11 0 0,0 0 292 0,0 0 57 0,-6 5 11 0,6 5 3 15,-11-5-237-15,5 10-47 16,-5-5-10-16,5 10-947 0</inkml:trace>
          <inkml:trace contextRef="#ctx0" brushRef="#br0" timeOffset="30260.9453">6569 3223 1674 0,'0'0'36'0,"0"-10"8"0,-6-5 2 0,-5 0 2 0,-1 5-39 0,1-5-9 16,0 5 0-16,-6-1 0 0,-12 1 48 16,7 5 8-16,-1 5 2 0,-11 5 0 0,-5 5-37 0,-7 11-7 15,1-1-2-15,-6 0 0 0,0 5-12 0,0 5 0 16,-5 5 8-16,-1-5-8 0,6 6 0 0,6 4 0 16,-6 0 0-16,6 0 0 0,6 1 0 0,5-1 0 15,5 0 0-15,7-5 0 0,5 0 0 0,11 6 0 16,0-11 0-16,12 5-10 0,0 0 10 0,11 0-12 15,0-5 12-15,5 1-12 0,12-6 12 0,-6 0 0 16,6 0 0-16,0-5 0 0,0 0 0 0,0 0 14 16,-6 0-3-16,6-4-1 0,-11 4 29 0,-6 0 5 15,0 0 2-15,-6 0 0 0,-5-5-2 0,-6 5-1 16,-6-5 0-16,1 10 0 0,-12 0-8 0,0 6-2 16,-6-1 0-16,-5 0 0 0,0 0-1 0,-1 5 0 15,-5-5 0-15,-5 6 0 0,5-6-45 0,-6-5-10 16,6 0-1-16,0 0-1 15,0 0-29-15,6-5-6 0,0 6 0 0,5-6-614 0,-5 0-122 16</inkml:trace>
          <inkml:trace contextRef="#ctx0" brushRef="#br0" timeOffset="34833.0818">7615 3796 633 0,'0'0'28'0,"-6"-5"6"0,6-5-34 0,0 0 0 0,-5 0 0 0,5 10 0 15,0-10 184-15,0 0 29 0,0 0 7 0,0 0 0 16,5 0-103-16,-5 0-21 0,0 10-4 0,11-11 0 16,6 1-18-16,-5 0-3 0,5 0-1 0,5 0 0 15,1 5-33-15,5 5-6 0,1 0-2 0,4 5 0 16,1-5-16-16,0 0-3 0,6 0-1 0,5 5 0 15,0-5-9-15,-5 0 0 0,0 0 9 0,-1-10-9 16,1 10 9-16,5-5-9 0,-5-5 12 0,-1 5-12 16,1-5 0-16,-1 5 0 0,1-5 0 0,-12 10 0 0,1 0 0 15,-7 0 0-15,-5 10 0 0,-6 0 0 0,-5 5 0 0,-6 10 0 16,-6 0 0-16,-11 11 0 0,-5 4 0 0,-12 5 0 16,-6 5 0-16,1 6 0 0,-12-1 22 0,6 0 1 15,-6 6 0-15,0-1 0 0,0 0-23 0,0 1 0 16,0-1 0-16,6-5 0 0,5 5 0 0,6-9-10 15,6-6 1-15,5-5 0 0,1 0 9 0,10-4 14 16,1-6-3-16,0-5-1 0,5-5-2 0,6-5-8 16,0-15 12-16,17 10-4 0,6-5-8 0,-1-5 0 15,12-5-12-15,12-10 12 0,4 0-15 0,-4-5 5 16,5 0 1-16,5 5 0 16,1 0-119-16,-6-5-23 0,0 4-5 0</inkml:trace>
          <inkml:trace contextRef="#ctx0" brushRef="#br0" timeOffset="35054.6182">7988 4279 1497 0,'-23'5'66'0,"23"-5"14"0,0 0-64 0,0 0-16 0,-11 5 0 0,11-5 0 15,0 0 120-15,0 0 20 0,0 0 4 0,0 0 0 0,0 0-80 0,23 0-17 16,-1-10-3-16,12 5-1 0,6-10-18 0,5-1-3 16,12 1-1-16,5 0 0 15,0 0-92-15,0 0-18 0,1-5-4 16</inkml:trace>
          <inkml:trace contextRef="#ctx0" brushRef="#br0" timeOffset="35432.1052">9340 3967 1792 0,'-6'5'40'0,"-5"5"8"0,5 5 1 0,0 0 1 0,6 5-40 0,0 0-10 15,6-5 0-15,0 1 0 0,11 4 54 0,0-10 9 16,5 0 1-16,7-5 1 0,-1-5-33 0,11-5-8 16,1-5 0-16,5 0-1 0,-5 0-5 0,5-10-1 15,6-6 0-15,-11 1 0 0,-1 0-6 0,-5 0-2 0,-6 0 0 16,-5-5 0-16,-6-6 4 0,-6 6 1 0,-11-5 0 15,0 5 0-15,-5-5-14 0,-7 5-12 0,1-1 3 0,-6 1 0 16,6 5 24-16,-6 0 5 0,0 0 0 16,0 10 1-16,-6 5 6 0,-5 0 1 0,5 10 0 0,1 10 0 15,-12 0-2-15,6 5 0 0,-1 10 0 0,-5 10 0 16,0 0-7-16,-5 6-2 0,-1-1 0 0,-5 5 0 16,0 10-7-16,11-4-2 0,-6-1 0 0,12 0 0 15,5 0-8-15,6 6 0 0,0-6 0 0,6 5 0 16,5 1 0-16,12 4 0 0,5-5 12 0,1 6-4 15,10-6-21-15,7 5-5 0,5-5-1 0,11-4 0 16,6-1-204-16,5-15-41 0,69 10-8 16,5-40-1-16</inkml:trace>
        </inkml:traceGroup>
        <inkml:traceGroup>
          <inkml:annotationXML>
            <emma:emma xmlns:emma="http://www.w3.org/2003/04/emma" version="1.0">
              <emma:interpretation id="{A324D164-A688-4EA7-942B-26B6EF830E6E}" emma:medium="tactile" emma:mode="ink">
                <msink:context xmlns:msink="http://schemas.microsoft.com/ink/2010/main" type="inkWord" rotatedBoundingBox="14584,3727 16656,3656 16735,5948 14664,60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96.5485">13706 3525 1177 0,'0'0'52'0,"5"-5"11"0,7-6-51 0,-1 1-12 16,6-5 0-16,0 0 0 0,6-5 64 0,5-5 9 16,0 0 3-16,6 0 0 0,0-5-13 0,0-6-3 15,0 1 0-15,-6 0 0 0,0-5-37 0,-5 0-8 0,-6 4-2 16,0-4 0-16,-6 0 15 0,-11 0 2 0,6 5 1 0,-12-6 0 15,-11 1 9-15,6 0 1 0,0 0 1 0,-1-6 0 16,-10 6-14-16,5 0-2 0,0-5-1 0,-6 5 0 16,6 9-5-16,-5-4 0 0,5 0-1 0,-6 0 0 15,0 5-11-15,1 5-8 0,5-1 9 0,-6 6-9 16,6 5 0-16,0 0 8 0,0 10-8 0,-5 5 0 16,-1 0 25-16,0 5 3 0,1 10 0 0,-1 10 0 15,1 0-16-15,-1 16-4 0,-5-1 0 0,5 10 0 16,6 5 11-16,-6 11 1 0,7-1 1 0,-7 16 0 15,6 9 21-15,6-4 4 0,-6 14 1 0,5-4 0 16,-10 4 4-16,5 6 1 0,-6-1 0 0,1-4 0 16,5-1-16-16,-6 1-2 0,0-6-1 0,6-14 0 0,0-1-2 15,0-14-1-15,0-1 0 0,0-5 0 0,-5 6-30 16,5-11 0-16,6 0-11 0,-1-4 11 16,-5-11-86-16,6 0-10 0,-6 5-1 0,11-10-709 15,-5-4-142-15</inkml:trace>
          <inkml:trace contextRef="#ctx0" brushRef="#br0" timeOffset="36144.8186">12784 3620 1108 0,'0'0'49'0,"11"-20"11"0,1 0-48 0,-1-5-12 15,6 0 0-15,-6-1 0 0,0 1 110 0,-5 0 20 16,0 0 4-16,-1 5 1 0,1-5-38 0,-6 5-7 16,0 5-2-16,-6 5 0 0,1-1-26 0,-7 1-6 15,-5 5 0-15,1 0-1 0,-13 10-30 0,-5 0-5 16,-5 11-2-16,-7-1 0 0,-4 10-18 0,-1 10 8 16,-12 5-8-16,7 0 0 0,-1 6 0 0,6 4 0 15,1 0 0-15,4 5 0 0,7 1 0 0,-1-1 0 16,6-5 0-16,12 1 0 0,5-6 0 0,5 0 0 0,1-5 8 15,11-10-8-15,6 1 0 0,5-6 0 0,0-5 0 16,12-5 0-16,0 0 0 0,5-10 0 0,11-5 0 16,1-5 0-16,0 0 12 0,-1-10 6 0,18-5 1 15,-12 0 0-15,6-10-5 0,-6-1-1 0,6-9 0 16,-6 5 0-16,-5-10 31 0,-6-1 5 0,0 1 2 0,-6 0 0 16,-5-5-39-16,-6-6-12 0,0 6 0 0,-6 5 0 15,-6 0 12-15,1 4-12 0,0 6 12 0,-6 5-12 16,-6 5 8-16,0 10-8 0,1 0 0 0,-6 5 0 15,-6 5-13-15,0 0-7 0,0 10 0 0,-6 0-712 16,0 10-143-16</inkml:trace>
          <inkml:trace contextRef="#ctx0" brushRef="#br0" timeOffset="36813.8733">13055 4143 633 0,'0'0'56'0,"0"0"-44"15,0-10-12-15,-5 0 0 0,5 10 195 0,0 0 37 16,0 0 7-16,5-10 1 0,7 0-102 0,-1 0-21 0,6 0-4 0,0 5-1 15,11-6-24-15,1 1-4 0,4-5-2 0,7 0 0 16,0 0-22-16,-1 0-4 0,6 5 0 0,1 0-1 16,-1 0-24-16,6 0-5 0,0 0-1 0,0 5 0 31,0 0-149-31,-1 0-31 0,7 5-5 0,-6-10-784 0</inkml:trace>
        </inkml:traceGroup>
        <inkml:traceGroup>
          <inkml:annotationXML>
            <emma:emma xmlns:emma="http://www.w3.org/2003/04/emma" version="1.0">
              <emma:interpretation id="{372D1076-8A05-4C41-B664-FEC04EE68CFF}" emma:medium="tactile" emma:mode="ink">
                <msink:context xmlns:msink="http://schemas.microsoft.com/ink/2010/main" type="inkWord" rotatedBoundingBox="18969,3685 25859,3446 25919,5168 19029,540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8095.6561">16630 3600 921 0,'0'0'82'0,"0"0"-66"15,0 0-16-15,0 0 0 0,0 0 52 0,0 0 6 16,0 0 2-16,0 0 0 0,0 0 12 0,11-5 2 16,0-5 1-16,6 5 0 0,0 0-1 0,0-10 0 15,11 5 0-15,-5 0 0 0,5 0-15 0,6-5-3 16,-5-1-1-16,10 1 0 0,-5-5-26 0,6 0-5 15,-1 0 0-15,1-5-1 0,-1 0-14 0,1 0-9 16,0-1 12-16,-6 1-12 0,-1-10 0 0,-4 10 0 16,-7-10 0-16,1 5 0 0,0-6 8 0,-6 1-8 15,-6 0 0-15,-5-5 0 0,-1 5 0 0,1-1 0 0,-6 1 0 16,0-5 0-16,-11 5 9 0,5 0-9 0,0 5 0 16,-5 4 9-16,0 1 0 0,-6 5 0 0,5 5 0 0,-10 5 0 15,-1 5 10-15,-5 0 1 0,-6 5 1 0,0 5 0 16,-6 10 18-16,-5 10 3 0,-11 10 1 0,-7 1 0 15,7-1-29-15,-6 10-6 0,5 10 0 0,0 1-8 16,7 4 26-16,-1 5-2 0,11 1 0 0,1-1 0 16,10 0-10-16,7 6-2 0,-1-1-1 0,17-5 0 15,1 1-11-15,5-1 0 0,11-4 0 0,0-1 8 16,12-10-8-16,0 0 0 0,10-4 0 0,7-11 0 16,-6-5-28-16,11-5-8 0,0-5-2 0,12-10-655 15,0-10-131-15</inkml:trace>
          <inkml:trace contextRef="#ctx0" brushRef="#br0" timeOffset="38538.4923">17631 3414 1407 0,'28'-5'62'0,"-28"5"14"0,-11-10-61 0,5 0-15 15,17-5 0-15,-5 5 0 0,5 0 108 0,-5-5 20 16,-6-1 3-16,17 1 1 0,6 0-47 0,-1 0-9 15,-11 0-1-15,6 0-1 0,12 5-35 0,5-5-7 16,-12 5-2-16,1 0 0 0,-6 10-18 0,5 0-3 16,1 0-1-16,-6 10 0 0,-6 5-8 0,1 10 0 0,-1 0 0 0,-5 10 0 15,-12 1 0-15,-5 9 0 0,5 0 0 0,-5 10 0 16,-1-9 0-16,-5-1 0 0,-5 0 0 16,5-5 8-16,11 1 8 0,1-6 0 0,-24 0 1 0,18-5 0 15,11-5-9-15,-11-5-8 0,-1-10 9 0,1 0-9 16,0 1 0-16,11-11 0 0,0 0 0 0,0 0 0 15,-12-6 27-15,12 6 5 0,12-10 2 0,5-10 0 16,-6 0-21-16,6-5-4 0,6-5-1 0,5-5 0 16,0-5-8-16,0-1 0 0,1 1 0 0,5-10 0 15,5 0 0-15,1-1 0 0,5-4 0 0,0 5 0 16,12 4 0-16,5 1 0 0,0 10-12 0,-11 0 12 16,-6 5 0-16,1 10 0 0,10 4 0 0,-11 16 12 0,-16 0-12 15,-7 11 0-15,7 4 0 0,-7 10 0 0,-5 0 0 0,-11 0 8 16,-6 10-8-16,0 5 8 0,-6-4-8 0,-5 4 0 15,-6-5 0-15,6 10 0 0,16 1 0 0,-16-1 0 16,0 0 0-16,-6 0 0 16,-6 0-121-16,17-4-20 0,6 4-4 15,0-5-1-15</inkml:trace>
          <inkml:trace contextRef="#ctx0" brushRef="#br0" timeOffset="38958.551">20147 2962 864 0,'6'-6'76'0,"5"-9"-60"0,1 0-16 0,-1 0 0 15,-5-5 83-15,-1 5 13 0,-5-5 4 0,0 0 0 16,-5 0-8-16,-1 10 0 0,-5-5-1 0,-1 5 0 16,-10 5-20-16,-1-6-4 0,0 11-1 0,-5 0 0 15,-6 0 6-15,-5 0 2 0,-1 11 0 0,-5 4 0 16,-6 0-15-16,-6 10-3 0,-5 5-1 0,-11 10 0 0,5 5-28 0,6 11-6 15,5 4-1-15,-5 0 0 0,5 1 4 0,6-1 0 16,17 5 0-16,0-4 0 0,1-6-3 16,10 0 0-16,6 1 0 0,11-6 0 0,1 0-21 0,5-5 0 15,0-4 0-15,11 4 0 16,6-10-19-16,6 0-8 0,-6-5-1 0,5 1-1 16,6-11-162-16,12-5-32 0,62 0-6 0,-34-5-2 0</inkml:trace>
          <inkml:trace contextRef="#ctx0" brushRef="#br0" timeOffset="39312.3306">20668 3263 1566 0,'0'0'34'0,"0"0"7"0,0 0 2 0,-12 5 1 0,7-5-35 0,-12 5-9 0,0 0 0 0,-6 5 0 15,1 0 92-15,-7 5 16 0,7-5 3 0,-7 11 1 16,1-6-50-16,5 10-10 0,-5-5-1 0,6 5-1 15,-1 5-34-15,0-5-8 0,6 0 0 0,6 6-8 16,0-1 8-16,5 0-8 0,0-5 0 0,6-5 0 16,0-5 8-16,6-5-8 0,0 5 0 0,-1-5 0 15,7-4 22-15,5-1-2 0,0-5-1 0,0 0 0 16,5-5-19-16,6-1 0 0,1-4 0 0,5-10 0 16,0 0 0-16,0 0 10 0,-6 0-10 0,6-10 8 15,-6 5 16-15,0-5 4 0,-5-1 0 0,0 1 0 0,-6 0 3 16,-6 5 1-16,0 0 0 0,0 0 0 0,-5-1-10 15,-6 6-2-15,0 0 0 0,0 5 0 0,-6 5-6 0,-5 0-2 16,0 5 0-16,-12 5 0 0,-5 5-12 16,-6 0 0-16,-6 10 0 0,-5 0 0 15,-6 5-49-15,6 0-13 0,0 6-2 0,5-1-668 16,6-5-134-16</inkml:trace>
          <inkml:trace contextRef="#ctx0" brushRef="#br0" timeOffset="39878.2849">21929 3349 1324 0,'28'-10'118'0,"-28"10"-94"0,0-21-24 0,-6 1 0 16,6 5 88-16,-5-5 12 0,-7 0 4 0,1 0 0 15,-6-5 14-15,0 0 3 0,0 0 1 0,-5 4 0 16,-1-4-66-16,-5 10-14 0,5-5-2 0,-5 10-1 16,0 0-27-16,-6 0-4 0,0 0-8 0,0 10 11 15,-6 0-11-15,1 10 0 0,-7 0 0 0,1 10 0 16,0 10 0-16,5 0 0 0,-5 6 0 0,5 4 0 16,1-5 0-16,5 0 0 0,0 5 0 0,6-4 0 15,5-6 0-15,6 0 0 0,11 0 0 0,1 0 0 16,-1-5 0-16,12 1 0 0,5-1 0 0,6 0 0 0,0-10 0 15,6 0 0-15,-1 0 0 0,7-5 0 0,10 0 0 16,1-10 0-16,5-10 0 0,6 0 8 0,-6 5-8 0,6-10 12 16,-6-5-12-16,6 0 12 0,-6-5-1 0,6-6 0 15,-5 1 0-15,4-10 0 0,-4-5 15 0,-1 0 3 16,6-16 1-16,5-4 0 0,1 0-15 0,0-6-3 16,5-4-1-16,0-6 0 0,-11 1-11 0,5 4 0 15,-5-4 0-15,0 0 0 0,0-1 0 0,-11 6 0 16,5 4 0-16,-11 6 0 15,0 10-20-15,-12 15-5 0,-5-1-2 0,0 16 0 0,-11 5 43 0,0 10 9 16,-6 10 2-16,0 0 0 16,-17 10-43-16,0 10-9 0,-6 15-2 0,0 6 0 0,-5 4 27 0,-6 5 0 15,0 0 0-15,0 6 0 0,0 4 0 0,1 0 0 16,-1 6 0-16,5 4 0 0,1 0 25 0,0 6 11 0,5-6 1 16,6 6 1-16,-5-6-26 0,5 0-12 0,5 1 10 15,1-1-10-15,5-5 0 0,1 1 0 0,5-1 0 16,0-4 0-1,0-6-108-15,5-5-19 0,7 0-3 0,5-4-878 0</inkml:trace>
          <inkml:trace contextRef="#ctx0" brushRef="#br0" timeOffset="40086.5385">23009 3213 1728 0,'0'0'153'0,"-6"0"-122"15,-5-5-31-15,0 10 0 0,-1 10 95 0,-5 0 13 16,6 5 2-16,-11 5 1 0,-7 0-47 0,-5 11-8 16,12-6-3-16,-7 5 0 0,1 0-5 0,6 0 0 15,-1-4-1-15,0 4 0 0,6 0-38 0,0-5-9 16,6 0 0-16,5-5 0 16,6 0-83-16,-5-9-18 0,5-1-4 0,5 0-895 15</inkml:trace>
          <inkml:trace contextRef="#ctx0" brushRef="#br0" timeOffset="40219.9873">23258 2720 1497 0,'0'0'32'0,"0"0"8"0,11-10 0 0,-5 5 4 0,5 0-36 0,0 0-8 0,6-10 0 15,-17 15 0-15</inkml:trace>
        </inkml:traceGroup>
        <inkml:traceGroup>
          <inkml:annotationXML>
            <emma:emma xmlns:emma="http://www.w3.org/2003/04/emma" version="1.0">
              <emma:interpretation id="{5E90116A-DBBD-484F-8AB0-54618CF85BE5}" emma:medium="tactile" emma:mode="ink">
                <msink:context xmlns:msink="http://schemas.microsoft.com/ink/2010/main" type="inkWord" rotatedBoundingBox="26781,4089 29526,3994 29587,5754 26842,5849"/>
              </emma:interpretation>
              <emma:one-of disjunction-type="recognition" id="oneOf8">
                <emma:interpretation id="interp8" emma:lang="" emma:confidence="1">
                  <emma:literal>g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8</emma:literal>
                </emma:interpretation>
                <emma:interpretation id="interp12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41381.1858">26555 3077 1267 0,'57'-20'56'0,"-40"5"12"0,-17 0-55 16,5-5-13-16,6 5 0 0,-5-5 0 0,0-1 85 0,5 1 15 15,0-5 2-15,1 0 1 0,-1 0-34 0,-11-5-6 16,0 10-2-16,0-5 0 0,-6-1-26 0,-5 6-6 16,-6 5-1-16,6 0 0 0,-6 0-28 0,-11 5 0 15,-12 0 0-15,0 10 0 0,-5-5 0 0,0 10 0 16,0 0 0-16,-12 5 0 0,6 5 24 0,6 10 0 16,0 5-1-16,-6 6 0 0,6 4-23 0,-1 5 0 15,7-5 0-15,-1 11 0 0,12-1-14 0,0 0-7 16,-1-5-2-16,12-4 0 0,6-1 34 0,5 0 6 0,1-10 2 15,10 0 0-15,1-5-31 0,5-4-5 0,12-11-2 0,0 0 0 16,5-5 27-16,6-5 4 0,5 0 2 16,7-10 0-16,-7-5-3 0,18-1-1 0,5-9 0 0,6 0 0 15,-12 0 18-15,7-5 4 0,-7-5 1 0,6 0 0 16,-5-6-8-16,-1-4-1 0,-10 0-1 0,-1 0 0 16,0 4-9-16,-11 11-2 0,-6-5 0 0,1 10 0 15,-7 5-4-15,1 5-8 0,-6 10 11 0,-6 5-11 16,-5 10 0-16,0 10 0 0,5 5 0 0,-11 10 0 15,-6 0 0-15,1 11 0 0,-1-1 0 0,0 10 0 16,-5 0 0-16,5 6 0 0,-11-1 0 0,6 5 0 16,0 1-23-16,-12 4-8 0,-5 6-1 15,0-6-1-15,-6 0 77 0,-6 1 16 0,0-6 4 0,-11 0 0 0,-5-4-28 16,-6-6-6-16,-12 5-1 0,1-4 0 0,-6-6-5 0,5 0-2 16,-5-5 0-16,5 6 0 0,6-16-7 0,1-5-2 15,4 0 0-15,7-5 0 0,5-5 2 0,6-9 0 16,5-1 0-16,12-10 0 0,5 0 9 0,6-5 3 15,6-6 0-15,0-4 0 0,-1 0 1 0,7-5 1 16,-7 0 0-16,12-10 0 0,6-5-29 0,11-5 0 16,11-1-11-16,6 1 11 0,11 0 0 0,6-5 0 15,11-6 0-15,1 1 0 16,-1 5-59-16,11 0-4 0,1-6-1 0,11-4 0 0,0 0-148 0,5 4-31 0,85-59-5 16,-39 34-680-16</inkml:trace>
          <inkml:trace contextRef="#ctx0" brushRef="#br0" timeOffset="40651.6536">24259 2951 1843 0,'0'0'40'0,"23"0"9"0,-23 0 2 0,22 0 1 16,-5 11-42-16,0-1-10 0,-6 5 0 0,6 5 0 0,-5 5 37 0,-1 0 6 16,-5 5 1-16,-1 5 0 0,1 1-6 0,-12 4-1 15,-5-5 0-15,5 5 0 0,-5-10 7 0,-6 6 2 16,0-11 0-16,6 5 0 0,-6-5-10 0,5-5-3 16,-4 0 0-16,10-5 0 0,-5-5 25 0,-1 5 5 15,7-10 1-15,5-5 0 0,-6 5-64 0,6-5-15 16,0 0-1-16,0 0-1 0,0 0 27 0,17-10 6 15,-6-5 0-15,6-10 1 0,0 0-17 0,6-5 0 16,-1 0-11-16,7-10 11 0,5-1 0 0,0-4-8 16,11-10 8-16,6-1 0 0,-6 1-9 0,11 0 9 15,-5 5-13-15,12 4 5 0,-1 6-2 0,-6 5 0 16,1 10 0-16,-6 5 0 0,-12 10 10 0,-5 10 0 16,-5 5 0-16,-1 10-8 0,-11-5 8 0,0 15 0 15,-6 0 0-15,-5 10 0 0,-6 0 0 0,0 6 9 0,-6-1-9 16,0 5 0-16,-5-10 24 0,0 6-3 0,11-1 0 15,0 0 0-15,-6 0-35 0,6-5-7 0,6 1-2 0,-1-1 0 32,1 0-117-32,11 0-23 0</inkml:trace>
        </inkml:traceGroup>
      </inkml:traceGroup>
      <inkml:traceGroup>
        <inkml:annotationXML>
          <emma:emma xmlns:emma="http://www.w3.org/2003/04/emma" version="1.0">
            <emma:interpretation id="{73C46781-47A7-4A7C-9C9D-70BA26D38F13}" emma:medium="tactile" emma:mode="ink">
              <msink:context xmlns:msink="http://schemas.microsoft.com/ink/2010/main" type="line" rotatedBoundingBox="2649,7527 23399,6495 23537,9277 2788,10309">
                <msink:destinationLink direction="with" ref="{F2E2DEBB-7772-43D4-8B8B-4388B8C707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2EE9A0-46CC-48E8-B0EA-AD34490DCB4B}" emma:medium="tactile" emma:mode="ink">
                <msink:context xmlns:msink="http://schemas.microsoft.com/ink/2010/main" type="inkWord" rotatedBoundingBox="2683,8211 4556,8118 4648,9972 2775,1006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927.8527">1501 7551 1551 0,'6'5'68'0,"-6"-5"16"16,0 0-68-16,11 5-16 0,-5 0 0 0,5 0 0 0,6-5 72 0,-6 0 10 15,6 0 2-15,6-5 1 0,0 0-43 0,5-10-9 16,-5 0-1-16,11 0-1 0,-1-10-15 0,-4-5-4 16,5 0 0-16,0-6 0 0,0 1 10 0,-6-5 2 15,-6 0 0-15,1 5 0 0,0-1 4 0,-12 6 2 16,6 0 0-16,-11 0 0 0,-6-5-7 0,0 10-2 15,-6-6 0-15,-5 6 0 0,5 0-7 0,-5 5-2 16,-1-5 0-16,-5 0 0 0,0 0-4 0,6 0-8 16,-6 4 11-16,0 6-11 0,0 0 8 0,0 5-8 15,6 5 0-15,0-5 0 0,-6 10 8 0,5 0-8 16,1 5 0-16,5 5 0 0,-5 15 0 0,0 0 0 16,-1 11 8-16,1 4-8 0,5 10 12 0,-5 10 0 15,-6 11-1-15,12-1 0 0,-7 6 15 0,1 4 3 16,-6-5 1-16,0 6 0 0,6-1 2 0,-6 1 0 15,0 4 0-15,0 1 0 0,0-1-13 0,0-4-3 16,-6 4 0-16,1-5 0 0,5-4-16 0,0-6 8 16,-6-9-8-16,6 4 0 0,0-10-58 0,6 1-18 0,0-6-4 0,5-5-671 15,0-10-133-15</inkml:trace>
          <inkml:trace contextRef="#ctx0" brushRef="#br0" timeOffset="42505.4992">811 7426 864 0,'-17'-16'76'0,"12"11"-60"0,-1-5-16 0,-11 5 0 15,6-5 104-15,-6 5 17 0,0 0 4 0,0 0 1 16,0 5-25-16,0 5-5 0,-6 0 0 0,1 5-1 16,-1 0-66-16,-5 5-13 0,5 1-2 0,-5-1-1 15,0 10-13-15,-6 0 0 0,5 5 0 0,1 0 0 16,5 5 0-16,-5 6 0 0,0 4 8 0,0 5-8 16,-1 5 21-16,7 6 2 0,5 4 0 0,0 6 0 0,0-1 2 0,11 0 1 15,6-4 0-15,0-1 0 0,0-10-16 0,6-4-10 16,5-1 12-16,0-5-12 0,1-10 13 0,5-5-4 15,0-9-1-15,-6-1 0 0,12-10-8 0,-6-5 0 16,5-15 0-16,1 0 8 0,11-5 15 0,0-11 2 16,0-4 1-16,0-5 0 0,0-5 12 0,-1-5 2 15,-10-1 1-15,5 1 0 0,-11 0-14 0,0-5-3 16,-11-1-1-16,0-4 0 0,-6 0-8 0,-6 4-2 16,-11 1 0-16,0 0 0 0,0 0-1 0,0-1-1 15,-6 1 0-15,7 10 0 0,-1 0-11 0,0 9 0 16,-6 6 0-16,0 5 0 0,12 5-11 0,0 5-4 15,-6 10-1-15,11 0-672 0,-5 5-136 16</inkml:trace>
          <inkml:trace contextRef="#ctx0" brushRef="#br0" timeOffset="43141.4698">1416 8175 1609 0,'-28'0'35'0,"17"5"7"15,-6-5 2-15,0 0 2 0,0 5-37 0,0-5-9 0,0 0 0 0,0 5 0 16,6-5 94-16,-1 0 17 0,12 0 3 0,0 0 1 0,0 0-66 0,-5-10-13 16,5 0-2-16,5 0-1 0,7-1-21 0,5-4-12 15,-6-5 12-15,12 5-12 0,11 0 0 0,5-5 0 16,-5 5 0-16,6 0 0 0,-1 0 0 0,12 0-12 15,-6 5 0-15,12 0-622 16,-6 0-124-16</inkml:trace>
        </inkml:traceGroup>
        <inkml:traceGroup>
          <inkml:annotationXML>
            <emma:emma xmlns:emma="http://www.w3.org/2003/04/emma" version="1.0">
              <emma:interpretation id="{B6D4DB36-06F9-4528-BA30-036FA075596A}" emma:medium="tactile" emma:mode="ink">
                <msink:context xmlns:msink="http://schemas.microsoft.com/ink/2010/main" type="inkWord" rotatedBoundingBox="6995,7311 9489,7187 9621,9845 7127,996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3531.4925">4634 7466 2138 0,'-17'0'47'0,"0"0"9"0,-5 0 3 0,5 0 1 0,-6 5-48 0,12-5-12 0,-6 0 0 0,11 0 0 16,6 0 50-16,0 0 7 0,17 0 2 0,6-5 0 15,11 5-44-15,11-10-15 0,12 0 9 0,5-5-9 16,17 0 14-16,0-6-2 0,0 1-1 0,1 0 0 0,4-5-11 0,-10 10 0 16,-1-5 9-16,1 5-9 0,-17-5 0 0,5 10 0 15,0-5 0-15,-6 4 0 16,-5 1-33-16,-5 5-2 0,-7 5 0 0,1 0 0 15,-6 5-121-15,-12-5-24 0,1 5-4 0</inkml:trace>
          <inkml:trace contextRef="#ctx0" brushRef="#br0" timeOffset="43779.6285">5596 6601 1094 0,'-17'-15'97'0,"17"15"-77"16,0-15-20-16,0 10 0 0,0 5 68 0,-6-5 9 16,6 5 3-16,0 0 0 0,0 0 26 0,-11 5 6 0,0 10 0 0,-1 10 1 15,1 5-33-15,-6 16-6 0,-6 4-2 0,1 10 0 16,-1 6-13-16,-5 4-3 0,-12 10-1 0,12 6 0 16,-6-1-9-16,-6 6-2 0,1-1 0 0,-1 1 0 15,-11-6-14-15,6 6-3 0,0-6-1 0,0 6 0 16,-6-6-15-16,0 1-3 0,6-11-8 0,11 0 12 15,-6-4-44 1,6-6-8-16,6-15-3 0,5 1 0 0,1-16-121 16,5 0-25-16</inkml:trace>
          <inkml:trace contextRef="#ctx0" brushRef="#br0" timeOffset="44459.4435">6857 5938 1360 0,'11'-41'60'0,"-5"26"13"0,5 0-58 0,1 5-15 16,-7 5 0-16,1-5 0 0,-6 10 96 0,0 0 17 16,0 0 3-16,0 0 1 0,0 0-45 0,-11 25-8 15,-6 10-3-15,-6 6 0 0,0 9-41 0,-11 5-9 16,-5 5-2-16,5 11 0 0,-11 4 14 0,-1 1 2 15,1 4 1-15,-6 6 0 0,0 4 7 0,6 1 2 16,-6-1 0-16,0 6 0 0,6 4-3 0,-6 6-1 16,0 4 0-16,-5-4 0 0,5-6-16 0,6-4-3 15,-12 4-1-15,6-9 0 0,0-1-11 0,6-9 0 16,-6-6 9-16,6-4-9 0,5-11 20 0,6-10-1 16,6-5 0-16,0-14 0 0,0-1-19 0,11-10-9 0,-6-5 1 15,12-5 0-15,-1-5 8 0,12-5 9 0,-5-10-1 0,-1-5-8 16,6-5 0-16,6-5 0 0,-1-6 0 0,7-4 0 15,5-5 8-15,0 0-8 0,5-5 0 0,1-1 0 16,11 1 0-16,0 10 0 0,0 0 0 0,0 5 0 16,-6 15-12-16,0 4-5 0,0 6-2 0,1 15 0 15,-1 6 19-15,0 9-12 0,0 10 12 0,1 5-10 16,-1 10 10-16,0-4 0 0,1 4 0 0,-1-5 0 16,6-5-12-16,-6 1 4 0,6-11 0 0,0-10 0 15,0 0-15-15,5-10-2 16,1-5-1-16,5-5 0 0,6-10 15 0,6 0 11 0,-6-5-13 0,0-5 5 0,-1-5 8 0,1-1 0 15,-5 1 0-15,-1-10 0 0,-6 0 0 16,-5-5 9-16,-5 0-1 0,-1-1-8 0,-5-4 20 0,-7 5-4 16,-4 0 0-16,-1-6 0 0,0 1 2 0,-5 5 0 15,0 0 0-15,-6-1 0 0,5 6-18 0,-5 0 10 16,6 0-10-16,-6 10 8 0,-6 5-8 0,1 5 0 16,5 0 0-16,-6 9 8 0,0-4-8 0,-5 5 0 15,5 5 0-15,-11 5 0 0,1 11 8 0,-7 4-8 16,0 5 8-16,-5 10-8 0,-12 0 8 0,6 10-8 15,-11 11 0-15,6-1 8 0,-1 0 4 0,0 6 0 16,1-1 0-16,11-5 0 0,5 6-12 0,0-1 0 16,12-5-10-16,0 0 10 0,-1-9 0 0,7-1 10 15,10-5 0-15,7 0 0 0,10-4-10 0,1-1-14 16,11-5 3-16,6-5 1 0,5 0-10 0,11-10-3 0,7-5 0 16,4 0-695-16,18-10-139 0</inkml:trace>
        </inkml:traceGroup>
        <inkml:traceGroup>
          <inkml:annotationXML>
            <emma:emma xmlns:emma="http://www.w3.org/2003/04/emma" version="1.0">
              <emma:interpretation id="{3BFF60DC-67DA-47B5-BF94-E0F53FC9884A}" emma:medium="tactile" emma:mode="ink">
                <msink:context xmlns:msink="http://schemas.microsoft.com/ink/2010/main" type="inkWord" rotatedBoundingBox="12631,7107 19633,6758 19767,9464 12766,981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666.6723">12122 7340 1148 0,'0'0'51'0,"-5"-10"10"0,-1-5-49 0,6 0-12 15,-6-5 0-15,1 0 0 0,-1 0 124 0,6-1 23 16,0 6 4-16,0 0 1 0,6 5-58 0,-6-5-11 16,5 5-3-16,1-5 0 0,-6 5-32 0,11 0-6 15,-11 10-2-15,0 0 0 0,6 5-12 0,5 15-4 16,1 5 0-16,-7 10 0 0,1 6-10 0,-12 9-2 15,1 5-1-15,-7 0 0 0,1 6 3 0,-6-1 1 16,6-5 0-16,-6 1 0 0,-6 4 9 0,6-5 3 16,-6-4 0-16,6-1 0 0,-5-5 1 0,5-10 1 15,0 0 0-15,0-9 0 0,6-6 5 0,-1-5 1 16,1-5 0-16,5 0 0 0,6-10 6 0,0 0 2 0,0 0 0 16,-5-15 0-16,5-5-15 0,0 0-4 0,5-11 0 15,7-9 0-15,5 0-3 0,5-10-1 0,7-6 0 16,-1 1 0-16,11-5-20 0,1 0 0 0,5-6 0 0,6-4 0 15,6 4-14-15,-1 1 2 0,6 5 1 16,1-1 0 0,5 6-78-16,5 0-16 0,-5 5-3 0,5-1-1 0,-5 6-119 15,0 10-23-15</inkml:trace>
          <inkml:trace contextRef="#ctx0" brushRef="#br0" timeOffset="45999.8791">13395 7018 1134 0,'0'0'50'0,"0"0"10"0,0 0-48 16,0 0-12-16,0 0 0 0,0 0 0 0,-6 15 105 0,0-4 19 16,1 9 3-16,-7 0 1 0,-5 5-46 0,-5 10-9 15,-6 5-1-15,-1 6-1 0,1 4-7 0,-6-5 0 16,0 0-1-16,6 1 0 0,0 4-15 0,5-10-4 16,0 0 0-16,6-5 0 0,0 1-28 0,12-11-7 15,-7 0-1-15,7-5 0 0,5-5 0 0,0-5-8 16,0-10 12-16,0 0-4 0,22 0 4 0,1-5 1 15,5-5 0-15,1 0 0 0,5-5 1 0,5-5 0 16,12-5 0-16,-6 0 0 0,-5-1 18 0,5-4 3 16,0-5 1-16,-5 0 0 0,0 5-17 0,-7 0-3 15,-10-6-1-15,5-4 0 0,-11 0-6 0,0 0-1 16,-11 4 0-16,0 6 0 0,-6 5-8 0,-12 0 0 16,7 0 0-16,-12 10 0 0,-12 5 29 0,1 0 1 15,0 0 0-15,-12 10 0 16,6 5-66-16,-5 5-14 0,-7-5-2 0,1 10-1 15,0 10-162-15,0 5-32 0</inkml:trace>
          <inkml:trace contextRef="#ctx0" brushRef="#br0" timeOffset="45190.7422">10906 6837 1414 0,'0'0'31'0,"0"0"6"0,0 0 2 0,0 0 1 0,-5-5-32 0,5 5-8 15,0-15 0-15,0 15 0 0,0 0 96 0,0 0 16 0,0 0 4 16,0 0 1-16,5 15-77 0,-5 0-15 0,-5 11-3 0,-7 9-1 16,1 15 9-16,5 0 2 0,-5 11 0 0,0 4 0 15,-6 5 3-15,0 6 1 0,-6-1 0 0,1 6 0 16,-7-1 13-16,-5 0 3 0,6 1 1 0,-6-1 0 15,-5 6-11-15,5-6-2 0,-6 1-1 0,6-11 0 16,-5-5-22-16,5-4-4 0,5-6-1 0,1-10 0 16,0-4-12-16,5-6 9 0,1-5-9 0,5-10 8 15,-6-5-8-15,12-5 12 0,-1-5-12 0,1 5 12 16,5-10-3-16,-5-5 0 0,11 0 0 0,-6-5 0 16,6-5-1-16,0-5 0 0,0-5 0 0,6-5 0 15,5-11-8-15,1-9 0 0,5-5 9 0,0-11-9 16,0-4 0-16,5-5 8 0,-5-11-8 0,6 6 0 0,-1-6 0 15,12-4 0-15,-5-6 0 0,5-4 0 0,11-1-13 16,-6 6 2-16,7-6 1 0,10 6 0 0,1-1-9 0,5 11-1 16,11 4-1-16,1 11 0 0,5 5-1 0,-5 4 0 15,-1 1 0-15,-5 15 0 0,0 9 12 0,-6 11 10 16,-5 5-13-16,-12 15 5 0,0 0 8 0,-5 15 0 16,-6 5 0-16,-6 5 0 0,-5 6 12 0,-6-1 5 15,0 10 1-15,-12 0 0 0,-5 0-18 0,-5 0 0 16,-7 6 0-16,-5-6 0 0,-5 5 8 0,-12 0-8 15,-6 0 9-15,-5 6-9 0,0-6 15 0,-12 0-3 16,1 5-1-16,-12-9 0 0,-6-1-11 0,6-5 0 16,-5 5 9-16,11-5-9 0,5 5 0 0,6-9 0 15,6-1 0-15,5-5 0 16,1 5-68-16,10-10-12 0,7 5-3 0,-1-5-965 0</inkml:trace>
          <inkml:trace contextRef="#ctx0" brushRef="#br0" timeOffset="46541.8612">14831 5671 1324 0,'0'0'118'0,"0"0"-94"16,0 0-24-16,0 0 0 0,6 15 106 0,0 5 17 16,-6 5 3-16,5 6 1 0,-10 14-19 0,-1-5-3 15,-11 10-1-15,6 11 0 0,-12-1-32 0,0 15-8 16,1 1 0-16,-7 4-1 0,1 6-11 0,-6-6-3 15,0 1 0-15,-5-1 0 0,-1 0-29 0,1-4-7 16,-1-1-1-16,-5 1 0 0,5-6 16 0,6 0 4 16,0 1 0-16,12-11 0 0,-1-5-20 0,0-4-3 15,6-11-1-15,0 0 0 0,0-5-8 0,6-5 0 16,0-9 0-16,11-1 0 0,0-5 0 0,-6-5 0 16,6-10 0-16,0 0 0 0,0 0 0 0,12 0 0 15,-1-5 0-15,6-10 0 0,-6 0 0 0,6-5 13 0,6-11-3 16,-1 1-1-16,12-10-9 0,0 0 8 0,11-5-8 15,1-6 8-15,5 1-8 0,5-5-11 0,6-1 3 0,6 6 0 16,-6 5-7-16,12 5-1 0,-6 9 0 0,5 1 0 16,-5 10 16-16,-11 10 0 0,-12 10 0 0,-5 0 0 15,-6 5 0-15,-12 10 0 0,-5 5 8 0,-17 6-8 16,0-1 0-16,-6 10 0 0,-11 0 0 0,-11 5 0 16,0 0 0-16,-12 1 0 0,6 4 0 0,-11 0 0 15,0 5 8-15,-6-4-8 0,0-6 12 0,6-5-12 16,-12 0 8-16,6 0-8 0,-5-4 0 0,-6-6 0 15,5-10-26-15,-5 0-12 0,0 0-2 0,-1-5-1 16,7-5 4-16,-1 0 1 0,1-5 0 0,5 0 0 16,11 0-46-16,1-10-9 0,5 5-1 0,11-10-584 15,6-5-117-15</inkml:trace>
          <inkml:trace contextRef="#ctx0" brushRef="#br0" timeOffset="46799.0149">16194 5510 1209 0,'6'-30'53'0,"-6"30"12"0,0 0-52 0,11-15-13 16,0 5 0-16,-11 10 0 0,0 0 200 0,12 0 36 16,5 10 8-16,-6 15 2 0,-5 10-134 0,-1 11-28 15,-5 9-4-15,-5 10-2 0,-7 1-12 0,1 4-2 0,-12 5-1 16,1 6 0-16,-6-1-9 0,-1 1-2 15,-5 4 0-15,6 1 0 0,0-1-32 0,-6-5-6 0,0-4-2 16,6 4 0-16,-12-4-12 0,6-6 0 0,6 0 0 0,0 6 0 31,-6-11-88-31,11 1-18 0,0-6-3 0,6 0-1039 0</inkml:trace>
          <inkml:trace contextRef="#ctx0" brushRef="#br0" timeOffset="47143.3799">16302 7265 1796 0,'0'0'80'0,"17"-10"16"0,5 5-77 0,7-10-19 15,-1 4 0-15,0-4 0 0,12 0 62 0,-1-10 9 16,6 5 1-16,6-5 1 0,6-5-9 0,-1-5-3 16,1-1 0-16,0-4 0 0,-1 5-31 0,1-5-6 15,-18 0-2-15,1-1 0 0,-6 1 11 0,-6 0 3 16,-5 0 0-16,-12 5 0 0,0 4-4 0,-11 6 0 15,-5-5 0-15,-7 5 0 0,-5 10 0 0,0 5 0 16,0 0 0-16,-11 0 0 0,-6 5-19 0,0 10-4 16,0 5-1-16,-5 10 0 0,-6 0-8 0,5 5 0 15,0 5 0-15,-5 5 0 0,6 6 0 0,-1-1 0 16,6 0 0-16,6 5 0 0,-1-4 0 0,7 4 0 16,-1 0 0-16,6 5 0 0,6-4 0 0,0 4 0 15,-1-5 0-15,1 0 0 0,5 6 0 0,6-11-11 16,6 0 3-16,0 0 0 15,5 0-36-15,12-4-6 0,-1-6-2 0,7 0 0 16,10-10-158-16,6 0-32 0,51 0-6 0,-5-15-2 0</inkml:trace>
        </inkml:traceGroup>
        <inkml:traceGroup>
          <inkml:annotationXML>
            <emma:emma xmlns:emma="http://www.w3.org/2003/04/emma" version="1.0">
              <emma:interpretation id="{5CA3FF11-7454-4E7E-BAEA-A7AB37BEF4BE}" emma:medium="tactile" emma:mode="ink">
                <msink:context xmlns:msink="http://schemas.microsoft.com/ink/2010/main" type="inkWord" rotatedBoundingBox="20252,7984 23465,7824 23502,8565 20288,8725"/>
              </emma:interpretation>
              <emma:one-of disjunction-type="recognition" id="oneOf12">
                <emma:interpretation id="interp16" emma:lang="" emma:confidence="1">
                  <emma:literal>^</emma:literal>
                </emma:interpretation>
                <emma:interpretation id="interp17" emma:lang="" emma:confidence="0">
                  <emma:literal>r</emma:literal>
                </emma:interpretation>
                <emma:interpretation id="interp18" emma:lang="" emma:confidence="0">
                  <emma:literal>n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48523.5423">20656 7164 1494 0,'0'0'66'0,"0"0"14"0,-5-5-64 0,-1 0-16 15,6 5 0-15,0 0 0 0,0 0 121 0,0 0 22 16,0 0 4-16,0 0 1 0,0 0-61 0,0 0-12 0,0 0-3 0,0 0 0 16,0 0-32-16,0 0-8 0,0 0 0 0,0 0-1 15,0 0 1-15,0 0 1 0,0 0 0 0,0 0 0 16,0 0-23-16,0 0-10 0,0 0 8 0,0 0-8 16,0 0 0-16,0 0 0 0,0 0 0 0,0 0 0 15,0 0 15-15,0 0-3 0,0 0 0 0,11-5 0 16,1-5-3-16,-1-5-1 0,0 0 0 0,1 0 0 15,-1-5 20-15,6 0 3 0,-6-1 1 0,6 6 0 16,6 5-32-16,-6-5 0 0,0 5 0 0,0 0 0 16,0 5 0-16,-6 0 0 0,0 0 0 0,1 10 0 15,-1 5 0-15,-11-10 0 0,6 10 0 0,-1 0 0 16,-5 10 0-16,0-5 0 0,6-5 0 0,-6 6 0 16,0-6 0-16,0-10 0 0,0 10 0 0,0 5 0 0,0-5 0 15,0-10 0-15,0 0 0 0,0 0 0 0,6 15 0 0,-6-15-8 16,0 0-1-16,0 0 0 0,0 0-3 0,5 10-1 15,-5-10 0-15,6 10 0 16,-6 5-169-16,5-5-34 0,-5 5-6 0</inkml:trace>
          <inkml:trace contextRef="#ctx0" brushRef="#br0" timeOffset="47735.7246">17953 6636 1825 0,'0'0'80'0,"-11"-5"18"0,-1 0-78 0,12 5-20 0,0 0 0 0,0 0 0 16,-11 5 57-16,11 5 8 0,0 10 2 0,6 1 0 16,-6 4-12-16,-6 0-3 0,6 10 0 0,0 5 0 0,0 0-5 0,0 1-2 15,-11 4 0-15,5-5 0 0,12 5-6 0,-12 1-2 16,-5-6 0-16,0 0 0 0,-1-5-17 0,7-5-4 16,-7 1-1-16,1-6 0 0,-17 0 13 0,5-5 4 15,17 0 0-15,-11-10 0 0,-5 0-20 0,5-5-3 16,17-5-1-16,0 0 0 0,0 0-8 0,0 0 0 15,-6-15 0-15,12-5 8 0,16-5 2 0,-5-5 0 16,-17 0 0-16,17-6 0 0,12-9-10 0,5 5 0 16,0-5 0-16,-1-6 0 0,1 6 0 0,12 5 0 15,5 0 0-15,-1 5 0 0,-10-6 0 0,5 6 0 16,12 10 0-16,-6 0 0 0,-12 10 0 0,1 5 0 16,-1 0 0-16,1 5 0 0,5 10 0 0,-16 5 0 15,-12 5 0-15,5 5 0 0,12 0 0 0,-11 5 0 0,-23 0 0 0,0 10 0 16,5 1 0-16,1 4 0 0,0 0 0 0,-12-5 0 15,-11 5 0-15,11-4 0 16,6-6 0-16,-5 5 0 0,-12-5 0 0,5 0 0 0,7-5 0 0,-1 1 8 16,1-11-8-16,5 0 0 0,-12-5 0 0,12-10 0 15,0 15 0-15,0-15 0 0,0 0 0 0,0 0 0 16,12 0 11-16,-12 0-3 0,0 0-8 0,5-15 12 16,1-5-12-16,5 0 11 0,6-11-11 0,-6 1 10 15,-5 0-10-15,11-5 0 0,17-5 0 0,6-11 0 16,-1 1 0-16,6 0 0 0,1 0 0 0,10-6 0 15,1 11 0-15,-1 0 0 0,1 5 0 0,11 4 0 16,0 6 0-16,-12 10 0 0,-16 5 0 0,5 10 0 16,-5 5 0-16,-1 10 0 0,-11 0 0 0,-5 15 0 0,-6 0 0 0,0 1 0 15,6 4 0-15,-12 5 0 0,-5 0 0 16,-6 5 0-16,11 1 0 0,-5 4 0 0,-1 5 18 16,1-5 11-16,-6-9 3 0,6 4 0 15,5 0-55-15,0 5-10 0,-11-10-3 0,11 11-816 16,6-11-163-16</inkml:trace>
        </inkml:traceGroup>
      </inkml:traceGroup>
    </inkml:traceGroup>
    <inkml:traceGroup>
      <inkml:annotationXML>
        <emma:emma xmlns:emma="http://www.w3.org/2003/04/emma" version="1.0">
          <emma:interpretation id="{AA9718B4-68CF-4897-9D0B-748B7A4354E1}" emma:medium="tactile" emma:mode="ink">
            <msink:context xmlns:msink="http://schemas.microsoft.com/ink/2010/main" type="paragraph" rotatedBoundingBox="2659,12692 28610,10979 28752,13128 2800,14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CAE789-929D-47AC-BB28-D57D749019BA}" emma:medium="tactile" emma:mode="ink">
              <msink:context xmlns:msink="http://schemas.microsoft.com/ink/2010/main" type="line" rotatedBoundingBox="2659,12692 28610,10979 28752,13128 2800,14841"/>
            </emma:interpretation>
          </emma:emma>
        </inkml:annotationXML>
        <inkml:traceGroup>
          <inkml:annotationXML>
            <emma:emma xmlns:emma="http://www.w3.org/2003/04/emma" version="1.0">
              <emma:interpretation id="{22186FD4-04EA-470D-87B8-996E2053BD1F}" emma:medium="tactile" emma:mode="ink">
                <msink:context xmlns:msink="http://schemas.microsoft.com/ink/2010/main" type="inkWord" rotatedBoundingBox="2687,13115 4541,12992 4627,14290 2772,1441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511.0692">189 11839 864 0,'-22'-15'38'0,"10"5"8"0,12 5-37 0,-5-5-9 15,-7 0 0-15,7 0 0 0,-1 0 204 0,6 10 38 16,0 0 8-16,0 0 2 0,-6 0-145 0,6 0-29 16,0 0-6-16,6 10 0 0,0 10-60 0,5 10-12 15,0 5 0-15,12 16 0 0,-6 14 0 0,5 5 12 16,1 6 0-16,5 9-1 0,1 6-11 0,-1-6 0 16,0-4 9-16,0 4-9 0,-5-9 24 0,0-6 1 15,5 0 0-15,-11-4 0 0,0-16 11 0,-6-5 3 16,-5-5 0-16,5-9 0 0,-11-11 5 0,6-5 0 15,-6-5 1-15,0-10 0 0,0 0-9 0,0 0-1 16,0 0-1-16,0 0 0 0,11-20-10 0,-5-5-1 16,-6-11-1-16,11-4 0 0,-5 0-6 0,-1-5-2 15,1-6 0-15,0-4 0 0,-1-5-6 0,1-6-8 0,0 6 11 16,-1-10-11-16,1 4 10 0,11 6-10 0,-6 5 8 0,1 5-8 16,-1 14 0-16,6 11 0 0,0 0 0 0,-6 15-11 15,12 10 11-15,-6 5-8 0,0 10 8 0,5 15-8 16,1 0 8-16,5 11 0 0,-5-1-9 0,5 10 9 15,0-5 0-15,1 1 0 0,-1-1 0 0,-5 0 0 16,5-5 0-16,-5-4 0 0,-1-6 0 0,1 0 0 16,-12-5 0-16,6-10 0 0,-6 0 0 0,1-5 0 15,-7 0 0-15,-5-10 0 0,12 0 8 0,-7-5-8 16,1-5 0-16,0 0 8 0,-1-5-8 0,-5-10 8 0,6 0 13 16,5-10 3-16,1-1 0 0,-1-4 0 0,-5 0-8 0,10-10-2 15,-4-1 0-15,5 1 0 0,0 0-14 0,5 5-13 16,7-1 2-16,-7 1 1 15,1 5-34-15,-1 5-6 0,1 5-2 0,0 4-756 16,-1 6-151-16</inkml:trace>
          <inkml:trace contextRef="#ctx0" brushRef="#br0" timeOffset="53912.6645">1744 12498 1443 0,'-11'15'64'0,"5"-10"13"0,6 0-61 0,0-5-16 0,0 0 0 0,0 0 0 16,0 0 80-16,0 0 12 0,0 0 4 0,17-5 0 15,-5-5-10-15,5-5-2 0,5-5 0 0,1-5 0 16,5-1-28-16,-5-9-7 0,-6 0-1 0,5 0 0 16,-5 5-24-16,6-5-6 0,-12-1-1 0,1 1 0 15,-7 5 0-15,1 0 0 0,0 0 0 0,-1 5 0 16,-5-1 10-16,0 1 1 0,6 10 1 0,-12 0 0 15,1 5-9-15,-1 5-3 0,-5 0 0 0,-6 10 0 16,0 0-17-16,0 10 10 0,-11 10-10 0,-1 0 8 16,1 11-8-16,-6-1 0 0,0 5 0 0,0 10 0 15,0 6 0-15,6-1 0 0,0 0 0 0,5 0 0 16,0 6 0-16,6-6 0 0,12-10 0 0,-7 6 0 0,12-11-8 16,0 0 8-16,12 0 0 0,5-10 0 0,0 1-21 0,11-6 0 15,6-5 0-15,11-5-723 16,6-10-144-16</inkml:trace>
        </inkml:traceGroup>
        <inkml:traceGroup>
          <inkml:annotationXML>
            <emma:emma xmlns:emma="http://www.w3.org/2003/04/emma" version="1.0">
              <emma:interpretation id="{0674E247-4889-4938-B1C5-F587B1CE945E}" emma:medium="tactile" emma:mode="ink">
                <msink:context xmlns:msink="http://schemas.microsoft.com/ink/2010/main" type="inkWord" rotatedBoundingBox="6805,12732 10846,12465 10951,14048 6909,1431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775.2657">4312 12171 1152 0,'-6'-10'102'0,"1"0"-82"0,-1 5-20 0,0-5 0 16,6 0 79-16,0 0 11 0,6 0 2 0,0 0 1 16,5-5 1-16,0 0 0 0,1-1 0 0,-1 6 0 15,6 5-25-15,0-5-5 0,-6 5 0 0,6 0-1 16,6 5-27-16,-6 0-6 0,0 10-1 0,-6 10 0 15,6 1-17-15,-6 9-4 0,6 5-8 0,-11 5 12 16,0 0-1-16,-1 11-1 0,-5 4 0 0,0 0 0 16,-11-5 10-16,5 1 1 0,-5-1 1 0,0-5 0 15,-1-5-8-15,-5 1-2 0,6-11 0 0,-6 0 0 16,6-5-1-16,5-5-1 0,-5 0 0 0,5-10 0 16,1 0 6-16,5-10 0 0,0 0 1 0,0 0 0 15,0 0 3-15,0 0 0 0,0-15 0 0,0-5 0 16,5 0-7-16,1-5-1 0,5-10 0 0,0-10 0 0,12-6-12 15,0-4 0-15,5-10 0 0,6-1 0 0,0-9 0 16,11 5 0-16,-5-6 0 0,11 11 0 0,-1 4 0 0,1 6 8 16,-5 5-8-16,-1 15 0 0,-6 5 0 0,1 9 9 15,-6 1-9-15,-6 15 8 0,-5 10-8 0,0 0 10 16,-7 10-10-16,1 6 10 0,0 4-10 0,-5 0 0 16,-7 5 9-16,1 5-9 0,0 5 9 0,-6-4-9 15,0-1 12-15,0 5-12 0,-6 0 12 0,0 0-4 16,1-4 0-16,-1-1-8 0,0 0 9 0,-5 0-9 15,0-5 0-15,5-5 9 16,-5 1-50-16,0-1-11 0,-1 0-1 0,7-5-703 0,-7 0-140 16</inkml:trace>
          <inkml:trace contextRef="#ctx0" brushRef="#br0" timeOffset="55229.8099">5421 12458 1036 0,'0'0'92'0,"0"0"-73"0,0 0-19 0,0 0 0 16,0 0 179-16,-6 15 32 0,12 0 6 0,5 0 2 16,-6-5-148-16,7 0-30 0,-1 0-5 0,6 0-2 0,0-10-2 0,0 0-1 15,0-5 0-15,0 0 0 0,0-5 8 0,0-5 1 16,0 0 1-16,0-5 0 0,0 0 7 0,0 0 2 15,5-6 0-15,1-4 0 0,-6 0-11 0,6 0-3 16,-1 0 0-16,-5 0 0 0,6-1-36 0,-6-4 0 16,0 0 0-16,0 0 0 0,0 0 0 0,-6-1 0 15,0 6 0-15,1 0 0 0,5 5 0 0,-12 0 0 16,1 10 0-16,0 0 0 0,-6 5 0 0,0 10 0 16,0-10 0-16,0 10 0 0,0 0 0 0,-17 0 8 15,0 10-8-15,0 5 0 0,-6 0 0 0,-5 10 9 16,-6-5-9-16,0 10 0 0,0 5 0 0,0 1 0 15,0-6-12-15,0 5 3 0,0-5 9 0,6 0-8 16,-6-5 8-16,6 6-8 0,5-1 8 0,6 5 0 16,0-10 0-16,6 5 0 0,5 0 0 0,12-9 0 15,-1 4 0-15,7 0-8 0,5-5 8 0,5 0 8 16,1-5-8-16,11 5 11 0,0-5-3 0,0 0-8 0,5-5 12 16,1 0-4-16,0 1-26 0,-1-6-6 0,1 0 0 15,-1 0-1 1,-5-10-166-16,0 5-33 0</inkml:trace>
          <inkml:trace contextRef="#ctx0" brushRef="#br0" timeOffset="55596.7142">6365 12438 806 0,'-34'10'36'0,"23"0"7"0,-1 0-35 0,1 0-8 15,0 0 0-15,5 0 0 0,6-10 176 0,0 0 32 16,0 0 8-16,0 0 0 0,0 0-126 0,17-10-26 16,6 5-4-16,5-10-2 0,0-5 10 0,1 0 3 15,-1-6 0-15,0 1 0 0,0-5-37 0,1 0-7 16,-1 5-2-16,0-5 0 0,-5 4 15 0,-6 1 2 16,5-5 1-16,-10 0 0 0,-1 0-11 0,0 5-1 15,-5 0-1-15,-6 4 0 0,6-4 1 0,-12 5 0 16,6 5 0-16,-11 0 0 0,-1 5-16 0,-5 5-3 15,0 0-1-15,1 5 0 0,-13 5-11 0,1 5 10 16,5 10-10-16,-5 0 10 0,-6 0-10 0,6 16 0 16,-6 4 0-16,6 5 0 0,-1-5 0 0,7 5 0 15,5 6 0-15,5-1 0 0,1-5 0 0,11-5 0 16,0 6 0-16,11-11 0 0,1 0-11 0,5-5-4 0,11-5-1 16,0 1 0-1,1-6-198-15,-1-5-40 0,34 5-8 0,-11-20-592 0</inkml:trace>
          <inkml:trace contextRef="#ctx0" brushRef="#br0" timeOffset="56012.1684">7643 12045 1915 0,'0'0'42'0,"0"0"9"0,6-10 1 0,-6 10 2 0,0 0-43 0,0 0-11 0,0-10 0 0,0 10 0 16,-6-5 106-16,-5 0 19 0,-1 5 4 0,-4 0 1 0,-7 0-62 0,0 5-12 15,-5 0-2-15,-6 10-1 16,0-5-37-16,0 6-8 0,-11 9-8 0,0 5 11 0,-1 0 18 0,1 5 4 15,-6 10 1-15,6 1 0 0,0-1-34 0,0 5-14 16,-6 0 1-16,11-4 0 0,6-1 21 0,-5 0 4 16,10 0 0-16,7-4 1 0,5-6-13 0,5-5 0 15,7-5 0-15,-1 0 0 0,6-5 0 0,6-5 0 16,5-9 0-16,0-1 0 0,12-10-12 0,0-1-6 16,5-4-1-16,6-10 0 0,5-5 29 0,1-10 6 15,11-5 0-15,0 0 1 0,0-11-17 0,5-9 0 16,12-5 8-16,6-11-8 0,-12 6 15 0,11-6-1 15,-10-9 0-15,10 0 0 0,-11-1-2 0,6-9 0 16,-11-1 0-16,-1-5 0 0,7 6-4 0,-13-1-8 16,1 16 11-16,0 5-11 0,-11 9 10 0,-1 16-10 15,-5 10 8-15,-5 10-8 0,-7 10 0 0,-10 14 0 16,-12 6 0-16,5 16 0 0,-10 4 18 0,-7 20 11 0,1 10 3 16,-12 10 0-16,-5 16-32 0,0-1-8 0,-6 16-1 15,0-1 0-15,0-4 9 0,6 4 0 0,5 1 10 16,0-6-10-16,6-4 0 0,6 4 0 0,5-5 0 0,1 1-10 31,5-11-103-31,5-4-21 0,7-11-4 0</inkml:trace>
        </inkml:traceGroup>
        <inkml:traceGroup>
          <inkml:annotationXML>
            <emma:emma xmlns:emma="http://www.w3.org/2003/04/emma" version="1.0">
              <emma:interpretation id="{F58424A2-7045-4C6C-90D9-E913096A3BA9}" emma:medium="tactile" emma:mode="ink">
                <msink:context xmlns:msink="http://schemas.microsoft.com/ink/2010/main" type="inkWord" rotatedBoundingBox="12774,12112 14779,11980 14906,13899 12900,1403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6618.1078">10307 11759 1422 0,'0'0'31'0,"-6"-5"6"0,-5 5 2 0,11 0 1 15,-6 0-32-15,6 0-8 0,-11-5 0 0,11 5 0 0,0 0 92 0,0 0 16 16,0 0 3-16,0 0 1 0,0 0-41 0,17-5-8 16,11-5-2-16,0 5 0 0,12-5-7 0,11-5-2 15,5 5 0-15,7-6 0 0,5 6-20 0,5-5-4 16,6 5 0-16,6-5-1 0,-6 5-27 0,-5-5 0 16,-1 0 0-16,6-5-11 15,1 5-54-15,-7 0-11 0,-5-5-3 0,0 0 0 16,-6 4-23-16,6-4-5 0,-11 5-1 0,-1 0 0 15</inkml:trace>
          <inkml:trace contextRef="#ctx0" brushRef="#br0" timeOffset="56855.8378">11630 10673 1778 0,'0'0'39'0,"-5"10"8"0,-7 0 1 0,1 10 3 0,0 10-41 0,-6 1-10 0,5 9 0 0,-5 5 0 16,0 5 74-16,-5 11 13 0,-6-1 2 0,-1 10 1 16,-5 11 5-16,-5-1 1 0,-7 6 0 0,-4 4 0 15,-7 6-17-15,-5-1-3 0,-12 1-1 0,6-1 0 16,1 1-54-16,4-6-10 0,-5 6-3 0,12-11 0 16,5 1-28-16,6-11-7 0,5-5-1 0,12-4 0 15,-6-11-148-15,11 0-31 0,6-14-5 0,0-1-750 16</inkml:trace>
          <inkml:trace contextRef="#ctx0" brushRef="#br0" timeOffset="59807.321">11381 12438 230 0,'0'0'20'0,"0"0"-20"0,0 0 0 0,0 0 0 0,0 0 153 0,0 0 27 16,0 0 4-16,0 0 2 0,0 0-86 0,0 0-16 15,0 0-4-15,0 0-1 0,0 0-39 0,0 0-8 16,0 0-2-16,0 0 0 0,0 0-17 0,0 0-3 16,0 0-1-16,0 0 0 0,0 0 4 0,0 0 1 15,0 0 0-15,0 0 0 0,0 0 12 0,0 0 2 16,0 0 1-16,0 0 0 0,0 0 9 0,0 0 2 16,17 5 0-16,-17-5 0 0,12 10 4 0,-12-10 0 15,0 0 1-15,11 10 0 0,0-5-23 0,1 0-5 16,-12-5-1-16,17 0 0 0,0 0 27 0,-1-5 5 15,1 5 0-15,6 0 1 0,0-5-18 0,5 0-4 16,-5-5-1-16,11 5 0 0,-6 5-8 0,11-5-2 16,1-5 0-16,11-1 0 0,-6 6-16 0,6-5 0 15,-6 5 0-15,6-5-643 0,0-5-127 0</inkml:trace>
          <inkml:trace contextRef="#ctx0" brushRef="#br0" timeOffset="58778.6436">11958 11935 752 0,'0'0'33'0,"0"0"7"0,0 0-32 0,0 0-8 15,0-10 0-15,0-5 0 0,6 5 86 0,-6 0 15 16,6-5 3-16,-6 4 1 0,0 11-11 0,-6-10-2 15,6-5-1-15,-6 5 0 0,1 0-18 0,-7 0-3 0,7 5-1 0,-7 0 0 16,1 5-25-16,0 0-6 0,-6 0-1 0,5 5 0 16,-5 0-24-16,0 0-5 0,-5 0 0 0,-1 5-8 15,-5 0 18-15,0 5-3 0,-1 6-1 0,1-6 0 16,0 5 20-16,5 0 4 0,-5 5 1 0,0 0 0 16,5 5-22-16,-5 0-4 0,5 6-1 15,6 4 0-15,0-5-12 0,6 10 0 0,0-5 0 0,5 6 0 16,6-11-10-16,0 0-2 0,6-5 0 0,5-5-601 15,6-4-121-15</inkml:trace>
          <inkml:trace contextRef="#ctx0" brushRef="#br0" timeOffset="57181.5763">12292 11824 2091 0,'0'0'92'0,"0"0"20"0,0 0-89 0,-11 5-23 16,-6 10 0-16,-6 0 0 0,0 6 61 0,1 9 8 15,-7-5 2-15,-10 10 0 0,5 5-46 0,0-5-9 16,0 6-1-16,-5-1-1 0,5 0-14 0,0 0 8 16,11 1-8-16,0-1 0 0,6-10 0 0,6 0-10 15,0-5 0-15,5 0 0 0,6-10 10 0,6 1 14 16,-1-6-3-16,12-5-1 0,6-10 15 0,0 0 3 16,5-6 1-16,0-4 0 0,6-5-3 0,0-10-1 15,0 0 0-15,0-5 0 0,0 0 1 0,-6-6 0 16,0 1 0-16,-5-5 0 0,-6 5-8 0,-6-6-2 15,-5-4 0-15,0 10 0 0,-6 0-5 0,-6 5-2 0,-5-1 0 16,-6 11 0-16,-6 5-9 0,-5 5 10 0,-6 5-10 0,0 5 10 16,-6 5-19-16,-5 5-4 0,-6 5-1 0,-5 5 0 15,10 5-204 1,-4 0-41-16</inkml:trace>
        </inkml:traceGroup>
        <inkml:traceGroup>
          <inkml:annotationXML>
            <emma:emma xmlns:emma="http://www.w3.org/2003/04/emma" version="1.0">
              <emma:interpretation id="{93932325-97B9-44A4-9804-8B0556BEB5AB}" emma:medium="tactile" emma:mode="ink">
                <msink:context xmlns:msink="http://schemas.microsoft.com/ink/2010/main" type="inkWord" rotatedBoundingBox="16459,12071 22835,11651 22936,13179 16560,1360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7901.6781">15210 11618 1522 0,'0'0'68'0,"6"-10"13"0,-1 5-65 0,-5-5-16 0,6 0 0 0,0-5 0 16,-6 5 138-16,0 0 24 0,0 0 5 0,-6-10 1 16,-5 5-55-16,-1-1-10 0,1 1-3 0,-6 0 0 15,0 0-60-15,-5 5-13 0,-1 0-3 0,-5 5 0 16,-6-5 13-16,0 10 3 0,-6 5 0 0,1 0 0 15,-7 0-26-15,-4 10-5 0,-7 5-1 0,-5 5 0 16,0 6-8-16,-6 4-11 0,0 5 3 0,0 10 0 16,-6 1 8-16,12 4 0 0,0 0 0 0,5 0 0 15,7 6 0-15,10-1 0 0,0-10 0 0,12 1 0 0,11-6 0 16,0-5 0-16,6-10 0 0,5-10 0 0,6-5 0 0,0 1 0 16,12-6 0-16,-1-10 0 0,6 0-18 15,5-10-2-15,7-1 0 0,10-9 0 0,1-5 32 16,5 0 7-16,6-10 1 0,0 0 0 0,0-6-11 0,0-4-1 15,-6 5-8-15,6-5 12 0,-6 5 0 0,-5-1-1 16,5 6 0-16,-5 0 0 0,-7 0 1 0,1 10 0 16,-11 0 0-16,0 9 0 0,-1 1 16 0,-5 5 4 15,-5 0 1-15,-12 10 0 0,0 0-33 0,0 0 0 16,11 10 0-16,0 0 0 0,0 5 0 0,-5 1 0 16,0 4 8-16,-1-5-8 15,1 5-99-15,0 0-23 0,-6 5-5 0,11-5-669 16,-5 5-135-16</inkml:trace>
          <inkml:trace contextRef="#ctx0" brushRef="#br0" timeOffset="60773.9955">14752 11784 230 0,'0'0'10'0,"0"0"2"0,0 0-12 0,0 0 0 16,11-5 0-16,-5 5 0 0,5-5 103 0,-5 0 17 15,5 0 4-15,-5-5 1 0,0 5-57 0,5 0-11 16,-5-5-2-16,5 0-1 0,0 5 24 0,-5-5 5 16,-1 5 1-16,1-5 0 0,5 5-7 0,-5-11-1 15,0 6 0-15,5 0 0 0,-5 5-20 0,-1-5-5 16,1 0-1-16,5 0 0 0,-5 5-26 0,0-5-4 16,-1 0-2-16,1 0 0 0,0 5-18 0,-6-5 8 15,0 0-8-15,5 0 0 0,1-5 8 0,-6 5-8 16,6 0 0-16,-6 5 0 0,0-11 24 0,0 11-1 15,0 5-1-15,0 0 0 0,0 0-12 0,0 0-2 16,0-5-8-16,0 5 12 0,0 0-4 0,0 0 0 16,0 0-8-16,0 0 12 0,0 0 1 0,0 0 0 15,0 0 0-15,0 0 0 0,0 0 19 0,0 0 3 0,0 0 1 16,-6-5 0-16,0 0-23 0,6 5-4 16,0 0-1-16,0 0 0 0,-5-5-8 0,5 5 12 0,-6-5-12 0,0 0 12 15,6-5-4-15,0 5 0 0,0 5 0 0,0-10 0 16,0 0-8-16,0 5 0 0,0-5 0 0,6 5 0 15,0-5 0-15,-6 5 0 0,0-5 0 0,5 5 0 16,-5-10 0-16,0 10 0 0,-5 0 8 0,5 5-8 16,0-5 11-16,-6-5-3 0,6 10-8 0,0 0 12 15,-6-5-12-15,6 5 11 0,0 0-11 0,-11 5 10 16,0 0-10-16,-1 5 12 0,1 0-12 0,0 5 12 16,5 0 1-16,-5 5 1 0,5 5 0 0,0 0 0 15,-5-5-2-15,6 6-1 0,-7-1 0 0,7 0 0 0,-7 0 1 16,1-5 0-16,5 0 0 0,1 0 0 0,-1-5-12 15,0 0 0-15,1 1 0 0,-1-6 0 16,6-10-136-16,6 10-19 0,-1 0-4 0</inkml:trace>
          <inkml:trace contextRef="#ctx0" brushRef="#br0" timeOffset="61558.6862">15974 10839 932 0,'11'-20'41'0,"-5"5"9"0,-1 0-40 15,1 0-10-15,0-5 0 0,-1-1 0 0,7-4 104 0,-7 5 20 16,1-5 3-16,-1 5 1 0,1 0-36 0,0 5-6 16,-6 0-2-16,5 5 0 0,-5 10-13 0,0 0-3 15,0 0-1-15,0 0 0 0,0 0-15 0,-11 5-2 16,0-5-1-16,0 20 0 0,-1 0-16 0,-5 15-3 15,0 0-1-15,0 15 0 0,-5-4-1 0,-1 9 0 16,0 0 0-16,-5 11 0 0,0 4 6 0,0 0 1 16,-6 6 0-16,0 9 0 0,0 1-8 0,0-11-2 15,6 1 0-15,-6-1 0 0,0-10-5 0,5-4 0 16,1-6-1-16,0-5 0 0,0-10-19 0,5-4 0 16,6-6 0-16,0 0 0 0,0-10 29 0,6-5 3 15,5-10 0-15,-5 5 0 0,11-10-20 0,0 0-3 0,0 0-1 16,0 0 0-16,5-15 4 0,1-5 0 0,0 0 0 15,11-5 0-15,-6 0-12 0,6-6 8 0,6-4-8 0,5-5 8 16,0-5-8-16,6 0 0 0,6-6 0 0,5 1-11 16,-5 5 11-16,5 0-12 0,6 4 12 0,0 11-12 15,0 10 0-15,-6 0 0 0,-6 5 0 0,-5 10 0 16,6 0 12-16,-6 5 0 0,-12 10 0 0,1 5-8 16,-12 0 8-16,1 5 0 0,-7 5 0 0,-5 0-8 15,-11 1 8-15,0 4 0 0,-6 0 0 0,0-5 0 16,0 5 0-16,-6 0 0 0,-5-5 0 0,0 1 0 0,-6-1 0 0,0 0 0 15,-6 0 0-15,1 5 0 0,-1-10 0 16,-5 0 9-16,0 1-9 0,-1-1 10 0,-5-5-10 16,6 0 0-16,0-5 0 0,0-5-11 15,5 0-93-15,6-5-20 0,0 0-3 0,12-10-953 0</inkml:trace>
          <inkml:trace contextRef="#ctx0" brushRef="#br0" timeOffset="62125.3534">17257 11161 1681 0,'0'0'36'0,"12"-10"8"0,-1 5 2 0,-11 5 2 0,6-10-38 0,-6 10-10 0,0 0 0 0,5-16 0 15,-10 11 88-15,5 0 16 0,-12-5 4 0,1 5 0 16,-12 5-46-16,-5 0-9 0,-6 0-1 0,0 10-1 15,-11 0-31-15,0 6-5 0,-6-1-2 0,-6 10 0 0,12 5 0 16,0 0 0-16,0 5 0 0,5 0 0 0,6 1-2 0,0 4-1 16,6 0 0-16,11 5 0 0,0-9-10 0,11 4 0 15,1-5 0-15,5-5 0 0,5 5 0 0,-5-5 0 16,6-4 0-16,5-1 0 0,1-5 22 0,-7 0 2 16,1 0 1-16,5 0 0 0,-11 0 19 0,0 0 3 15,0-5 1-15,-5 6 0 0,-7-1 0 0,-5 0 0 16,-5-5 0-16,-1 5 0 0,0-5-10 0,-5 5-2 15,0-5 0-15,0 5 0 0,-1 0-28 0,1-10-8 16,-6 6 0-16,6-6 0 16,0 5-82-16,-1-5-18 0,-5-10-3 0,12 0-708 15,-1 0-141-15</inkml:trace>
          <inkml:trace contextRef="#ctx0" brushRef="#br0" timeOffset="62380.0368">17806 11296 172 0,'0'0'8'0,"0"0"1"0,17-10-9 0,0 5 0 0,-17 5 0 0,0 0 0 15,0 0 414-15,0 0 81 0,0 0 16 0,-6 15 3 16,-16 6-361-16,5 4-72 0,0 5-14 0,-6 5-3 16,-5 0-27-16,0 5-5 0,-6 6 0 0,0-1-1 15,5 0 0-15,1 0 0 0,0-4 0 0,5 4 0 16,12-5-17-16,0-5-3 0,-1-5-1 0,7 1 0 0,5-11-10 15,0 5 0-15,17-15 9 0,-12 5-9 0,-5-15 8 16,17 5-8-16,12 0 10 0,-7-10-10 0,1 0 13 0,-1-10-3 16,7 5-1-16,-1-10 0 0,0 0-9 0,-5-6 10 15,-6 1-10-15,0-5 10 0,17 0 25 0,-12-5 5 16,-16-5 0-16,5-6 1 0,1 1-23 0,-7 0-5 16,7 0-1-16,-12 4 0 0,-12 1-4 0,7 10-8 15,-1 15 11-15,-11 0-11 0,0 5 8 0,-6 5-8 16,12 0 0-16,-12 15 0 15,-16 0-116-15,-6 5-29 0,-6 5-7 0,-6 5-944 0</inkml:trace>
          <inkml:trace contextRef="#ctx0" brushRef="#br0" timeOffset="62713.3647">18349 11206 1728 0,'23'-10'76'0,"-23"10"16"0,0 0-73 0,0 0-19 0,22 0 0 0,-11 5 0 16,-11-5 77-16,6 10 12 0,0 0 3 0,5 10 0 15,0 0-20-15,-5 5-4 0,-6-5-1 0,6 11 0 16,-1-1-14-16,-5 5-2 0,-11 5-1 0,5 0 0 16,1-4-21-16,-1 4-4 0,-5-10-1 0,-1 0 0 15,-4 0 20-15,-1-5 4 0,11 1 1 0,-5-6 0 16,-6-5-19-16,5-5-4 0,12-10-1 0,-11 10 0 15,5-10 6-15,6 0 1 0,0 0 0 0,0 0 0 16,0 0-20-16,0 0-3 0,-5-10-1 0,5-5 0 0,5 0 7 16,1-5 1-16,0-6 0 0,-1 1 0 0,12-5 1 0,0 0 1 15,6-5 0-15,-1 0 0 0,1-11-18 0,11 6 0 16,11 0-13-16,1 0 5 16,-13-6-73-16,13-4-15 0,10 0-2 0,6 0-1170 15</inkml:trace>
          <inkml:trace contextRef="#ctx0" brushRef="#br0" timeOffset="63248.5419">19695 10452 633 0,'0'0'56'0,"6"-10"-44"0,-6-5-12 0,5 5 0 16,7 0 267-16,-12 0 51 0,0-6 10 0,0 16 3 15,0-10-159-15,0 10-32 0,0 0-7 0,0 0-1 16,0-5-54-16,0 5-11 0,0 0-3 0,0 0 0 16,0 0-41-16,-6 10-9 0,-5 16-2 0,5-1 0 15,0 10-3-15,-11 10-1 0,0 10 0 0,12 11 0 16,-1-1 20-16,-5 1 3 0,-18-1 1 0,12 5 0 15,12-4-4-15,-12-1 0 0,-6 0 0 0,-5 1 0 16,0-6-9-16,5 0-3 0,17-4 0 0,-16-1 0 0,-7-5-3 16,7-5-1-16,5-9 0 0,11-6 0 15,-5-5 1-15,0-5 0 0,5-10 0 0,6-10 0 0,0 15 2 0,0-15 0 16,0 0 0-16,0 0 0 0,17-5-7 0,-6-5 0 16,-5 0-8-16,11-10 12 0,5 0-12 0,12-10 0 15,0-1 8-15,0-4-8 0,0 0 0 0,6 0-8 16,16 0 8-16,1 0-13 0,-1-1 13 0,1 1 0 15,5 5 0-15,6 5 0 0,-11 5 0 0,-1 10 0 16,1-5 0-16,-6 10-9 0,0 10 9 0,-12-5 0 16,-11 10 0-16,1 5-8 0,-12-5 8 0,-12 5 0 15,-5 0 0-15,-5 10 0 0,-7-5 0 0,-16 5 0 16,-6 0 0-16,-5 11 0 0,-12-6 0 0,0 0 0 16,-6 0 0-16,-11-5 0 0,0 5 0 0,1-4 0 15,-7-6 0-15,6 5 0 16,6-10-97-16,0 0-15 0,0 0-2 0,11-5-1 15,11-5-114-15,-5 0-23 0</inkml:trace>
        </inkml:traceGroup>
        <inkml:traceGroup>
          <inkml:annotationXML>
            <emma:emma xmlns:emma="http://www.w3.org/2003/04/emma" version="1.0">
              <emma:interpretation id="{1766A857-D810-4394-9476-00FFAD225C5E}" emma:medium="tactile" emma:mode="ink">
                <msink:context xmlns:msink="http://schemas.microsoft.com/ink/2010/main" type="inkWord" rotatedBoundingBox="24587,11245 28610,10979 28752,13128 24729,13394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5120.3749">22217 11105 907 0,'-28'-10'40'0,"28"10"8"15,-11-5-38-15,5 0-10 0,-5 0 0 0,-1 0 0 16,1 0 107-16,0 5 19 0,5-5 4 0,6 5 1 0,-11-5-49 0,11 5-10 16,-12-5-1-16,12 5-1 0,0 0-2 0,0 0 0 15,0 0 0-15,0 0 0 0,0 0-4 0,0 0-2 16,0 0 0-16,0 0 0 0,0 0-15 0,12 5-3 15,5-5-1-15,0 5 0 0,11-5-24 0,-5 0-5 16,11 0-1-16,5 0 0 0,1-5 31 0,11 5 7 16,0-10 1-16,5 5 0 0,1 0-32 0,5-5-5 15,11 0-2-15,-5 0 0 0,0 0 2 0,0-5 0 16,0 5 0-16,5 0 0 0,-10 0-15 0,-7 0 9 16,1-1-9-16,-1 6 8 0,1-5-8 0,-6 5-11 15,-6-5 3-15,0 5 0 16,0 5-85-16,-5-5-17 0,5 0-3 0,-11 5-581 15,-6 0-116-15</inkml:trace>
          <inkml:trace contextRef="#ctx0" brushRef="#br0" timeOffset="65446.2925">23303 10392 1594 0,'6'-16'35'16,"-1"1"7"-16,7 0 2 0,-1 0 1 0,-5 0-36 0,5 0-9 0,0 5 0 0,-5 0 0 15,0 0 98-15,-6 10 18 0,0 0 3 0,0 0 1 16,0 0-45-16,0 0-9 0,0 0-2 0,0 0 0 0,-6 10-41 0,-5 15-9 16,-6 0-2-16,-6 15 0 0,-5 6 7 0,0 9 1 15,-12 5 0-15,-5 11 0 0,-1-1 28 0,-4 0 7 16,-1 11 1-16,-6 4 0 0,1-9-11 0,-7 9-1 15,7-4-1-15,-6 9 0 0,-1-4-26 0,7-6-5 16,-1-5 0-16,6 1-1 0,0-6-11 0,6-9 0 16,6-1 0-16,-1-5 0 15,12-5-100-15,-1-4-15 0,1-6-3 0,11-10-1 16,0 0-120-16,12-10-24 0,5 5-5 0,0-25 0 0</inkml:trace>
          <inkml:trace contextRef="#ctx0" brushRef="#br0" timeOffset="66056.7907">25039 9994 1123 0,'0'0'24'0,"12"-10"6"0,-1-5 1 0,-5 0 1 16,-6 0-32-16,0-5 0 0,0 5 0 0,0-5 0 16,-6 0 84-16,0 0 10 0,6-1 2 0,0 1 1 0,0 0-29 0,0 0-7 15,0 5-1-15,6-5 0 0,-6 5-8 0,0 5-3 16,0 10 0-16,6-5 0 0,-6 5-10 0,0 0-3 15,0 0 0-15,0 0 0 0,0 0-14 0,0 0-3 16,0 0-1-16,0 0 0 0,0 0-5 0,0 0-1 16,0 10 0-16,0 10 0 0,-12 5 10 0,1 10 2 15,-12 6 0-15,1 9 0 0,-12 5 9 0,0 5 3 16,-11 16 0-16,-1 4 0 0,1 1-3 0,-6 9 0 16,0 6 0-16,-11 9 0 0,0-9 1 0,5-1 0 15,1 1 0-15,-6-1 0 0,5-9-18 0,6-1-3 16,-5-4-1-16,5-6 0 0,0-5-12 0,6-4 0 15,-6-6 0-15,11-10 0 0,6-4 0 0,0-11 0 16,6-10 0-16,5-5 0 0,1 0 23 0,5-10 8 16,0-5 1-16,5-5 1 0,12 0-33 0,0 0 0 15,-5-15 0-15,-1-5 0 0,6 0 13 0,0-10-4 0,11-10-1 16,6-1 0-16,0 1-8 0,12 0 0 0,5 0 0 0,5-6 0 16,1 6 0-16,5 0 0 0,0 5 0 15,6 5 0-15,0 0 0 0,0 9 0 0,-6 6-14 0,0 10 5 16,-5 5 9-16,-6 10 0 0,-6 0 0 0,6 11 0 15,-11-1 0-15,-6 5 11 0,0-5-3 0,-6 10 0 16,-5 0-8-16,5 0 0 0,-5 6 0 0,5-6 0 0,0 0 0 0,-5 0 0 16,5 0 0-16,-5-5 0 15,0 6-165-15,5-6-29 0,0-5-6 16</inkml:trace>
          <inkml:trace contextRef="#ctx0" brushRef="#br0" timeOffset="69106.7337">25249 11161 864 0,'0'0'76'0,"0"0"-60"15,0 0-16-15,0 10 0 0,0-10 82 0,0 10 14 16,0-10 2-16,11 10 1 0,-11-10-3 0,11 5 0 16,6 0 0-16,6-5 0 0,-12 5-19 0,17-10-4 15,-5 0-1-15,11 5 0 0,6-5-12 0,-7 0-4 16,1-5 0-16,0 5 0 0,6-5-25 0,0-5-6 15,-1 5-1-15,1-6 0 0,-1 6-3 0,7 0-1 16,-7-5 0-16,-5 5 0 0,0-5-20 0,0 5 0 16,0-5 0-16,-6 0 8 0,0 5 22 0,-11 0 5 15,6-5 1-15,-6 0 0 0,0 0-23 0,-6 0-4 16,-5-1-1-16,0 1 0 0,-1-5 0 0,-5 5 0 16,0 5 0-16,0-5 0 0,-5-5-8 0,-1 5 12 15,-5 5-12-15,-6 0 12 0,0 0-12 0,0 5 0 16,0 0 0-16,-6 5 8 0,0 0-8 0,1 0 0 15,-1 0 0-15,-5 10 0 0,0 0 19 0,-1 5-2 0,-10 0 0 16,-1 15 0-16,1 0 6 0,-7 5 1 0,1 6 0 0,0 4 0 16,0 0 16-16,5 10 4 0,6-4 1 0,0 4 0 15,6 5-29-15,11-4-7 0,6-1-1 0,5 0 0 16,6-5-8-16,11 1 0 0,6-6 0 0,17 0 0 16,0-5 0-16,11-9-11 0,-5-1 3 0,11-5 0 15,5-10-214-15,7 0-42 16,67-5-9-16,-29-15-2 0</inkml:trace>
        </inkml:traceGroup>
      </inkml:traceGroup>
    </inkml:traceGroup>
    <inkml:traceGroup>
      <inkml:annotationXML>
        <emma:emma xmlns:emma="http://www.w3.org/2003/04/emma" version="1.0">
          <emma:interpretation id="{46C0C8AE-744C-424B-B9AC-041304224A95}" emma:medium="tactile" emma:mode="ink">
            <msink:context xmlns:msink="http://schemas.microsoft.com/ink/2010/main" type="paragraph" rotatedBoundingBox="2871,14802 26242,13763 26366,16546 2994,17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FD6800-AD29-46A2-8D3A-5196F0F3C952}" emma:medium="tactile" emma:mode="ink">
              <msink:context xmlns:msink="http://schemas.microsoft.com/ink/2010/main" type="line" rotatedBoundingBox="2871,14802 26242,13763 26366,16546 2994,17585"/>
            </emma:interpretation>
          </emma:emma>
        </inkml:annotationXML>
        <inkml:traceGroup>
          <inkml:annotationXML>
            <emma:emma xmlns:emma="http://www.w3.org/2003/04/emma" version="1.0">
              <emma:interpretation id="{E2E784A6-48DE-40E0-BF90-B9006B63748C}" emma:medium="tactile" emma:mode="ink">
                <msink:context xmlns:msink="http://schemas.microsoft.com/ink/2010/main" type="inkWord" rotatedBoundingBox="2916,15815 11151,15449 11230,17219 2994,1758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399.3131">2864 15122 864 0,'-34'15'38'0,"17"-10"8"0,0 5-37 0,-5-5-9 0,5 0 0 0,0 5 0 16,6 0 235-16,-1-5 45 0,12-5 8 0,0 0 3 16,0 0-190-16,0 0-37 0,0 0-8 0,0 0-2 15,17-10-10-15,0 0-1 0,6 0-1 0,-1-10 0 16,12 5-26-16,0-10-4 0,-5 0-2 0,10-5 0 15,-5-1-10-15,6 1 0 0,-1 0 0 0,1 0 8 16,-1 0-8-16,1 5 0 0,-6-11 0 0,0 6 8 16,0-5-8-16,-6 5 0 0,-11 0 9 0,6 0-9 15,-6-1 0-15,-6 1 8 0,-5 0-8 0,-1 5 0 16,-5-5 8-16,0 10-8 0,-5 0 8 0,-1 0-8 16,-5 4 8-16,-1 6-8 0,-10 10 8 0,5 0-8 15,-12 10 9-15,-4 6-9 0,-1 9 12 0,-6 5-12 16,-5 15 12-16,0 5-12 0,-1 6 12 0,7 9-12 15,-1 0 24-15,0-4-1 0,7 4-1 0,4-5 0 0,1 1-22 16,5-6 0-16,12-5 0 0,-6-5 8 0,11 1-8 16,1-1 0-16,5-5-8 0,11-5 8 15,-5 1-40-15,11-6-4 0,11 0 0 0,0-10-660 16,6 0-132-16</inkml:trace>
          <inkml:trace contextRef="#ctx0" brushRef="#br0" timeOffset="72667.0159">4171 14815 1530 0,'0'0'68'0,"-6"-10"13"0,-5 5-65 0,-6-5-16 15,0 5 0-15,-6 0 0 0,1 5 121 0,-7 5 21 0,1 0 4 16,-6 10 1-16,-6-5-69 0,1 10-14 16,5 1-2-16,-6 4-1 0,1 10-29 0,-1 0-7 0,1 5-1 0,5 1 0 15,-6 9-7-15,0 0-1 0,7 0-1 0,4 6 0 16,1 4-15-16,0-5 9 0,11-4-9 0,0-1 8 15,0-5-8-15,11-10 0 0,0-10 0 0,1 1 0 16,5-11 0-16,0-15 0 0,11 5-9 0,6-5 9 16,0-10 9-16,6-11 6 0,-1-4 1 0,7-5 0 15,5-5-26-15,-1-5-5 0,1-5-1 0,6-6 0 16,0 1 16-16,-12 0 0 0,0-6 0 0,0 1 10 16,6 0 9-16,-11 0 1 0,5 4 1 0,-5 1 0 15,-6 10-11-15,0 5-2 0,-6 4-8 0,0 11 12 16,-5 10 5-16,-6 10 1 0,0 0 0 0,0 0 0 15,0 0-9-15,6 20-1 0,-6 5-8 0,0 6 12 16,-6 9-20-16,6 0-5 0,6 0-1 0,-1 1 0 16,-5-1-153-16,0 5-30 0</inkml:trace>
          <inkml:trace contextRef="#ctx0" brushRef="#br0" timeOffset="73072.1835">4487 14861 1958 0,'0'0'174'0,"-5"-15"-139"0,5 15-35 0,0-16 0 15,0 1 43-15,0 15 1 0,5-5 1 0,12 0 0 16,-5-5 3-16,5 10 1 0,5 0 0 0,1 5 0 16,-1 0-17-16,-5 5-4 0,6 10-1 0,0 1 0 15,-6 4-19-15,-6 5-8 0,-5 5 8 0,-1 0-8 16,1 0 20-16,-6 1 0 0,-6 4-1 0,1-5 0 15,-1-5-19-15,-11 0-14 0,6 1 2 0,-6-6 1 16,5 0 11-16,1-10 0 0,5 0 0 0,1-5 8 16,5-10 0-16,0 0 0 0,0 0 0 0,0 0 0 15,0 0-8-15,0 0 0 0,-6-15-11 0,6-5 11 16,6-5 0-16,5 0 0 0,0-6 0 0,1-4 0 16,5 0 0-16,5-5 0 0,1 0 11 0,5-1-3 15,6 6-8-15,-6-5 8 0,1 5-8 0,-1 10 8 16,6 5 0-16,-11 9 1 0,-1 1 0 0,6 10 0 15,-11 5-9-15,0 6 0 0,-5 9 0 0,-1 5 0 16,0 5 8-16,-5 5-8 0,0 0 0 0,-1 0 8 16,-5 6-8-16,6-6 10 0,0 0-10 0,-1 0 10 0,-5 0-10 15,6-4-11-15,0-1 3 0,5-5-747 16,-5 0-149-16</inkml:trace>
          <inkml:trace contextRef="#ctx0" brushRef="#br0" timeOffset="73295.943">5822 14841 2012 0,'-34'25'89'0,"23"-5"19"0,-12 0-87 0,6 10-21 0,-5-5 0 0,-1 10 0 15,-5-4 84-15,5 4 12 0,17-5 2 0,-5 0 1 16,0 0-29-16,5-5-6 0,0 0 0 0,6-4-1 15,6-6-23-15,0 5-5 0,-6-10-1 0,5 5 0 32,12-5-108-32,-5-5-22 0,-1-5-4 0</inkml:trace>
          <inkml:trace contextRef="#ctx0" brushRef="#br0" timeOffset="73433.0177">5845 14247 2206 0,'0'0'98'0,"-12"-5"20"0,1-5-94 0,0 5-24 16,11 5 0-16,0 0 0 15,0 0-47-15,0 0-13 0,0 0-4 0,0 0-852 16</inkml:trace>
          <inkml:trace contextRef="#ctx0" brushRef="#br0" timeOffset="73816.9296">6382 14725 1810 0,'-6'5'40'0,"1"5"8"0,-1 0 1 0,0 10 3 0,1 0-42 0,10 5-10 0,1 6 0 0,0-1 0 15,-1-5 99-15,7 5 17 0,-1 0 4 0,0 0 1 16,6-5-43-16,0-4-9 0,-6-1-1 0,1 0-1 15,-1 0-43-15,0-5-9 0,1 0-2 0,-12-5 0 16,0-10-5-16,0 0-8 0,0 0 11 0,0 15-11 16,0-5 9-16,-6 0-9 0,6-10 0 0,0 0 9 15,0 0 4-15,-11-10 1 0,5 0 0 0,0 0 0 16,1-5 11-16,5-10 3 0,-6-5 0 0,12-5 0 16,-6-6-16-16,11-4-4 0,-5-5 0 0,11-5 0 15,0 4-8-15,5 6 0 0,1 0 0 0,5 5 0 16,0 4 0-16,-5 11 0 0,5 0 8 0,-5 15-8 15,5 5 14-15,-5 5-2 0,-6 5-1 0,5 5 0 16,-5 10-11-16,6 0 8 0,-6 10-8 0,0 1 8 16,0 4-8-16,6-5 0 0,-6 5 0 0,0-10 0 15,5 11-103-15,6-11-22 0,-5 5-5 0,5-10-1 16</inkml:trace>
          <inkml:trace contextRef="#ctx0" brushRef="#br0" timeOffset="74414.6491">7954 14720 1555 0,'0'0'138'0,"-5"-10"-110"0,-1-5-28 0,0 10 0 15,1-5 129-15,-7-5 21 0,7-1 4 0,-7 1 1 16,1 0-61-16,5 0-12 0,-5 5-2 0,0-5-1 15,-1 5-48-15,1 5-10 0,0-5-1 0,-6 10-1 16,5-5-6-16,1 5-1 0,0 10 0 0,-6 0 0 16,0 0-4-16,0 5 0 0,0 5-8 0,0 5 12 15,0 6-12-15,0-1 8 0,0 5-8 0,0-5 0 16,6 5 0-16,0-5 0 0,5-4 0 0,0-1 0 16,1-5 0-16,5-5 0 0,0-15 0 0,0 0 0 15,0 0-18-15,17 5 3 0,5-5 1 0,1-10 0 16,5-10 6-16,0 0 8 0,6-5-13 0,0-6 5 15,6-4 8-15,-1-5 11 0,1 0-3 0,5 5 0 16,6-6-8-16,-6 11 0 0,1 0-10 0,-1 5 10 16,-11 10 9-16,0 5 8 0,0 5 2 0,0 5 0 0,-12 10-8 15,6 5-2-15,-5 10 0 0,-6 10 0 0,-6 10-9 16,1 6 0-16,-7 9 0 0,-10 5 8 0,-1 11 0 0,-5-1 0 16,-12 6 0-16,0-1 0 0,-10 0 20 0,-1 1 3 15,-6-6 1-15,0 1 0 0,-5-1-32 0,0 1 0 16,0-11 0-16,5-5 0 0,-11-9 12 0,6-6-3 15,5-10-1-15,1-10 0 0,-1 0 0 0,6-15-8 16,0 0 12-16,6-15-4 0,-6 0 33 0,11-5 7 16,7-10 0-16,-1-5 1 0,5 0-30 0,12-10-7 15,6-11 0-15,17-4-1 0,10 0-11 0,7-10 0 16,17-6 0-16,5-4-11 16,11 4-19-16,12 1-4 0,6 0-1 0,5 4 0 15,0 6-180-15,0 0-36 0,74-46-7 0,-51 36-2 0</inkml:trace>
          <inkml:trace contextRef="#ctx0" brushRef="#br0" timeOffset="71823.9107">370 14916 979 0,'0'0'87'0,"0"-15"-70"15,0-5-17-15,0 5 0 0,0-5 105 0,0-1 18 16,6-4 3-16,-1 0 1 0,-10 0-47 0,16-5-10 0,0 0-2 0,12-5 0 16,0 4-27-16,-1 1-5 15,1 5-2-15,0-5 0 0,11 5-20 0,-6 5-4 0,-6 5-1 16,1 5 0-16,5-1-9 0,-5 11 0 16,-6 0 0-16,6 5 8 0,-7 6-8 0,7-1 8 0,-6 10-8 15,0 10 8-15,-6 5-8 0,6 10 8 0,0 11-8 0,-5 9 8 16,-7 0-8-16,1 11 0 0,0-6 9 0,-6 11-9 15,-6-6 0-15,-5 5 8 0,-1 1-8 0,1-6 0 16,0-4 8-16,-12-6-8 0,0-5 8 0,6 1-8 16,-5-6 11-16,-1-10-3 0,1-5 0 0,5-4 0 15,5-6 8-15,-5-10 0 0,6 0 1 0,0-10 0 16,-1-5 5-16,12-5 1 0,0 0 0 0,-5-5 0 16,5-10 1-16,0-5 0 0,5-10 0 0,1-6 0 15,5 1-4-15,-5-10-1 0,5-5 0 0,6-1 0 0,6-4-4 16,0-5-1-16,-6 5 0 0,-1-6 0 15,7-4-2-15,5 5 0 0,-5-11 0 0,5 6 0 0,1-1-12 16,10 1 0-16,6 0 0 0,-5 9 0 0,5 6 0 0,6 5 0 16,-6 5 0-16,6 20 0 0,-5-1 0 0,4 16 0 15,-10 16 0-15,5 4-10 0,0 15 10 0,-5 10 0 16,-12 5 0-16,-5 11 0 0,-6 4 0 0,-6 5 0 16,-11-4 9-16,0-1-9 0,-5 0 0 0,-1-5 0 15,-5 1 0-15,-1-6 0 0,-5 0 0 0,0-9 8 16,0-16-8-16,0 0 0 0,0 0 11 0,1-10-11 15,4 0 10-15,7-10-10 0,5-5 0 0,0 0 0 16,0 0 0-16,0 0 0 0,0 0 0 0,-6-5 8 16,-5-10-8-16,11 0 0 0,0 0 0 0,5-10 0 15,1 0 0-15,0-1 0 0,5-9 0 0,6 0 0 16,0-5 0-16,0-10 0 0,5-6 0 0,7-4 0 16,-7 0 0-16,12-6 0 0,-6 1 0 0,12 0 0 0,-6 4 0 15,6 1 0-15,5 10-9 0,-6 9 9 0,7 6 0 16,-12 15-9-16,5 5 9 0,-5 5 0 0,0 15 0 0,-6 5-8 15,-5 10 8-15,0 10 0 0,-6 11 0 0,-12 4 0 16,1 10 0-16,-12 0 16 0,-11 6-4 0,0-1-1 16,0 0-1-16,-5 1 0 0,5-1 0 0,-6-5 0 15,6-9-10-15,-5 4 0 0,5 0 9 0,0-5-9 16,5 1-116-16,1-6-27 16,-12 30-5-16,23-20-2 0</inkml:trace>
        </inkml:traceGroup>
        <inkml:traceGroup>
          <inkml:annotationXML>
            <emma:emma xmlns:emma="http://www.w3.org/2003/04/emma" version="1.0">
              <emma:interpretation id="{74D6950F-1FAE-489B-8399-1CB7BD0B6C05}" emma:medium="tactile" emma:mode="ink">
                <msink:context xmlns:msink="http://schemas.microsoft.com/ink/2010/main" type="inkWord" rotatedBoundingBox="12618,14936 14098,14870 14181,16743 12702,1680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5421.9592">11206 14479 864 0,'0'0'76'0,"0"0"-60"0,0 0-16 16,0 0 0-16,11-10 232 0,1-6 44 0,-1 1 9 0,0-5 2 16,1 5-138-16,5-10-27 0,0-5-6 0,0 0 0 15,5 0-54-15,-5-1-10 0,11-4-3 0,-5-5 0 16,0 5-37-16,-1 0-12 0,1-6 8 0,-6 1-8 0,0 0 11 0,-12 5-2 16,7-5 0-16,-1 4 0 15,-5 1 8-15,-1 0 2 0,-10 0 0 0,-1 0 0 16,6 4 9-16,-6-4 3 0,-5 5 0 0,5 0 0 15,-11 10-23-15,12 5-8 0,-1-5 0 0,-5 10 0 16,0 0 0-16,5-1 0 0,6 11 0 0,0 0 0 16,-17 11 0-16,6 4 0 0,-1 10 0 0,-5 5 0 15,6 5 0-15,0 10 0 0,-6 6-10 0,-6 4 10 0,6 5 0 16,-5 6 19-16,5 9-3 0,-6-5-1 0,0 11 13 16,1-6 2-16,-1 11 1 0,0-1 0 0,1 6-1 0,-1-6 0 15,6-5 0-15,0 6 0 0,0-6-13 0,0 1-2 16,12-11-1-16,-7 1 0 0,7-11-14 0,-1-5 0 15,0 0 0-15,1-4 0 16,5-6-77-16,0-10-15 0,0 0-4 0,5-9-740 16,1-1-148-16</inkml:trace>
          <inkml:trace contextRef="#ctx0" brushRef="#br0" timeOffset="75614.3171">11195 14871 345 0,'0'0'31'0,"-6"-15"-31"0,6 0 0 0,0-1 0 16,-6-4 383-16,6 5 70 0,6 5 15 0,-6-5 2 15,0-10-327-15,6 10-66 0,-1 0-13 0,7-5-2 16,-1 5-43-16,0 5-9 0,1-6-2 0,-1 1 0 16,6 5-18-16,0 5-4 0,0 0-1 0,5 0 0 15,7 5-121 1,5 5-24-16,5 0-4 0,7 0-664 0</inkml:trace>
          <inkml:trace contextRef="#ctx0" brushRef="#br0" timeOffset="75009.1374">10680 14614 403 0,'0'-20'36'0,"0"10"-36"0,-6-5 0 0,6 0 0 16,-5-5 211-16,5 0 35 0,-6 0 7 0,6 0 2 15,-6 4-123-15,1 1-24 0,-1-5-4 0,1 10-2 16,-7 0-34-16,1 5-6 0,-6 5-2 0,0 5 0 16,-6 0-4-16,1 10 0 0,-7 5-1 0,1 6 0 15,-6 4-3-15,0 5-1 0,0 10 0 0,6 10 0 16,-6 6-30-16,0-1-5 0,12 5-2 0,-7 1 0 16,1-1 0-16,5-5 0 0,6-9 0 0,0-1 0 15,6 0-14-15,6-10 0 0,-1-9 0 0,12-6-10 16,5-5 10-16,-6 0 0 0,7-10 0 0,10-10 0 15,1-5 14-15,0-5 5 0,5-5 1 0,6-5 0 16,0 0-8-16,5-11-2 0,-5 1 0 0,6-10 0 16,-12 5-1-16,6-5 0 0,0-11 0 0,0 6 0 15,-6-5 4-15,-5 5 1 0,5-1 0 0,-11 1 0 0,0-5 1 16,0 5 0-16,-6 4 0 0,1 1 0 0,-12 0 10 16,0 5 3-16,0 0 0 0,-12 4 0 0,1 6-28 0,0 5 0 15,-6 0 0-15,0 5 0 16,-6 5-20-16,6 5-10 0,6 0-2 0,-6 5 0 15,0 5-103-15,6 5-21 0,-1-5-4 0</inkml:trace>
        </inkml:traceGroup>
        <inkml:traceGroup>
          <inkml:annotationXML>
            <emma:emma xmlns:emma="http://www.w3.org/2003/04/emma" version="1.0">
              <emma:interpretation id="{0B823DC8-C759-41D5-B16C-375F35A48EB6}" emma:medium="tactile" emma:mode="ink">
                <msink:context xmlns:msink="http://schemas.microsoft.com/ink/2010/main" type="inkWord" rotatedBoundingBox="16352,14203 19662,14055 19767,16421 16458,1656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435.2277">15154 13363 1785 0,'-6'-16'39'0,"6"16"8"0,0-15 1 0,0 5 4 0,0 10-42 0,0 0-10 0,-6-5 0 0,6 5 0 16,0 0 88-16,-5 10 15 0,-1 5 3 0,-11 11 1 16,0 9-43-16,-6 10-8 0,-11 5-1 0,6 16-1 15,-11-1 2-15,-7 10 0 0,-5 6 0 0,1 4 0 16,-1 6-4-16,-12-1 0 0,1-4 0 0,-6 9 0 15,1-9-30-15,-1 4-6 0,0-4-2 0,11-1 0 16,-5 1-14-16,11-11 0 0,0 0 0 0,6-9 0 16,0 4-31-16,5-15-5 15,6-4-2-15,12-6 0 0,-7-5-118 16,12-5-24-16,-5-10-5 0,10-4-813 0</inkml:trace>
          <inkml:trace contextRef="#ctx0" brushRef="#br0" timeOffset="76158.8227">13932 14348 946 0,'0'0'42'0,"-11"0"9"0,-6 0-41 0,11 5-10 0,6-5 0 0,-11 0 0 16,11 0 63-16,-12 0 10 0,12 0 3 0,0 0 0 15,0 0 16-15,0 0 3 0,-11-10 1 0,11 10 0 16,0 0-8-16,0 0-2 0,0 0 0 0,11-5 0 0,1 0-9 16,5-5-1-16,0 5-1 0,11 0 0 0,0 0-12 0,6 5-3 15,11-10 0-15,6 5 0 0,6 0-13 0,5 0-3 16,6-6-1-16,0 6 0 0,-6-5-31 15,6 5-12-15,-6 0 8 0,0-5-8 0,1 0 0 0,-7 5-14 16,1-10 2-16,-6 5-731 16,5 0-145-16</inkml:trace>
          <inkml:trace contextRef="#ctx0" brushRef="#br0" timeOffset="77394.5931">16121 13001 1209 0,'11'-41'53'0,"0"21"12"0,-5 0-52 0,5-5-13 16,1 0 0-16,-7 5 0 0,1 5 200 0,5-5 36 15,-5 5 8-15,0-1 2 0,-1 1-130 0,-5 5-27 16,6 0-5-16,-6 10 0 0,0 0-37 0,0 0-7 16,0 0-2-16,0 0 0 0,0 0-24 0,-11 10-5 15,-6 5-1-15,0 11 0 0,-6 9-8 0,-5 0 0 16,-1 10 0-16,-5 10 8 0,6 1 2 0,-6 9 0 0,-5 11 0 0,-1-1 0 16,0 10 15-16,1 6 3 0,-1 9 1 15,1 6 0-15,-1 10-29 0,-5-6 0 0,0 1 0 0,5-1 0 16,-11-9 0-16,6 4 8 0,0-9-8 0,-6-6 0 15,0-4 13-15,6-6-3 0,-6-4-1 0,5-6 0 16,-4-4-9-16,10-11 0 0,-5-5 0 0,5-5 0 16,1-15 0-16,5-4 0 0,5-6 0 0,7-5 0 15,-1 0 0-15,6-5-9 0,0-10 9 0,6 0 0 16,5-5 0-16,1 0 0 0,-1-5 0 0,6 0 0 16,6-15 0-16,5 5 0 0,0-11 0 0,12 1 0 15,5-10 0-15,6 0 0 0,6-5 0 0,5 4 0 0,0 1 0 16,6 5 0-16,0-5 0 0,0 10 9 0,-6 4-9 15,-5 11 0-15,-1 5 0 0,-5 10 0 0,-6 5 0 0,6 5-14 16,-11 0 3-16,0 5 1 0,-1 6 10 0,-5-1 0 16,0 10 0-16,0 0 0 0,-6-5 0 0,6 5 0 15,-5-10 0-15,-1 6 0 0,0-6 0 0,1 0-13 16,-7-10 5-16,7 5 8 0,-7-5-21 0,-5-10 3 16,17 5 1-16,-5 0 0 0,-12-5-5 0,11-10-1 15,-5 5 0-15,5-5 0 0,0-5 11 0,-5 0 3 16,5-5 0-16,0-6 0 0,1-4 9 0,5 5 0 15,0-5 0-15,5 0 0 0,7 0 0 0,-7 10 0 16,6-6 0-16,1 6 0 0,-7 5 0 0,1 5 0 0,0 5 0 16,-1 10 8-16,-10 0 0 0,4 10 1 15,-4 0 0-15,-1 11 0 0,-5-1 2 0,-1 5 0 16,-5 5 0-16,0-5 0 0,6 5 2 0,-6-9 1 0,-6-1 0 0,6 0 0 16,6 0 3-16,0-10 1 0,-6 0 0 0,0-15 0 15,11 5-18-15,0 0 0 0,1 0 8 0,5-10-8 16,5 0 0-16,7-10 0 0,-1 0 0 0,6-5 0 15,0-5 0-15,0 0 0 0,11-11 0 0,-6 6-9 16,7-5 9-16,-1 0 0 0,-5 5 0 0,10-6 0 16,7 6 0-16,0-5 0 0,-7 5 8 0,7 5-8 15,0 0 0-15,-7 5 0 0,-4 10 0 0,-1-1 8 16,-11 1 0-16,0 5 0 0,-12 5 0 0,1 5 0 16,0 5 3-16,-12 1 1 0,0-1 0 0,-5 5 0 15,0 5 0-15,-1 0 0 0,-5 0 0 0,-5 0 0 16,-1 5 16-16,-5 0 3 0,-6 1 1 0,0-1 0 0,-6-5-32 0,-5-5 0 15,0 5 0-15,-1 0 0 0,1-10 12 0,-6 5-4 16,0-5-8-16,-6 5 12 0,7-5-12 0,-7 0 0 16,0-5 0-16,1 6 0 0,-1-11-11 0,6 0-8 15,0 0-1-15,6-11-1 16,-6 1-149-16,6-5-30 0</inkml:trace>
          <inkml:trace contextRef="#ctx0" brushRef="#br0" timeOffset="77449.3712">16573 13609 921 0,'0'-20'40'0,"0"20"10"0,0-10-40 0,0 10-10 0,0 0 0 0,11-5 0 15,1 0 78-15,-1 5 14 0</inkml:trace>
        </inkml:traceGroup>
        <inkml:traceGroup>
          <inkml:annotationXML>
            <emma:emma xmlns:emma="http://www.w3.org/2003/04/emma" version="1.0">
              <emma:interpretation id="{1F12F1D9-CFD7-4498-9239-215192335807}" emma:medium="tactile" emma:mode="ink">
                <msink:context xmlns:msink="http://schemas.microsoft.com/ink/2010/main" type="inkWord" rotatedBoundingBox="21551,14507 25574,14328 25660,16251 21636,16429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8163.7937">20464 13986 1602 0,'-17'-25'35'0,"17"25"7"0,0-10 2 0,0-5 1 16,0 5-36-16,0-5-9 0,0-1 0 0,0-4 0 0,0 0 103 0,-6 5 18 15,6 0 4-15,-11-5 1 0,5 0-48 0,-10 10-10 16,4-10-1-16,-5 10-1 0,0 0-14 0,-11 5-2 16,-6 0-1-16,-6 5 0 0,-5 0-9 0,-11 15-3 15,-1 0 0-15,-5 10 0 0,-12 10-4 0,-5 10-1 16,-11-5 0-16,-1 16 0 0,-5 9-11 0,11 0-2 16,6 6-1-16,6-6 0 0,5-4-4 0,11 4-1 15,12 0 0-15,5-4 0 0,-5-6-13 0,17 5 0 16,11-5 0-16,6-4 0 0,5 4 0 0,12-15-13 15,-1 0 1-15,12-4 0 16,11-1-53-16,6 0-11 0,-5-5-1 0,16-5-1 16,23-5-19-16,11 1-4 0,-6-6-1 0,-10-5-580 15,-1-5-116-15</inkml:trace>
          <inkml:trace contextRef="#ctx0" brushRef="#br0" timeOffset="78657.6555">21284 13267 1609 0,'11'-50'71'0,"-5"30"15"0,5-10-69 0,-5 4-17 16,5 1 0-16,-5 0 0 0,0 5 103 0,5 5 17 15,-11 15 3-15,0 0 1 0,0 0-50 0,0 0-10 16,0 20-1-16,0 5-1 0,-6 15-29 0,-5 6-5 0,-6 9-2 0,-6 10 0 16,-5 1 14-16,-6 4 4 0,-5 5 0 15,-1 6 0-15,-5-6-8 0,0 11-2 0,-1-1 0 16,1 1 0-16,5-11-13 0,-5 0-2 0,6-9-1 15,5 4 0-15,-6-4-18 0,12-11 0 0,0-5 0 0,-1 0 0 32,7 1-102-32,5-6-21 0,0 0-4 0,5-5-951 0</inkml:trace>
          <inkml:trace contextRef="#ctx0" brushRef="#br0" timeOffset="79106.0471">21827 14358 1699 0,'0'0'75'0,"0"-15"16"0,-6 5-73 0,6 10-18 16,6-10 0-16,-6 0 0 0,0 10 93 0,-6-15 15 15,6 5 4-15,-5-6 0 0,5 6-20 0,-6-5-4 16,0 0-1-16,1 5 0 0,-1-5-35 0,0 10-6 15,1-5-2-15,-7 5 0 0,7 0-27 0,5 5-5 16,-11 0-2-16,-6 5 0 0,0 5-10 0,-6 0 0 16,6 15 0-16,-6 0 0 0,-5 11 0 0,0 4 0 15,-6 0 0-15,0 5 0 0,0 0 0 0,6-4 0 16,-1-1 0-16,1 0 0 0,6 0-11 0,10-9 3 0,1-6 0 16,5-5 0-16,-5 0-7 0,11-5-1 0,6-5 0 15,5-5 0 1,0 0-19-16,12-5-4 0,-6-5-1 0,11-5 0 0,6-10 24 0,6-5 5 0,-1 0 1 15,1-6 0-15,5-4 10 0,0-5 0 0,1 5 0 0,-1-5 0 16,0 4 16-16,-5 1 3 0,-1 10 0 0,1 0 0 16,-1 5 20-16,-5 0 4 0,-11 10 1 0,0 0 0 15,-1 5-2-15,-5 5 0 0,-6 5 0 0,-11-5 0 16,12 10-34-16,-12 5-8 0,5 5 0 0,-5 0 0 16,0 5-24-16,-5 5-8 15,-1-5 0-15,6 6-1 0,-6-6-146 0,6 0-29 16,6 20-5-16,11-20-2 0</inkml:trace>
          <inkml:trace contextRef="#ctx0" brushRef="#br0" timeOffset="79448.0059">23049 13890 1267 0,'-17'-15'112'0,"11"10"-89"16,-11-5-23-16,6-5 0 0,-1 5 154 0,1 0 26 15,0 0 6-15,-1 5 1 0,1 0-74 0,-6 0-14 16,6 0-3-16,-6 10-1 0,-6-5-48 0,6 10-10 16,-5 5-1-16,-1 10-1 0,0 5-4 0,-5 1-1 15,6 9 0-15,-1-5 0 0,0 10-8 0,1-5-2 0,10 1 0 0,-5 4 0 16,12-5 13-16,-7-5 3 0,7 0 0 0,5 1 0 15,0-1-20-15,0-5-3 0,-6-5-1 0,6 10 0 16,-6-5 0-16,6 1 0 0,-5-1 0 0,-6 0 0 16,-1 5-3-16,-5 0-1 0,0 1 0 0,-5-1 0 15,-12 0-8-15,-6-5 0 0,1 0 0 0,-7 0 0 16,-5-4-206-16,1-1-43 16</inkml:trace>
        </inkml:traceGroup>
        <inkml:traceGroup>
          <inkml:annotationXML>
            <emma:emma xmlns:emma="http://www.w3.org/2003/04/emma" version="1.0">
              <emma:interpretation id="{2BF4A0C3-4F1D-490A-90AB-DBAB14A0F12E}" emma:medium="tactile" emma:mode="ink">
                <msink:context xmlns:msink="http://schemas.microsoft.com/ink/2010/main" type="inkWord" rotatedBoundingBox="25602,15285 26308,15253 26359,16401 25654,16433"/>
              </emma:interpretation>
              <emma:one-of disjunction-type="recognition" id="oneOf22">
                <emma:interpretation id="interp30" emma:lang="" emma:confidence="0">
                  <emma:literal>s</emma:literal>
                </emma:interpretation>
                <emma:interpretation id="interp31" emma:lang="" emma:confidence="0">
                  <emma:literal>S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6</emma:literal>
                </emma:interpretation>
                <emma:interpretation id="interp3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80083.7004">23727 13956 1443 0,'0'0'32'0,"0"0"6"15,6-5 2-15,-6 5 0 0,11-15-32 0,-11 15-8 0,0 0 0 0,0 0 0 16,0 0 109-16,-11-10 20 0,0 0 4 0,-1 5 1 16,-5 5-36-16,-5 0-7 0,-1 10-2 0,0 5 0 0,-5-5-45 0,6 5-8 15,5 5-3-15,-6 0 0 0,0 5 1 0,1 5 0 16,5-5 0-16,5 11 0 0,-5-6-34 0,6 5 0 16,0 0 0-16,5 0 0 0,-5 1 23 0,5-6-3 15,1 5 0-15,5 0 0 0,0-5 20 0,0 0 3 16,0 6 1-16,5-11 0 0,1 0-4 0,0 5 0 15,5 0 0-15,0-5 0 0,-5-5-2 0,5 6-1 16,6-6 0-16,-6 5 0 0,1 0-17 0,-7 0-3 16,1-5-1-16,0 5 0 0,-6 0-7 0,0-4-1 15,-12-1-8-15,1 0 12 16,0 5-56-16,-12-5-12 0,1 5-3 0,-12-5 0 16,-12 0-171-16,-5 6-34 0,-62 9-8 0,17-10 0 0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F37012-888E-40DF-976E-A8C42981C995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28:08.7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2T03:29:11.437"/>
    </inkml:context>
  </inkml:definitions>
  <inkml:traceGroup>
    <inkml:annotationXML>
      <emma:emma xmlns:emma="http://www.w3.org/2003/04/emma" version="1.0">
        <emma:interpretation id="{F072DD53-57F7-431E-8E4E-FF6EBFFE61C7}" emma:medium="tactile" emma:mode="ink">
          <msink:context xmlns:msink="http://schemas.microsoft.com/ink/2010/main" type="writingRegion" rotatedBoundingBox="2308,776 28562,-771 29642,17557 3388,19104"/>
        </emma:interpretation>
      </emma:emma>
    </inkml:annotationXML>
    <inkml:traceGroup>
      <inkml:annotationXML>
        <emma:emma xmlns:emma="http://www.w3.org/2003/04/emma" version="1.0">
          <emma:interpretation id="{A429DE7A-5249-4CCF-A87E-CDAEE3D733D5}" emma:medium="tactile" emma:mode="ink">
            <msink:context xmlns:msink="http://schemas.microsoft.com/ink/2010/main" type="paragraph" rotatedBoundingBox="3011,659 27963,-438 28057,1694 3105,2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732FA7-091B-40E5-8382-9A9C465FBD93}" emma:medium="tactile" emma:mode="ink">
              <msink:context xmlns:msink="http://schemas.microsoft.com/ink/2010/main" type="line" rotatedBoundingBox="3011,659 27963,-438 28057,1694 3105,2792"/>
            </emma:interpretation>
          </emma:emma>
        </inkml:annotationXML>
        <inkml:traceGroup>
          <inkml:annotationXML>
            <emma:emma xmlns:emma="http://www.w3.org/2003/04/emma" version="1.0">
              <emma:interpretation id="{4A5D6D18-8AE5-4B4B-BF46-F24C5A840F91}" emma:medium="tactile" emma:mode="ink">
                <msink:context xmlns:msink="http://schemas.microsoft.com/ink/2010/main" type="inkWord" rotatedBoundingBox="3034,1169 4724,1094 4795,2717 3105,27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-434-557 403 0,'0'-8'36'0,"0"0"-36"16,0-4 0-16,4-3 0 0,-4 3 204 0,4-4 35 15,-4 1 6-15,5-1 2 0,-1 1-167 0,-4-1-34 16,0 4-6-16,0 1-2 0,0 3 0 0,5-8 0 15,-10 4 0-15,5 5 0 0,0 7-8 0,0-8-2 16,0 8 0-16,0 0 0 0,0 0 3 0,0 0 0 16,0 0 0-16,0 0 0 0,0 0-3 0,0 0-1 15,0 0 0-15,-4 8 0 0,-5 3-4 0,0 1-1 16,1 4 0-16,-1 3 0 0,0 5-2 0,-4 7 0 16,4-8 0-16,-4 8 0 0,4 4 7 0,0 4 1 15,-4 0 0-15,4 8 0 0,5-4 1 0,-5 4 1 16,9 4 0-16,-9-1 0 0,-4 5-2 0,0 7 0 15,0-3 0-15,-5 3 0 0,10-3-2 0,-10-1-1 16,1 1 0-16,-1 3 0 0,5-3-8 0,4-5-1 16,-13-3-1-16,13 0 0 0,-4-12-7 0,4-4-8 0,-8-4 11 0,12 0-11 15,-8-4 9-15,9-7-9 0,0-4 0 16,-5-5 9-16,4-3-9 16,5-8-14-16,0 0 3 0,0 0 1 15,0 0-112-15,0 0-22 0,5-8-5 0</inkml:trace>
          <inkml:trace contextRef="#ctx0" brushRef="#br0" timeOffset="1460.3181">-1075 722 550 0,'0'0'24'0,"0"0"6"0,0 0-30 0,0 0 0 0,0 0 0 0,0 0 0 15,0 0 35-15,0 0 1 0,0 0 0 0,0 0 0 16,0 0-3-16,0 0 0 0,0 0 0 0,0 0 0 15,0 0-4-15,0 0-1 0,0 0 0 0,0 0 0 16,9-8 17-16,-9 8 3 0,0-4 1 0,0 4 0 16,0 0 23-16,0 0 4 0,0 0 0 0,0 0 1 0,0 0-43 0,0 0-9 15,0 0-1-15,0 0-1 16,0 0-14-16,0 0-9 0,0 0 12 0,0 0-12 16,0 0 10-16,-4 4-10 0,-1 4 8 0,5-8-8 15,0 0 21-15,0 0-1 0,0 8 0 0,0-8 0 16,0 0-1-16,0 0-1 0,-9 3 0 0,9-3 0 0,0 0-6 0,0 0-2 15,-4 8 0-15,4-8 0 0,0 0-10 0,-4 4 12 16,-1 0-12-16,-4 8 12 0,5-8-12 0,4-4 0 16,0 0 0-16,-4 7 8 0,-5-3 0 0,9-4-8 15,0 0 12-15,0 0-4 0,0 0 5 0,0 0 1 16,0 0 0-16,0 0 0 0,0 0-1 0,0 0 0 16,0 0 0-16,0 0 0 0,13 4 7 0,-4-4 2 15,4 4 0-15,0-4 0 0,0-4 5 0,0 0 1 16,5 0 0-16,4 1 0 0,-5-1-7 0,5 0-1 15,5-4 0-15,-1 4 0 0,0 0-9 0,5 4-3 16,0-4 0-16,0 4 0 0,4-11-8 0,-5 3 0 16,1 4 0-16,4-4 8 0,5-4-8 0,-14 5-12 15,0 3 2-15,1-4-908 0</inkml:trace>
          <inkml:trace contextRef="#ctx0" brushRef="#br0" timeOffset="718.3865">-926-702 856 0,'0'0'38'0,"0"0"8"0,0 0-37 15,0 0-9-15,0 0 0 0,0 0 0 0,0 0 38 0,0 0 6 0,0 0 0 0,0 0 1 16,0 0-25-16,-13 0-4 0,4 0-2 0,1 0 0 15,-6 0 18-15,6 4 3 0,-1-4 1 0,4 4 0 16,-3-4 12-16,-1 4 2 0,0-4 1 0,0 0 0 16,9 0 9-16,0 0 3 0,-4 0 0 0,4 0 0 15,0 0-19-15,0 0-4 0,0 0-1 0,0 0 0 16,0-8-15-16,0 8-2 0,0 0-1 0,0 0 0 16,0 0-13-16,0 0-8 0,0 0 10 0,0 0-10 0,0 0 20 15,0 0-3-15,0 0 0 0,0 0 0 0,4-4-2 16,1-7-1-16,-5 11 0 0,4-4 0 0,-4 4-5 0,0 0-1 15,0 0 0-15,0 0 0 0,0 0 1 0,0 0 0 16,0 0 0-16,0 0 0 0,0 0-9 0,0 0 0 16,18-4 0-16,-18 4-11 0,0-8 11 0,13 4 8 15,9-4-8-15,-5 4 11 0,5-3-11 0,-9-1 0 16,14 4 0-16,8-4 0 0,-13 0 9 0,9 0 0 16,-1 1 0-16,1-1 0 0,4 4-9 0,0-8 8 15,5 4-8-15,-10 8 8 0,1-7-8 0,4 3 8 16,-4 4-8-16,0-4 8 0,4 0-8 0,-5 4 0 15,5-8 0-15,1 4 8 0,-6 4-8 0,5 0 0 16,-4-4 0-16,0 1 0 0,0 3-13 0,-5-8-5 16,0 4-1-16,0 0 0 15,-4 0-65-15,5 4-14 0,-14 0-2 0,4 0-1 16,-8-4-101-16,-9 4-20 0</inkml:trace>
          <inkml:trace contextRef="#ctx0" brushRef="#br0" timeOffset="2058.1906">0 207 1458 0,'0'0'32'0,"0"0"6"0,0 0 2 0,0 0 1 0,0 0-33 0,0 0-8 16,0 0 0-16,0 0 0 0,9 0 72 0,4 0 13 15,-13 0 3-15,13 8 0 0,0-4-24 0,-4 3-5 16,9 5-1-16,-14 8 0 0,5-1-27 0,0 1-6 16,-5 11-1-16,5-8 0 0,-9 8-6 0,4-3-2 15,-4-1 0-15,0 0 0 0,0 1-3 0,-4-5-1 0,4 0 0 0,0-7 0 16,-5 4-3-16,1-9-1 0,4 1 0 0,-4-8 0 16,4-4 14-16,0 0 2 0,0 0 1 0,0 0 0 15,0 0-7-15,0 0-2 0,4-4 0 0,-4-16 0 16,0 1-4-16,9-4-2 0,-5-5 0 0,5-7 0 15,4-4-10-15,0-4 12 0,5-7-12 0,-1-1 12 16,5 4-12-16,0 0 0 0,4 4 0 0,1 4 0 16,-10 8 0-16,5 8-14 0,-9 3 3 0,5 1 1 15,-5 7 10-15,5 4 16 0,-10 8-4 0,6 0-1 16,-6 4-3-16,1 12-8 0,0-5 12 0,0 9-4 16,-5 3-8-16,5 5 0 0,0-1 9 0,-1 8-9 15,-3-8 8-15,4 5-8 0,-1-1 8 0,1 0-8 16,-4-4 10-16,3-3-2 0,-3-5-8 0,-1 1 12 15,0-1-12-15,1-3 0 0,-1-5 0 0,5 1 0 16,-5 8-113-16,1-16-29 16,-1 11-6-16</inkml:trace>
        </inkml:traceGroup>
        <inkml:traceGroup>
          <inkml:annotationXML>
            <emma:emma xmlns:emma="http://www.w3.org/2003/04/emma" version="1.0">
              <emma:interpretation id="{2FB5BF3B-DB27-48E2-8A22-05CF1F8E3EE2}" emma:medium="tactile" emma:mode="ink">
                <msink:context xmlns:msink="http://schemas.microsoft.com/ink/2010/main" type="inkWord" rotatedBoundingBox="6905,488 8483,418 8560,2182 6983,22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63.8172">3295-1306 403 0,'0'0'17'0,"0"0"5"0,0 0-22 0,0 0 0 0,0 0 0 0,0 0 0 15,0 0 324-15,0 0 60 0,0 0 12 0,-5 8 2 16,1 3-299-16,-5 5-60 0,1 3-12 0,3 13-3 16,-8-1 10-16,0 12 2 0,0 7 0 0,-9 9 0 15,0 7-8-15,0-3 0 0,-9 11-1 0,5 4 0 16,-1 0-1-16,1 0 0 0,0 4 0 0,0 3 0 16,-1-7-14-16,1-11-2 0,4-1-1 0,-4 4 0 15,4-11-9-15,0-1 10 0,4 1-10 0,5-9 10 16,0-7-34-1,0 4-6-15,-5-16-2 0,1 0-629 0,12-11-127 0</inkml:trace>
          <inkml:trace contextRef="#ctx0" brushRef="#br0" timeOffset="2811.5458">2931-554 1670 0,'0'0'74'0,"-5"-3"15"16,5 3-71-16,0 0-18 0,0 0 0 0,0 0 0 0,9-8 81 0,-5 4 13 0,5 4 2 0,4-4 1 15,1 4-48-15,3-4-9 0,1 4-3 0,-1 0 0 16,10 0-17-16,-6 0-4 0,6-12-1 0,-1 8 0 16,0-3-3-16,1-1-1 0,4-4 0 0,4 4 0 15,-5 1-22-15,1-1-4 0,-5 8-1 0,1-12 0 16,-1 4-13-16,-4 8-3 0,-5-8-1 15,1 5 0-15,-5 3-19 0,5 0-4 0,-9 0-1 0,4 0 0 16,-5 0-53-16,6-4-10 0</inkml:trace>
          <inkml:trace contextRef="#ctx0" brushRef="#br0" timeOffset="3817.1876">3799-1548 1497 0,'0'-8'133'0,"0"4"-106"16,0-3-27-16,0 7 0 0,0 0 71 0,0 0 9 16,0 0 1-16,0 0 1 0,9 7-30 0,-4 5-5 0,-1 8-2 0,-4 3 0 15,0 4-13-15,0 8-4 16,0-7 0-16,-9 15 0 0,5-1-20 0,-1 1-8 0,-3 4 0 0,-1 12 9 15,0 7-9-15,-4-4 0 0,0 5 0 0,0 7 0 16,-1 0 20-16,-3 0 1 0,-1 8 1 16,-4 4 0-16,0-8 5 0,5-4 1 15,-1 0 0-15,-4-4 0 0,0-12-12 0,5-7-1 0,-1-4-1 0,-4-4 0 16,1-8-5-16,3-4-1 0,0-4 0 0,1-7 0 16,-1-4-8-16,1-1 0 0,4 1 0 0,4-16 0 15,-4 0 0-15,4 0-11 0,0 0 3 0,5-8 0 16,-1 0 8-16,5-4 0 0,0 1 0 0,5-5-8 15,4 1 8-15,4 3 14 0,0-4-3 0,0 5-1 16,0-1-1-16,5 8 0 0,-1 0 0 0,1 4 0 0,-1 4-9 16,5 4 0-16,-4 0 0 0,4-1 0 0,0 5 0 15,0 0 0-15,4-1 0 0,0-3 0 0,5 0-16 0,4-4 4 16,-4-4 0-16,8-4 1 16,1-4-12-16,-1 0-2 0,1-7-1 15,-1-5 0-15,-4 1 26 0,5-5 11 0,-5 5-1 0,-4-12 0 0,4 3-19 0,-9 1-4 16,0 0-1-16,-4-4 0 0,0-1 26 0,-4 1 4 15,4-8 2-15,-5 4 0 0,-4-4 0 0,1 8 0 16,-6 0 0-16,1 3 0 0,-9 5-10 0,5 7-8 16,-5 1 9-16,-5 7-9 0,-4-4 10 0,5 5-10 15,-9 3 10-15,0 4-10 0,0 4 0 0,-5 3 0 16,0 5 0-16,-4-4 0 0,-4 7 0 0,4 5-12 16,-4 3 12-16,0 1-10 15,-1 7 10-15,5 0 0 0,0 4 0 0,0 0 0 0,5 0 0 0,-1 4 0 0,5 0 0 16,4-3 0-16,5-1 0 0,4 0 11 0,-4-4-11 15,8 4 12-15,5-4-12 0,4 0 0 0,4-3 0 16,1-1 0-16,8-7-12 0,1 3-4 0,3 0 0 16,10 1-1017-16</inkml:trace>
        </inkml:traceGroup>
        <inkml:traceGroup>
          <inkml:annotationXML>
            <emma:emma xmlns:emma="http://www.w3.org/2003/04/emma" version="1.0">
              <emma:interpretation id="{5D45DDD2-9677-4327-BCB3-584FD525428B}" emma:medium="tactile" emma:mode="ink">
                <msink:context xmlns:msink="http://schemas.microsoft.com/ink/2010/main" type="inkWord" rotatedBoundingBox="10639,656 13617,525 13670,1733 10692,18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06.2454">7248-600 864 0,'0'0'76'0,"0"0"-60"0,0 0-16 0,0 0 0 16,0-8 229-16,0 8 43 0,9-12 9 0,4 8 2 15,4-4-180-15,-4 5-36 0,5-5-7 0,4 8-2 16,-5-12-30-16,5 4-7 0,5 0-1 0,-5 1 0 16,0-5-20-16,0 0 9 0,-1-3-9 0,-3-1 0 15,4 4 8-15,-4-7-8 0,-5 3 0 0,4 1 0 16,1-5 8-16,-1 8-8 0,-8-7 0 0,0 0 0 15,0-5 17-15,-1 5-3 0,-3 3-1 0,-1-3 0 16,-4-1 8-16,5 1 2 0,-1-1 0 0,-4 1 0 16,-4 3-7-16,4 0-2 0,-5 1 0 0,1 7 0 15,4-4-6-15,-9 4 0 0,0 1-8 0,0 3 12 16,-4 4-12-16,5 0 0 0,-10 11 0 0,5-7 0 0,-5 4 0 16,1 4 0-16,-5 3 0 0,4-3 0 0,1 4 0 15,-1 7 0-15,1 1 0 0,3 7 0 0,1-8 0 16,5 12-10-16,-1 0 10 0,0 4-8 0,5 0 31 0,-1 0 6 15,5 4 2-15,5 0 0 0,-1-8-31 0,0 8 8 16,1-4-8-16,4 0 0 0,-1-8-16 16,1 4-5-16,4-7-2 0,0 3 0 15,5-12-187-15,4-11-38 0</inkml:trace>
          <inkml:trace contextRef="#ctx0" brushRef="#br0" timeOffset="5737.6405">8524-951 1209 0,'-13'0'108'0,"9"0"-87"16,-9 0-21-16,4 4 0 0,0 0 126 0,0 7 21 16,1-7 4-16,-5 12 1 0,4-12-60 0,0 3-12 15,0 1-3-15,-4 4 0 0,0 4-45 0,4-9-8 16,0 13-3-16,-4-5 0 0,-4 5-7 0,-1 3-2 15,5 5 0-15,0 3 0 0,-5-4 11 0,1 8 1 16,-5 0 1-16,4 4 0 16,-4-4-13-16,0 4-4 0,0-4 0 0,-4-3 0 0,4-1-8 0,0-4 0 0,-4 4 9 15,0 1-9 1,-1-9-43-16,5 0-13 0,5-3-2 0,-1-5-1 16,1 1-169-16,3-8-33 0,-3 0-7 0,17-8-2 0</inkml:trace>
          <inkml:trace contextRef="#ctx0" brushRef="#br0" timeOffset="5481.411">8033-694 1209 0,'0'0'53'0,"0"0"12"16,0-8-52-16,0 8-13 0,5-8 0 0,-5 1 0 0,0 3 151 0,4-8 27 0,-4 12 6 0,4-8 0 16,1-3-102-16,3 3-21 0,1-4-4 0,0 0-1 15,0 1-18-15,-5 3-4 0,1-4-1 0,8 4 0 16,-5-3 3-16,-3 3 0 0,4 4 0 0,-1-8 0 16,1 8 0-16,-9 4 0 0,0 0 0 0,0 0 0 15,0 0-17-15,5 4-3 0,3 0-1 0,1 8 0 16,-9 3-15-16,9-7 0 0,-5 4 0 0,5 7 0 15,-5-7 0-15,1 12 0 0,4-5 0 0,4 4 0 16,-4 5 0-16,-1-9 0 0,5 9 0 0,1-1 0 16,-1 4 0-16,4-8 0 0,-3 1-8 0,-1-5 8 15,0 1-45-15,0-5-3 16,0-3 0-16,0-4 0 0,0-4-88 0,-4-4-17 0,9-4-4 16,-9 0-715-16</inkml:trace>
          <inkml:trace contextRef="#ctx0" brushRef="#br0" timeOffset="4828.8018">6449-827 1069 0,'0'0'47'0,"-4"-7"10"0,0-1-45 0,4 4-12 15,-5-12 0-15,5 5 0 0,-4-1 70 0,4 0 12 16,4-3 2-16,-4 3 1 0,9-7-27 0,-5 11-6 16,9-12 0-16,-4 9-1 0,4 3-30 0,1-8-5 15,-1 4-2-15,4 1 0 0,1 7 14 0,-1-4 2 16,-3 8 1-16,3 8 0 0,1 4-10 0,4 3-1 15,-9 5-1-15,4 7 0 0,-4 8-9 0,1 0-2 0,-6 8 0 16,1 0 0-16,-4 0 13 0,-1 4 3 16,-4 3 0-16,0-7 0 0,-4 0 2 0,-1-12 1 0,1 4 0 15,-1-3 0-15,-3-1-7 0,-1-8 0 0,0 1-1 0,0-5 0 16,1-3 1-16,-1-5 1 0,-4-7 0 0,4 4 0 16,0-4 8-16,0-4 2 0,0 0 0 0,5-8 0 15,-5 0-19-15,5-3-3 0,0-5-1 0,4-3 0 16,0-1-8-16,4-3 0 0,-4-1 0 0,4-3 0 15,5-4 0-15,0 0 0 0,8-5 0 0,10-3 0 16,-1 8 0-16,0-8 0 0,5-4 0 0,0 8 0 16,0 8 0-16,-1-4 0 0,-3 4 0 0,-6 3 0 15,6 5 0-15,-10 3 0 0,1 0 0 0,-5 5 0 0,0 11 0 16,0-8 0-16,-4 8 0 0,0 8 0 16,0 0 0-16,-5 7 10 0,5 1-2 0,-5 7-8 0,1 1 22 15,-1 3-2-15,0 4-1 0,1-12 0 0,-1 5 2 0,1 3 1 16,-5 0 0-16,4 1 0 0,0-9-10 0,1 1-3 15,-1-5 0-15,1 5 0 0,-5-5-9 0,4 1 0 16,0 4-12-16,-4-1 12 16,0 1-65-16,0-1-6 0,0 1-1 0,0 3-615 15,-4 0-123-15</inkml:trace>
          <inkml:trace contextRef="#ctx0" brushRef="#br0" timeOffset="6277.917">9055-1431 1609 0,'0'0'35'0,"0"0"7"0,0-8 2 0,0 8 2 0,0-4-37 0,0-7-9 0,0-1 0 0,0 12 0 15,0 0 69-15,0 0 12 0,0 0 3 0,0 0 0 16,0 0-26-16,0 0-5 0,-4 16-1 0,0 3 0 16,-1 8 0-16,-4 1-1 0,-4 15 0 0,0 3 0 15,0 1-11-15,-5 8-1 0,1 3-1 0,-1 1 0 0,1-1 7 0,-1 1 2 16,-4-5 0-16,5 9 0 0,-1-5-24 0,-4 1-5 16,5-5-1-16,-5 5 0 15,0-9-17-15,4 5 0 0,5-12 0 0,-4 0 0 16,3-4-201-16,1-4-44 0,-18 27-9 0,23-23-2 15</inkml:trace>
          <inkml:trace contextRef="#ctx0" brushRef="#br0" timeOffset="6005.5286">8761-986 864 0,'0'0'76'0,"9"-4"-60"15,0-12-16-15,4 12 0 0,0-7 277 0,5-1 53 16,-1 0 10-16,-3 4 3 0,3 4-230 0,-4-7-45 15,5 3-10-15,-1 0-2 16,1 0-38-16,-1 4-8 0,5-3-2 0,-4 3 0 16,-1-4-8-16,1 0 0 0,0 4 0 0,4 0 0 0,4 0 0 0,-4 4-14 15,4-7 3-15,0 3 1 0,1-4 0 0,-5 8 0 16,4-8 0-16,0 4 0 16,-4 0-29-16,0 0-5 0,5 1-2 0,-10-5 0 15,1 4-44-15,-5 0-9 0,0-4-1 0</inkml:trace>
        </inkml:traceGroup>
        <inkml:traceGroup>
          <inkml:annotationXML>
            <emma:emma xmlns:emma="http://www.w3.org/2003/04/emma" version="1.0">
              <emma:interpretation id="{07459D0B-853F-4B48-954E-908981C5CE30}" emma:medium="tactile" emma:mode="ink">
                <msink:context xmlns:msink="http://schemas.microsoft.com/ink/2010/main" type="inkWord" rotatedBoundingBox="15920,223 20038,41 20096,1353 15978,15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509.1443">12148-795 1785 0,'0'0'159'0,"0"0"-127"0,0 0-32 0,9-4 0 15,4 0 82-15,0 0 10 0,-4 4 3 0,9-8 0 16,-5 4-64-16,5 0-13 0,-5 0-2 0,0-3-1 15,4 3-15-15,-3-4 0 0,3-4 0 0,-4 5 0 16,5-9-15-16,-5 0-5 0,5 1-2 0,-5-5 0 16,0 5 7-16,0-1 2 0,-4-3 0 0,4-1 0 15,0 1 13-15,0-1 0 0,-4 4-10 0,4-3 10 16,-4 3 14-16,4 1 7 0,-4-5 2 0,-5 12 0 16,1-7-7-16,-1 3 0 0,-4 12-1 0,0 0 0 15,0 0 2-15,0 0 1 0,-4-4 0 0,-9 0 0 16,-5 0-18-16,5 4 0 0,-5 4 8 0,5 0-8 15,-4 8 0-15,-5-4 0 0,4 7 0 0,-4 1 0 0,5 7 0 16,-5 1 12-16,0-5-3 0,0 9 0 0,4 3 3 16,1-8 1-16,-1 4 0 0,1 5 0 0,-1-5-3 0,5 8-1 15,0-8 0-15,4 8 0 0,0-7-9 0,5 7 0 16,-1-12 0-16,5 12 8 0,5-7-19 0,-1-1-4 16,1-4-1-16,3 5 0 15,5-9-152-15,1 1-30 0,3-1-6 0</inkml:trace>
          <inkml:trace contextRef="#ctx0" brushRef="#br0" timeOffset="7793.3679">13127-1002 1609 0,'-9'-16'71'0,"5"13"15"0,-1-9-69 0,1 8-17 0,-5-4 0 0,0 4 0 15,0 0 103-15,1 0 17 0,-1 4 3 0,-4-7 1 16,0 3-55-16,-1 4-10 0,1 0-3 0,0 4 0 15,-4 3-38-15,3-7-8 0,6 4-2 0,-10 8 0 16,5-4-8-16,-5 0 8 0,1 7-8 0,4-7 8 16,-5 8-8-16,1-1 0 0,-1 5 0 0,0 3 0 15,5-3 12-15,-4 3 1 0,4 0 0 0,-1 5 0 16,1-1-5-16,4-8 0 0,-4 5-8 0,5-1 12 16,3 5 0-16,1-5 0 0,-1-4 0 0,5 9 0 15,0-13-12-15,5 5 0 0,-1-1 0 0,5 1 0 16,8-8-24-16,1-1-8 0,0 1-2 0,-1-4-662 15,9 0-132-15</inkml:trace>
          <inkml:trace contextRef="#ctx0" brushRef="#br0" timeOffset="8038.4367">13223-979 1652 0,'0'0'73'0,"0"0"15"0,0 0-70 0,0 0-18 16,0 0 0-16,0 0 0 0,0 0 55 0,0 0 7 16,13-3 2-16,1-1 0 0,-1 0 17 0,4-4 4 15,1 4 1-15,-1-4 0 16,5-3-111-16,5-1-23 0,3 0-4 0,1 0 0 0,-5 1 52 0,5 3 18 16,4-4 0-16,0 4 0 0,-8-3-9 0,8 3-1 15,-5-4-8-15,1 4 12 0,0-3-12 0,0 3 0 0,-1-4 0 0,1 1-10 31,0 3-121-31,-1-4-24 0,1 8-5 0,-9-8 0 0</inkml:trace>
          <inkml:trace contextRef="#ctx0" brushRef="#br0" timeOffset="7118.2013">12083-1614 864 0,'0'0'76'0,"0"-12"-60"0,4 4-16 0,0-3 0 16,1-5 108-16,-1 4 18 0,1 1 4 0,-1 3 1 16,0-12-49-16,1 9-10 0,-1 3-1 0,0 0-1 15,-4 8-38-15,5-8-8 0,-5 8-2 0,0 0 0 16,0 0 19-16,0 0 4 0,0 0 1 0,0 0 0 16,0 0 6-16,4 8 0 0,1 4 1 0,-5 3 0 15,0 5-29-15,0-1-5 0,-5 9-2 0,1 3 0 16,-5 0 4-16,5 4 1 0,-9 4 0 0,-1 0 0 15,-3 8 1-15,-1-8 0 0,-4 8 0 0,5 3 0 0,-1 1-13 16,-4 0-2-16,0 3-8 0,0 5 12 0,0-5-12 0,5 1 11 16,-5-4-11-16,0 3 10 0,0-3-10 0,9-8 0 15,-5 0 0-15,5-4 8 0,4-8-8 0,1 0 0 16,-1 0 0-16,5 1 0 16,4-13-39-16,-5-7-3 0,5 7-1 0,0-7-932 15</inkml:trace>
          <inkml:trace contextRef="#ctx0" brushRef="#br0" timeOffset="8333.716">13899-1848 979 0,'26'-8'87'0,"-17"-4"-70"0,4 8-17 0,-4 0 0 0,0-3 119 0,-9 7 20 16,0 0 4-16,0 0 1 0,0 0-32 0,0 0-5 15,0 0-2-15,0 11 0 0,-5 5-31 0,-3 3-6 16,3 1-2-16,-8 7 0 0,4 4-14 0,-4 5-2 16,4 6-1-16,-4 5 0 0,0 0-15 0,-5 0-3 15,5 4-1-15,0 3 0 0,4-3-19 0,-4 7-11 16,0 1 12-16,0 7-12 0,0-11 15 0,4-1-4 15,-4 1-1-15,4 0 0 0,0-5-10 0,0-7-14 16,1 0 3-16,3 0 1 16,-4-4-54-16,5-4-12 0,-5-4-1 0,9 4-593 15,-8-11-118-15</inkml:trace>
          <inkml:trace contextRef="#ctx0" brushRef="#br0" timeOffset="8666.0892">14149-1002 1958 0,'0'0'43'0,"0"0"9"0,0 0 1 0,0 0 3 0,0 0-45 0,0 0-11 0,4 12 0 0,-4-12 0 16,0 8 0-16,0 3 0 0,5 1 0 0,-5 4 0 15,0 3 0-15,0-3 0 0,0 3 0 0,0 5 0 16,4-1 0-16,1-4 0 0,-5 1 0 0,4-1 0 0,5 1 17 0,-5-5 2 15,0 1 0-15,5-4 0 0,0-1 1 0,0-3 1 16,0-8 0-16,-1 4 0 0,5 0 21 0,1-4 4 16,-1-4 1-16,4 0 0 0,-3-11-5 0,3 3-1 15,1-4 0-15,-1 5 0 0,5-5-33 16,-4 0-8-16,-5-3 0 0,4-1 0 0,-3 1 48 16,3 0 7-16,-4-5 1 0,0 1 1 0,1-5-40 0,-1 5-8 15,-4 4-1-15,-1-5-8 0,-3 5-8 0,3 3-9 16,1 0-2-16,0 5 0 15,-9 3-142-15,4 0-29 0</inkml:trace>
          <inkml:trace contextRef="#ctx0" brushRef="#br0" timeOffset="9366.5062">14833-1252 1324 0,'5'-19'118'0,"-5"19"-94"0,4-8-24 0,-4-4 0 16,5 5 94-16,-5 7 14 0,4-8 4 0,-4 8 0 16,9-4 4-16,-1 0 0 0,-3 0 1 0,-5 4 0 15,0 0-85-15,9 4-16 0,-9-4-4 0,8 16-1 16,1-9-11-16,-4 9 0 0,3 0 0 0,-3 7 0 15,-1 12 31-15,1-11 4 0,-5 7 1 0,4 4 0 16,-4 0-19-16,0 0-3 0,0 0-1 0,4 0 0 16,-4-11 2-16,0 3 0 0,0 0 0 0,-4 1 0 15,4-9-15-15,0 0 0 0,0-7 0 0,0 0 0 0,-4-4 31 16,4-1 3-16,0-7 1 0,-9 8 0 0,4-4-11 16,5-4-1-16,0 0-1 0,0 0 0 0,0 0-12 0,0 0-2 15,-4-8-8-15,0-3 12 0,4-1-12 0,4-4 0 16,-4 1 0-16,4-1 0 0,1 5 0 0,4-13 0 15,-1 5 0-15,1-1 0 0,4 5 13 0,0-5 0 16,5 12 0-16,-5-7 0 0,5 3-13 0,-5 8-18 16,0 0 4-16,0 4 1 0,0 4 13 0,-4 0 0 15,4 4 0-15,0 0 0 0,-4 3 0 0,0-3 0 16,8 8 0-16,-3-1 0 0,-1-7 0 0,4 4 0 16,5-4 0-16,0-1 0 0,5-3 0 0,-1 0 0 15,0-4 0-15,5 0 0 0,0 0 0 0,4-4 0 16,-5 0 0-16,10-3 0 15,-1-1-24-15,1-8-3 0,-5 4 0 0,-4 1 0 0,-1-5 43 0,-3 1 9 0,-1-1 2 16,-4 4 0-16,-9-11-37 0,5 3-7 0,-1-3-2 0,-4 3 0 16,-4 1 19-16,4-1 0 0,-4 1 8 0,0-4-8 15,-5 3 0-15,5 4 0 0,-5 1 0 0,-4 3 0 16,0 0 12-16,-4 5 4 0,0-1 0 0,-5 0 0 16,0 4-16-16,-4 4 0 0,0 0 0 0,-5 0 0 15,-4 8-48-15,-4 8-13 16,8-1-3-16,-8 5 0 0,0-1 77 0,4-3 15 0,-4 7 4 0,4 4 0 0,0 1-17 15,0-5-3-15,0 4-1 0,4-3 0 16,1 3 8-16,4-3 1 0,-1 7 1 0,6-12 0 16,-1 5-29-16,9-1-7 0,0 0-1 0,0 1 0 0,9-5 16 15,-1 1 0-15,6-1 0 0,-1 1 0 0,4-5 10 0,1 9 5 16,8-16 1-16,5 7 0 16,4 1-218-16,4-5-43 0</inkml:trace>
        </inkml:traceGroup>
        <inkml:traceGroup>
          <inkml:annotationXML>
            <emma:emma xmlns:emma="http://www.w3.org/2003/04/emma" version="1.0">
              <emma:interpretation id="{5F9F17AD-4805-489A-909E-9E5B4472D551}" emma:medium="tactile" emma:mode="ink">
                <msink:context xmlns:msink="http://schemas.microsoft.com/ink/2010/main" type="inkWord" rotatedBoundingBox="22428,622 24173,545 24208,1353 22463,143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509.6188">18212-1115 806 0,'0'0'17'0,"0"0"4"0,4-8 1 0,0-4 2 0,1-3-24 0,-1-1 0 0,1 1 0 0,-1-1 0 16,5 0 118-16,-1-3 19 0,1-1 4 0,0 1 1 16,4 3-62-16,-4 5-12 0,4-13-2 0,0 9-1 15,0-1-41-15,1 4-8 0,-1 5-1 0,0-1-1 0,-4 4 3 0,-5-4 1 16,-4 8 0-16,0 0 0 0,0 0-1 16,0 0 0-16,0 0 0 0,0 20 0 0,-4 7 35 0,-1 0 6 15,-3 4 2-15,-1 8 0 0,0 0 6 16,0 4 2-16,0 0 0 0,1 4 0 15,-1-4-106-15,4 0-21 0,1-4-4 16,0 0-1-16,4-4 80 0,0 0 15 0,0 0 3 0,4-12 1 0,0-3-22 0,5-1-4 16,-9 5-1-16,5-16 0 0,3 3 11 0,-8-11 1 15,0 0 1-15,9 0 0 0,-9 0-21 0,9 0 0 16,4-11 0-16,0 3 0 0,-4-4 0 0,4-4 0 0,0 1 0 16,1-5 0-16,-1-3 0 0,4 3 0 15,1-11 0-15,-1 0 0 0,5 0 31 0,-4 0 1 16,-1 3 1-16,5 1 0 15,0 0-53-15,-4 7-10 0,-1 1-2 0,-3 7-1 0,-1 0 33 0,-5 12 0 16,-8 0 0-16,0 0 0 0,0 0 15 0,-4 8 9 0,4 8 3 16,0 3 0-16,-4 5-27 0,-1-1 0 0,5 1 0 15,0 7 0-15,0-8-26 0,0-3 2 0,5 3 1 16,-1-3 0-16,0-1 37 0,1 0 7 0,-1-11 2 0,1 4 0 16,-1-4-37-16,0 3-7 0,-4-11-2 0,9 4 0 15,-4 0 23-15,3-4 0 0,6 0 0 0,-6 0 0 16,1 0 47-16,4 0 13 0,0-4 4 0,5 0 0 15,-5 4-52-15,5-7-12 0,-1 3 0 0,1-4 0 16,-1-4 0-16,1 4 0 0,-1-7 0 0,1 3 0 16,-1 1 0-16,1-9 0 0,-5 4 0 0,0-3 0 15,-4-4 0-15,4 3 0 0,-4-3 0 0,4-1 0 16,0-3 0-16,-4 7 0 0,0 1 0 0,0-8 0 0,-1 7 0 16,1 8 0-16,4-7 0 0,-4 3 0 15,0 5-100-15,-5-1-22 0,5 4-5 0,-4 8-820 16</inkml:trace>
          <inkml:trace contextRef="#ctx0" brushRef="#br0" timeOffset="11127.0814">19515-982 345 0,'26'11'31'0,"-26"-11"-31"0,0 0 0 0,0 0 0 15,0 0 160-15,0 0 25 0,0 0 6 0,0 0 1 0,0 0-72 0,4 0-13 16,-4 0-3-16,9 8-1 0,0-8-11 0,4 0-3 16,-4 4 0-16,4-4 0 0,5 0-71 0,-5 0-18 15,4-4 0-15,1 0 0 0,-1 0 55 0,1 4 7 16,4-11 2-16,-5 7 0 0,1 0-64 0,-1-8 0 15,-3 4-12-15,-1-7 2 0,4 3 10 0,-4-4 14 16,1 12-3-16,-1-15-1 0,0-1-10 0,0 5 0 16,0-1 0-16,-4-3 0 0,4 3 0 15,-4 1 0-15,0-1 0 0,0 0-11 0,-9-3 11 16,4-1 0-16,0 9 0 0,-4-9 8 0,-8 5-8 0,-1-1 0 16,4 4 0-16,-8 1 0 0,-4-1 0 0,-1 12 0 15,-4-12-10-15,5 12 10 0,-5 0 0 0,0 4 0 16,0 4 8-16,-4-4-8 0,4 7 44 0,0 1 2 15,-5 8 1-15,5-1 0 0,-4 8-24 0,4 5-5 16,0-5-1-16,0 12 0 0,0 0-17 0,9-8 0 16,0 8 0-16,0 0 0 0,4 0 55 0,0-4 7 0,5 0 2 15,4-3 0-15,9-1-52 0,-1 0-12 0,1-4 0 16,4 0 0 0,5 1-48-16,4-9-13 0,0 1-3 0,4-1 0 15,0-7-104-15,10 0-22 0</inkml:trace>
        </inkml:traceGroup>
        <inkml:traceGroup>
          <inkml:annotationXML>
            <emma:emma xmlns:emma="http://www.w3.org/2003/04/emma" version="1.0">
              <emma:interpretation id="{425CF34D-BE55-4EAB-B62F-A93671F40AA6}" emma:medium="tactile" emma:mode="ink">
                <msink:context xmlns:msink="http://schemas.microsoft.com/ink/2010/main" type="inkWord" rotatedBoundingBox="25552,353 27993,246 28044,1399 25603,150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1" timeOffset="-6.07516E8">22070-876 345 0,'0'0'31'16,"0"0"-31"-16,0 0 0 0,0 0 0 16,0 0 15-16,0 0-3 0,0 0-1 0,11-5 0 0</inkml:trace>
          <inkml:trace contextRef="#ctx0" brushRef="#br0" timeOffset="12012.3336">21427-1185 288 0,'0'0'25'16,"0"0"-25"-16,0-4 0 0,0-4 0 0,0 4 325 0,0-8 60 15,0 5 12-15,0 7 3 0,0 0-269 0,0 0-54 16,0-8-10-16,0 8-3 0,0 0-51 0,0 0-13 15,0 0 0-15,-4 8 0 0,-9 3 0 0,4 9 0 16,-4-1 0-16,4 9 0 0,0-1 37 0,5 0 5 16,-5 4 1-16,9-7 0 0,-4 7-18 0,8 0-3 15,1-7-1-15,-1-1 0 0,9 4-21 0,-4 5 0 16,0-13 0-16,4 0 0 0,-4 1 0 0,-1-12 0 16,6-4 0-16,-6 3 0 0,1-7 0 0,4 0 0 15,5-7-12-15,-1-1 4 0,1 4 8 0,-5-16 9 16,0 9-1-16,5-9-8 0,-1 1 44 0,1-5 1 15,-1 1 1-15,-3-4 0 0,3-4-19 0,1-5-4 16,-1 1-1-16,1 4 0 0,-5 4-22 0,5 3 0 16,-1 9 0-16,-4-1-8 0,-4 8 8 0,0 5 0 15,-9 3 0-15,0 0 0 0,0 7 0 0,0 9 0 16,0 7 0-16,-9 1 0 0,5 7 0 0,-1-8 0 0,-3 9 0 16,3-1 0-16,1-4 0 0,-1-4 0 0,5 5 0 0,0-9 0 15,0 1 0-15,5-5 0 0,-1 1 0 0,1-1 0 16,-1-7 0-16,-4-8 0 0,9 0 0 0,4 4 0 15,-13-4 0-15,13-4 0 0,-4-4 8 0,4 1-8 16,4-1 0-16,-3 4 0 0,-6-12 0 0,6 1-8 16,-1 3 41-16,0-7 9 0,-4-1 2 0,4-3 0 15,-9 3-20-15,5-7-4 0,4-4-1 0,0 3 0 16,-4 1-19-16,0-4 10 0,4 4-10 0,-4-5 8 16,0 5-8-16,4 8 0 0,4-13 0 0,1 9 0 15,-1 4-161-15,-3 3-25 0,-10-4-5 0,5 9-1 16</inkml:trace>
          <inkml:trace contextRef="#ctx0" brushRef="#br0" timeOffset="12421.1959">22358-1057 691 0,'0'0'61'0,"0"0"-49"0,0-7-12 0,0 3 0 16,-5-4 182-16,5 8 34 0,0-12 6 0,0 12 2 15,0 0-91-15,0 0-17 0,0 0-4 0,0 0-1 16,0 0-75-16,0 0-16 0,0 0-2 0,0 0-1 15,0 0 27-15,0 16 4 0,-4-1 2 0,-5 5 0 16,-4-4-29-16,4 3-5 0,5 1-2 0,4-1 0 16,4 1 10-16,-4 3 1 0,-4-4 1 0,4 5 0 15,0-1-42-15,0-3-8 0,0-5-1 16,8 5-1-16,6-9 26 0,-10 1 0 0,-4-12 0 0,4 12 0 16,1-4 0-16,4-4 0 0,4-4 0 0,-5 3 0 15,-8-3-159-15,9-3-26 16,9-1-6-16,-1-4-1 0</inkml:trace>
          <inkml:trace contextRef="#ctx0" brushRef="#br0" timeOffset="12567.8702">22621-1505 1440 0,'4'-16'128'0,"-4"16"-103"16,-4-7-25-16,-1-1 0 0,5 8 94 0,-4-8 14 15,4 8 2-15,0 0 1 0,-4-4-64 0,4 4-13 16,0 0-2-16,0 0-1 16,0 0-156-16,0 0-31 0,0 0-7 0,0 0-540 0</inkml:trace>
          <inkml:trace contextRef="#ctx0" brushRef="#br0" timeOffset="12929.4889">23253-1700 1868 0,'0'0'41'0,"0"0"9"0,0 0 2 16,0 0 0-16,-9-4-42 0,9 4-10 0,0 0 0 0,0 0 0 15,-9-4 22-15,9 4 2 0,0 0 1 0,0 0 0 16,9 16 15-16,-5-8 2 0,1 7 1 0,-1 1 0 0,5 3-18 0,-5 1-3 16,-8-1-1-16,4 9 0 0,4-1-21 0,-4 4 0 15,4 4 0-15,-8-4 0 0,0 8 32 0,-1 4 1 16,1 4 1-16,0 8 0 0,-1-12-22 0,5 7-4 16,0 1 0-16,-4 7-8 0,-1-3 25 0,5-4-1 15,-4-12-1-15,0 8 0 0,8-16-23 0,-8 4 0 16,4-4 0-16,-5-4 0 0,1-7 0 0,-1-1 0 15,5 1 0-15,-4-12 0 16,0 3-98-16,4 1-24 0,0-12-5 0,0 0-820 0</inkml:trace>
          <inkml:trace contextRef="#ctx0" brushRef="#br0" timeOffset="13265.9241">23599-1720 1267 0,'9'-11'56'0,"0"11"12"0,-1-12-55 0,6 8-13 16,-6 0 0-16,6 0 0 15,-1 4 105-15,-4 0 19 0,4 0 3 0,4 0 1 0,10 8-52 0,-10-4-9 16,-17-4-3-16,0 12 0 0,4-4 0 0,-4 7 0 15,5 1 0-15,-5 3 0 0,4 1-8 0,-4 7-1 16,-4 4-1-16,-1 4 0 0,1 4-35 0,0 8-7 16,-1 12-2-16,-3-1 0 0,-1 1 13 0,4-1 2 15,-3 5 1-15,-1-1 0 16,0-4-17-16,0-3-9 0,5 0 10 0,-5-5-10 16,0 1-19-16,1-12-9 0,-1 0-3 0,0 0 0 15,0-8-77-15,-4 4-16 0,4-7-4 0,-4-5-512 16,0-7-102-16</inkml:trace>
        </inkml:traceGroup>
      </inkml:traceGroup>
    </inkml:traceGroup>
    <inkml:traceGroup>
      <inkml:annotationXML>
        <emma:emma xmlns:emma="http://www.w3.org/2003/04/emma" version="1.0">
          <emma:interpretation id="{E92D8F55-6CC1-4FCA-A77B-FD0370322C6E}" emma:medium="tactile" emma:mode="ink">
            <msink:context xmlns:msink="http://schemas.microsoft.com/ink/2010/main" type="paragraph" rotatedBoundingBox="3201,3961 27103,2282 27370,6087 3468,77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1941FF-CFF8-49D9-B568-D64C759DF311}" emma:medium="tactile" emma:mode="ink">
              <msink:context xmlns:msink="http://schemas.microsoft.com/ink/2010/main" type="line" rotatedBoundingBox="3245,3958 27103,2282 27212,3839 3355,5515"/>
            </emma:interpretation>
          </emma:emma>
        </inkml:annotationXML>
        <inkml:traceGroup>
          <inkml:annotationXML>
            <emma:emma xmlns:emma="http://www.w3.org/2003/04/emma" version="1.0">
              <emma:interpretation id="{C73B5151-8F12-4AEC-902F-93E388C6AC5D}" emma:medium="tactile" emma:mode="ink">
                <msink:context xmlns:msink="http://schemas.microsoft.com/ink/2010/main" type="inkWord" rotatedBoundingBox="3245,3958 9142,3544 9251,5091 3354,550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683.8976">2097 2317 1335 0,'0'0'29'0,"0"0"7"0,0-8 0 0,0 0 2 0,0 0-30 0,0 8-8 0,5-7 0 0,-5-1 0 15,-18 0 25-15,9 0 4 0,9 8 1 0,-9-8 0 16,-8 4 3-16,-1 1 1 0,10 6 0 0,8-3 0 16,-9 0 30-16,-9 4 7 0,-8 4 1 0,8 4 0 15,14 0-10-15,-14 3-2 0,-8 5 0 0,0 3 0 16,4 8 0-16,0 4-1 0,-4 0 0 0,-5 8 0 0,-4 4-35 16,4 4-8-16,5 3 0 0,-5-3-1 0,-4 4 1 15,4-8 1-15,9 3 0 0,9-3 0 0,-4-4-7 16,3-8-2-16,6 0 0 0,8-4 0 0,4 4-8 0,0-7-17 15,-4-1 4-15,9-8 1 16,4 9-152-16,5-9-29 0,-14-3-7 0</inkml:trace>
          <inkml:trace contextRef="#ctx0" brushRef="#br0" timeOffset="15305.6979">-250 2921 1440 0,'0'0'128'0,"-4"-8"-103"15,4 8-25-15,-5-3 0 0,1-5 52 0,-5 4 6 16,0-4 1-16,5 4 0 0,-1-4-18 0,-3 1-3 16,-1-1-1-16,5 0 0 0,-5-4-29 0,4 1-8 15,-3 3 0-15,-1 0 0 0,0-4 0 0,0 1 0 16,-4 7 0-16,4 0-8 0,-8 0 8 0,-1 4 8 15,-4 4-8-15,5 0 11 0,-5 0-11 0,0-1 0 16,-4 5 0-16,-1 4 0 0,1-4 11 0,0 7 0 0,-5 1 0 0,5 0 0 16,-1 7 5-16,1 0 0 0,0 5 1 0,-1-1 0 15,10 4-5-15,-5 0 0 0,4 0-1 0,1 8 0 16,-1-3-11-16,9 3 0 0,1-4 0 0,-1 0 8 16,9 0-8-16,0 0 0 0,4-8 0 0,1 1 0 15,-1-9 0-15,0 4 0 0,5 1 0 0,0-5 0 16,4-7 0-16,-4 0 0 0,-9-12 0 0,13 4 0 15,0 0 20-15,0-1 3 0,0-10 0 0,1-1 0 16,3-4-23-16,1-3 0 0,8-5 0 0,-13-3 0 16,5-9 21-16,4-3 0 0,0 0 0 0,0 0 0 15,0-8-1-15,-1 0 0 0,6-11 0 0,-1-1 0 16,5-7-11-16,-9-4-9 0,0-5 12 0,4 1-12 0,-4 0 0 16,0-4 0-16,-5 4 0 0,-3-4 0 0,3-1 0 15,-8 5-11-15,0 0 11 0,-1 8-13 0,1 3 13 0,-4 5 0 16,3-1-10-16,1 16 10 0,-4 4 0 0,-1 8 0 15,5 3 0-15,-5 5 0 0,0 7 12 0,1 0-2 16,-1 4-1-16,-4 8 0 0,0 0-9 0,0 0 0 16,5 12 0-16,-1 8 0 0,0-1 8 0,-4 8 7 15,-4 9 1-15,0-1 0 0,-1 4-28 0,1 4-4 16,-5 7-2-16,0 1 0 0,1 4 18 0,3-1 0 16,1 1 0-16,-5-1 0 0,5 5 0 0,-1 3 0 15,1 1 0-15,4-1 9 0,0 0-9 0,0 1 10 16,-5-5-10-16,10-3 10 0,-1-8-10 0,1-1 0 15,-5 1 0-15,4-8 0 16,0 0-22-16,5-11-10 0,-4 3-1 0,3-12-603 0,5-3-121 16</inkml:trace>
          <inkml:trace contextRef="#ctx0" brushRef="#br0" timeOffset="15609.8129">158 2894 1645 0,'0'0'72'0,"-4"-4"16"0,4-4-70 0,0 8-18 15,0 0 0-15,4-4 0 0,-4 0 76 0,4 1 11 16,-4 3 2-16,9 0 1 0,0 3-44 0,0 1-9 15,-5 4-1-15,5 4-1 0,-5 0-17 0,5-1-3 16,0 9-1-16,-5-1 0 0,1 1-6 0,-1-1 0 16,0 5-8-16,1-1 12 0,-5 0-12 0,0 1 8 15,4-5-8-15,0 1 0 16,1-1-21-16,-1 5-11 0,-4-9-1 0,5-3-593 16,3-4-118-16</inkml:trace>
          <inkml:trace contextRef="#ctx0" brushRef="#br0" timeOffset="16259.5995">1290 2387 748 0,'-5'-4'67'0,"1"0"-54"16,4-4-13-16,-4 1 0 0,-18 3 212 0,9-4 39 15,13 0 8-15,0 8 1 0,-9-4-132 0,-4 0-28 16,8 0-4-16,5 4-2 0,0 0-69 0,-17 4-13 16,-5 0-4-16,4 0 0 0,5 4-8 0,-4 0 0 15,-5 3 0-15,0 1-11 0,4-4 11 0,-4 7 0 16,5 1 10-16,-1 0-10 0,-4-5 0 0,9 9 0 15,0-5 0-15,4 5 0 0,-4-4 0 0,4-1 0 16,5 5 0-16,4-1 0 0,-5 1 0 0,5-5 0 16,0 5 0-16,5-5 0 0,4 5 0 0,-5-8-8 15,5 3 8-15,-5-3 0 0,5 7 0 0,0-3 12 16,-5 0-1-16,0 3-1 0,1-3 21 0,-5-1 4 0,4 5 1 16,-4-1 0-16,-4 1 0 0,4-1 1 0,0 1 0 0,0-1 0 15,-9-3-13-15,0-1-2 0,0 1-1 0,1 0 0 16,-5-1-8-16,-1 1-1 0,-3-1-1 0,-1 1 0 15,-8 3-2-15,4-3 0 0,-9 0 0 0,-4 3 0 16,4 1-28-16,-8-5-5 16,4 1-2-16,-5-1 0 0,10-3-82 0,-1 0-17 15,5-8-3-15</inkml:trace>
          <inkml:trace contextRef="#ctx0" brushRef="#br0" timeOffset="15752.7069">636 2266 1825 0,'0'0'40'0,"0"0"8"0,0 0 1 0,0 0 3 0,0 0-41 0,0 0-11 0,0 0 0 0,0 0-539 15,0 0-109-15</inkml:trace>
          <inkml:trace contextRef="#ctx0" brushRef="#br0" timeOffset="17048.3453">2238 2800 460 0,'0'0'41'0,"8"-7"-33"15,10-1-8-15,-9 0 0 0,-5-4 132 0,5 4 24 16,8 1 4-16,-4 3 2 0,-4-4-41 0,0 4-8 16,-5 0-1-16,5 4-1 0,4 4-18 0,-13-4-3 0,-8 12-1 0,3 3 0 15,5-15-24-15,-9 16-5 0,-4 3 0 0,-4 1-1 16,4 7-19-16,-1-3-4 0,1 3-1 0,0 0 0 16,-4 1-21-16,3-1-4 0,10-4-1 0,-5 1 0 15,0-1-9-15,5-4 0 0,8 1 0 0,5-8 0 16,0-1 0-16,-5-3 0 0,-4-8 0 0,18 8 0 15,8-8 0-15,-4 0 0 0,-9-8 0 0,9 0-11 16,9-3 11-16,-5-1 8 0,-4-8-8 0,0 1 11 16,-4-1-3-16,-1-3 0 0,5 0 0 0,-9-8 0 15,-8 3 14-15,-1 1 2 0,14 4 1 0,-5-5 0 16,-13 1-4-16,0 4-1 0,4-5 0 0,5 9 0 16,-5 3-6-16,-4-3-2 0,-17 7 0 0,-1 0 0 15,10 8-12-15,-14 0 0 0,-9 4 0 0,0 4 0 0,5 8 0 0,0 0 0 16,-5 3 0-16,-4 1 0 15,4 0-28-15,0-1-9 0,5 5-2 0,0-1-641 16,-5-3-129-16</inkml:trace>
          <inkml:trace contextRef="#ctx0" brushRef="#br0" timeOffset="17957.9595">3040 2555 1681 0,'0'0'74'0,"0"0"16"0,14-8-72 0,-6 4-18 0,5 0 0 0,1 0 0 16,-1 0 112-16,0 0 20 0,5 0 3 0,-5 4 1 16,-5 0-68-16,6 4-14 0,-1 4-2 0,0 0-1 15,0 0-34-15,0 3-6 0,-8 1-2 0,-1 8 0 16,5-1-9-16,-5 8 0 0,1 1 9 0,-5-1-9 15,8-4 0-15,-3 5 8 0,-5-1-8 0,4 0 0 16,-4 1 21-16,0-1 0 0,0 0 0 0,-4-3 0 16,8-1 0-16,-4-3 0 0,-4-1 0 0,-1 1 0 15,1-9 3-15,0 1 1 0,4-12 0 0,0 0 0 16,-5 8-9-16,5-8-1 0,0 0-1 0,0 0 0 16,0 0 0-16,0 0 0 0,0 0 0 0,0 0 0 15,5-8-14-15,-1-4 0 0,-4 1 0 0,0-5 0 0,9-4 0 16,-5 5 0-16,1-5-8 0,3 1 8 0,5-5 0 15,1 1 0-15,-1 0 0 0,0 3 0 0,5 1 0 0,-5-1 0 16,9-3 0-16,-5 7 0 0,1 1 0 16,-1 7-16-16,5 0 3 0,-9 4 1 0,5 4-1 0,-5 0 0 15,0 4 0-15,0 8 0 0,1 3-1 0,-1 1 0 16,-5-1 0-16,6 5 0 0,3-1 4 0,-4 1 1 16,5-8 0-16,-1 3 0 0,1-7 9 0,4 0 0 15,4-4 0-15,1-4 0 0,3 0 0 0,5-4 0 16,-8 0 0-16,8-8 0 0,-4-3 0 0,-1-1 0 15,1 0 0-15,0-7 0 0,-1 0 0 0,-3 3 14 16,-10-7-3-16,5 3-1 0,-4-3-10 0,-1 4 0 16,-4-5 0-16,1 1 0 0,-6 0 28 0,6 3 3 15,-6 1 1-15,1 0 0 0,-5-1-32 0,1 1 0 16,4 3 0-16,-5 1 0 0,-4-1 0 0,4 9 0 0,-8-1 0 16,4 0 0-16,-4 4 0 0,4 1 0 0,-5 3 0 0,1 0 0 15,-5 4 0-15,5-4 0 0,-5 4 0 0,0 0 0 16,0 4 0-16,-4-4 0 0,4 4 0 0,1 0 0 15,-1 0 0-15,0 3 0 0,-4-3 0 0,4 4 0 16,-4 0 0-16,4 0 0 0,-4-1 0 0,4 1 0 16,1 0 0-16,-1 4 0 0,0 3 0 0,0 1 0 15,5 0-24-15,-5-1-5 16,5 9-1-16,4-1 0 0,0 4 30 0,0-3 0 0,0-1 0 0,0 4 0 16,4 5 0-16,0-1 0 0,1-8 0 0,4-3 0 15,-5-1 18-15,5-11 10 0,0 4 1 0,-1-5 1 16,5 1-22-16,1-4-8 0,3-8 0 0,1 4 0 0,4-4 0 15,0 0 0-15,4-3 0 0,0-5 0 0,5-8 0 16,0 1 0-16,-1-1 0 0,5-7 0 0,5 4 11 0,-1-5-11 16,5 9 12-16,-4-8-12 0,-5-1 13 0,0 1-4 15,9 4-1-15,-5 3 0 0,5-3-8 0,-9 7 12 16,0 1-12-16,-4 7 12 0,-5 0 0 0,-4 4 0 16,0 4 0-16,-4 8 0 0,-1 0 16 0,-3 3 3 15,-6 5 1-15,1 3 0 0,0 5-32 0,0-5 0 16,-9 9 0-16,4 3 0 0,-4-4 10 0,9 0-10 15,-9 5 10-15,4-5-10 0,-4 4 8 0,5-7-8 16,-1-1 0-16,0-4 9 0,-4-3-24 0,9 0-5 16,-4-1 0-16,3 1-1 15,-3-8-187-15,8-1-36 0</inkml:trace>
        </inkml:traceGroup>
        <inkml:traceGroup>
          <inkml:annotationXML>
            <emma:emma xmlns:emma="http://www.w3.org/2003/04/emma" version="1.0">
              <emma:interpretation id="{EEA360A2-CA2C-42BB-A309-3C090A29417F}" emma:medium="tactile" emma:mode="ink">
                <msink:context xmlns:msink="http://schemas.microsoft.com/ink/2010/main" type="inkWord" rotatedBoundingBox="11078,3925 14832,3661 14889,4470 11135,473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790.3744">8893 2239 2084 0,'0'0'46'0,"4"-12"10"0,-4 0 1 0,5-3 1 0,4 3-46 0,-9-4-12 0,4-3 0 0,0 7 0 16,1 4 37-16,-5 8 6 0,0 0 1 0,0 0 0 16,0 0-32-16,0 0-12 0,0 0 11 0,-5 8-11 15,-3 8 0-15,-1 3 0 0,-4 13 0 0,-1-1-10 16,-3 4 18-16,-1 0 3 0,5 0 1 0,4-4 0 16,1 0-12-16,3 1 12 0,5-9-12 0,0-3 12 15,9-1-1-15,0-3 0 0,-5-5 0 0,9 1 0 16,-4-4 6-16,4-4 2 0,5-8 0 0,-5 4 0 15,5 0 5-15,-1-8 2 0,1-4 0 0,-5 1 0 16,4-1-16-16,1-4-10 0,4-3 12 0,-9-1-12 16,5 5 15-16,-5-5-4 0,0 1-1 0,-4-1 0 0,-1-3 5 15,-3 3 1-15,4-7 0 0,-5 8 0 0,5-1 0 16,-5-3 1-16,-4-1 0 0,0 9 0 0,5-1-1 0,-5 4-1 16,-5 1 0-16,1 3 0 0,-5 0-15 0,5 0-13 15,4 8 2-15,-14 0 1 16,-3 8-22-16,-1-4-5 0,5 8-1 0,-9 3 0 15,0 1-118-15,-4 3-24 0,0 5-5 0</inkml:trace>
          <inkml:trace contextRef="#ctx0" brushRef="#br0" timeOffset="20197.8593">9586 2102 2059 0,'0'0'45'0,"0"0"10"0,0 0 1 0,0 0 2 0,0 0-46 0,0 0-12 0,0 0 0 0,0 0 0 16,0 0 58-16,9 8 10 0,0 0 1 0,-5 0 1 16,1 3-35-16,-1 1-7 0,-4 4-2 0,0 3 0 15,0 5-18-15,0-1-8 0,-4 4 8 0,4-3-8 16,-9 3 20-16,4-4 0 0,1 5-1 0,-5-5 0 15,5-3 0-15,-5 3 0 0,5-4 0 0,-5 1 0 16,0-8 21-16,0-1 4 0,5 1 0 0,0-4 1 16,4-8-17-16,-5 8-3 0,5-8-1 0,0 0 0 0,0 0 13 15,-9-4 3-15,5-4 0 0,4 0 0 0,-4 0-23 0,4-3-4 16,0-9-1-16,0 1 0 0,4-1 0 0,0-7 0 16,1 3 0-16,4-7 0 0,-1 0-4 0,5 0-8 15,1-4 11-15,8 4-11 0,0-1 0 0,4 5 0 16,-4-8-12-16,9 4 3 0,-5 3-2 0,5 5 0 15,4 0 0-15,0 3 0 16,0 5-26-16,-9-1-6 0,-4 4-1 0,4 4 0 16,1 1-136-16,-5 3-28 0,4 0-6 0,0 4-1 0</inkml:trace>
          <inkml:trace contextRef="#ctx0" brushRef="#br0" timeOffset="19397.6769">6870 2200 921 0,'0'-24'40'0,"5"13"10"0,4-1-40 0,4-8-10 0,0 1 0 0,5-1 0 15,3-3 207-15,6-4 39 0,3 7 8 0,6-3 2 16,-1 3-158-16,9 1-31 0,-9-1-7 0,4 1 0 16,1 7-48-16,-1 0-12 0,1 1 0 0,-5 7 0 15,-5 8 0-15,1 4 0 0,-5 3 0 0,1 9 0 16,-5 3 0-16,-5 8 0 0,-8 8 0 0,0 4 0 15,0 8 8-15,-9 0 8 0,0 3 3 0,-5 1 0 16,-4-8 17-16,-4-1 4 0,-4 1 1 0,-1-4 0 16,-4-4-11-16,0-4-2 0,5-4-1 0,-5-3 0 0,4-5 7 15,1 1 2-15,-5-9 0 0,9 5 0 0,-1-9-36 0,6-3 0 16,-5 0 0-16,4-4 0 0,9-4 13 16,0 0-4-16,-13 0-1 0,8-4 0 0,-4-4-8 0,5 0 0 15,4-3 0-15,-4-1 0 0,4-4 0 0,0 5 0 16,4-9 0-16,5 1 0 0,0-9 8 15,4 5-8-15,4-8 8 0,1 0-8 0,4-1 0 0,4-7 0 16,5 4 0-16,0 0 0 0,-1-4 0 0,5-4 0 16,5 4 0-16,-5-4 0 0,4 8 0 0,1 4 0 15,4 4 0-15,-5 3 0 0,1 1-9 0,-5 3 9 16,-4 13 0-16,-1-1 0 0,-8 4 0 0,4 12 0 16,-4 3 0-16,0 5 0 0,5 4 0 0,-10 3 0 0,1 8 0 15,-5 0 0-15,0 8 0 0,-4-4 0 16,-9 1 0-16,4 3 0 0,-4 0 0 0,-4-4 0 0,0 0 0 15,-5 0-10-15,0-4 10 0,-4-4 0 0,4-3 0 0,-4-1 0 16,-5-3 0-16,5-1 0 0,4-7 8 0,1 0-8 16,-1-5 9-16,4 1-9 0,5-8 12 0,0 0-12 15,0 0 9-15,0 0-9 0,0 0 0 0,0 0 9 16,-8-8-9-16,3 1 10 0,5-5-10 0,0-4 10 16,5 5-10-16,-1-9 0 0,0 1 0 0,5-9 0 15,0 1 0-15,9-8 0 0,3-4 0 0,6 0 0 16,-1-4 0-16,5 0 0 0,0-4 0 0,4 4 0 15,0 4-10-15,0 0 10 0,-4 4 0 0,4 8-9 16,-5 7 9-16,1 5 0 0,-5 3 0 0,-4 4 0 0,5 4 8 16,-5 8 1-16,-5 4 0 0,-4 8 0 0,0 3-9 15,-4 1 0-15,4 11 0 0,-13-4-11 0,0 8 11 0,-4 0 0 16,-5 4 10-16,0-3-10 0,1-1 0 16,-5 0 0-16,8 0 0 0,-4-4 0 0,1 0-17 0,3-3-7 15,1-5 0-15,-5 0-1 16,5-7-95-16,4-4-18 0,0-1-4 0</inkml:trace>
          <inkml:trace contextRef="#ctx0" brushRef="#br0" timeOffset="20585.933">10271 2188 1544 0,'-5'20'68'0,"5"-20"15"0,0 0-67 0,-4 11-16 0,4-3 0 0,-5 4 0 15,5-12 91-15,0 0 14 0,0 0 3 0,0 0 1 16,9 8-46-16,-9-8-10 0,9 3-1 0,4 1-1 16,0-8-23-16,5-3-5 0,-5-9-1 0,9 4 0 15,0-3-4-15,0-5-1 0,0 1 0 0,-5-1 0 16,5 5 14-16,0-5 2 0,0-7 1 0,-4 7 0 15,-1 1 8-15,1-5 2 0,-5-3 0 0,0 8 0 16,-4-5-23-16,0 5-4 0,-5-1-1 0,5 9 0 16,-5-9-4-16,-4 4-2 0,0 5 0 0,-4-1 0 15,-1 4-10-15,5 8-16 0,-8 0 4 0,-10 4 1 16,1 0 11-16,-5 4 12 0,0 4-2 0,-5 3-1 0,1 1-9 16,4 3 0-16,-4 5 0 0,4-1 0 0,0 8 0 15,0-3 0-15,4 3 0 0,1 0 0 0,-1 0 0 16,5 4-11-16,4-4 11 0,1 1-12 0,3-1 36 15,1-4 6-15,4-3 2 0,4 3 0 0,1-8-32 0,-1 1 0 16,9-5 0-16,0 1 0 16,5-4-18-16,8-1-10 0,1-3-1 0,3 0-1 15,5-8-160-15,9 0-32 0,48-4-6 0,-8-11-2 0</inkml:trace>
        </inkml:traceGroup>
        <inkml:traceGroup>
          <inkml:annotationXML>
            <emma:emma xmlns:emma="http://www.w3.org/2003/04/emma" version="1.0">
              <emma:interpretation id="{49E6EC87-6F1D-42D7-9855-5B027A186299}" emma:medium="tactile" emma:mode="ink">
                <msink:context xmlns:msink="http://schemas.microsoft.com/ink/2010/main" type="inkWord" rotatedBoundingBox="17637,3295 20746,3077 20822,4162 17713,438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743.9539">13701 1591 1256 0,'0'-19'56'0,"5"11"11"16,-5-8-54-16,4 1-13 0,1-1 0 0,-1-3 0 16,0 7 114-16,1-4 20 0,4 9 4 0,4-9 1 0,-9 4-46 0,5 5-9 15,0 3-1-15,-9 4-1 0,8 0-39 16,1-4-8-16,-9 4-2 0,0 0 0 0,5 8-9 0,-1 7-3 16,-8 5 0-16,-1 7 0 0,-4 4-21 0,1 8 0 15,-5 8 0-15,-5-4 0 0,0 8 12 0,-4-1-3 16,1-3 0-16,-1 8 0 0,-5-5 15 0,5 1 2 15,0-4 1-15,0 0 0 0,5-8 9 0,-1-4 3 16,10-4 0-16,-6 0 0 0,6-7-15 0,-1-1-4 16,4-7 0-16,1-1 0 0,0-7-8 0,4-8-1 15,0 0-1-15,0 0 0 0,0 0 13 0,0 0 2 16,0 0 1-16,0 0 0 0,0 0-26 0,0-8 0 16,4-4 0-16,-4 1 0 0,0-1 0 0,0-4 0 15,0 1 0-15,4-1 0 0,1-3 0 0,-1-9 0 16,1 1 0-16,3-4 0 0,1-4 12 0,0-4-4 15,4 0 0-15,0-4 0 0,5 0-8 0,-1 0-17 16,5-4 4-16,0 4 1 0,-4-3 3 0,4-1 1 16,0 4 0-16,4 0 0 0,-8 8 8 0,-1 4 0 0,5 3 0 15,-4 1-8-15,-1 0 8 0,-4 7-10 0,0 5 10 0,1 3-10 16,-6 0 10-16,1 5 0 0,-4-1 8 0,3 4-8 16,-3 4 0-16,4 0 0 0,-9 0 0 0,4 12-12 15,5 3-1-15,-5 1-1 0,9 7 0 0,-8 8 0 16,3 8 14-16,-3 4 0 0,-1 4 0 0,1 8 0 15,-1-5 0-15,0 9 0 0,5-5 0 0,0 9 0 16,-5-9 0-16,1 5 0 0,-1-8 0 0,-4-5 0 16,4 1 0-16,-4-4 0 0,0-4 8 0,0-4-8 15,5-7 0-15,-5-9 0 0,0 1-8 0,4-1 8 0,1-11 0 16,-5-8 15-16,0 0-2 0,0 0 0 0,8 8 7 16,6-8 2-16,-6-4 0 0,5 0 0 0,1-8-12 15,-1-3-2-15,0-5-8 0,0 1 12 0,0-1 4 16,5-3 1-16,-1-5 0 0,1-3 0 0,4 0-7 0,-5-4-2 15,1-4 0-15,8-4 0 0,-8 4 4 0,4 0 1 16,-5-4 0-16,5 0 0 0,-9 4-13 0,5-4 0 16,4-11 0-16,4-1 0 0,1 4 0 0,-1 5-10 15,5-1 2-15,-1 0 0 16,-3 8-17-16,-1 0-3 0,5 4-1 0,-5 4 0 16,-4 3-137-16,0 5-27 0,13-16-6 0,-18 19-1 15</inkml:trace>
          <inkml:trace contextRef="#ctx0" brushRef="#br0" timeOffset="22225.0394">15066 1373 1371 0,'0'0'60'0,"9"-8"14"0,-5 0-59 0,0 1-15 15,1-5 0-15,-1 0 0 0,1-3 106 0,-5 3 18 16,0 0 4-16,4 0 1 0,-4 12-51 0,0 0-10 15,0-7-3-15,0 7 0 0,0 0-37 0,0 0-7 16,0 0-1-16,0 0-1 0,0 0 10 0,0 0 3 16,0 15 0-16,-4 1 0 0,-1 3-7 0,1 1-1 15,-5 3 0-15,0 16 0 0,1 0 24 0,-1 4 4 16,-4 0 0-16,4 8 1 0,0-4-1 0,0 3 0 16,-4-3 0-16,0 4 0 0,-5-1-32 0,1-3-6 15,-1 0-2-15,1 0 0 0,4 0-4 0,-5-8 0 16,5 0-8-16,4 0 12 0,-4-12-12 0,4 0 0 15,0 1 0-15,1-9 0 0,3-3 0 0,1-1 0 16,-1-3-13-16,1 0 4 16,4-12-45-16,0 0-9 0,0 0-1 0,0 0-1 15,0 0-111-15,-9-4-23 0,5-4-4 0</inkml:trace>
          <inkml:trace contextRef="#ctx0" brushRef="#br0" timeOffset="22604.1752">14807 1767 1220 0,'-9'-12'27'0,"9"8"5"0,0-7 2 0,5-1 0 0,-5 4-34 0,4-8 0 0,-4 1 0 0,4-5 0 0,1 1 84 0,-1-1 9 16,1-3 3-16,3-4 0 0,-3 3-27 0,4 1-5 16,-1-4 0-16,5 7-1 0,1-3-26 0,-1 3-5 15,0-3 0-15,5 3-1 0,-1 9 2 0,5-1 1 16,0-4 0-16,0 1 0 0,4-1-9 0,1 4-1 15,3 1-1-15,5-5 0 0,5 4-3 0,-5 1-1 16,-4-5 0-16,8 8 0 0,5-3-19 0,-5 3-17 16,-8 0 3-16,9 4 1 0,-1 0 13 0,-4 4 0 15,-8 4 0-15,3-4 0 0,-3 4 30 0,-1-4-1 16,0 8 0-16,-4 0 0 0,-9 3-21 0,1 1-8 16,-1 0 0-16,0 7 9 0,-13 1-1 0,-5 7 0 15,1 0 0-15,-5 1 0 0,1-5 39 0,-10 0 7 16,-4 5 2-16,-4-5 0 0,4 0-26 0,-5 1-5 15,-8-5-1-15,-4 5 0 0,8-5 13 0,-4 1 3 16,4-5 0-16,-4 1 0 0,-4 0-32 0,4-1-8 16,4-3 0-16,0 0 0 0,-4-5-19 0,4 5-5 0,5-4 0 15,4 0-1 1,-4-4-40-16,4 7-8 0,0-11-2 0,9 4-658 0,0-4-132 16</inkml:trace>
          <inkml:trace contextRef="#ctx0" brushRef="#br0" timeOffset="23303.4463">16097 1771 1094 0,'22'-8'97'0,"-22"8"-77"0,-5 0-20 0,5 0 0 0,0 0 129 0,0 0 23 15,0 0 4-15,0 0 0 0,-4-4-36 0,4 4-8 16,0 0-2-16,0 0 0 0,0 0-43 0,13-4-9 15,9 0-2-15,5 4 0 0,-1 0-24 0,0-8-6 16,0 5-1-16,5-1 0 0,4-4-11 16,0 4-2-16,-8 0-1 0,3-4 0 0,6 4-28 0,-1 4-6 15,-5-7-1-15,1 7-668 16,-9-4-135-16</inkml:trace>
        </inkml:traceGroup>
        <inkml:traceGroup>
          <inkml:annotationXML>
            <emma:emma xmlns:emma="http://www.w3.org/2003/04/emma" version="1.0">
              <emma:interpretation id="{660EC635-AA84-413C-BA61-E24DB6AC2C45}" emma:medium="tactile" emma:mode="ink">
                <msink:context xmlns:msink="http://schemas.microsoft.com/ink/2010/main" type="inkWord" rotatedBoundingBox="21495,2708 27105,2313 27212,3839 21602,423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773.7006">18181 1143 1216 0,'0'0'27'0,"0"0"5"0,0 0 2 0,4-8 0 0,-4 0-34 0,0 0 0 15,0 1 0-15,0-1 0 0,0 0 69 0,-4 0 7 16,-1-3 2-16,1 7 0 0,-5-4-11 0,1 4-3 16,-6 0 0-16,1 0 0 0,-4 0-51 0,-1 4-13 15,5 0 0-15,-9 0 0 0,-4 0 56 0,-5 4 9 16,-4 8 2-16,0 0 0 0,0 3-17 0,-5 1-3 15,5 7-1-15,0 1 0 0,0-1 6 0,-5 4 2 16,5 4 0-16,-4 5 0 0,-1 3-34 0,5 3-6 16,0 5-2-16,4 0 0 0,-4 4 16 0,9-1 4 15,4 1 0-15,0-4 0 0,5-8-23 0,3 0-9 16,6 0 8-16,3 0-8 0,5-4 10 0,5 0-10 16,-1 0 12-16,9 0-12 0,5-3 0 0,-1-5-12 15,5 0 0-15,0-3 0 16,5-1-108-16,3-4-22 0,1 1-4 0,0-8-501 0,-1-5-100 0</inkml:trace>
          <inkml:trace contextRef="#ctx0" brushRef="#br0" timeOffset="24116.8104">18185 1864 1220 0,'27'-35'27'0,"-19"20"5"0,6-13 2 0,-1 1 0 0,-5 0-34 0,6-1 0 0,-6-3 0 0,6 8 0 16,-10 7 93-16,0 1 12 0,1 3 3 0,-5 0 0 15,0 12-16-15,0 0-4 0,0 0 0 0,0 0 0 0,-9 12-32 0,-4-4-6 16,-5 3-2-16,1 9 0 15,-10-1-25-15,5 5-6 0,-4 3-1 0,-5 0 0 16,5 1-6-16,0-1-2 0,8 0 0 0,5 1 0 0,-5-1-8 0,5-4 0 16,5-7 0-16,3 3 0 0,1 5-11 15,-1-9 3-15,5-3 0 0,5-4 0 0,-1 0 8 0,5-4 0 16,4-4 0-16,5 0 0 0,-5-4 11 0,9-4-3 16,0-8 0-16,0 5 0 0,4-1 14 0,0-4 2 15,-4 5 1-15,5-9 0 0,-6 5-5 0,6-5 0 16,-5 1-1-16,0-5 0 0,0 5 17 0,-5-1 3 15,-4-3 1-15,0 3 0 0,-4-3-32 0,0 7-8 16,-5 1 0-16,-4-5 0 0,0 5 11 0,-4 3 1 16,-5 0 0-16,-4-3 0 0,0 7-12 0,0 0 0 15,-5 8 0-15,-4-8 0 0,5 4 0 0,-5 4-17 16,0 4 4-16,-4 4 1 16,4-4-136-16,0 4-28 0,0-1-4 0</inkml:trace>
          <inkml:trace contextRef="#ctx0" brushRef="#br0" timeOffset="24811.497">18944 1420 1782 0,'0'0'79'0,"0"0"16"0,0 0-76 0,0 0-19 15,0 0 0-15,0 0 0 0,0 0 67 0,0 0 9 16,0 11 3-16,0 1 0 0,0 8-36 0,5-9-7 16,-10 13-2-16,5-1 0 0,0 4-5 0,0 1-1 15,-9 3 0-15,5-4 0 0,-5 1-12 0,5-5-2 16,-9 0-1-16,0-3 0 0,-1 3-13 0,-3-3 11 16,-1-5-11-16,5-3 10 0,-9 4 6 0,5-5 2 15,-1-3 0-15,5-4 0 0,4 4-18 0,-4-8 0 16,0 0 0-16,13 0 0 0,0 0 22 0,0 0 1 15,0-4 0-15,0-4 0 0,4 0-5 0,1-3-1 16,3-1 0-16,1-4 0 0,4-3-8 0,1 3-1 16,3-7-8-16,5 3 12 0,-4-3-12 0,4 0 0 15,-1-9 0-15,1 9 0 0,0-8 0 0,5 7 0 16,-10-3 0-16,10 8 0 0,-1 3 0 0,-4 0 0 16,-5 5 0-16,5-1 0 0,-4 8 0 0,-1 0 0 15,-3 4 0-15,-1 8 0 0,0 4 0 0,0-5 0 16,-9 1 0-16,10 12 0 0,-6-1-9 0,1 5 9 0,-5-1 0 15,5 4-9-15,-9 1 9 0,5-5 0 0,-1 0 0 0,0 1 0 16,-4-1 14-16,-4-7 8 0,0 7 2 0,-1-15 0 16,1 8-24-16,-1-5 0 0,-3-3 0 0,3 0 0 15,5-8-11-15,0 0-6 0,0 0-2 0,0 0 0 16,-4 8 19-16,4-8 0 0,0 0 0 0,0 0 0 16,0 0 0-16,0 0 9 0,0-12-9 0,0 4 8 15,0-3 4-15,4-5 1 0,1 4 0 0,3-7 0 16,1 3-13-16,0-3 0 0,0-1 0 0,4-3 0 0,9-1 0 15,0 1 0-15,-5-12 0 0,1 8 0 0,4-1 0 16,0 9 0-16,4 3 0 0,-4 1 0 0,0 3 0 16,-4 4 0-16,-1 0 0 0,1 4 0 0,-5 8 0 0,-4 0 0 15,-1 4 0-15,1 8 0 0,-9 3 0 0,0 4 8 16,5 5-8-16,-5-1 0 0,4-4 0 0,-8 5 0 16,-1-5 0-16,1 1 0 0,4 3 0 0,-5-8 0 15,1 1 0-15,0 3 0 0,-5-7 0 0,4 3-8 0,5-7 8 16,-4 4-10-1,-5-5-137-15,9 1-27 0</inkml:trace>
          <inkml:trace contextRef="#ctx0" brushRef="#br0" timeOffset="25328.5105">19800 1506 1987 0,'0'0'44'0,"0"0"8"0,9-8 3 0,-1-4 1 0,-3 4-45 0,-1 0-11 0,0 1 0 0,5-9 0 16,-9 16 67-16,0 0 11 0,0 0 2 0,0 0 1 16,0 0-34-16,5 8-7 0,-10 7-2 0,1 5 0 15,-1 7-18-15,-3 1-4 0,-1 3-1 0,-4 4 0 16,8 0 28-16,-8 0 5 0,4 4 2 0,1-4 0 15,-1-4-40-15,0 1-10 0,5-1 0 0,4 0 0 0,-5-4 0 0,1 1 0 16,0-5 0-16,4-4 0 16,0 5 0-16,-5-5 0 0,5-3 0 0,0-4 0 0,0-1 0 15,0-11 0-15,0 0 0 0,0 0 0 0,-4 4 53 0,4-4 9 16,0 0 2-16,0 0 0 0,-9-4-64 0,5 0-10 16,4 4-3-16,-9-7-1 0,4-5 22 0,1-4 5 15,0 1 1-15,-1-1 0 0,5 1-2 0,0-5-1 16,0 1 0-16,9-5 0 0,-5 1-11 0,5-5-16 15,0-3 4-15,4 0 1 0,5 0 11 0,-1 0 0 16,5-1 0-16,0-3 0 0,4 0 0 0,1 0 0 16,4 4 0-16,4 0 0 15,-5 7-30-15,1 5-4 0,9 3-1 0,3 5 0 16,-7-5 5-16,3 4 1 0,-4 12 0 0,0-4 0 0,-4 0 29 0,-9 4 18 16,4 4-2-16,-8 4-1 0,-1 12-15 0,-4-9 0 15,-4 5 0-15,-9 3 0 0,0 1 0 0,-4-1 0 16,-5 1 0-16,-9 3 0 0,-3-3 0 0,-6-1 0 0,-3 1 0 15,-6-1 9-15,-3 1-9 0,4-1-9 0,4-3 9 16,-4 3-13 0,4-7-26-16,-4 4-5 0,4-5 0 0,1 1-1 15,12 0-161-15,1 0-32 0,-23 3-6 0,18-15-2 0</inkml:trace>
          <inkml:trace contextRef="#ctx0" brushRef="#br0" timeOffset="25617.2244">20528 679 1728 0,'22'-8'153'0,"-13"8"-122"16,0-4-31-16,4 4 0 0,0 0 0 0,-4 4 0 15,-9-4 0-15,0 12 0 0,4 3 90 0,0 5 12 16,-8 3 2-16,4 5 1 15,-4 3-39-15,-1 8-8 0,1 8-2 0,-5-1 0 0,-4 5-20 0,4-4-4 16,5 3 0-16,-1 1-1 0,-3 0 26 0,3 0 6 16,-4-1 1-16,9 1 0 0,-4 0-52 0,4-5-12 15,-9 1 0-15,9-4 0 0,-4-4-18 0,4-4-3 16,0 0-1-16,0 0 0 16,-4-3-178-16,8-9-35 0,22 24-7 0,-17-28-2 0</inkml:trace>
          <inkml:trace contextRef="#ctx0" brushRef="#br0" timeOffset="25975.1859">20932 1782 1612 0,'0'0'144'0,"0"0"-116"0,0 0-28 0,0 0 0 16,0 0 40-16,13 0 1 0,0 0 1 0,5-3 0 31,-10-1 22-31,10 0 4 0,-1 0 0 0,5-4 1 0,-8 0-69 0,3-3-10 0,9-1-4 0,1-4-1 15,-10-3 35-15,1 3 6 16,4-3 2-16,-5-1 0 16,1-3-45-16,-5 3-9 0,0-3-2 0,-4-4 0 0,9 3 28 0,-5 1 0 15,-13-1 0-15,4 5 0 0,5-1 24 0,-9 1 11 16,-5-1 1-16,-8 5 1 0,0 3-8 0,-4 4-1 16,3 0-1-16,1 8 0 0,-9-3-27 0,0 3 0 15,0 3 0-15,1 1 0 0,-1 4 32 0,-5 0 0 16,1 4 1-16,4 3 0 15,-4 1-24-15,4-1-9 0,0 9 0 0,4-1 9 0,5 1-9 0,4-1 12 16,5 4-12-16,0 1 12 0,4-1 8 0,4 0 1 16,5-3 1-16,4-1 0 0,-4-3-35 0,4-1-7 15,4 1-2-15,-3-9 0 16,7 1-84-16,-3 0-17 0,0-12-3 0</inkml:trace>
          <inkml:trace contextRef="#ctx0" brushRef="#br0" timeOffset="26246.4308">21572 1096 2120 0,'0'0'47'0,"0"0"9"0,5-8 3 0,-5 8 0 0,0 0-47 0,8-8-12 0,10 1 0 0,-1-5 0 16,1 4 48-16,0 4 8 0,8-7 2 0,5 3 0 15,4-4-46-15,0 0-12 0,0 1 0 0,4-1 0 16,5 0 0-16,5-3 0 0,3-1 0 0,-4 4 8 16,-4 5-8-16,0-5-17 0,-4 8 4 0,-1-4 1 15,-8 0-14-15,0 5-2 0,-1 3-1 0,1 0 0 16,0-8-139-16,-5 4-28 0,22-16-6 0,-17 9-1 16</inkml:trace>
          <inkml:trace contextRef="#ctx0" brushRef="#br0" timeOffset="26523.6922">21923 375 1666 0,'0'0'36'0,"0"0"8"0,0 0 2 0,0 0 2 0,0 0-39 0,0 0-9 0,0 0 0 15,0 11 0-15,5-3 67 0,-5 8 11 16,-5-1 2-16,5 5 1 0,5 7-13 0,-5 0-4 0,-5 9 0 0,10-1 0 16,3 4 0-16,-3 4 0 0,-1-1 0 0,-8 13 0 15,-1 0-51-15,1-1-13 0,-9 1 0 0,0 19 0 16,-5-8 0-16,1-3 0 0,3-5 0 0,1 1 0 16,4-1 14-16,1-3 0 0,-5-5 0 0,4 1 0 15,4-8-74 1,1 0-14-16,0-4-3 0,4-4-608 0,4-8-122 0</inkml:trace>
          <inkml:trace contextRef="#ctx0" brushRef="#br0" timeOffset="26972.7142">22366 1381 1735 0,'0'0'38'0,"0"0"8"0,0 0 2 0,0 0 0 0,0 0-38 0,0 0-10 15,5 8 0-15,-5-5 0 0,4 5 52 0,-4-8 8 16,4 4 1-16,5 4 1 0,0-8-30 0,9 0-7 16,8 0-1-16,5 0 0 0,4-4 0 0,-9 0-1 15,-4 0 0-15,4 4 0 0,1-8-5 0,8 1-1 16,4-5 0-16,5 0 0 15,-13 4-17-15,0-3 0 0,-5-5 0 0,-9 8 0 0,-3-7 40 0,3-1 5 0,-4 1 1 16,5-1 0-16,-1 0-22 0,-3 1-5 0,-10-5-1 0,0 9 0 16,1-9-18-16,-5 20 0 0,0-12 0 0,0 1 0 15,-13-1 0-15,4 4 0 0,0 4 0 0,-9 0 0 16,-4 4 0-16,-4 0-12 0,-5 4 1 16,-8 4 1-16,-1 0 10 0,5 0 12 0,-4-1-2 0,-5 9-1 15,5 4-9-15,-1-9 0 0,5 5 0 16,0 3 0-16,9 1 0 15,-1 3 0-15,10 1 0 0,-1-1 0 0,9 0 56 0,1 5 7 0,3 3 1 16,5-4 0-16,9 4-64 0,0-3-18 0,4 3-1 0,0 0 0 16,9-4 31-16,4 1 5 0,9-1 2 0,1-4 0 15,-6 1-121-15,10-5-24 16,12-3-5-16,10 3-914 0</inkml:trace>
        </inkml:traceGroup>
      </inkml:traceGroup>
      <inkml:traceGroup>
        <inkml:annotationXML>
          <emma:emma xmlns:emma="http://www.w3.org/2003/04/emma" version="1.0">
            <emma:interpretation id="{078C7F70-86AD-4D24-9794-8EE6DD239ADB}" emma:medium="tactile" emma:mode="ink">
              <msink:context xmlns:msink="http://schemas.microsoft.com/ink/2010/main" type="line" rotatedBoundingBox="3370,6126 10455,5816 10526,7452 3442,7763"/>
            </emma:interpretation>
          </emma:emma>
        </inkml:annotationXML>
        <inkml:traceGroup>
          <inkml:annotationXML>
            <emma:emma xmlns:emma="http://www.w3.org/2003/04/emma" version="1.0">
              <emma:interpretation id="{CEA5A011-0FC4-462A-A413-83D25A6E4A3E}" emma:medium="tactile" emma:mode="ink">
                <msink:context xmlns:msink="http://schemas.microsoft.com/ink/2010/main" type="inkWord" rotatedBoundingBox="3382,6388 5208,6308 5268,7683 3442,776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452.6182">-575 4625 172 0,'0'0'16'0,"0"0"-16"16,0-3 0-16,0-5 0 0,5-4 205 0,-1 4 39 15,-4 8 7-15,0 0 1 0,4-11-136 0,-4 11-28 16,0 0-6-16,9-8-1 0,-4-4-22 0,3 4-5 15,-8 8-1-15,0 0 0 0,0 0-6 0,0 0-2 16,0 0 0-16,9-4 0 0,-9 4-7 0,0 0-2 16,0 0 0-16,0 0 0 0,0 0 0 0,5 4-1 15,3 12 0-15,-3-1 0 0,-5 5-4 0,4 7-1 16,-4 4 0-16,0 12 0 0,0 4-10 0,0 4-3 16,-4 7 0-16,4 5 0 0,0-1-5 0,0 0-2 0,-5 1 0 15,-3-1 0-15,3 5 0 0,1-5 0 0,-1-7 0 0,1-5 0 16,0 5 2-16,-1-12 1 0,5 0 0 0,0-8 0 15,-9-4-4-15,9-4-1 0,0-3 0 0,-4-5 0 16,0-3-8-16,4-1 0 0,-5-7 0 0,1 0 8 31,0 0-38-31,-5-4-8 0,0 0-2 0,0-4-945 0</inkml:trace>
          <inkml:trace contextRef="#ctx0" brushRef="#br0" timeOffset="28807.0372">-812 4797 1105 0,'0'0'48'0,"-8"-4"12"0,3-4-48 0,5 1-12 16,-4-5 0-16,4 4 0 0,0-4 65 0,0 1 11 16,0-5 3-16,0-3 0 0,0-1-26 0,4-3-5 15,9-5 0-15,1 1-1 0,7 4-5 0,1-1-1 16,9-3 0-16,0 4 0 0,4-5 4 0,0 5 1 15,0-1 0-15,0 5 0 0,0 3-24 0,5 1-5 16,-14 7-1-16,5 0 0 0,0 8-16 0,-5 0 0 16,-4 4 8-16,0 8-8 0,0-1 0 0,0 9 0 15,-5 3 8-15,1 5-8 0,-5-1 22 0,-9 8 1 16,-4 0 0-16,0 4 0 0,-9-4-13 0,1 4-2 16,-5-8-8-16,-1 1 12 0,-3-1 12 0,-1 0 3 0,1 0 0 15,-1-3 0-15,-8-5-15 0,4 0-2 0,0-3-1 16,-4-1 0-16,4 1-9 0,0-5 8 0,-5-3-8 15,6-4 8 1,-1 7-31-16,0-3-6 0,-5-4-2 0,5 0-601 0,0 0-120 0</inkml:trace>
          <inkml:trace contextRef="#ctx0" brushRef="#br0" timeOffset="29310.3362">75 4945 576 0,'0'-15'51'0,"0"11"-41"15,0-4-10-15,0 0 0 0,0 4 172 0,0-4 32 16,-9-7 6-16,4 7 2 0,5 8-90 0,0-4-18 16,-4-4-3-16,4 1-1 0,0-1-37 0,0 8-8 15,0 0-2-15,0 0 0 0,0 0-29 0,0 0-5 16,0 0-2-16,0 0 0 0,18 8-8 0,-10 3-1 0,1 1-8 16,0 4 12-16,4 7-2 0,0 4-1 0,0 4 0 15,1 4 0-15,-6 8 3 0,6-4 0 16,-10 8 0-16,0-4 0 0,1 0-4 0,-5 0-8 0,0-4 12 15,0 0-4-15,-5 0 0 0,-3-4-8 0,3 0 12 16,-4-8-4-16,-4-7 28 0,13-5 6 0,-17 1 1 0,12-4 0 16,-4-4-3-16,5-5-1 0,4-3 0 0,0 0 0 15,0 0-13-15,-4-7-2 0,-1-5-1 0,1-4 0 16,4-3-7-16,4-1 0 0,1-3-1 0,-5 0 0 16,4-9-2-16,0 1 0 0,5 0 0 0,0-8 0 15,4 4-13-15,-4-4 8 0,4 4-8 0,0-4 0 16,0 4 0-16,5 0-20 0,0-4 4 0,3 3 0 15,6-3-108-15,-1 4-20 16,5-4-5-16,0 8-512 0,4 8-103 0</inkml:trace>
          <inkml:trace contextRef="#ctx0" brushRef="#br0" timeOffset="29648.4639">886 4770 900 0,'0'0'40'0,"0"0"8"0,9 0-39 0,-9 0-9 15,0 0 0-15,0 0 0 0,-4 11 64 0,4 5 10 16,-5 4 2-16,-8-1 1 0,4 4-4 0,-4 5-1 16,4 3 0-16,-4 0 0 0,-4 0 17 0,4 0 3 15,-1 1 1-15,1-5 0 0,4 4-34 0,1-4-7 16,-6-3-2-16,6-5 0 0,3 1-25 0,5-1-5 16,-8-3 0-16,3-4-1 0,10-5-7 0,-5-7 0 0,0 0-1 15,0 0 0-15,0 0-11 0,17-3 10 0,-4-1-10 0,0-4 10 16,-4-4-1-16,9 4 0 0,-1-3 0 0,1-1 0 15,-1-8 9-15,-3 5 2 0,3-5 0 0,-4-3 0 16,9 3 12-16,-9-3 2 0,1-4 1 0,-1 3 0 0,4-3-11 0,-4 0-1 16,-4-4-1-16,-4 7 0 15,3 1-11-15,-3-1-3 0,-10 1 0 0,1 11 0 16,0 1 8-16,-10 7 0 0,1 8 1 0,-4 3 0 16,-5 5-47-16,0 4-10 15,-5 3-1-15,1 9-1 0,0-1-124 0,0 0-25 16,-5 0-5-16</inkml:trace>
        </inkml:traceGroup>
        <inkml:traceGroup>
          <inkml:annotationXML>
            <emma:emma xmlns:emma="http://www.w3.org/2003/04/emma" version="1.0">
              <emma:interpretation id="{F4765C8C-2B7F-497E-86BD-DE3B589EA7C9}" emma:medium="tactile" emma:mode="ink">
                <msink:context xmlns:msink="http://schemas.microsoft.com/ink/2010/main" type="inkWord" rotatedBoundingBox="5695,6024 9135,5874 9192,7168 5751,731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403.3886">3475 4501 1922 0,'0'0'42'0,"4"0"9"0,9-4 1 0,0 8 3 0,-4 0-44 0,4 3-11 16,-4 5 0-16,4 0 0 0,0 3 44 0,-4 5 8 16,0 7 0-16,0 0 1 0,-5 5-25 0,-4-1-6 15,0 4-1-15,-4 4 0 0,-1 0-2 0,1-4-1 16,0 0 0-16,-5 0 0 0,0 0-2 0,5-7-1 16,-5-5 0-16,5-7 0 0,-5 3 5 0,4-7 2 15,1-4 0-15,4-8 0 0,0 0-5 0,0 0-1 16,0 0 0-16,-9 0 0 0,5 0-4 0,-5-8-2 15,0 0 0-15,5-8 0 0,0 1-1 0,4-5 0 0,-5 1 0 16,5-9 0-16,0 1 0 0,9-4 0 0,0 0 0 16,4 4 0-16,0-5 1 0,5 1 0 0,3 0 0 0,-3 0 0 15,8 3-10-15,-8 9 0 0,-1 3 9 0,5 1-9 16,0 3 0-16,-9 8 0 0,5 0 0 0,-5 4 0 16,5 8 0-16,-5 0 0 0,-4 7 0 0,4 1 0 15,0 4 0-15,0-1-10 0,-4 1 10 0,0-1-13 16,4 1 13-16,0 3 0 0,0-7 0 0,-4 3 0 15,-5 4 0-15,1-3 0 0,4-4 0 0,-9-1 0 16,0-3 0-16,0 3 0 0,-5-3 0 0,1 0 0 16,-1-4 12-16,-3 3-4 0,-1-3 0 0,-4 4-8 0,4-4 9 15,-4-1-9-15,4 1 0 0,-4-4 9 0,4-4-9 16,0 0 0-16,0 0 0 0,5-4 0 0,4-4 0 0,-4 1 0 16,4-5 0-16,0-4 0 0,4 1-9 0,-4-5 9 15,9-3 0-15,0-4 0 0,-1 3 0 0,1-7 0 16,4 0 0-16,0 0 0 0,9-1 0 0,-4 5 0 15,0 0 0-15,-1 3 0 0,9 5 0 0,-4 3 0 16,0-3 0-16,-4 11 0 0,-1 4 0 0,1 4 0 16,-1 4 0-16,-3 4 0 0,-1 3 0 0,0 9 0 15,0-1 0-15,-4 9 0 0,0-9 8 0,-1 9 0 16,1-1-8-16,-4 4 12 0,3-4-12 0,-3 1 8 16,-1-1-8-16,1-4 0 0,3-3 0 0,-3-1-15 15,-5 5 2-15,4-5 0 16,-4-3-171-16,0-5-35 0</inkml:trace>
          <inkml:trace contextRef="#ctx0" brushRef="#br0" timeOffset="31845.7891">4852 4423 1951 0,'0'0'43'0,"0"0"9"0,0-12 1 0,0 4 2 0,0 8-44 0,0 0-11 16,0-8 0-16,-4 4 0 0,4 4 51 0,-4-7 8 15,4 7 1-15,-5-4 1 0,-4 4-43 0,1 4-9 16,-6 0-1-16,6-1-8 0,-10 9 0 0,5-4 0 15,0 0 0-15,0 3 0 0,-1-3 0 0,1 0 0 16,0 0-10-16,0 4 10 0,9-5-11 0,-5 1 11 16,4 0-8-16,5 0 8 0,0 3 0 0,0-3 0 15,0 0 0-15,0 0-8 0,9-4 8 0,0 4 0 16,0-5 0-16,4 1-8 0,-4 4 8 0,4 0 0 16,9-4 0-16,-5 8-8 0,1-5 8 0,-1 5 0 15,5 0-9-15,0 7 9 0,-4 1 0 0,-1-1 0 16,1 1 0-16,-5 7 0 0,0-4 20 0,-4 9 1 15,0-1 1-15,-9 0 0 0,-5-4 4 0,1 1 1 16,0-1 0-16,-9 0 0 0,-1-3-9 0,-3 3-2 0,-1 4 0 16,-8-8 0-16,0 1-16 0,-5-5-14 0,-4 1 2 0,0-1 1 31,0 1-146-31,0-8-30 0,8-5-5 0,1 1-2 0</inkml:trace>
          <inkml:trace contextRef="#ctx0" brushRef="#br0" timeOffset="30166.0547">1658 4118 1785 0,'5'-19'79'0,"4"15"17"0,8-8-77 0,-4 5-19 15,-4-1 0-15,0 0 0 0,4 4 56 0,0 4 7 16,-4 4 1-16,-9-4 1 0,0 12 0 0,4 3 0 0,5 5 0 0,-5 7 0 16,-17 4-45-16,9 8-8 0,8 0-3 0,-4 4 0 15,-8 4 2-15,-1 4 0 0,0-1 0 0,0 5 0 16,5 11 5-16,-5-3 0 0,-8 3 1 0,8-4 0 15,4 1 9-15,-3-5 2 0,-6 1 0 0,6-9 0 16,-6-3-16-16,6-4-4 0,3-4 0 0,-3-4 0 16,-10-4 0-16,5-3 0 0,8-1 0 0,-3-11 0 15,-1-1 0-15,-4-7 0 0,8 0 0 0,5-8 0 16,0 0 0-16,-8 0 0 0,-6-4 0 0,14 0 0 16,0-8-8-16,5 1 0 0,-10-1 0 0,5 0 0 15,5-7 0-15,-1-5 0 0,5 1 0 0,0-4 0 16,0 3 0-16,8-7 0 0,9 0 0 0,1-4 0 15,-5 0 0-15,8-4 8 0,14 4-8 0,-4 3 8 0,-14 1-22 0,5 4-5 16,4 7-1-16,4 5 0 0,1 3 20 16,-5 4 0-16,-9 4 0 0,1 4 9 0,-6-4-9 15,1 8-11-15,-13 4 3 0,0 0 0 0,0 4 8 0,-5-1 0 16,-8 5 0-16,-5 7 0 0,-9 5 8 0,-4-1 1 16,5 0 0-16,-5 4 0 0,-17 4-1 0,3 1-8 15,10-1 12-15,4-4-4 0,0 0-8 0,-4-4 0 16,-5 1 0-16,5-1 8 0,8-4-26 0,1-3-6 15,-14-1 0-15,14-3-732 16,-1 0-145-16</inkml:trace>
          <inkml:trace contextRef="#ctx0" brushRef="#br0" timeOffset="30421.4291">2382 4044 1486 0,'49'-27'66'0,"-27"19"14"0,4-3-64 0,-4 3-16 0,-9 4 0 0,4-4 0 16,14 4 89-16,-13 0 15 0,-18 4 4 0,17 4 0 15,1 4-38-15,-5 8-7 0,-13 3-2 0,0 8 0 16,-4 5-14-16,4 10-3 0,-5 5-1 0,-12 8 0 16,-10 3-11-16,10 1-1 0,12 3-1 0,-3 5 0 15,-10 3 5-15,-4-4 1 0,9 0 0 0,0 1 0 16,4-5-36-16,-4 0 0 0,-5 1 0 0,10-13-9 15,16-3 0-15,-12-4 0 0,-5-8 0 0,0 0-718 16,9-7-143-16</inkml:trace>
          <inkml:trace contextRef="#ctx0" brushRef="#br0" timeOffset="30775.8278">2597 5074 1450 0,'22'0'64'0,"-9"0"14"0,5 0-62 0,-5-4-16 16,5 0 0-16,-1-4 0 0,10-3 104 0,-1 3 17 15,-9-4 4-15,5-4 1 0,0 1-49 0,0-5-9 16,-4 5-3-16,-1-5 0 0,1 1-16 0,-5-5-3 16,5 1-1-16,-10 4 0 0,5-1-12 0,-4 1-2 15,-4-5-1-15,3 1 0 0,-3-1-11 0,-5 1-3 16,0-4 0-16,4-1 0 0,-4 1-16 0,0 0 8 15,5-1-8-15,-1 1 0 0,-4 4 0 0,4 7 0 0,-4-3 0 16,0 7 0-16,-4 0 0 0,4 12 0 0,-4-8 0 16,4 8 0-16,-9 4 0 0,0 4 0 0,-4 8 0 15,0-1 0-15,0 5 0 0,-1 3 0 0,1 8-10 0,0 5 10 16,0-5 0-16,0 8 0 0,4-4-9 0,0 4 9 16,0 0 0-16,5 4 0 0,0-8 0 0,-1 0 0 15,10-4-28 1,-5 4 0-16,4-8 1 0,5 1 0 0,-5-1-174 15,5-7-35-15</inkml:trace>
        </inkml:traceGroup>
        <inkml:traceGroup>
          <inkml:annotationXML>
            <emma:emma xmlns:emma="http://www.w3.org/2003/04/emma" version="1.0">
              <emma:interpretation id="{19574FD5-DD79-4ED7-A1B7-1B4125722ECE}" emma:medium="tactile" emma:mode="ink">
                <msink:context xmlns:msink="http://schemas.microsoft.com/ink/2010/main" type="inkWord" rotatedBoundingBox="10262,6800 10497,6790 10502,6892 10266,6902"/>
              </emma:interpretation>
              <emma:one-of disjunction-type="recognition" id="oneOf12">
                <emma:interpretation id="interp12" emma:lang="" emma:confidence="0">
                  <emma:literal>n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m</emma:literal>
                </emma:interpretation>
                <emma:interpretation id="interp15" emma:lang="" emma:confidence="0">
                  <emma:literal>^</emma:literal>
                </emma:interpretation>
                <emma:interpretation id="interp1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2761.2639">6046 4891 403 0,'0'0'17'0,"0"0"5"0,0 0-22 0,0 0 0 16,0 0 0-16,0 0 0 0,0 0 152 0,17 0 27 15,-17 0 5-15,0 0 0 0,0 0-72 0,18 4-14 16,-18-4-3-16,0 0-1 0,0 0-24 0,0 0-5 15,0 0-1-15,0 0 0 0,0 0-29 0,0 0-7 16,0 0 0-16,0 0-1 0,0 0-8 0,0 0-2 0,0 0 0 16,0 0 0-16,0 0-3 0,0 0-1 15,0 0 0-15,0 0 0 0,-5 0 0 0,1 0 0 0,0-4 0 0,-1 4 0 16,1-8 3-16,-1 4 1 0,1 0 0 16,0 0 0-16,-1-4-6 0,5 4-2 0,-4 1 0 15,4 3 0-15,0 0 0 0,9-8 0 0,-5-4 0 0,5 8 0 16,4-4-9-16,-4 4-16 0,4-3 4 0,0-1 1 15,0 4 19-15,0 0 3 0,1 0 1 0,3 0 0 16,-8 4-12-16,4 0-12 0,0 0 2 0,-4 4 1 16,-9-4 23-16,13 0 5 0,-4 4 1 0,0 0 0 15,-9-4 1-15,8 12 1 0,1-5 0 0,-4 5 0 16,-5-12-12-16,4 8-2 0,-4 0-8 0,0-8 12 16,4 8-12-16,-4 3 0 0,0-3 0 0,0-8 0 15,0 0-32-15,0 0-8 0,5 8-3 0,-5-8-876 16</inkml:trace>
        </inkml:traceGroup>
      </inkml:traceGroup>
    </inkml:traceGroup>
    <inkml:traceGroup>
      <inkml:annotationXML>
        <emma:emma xmlns:emma="http://www.w3.org/2003/04/emma" version="1.0">
          <emma:interpretation id="{4C974185-6AF9-4FF3-9230-29D86C967950}" emma:medium="tactile" emma:mode="ink">
            <msink:context xmlns:msink="http://schemas.microsoft.com/ink/2010/main" type="paragraph" rotatedBoundingBox="2937,9482 28069,7778 28200,9714 3068,114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DBD73E-9FA9-4030-871C-5BCC2774ECF8}" emma:medium="tactile" emma:mode="ink">
              <msink:context xmlns:msink="http://schemas.microsoft.com/ink/2010/main" type="line" rotatedBoundingBox="2937,9482 28069,7778 28200,9714 3068,11418"/>
            </emma:interpretation>
          </emma:emma>
        </inkml:annotationXML>
        <inkml:traceGroup>
          <inkml:annotationXML>
            <emma:emma xmlns:emma="http://www.w3.org/2003/04/emma" version="1.0">
              <emma:interpretation id="{0F750823-2AEE-4EFE-9279-42C9F3B71175}" emma:medium="tactile" emma:mode="ink">
                <msink:context xmlns:msink="http://schemas.microsoft.com/ink/2010/main" type="inkWord" rotatedBoundingBox="2965,9898 6244,9676 6324,10862 3046,1108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7752.5077">-97 8112 806 0,'0'0'72'0,"0"0"-58"15,-4-8-14-15,8-4 0 0,1 5 136 0,4-5 24 16,-1 4 4-16,-3-8 2 0,4 5-76 0,-1-5-15 15,6 4-3-15,-1 5-1 0,4-1-13 0,1-4-2 16,-5 0-1-16,0 5 0 0,5 3-19 0,-5 4-4 16,0 0-1-16,5 4 0 0,-5 7-18 0,0 1-3 15,0 8-1-15,0 7 0 0,-4 4-9 0,4 8 0 16,-8 0 0-16,-1 0 8 0,0 4-8 0,-4 0 0 16,0 0 9-16,-4 0-9 0,0 0 12 0,-1-4-3 15,-8-4 0-15,4 4 0 0,0-4 20 0,-4-4 4 16,0-4 1-16,4-7 0 0,-4-1 1 0,4-3 0 15,1-4 0-15,8-5 0 0,-14 1-20 0,6-4-4 16,-1 0-1-16,9-4 0 0,0 0 2 0,0 0 1 0,0-12 0 16,0 1 0-16,0 3-13 0,0-12 8 0,4 1-8 15,5-5 0-15,0-3 0 0,0-4 0 0,4-4 0 16,4 0 0-16,1-8 0 0,8-4 0 0,-8 0 0 16,8-4 0-16,5-3 0 0,-9-1 0 0,13 5 0 0,-4-1 0 15,4 4-9-15,-5 8 9 0,1 8-13 0,0 4 5 16,-1 7 8-16,1 8 0 0,-13 8-9 0,4 4 9 15,0 8 0-15,-5 12 0 0,1-1 0 0,-1 16 0 16,1 0 0-16,-5 12 0 0,-4 0 0 0,-1 8 0 16,-3-5 19-16,-5-3-2 0,0 4 0 0,0 0 0 15,0-5-5-15,0 1 0 0,-5 0-1 0,1-8 0 16,-5-4-11-16,5-8 12 0,0 1-12 0,4-5 12 16,-5-7-48-16,5-1-8 0,5-3-3 0,-5-12-660 15,8 4-132-15</inkml:trace>
          <inkml:trace contextRef="#ctx0" brushRef="#br0" timeOffset="46899.6641">-614 7948 921 0,'0'-8'82'0,"0"0"-66"0,-5 5-16 0,5-5 0 16,0 0 95-16,0 8 15 0,-4-4 3 0,4 4 1 15,0-8-33-15,0 8-6 0,-4-8-2 0,4 8 0 16,0-11-36-16,0 11-7 0,0-8-2 0,0 8 0 16,0-4 0-16,0 4 0 0,-9-8 0 0,9 8 0 15,-9-4-12-15,5 4-4 0,-9-4 0 0,-1 4 0 16,-3 0-12-16,-1 4 0 0,-4 0 0 0,5 0 0 15,4 4 0-15,-1-4 8 0,-12 8-8 0,4-1 0 16,-4 1 12-16,-5 4-4 0,9-5-8 0,0 9 12 16,-4-1 13-16,4 1 3 0,-4-1 0 0,4 5 0 15,4-1-10-15,1-3-2 0,-1 3 0 0,5-4 0 0,4 1-5 16,-4-1-2-16,0 1 0 0,4-1 0 0,0 1-1 16,1-1-8-16,-1 5 12 0,0 3-4 0,-4 0-8 15,13 1 10-15,-13 3-10 0,4 4 10 0,9 0-2 16,-4 4-8-16,-1 0 12 0,5 0-4 0,0 0-8 0,0 4 10 15,5-4-10-15,-1 0 10 0,5 0-10 0,4 0 0 16,-4-4 9-16,4 0-9 0,0-4 0 0,4 1 0 16,1-1 0-16,0-8 0 0,8-3 0 0,-4-5 9 15,0 1-9-15,0-4 0 0,4-9 24 0,5 1-3 16,-1-8 0-16,-3 1 0 0,-1-9-10 0,-4-4-3 16,0-3 0-16,0-5 0 0,4-3 11 0,1-4 1 15,-1-4 1-15,0-4 0 0,1-4 3 0,-1 0 1 16,-4-8 0-16,0 5 0 0,-5-1-10 0,5 0-3 0,-13-4 0 15,4 1 0-15,0 3-4 0,-8 0-8 0,3-4 11 16,-3 4-11-16,-1 1 8 0,-4-1-8 0,0 8 0 16,0 0 0-16,5 4 0 0,-5 7 0 0,-5 5 0 0,5 7 0 15,-9 5 0-15,1 3 0 0,-10 4 0 0,-4 4 0 16,-4 0-14-16,-5 12 3 0,-4-4 1 0,0 7 0 16,0 1-33-1,-5 3-6-15,1 1-2 0,4 3 0 0,0-3-18 16,4 3-4-16,0-3-1 0,5-5-558 0,8 1-111 0</inkml:trace>
          <inkml:trace contextRef="#ctx0" brushRef="#br0" timeOffset="48168.7937">1448 7921 115 0,'0'0'0'0,"0"0"10"0,-5-8-10 0,1 0 0 0,8 0 0 0,1 1 0 16,-10-1 216-16,5 0 40 0,-4 0 9 0,4 8 2 15,4-8-135-15,-4 4-28 0,-4-3-4 0,4 7-2 16,0 0-4-16,0 0-1 0,-9-4 0 0,5 0 0 15,4 4-20-15,0 0-4 0,-13 4-1 0,0 4 0 16,-14-1-24-16,10 5-4 0,-1 0-2 0,-4 3 0 16,-4 9-2-16,-5-5 0 0,9 5 0 0,0 3 0 15,-4 8-14-15,0 0-3 0,-5 0-1 0,9 8 0 16,4 0 1-16,1 4 0 0,-1-4 0 0,10 0 0 0,-1 3-10 16,9-7-1-16,-9 0-8 0,9-3 12 0,4-1-12 15,5 0 0-15,0-4 0 0,4 0 0 0,-4-7-16 0,4-1-7 16,13 0-1-16,1 1 0 15,-14-13-154-15,9 1-31 0,4-8-7 0,5 0 0 16</inkml:trace>
          <inkml:trace contextRef="#ctx0" brushRef="#br0" timeOffset="48547.7083">1672 8436 864 0,'0'0'76'0,"0"0"-60"16,-9 3-16-16,4 5 0 0,1-4 159 0,4-4 29 0,0 0 5 15,0 0 2-15,0 0-123 0,0 0-25 0,0 0-5 0,0 0-1 16,0 0-17-16,13-8-3 0,14-3-1 0,-10-1 0 16,-4-4-20-16,9 1 9 0,9-1-9 0,0-3 0 15,-9-1 13-15,-1-3-4 0,-7-1-1 0,12 5 0 16,5-5 14-16,-9 1 2 0,-14 4 1 0,6-5 0 16,7 1 23-16,-7 3 5 0,-1-3 1 0,-4 3 0 15,-5 1-20-15,0 3-4 0,5-3-1 0,-9-1 0 16,-9 5-9-16,5 3-1 0,4 0-1 0,-4 1 0 15,-10 3-8-15,-3 0-2 0,4 4 0 0,-5 4 0 16,5 8-8-16,-9 4 0 0,-13-1 0 0,9 5 0 16,-1 3 0-16,-3 5-9 0,-10 3 9 0,5 4 0 15,4 4 0-15,1 0 0 0,3 1 0 0,-3 3 0 0,3 0 9 16,5 0 3-16,9 0 0 0,0 0 0 0,-5-4-2 16,10 4 0-16,3-4 0 0,5 4 0 0,5-4-10 0,-5-4 0 15,4 0 0-15,5 0 8 0,8-3-8 0,1-1-9 16,8 0 9-16,-4-7-13 15,4-1-15-15,5-7-2 0,0-4-1 0</inkml:trace>
        </inkml:traceGroup>
        <inkml:traceGroup>
          <inkml:annotationXML>
            <emma:emma xmlns:emma="http://www.w3.org/2003/04/emma" version="1.0">
              <emma:interpretation id="{18707BE6-7F2C-4FE7-80D2-1ACCFF21A201}" emma:medium="tactile" emma:mode="ink">
                <msink:context xmlns:msink="http://schemas.microsoft.com/ink/2010/main" type="inkWord" rotatedBoundingBox="7782,9782 10178,9620 10267,10930 7871,1109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9999.0418">5032 8046 1209 0,'0'0'108'0,"0"0"-87"15,-4-4-21-15,-1 0 0 0,5 4 103 0,-8 0 16 16,-1 0 3-16,9 0 1 0,-9 0-47 0,0 0-10 15,1 0-2-15,-1 8 0 0,0-5-19 0,0 5-4 16,-4 4-1-16,0 4 0 0,4-1-22 0,-4 5-5 16,0-1-1-16,0 5 0 0,0 3-3 0,-1 0-1 15,1 0 0-15,4 5 0 0,1-5 4 0,3 0 0 16,1 1 0-16,4-1 0 0,0 0-12 0,0-7 0 16,4 3 0-16,5-3 0 0,0-5 23 0,4-3 9 15,-4-4 1-15,0-1 1 0,4-7-34 0,4 0 0 16,-4-3 0-16,5-5 0 0,4-4 0 0,-5-4 0 15,1 1 0-15,4-5 0 0,0 1 23 0,-5-5-3 16,1 1 0-16,-1-4 0 0,-3-1 10 0,-1 1 2 16,4 0 0-16,-8-8 0 0,4 4-9 0,-8-1-2 15,-1-3 0-15,0 4 0 0,1 4-9 0,-5-1-1 16,-5 5-1-16,1 4 0 0,0-1-10 0,-5 4 0 0,0 5 0 16,-4-1-11-16,0 4-7 0,0 0-2 0,4 8 0 15,-4 0 0-15,0 0-138 0,-1 0-28 0,-16 4-6 0,3 4 0 0</inkml:trace>
          <inkml:trace contextRef="#ctx0" brushRef="#br0" timeOffset="49494.5447">3918 7757 1209 0,'0'0'108'0,"0"0"-87"0,0 0-21 0,-9-4 0 16,5 4 103-16,4 0 16 0,0 0 3 0,0 0 1 16,-9 8-59-16,5 0-11 0,4 3-2 0,0 5-1 15,-5 0-36-15,1 7-14 0,-1 4 11 0,5 8-11 16,0-3 0-16,-4 7 0 0,-5-4 0 0,5 4 0 15,-1-4 0-15,1 0 0 0,0-4 0 0,4 0 0 16,-5-3 9-16,5-9-9 0,5-3 8 0,-1-1-8 16,-4-7 40-16,0-8 2 0,9 8 1 0,4-8 0 15,0-4-27-15,5-4-6 0,-1-7-1 0,10-1 0 16,-6-4 3-16,1-3 0 0,9-4 0 0,0-4 0 16,0-1-12-16,-1 1 0 0,1-4 0 0,0 0 8 0,-1-4-8 15,1 4 10-15,4 0-10 0,-8 4 10 0,-1-1 3 16,0 9 1-16,5 3 0 0,-9 5 0 0,-5 7-3 15,-3 4-1-15,-1 4 0 0,0 8 0 0,-4 4 2 16,-5 7 1-16,0 8 0 0,1 9 0 0,-10 3-13 0,1 11-10 16,-5 5 2-16,-4 11 0 0,-4-3 8 0,-5 3 0 15,-5 4 0-15,1 8 0 0,-5-4 0 0,1-4 0 16,-1 4 0-16,0 1 8 0,0-13 1 0,1-4 1 16,-5-3 0-16,0-4 0 0,-1-8 22 0,6-8 4 0,-1 0 0 0,-4-8 1 15,0-4-12-15,4-3-2 16,-4-4-1-16,4-5 0 0,1-3-10 0,3-8-3 15,1 0 0-15,0-4 0 0,-1-4 1 0,5-7 0 16,5-1 0-16,4-3 0 0,-1-1-2 0,10-7 0 0,0-8 0 0,8 0 0 16,9-4-8-16,5-4 0 0,8-4 0 15,9 0 0-15,9 4 0 0,4-3 0 0,5-1-10 16,8 4 10-16,-4 4-20 0,0 8 3 0,-4-1 0 16,4 5 0-1,-4 4-159-15,-1-1-31 0</inkml:trace>
          <inkml:trace contextRef="#ctx0" brushRef="#br0" timeOffset="50313.0921">5467 7929 1922 0,'0'0'42'0,"0"0"9"0,0 0 1 0,0 0 3 0,4-8-44 0,-4 8-11 16,0 0 0-16,0 0 0 0,0 0 35 0,0 0 5 16,0 0 0-16,0 19 1 0,0 1-23 0,0 3-5 15,-4 4-1-15,4 5 0 0,0 3-4 0,-5 0-8 16,1 0 11-16,4 0-11 0,0 0 40 0,0-8 0 15,0-3 1-15,4-1 0 0,1-3-19 0,-1-5-4 16,5-7-1-16,-1 4 0 0,6-8 19 0,-6-4 3 16,6-4 1-16,3-4 0 0,1-4-7 0,4 1-1 15,-5-9 0-15,10-3 0 0,-1-5 10 0,0-3 2 16,0 0 0-16,1-4 0 0,-1 0-29 0,-4 4-6 0,0-4-1 16,4-4 0-16,-4 0-8 0,-4 3 8 0,-1 1-8 15,-3 0 8 1,-6 4-40-16,5 0-9 0,1 4-2 0,-1-1-762 0,0 1-153 0</inkml:trace>
        </inkml:traceGroup>
        <inkml:traceGroup>
          <inkml:annotationXML>
            <emma:emma xmlns:emma="http://www.w3.org/2003/04/emma" version="1.0">
              <emma:interpretation id="{5BECAEF8-B31A-497D-A172-C854D037C736}" emma:medium="tactile" emma:mode="ink">
                <msink:context xmlns:msink="http://schemas.microsoft.com/ink/2010/main" type="inkWord" rotatedBoundingBox="11659,9542 16288,9229 16366,10380 11737,1069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2008.703">8832 7726 1076 0,'0'0'24'0,"0"0"4"0,4-8 2 0,-4 0 0 0,4-4-30 0,-4 1 0 16,0-5 0-16,-4 4 0 0,8 1 92 0,-4-5 13 16,-4 4 3-16,4-3 0 0,4 3-28 0,-4 0-6 0,0 5-1 0,0 7 0 15,0 0 3-15,0 0 0 0,0 0 0 0,0 0 0 16,5 11-41-16,-1 5-8 0,1 3-2 0,-1 9 0 15,0 3-9-15,1 4-1 0,-5 4-1 0,0 4 0 16,0 4-1-16,4 0 0 0,-8-1 0 0,4 5 0 16,0-4-13-16,0-4 0 0,-5 0 0 15,5 0 0-15,-8-8 36 0,8-4 5 16,-9-4 1-16,4 0 0 0,-3-7-6 0,-1-1 0 0,4-7-1 0,-3 0 0 16,-1-4 2-16,0-1 1 0,9-7 0 0,0 0 0 15,-4-3-20-15,4 3-4 0,-9-8-1 0,5 0 0 16,-5-4 27-16,4-3 6 0,5-5 1 0,0 1 0 15,0-5-25-15,5-3-5 0,-1-4-1 0,5 0 0 16,4-5-16-16,5 1 0 0,-1 0 0 0,5-4 0 16,0 0 0-16,4 0 0 0,1-4 0 0,3 4 0 15,-3 4-47-15,3 0-13 0,6 0-2 0,-1 4-1 16,4 4-1-16,1 3 0 0,-5-3 0 0,4 7-682 16,1 1-137-16</inkml:trace>
          <inkml:trace contextRef="#ctx0" brushRef="#br0" timeOffset="51390.6024">8138 7854 691 0,'0'0'61'0,"5"-7"-49"16,-1-1-12-16,1 0 0 0,-5-4 131 0,8 1 23 15,-3-1 5-15,-1-4 1 0,1 5-77 0,3-5-15 16,-3 0-4-16,-1-3 0 0,0-1-4 0,1 1-2 15,-1-1 0-15,1 1 0 0,-1-4-9 0,-4 3-1 16,4 1-1-16,-4-1 0 0,-4 8-14 0,0-3-2 16,-5-1-1-16,0 8 0 0,-4 1-6 0,0 3 0 15,-5 0-1-15,-8 4 0 0,0 0-9 0,-5 8-2 16,-4-1 0-16,-5 1 0 0,10 8-12 0,-1-1 0 16,-4 1 0-16,4 3 0 0,0 1 9 0,1-1-9 0,-1 1 8 15,9 3-8-15,0-3 12 0,0 3-4 0,9 1 0 16,-5-1 0-16,5-3-8 0,4 3-11 0,5 0 3 15,0 1 0-15,-1-5 8 0,5 5 0 0,0-5 0 16,5-3 0-16,-1 3 0 0,5-11-8 0,0 4 8 16,4-8-8-16,0 0 8 0,4-4-8 0,1-4 8 15,8 0-8-15,-4-8 8 0,9 0 0 0,4 1 0 0,-4-5 0 16,-5 0 0-16,5 1 0 0,0-1 0 0,-5-3 0 16,0 3 0-16,-4-3 11 0,4-1-3 0,-4 1 0 15,-4-1 7-15,4 1 1 0,-5-1 0 0,5 1 0 16,-4-1 3-16,-5 5 1 0,0 3 0 0,0 0 0 15,-4 4-20-15,4 4 0 0,-13 4 0 0,0 0 0 0,0 0 0 0,9 4 0 16,-9-4 0-16,9 16 0 0,0 0 0 0,-5 3-16 16,0 4 5-16,-4 5 1 0,-4 3 10 0,0 4 0 15,-5 4 0-15,-4 8 0 0,0 4-8 0,-5-1 0 16,-4 9 0-16,-4-5 0 0,-5 1 47 0,0 0 9 16,-8-9 3-16,4 9 0 0,0-8-16 0,0-4-3 15,-9 3-1-15,4-3 0 0,1-8-15 0,4 4-2 16,-1-11-1-16,-3-1 0 0,4-7-5 0,4-1-8 15,5-3 11-15,0-5-11 0,4-7 15 0,0 0-4 16,4-4-1-16,5-4 0 0,0 0-10 0,4-3 0 16,5-13 0-16,8 1 8 0,-4-9 21 0,13-3 4 15,0-4 1-15,5-4 0 0,4 0-34 0,9-8 0 0,-1-4 0 0,14 1 0 16,-4-1 0-16,8 4 0 0,0 0-12 0,5 5 3 31,4 3-15-31,-9 0-2 0,9 3-1 0,-4 1 0 16,-1 8-97-16,-3 8-20 0,-1 3-4 0,5 0-1 0</inkml:trace>
          <inkml:trace contextRef="#ctx0" brushRef="#br0" timeOffset="52540.7854">10025 7652 691 0,'26'-8'61'0,"-17"4"-49"0,-9-4-12 0,0 4 0 16,4-4 200-16,-4 1 38 0,0-5 7 0,-8 4 2 16,3-4-127-16,1 5-26 0,-1-5-5 0,1 4-1 15,-9-4-38-15,4 5-8 0,0 3-2 0,1 0 0 16,-10 4-20-16,5-4-4 0,-5 4 0 0,-4 4-1 15,5 0-15-15,-9 7 11 0,-1 1-11 0,1 4 10 16,-5 3 9-16,5 5 1 0,-9 3 1 0,4 4 0 16,0 4-21-16,5 4 0 0,-5 4 0 0,5 0-12 0,-5 0 12 15,9-4 0-15,0-4 8 0,0 4-8 0,9-8 0 16,5-3 0-16,-1-1 0 0,9-8-8 0,-5-3 8 0,5 0 0 16,5-9 0-16,-5-7 0 0,22 0 0 0,-5-4 0 15,1-3 0-15,8-5 8 0,0-4-8 0,1-3 9 16,3-1-9-16,6-3 10 0,-6-4-10 0,1-5 0 15,4 1 0-15,0 0 0 0,-8-4 39 0,3 0 15 16,1 0 3-16,-5 0 1 0,1-4-42 0,-5 4-8 16,4 3-8-16,0 1 12 0,-4 8 41 0,-4 3 9 15,-1 5 2-15,-4 3 0 0,5 4-64 0,-9 4-26 16,-9 4 2-16,0 0 0 0,4 12 24 0,-4 0-8 16,-4 7 8-16,-1 5 0 0,-3 3 16 0,3 0 8 0,5 4 1 15,-4 1 1 1,-5 3-72-16,5 0-14 0,-1 0-4 0,10 4 0 15,-5-8-102-15,4 0-21 0,0 0-4 0,5-3-692 0</inkml:trace>
          <inkml:trace contextRef="#ctx0" brushRef="#br0" timeOffset="53043.2279">10823 7441 1796 0,'0'0'40'0,"0"0"8"0,0 0 1 0,0 0 1 0,0 0-40 0,0-4-10 16,0-4 0-16,0 8 0 0,0 0 28 0,0 0 4 16,0 0 1-16,-8-4 0 0,-1 4-33 0,-4-3 0 15,0 3 0-15,-1 3 0 0,1-3 0 0,4 4 0 16,-8 4 0-16,4-4 0 0,0 4 8 0,-1 0-8 16,6-1 0-16,-1 1 0 0,0 4 14 0,0-4-4 15,1 0-1-15,3-1 0 0,5 5-9 0,-4 0 8 0,-1 3-8 16,1 1 8-16,4-4-8 0,0 3 0 0,4 1 0 0,1-1 0 15,-1 5 0-15,1-4 0 0,3 3 0 16,1 1 0-16,-5-5 0 0,5 5 0 0,9-1 0 0,-9 1 0 16,-1-5 44-16,-3-3 16 0,-1 4 3 0,-4-5 1 15,5 1-12-15,-5 0-3 0,-5-1 0 0,1 1 0 16,4 0 24-16,-9-1 5 0,5-3 1 0,-10 4 0 16,1 0-63-16,4-1-16 0,1-3 0 0,-5 4 0 15,-5-4 0-15,-4-1 0 0,5 1 0 0,-1 0 0 16,0 0 0-16,-4-4 0 0,5 4 0 0,-1-5 0 15,-8 1-202-15,4 0-43 0,0 4-9 16,0-4-2-16</inkml:trace>
          <inkml:trace contextRef="#ctx0" brushRef="#br0" timeOffset="53899.5187">11477 7453 1594 0,'0'0'35'0,"-13"-4"7"0,0 0 2 0,4 0 1 0,0-4-36 0,5 4-9 16,-5-3 0-16,5-1 0 0,-1 4 80 0,5 4 13 15,0-8 3-15,0 8 1 0,-4-8-23 0,4 8-5 16,0 0-1-16,0 0 0 0,0 0-54 0,-4 4-14 15,-5 0 0-15,9 12 0 0,-5 3 28 0,-3 5 2 16,-6 7 1-16,6 8 0 0,-1 0-13 0,5 4-2 16,-10 0-1-16,1 7 0 0,0-3 2 0,4 0 1 15,-4 0 0-15,-4-1 0 0,-1-3 14 0,5-4 2 16,4-4 1-16,0 1 0 0,-8-5-8 0,4-4-2 16,4-7 0-16,-4-1 0 0,4 1 2 0,4-9 0 15,-8 1 0-15,5-4 0 0,3 0-9 0,1-1-2 16,-1-7 0-16,5 0 0 0,0 0-6 0,0 0-2 15,-4-4 0-15,0 1 0 0,-1-5-8 0,5-4 0 16,-4 0 9-16,8 1-9 0,-4-5 16 0,5-3-2 16,-1-9 0-16,0 1 0 0,5 0-25 0,4-5-5 0,0-7 0 15,9 0-1-15,0-3 17 0,5-1-12 0,-5-4 12 16,8 0-10-16,10 0-5 0,-5 0-1 0,4 1 0 0,5-1 0 16,0 4-2-16,0 0-1 0,-5 4 0 0,5 4 0 15,-4 4 6-15,-1 7 1 0,1-3 0 0,-1 8 0 16,-4 7 12-16,0 0-11 0,1 4 11 0,-1 4-10 15,-9 4 10-15,-4 4 14 0,0 0-3 0,0 4-1 16,4 4-10-16,-8-4 0 0,-10 3 0 0,6 1 0 16,-10 0 0-16,0-1-16 0,-8 5 4 0,0 0 1 15,-14 3 11-15,5-3 16 0,-5 3-4 0,5-3-1 0,-9 3-3 16,5-3-8-16,-1-1 12 0,-8 1-4 0,4 0-8 16,-4-5-9-16,-1 1 9 0,1 0-13 0,0-1-5 0,-1-3-1 15,1 0 0-15,0 0 0 16,-1 0-123-16,1-1-25 0,0-3-5 0</inkml:trace>
        </inkml:traceGroup>
        <inkml:traceGroup>
          <inkml:annotationXML>
            <emma:emma xmlns:emma="http://www.w3.org/2003/04/emma" version="1.0">
              <emma:interpretation id="{B3FFD69B-F4F8-4B35-996C-91E8564A193C}" emma:medium="tactile" emma:mode="ink">
                <msink:context xmlns:msink="http://schemas.microsoft.com/ink/2010/main" type="inkWord" rotatedBoundingBox="17831,8472 20347,8302 20457,9916 17941,1008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463.1023">13675 7515 903 0,'40'0'40'0,"-23"0"8"0,-17 0-38 0,0 0-10 0,0 0 0 0,5 0 0 16,-5 0 56-16,13-4 10 0,-4 4 2 0,-1-4 0 0,5-3-7 0,5 3-1 16,4-8 0-16,0 4 0 0,9 0-4 15,-5-3-2-15,0-1 0 0,9 0 0 0,5 1 6 0,4-1 2 16,0 0 0-16,-1 4 0 15,1 1-2-15,0-1-1 0,0-4 0 0,4 4 0 0,-4-3-22 0,4 3-4 16,1-4-1-16,-1 4 0 0,-4-3-20 0,8 3-4 16,-3-4 0-16,-1 0-8 15,-4 5-84-15,0-1-23 0,-9-4-5 0</inkml:trace>
          <inkml:trace contextRef="#ctx0" brushRef="#br0" timeOffset="55905.5458">14724 6700 979 0,'0'0'43'0,"0"0"9"0,4-8-41 0,0-3-11 0,1 3 0 0,4 0 0 16,-1 0 66-16,-3 0 11 0,-5 8 3 0,0 0 0 0,9-3-13 16,-1-1-3-16,-3-4 0 0,-5 8 0 15,0 0-51-15,0 0-13 0,0 0 0 0,0 0 0 0,0 0 54 0,4 8 8 16,-4 3 2-16,0 1 0 0,-4 8-8 0,-1 3-2 15,-8 8 0-15,-4 0 0 0,-5 8-3 0,0 4-1 16,-9 4 0-16,-8 4 0 0,-1 3-2 0,-4 5 0 16,5 3 0-16,-14 4 0 0,9 1-16 0,-4-5-4 15,4 4-1-15,-9 5 0 0,5-9 1 0,0-3 1 16,4-5 0-16,5 5 0 0,8-5-21 0,0-3-8 16,0-8 0-16,5 0 0 15,0 0-18-15,8-8-10 0,-4-8-1 0,0 0-1 16,5-7-39-16,4-5-8 0,4 1-2 0,4-8-577 15,1-8-116-15</inkml:trace>
          <inkml:trace contextRef="#ctx0" brushRef="#br0" timeOffset="56768.5191">15737 6322 1209 0,'22'4'108'0,"-22"-4"-87"0,0 0-21 0,0 0 0 0,0 0 48 0,0 0 6 16,0 0 1-16,0 0 0 0,0 0-7 0,0 0-2 16,0 0 0-16,0 0 0 0,0 0-11 0,0 0-3 15,0 0 0-15,0 0 0 0,0 0-7 0,0 0-1 16,-4 8-1-16,-1 3 0 0,5 5 9 0,-8 3 3 16,-6 5 0-16,-3 7 0 0,-5 8-15 0,0 4-2 15,0 4-1-15,-9 15 0 0,-4 4 23 0,0 8 4 16,0 1 0-16,-9 2 1 0,-8-2-21 0,3-1-4 15,10 0 0-15,-5 0-1 0,0-8-3 0,5-3 0 16,-1-9 0-16,5-3 0 0,4-4 0 0,1-8-1 16,-1 0 0-16,0-8 0 0,5-4-7 0,-1-3 0 15,6-9-8-15,3 1 12 0,-4-8 0 0,4-1 0 16,5-3 0-16,0 0 0 0,0-8-1 0,9 0-1 16,4 4 0-16,-9-4 0 0,4-7-10 0,5-1 8 15,0 0-8-15,5 1 8 0,4-9-8 0,-5 1 0 0,5-1 0 0,4 1 0 16,0-1 0-16,0 1 0 0,0-1-8 0,9 5 8 15,-8-1-12-15,3 4 3 0,1 1 0 0,-1 7 0 16,-4 0 1-16,5 4 0 0,-5 4 0 0,5 3 0 16,-1 5 8-16,5 0-8 0,0 3 8 0,0 1-8 15,-5 0 8-15,5 3 0 0,5-3 0 0,8-1 0 16,-4 1-11-16,-1-4 0 0,1-1 0 0,4-3 0 16,5 0 11-16,-1 0 0 0,-4-4 0 0,0 0 0 15,5-4 0-15,-1-4 0 0,-4 4 0 0,0-8 0 16,1 4 11-16,-1-4-3 0,4-4 0 0,1 1 0 15,-10-5 3-15,5 1 0 0,5-1 0 0,-1 0 0 0,-4-3-11 16,-4 3 10-16,-4-7-10 0,3 3 10 0,-3 1-10 0,-6-1 0 16,-3 1 9-16,-5-1-9 0,0 1 0 0,1-1 0 15,-10 1 0-15,0-1 8 0,1 1-8 0,-5-1 0 16,0 5 0-16,-5-5 8 0,-3 5-8 0,3-1 0 16,-4 0 0-16,1 5 0 0,-10 3 0 0,5-4 0 15,4 4 0-15,-8 5 0 0,-1 3 0 0,-4 0 0 16,5 0 0-16,-1 3-8 0,5 1 8 0,-9 4 0 15,-4 0 0-15,-1 8 8 0,5-1-8 0,0 5 8 16,-4 3-8-16,0 8 8 0,-1-3 4 0,5 3 0 16,0 4 1-16,1 4 0 0,-6-4 2 0,5 0 0 15,9 0 0-15,0 0 0 0,-5-4-5 0,10-3-1 16,-1-1 0-16,9 0 0 0,4-3-9 0,1-5 0 0,-1 1 9 0,9-1-9 16,0-7 0-16,9 0 0 15,-4-5 0-15,8 5-12 16,9-4-32-16,5-4-8 0,4 0 0 0,4-4-1027 0</inkml:trace>
        </inkml:traceGroup>
        <inkml:traceGroup>
          <inkml:annotationXML>
            <emma:emma xmlns:emma="http://www.w3.org/2003/04/emma" version="1.0">
              <emma:interpretation id="{3F6D788A-98F3-4DAB-8950-A517A824CAA3}" emma:medium="tactile" emma:mode="ink">
                <msink:context xmlns:msink="http://schemas.microsoft.com/ink/2010/main" type="inkWord" rotatedBoundingBox="22416,8517 28093,8132 28178,9392 22501,977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8906.4731">19462 7152 806 0,'0'0'72'0,"4"-11"-58"0,-4 3-14 0,0-4 0 15,0 1 148-15,0 3 26 0,0 8 6 0,0 0 0 16,-8-8-84-16,-1 4-16 0,0 0-4 0,-4 4-1 16,4 4-15-16,-4 0-4 0,0 4 0 0,0 3 0 15,-1 1-32-15,-3 4-8 0,-5 3 0 0,4 1-1 16,1 7-15-16,-1-7 9 0,5 7-9 0,4-4 8 16,-4 1-8-16,4-1-16 0,9-3 4 0,-4-5 1 15,4 5 11-15,0-9 0 0,4 1 0 0,1-4 0 16,4 0 15-16,-5-4 5 0,9-4 0 0,0 0 1 15,5-8-5-15,-1 4-2 0,1-4 0 0,4 0 0 16,-5-3-14-16,1-1 8 0,0-4-8 0,3 1 0 16,1-1 8-16,-4-3-8 0,0-1 0 0,-1 1 0 15,-4-1 12-15,0-3-4 0,1-1-8 0,-6 5 12 0,1-5 4 16,-5 5 1-16,1-1 0 0,-5 5 0 0,0-1-17 0,-5 4-12 16,5 5 1-16,-8-1 1 0,3 0 10 0,-8 4 0 15,-4 0 10-15,-1 4-10 16,-8 4-41-16,4 0-15 0,-5 4-2 0,-3 4-550 15,-1-1-109-15</inkml:trace>
          <inkml:trace contextRef="#ctx0" brushRef="#br0" timeOffset="59360.029">19756 6996 1324 0,'0'0'118'0,"9"-3"-94"0,-1-1-24 0,6 4 0 16,-6-4 69-16,6 4 10 0,3-4 1 0,-4 4 1 15,5 4-14-15,-1 0-3 0,1 3-1 0,-1 1 0 16,1 4-30-16,-5 4-5 0,5 3-2 0,-5 1 0 16,-4-5-5-16,-1 9-1 0,1-1 0 0,-4-4 0 15,3 5 6-15,-8-1 1 0,-4-3 0 0,4-5 0 16,0 1-3-16,0 0-1 0,-9-5 0 0,5-3 0 15,-5 0 14-15,5 0 3 0,4-8 1 0,0 0 0 16,0 0-21-16,0 0-5 0,0 0-1 0,0 0 0 16,0 0-4-16,0 0-1 0,0 0 0 0,4-8 0 0,5-8-9 15,4 1 0-15,0-1 0 0,5-7 0 0,4-1 0 0,0 1 0 16,-5-1 0-16,9-3 0 0,-4 4 0 16,5-1 0-16,-5 1 0 0,0 3 0 0,-5 5 10 0,1 3 0 15,-5 4 0-15,-4 1 0 0,-9 7-10 0,0 0-14 16,0 0 3-16,0 0 1 0,8 7 10 0,-3 5 9 15,-5 0-1-15,4 3-8 0,1 1 0 0,-5 3 0 16,0 1-10-16,4-1 10 0,0 1 0 0,5 3 0 16,-5-3 0-16,1 3 0 0,4-3-16 0,-1-1 5 15,1 1 1-15,-4-5 0 16,3 1-138-16,1-4-27 0,0 3-5 0</inkml:trace>
          <inkml:trace contextRef="#ctx0" brushRef="#br0" timeOffset="58565.2864">18988 6922 345 0,'0'0'31'0,"5"-7"-31"0,-5-1 0 0,4 0 0 16,-4-4 144-16,0 1 22 0,4-1 5 0,-4 0 1 15,5 4-81-15,-5-7-16 0,0-1-3 0,0 1-1 16,0 3-24-16,4 4-5 0,-4-7-1 0,0 3 0 16,0 0-17-16,0 0-4 0,-4 1-1 0,-1-1 0 15,5-4 12-15,-8 9 2 0,3-1 1 0,-8-4 0 16,4 4-16-16,-4 1-3 0,0 3-1 0,-5 0 0 15,-4 4 8-15,-4 4 2 0,4 0 0 0,-9 3 0 16,1 1 12-16,-1 8 2 0,-4-5 1 0,4 9 0 16,-4-1-11-16,0 5-1 0,0-1-1 0,4 8 0 15,-8 1-3-15,8 3-1 0,0 4 0 0,1 0 0 16,-1 0-2-16,5 0-1 0,-1 4 0 0,5-1 0 0,5 1-10 16,-1-4-1-16,5 0-8 0,4 0 12 0,0-4-12 0,5 1 11 15,0-5-11-15,8 0 10 0,5-4-10 0,0 1 8 16,4-1-8-16,0-8 8 0,9 1-8 0,-5-1 0 15,10-3 0-15,-1-4 0 16,5-1-27-16,4-3-1 0,0-4 0 0,4 0-585 16,1-4-118-16</inkml:trace>
          <inkml:trace contextRef="#ctx0" brushRef="#br0" timeOffset="59836.3224">21234 6716 576 0,'27'-8'25'0,"-27"8"6"0,0 0-31 0,0-8 0 16,9-4 0-16,-5 5 0 0,-8 3 169 0,4 4 28 16,0-8 6-16,0 8 1 0,-5-8-92 0,1 0-19 15,-1 4-3-15,5 4-1 0,-4-7-31 0,-5 3-6 16,-4 4-2-16,-5 0 0 0,5 0-8 0,-4 4-2 16,-5 3 0-16,-4 5 0 0,4 0-1 0,-5 3-1 15,-3 9 0-15,-1 3 0 0,-4 0-2 0,4 5-1 16,0 3 0-16,1 4 0 0,-5 0-35 0,4 0 0 15,4 0-12-15,10 0 3 0,4 0 9 0,0-4 0 16,4 4 0-16,4-4 0 0,10 0 0 0,-1-8 0 16,1 4 0-16,3-3 0 15,14 3-104-15,5-4-20 0,3-3-3 0,1-1-717 0</inkml:trace>
          <inkml:trace contextRef="#ctx0" brushRef="#br0" timeOffset="60281.672">21414 7141 288 0,'0'0'25'0,"0"0"-25"16,0 0 0-16,0 0 0 0,0 0 222 0,0 0 39 15,0 0 8-15,0 0 2 0,0 0-165 0,0 0-33 16,0 0-6-16,0 0-2 0,0 0-9 0,0 0-3 15,0 0 0-15,0 0 0 0,0 0-33 0,13 0-8 16,1 0 0-16,-1 0-1 0,4 0 37 0,-4-8 8 16,5 4 2-16,-5 0 0 0,5-4-34 0,-1 1-6 15,1-1-2-15,-1-4 0 0,1 4-4 0,-5 0 0 16,5 1-1-16,-5-1 0 0,0 0 4 0,0-4 1 16,0 1 0-16,-4-1 0 0,4 0 0 0,-8 1 1 15,3-5 0-15,1 4 0 0,0-3-9 0,-5-5-8 16,5 1 12-16,-4-1-12 0,-5 1 10 0,4 3-10 15,-4 4 8-15,0 1-8 0,0-1 0 0,0 4 0 16,-4 0 0-16,-1 5 0 0,-4 3 0 0,-4 0 0 16,-4 0 0-16,-1 3 0 0,1 9 0 0,-5 4 0 0,0-5 0 15,0 9 0-15,0-1 0 0,0 9 0 0,0-5 0 16,0 8 0-16,0-3 0 0,4 3 0 0,1-4 0 16,-1 4 0-16,5 0 0 0,0-3 0 0,0-5 0 0,4 4 0 15,5 1 0-15,-1-5 0 0,1 1 0 0,8-5 0 16,5-3-46-1,0-1-14-15,8-3-4 0,5 0-844 0</inkml:trace>
          <inkml:trace contextRef="#ctx0" brushRef="#br0" timeOffset="60800.5113">22261 6938 1094 0,'0'0'97'0,"0"0"-77"0,-9-8-20 0,9 8 0 0,-4-4 92 0,4 4 16 15,-9-4 2-15,9 4 1 0,-9-4-37 0,9 4-7 16,0 0-2-16,-8 0 0 0,8 0-23 0,-9 4-5 16,9-4-1-16,0 0 0 0,-9 4-7 0,9-4-1 15,0 8-1-15,-4 4 0 0,4-1-27 0,0 1 0 16,0 4 8-16,0 3-8 0,0 1 36 0,-5 3 6 16,5-3 1-16,-4 7 0 0,-1-4-21 0,-3 1-4 15,3 3-1-15,-8 4 0 0,4-3-17 0,-4-5 10 16,0 4-10-16,0 1 8 0,0-9 45 0,0 4 9 15,4-3 2-15,0-1 0 0,0-3-54 0,0 0-10 16,5-5 0-16,0-3 0 0,4-8 0 0,0 0 11 0,0 0-1 16,0 0 0-16,0 0-10 0,0 0-9 0,0 0 9 15,0 0-13-15,0 0 61 0,4-8 13 0,0 1 3 16,1-9 0-16,-1 0-52 0,1-3-12 0,3 3 0 16,1-7 0-16,-4-4 0 0,3-1 0 0,5-7 0 0,1 0 0 15,-1 0 15-15,9-4 0 0,-5 4 0 0,5-4 0 16,5 4-25-16,-1 0-5 0,0-4-1 0,9 4 0 31,-4-1-9-31,4 5-3 0,0 0 0 0,0 8 0 0,-4 3 8 0,0 5 0 0,-1-1 1 0,1 4 0 16,-5 5 7-16,-4 3 0 0,0 0 1 0,-4 4 0 15,-5 4 11-15,-4 0-12 0,-5 7 12 0,1 5-12 16,-5-1 4-16,-5 9 0 0,-8-1 0 0,0 1 0 0,-5-1 8 16,-4 0 0-16,-4 5 0 0,-5-1 0 0,1-4 0 15,-10 1 0-15,5-1 0 0,-9-3 0 0,5-1 0 0,4-3 0 16,0-5 0-16,4 5-12 15,0-4-11-15,5-1-2 0,4-3-1 0,4 0 0 16,5-4-102-16,4 0-21 0,9-4-4 0</inkml:trace>
          <inkml:trace contextRef="#ctx0" brushRef="#br0" timeOffset="61259.1821">23117 6739 849 0,'0'0'18'0,"0"0"4"0,0 0 1 0,0 0 2 0,-9-4-25 0,0 4 0 0,9 0 0 0,-13-4 0 16,4 0 98-16,0 4 14 0,1-3 4 0,8 3 0 16,-9 0-3-16,9 0 0 0,0 0 0 0,0 0 0 15,0 0-27-15,0 0-6 0,-9-4 0 0,9 4-1 0,0 0-8 0,0 0-2 16,0 0 0-16,0 0 0 0,9-8-30 0,0 4-7 15,8-4 0-15,1 8-1 0,4-4-12 0,-1 0-3 16,10 0 0-16,4-3 0 0,0 7-16 0,9-4 8 16,-4 0-8-16,8 0 0 0,-4 0 8 0,-5 0-8 15,5 0 0-15,-4 0 0 0,-1 4 0 0,-4-4 0 16,5-3-10-16,-5-1 10 16,-4-4-45-16,-1 0-2 0,1 1 0 0,-5-5 0 15,1 8-118-15,-5-7-24 0,0 3-5 0,-5 0-589 16</inkml:trace>
          <inkml:trace contextRef="#ctx0" brushRef="#br0" timeOffset="61801.8974">23661 6306 882 0,'0'0'39'0,"0"0"8"16,4-8-38-16,-4 1-9 0,0 7 0 0,0-12 0 15,0 4 85-15,0-4 15 0,0 1 4 0,0-1 0 0,4 4-39 0,-4 0-7 16,9-3-2-16,-4 3 0 0,-1-4-20 0,5 4-5 15,-5-3-1-15,5 3 0 0,-5-4 5 0,5 8 1 16,-9 4 0-16,0 0 0 0,0 0 4 0,9-4 0 16,0-3 1-16,-9 7 0 0,0 0-1 0,0 0 0 15,0 0 0-15,0 0 0 0,0 0-4 0,0 11 0 16,-5 1-1-16,5 0 0 0,-4-1-5 0,-1 5-1 16,1 0 0-16,0 3 0 0,-1 1-1 0,1 3 0 15,-5 8 0-15,5 4 0 0,-5 0-2 0,5 8-1 16,-10 4 0-16,1 4 0 0,0 7 0 0,-5 1 0 15,1-1 0-15,-1 9 0 0,-4-5-5 0,1-4 0 16,-1-3-1-16,-5 4 0 0,5-9-6 0,5-3-1 16,-5-4 0-16,4 0 0 0,1-4-12 0,4-4 11 15,-1-4-11-15,1-4 10 0,4 1-10 0,1-5 0 16,3-3 0-16,1-5 0 0,-5 1-10 0,9-4-4 0,-4-5-1 16,4-7 0-1,0 0-29-15,0 0-7 0,0 0-1 0,0 0 0 16,0 0-19-16,0 0-4 0,0 0-1 0,0 0-585 0,0 0-118 0</inkml:trace>
        </inkml:traceGroup>
      </inkml:traceGroup>
    </inkml:traceGroup>
    <inkml:traceGroup>
      <inkml:annotationXML>
        <emma:emma xmlns:emma="http://www.w3.org/2003/04/emma" version="1.0">
          <emma:interpretation id="{5477CF61-647B-4A6E-AAD8-971506E4A7A9}" emma:medium="tactile" emma:mode="ink">
            <msink:context xmlns:msink="http://schemas.microsoft.com/ink/2010/main" type="paragraph" rotatedBoundingBox="3345,12192 17165,10798 17310,12236 3490,1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31AE83-4AFA-4C71-9C4D-E752C38208F8}" emma:medium="tactile" emma:mode="ink">
              <msink:context xmlns:msink="http://schemas.microsoft.com/ink/2010/main" type="line" rotatedBoundingBox="3345,12192 17165,10798 17310,12236 3490,13629"/>
            </emma:interpretation>
          </emma:emma>
        </inkml:annotationXML>
        <inkml:traceGroup>
          <inkml:annotationXML>
            <emma:emma xmlns:emma="http://www.w3.org/2003/04/emma" version="1.0">
              <emma:interpretation id="{D11F0CF1-E2C3-4B5A-A09E-B762BB2912AE}" emma:medium="tactile" emma:mode="ink">
                <msink:context xmlns:msink="http://schemas.microsoft.com/ink/2010/main" type="inkWord" rotatedBoundingBox="3364,12377 5385,12173 5512,13425 3490,1362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4591.9903">873 10608 172 0,'0'0'8'0,"0"0"1"0,-4-4-9 0,-1-8 0 16,5 0 0-16,0 5 0 0,0 7 307 0,0 0 59 16,0 0 12-16,0-8 2 0,0 0-270 0,0 8-54 15,0 0-12-15,0 0-1 0,5-12-24 0,-5 12-5 16,0 0-1-16,0 0 0 0,0 0 5 0,0 0 1 15,0 0 0-15,0 0 0 0,-5 12 1 0,1-4 0 0,4 4 0 0,0 7 0 16,-4-3 8-16,4 7 3 0,4 0 0 16,-4 1 0-16,4 3 1 0,5 0 0 15,-5 5 0-15,10-1 0 0,-1 4-8 0,0-4-2 0,-4-4 0 16,8 1 0-16,5-1-5 0,-4-4-1 0,-1-3 0 0,-4-5 0 16,1-3-3-16,3-4-1 0,-4-4 0 0,1 0 0 15,-14-4 20-15,13-4 3 0,4 0 1 0,-4 0 0 16,-13 4 11-16,5-12 2 0,8 1 1 0,0-5 0 15,0 0-15-15,-8 1-3 0,-5-1-1 0,8-3 0 16,10-1-19-16,-9-3-3 0,-14-1-1 0,5-3 0 16,5 0-37-16,-5 3-8 15,4-3-2-15,-8 4 0 0,-1-1-148 0,5 1-29 0,14 4-7 16</inkml:trace>
          <inkml:trace contextRef="#ctx0" brushRef="#br0" timeOffset="63545.4206">-816 10401 889 0,'0'0'39'0,"0"0"9"0,-9-4-39 0,5 0-9 16,4 4 0-16,0 0 0 0,-9-8 84 0,9 8 16 15,0 0 2-15,0 0 1 0,-4-3-15 0,-1-5-2 16,1 4-1-16,4 4 0 0,0 0-19 0,0 0-4 15,0 0-1-15,0 0 0 0,0 0-37 0,0 0-8 16,0 0-2-16,0 12 0 0,0-1-5 0,4 9-1 16,-4 7 0-16,0 4 0 0,0 0-8 0,0 5 10 15,5-1-10-15,-1 0 10 0,5 0-10 0,-5-4 0 16,-4-4 0-16,9 1 8 0,0-1-8 0,0-8 0 16,4 1 0-16,0-8 0 0,4-5 9 0,1-3 0 15,-5 0 0-15,9-8 0 0,-9-4 5 0,5-3 1 16,-1-5 0-16,10 1 0 0,-10-9 2 0,5-3 1 0,0 0 0 15,0-1 0-15,4-3-9 0,-8 4-1 0,4-4-8 16,0-1 12-16,-5 1-12 0,1 4 0 0,-5 0 0 0,5 3 0 16,-5 1 8-16,-5 7-8 0,1 1 0 0,0 3 0 15,4 4 0-15,-8 4 0 0,-5 4 0 0,13 8 0 16,-4 0 0-16,-1 4 0 0,5 3 0 0,1 9 0 16,3 11-9-16,1-4 9 0,4 8 0 0,0 8-9 15,-5-1 9-15,1 5 0 0,-5 4 0 0,-9 7 0 16,5-3 0-16,-5-1 0 0,1 1 0 0,-5 3 0 15,-13 0 0-15,4-3 0 0,-22-5 0 0,9 5 0 16,-4-4 0-16,-5-9 0 0,0-3 0 0,-4 4 0 16,5-12 0-16,-1-4 16 0,0 1-4 0,1-9-1 15,-1-7 7-15,0-5 2 0,5-7 0 0,-1 0 0 0,6-8 6 16,3-4 2-16,0-7 0 0,1-5 0 0,4-3-8 0,0-12-2 16,8-4 0-16,1-4 0 0,13-4-18 0,-1 0 0 15,10-7 8-15,-1-1-8 0,10 0 0 0,3 1 0 16,6 3 0-16,-1 4 0 15,-5 8-48-15,5 0-3 0,5 4-1 0,-1 12-605 16,-3-1-122-16</inkml:trace>
          <inkml:trace contextRef="#ctx0" brushRef="#br0" timeOffset="64097.2046">347 10643 806 0,'0'-4'72'0,"0"4"-58"0,4-8-14 0,-4 8 0 16,0 0 87-16,0 0 14 0,0 0 3 0,0 0 1 0,-9-4-26 0,9 4-6 16,0 0-1-16,0 0 0 0,0 0-8 0,0 0-1 15,-9 0-1-15,1 4 0 0,8-4-22 0,0 0-5 16,-5 4-1-16,-3 4 0 0,8-8-24 0,-5 8-10 16,-4-4 8-16,5 3-8 0,0 1 0 0,-1 0 0 15,1 0 0-15,4 3 0 0,-5 1 0 0,1 4 8 16,0 3-8-16,4 5 0 15,-5-1 19-15,1 0-2 0,-1 5 0 0,1-1 0 0,4-4 5 0,0 5 1 16,-4-5 0-16,4 4 0 0,-5-3-6 0,5-1-1 16,0-3 0-16,5-1 0 0,-5 1-3 0,4-5-1 15,0-3 0-15,1 0 0 0,4-5-12 0,-1 1-10 16,6-8 2-16,-1-4 0 0,4 0 8 0,1-7 0 0,8-1 0 16,0-4-8-16,1-3 8 0,4-1 0 15,-1 1 0-15,-3-4 0 0,-6 3 0 0,-3-3 0 16,4 3 0-16,-9 1 0 0,0-5 9 0,-8 1-9 15,-1-1 12-15,0 1-12 0,-4 0 23 0,-4-5-3 16,-5 1 0-16,1 0 0 0,-1 0-8 0,-4 3-1 0,4 1-1 16,0 3 0-16,-4 5-10 0,0 7-17 0,-5 4 4 15,5 4 1 1,-5 4-112-16,1 4-23 0,-1-1-4 0</inkml:trace>
        </inkml:traceGroup>
        <inkml:traceGroup>
          <inkml:annotationXML>
            <emma:emma xmlns:emma="http://www.w3.org/2003/04/emma" version="1.0">
              <emma:interpretation id="{6F8BC9A1-C53C-46BE-8B5A-83239E4A954C}" emma:medium="tactile" emma:mode="ink">
                <msink:context xmlns:msink="http://schemas.microsoft.com/ink/2010/main" type="inkWord" rotatedBoundingBox="7098,11846 13241,11227 13361,12424 7219,1304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6600.6918">3492 10218 986 0,'0'0'44'0,"0"0"8"0,0 0-41 0,0 0-11 16,0 0 0-16,0 0 0 0,0-4 107 0,0-4 19 16,5 0 4-16,-5 4 1 0,4-3-42 0,-4-1-8 15,4 4-1-15,-4-4-1 0,0 0-26 0,5-3-5 16,-5 7 0-16,0-4-1 0,0 0-18 0,-5 0-3 15,1 0-1-15,0 1 0 0,-1 3-5 0,1 0 0 16,-5 0-1-16,5-4 0 0,-9 8-6 0,-1-4-1 16,1 8 0-16,-4-4 0 0,-1 4-4 0,1 0-8 15,-10 4 11-15,1 3-11 0,0 1 11 0,-1 0-11 16,1 3 10-16,0 1-10 0,4 4 8 0,-5 3-8 0,1-4 0 16,9 1 9-16,-5 3-9 0,4 5 0 0,-4 3 9 15,5 4-9-15,-5 0 0 0,4 4 0 0,5 4 0 0,-5 8 0 16,5-5 0-16,4-3 0 0,5-4 0 0,4-4 0 15,4-7 0-15,5-1 0 0,0-4 0 0,9-3 0 16,-5-8 0-16,4-5-10 0,5 1 10 0,4-8 0 16,1-8 0-16,-1 1 0 0,0-9 0 0,1 0 0 15,4-3 0-15,-1-5 0 0,1 1 0 0,0-4 9 16,-1-4 3-16,-3-4 0 0,-1 3 0 0,0-7 0 16,-4 4 4-16,0-4 2 0,-4 4 0 0,-1-4 0 15,-4-4-7-15,1 8-2 0,-1 4 0 0,0 0 0 0,-4 7-9 16,-1 9 8-16,-3-1-8 0,4 8 8 0,-9 8-8 15,0 0 0-15,8 16 9 0,-3 3-9 0,-1 9 8 16,1-1-8-16,-5 4 10 0,0 4-10 0,0-3 0 0,4 3 0 16,-4 0 0-16,4 0 0 0,-4-4 0 0,5 0 0 15,-1 0 0-15,1-7-10 16,-1-5-104-16,0-3-21 0,5-4-4 0,0-8-759 16</inkml:trace>
          <inkml:trace contextRef="#ctx0" brushRef="#br0" timeOffset="67158.6563">4032 10226 345 0,'0'0'31'0,"-4"-4"-31"15,-1 0 0-15,1-4 0 0,4 8 250 0,0 0 44 0,-5-4 9 0,1 0 1 16,4 0-158-16,0 4-32 0,0 0-6 0,0 0-2 16,-9 0-40-16,9 0-8 0,-4 4-2 0,-1 4 0 15,5-8-22-15,-4 16-5 0,0 3-1 0,-1 4 0 16,1 1-4-16,-5 7-2 0,0 4 0 0,1 4 0 15,-6 4-1-15,1 0 0 0,-4 0 0 0,4 0 0 16,-1 0-3-16,1 0-1 16,0-1 0-16,0-3 0 0,0-4-5 0,0-3 0 0,4-5-1 0,0-4 0 15,0-7-11-15,0 0 12 0,5-5-12 0,4-3 12 16,0-8-4-16,0 0 0 0,0 0 0 0,0 0 0 16,0 0 4-16,0 0 0 0,-4-12 0 0,4-3 0 15,0-1-12-15,4-3 0 0,-4-9 0 0,4 1 0 16,1 0 0-16,4-4 0 0,-1-1 0 0,1-7 0 0,0-3-12 15,4-1-4-15,9-4 0 0,0-4-1 0,0 0 4 0,0 1 1 16,9 3 0-16,-5 0 0 0,5 8 0 0,-1 4 0 16,1 4 0-16,0 4 0 0,-1 3 0 0,-3 5 0 15,-5 7 0-15,-5 4 0 0,1 4 3 0,-5 0 1 16,-13 4 0-16,13 8 0 0,-4 4 8 0,-5 3-12 16,1 5 12-16,-5 7-12 0,-5-3 12 0,-3 7 8 15,-6 4-8-15,-8 0 11 0,5 4-3 0,-9 0 0 16,-5 4 0-16,-4 0 0 0,-5 0-8 0,-4 0-12 15,5 0 2-15,-5-4 1 16,5-4-21-16,-1-4-4 0,9 0-1 0,5-4 0 16,0-3-149-16,8-13-29 0</inkml:trace>
          <inkml:trace contextRef="#ctx0" brushRef="#br0" timeOffset="67547.7451">4493 10202 1497 0,'0'0'133'0,"0"0"-106"0,0 8-27 0,-5 0 0 15,5 3 107-15,0 5 16 0,-4 0 3 0,-1-1 1 16,5 5-71-16,-4 3-13 0,-5 1-3 0,0-1-1 16,1 4-11-16,-5 1-3 0,4 7 0 0,-4-4 0 15,-1 0-5-15,-3 4 0 0,-1-4-1 0,1 8 0 16,-5-7-5-16,4-1-1 0,1 0 0 0,-1-4 0 0,5 0-1 15,0-3 0-15,0-9 0 0,0 1 0 0,4 0-3 0,4-9-1 16,1 1 0-16,-5 0 0 0,9-8-8 0,0 0 0 16,0 0 0-16,0 0 0 0,0 0 0 0,0 0 18 15,5-12-3-15,-1 5-1 0,-4-9-14 0,4 0 8 16,1 1-8-16,-1-5 0 0,1 1 10 0,3-5-10 16,1-3 10-16,0 0-10 0,0-4 8 0,4-4-8 15,0-4 0-15,5 0 9 0,-1 0-9 0,1 0 0 16,-1 0 0-16,5 0 0 0,0 0 0 0,0-4 8 15,4 4 0-15,5 4 0 16,-5-1-30-16,5 5-6 0,4 0-2 0,-4 4 0 0,0 7 15 0,-5 5 3 16,5 3 1-16,-5 8 0 0,-4 4 11 0,-5 4-8 15,1 8 8-15,-9 3-8 0,0 1 8 0,-9 7 0 16,-5 1 8-16,-4 3-8 0,-8 0 8 0,-5 4-8 0,-4 1 8 16,-5 3-8-16,-4-8 0 0,4 8 9 0,-4-4-9 15,-5 4 0-15,-3-3 0 0,3-5-17 0,1 0 1 0,-1 1 1 31,5-9-26-31,4 4-6 0,1-7-1 0,8-4 0 0,4-1-76 16,5-7-16-16,0 0-4 0,13-4 0 0</inkml:trace>
          <inkml:trace contextRef="#ctx0" brushRef="#br0" timeOffset="67955.3659">4883 10245 1267 0,'0'0'56'0,"0"0"12"0,4-8-55 0,-4 0-13 16,0-3 0-16,5 7 0 0,-1-4 105 0,-4 8 19 15,0-8 3-15,0 8 1 0,9-4-36 0,-9 4-8 16,0 0 0-16,0 0-1 0,0 0-23 0,4 4-4 16,1 8 0-16,-1 0-1 0,1 3-13 0,-5 5-2 15,0 7-1-15,0 0 0 0,-5-3-19 0,1 7-4 16,-1 0-1-16,1 0 0 0,0-3 39 0,-5 3 8 15,0-4 2-15,0 0 0 0,1 1-52 0,-6-5-12 16,6-3 0-16,-1-5 0 0,0-3 0 0,0 0 0 16,0-5 0-16,1 1 0 0,8-8 0 0,0 0 0 15,-5 4 0-15,5-4 0 0,-8-4 0 0,-1 0 0 16,9 4 0-16,-5-4 0 0,1-7 0 0,0-1 0 16,4 0 0-16,0 1 0 0,0-5 54 0,0 4 8 0,0-7 2 15,8-5 0-15,-3 5-52 0,4-4-12 0,4-1 0 16,-5-3 0-16,10 0 0 0,0-1 0 0,4 1 0 15,4-4 0 1,-9 3-42-16,10-3-11 0,3 4-3 0,1-4 0 16,-5 3-166-16,5 1-34 0,35-24-6 0,-22 16-2 0</inkml:trace>
          <inkml:trace contextRef="#ctx0" brushRef="#br0" timeOffset="68383.4492">5352 10362 1728 0,'0'0'38'0,"0"0"8"0,0 0 2 0,-8 12 0 0,8-4-39 0,0-8-9 15,0 0 0-15,0 0 0 0,0 0 53 0,0 0 9 16,4 7 2-16,5-3 0 0,-9-4-52 0,13 0-12 16,-4-4 0-16,4-3 0 0,5 3 0 0,-5-4 0 15,0-4 0-15,4 0 0 0,1 1 0 0,-5-5 0 16,0 1 0-16,0-1 0 0,1 0 54 0,-6 1 8 15,1-5 2-15,0 1 0 0,0 3-52 0,-5-3-12 16,5-1 0-16,0 1 0 0,-9 3 47 0,4 0 6 16,0 1 2-16,1-1 0 0,-5 1-38 0,-5-1-7 15,1 4-2-15,4 1 0 0,-4 7-8 0,-5 0 0 16,0 4 0-16,-4 0 0 0,0 4 0 0,0 0 0 16,-5 3 0-16,0 5 0 0,-3 4 0 0,-1-1 0 0,-5 5 0 0,5 3 0 15,-4 1 0-15,4-1 0 0,0 0 0 0,5 1 0 16,3-1 0-16,-3 1 0 0,8-5 0 15,0 5 0-15,5-9-10 0,4 5-7 0,0-5-2 0,9 5 0 32,4-1-21-32,0 1-4 0,5-5 0 0,-1 5-1 15,9-8-118-15,1 3-23 0,34 12-5 0,-13-15-1 0</inkml:trace>
          <inkml:trace contextRef="#ctx0" brushRef="#br0" timeOffset="68646.0636">6493 9941 1728 0,'31'0'38'0,"-18"-8"8"0,-13 8 2 0,0 0 0 0,-4-4-39 0,-5-4-9 16,-4 1 0-16,4-1 0 0,-4 0 104 0,0 0 20 15,-1 0 3-15,1 4 1 0,0-3-103 0,0-1-25 16,0 8 0-16,-5-4 0 0,1 8 0 0,-1-4 0 15,-8 4 0-15,4 4 0 0,0 3 0 0,0 5 0 16,-9-1 0-16,5 9 0 0,-5-5 56 0,5 9 7 16,4-1 1-16,-9 4 0 0,5 8-48 0,0-4-16 15,4 0 9-15,4 0-9 0,1 1 8 0,3-5-8 16,1 0 0-16,9 0 8 0,0-4-8 0,8 1-9 16,5-5 9-16,4 1-13 0,4-5 13 0,5-3 0 15,5-5 0-15,3-3 0 16,5-4-164-16,1-4-29 0,-1 0-7 0,4-8 0 0</inkml:trace>
          <inkml:trace contextRef="#ctx0" brushRef="#br0" timeOffset="68893.4949">6743 10233 864 0,'0'0'76'0,"0"0"-60"15,0 0-16-15,0 0 0 0,0 0 200 0,0 0 36 16,0 0 8-16,0 0 2 0,9-4-113 0,-9 4-22 16,0 0-5-16,0 0-1 0,0 0-33 0,0 0-6 15,0 0-2-15,0 0 0 0,0 8-37 0,0 4-8 16,0 4-2-16,0-1 0 0,0 1 16 0,0 3 3 16,0 1 1-16,0 3 0 0,4 1-37 0,-4-5 0 15,0 1 0-15,5-1 0 16,4-3-82-16,-5-5-18 0,0 1-3 0</inkml:trace>
          <inkml:trace contextRef="#ctx0" brushRef="#br0" timeOffset="69502.2529">7432 10140 1922 0,'0'0'42'0,"0"0"9"0,0 0 1 0,0-8 3 0,0-4-44 0,0 4-11 16,-4-3 0-16,-1-1 0 0,1 0 65 0,0 1 11 15,4 3 3-15,-9 0 0 0,0 0-26 0,0 0-5 16,0 1 0-16,1 3-1 0,-1 0-28 0,0 0-6 15,0 4-1-15,-4 4 0 0,0-4-12 0,0 8 0 16,4-1 0-16,-8 1 0 0,3 4 0 0,-3 4 0 16,-5 3 0-16,0 4 0 0,0-3 13 0,0 7 0 15,0 1 0-15,5-1 0 0,-1 0-13 0,9 0 0 16,0 1 0-16,1-9 0 0,3 1-11 0,1-1 11 0,4-3-10 16,4-1 10-16,-4-7-10 0,5 0 10 15,-5-8-10-15,13 0 10 0,4 0-13 0,-3 0 3 0,3-8 1 16,5-3 0-16,0-5 9 0,0 0 8 0,-5-3-8 15,5-5 11-15,-4 1-11 0,4-4 0 0,0-1 9 16,0 1-9-16,-5-4 48 0,1 4 4 0,4 3 2 16,-5 1 0-16,-3 7-35 0,-6 5-7 0,5-1-2 0,-4 8 0 15,-9 4-10-15,0 0 0 0,0 0 0 0,9 8 0 16,0 3 0-16,-5 9 0 0,-4-1 0 0,0 1 0 16,5-1-80-1,-5 5-17-15,4-1-4 0,-4 1-975 0</inkml:trace>
          <inkml:trace contextRef="#ctx0" brushRef="#br0" timeOffset="69048.1711">7046 9703 2188 0,'0'0'48'0,"0"0"11"0,0 0 1 0,-4-4 1 0,-5 4-49 15,9 0-12-15,0 0 0 0,0 0 0 16,0 0-48-16,0 0-13 0,0 8-3 0,0 4-844 0</inkml:trace>
          <inkml:trace contextRef="#ctx0" brushRef="#br0" timeOffset="69792.7381">7748 9804 1728 0,'0'0'153'0,"0"0"-122"16,0 0-31-16,13-4 0 0,9 1 104 0,0-1 16 15,-4-4 2-15,8 0 1 0,5-4-66 0,4 5-13 16,4-5-2-16,9 0-1 0,-8-3-25 0,4 3-4 16,4 0-2-16,0-3 0 0,-8 7-10 0,4-4 0 15,0 0 0-15,-5 5 0 0,5-1 0 0,-9-4 0 16,-4 8 0-16,-1 0 0 0,1 0-10 0,0 4-4 0,4-4-1 0,-4 4 0 31,-9 0-105-31,-1 4-22 0,-7 0-4 0</inkml:trace>
          <inkml:trace contextRef="#ctx0" brushRef="#br0" timeOffset="70009.6633">8200 9407 748 0,'4'-24'67'0,"1"16"-54"0,3-3-13 0,1-5 0 15,4 4 169-15,-4 1 31 0,4-1 7 0,0 0 1 16,1 8-66-16,-1 0-13 0,0 4-2 0,0 4-1 15,0 4-48-15,0 4-10 0,-4 0-1 0,0 11-1 16,-5 4 4-16,1 4 1 0,-1 1 0 0,-4 3 0 0,0 4-12 0,0 0-3 16,-4 4 0-16,-1 0 0 0,1-1-8 0,-5 1-1 15,0 0-1-15,1 4 0 0,3 0-22 16,-4 0-4-16,-4-1 0 0,5 5-1 0,-1-12-29 16,0 4-6-16,-4-8 0 0,4 4-1 15,5-8-75-15,-5 1-16 0,4-5-2 0,-3 0-1032 16</inkml:trace>
          <inkml:trace contextRef="#ctx0" brushRef="#br0" timeOffset="70415.5784">8845 10187 1742 0,'17'3'77'0,"-17"-3"16"0,0 0-74 0,0 0-19 0,5 8 0 0,-1 0 0 15,5 0 61-15,-5 0 9 0,-4-8 2 0,13 4 0 16,-4-1-72-16,4-3 0 0,1-3-15 0,-1-1 3 16,0-4 36-16,0 0 7 0,0 0 1 0,0-3 1 15,0-5-22-15,-4 0-11 0,4-3 10 0,-4-1-10 16,0 5 25-16,0-5-1 0,-5 1 0 0,5-5 0 16,-5 1 16-16,1 0 4 0,-1-1 0 0,-4 1 0 15,-4-1-21-15,-1 5-4 0,1-1-1 0,4-3 0 16,-4 3-18-16,-1 5 10 0,-4-5-10 0,1 9 8 15,3 3-8-15,-4 0 0 0,5 8 0 0,-9 0 8 16,4 4-8-16,-4 4 0 0,-5 7 0 0,5 5 0 16,-4 7 0-16,-1 4 0 0,-4 4 0 0,5 4 0 0,-5 0 0 15,4 0 12-15,5 4-2 0,0 0 0 0,0 0-10 16,4-4 0-16,0-4 9 0,5 0-9 0,4-3 0 16,0-1 0-16,4-4 0 0,5-4-12 15,0 1-107-15,4-1-21 0,4-7-5 0</inkml:trace>
        </inkml:traceGroup>
        <inkml:traceGroup>
          <inkml:annotationXML>
            <emma:emma xmlns:emma="http://www.w3.org/2003/04/emma" version="1.0">
              <emma:interpretation id="{7419F02A-59A1-4805-AF77-0FE7B2BB2C9C}" emma:medium="tactile" emma:mode="ink">
                <msink:context xmlns:msink="http://schemas.microsoft.com/ink/2010/main" type="inkWord" rotatedBoundingBox="14943,11022 16188,10897 16317,12181 15072,12307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1032.1981">10911 9726 1346 0,'22'-7'60'0,"-13"3"12"16,-9 4-58-16,0 0-14 0,0 0 0 0,0 0 0 0,0 0 92 0,0 0 16 16,0 0 4-16,0 0 0 0,0 0-40 0,0 11-7 0,-5 5-1 0,1 3-1 15,4 5-17-15,-4-1-3 0,-5 8-1 0,0 5 0 16,0-1-20-16,1 4-4 0,-1-8-1 0,0 8 0 16,0-8 17-16,1 0 3 0,3-3 1 0,1-1 0 15,-5-4-28-15,5-3-10 0,4-5 0 0,0 1 9 16,0-4-40-16,0-12-8 0,0 0-1 15,8 4-1-15</inkml:trace>
          <inkml:trace contextRef="#ctx0" brushRef="#br0" timeOffset="71189.3536">11451 9293 2419 0,'0'0'53'0,"-5"0"11"0,5 0 3 0,-8 4 1 0,-10-4-55 0,9 4-13 16,9-4 0-16,-8 8-714 16,-6 0-146-16</inkml:trace>
          <inkml:trace contextRef="#ctx0" brushRef="#br0" timeOffset="71958.8686">11460 9644 1674 0,'0'0'36'0,"0"0"8"0,0 0 2 0,0 0 2 0,0 0-39 0,0 0-9 16,-5 8 0-16,1-4 0 0,4-4 80 0,-5 4 15 15,-3 0 2-15,8-4 1 0,0 0-42 0,0 0-9 16,0 0-2-16,0 0 0 0,0 0-19 0,13 4-4 15,4-4-1-15,5 0 0 16,9-4-9-16,0 0-3 0,4-4 0 0,13-3 0 16,-4 3-29-16,13-4-7 0,0 0-1 0,9 1-636 15,4-1-127-15</inkml:trace>
          <inkml:trace contextRef="#ctx0" brushRef="#br0" timeOffset="71542.7544">11929 8981 1728 0,'4'-11'76'0,"-4"3"16"0,5 0-73 0,-5-4-19 0,4 5 0 0,1-1 0 15,-5 0 145-15,4 0 26 0,0 0 5 0,1 5 0 16,-10-5-108-16,5 8-23 0,0 0-4 0,0 0-1 16,0 0-27-16,0 0-5 0,0 8-8 0,5 7 11 15,-1 1-1-15,-4 11 0 0,-9 4 0 0,-4 12 0 16,0 8 5-16,0 3 1 0,-5 5 0 0,1 7 0 16,-5 1 6-16,4-1 2 0,1 0 0 0,-1 8 0 15,-4-4-33-15,5-3-7 0,4-1 0 0,-1 4-1 0,1-3 17 16,-4-5 0-16,3-4 0 0,1 1 0 15,0-8-106-15,0-5-18 0,0-7-3 0,0-7-922 16</inkml:trace>
          <inkml:trace contextRef="#ctx0" brushRef="#br0" timeOffset="96153.3734">11591 9687 345 0,'0'0'31'0,"0"0"-31"0,0 0 0 0,0 0 0 15,0 0 50-15,0 0 4 0,0 0 1 0,0 0 0 16,0 0-15-16,0 0-4 0,0 0 0 0,0 0 0 15,0 0-9-15,0 0-3 0,0 0 0 0,0 0 0 16,0 0-24-16,0 0 0 0,0 0 0 0,0 0 0 0,0 0 0 0,0 0 0 16,0 0 0-16,0 0 0 0,0 0 0 15,0 0 0-15,9 0 0 0,0 0 0 0,0 0 21 0,-1 0-1 16,-3 0 0-16,8-4 0 0,-4 1 7 0,8 3 1 16,-4-8 0-16,5 8 0 0,4-8-11 0,0 4-1 15,4 0-1-15,0 0 0 0,1 4-15 0,-1-4-12 16,0 4 3-16,1-4-421 15</inkml:trace>
        </inkml:traceGroup>
        <inkml:traceGroup>
          <inkml:annotationXML>
            <emma:emma xmlns:emma="http://www.w3.org/2003/04/emma" version="1.0">
              <emma:interpretation id="{B8683A22-58E5-446D-89F5-C8811D25BE3F}" emma:medium="tactile" emma:mode="ink">
                <msink:context xmlns:msink="http://schemas.microsoft.com/ink/2010/main" type="inkWord" rotatedBoundingBox="17135,11777 17263,11764 17275,11885 17147,1189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711.544">12995 9832 403 0,'48'4'36'0,"-48"-4"-36"15,0 0 0-15,0 0 0 0,0 0 86 0,0 0 10 16,0 0 3-16,-4-4 0 0,4 4-3 0,-4-4 0 16,-1 0 0-16,5 4 0 0,0 0-25 0,-4-8-6 15,-5 0-1-15,0 4 0 0,5 4-16 0,4 0-3 16,0 0-1-16,0 0 0 0,-4-7-9 0,4 7-3 16,0 0 0-16,0 0 0 0,0 0-9 0,0 0-3 15,0 0 0-15,0 0 0 0,0 0-20 0,0 0 0 16,0 0 0-16,-5 7 0 0,5-7 30 0,0 0 2 15,-4 8 0-15,4-8 0 0,-5 4-32 0,5-4 0 16,0 0 0-16,0 0 0 0,0 12 0 0,0-12 0 16,0 0 0-16,0 0 0 0,-4 8 12 0,4-8-3 0,0 11-1 0,0-11 0 15,0 0-8-15,0 0 8 0,0 0-8 16,0 0 8-16,0 0-8 0,0 8 0 0,0-8 0 16,-4 8 0-16,4-8 8 0,0 0 0 0,-5 12 0 0,5-12 0 15,0 0-8-15,0 0 0 0,-9 3 0 0,9-3-11 16,0 0 11-16,-4 4 0 0,4-4 0 0,0 0 0 15,0 0 0-15,-9 4 0 0,0 0 8 0,9-4-8 16,0 0 0-16,0 0 0 0,0 0 0 0,0 0 0 16,-4-4 0-16,4 4 0 0,-9-8 0 0,9 8 0 15,0 0 0-15,-4-3 0 0,0-5 0 0,-1 0-12 0,5 4 12 16,0 4 0-16,0-12 0 0,0 8 8 0,0-3-8 0,0 7-8 16,0-8 8-16,0 8-12 0,5-8 12 0,3-4 0 15,-3 8 0-15,-1-3 0 0,5-1 0 0,-5 0 0 16,5 4 0-16,-9 4-8 0,4-4 8 0,-4 4 0 15,9-4 0-15,-9 4 0 0,0 0 0 0,0 0 0 16,13 0 0-16,-8 4 0 0,-5-4 0 0,9 8 0 16,-5 0 0-16,0 4-547 15,1 3-104-15</inkml:trace>
        </inkml:traceGroup>
      </inkml:traceGroup>
    </inkml:traceGroup>
    <inkml:traceGroup>
      <inkml:annotationXML>
        <emma:emma xmlns:emma="http://www.w3.org/2003/04/emma" version="1.0">
          <emma:interpretation id="{53D03024-9A40-4E2E-AD95-F8D469F4CBA4}" emma:medium="tactile" emma:mode="ink">
            <msink:context xmlns:msink="http://schemas.microsoft.com/ink/2010/main" type="paragraph" rotatedBoundingBox="3117,13652 29348,12269 29540,15908 3309,17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6C0272-E4D3-41D7-8808-5D90301554A6}" emma:medium="tactile" emma:mode="ink">
              <msink:context xmlns:msink="http://schemas.microsoft.com/ink/2010/main" type="line" rotatedBoundingBox="3210,13747 29264,12212 29358,13798 3304,15333"/>
            </emma:interpretation>
          </emma:emma>
        </inkml:annotationXML>
        <inkml:traceGroup>
          <inkml:annotationXML>
            <emma:emma xmlns:emma="http://www.w3.org/2003/04/emma" version="1.0">
              <emma:interpretation id="{2D0FE40B-E944-4518-9036-20C4152BACB3}" emma:medium="tactile" emma:mode="ink">
                <msink:context xmlns:msink="http://schemas.microsoft.com/ink/2010/main" type="inkWord" rotatedBoundingBox="3224,13988 6131,13817 6200,14984 3293,15155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0264.6057">-934 12651 115 0,'0'0'0'0,"0"0"10"0,0 0-10 0,0 0 0 15,-9-4 0-15,9 4 0 0,0 0 171 0,0 0 32 16,-9-7 6-16,5-1 2 0,4 8-162 0,0 0-32 16,0 0-6-16,0 0-2 0,-9-4-9 0,9 4 8 15,0-12-8-15,0 12 8 0,0 0 5 0,4-8 1 16,-4-3 0-16,5 3 0 0,-1 0 24 0,0 0 5 15,-4 0 1-15,0 8 0 0,9-7-3 0,-4 3 0 0,-5 4 0 16,0 0 0-16,0 0-11 0,8-8-2 0,-8 8-1 0,0 0 0 16,0 0-11-16,0-8-3 0,9 4 0 0,-9 4 0 15,0 0-1-15,0 0 0 0,9-8 0 0,-9 8 0 16,0 0 4-16,0 0 0 0,9-3 0 0,-9 3 0 16,0 0 11-16,0 0 2 0,0 0 1 0,8-4 0 15,-8 4-11-15,0 0-3 0,0 0 0 0,0 0 0 16,9 0-4-16,0 7-2 0,-9-7 0 0,4 8 0 15,5 4 7-15,0-4 2 0,-9 0 0 0,9 3 0 16,-9 1-19-16,4 4 0 0,5-1 0 0,-5 1 0 16,9-1 0-16,-8 5 0 0,-1 7 0 0,5-4 0 15,8 5 0-15,-12-1 0 0,8 4 0 0,0-3 0 16,0-1 20-16,5-4-2 0,-5 1-1 0,0-1 0 16,0-3-5-16,1-1 0 0,-6 1-1 0,1-5 0 0,0 1 4 15,0-1 1-15,-1-3 0 0,-3 0 0 0,-1-4 9 0,-4 3 3 16,0-3 0-16,0-8 0 0,0 12-16 0,0-12-4 15,0 0 0-15,0 0 0 0,0 0 10 0,0 0 2 16,0 0 0-16,0 0 0 0,0 0-4 0,-4-4-1 16,-5 0 0-16,5-4 0 0,4 0-2 0,-9-3 0 15,4-5 0-15,1 0 0 0,0 1-13 0,4-5-15 16,0 5 3-16,0-5 1 0,0-3 11 0,4 3 0 16,0 1 0-16,1-1 0 0,4-3 0 0,-1 3 0 15,-3-3 0-15,4 4 0 0,-1 3 0 0,6-4 0 16,-6 9 0-16,1-5 0 0,4 4-8 0,-4 5 8 15,0-1-8-15,0 4 8 0,-9 4 0 0,13-4 0 16,0 4 0-16,0 4-8 0,-4 0 8 0,4 4-13 0,0 3 5 16,-4 5 8-16,0 3-13 0,-1 5 5 0,6-1 8 0,-10 5-13 15,5-5 13-15,0 4 0 0,-5 1 0 0,0-5 0 16,1 4 0-16,-5-3 0 0,4-5 0 0,-4 1 0 16,4-1 24-16,1-3 2 0,-1-1 0 0,-4 1 0 15,0-8-26-15,5 3 0 0,-1-3 0 0,-4-8 0 16,0 0 0-16,0 0 10 0,0 0 1 0,9-4 0 15,0-3 5-15,-1-1 2 0,1 0 0 0,0-4 0 16,0-3 7-16,-1-1 2 0,6-3 0 0,-6-5 0 16,1 1-7-16,9-5 0 0,-5-3-1 0,0 4 0 15,0-4-11-15,5 0-8 0,-1-1 9 0,1 1-9 16,-18 0 0-16,9 4 0 0,-1-1 0 0,1 1 0 16,4 4 0-16,0 3-8 0,-8 1-1 0,12 3 0 15,-12 4-130-15,8 1-25 16,-4 3-6-16</inkml:trace>
          <inkml:trace contextRef="#ctx0" brushRef="#br0" timeOffset="111654.0063">443 12105 288 0,'-4'-19'25'0,"4"7"-25"0,-5 0 0 0,1-3 0 16,8 3 148-16,-4-4 25 0,0 1 5 0,0-1 1 0,0 1-77 0,5 3-15 15,4 0-3-15,-5-3-1 0,0 3-24 0,1 0-5 16,3 4-1-16,-3 5 0 0,-5 3-5 0,0 0-2 15,0 0 0-15,0 0 0 0,9-4-13 0,-9 4-2 16,0 0-1-16,0 0 0 0,0 0 3 0,-5 11 1 16,1 1 0-16,-5 4 0 0,0 3-13 0,1 8-2 15,3 1-1-15,-8 7 0 0,0 0-4 0,4 4-1 16,5 4 0-16,-5 4 0 0,0-1 2 0,0 1 0 16,1 4 0-16,-6 0 0 0,10 3 3 0,-9 1 1 15,0-1 0-15,0 5 0 0,-1-8-2 0,-3-1 0 16,4-3 0-16,-1-4 0 0,6-4-5 0,-5-4 0 15,4-4-1-15,0-3 0 0,-4-5 7 0,4-4 2 16,0-3 0-16,1-4 0 0,3-1-8 0,1 1-2 16,-1-4 0-16,5-8 0 0,0 0-10 0,0 0 0 15,0 0 9-15,0 0-9 0,0 0 11 0,0-12-3 0,0 1 0 16,5-1 0-16,-1-4-8 0,1 5 0 0,-1-9 0 0,5 4 8 16,-1-3-8-16,6-1 0 0,-1-3 0 0,-4 4 0 15,4-1-9-15,4 1 9 0,1 3 0 0,-5-4 0 16,5 5-8-16,-5 3 8 0,4 0 0 0,-4 5 0 15,1 3 0-15,-1 4-8 0,0 0 8 0,0 4 0 16,-4 3-9-16,4 5 9 0,0-4-13 0,-4 4 5 16,0-1 8-16,-1 1 0 0,-3 0-9 0,8-1 9 15,-9 1 0-15,10-4 0 0,-6 0 0 0,5 3 0 16,1-3 0-16,-1-4 0 0,4 0 0 0,1 0 0 16,-1-4 0-16,5-4 0 0,5 4 0 0,-10-4 8 15,5 0-8-15,0 4-16 0,0-8 4 0,-4 8 1 0,-1-3 11 16,5-5 0-16,-4 0 0 0,-5 0 0 0,4 0 0 0,-8 1 0 15,9-5 0-15,-5 4 0 0,0-4 0 0,-4 1 0 16,4-1 8-16,-4-4-8 0,4 1 0 0,0-1 0 16,-4 1 0-16,0-1 0 0,-1-4 0 0,-3 1 8 15,4 0-8-15,-5-1 11 0,-8 1-19 0,4 3-4 16,4-4-1-16,0 1 0 0,-4 3 21 0,0 5 5 16,-4-5 1-16,4 0 0 0,-4 5-14 0,4 3-16 15,-9 0 3-15,9 8 1 0,-5-8 12 0,1 4 0 16,-5 1 0-16,0-1 0 0,1 4 0 0,-5 0 0 15,4 0-10-15,0 0 10 0,-4 0-16 0,0 0 2 0,-1 4 0 16,6-4 0-16,-1 3 4 0,0-3 1 0,0 4 0 16,1 0 0-16,3 0 9 0,-4-4 0 0,5 4 0 15,0 0 0-15,4-4 0 0,-5 12-8 0,1-5 8 16,4 1 0-16,-4 8 0 0,4-1 0 0,0 5 0 0,0 3 0 16,-5 1 0-16,5-1 0 0,-4 8 0 0,4-3 0 15,0 3 14-15,-5 0-2 0,5 4 0 0,0-4 0 16,0 0-4-16,0-3 0 0,0-5-8 0,5 1 12 15,-1-1-12-15,1-7 9 0,-1-1-9 0,0 1 8 16,1-8-8-16,-1 3 0 0,-4-11 9 0,13 4-9 16,-13-4 10-16,13 0-2 0,1 0-8 0,3-4 12 15,-4-7-12-15,5 3 8 0,-1-8-8 0,1 4 0 16,4-7 8-16,0-1-8 0,8 1 0 0,-3-8 9 16,8 3-9-16,-9-3 0 0,5 0 9 0,0 3-9 15,-1 1 10-15,-3 7-2 0,-10 1-8 0,1 3 12 0,8 4 5 16,-13 0 1-16,0 8 0 0,-4 0 0 0,0 0-5 15,4 8-1-15,0 0 0 0,0 4 0 0,-8-1-12 0,-1 5 8 16,9 3-8-16,1-3 0 0,-10 4 8 0,0-5-8 16,5 5 0-16,4-1 0 0,-4-3 0 0,-5-1 8 15,-4 1-8-15,5-4 0 0,4 3 0 0,-5-3 9 16,-4-4-9-16,-4 3 8 0,4-11-8 0,0 8 0 16,0-8 0-16,0 0 0 0,-5 8 9 0,5-8-9 15,0 0 10-15,0 0-10 0,0 0 16 0,0 0-2 16,0-8-1-16,5-3 0 0,-1-1-4 0,-4-4-1 15,9 1 0-15,0-5 0 0,4 5-8 0,4-9 0 16,-8 1 0-16,9-5 0 0,8 1 0 0,-4 0 0 0,-5 0 0 16,5-1 0-16,-4 9 0 0,8-1 0 0,-8 9 0 15,-1-1 0-15,-4 8 0 0,5 0 0 0,4 12 14 0,-5-4-4 16,-12 0 2-16,8 4 1 0,5 3 0 0,-1 5 0 16,1-1-4-16,-10 5-1 0,1-5 0 0,0 1 0 15,9 4-8-15,-5-5 8 0,-9 5-8 0,5-1 8 31,13 1-103-31,-5-1-21 0,-3 5-4 0</inkml:trace>
        </inkml:traceGroup>
        <inkml:traceGroup>
          <inkml:annotationXML>
            <emma:emma xmlns:emma="http://www.w3.org/2003/04/emma" version="1.0">
              <emma:interpretation id="{B7BFD94E-4071-4CD8-93A3-E126132786D7}" emma:medium="tactile" emma:mode="ink">
                <msink:context xmlns:msink="http://schemas.microsoft.com/ink/2010/main" type="inkWord" rotatedBoundingBox="7768,14181 9617,14072 9654,14693 7805,1480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9721.1788">3870 12261 345 0,'0'0'31'0,"0"0"-31"0,0 0 0 0,0 0 0 0,-9-4 121 0,9 4 19 15,0 0 3-15,0 0 1 0,0 0-64 0,-5-4-12 16,1 1-2-16,4 3-1 0,0 0-22 0,0 0-5 15,0 0-1-15,0 0 0 0,0 0-22 0,0 0-5 16,0 0-1-16,-4-4 0 0,-5-4 8 0,9 8 2 16,0 0 0-16,0 0 0 0,-9 0 5 0,5-4 0 15,4 4 1-15,-9-4 0 0,0 4-1 0,5 0 0 16,4 0 0-16,0 0 0 0,-9 0-9 0,0 4-3 16,0-4 0-16,9 0 0 0,-4 0-12 0,4 0 0 15,-9 4 8-15,9-4-8 0,-8 0 8 0,3 4-8 16,-4-4 11-16,9 0-11 0,-4 8 18 0,-5-5-3 0,9-3-1 0,-4 8 0 15,-5 0-6-15,0-4-8 0,5 4 11 0,-1-4-11 16,1 3 19-16,0-3-3 0,-1 4-1 0,1 0 0 16,0 0-1-16,-1 0 0 0,-4-1 0 0,5 5 0 15,0-4-2-15,-1 0-1 0,1 3 0 0,-1 1 0 16,-3 0-3-16,3-1 0 0,1 1 0 0,0 0 0 16,-5 0 3-16,4 3 0 0,-3-3 0 0,3 3 0 15,1 1 1-15,-1-4 1 0,1-1 0 0,0 5 0 16,4 0-1-16,-5-5 0 0,5 1 0 0,-4 0 0 15,4-1-3-15,0-3-1 0,0 4 0 0,4-4 0 16,-4 7-8-16,5-3 0 0,-1 0 9 0,-4-1-9 16,4-3 8-16,-4 4-8 0,5-4 10 0,-1-1-10 0,5 5 13 0,-5-4-3 15,5 4-1-15,-4-5 0 0,-5-7 3 16,8 8 1-16,1 0 0 0,0-4 0 0,0-4-1 0,-1 4 0 16,1 0 0-16,4 0 0 0,0-4-1 0,1 0-1 15,-1 0 0-15,4-4 0 0,1 4-2 0,-1-4 0 16,5 0 0-16,0-4 0 0,-4 0 2 0,4 1 0 15,0-5 0-15,0 0 0 0,4 0 6 0,-4-3 0 16,4 3 1-16,-8 0 0 0,8-3-6 0,-8 3-2 16,-1-3 0-16,1-1 0 0,-5 0 1 0,5 5 0 15,-10-9 0-15,1 5 0 0,0-5 1 0,-5 1 0 16,-4 3 0-16,5-3 0 0,-10-5-3 0,5 5 0 16,-4-1 0-16,-1-3 0 0,1 3-8 0,0-3 8 15,-1 3-8-15,1 1 8 0,0-5-8 0,-1 5 0 16,1 3 0-16,-5-3 0 0,5 3 0 0,-5 5 0 0,4-1 0 15,-3-4 0-15,3 8 0 0,-4 5 0 0,1-5 0 16,-5 4 0-16,-1 4-12 0,1 0 12 0,0 0-10 0,0 4 10 31,-5 0-35-31,1 3-1 0,4 1 0 0,-1 0 0 16,-3 4-122-16,-1 3-25 0,1-3-5 0,-1 8-640 0</inkml:trace>
          <inkml:trace contextRef="#ctx0" brushRef="#br0" timeOffset="118774.939">3707 12328 230 0,'0'0'20'0,"0"0"-20"0,0 0 0 0,0 0 0 0,0 0 27 0,0 0 1 16,0 0 0-16,0 0 0 0</inkml:trace>
          <inkml:trace contextRef="#ctx0" brushRef="#br0" timeOffset="120456.4086">4282 12289 230 0,'0'0'20'0,"0"0"-20"15,0-8 0-15,4 0 0 0,1 0 219 0,-1 0 39 16,1 1 8-16,8-1 2 0,-5 0-193 0,6 4-39 15,-1-4-7-15,0 0-1 0,0 1-16 0,0-1-4 16,0 4 0-16,1 0 0 0,-1 4-8 0,-4 0 10 16,4 0-10-16,-9 0 10 0,-4 0 36 0,9 8 7 15,-5 4 2-15,5 3 0 0,-9 1 17 0,0 3 3 16,4 5 1-16,-4-1 0 0,0 4-16 0,0-3-4 16,-4 7 0-16,4-4 0 0,0 1-17 0,0-1-4 15,-4 0-1-15,-1 0 0 0,5-3-18 0,-4-5-4 16,4-3-1-16,-5 0 0 0,1-5-3 0,0-3-8 15,-1 4 12-15,5-12-4 0,0 8 0 0,0-8-8 0,0 0 12 0,0 0-4 16,0 0 3-16,0 0 0 0,-8-8 0 16,3 0 0-16,1-4 5 0,4 1 2 0,0-9 0 15,4 1 0-15,5-5-8 0,0-7-2 0,4 4 0 0,0-5 0 16,5 1-8-16,-1 0 0 0,9 0-10 0,1 0 10 16,-5 3 0-16,0 1 0 0,8 4-8 0,-8 3 8 15,5 5 0-15,-10 3 0 0,5 4 0 0,-4 8-9 16,-1 0 9-16,-4 8 0 0,1 4 0 0,-1-1 0 15,-5 5 0-15,6 7-8 0,-6 1 8 0,-3-1 0 16,4 4 0-16,-1-3 0 0,1-1 0 0,0-3 0 16,0 3 0-16,-1-3 0 0,1-5 0 0,4-3 0 15,1 0 0-15,-1-5 0 0,4 1 0 0,1-8 0 16,-1 0 0-16,5 0 0 0,0 0 0 0,0-8 0 16,4 4 0-16,-4-3 0 0,5-5 0 0,-5 4 0 0,0-4 0 0,0 1 8 15,-1-5-8-15,1 4 0 0,0-3 0 0,0-1 0 16,-4 1 0-16,-1-1 8 0,1 0-8 0,-1 1 12 15,-8-5-4-15,4 1 0 0,-4-5-8 0,0 5 0 16,-5-1 8-16,-4 1-8 0,0-1 0 0,-4 5 0 16,0-5 0-16,-5 5 0 0,0-1 0 0,-4 4 0 15,-5 1 0-15,1 7-12 0,-5-4 12 0,4 8 0 16,1 0-9-16,-5 8 9 0,-5 4 0 0,1-1 0 16,0 9 0-16,4-5 0 0,-4 9 13 0,8-1 1 15,-4 1 0-15,5 3 0 0,-1-4-6 0,5 5-8 16,0-5 11-16,0 0-11 0,8 5 12 0,1-5-12 0,-1 0 12 15,10 1-12-15,4-1 8 0,4-3-8 0,0-1 0 0,9-3 0 16,4-1 0-16,5-3 0 0,0-8 0 0,8 0 0 31,-4 4-20-31,9-8-10 0,0 0-2 0,8-8-676 0,1 4-134 0</inkml:trace>
        </inkml:traceGroup>
        <inkml:traceGroup>
          <inkml:annotationXML>
            <emma:emma xmlns:emma="http://www.w3.org/2003/04/emma" version="1.0">
              <emma:interpretation id="{EB162F0D-2C1C-4AB3-B231-BC1D1DE7D02D}" emma:medium="tactile" emma:mode="ink">
                <msink:context xmlns:msink="http://schemas.microsoft.com/ink/2010/main" type="inkWord" rotatedBoundingBox="11318,13269 13936,13115 14014,14444 11397,14599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5109.3722">8551 12218 1659 0,'0'-15'73'0,"0"15"16"0,0-8-71 0,4 0-18 16,-4 0 0-16,9 1 0 0,-5-1 25 0,5 0 2 15,-4 0 0-15,3 0 0 0,-3 4-19 0,-1-3-8 16,5-1 8-16,-9 8-8 0,0-8 12 0,0 8-2 16,0-8-1-16,-5 4 0 0,1-3 21 0,0 3 4 15,-5 0 1-15,9 4 0 0,-4-4 2 0,-5-4 1 16,0 8 0-16,0-4 0 0,0 0-13 0,1 4-2 15,-1 0-1-15,0 0 0 0,0 0-4 0,1 0-1 16,-1-4 0-16,0 4 0 0,0 0-7 0,0 0-2 16,1 0 0-16,-1 0 0 0,-4 4-8 0,4-4 0 15,0 8 0-15,-4-4 0 0,0 0 0 0,-5 4 0 16,5-1 0-16,-4 9 0 0,-5 0 0 0,0 3 0 16,-5 1 0-16,5 3 0 0,5 0 13 0,-9 5 1 0,-1-1 0 15,10 0 0-15,-5-3-4 0,4 3-1 0,5-4 0 16,0-3 0-16,0-1-9 0,4 1 0 0,5-1 9 15,-1-3-9-15,1-8 8 0,-1 0-8 0,5-8 8 16,0 0-8-16,0 0 0 0,0 0 8 0,0 0-8 0,14 0 0 16,-1-8 0-16,0 0 0 0,4-8 0 0,1 5 8 15,0-5-8-15,8-3 0 0,-4-5 0 0,0 1 0 16,4-8 0-16,0 3 0 0,5 5 0 0,-9 0 0 16,0-1 0-16,0 9 8 0,-5-5-8 0,1 8 0 15,-5 5 8-15,0-1-8 0,-4 8 10 0,-9 0-10 16,0 0 9-16,5 11-9 0,-1 1 8 0,-4 8-8 15,0-1 0-15,-4 5 8 0,-1-1-8 0,1 0 0 16,-1 5 0-16,1-5 0 0,0-3 0 0,-1 3 0 16,1-4 0-16,4 1 0 0,-5-4 0 0,5-5 0 15,5 1 0-15,-1 0 0 0,1-8 0 0,8-1 0 0,-4-3 0 16,8 0 0-16,1-3 8 0,-1-1-8 0,9 0 0 16,1-4 0-16,-5-4 9 0,4 1-9 0,5-5 11 0,4-4-3 15,0 1 0-15,0-1 0 0,5 1-8 0,-5-8 12 16,0 3-12-16,0 1 12 0,4-4-12 0,1-5 0 15,4 1 9-15,4 0-9 0,5 0 0 0,-5 0 0 16,9 3 0-16,0 1 0 0,-4 7 0 0,4 5 0 16,-9 3 0-16,-4 4 0 0,0 1 0 0,-1 3 0 15,-7 8 0-15,-6 3-8 0,1 1 8 0,-5 8 0 16,-4 3 0-16,0 1-8 0,-9-1 8 0,1 1 16 16,-1 7-4-16,-9-4-1 0,0 1 14 0,-4-5 3 0,-4 5 1 15,0-1 0-15,-9-3 4 0,-1-1 1 0,-3-3 0 16,-1-1 0-16,-8 1-10 0,0-4-1 0,-1-1-1 15,-8 1 0-15,4-4-10 0,-4 0-3 0,-8-4 0 0,-1-1 0 16,-5 1 0-16,1-4 0 0,0 0 0 0,-5 0 0 16,1-4-20-16,8-3-4 0,-5 3-1 0,1-4 0 31,0 0-31-31,4 0-6 0,-4-3-2 0,8-1 0 16,1 0-85-16,4 4-16 0,4-3-4 0,5-1-841 0</inkml:trace>
          <inkml:trace contextRef="#ctx0" brushRef="#br0" timeOffset="124259.0111">7498 11329 172 0,'0'0'16'0,"0"-4"-16"0,4-7 0 0,-4 3 0 16,5 0 211-16,-5 4 39 0,4-4 8 0,-4 0 2 15,4 1-168-15,-4-1-32 0,0 8-8 0,0 0 0 16,0-4-23-16,0 4-4 0,0-8-1 0,0 8 0 16,-4-4-14-16,4 4-10 0,0-8 12 0,0 8-12 15,0 0 10-15,0 0-10 0,0 0 8 0,0 0-8 16,0 0 39-16,0 0 2 0,0 0 1 0,0 0 0 15,0 0-24-15,0 0-5 0,0 0-1 0,0 0 0 16,0 0 6-16,0 0 1 0,0 0 0 0,0 0 0 16,0 0 11-16,-4 12 2 0,-1-4 1 0,1 8 0 15,-1-5-14-15,5 5-3 0,0-1-1 0,-4 5 0 0,0-1 5 0,-1 9 2 16,5-1 0-16,-4 4 0 0,0 0-5 0,-1 5-1 16,1-1 0-16,-1 4 0 0,-3 4 2 0,-1-1 0 15,0 1 0-15,-4 4 0 0,4 0-3 0,-4 4-1 16,0-1 0-16,-5-3 0 0,5 4 6 0,-4-4 0 15,3-8 1-15,1 0 0 0,0-8-2 0,4 0-1 16,9-4 0-16,-4-3 0 0,-9-1 2 0,8-3 0 16,1-1 0-16,0-3 0 0,-5-1-12 0,4-3-8 15,1 4 12-15,4-5-12 0,-4 1 8 0,-1 0-8 16,1-1 0-16,4 1 0 0,0 0 0 0,0 0 8 0,-5-1-8 16,5 1 0-16,0 0 0 0,-4-1 0 0,0 1 0 15,4 0 0-15,-5-4 0 0,1 3 0 0,4-3 8 0,-9 0-8 16,5 0 0-16,-1-1 8 0,1 1-8 0,4 0 0 15,0-8 8-15,-4 8-8 0,4-8 0 0,-9 4 0 16,9-4 0-16,0 0 0 0,0 0 8 0,0 0-8 16,0 0 0-16,0 0 0 0,0 0 8 0,0 0-8 15,0 0 0-15,0 0 0 0,0 0 0 0,0 0 0 16,0 0 0-16,0 0 10 0,0 0-10 0,0 0 8 16,0 0-8-16,0 0 0 0,0 0 0 0,0 0 8 15,0-8-8-15,0-4 0 0,0-3 0 0,4 3 0 16,1 0 0-16,-1 1 8 0,0-5-8 0,1 4 0 15,4-3 21-15,-1-1-1 0,-3-3 0 0,3 3 0 0,1-4-20 16,0 1 0-16,4-4 0 0,-8-1 0 0,3-3 0 16,1 0 0-16,4 3 0 0,0-3 0 0,1 0 0 15,3-5 0-15,1 9 0 0,4 0 0 0,-5-1 0 16,1 1 0-16,4 3 0 0,0 1 0 0,-5 3-12 0,5 1-6 16,-4-1-2-16,-1 4 0 0,1-7 20 0,4 11 0 15,-5-4-8-15,1 1 8 0,-5 3 0 0,4 8 0 16,-3-4 0-16,-1 4 0 0,-4 0-8 0,-9 0 8 15,8 8 0-15,1 7 0 0,0 1 0 0,-5 3-8 16,5 5 8-16,-5 3 0 0,-4 4 0 0,5-3 16 16,-5 7-4-16,0-4 0 0,0-4 9 0,0 4 2 15,0-3 0-15,0-1 0 0,4 0-9 0,1-3-2 16,-1-1 0-16,0 0 0 0,1-3-12 0,-1-1 0 0,1 1 0 16,3-4 0-16,1-1-13 0,0-3-9 0,0 0-2 15,4-1-722-15,0 1-145 16</inkml:trace>
        </inkml:traceGroup>
        <inkml:traceGroup>
          <inkml:annotationXML>
            <emma:emma xmlns:emma="http://www.w3.org/2003/04/emma" version="1.0">
              <emma:interpretation id="{1CA56122-26DD-4EEB-9C63-A0E85D948A7C}" emma:medium="tactile" emma:mode="ink">
                <msink:context xmlns:msink="http://schemas.microsoft.com/ink/2010/main" type="inkWord" rotatedBoundingBox="16047,13636 17620,13544 17657,14177 16084,14270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9037.6996">12543 11758 115 0,'0'0'10'0,"0"0"-10"0,-4-4 0 0,-1-4 0 15,5 8 150-15,-4-3 28 0,0-1 6 0,4 4 0 16,0-8-113-16,0 0-23 0,0 0-5 0,0 0-1 15,0 8-14-15,0-7-4 0,-5-1 0 0,10 4 0 16,-5-4 4-16,0 0 1 0,0 1 0 0,0 7 0 16,0-4 8-16,0-4 2 0,-5 0 0 0,5 8 0 15,0-4-11-15,0 4-3 0,0-8 0 0,0 8 0 16,0 0-12-16,0 0-2 0,-4-7-1 0,4 7 0 16,-4-4 2-16,-5 4 1 0,0-4 0 0,0 0 0 15,5 4 3-15,-5-4 0 0,0 4 0 0,-4 0 0 16,9-4 8-16,-9 4 1 0,4 0 1 0,-4-4 0 0,4 4-10 15,-4-4-1-15,0 4-1 0,-1 4 0 0,1-4-5 16,4 0-1-16,-4 4 0 0,0-4 0 0,0 4-8 16,4 0 0-16,-4 0 0 0,4 0 0 0,-8 0 0 15,4 3 0-15,-5 1 0 0,-4 4 0 0,4-4 0 16,-3 7 12-16,-6 5-2 0,1-1 0 0,0 1 13 0,-5 3 2 16,5 1 1-16,-1-1 0 0,5 8-11 0,0-4-3 15,0 1 0-15,5-1 0 0,-1 4-12 0,10-7 0 16,-1 3 0-16,-4 0 0 0,8-3 0 0,-4-1 0 15,9 0 0-15,-4-3 0 0,4-4 9 0,0 3-9 16,4-7 8-16,-4-1-8 0,9 1 8 0,0-8-8 16,0 4 8-16,0-4-8 0,-1 0 9 0,5-4-9 15,1-4 10-15,3 0-10 0,-4 4 14 0,9-8-3 16,0 0-1-16,9-3 0 0,-9-1-10 0,4 0 0 0,1-3 0 16,-1-1 0-16,0 0 0 0,-4 1 0 0,0-5 0 0,-4-3 8 15,4 3-8-15,-5-3 0 0,-4 0-12 0,0-5 12 16,1 5 0-16,3-4 10 0,-8 3 1 0,0 5 0 15,4-1 8-15,-9 5 1 0,5-1 1 0,-5 4 0 16,1 1-21-16,-1 3 0 0,1-4 0 0,-1 8 0 16,-4 4 0-16,0 0 0 0,0 0-8 0,0 0 8 15,0 0 0-15,0 0 0 0,0 0 0 0,0 0 0 16,0 0 0-16,-4 12 0 0,-5 0 0 0,4 3 0 16,1 5 0-16,4-1 0 0,0 1 0 0,0-5 0 15,0 5 0-15,0-1 0 0,4-3 0 0,1-1 0 16,-1 1-29-16,1 0-7 15,8-5-2-15,-5 5-534 0,6-8-108 0</inkml:trace>
          <inkml:trace contextRef="#ctx0" brushRef="#br0" timeOffset="139683.6981">12899 11821 1177 0,'4'-20'52'0,"-4"16"11"0,9-8-51 0,-5 5-12 0,5-5 0 0,-5 4 0 16,9 0 45-16,-4-3 7 0,4-1 0 0,1 0 1 15,-1 1-5-15,0 3 0 0,4 0-1 0,-3 0 0 16,-1 0-11-16,-4 4-1 0,-1 1-1 0,5-1 0 15,-4 4-18-15,0 0-4 0,-9 0-1 0,4 7 0 16,5 1-1-16,-4 4 0 0,-5 0 0 0,0 7 0 16,0 1 12-16,0-1 2 0,-5 1 1 0,1 3 0 15,-5 0-1-15,5 1 0 0,-5-1 0 0,4-3 0 16,-3 3-2-16,3-3-1 0,1-5 0 0,-5 5 0 16,5-5-5-16,-5 1 0 0,5-8-1 0,-1 3 0 15,1-3 0-15,-1 0 0 0,5-8 0 0,0 0 0 16,0 0 1-16,0 0 1 0,0 0 0 0,0 0 0 15,0 0-2-15,-4-4-1 0,0-4 0 0,4 1 0 16,-5-1-14-16,5 8 11 0,0-12-11 0,5 0 10 0,-1-3-10 16,0-1 0-16,1 1 9 0,4-1-9 0,-1-4 0 0,1 5 0 15,4-9 0-15,9 5 0 0,0-1 0 0,0 1 0 16,4-1 0-16,1 9 0 0,-1-5-9 0,-4 4 9 16,4 5-10-16,-8-5 10 0,4 8 0 0,0 0 16 15,-5 4-1-15,-4 4-1 0,1 4-14 0,-6 0 0 16,1 7 0-16,0-3 0 0,-5 4 9 0,1 3-1 15,-1 1 0-15,1-1 0 0,-5 1-8 0,0-1 0 16,0 4 9-16,4-3-9 0,0-1 10 0,-8 1-2 16,4-1-8-16,-4 1 12 0,8-1-24 0,-4 1-4 15,0-4-2-15,0 3 0 16,0 4-196-16,4-3-39 0,-4 11-8 0,9-7-2 0</inkml:trace>
        </inkml:traceGroup>
        <inkml:traceGroup>
          <inkml:annotationXML>
            <emma:emma xmlns:emma="http://www.w3.org/2003/04/emma" version="1.0">
              <emma:interpretation id="{CDFB6D93-F031-42C2-B08B-475AE252E9F8}" emma:medium="tactile" emma:mode="ink">
                <msink:context xmlns:msink="http://schemas.microsoft.com/ink/2010/main" type="inkWord" rotatedBoundingBox="19504,13288 23674,13042 23736,14091 19566,1433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40943.6644">15742 11575 403 0,'0'0'36'0,"0"0"-36"0,4-8 0 0,-4 0 0 0,-4 0 215 0,4-3 36 16,4 3 7-16,0 0 2 0,1 0-148 0,-5 1-30 15,0-1-6-15,0 8 0 0,8-8-40 0,-8 8-7 16,-4-8-1-16,4 8-1 0,0 0-27 0,0 0 8 15,0 0-8-15,0 0 0 0,0 0 0 0,0 0 0 16,0 0 0-16,0 0 0 0,0 0 0 0,0 0 0 16,0 0 0-16,0 0 0 0,-9 8 0 0,1 0 15 15,3 3-4-15,1 1-1 0,4 0 2 0,-9 3 1 16,5 5 0-16,-5-1 0 0,4 5 0 0,1-1 0 16,-9 5 0-16,0-1 0 0,0 0-4 0,-1 4-1 15,-3 1 0-15,-5 3 0 0,-4 0-8 0,4 4 0 0,4-4 0 0,-8 4 8 16,-1-4-8-16,6 4 0 0,3-4 0 0,0-4 0 15,-3-3 0-15,3-1 0 0,5 0 0 0,4-3 0 16,5-5 8-16,-1 1-8 0,-4-5 8 0,5 1-8 16,4-5 14-16,0 1-2 0,-4 0-1 0,-1-4 0 15,1-1 12-15,4-7 2 0,0 0 1 0,0 0 0 16,0 0-14-16,0 0-4 0,0 0 0 0,0 0 0 16,0 0 4-16,0-11 0 0,4-1 0 0,1 0 0 15,-1 1 8-15,0-5 1 0,-4-3 1 0,9-5 0 16,4 1-5-16,-8-1-1 0,-5-3 0 0,4-4 0 15,5-4-6-15,0 4-2 0,-5-5 0 0,1-3 0 16,3 0-8-16,1 0 0 0,4 0 0 0,0 0 0 16,-4-3 0-16,9 6 0 0,-1 1 0 0,5 4 0 15,-4 4 0-15,4 0 0 0,-5 3 0 0,5 1 0 0,0-1 0 16,0 5 0-16,-9 3-9 0,0 1 9 0,5 3 0 16,-1 0 0-16,-3 1 0 0,-6-5 0 0,1 8 0 0,4 0 0 15,-4 1 0-15,-5-1 0 0,-4 8 0 0,9 0 0 16,4-4 0-16,-4 4 0 0,-9 0 0 0,0 0 0 15,9 0 0-15,0 8 0 0,-5-1 0 0,5 5 0 16,-9 0 0-16,0 7 0 0,13-3-10 0,-13 7 2 16,-4 1 0-16,4-1 0 0,0 4 8 0,0 1 0 15,-5 3 0-15,1-4 0 0,0 4 0 0,-1 1-8 16,5-5 8-16,-4 4 0 0,-1 0 0 0,5 1 0 0,5-9 0 0,-5 4 0 16,0-3 0-16,0 3 0 0,0-8 0 15,4 5 0-15,1-5 0 0,-1 1 0 0,-8-5 8 0,8-3-8 16,5 0 0-16,-5 0 9 0,-4-12-9 0,0 0 0 15,0 0 12-15,0 0-4 0,0 0 0 0,0 0-8 16,0 0 26-16,9 0-2 0,4-4 0 0,-4 0 0 16,-9-4 3-16,9-4 0 0,4 1 0 0,0-5 0 15,0 4-2-15,5-7 0 0,-1-1 0 0,1 1 0 16,8-1-8-16,-4-3-1 0,-4-4-1 0,3-1 0 16,6 1-6-16,-1-4-1 0,-4-4 0 0,0 3 0 15,0 5-8-15,0-8 0 0,0 4 0 0,-5 0 0 16,1-1 0-16,-1 1 0 0,1 0 0 0,0 4 0 15,-5-1-14-15,4 5 2 0,-4-4 0 0,1 7 0 16,-1 5-33 0,0-1-7-16,-9 0 0 0,9 9-677 0,1 3-135 0</inkml:trace>
          <inkml:trace contextRef="#ctx0" brushRef="#br0" timeOffset="141781.6045">16522 11477 1090 0,'-13'-7'48'0,"13"7"11"0,0-8-47 0,0 8-12 0,5-4 0 0,-5 4 0 16,0 0 47-16,0 0 7 0,4-8 2 0,-4 8 0 16,0 0-21-16,0-8-4 0,0 0-1 0,0 8 0 15,0 0-8-15,0 0-2 0,0 0 0 0,0 0 0 16,9-3 12-16,-9 3 1 0,0 0 1 0,0 0 0 15,0 0 14-15,0 0 4 0,0 11 0 0,-5 5 0 16,-3-1-4-16,3 1 0 0,-3 0 0 0,3 3 0 16,-8 1-16-16,4 3-4 0,5-3-1 0,-1 3 0 15,-8 0-5-15,5 1-1 0,-1 7 0 0,4-4 0 16,1 1-9-16,0 3-1 0,-10 0-1 0,6 4 0 0,3 0-10 16,-4 4 0-16,-4-4 9 0,5 4-9 0,-1-8 8 15,0 1-8-15,0-5 8 0,0 0-8 0,1-3 19 16,3-5-1-16,1-3 0 0,0-1 0 0,-1-3 9 0,1-4 1 15,4-8 1-15,0 0 0 0,0 0 4 0,0 0 1 16,0 0 0-16,0 0 0 0,0 0-25 0,0 0-9 16,0 0 0-16,0 0 9 0,0 0-9 0,0 0 12 15,-5-12-12-15,5 4 12 0,0 8-12 0,-4-7 0 16,4-5 0-16,0 4 0 0,-4-4 0 0,4 5 0 16,4-1 0-16,0 0 0 0,-4-4 0 0,0-3 0 15,9 3 0-15,0 0 8 0,0-3-8 0,-5-1 0 16,0-3 0-16,5 3 0 0,9-7 0 0,-5-5 0 0,-4 5 0 15,8-4 0-15,1-1 0 0,-1 1-11 0,-3 0 11 0,3-5-8 16,-4 9-5-16,9-4-1 0,4-1 0 0,-4 1 0 16,-4 0-3-16,8 0-1 0,5-1 0 0,-5 1 0 15,5 4 4-15,-5 3 1 0,9-3 0 0,-4 7 0 16,4-3 1-16,0 7 1 0,-8 4 0 0,-1 0 0 16,0 0-1-16,-4 5 0 0,0 3 0 0,-9 0 0 15,5 3 12-15,-5 5-10 0,-4 0 10 0,0 4-10 16,-1-4 10-16,1-1 0 0,0 5 0 0,0 4 0 15,-5-5 0-15,1 5 0 0,3 0 0 0,-8-1 0 16,0 1 13-16,0-1-1 0,-4-3-1 0,0 4 0 16,-10-5 3-16,6-3 1 0,-6 4 0 0,-8 0 0 0,5 3-5 15,-9-3-1-15,-5-4 0 0,-4 3 0 16,-9-3-9-16,4 0 0 0,1 4 0 0,-1-5 0 0,-8 5 0 0,4-4 0 16,5 4 0-16,4-5 0 0,0 5-14 15,4-8-2-15,5 4 0 0,4 0 0 16,9-4-13-16,-5-1-3 0,5 5-1 0,13-8 0 15,0 0-131-15,0 0-27 0</inkml:trace>
          <inkml:trace contextRef="#ctx0" brushRef="#br0" timeOffset="142229.3586">17334 11813 1969 0,'0'0'43'0,"0"0"9"0,0 0 1 0,0 0 3 0,0 0-44 0,0 0-12 0,5-8 0 0,-5 8 0 0,0 0 40 0,0 0 5 15,8-4 2-15,1 0 0 0,0-4-32 0,-5 4-7 16,9 1 0-16,-4-1-8 0,9 0 0 0,-5 0 0 15,4 0 0-15,1 0 0 0,0 0 10 0,3 0-10 16,1 0 8-16,0 0-8 0,5 4 0 0,-5 0 0 16,4 4-9-16,0-4 9 15,1 0-165-15,-1 0-27 0</inkml:trace>
          <inkml:trace contextRef="#ctx0" brushRef="#br0" timeOffset="142654.7079">18957 11138 1792 0,'-13'-16'80'0,"9"9"16"0,-1-1-77 0,1 0-19 0,-5 4 0 0,1-4 0 0,-1 4 30 0,0 1 2 16,-4-1 1-16,4 4 0 0,-4 0-17 0,0-4-3 15,0 8-1-15,-1-4 0 0,-3 7-12 0,-1-3 0 16,1 4 0-16,-5 0 0 0,0 0 0 0,-4 3-10 15,-1 1 10-15,1 4-8 0,-5-1 8 0,-4 5 0 16,0 3 0-16,0 8 0 0,0-3 16 0,4 7 4 16,0 0 2-16,1 4 0 0,3 0 13 0,5 0 2 15,0-4 1-15,5 4 0 0,-1 0-3 0,10 0-1 16,3-4 0-16,5-4 0 0,0 4-5 0,9 1-1 16,4-5 0-16,5 0 0 0,-1 4-14 0,5-4-3 15,5-3-1-15,-1-5 0 16,9 8-38-16,0-7-8 0,-4-1-2 0,8-7-994 15</inkml:trace>
          <inkml:trace contextRef="#ctx0" brushRef="#br0" timeOffset="143142.0935">19422 11481 921 0,'0'-19'40'0,"0"7"10"0,0 0-40 0,0 5-10 16,5-1 0-16,-5-4 0 0,0 12 201 0,0-8 39 15,0 8 7-15,0 0 1 0,0 0-185 0,-5 0-38 16,-8 4-7-16,5 0-2 0,8-4-16 0,-9 12 0 15,-13-1 0-15,0 1 0 0,0 4 0 0,-4-1-9 16,-1 5 9-16,1-1 0 0,0 1 0 0,-1 3 0 16,1 1 0-16,0-1 0 0,4 4 15 0,0-3 1 15,4 3 1-15,1-4 0 0,4 1 9 0,-1-1 2 16,6 1 0-16,3-1 0 0,5 0-13 0,0-3-3 16,5-1 0-16,3 1 0 0,6-4-12 0,-1-5 0 15,4 1 8-15,5-4-8 0,0-4 0 0,0 0 11 16,9-8-11-16,-5 0 10 0,5 0-2 0,0 0-8 15,-1 0 12-15,-3-4-4 0,-5 0 17 0,-1-3 3 16,-3-5 1-16,0 1 0 0,-1-5 3 0,-4 4 0 0,0-7 0 16,1 4 0-16,-1-1-11 0,-4 1-1 0,-5-1-1 15,-4 1 0-15,0-1-19 0,0 1 0 0,-4 3 0 16,-5 0 0-16,-4 5-12 0,-1-5-5 0,1 4-2 16,4 1 0-1,-8 3-10-15,4 4-3 0,-9 0 0 0,4 4 0 16,-4 0-98-16,0 0-20 0,-4 0-4 0,4 4-1 0</inkml:trace>
        </inkml:traceGroup>
        <inkml:traceGroup>
          <inkml:annotationXML>
            <emma:emma xmlns:emma="http://www.w3.org/2003/04/emma" version="1.0">
              <emma:interpretation id="{4BEDCFDC-5CB9-48EF-93FA-6723B4CCF509}" emma:medium="tactile" emma:mode="ink">
                <msink:context xmlns:msink="http://schemas.microsoft.com/ink/2010/main" type="inkWord" rotatedBoundingBox="24110,12572 29268,12268 29358,13798 24200,1410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5440.1232">22573 11618 1440 0,'0'-4'128'16,"0"4"-103"-16,0 0-25 0,8-4 0 15,5 0 84-15,1 0 12 0,-1 4 3 0,0-4 0 0,5 0-79 0,-5 0-20 16,4 1 0-16,-4-1 0 0,5 0 0 0,-1 0-14 16,1-8 2-16,4 4 1 0,0 1-5 0,0-1 0 15,4-4-1-15,0 0 0 0,1 1 9 0,-5-1 8 16,-5 0-12-16,5 1 12 0,-4-5 20 0,-1 4 12 16,-4 1 1-16,-4-1 1 0,0 0-2 0,0 0 0 15,-5 1 0-15,-4 11 0 0,0 0 7 0,-4-12 1 16,-1 4 0-16,-3-3 0 0,-1 7-16 0,-9 0-4 15,1 4 0-15,-5-4 0 0,-4 4-12 0,-1-4-8 16,-4 4 10-16,1 0-10 0,-1 8 0 0,0-4 8 16,5 0-8-16,0 3 0 0,4 5 0 0,0-4 0 15,0 4 0-15,9-1 0 0,0 1 0 0,-1 4-8 16,6-1 8-16,3 5 0 0,5-5 0 0,0 1 0 16,5 3 0-16,-1-3 9 0,5 0 0 0,0-5 0 0,4 5 0 0,-4-4 0 15,4-1-9-15,4 1 12 0,5-4-12 16,-4 3 12-16,4-3-30 0,-5 0-6 0,10-4 0 0,-1 0-1 31,0 0-124-31,0 0-25 0,27-8-5 0,-9 0-1 0</inkml:trace>
          <inkml:trace contextRef="#ctx0" brushRef="#br0" timeOffset="145891.7864">23336 11115 1324 0,'0'0'59'0,"0"0"12"0,4-8-57 0,-4 8-14 16,13-8 0-16,-4 0 0 0,4 4 143 0,1 0 25 15,-1 4 6-15,9-3 1 0,0-1-131 0,0 0-25 16,8-4-6-16,1 4-1 0,4-4-3 0,-4 0-1 15,8 1 0-15,-4-1 0 0,5 0-19 0,-1 0-4 16,1 0-1-16,8 1 0 0,-4-1 16 0,4 0 0 16,0 0 0-16,1 0-9 0,3 1 9 0,1-1 0 15,-5 4 0-15,-4 0 0 0,0 0 0 0,0 4-10 16,-9 0 10-16,0 0-10 16,-4-4-25-16,-9 4-5 0,4 0 0 0,-8 0-512 0,-1 0-101 0</inkml:trace>
          <inkml:trace contextRef="#ctx0" brushRef="#br0" timeOffset="146122.9433">24170 10339 1267 0,'0'0'56'0,"8"-8"12"0,1 0-55 0,4 4-13 15,-4 0 0-15,4 0 0 0,0 8 120 0,0-4 20 16,-13 0 5-16,9 8 1 0,0-4-106 0,0 8-22 16,-5-1-4-16,1 1-1 0,-5 4-13 0,0 3 0 15,-5 5 0-15,1 7 0 0,-5 0 9 0,0 4-1 16,-4 4 0-16,0 4 0 0,-9 0-8 0,0 4 8 15,-4 3-8-15,-1 5 8 0,-3-4 10 0,-1 3 2 16,-4 5 0-16,0-5 0 0,0 5 0 0,0-5 0 16,-1 5 0-16,6-5 0 0,-1-3-20 0,5 4-14 15,-1-12 2-15,1 0 1 0,4-4 11 0,0-4 16 16,5 0-4-16,-1-8-1 0,9-4-11 0,-4-3 0 16,4-1 0-16,1-3-599 15,8-4-121-15</inkml:trace>
          <inkml:trace contextRef="#ctx0" brushRef="#br0" timeOffset="143830.747">19936 11477 2127 0,'0'0'94'0,"13"-7"20"0,0 7-91 0,-4-4-23 16,4 0 0-16,-4 0 0 0,4 8 33 0,0 0 3 15,5 0 0-15,-5 3 0 0,-4 1-36 0,-1 4 0 16,1 0 0-16,-4 7 0 16,-1-3-26-16,-8 3-9 0,-1 1-1 0,1 3-1 0,-5 4 17 0,0-7 4 15,5 3 1-15,-5-3 0 0,0 3 15 0,1-3 0 16,3-1 0-16,1 1-9 0,-1-5 9 0,1-3 12 15,-5 0-2-15,9-1-1 0,0-11 27 0,0 0 6 16,0 0 1-16,0 0 0 0,0 0-3 0,0 0-1 0,0 0 0 0,0 0 0 16,0 0-12-16,-4-7-3 0,4-5 0 0,0 0 0 15,0-3-10-15,0-5-2 0,4 1-1 0,9-1 0 16,-4 4-11-16,0-7 0 0,4-4 0 0,0 3 8 16,5-3-8-16,-1 4 0 0,1-1 0 0,4 1 0 15,-5 3 0-15,10 1 0 0,-1 3-11 0,-4 5 11 16,4-1 0-16,-4 4 0 0,0 0 0 0,0 8 8 15,-4 0-8-15,-1 8-12 0,1-4 4 0,-5 4 0 0,0 3 8 0,0 5-8 0,0-4 8 16,-4 3-8 0,0 1 8-16,-5 0 0 0,1 3 0 0,-1 1 0 15,0-1 0-15,-4 1 0 0,0-5 0 0,0 5 0 16,-4-5 0-16,0 1 0 0,-1-4 0 0,-3-1 0 16,3-3 8-16,1 0 3 0,-5 4 1 0,5-9 0 15,-5 5-12-15,0-4 0 0,0 0 0 0,5 0 0 0,4-4 0 16,0 0 8-16,-9 0-8 0,9 0 8 0,0 0-8 0,-4-8 0 15,-1 0 0-15,5 1 0 0,5-1 0 0,-1-4 8 16,1 0-8-16,3 1 8 0,1-5-8 0,9 4 0 16,-1-7 9-16,1 3-9 0,4-7 10 0,0 3-2 15,8 1-8-15,-3-1 12 0,-1 5-12 0,0 3 0 16,5-4 0-16,-5 9 0 0,-4-1 0 0,-4 0 0 16,4 8 0-16,0 0 0 0,-5 8 0 0,-4 4 0 15,-4-5 0-15,4 9 9 0,-4 0-9 0,0 3 0 16,0 1 0-16,-5 3 0 0,0-4 0 0,-4 5 0 15,5-5 0-15,-5 1 0 0,0-1 0 0,-5 1 0 16,5-1 0-16,-4 1 0 0,-5-5-28 0,-4 1 3 16,0 0 0-16,0-1-724 15,-5-3-145-15</inkml:trace>
          <inkml:trace contextRef="#ctx0" brushRef="#br0" timeOffset="144547.0597">21261 11395 1602 0,'0'0'71'0,"9"-3"14"0,-1-5-68 0,1 4-17 15,0-4 0-15,-5 4 0 0,5 0 53 0,-9 4 7 16,0 0 2-16,0 0 0 0,0 0-43 0,0 0-9 16,13 4-2-16,-4 0 0 0,-9-4-8 0,4 12 0 15,9-4 0-15,-8 3 0 0,-5-3 0 0,-5 4 0 16,10-1 0-16,-5 5 0 0,-5 4 0 0,5-1 8 15,-4 4-8-15,0 1 8 0,-1 3 13 0,-3 4 3 16,-1-3 0-16,-4 3 0 0,4 0 12 0,0 4 4 16,0-4 0-16,-4 1 0 0,4-5 3 0,1 0 1 15,3-3 0-15,-4-1 0 0,1 4-26 0,-1-7-5 16,0-5-1-16,0 1 0 0,1 0 8 0,3-5 0 0,-4-3 1 16,5 0 0-16,4-8 8 0,0 0 2 0,-9 4 0 15,9-4 0-15,0 0-23 0,0 0-8 0,-9-4 0 16,9 4 0-16,-8-4 11 0,8 4-11 0,-5-8 12 0,1 0-12 15,0 1 10-15,4-5-10 0,0-4 8 0,4 5-8 16,0-5 8-16,1-4-8 0,3 5 8 0,-3-5-8 16,4 1 0-16,-1-5 0 0,6 5 0 0,3-8 0 15,1-1 0-15,-1 1 0 0,5 0 0 0,4-4 0 0,5 3-8 16,-5 1 8-16,5 0-10 0,-4-1 10 16,8 1-22-16,-5 4 2 0,5-1 0 0,1 5 0 0,-1-1 2 0,0 5 1 15,-5-1 0-15,1 4 0 16,0 1 4-16,-5 3 1 0,1 0 0 0,-1 0 0 0,-9 8 12 0,5 0 0 15,-9 0 0-15,1 8 0 0,-1-8 0 0,-4 8 0 16,-5 0 0-16,0 3 0 0,-4 1 0 0,-4 8 0 16,0-5 9-16,-5 5-9 0,0 3 8 0,-4-3-8 15,4-1 0-15,-4 1 9 0,0-1-9 0,0-3 8 16,-1-5-8-16,-3 5 8 0,4-4-8 0,0 3 8 16,-1-7-8-16,-3 0 8 0,-1-4-8 0,-4 0 0 15,5 0 0-15,-10-1 8 0,1-3-26 0,-5 0-6 16,-4 0 0-16,0 0-1 15,0 4-142-15,-9-4-28 0,5 0-5 0</inkml:trace>
          <inkml:trace contextRef="#ctx0" brushRef="#br0" timeOffset="144970.6344">22480 10487 1324 0,'0'0'118'0,"0"0"-94"0,5-8-24 0,-5 8 0 0,0 0 0 0,0 0 9 16,9-12-9-16,-9 12 0 0,4-7 11 0,-4 7-11 16,4-4 10-16,-4 4-10 0,0 0 0 0,0 0 8 15,0 0-8-15,0 0 0 0,0 0 11 0,0 0-1 16,0 0 0-16,0 0 0 0,9 7 30 0,0 1 7 16,0 4 1-16,-9 0 0 0,0-1 12 0,0 9 2 15,0-1 1-15,0 13 0 0,-5-1-24 0,1 4-5 16,0 4-1-16,-5 4 0 0,0 7 9 0,-4 1 2 15,0-4 0-15,-5 4 0 0,1 3-18 0,-5 5-3 16,0-5-1-16,0 5 0 0,-5-5-22 0,1 1 0 16,-5 0 0-16,5-5 8 0,0-3-8 0,4 0 0 0,0-4 0 15,4-4 0 1,1-4-18-16,4-4-8 0,-1-4-2 0,10-7-902 0</inkml:trace>
          <inkml:trace contextRef="#ctx0" brushRef="#br0" timeOffset="146617.3195">24494 11509 1670 0,'0'0'148'0,"0"0"-118"0,0 0-30 0,0 0 0 16,0 0 53-16,13 0 5 0,-4 0 1 0,4 3 0 0,-4 1-38 0,4 0-7 15,0-4-2-15,1 4 0 16,3 0-30-16,1-4-6 0,-1-4-2 0,5 4 0 16,4-4-19-16,-4 0-4 0,0-3-1 0,0 3 0 0,9-4 37 0,-5 0 13 15,5 0-9-15,-5-3 9 0,-4-1 36 0,5 4 13 16,-5-4 3-16,-1-3 0 0,1 3 3 0,0-7 1 15,-4-1 0-15,-1 1 0 0,1-1-34 0,0 1-6 16,-10-5-2-16,5 1 0 0,-8 3-6 0,-1 1-8 16,-4-1 11-16,0 5-11 0,-4 3 13 0,-1 0-4 15,1 1-1-15,-9-1 0 0,4 4-8 0,-8 4 0 16,-5-4 0-16,0 4 8 0,-5 1 2 0,-3 3 0 16,-1 0 0-16,-4 3 0 0,4 1 0 0,0 4 0 15,-4 4 0-15,5 0 0 0,-1-1 1 0,5 1 0 16,-1 4 0-16,5-1 0 0,5 1-11 0,-1 3 0 0,5 5 0 15,0-1 0-15,4 0 0 0,5 1 0 0,-1 3 0 16,10 0 8-16,-1 5 0 0,5-1-8 0,4 0 12 16,9 4-4-16,4-4 4 0,5 4 1 0,-5-3 0 0,14 3 0 15,4 0-30-15,4-8-7 0,0 0 0 0,5 1-650 16,0-1-130-16</inkml:trace>
        </inkml:traceGroup>
      </inkml:traceGroup>
      <inkml:traceGroup>
        <inkml:annotationXML>
          <emma:emma xmlns:emma="http://www.w3.org/2003/04/emma" version="1.0">
            <emma:interpretation id="{EA391C6C-39D5-4A44-85C2-B84777820769}" emma:medium="tactile" emma:mode="ink">
              <msink:context xmlns:msink="http://schemas.microsoft.com/ink/2010/main" type="line" rotatedBoundingBox="3213,15469 29444,14086 29540,15908 3309,17291"/>
            </emma:interpretation>
          </emma:emma>
        </inkml:annotationXML>
        <inkml:traceGroup>
          <inkml:annotationXML>
            <emma:emma xmlns:emma="http://www.w3.org/2003/04/emma" version="1.0">
              <emma:interpretation id="{FBD68A49-CEB8-4417-B718-E9E2BA013A6D}" emma:medium="tactile" emma:mode="ink">
                <msink:context xmlns:msink="http://schemas.microsoft.com/ink/2010/main" type="inkWord" rotatedBoundingBox="3232,15827 7665,15593 7724,16715 3291,16949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8967.0074">-333 14328 633 0,'0'0'56'0,"0"0"-44"0,0 0-12 0,0 0 0 16,0 0 86-16,0 0 15 0,0 0 3 0,0 0 1 16,0 0-37-16,0 0-7 0,0 0-1 0,8 8-1 0,1 4 1 0,0-1 1 15,-5 5 0-15,1 0 0 16,3 7-2-16,-3 0-1 0,-5 1 0 0,0 3 0 0,0 4-13 15,-5-3-2-15,5-1-1 0,0-4 0 0,-4 1-7 0,0-1-2 16,4-4 0-16,-5 1 0 0,1-4-10 0,4-5-3 16,0-3 0-16,0-8 0 0,0 0-3 0,0 0-1 15,0 0 0-15,0 0 0 0,0 0 3 0,0 0 0 16,0 0 0-16,0 0 0 0,0-8 8 0,4-3 1 16,-4-1 1-16,5-4 0 0,-10-3 7 0,5-1 0 15,5 9 1-15,-1-9 0 0,0-3-7 0,-4-1-2 16,5-3 0-16,-1 0 0 0,5-4-12 0,0 3-4 15,0-3 0-15,8 0 0 0,1 4-12 0,-1-5 0 16,-4 5 0-16,9-4 0 0,9 0-16 0,0-1-4 16,4 5 0-16,4 4 0 15,-4-1-167-15,1 9-33 0</inkml:trace>
          <inkml:trace contextRef="#ctx0" brushRef="#br0" timeOffset="149283.511">325 14328 864 0,'0'0'76'0,"-9"-4"-60"0,0 8-16 0,0-4 0 0,5 0 165 0,-5 0 31 15,0 0 5-15,1 0 2 0,8 0-99 0,-9 4-19 16,0-4-4-16,0 4-1 0,5-4-25 0,-5 4-6 16,5 0-1-16,-5 4 0 0,-4-1-36 0,0 1-12 15,4 4 0-15,-4 0 0 0,0 7 8 0,-1 1-8 16,1 3 0-16,0 4 0 0,0-3 12 0,4 3 0 16,0 0-1-16,5-3 0 0,0-1 2 0,4-4 1 15,0 1 0-15,4-4 0 0,5-5-5 0,0 5-1 16,4-4 0-16,-5-1 0 0,6-3-8 0,3-8-17 15,-4 0 4-15,1-4 1 0,-1 0 12 0,4-7 15 0,1-1-3 0,-5-4-1 16,4 1 8-16,-3-1 1 0,-6-3 1 16,6 3 0-16,-1-3-1 0,-4-1 0 15,-5 1 0-15,5-1 0 0,-9 1 8 0,0-1 2 0,0 1 0 0,-5 3 0 16,5 0-15-16,-4 5-3 0,0-5-1 0,-5 8 0 16,0 0-11-16,-4 5 0 0,4 3 0 0,0 0 0 15,-4 3 0-15,0 5-16 0,0 4 3 0,4 4 0 31,-4-5-95-31,0 5-18 0,0 3-4 0</inkml:trace>
          <inkml:trace contextRef="#ctx0" brushRef="#br0" timeOffset="147835.927">-755 14141 986 0,'0'-8'21'0,"5"0"5"0,-5 4 1 0,0-3 1 0,-5-1-28 0,5 0 0 15,5 0 0-15,-5 0 0 0,-5-3 88 0,5 3 11 16,0 0 2-16,-4 4 1 0,4 0-18 0,-4-3-4 16,4 3-1-16,0 4 0 0,0 0-25 0,-5-8-5 15,5 0-1-15,0 8 0 0,0 0-19 0,0 0-4 16,0 0-1-16,0 0 0 0,-4-4-7 0,4 4-1 15,0 0-1-15,0 0 0 0,0 0 1 0,0 0 0 0,-5 12 0 16,5 3 0-16,0 5-5 0,0 3-1 0,-8 1 0 0,-1 7 0 16,9 8-10-16,-4 0 12 0,-5 8-12 15,0 0 12-15,5 3-4 0,-1-3-8 0,-4 4 12 0,-4-4-4 16,9 3 2-16,-14-7 0 0,10 0 0 0,-1-8 0 16,4 0 2-16,-3 0 1 0,-1-7 0 0,4-5 0 15,1-4-1-15,0-3-1 0,-1 4 0 0,5-9 0 16,0-3-11-16,-8 4 10 0,8-4-10 0,-5-1 10 15,5-7-10-15,5 12 0 0,-5-12 0 0,0 8 0 16,0-8-16 0,0 12-9-16,0-12-2 0,0 7 0 0,0-7-48 15,0 0-9-15,0 0-3 0,0 0 0 0,0 0-40 0,0 0-8 0,0 0-1 16</inkml:trace>
          <inkml:trace contextRef="#ctx0" brushRef="#br0" timeOffset="148245.9061">-825 14355 230 0,'0'0'10'0,"0"0"2"0,0-7-12 0,0-1 0 16,0 0 0-16,0 0 0 0,-4 0 227 0,-1 1 42 15,1-1 9-15,4-4 2 0,-4 4-153 0,4-3-31 0,-5-1-5 0,5 0-2 16,5 1-60-16,-1-5-12 0,5 0-2 0,-9 1-1 16,0-1-14-16,4 1 9 0,9-1-9 0,1-4 8 15,-1 1-8-15,4-1 0 0,-4 1 0 0,9 3-11 16,0-3 11-16,0-1 0 0,5 9 0 0,-6-5-8 16,1 8 8-16,0-3 0 0,0 3 0 0,0 0 0 15,-9 4 0-15,1 0 0 0,3 4 0 0,-4 4-8 16,-4 4 8-16,4 4 0 0,-4-1 0 0,0 9-8 15,-9-1 8-15,4 1 0 0,-4 3 0 0,-4 1 0 16,-5 3 0-16,0 0 0 0,-4 0 8 0,-5 5-8 16,-3-5 12-16,-6 0-1 0,1 1-1 0,0-5 0 15,-5 0 2-15,5 1 0 0,-10-5 0 0,10 1 0 16,-5-1 3-16,9-7 1 0,1 0 0 0,3-1 0 16,5-7-31-16,4 4-5 0,9-8-2 0,0 0 0 0</inkml:trace>
          <inkml:trace contextRef="#ctx0" brushRef="#br0" timeOffset="149913.3451">842 13856 1440 0,'-4'-4'128'0,"-5"-3"-103"16,5-1-25-16,-1 0 0 0,5 0 82 0,-4 0 11 16,4 8 3-16,0 0 0 0,4-7-49 0,-4 7-10 15,0 0-1-15,0 0-1 0,0 0-3 0,0 0 0 16,0 15 0-16,-4 5 0 0,0 3-16 0,-1 4-4 15,1 1-1-15,-5 3 0 0,0 8 1 0,1 0 1 16,3 0 0-16,-4 0 0 0,1 4 1 0,-1 0 0 16,4 0 0-16,-3-1 0 0,3-3 2 0,1 8 1 0,-5-4 0 0,5 0 0 15,-1-4-1-15,1-4 0 0,0-4 0 0,-1 8 0 16,-4-8-16-16,5-3 0 0,0-9 0 0,-1 1 0 16,1-1 18-16,-1-7 0 0,5 0 0 0,0-12 0 15,0 0 5-15,0 0 1 0,0 0 0 0,0 0 0 16,0 0-7-16,0 0-1 0,0-12 0 0,0 0 0 15,5-7-6-15,-5 3-2 0,4-7 0 0,5 3 0 16,4-7-8-16,-4-4 0 0,13-4 0 0,-5 0 0 16,5 0 0-16,0 7 0 0,5-3 0 0,-5 8 0 15,4 3 0-15,-4 1-9 0,0 7 9 0,-5 0 0 16,1 4-10-16,-1 8 10 0,-3-3-8 0,3 6 8 16,-4 5 0-16,0 0-10 0,-4 0 10 0,0 4 0 15,0-1 0-15,-5 5 0 0,-4-4 0 0,0-1 0 16,0 5 0-16,0-4 0 0,-4 3 8 0,-5-3-8 15,0 0 16-15,0 3-4 0,-4-3 0 0,5 3 0 0,-10 1-4 16,0 4-8-16,1-1 11 0,-5 1-11 0,-4 3 0 16,-1 0 0-16,-3 1 0 0,-5 3 0 0,4 0 0 0,0-3-11 15,-8-1 0-15,8-3 0 16,0 3-24-16,5-7-5 0,4 3 0 0,0-7-1 16,4-1-147-16,5-3-30 0</inkml:trace>
          <inkml:trace contextRef="#ctx0" brushRef="#br0" timeOffset="150380.3987">1544 13739 1036 0,'0'0'46'0,"-4"-8"10"0,0 1-45 0,-1-1-11 0,5 0 0 0,0 8 0 16,-4-8 96-16,-1 4 16 0,1-3 4 0,4 7 1 15,0 0-45-15,0 0-10 0,0 0-2 0,0 0 0 16,0 11-10-16,0 1-2 0,0 4-1 0,-4-1 0 16,-1 5-6-16,5 3-1 0,0 8 0 0,-4 4 0 15,-5-3 15-15,5 7 2 0,-1 7 1 0,1-3 0 16,-5 4 7-16,-4 4 2 0,0-4 0 0,0 3 0 0,-1-3-23 15,-3 4-5-15,-1-4-1 0,1 3 0 0,8-3-22 16,-4-4-5-16,-9-4-1 0,9-4 0 0,4-4-10 16,0 0-17-16,5-7 4 0,-5-5-754 15,-4 1-150-15</inkml:trace>
          <inkml:trace contextRef="#ctx0" brushRef="#br0" timeOffset="150726.6087">1729 14523 1324 0,'0'0'59'0,"0"0"12"0,0 0-57 0,0 0-14 0,0 0 0 0,0 0 0 15,0 0 79-15,13-8 13 0,4 1 2 0,1-5 1 16,-9 0-19-16,4-3-3 0,9 3-1 0,-5-4 0 15,-4 1-26-15,1-1-6 0,-1 0 0 0,0 1-1 16,9-5-6-16,-9 1-1 0,0 3 0 0,-4-3 0 16,13-1-7-16,-5 5-1 0,-8-1-1 0,4 0 0 15,-8-3-2-15,4 3 0 0,-5 1 0 0,0-5 0 16,-12 1-2-16,3 3-1 0,10 1 0 0,-10 3 0 16,-4-4-5-16,1 5-1 0,-6 3 0 0,1-4 0 15,5 4-3-15,-6 4-1 0,-12 4 0 0,8 0 0 16,18 0 3-16,-8 16 0 0,-14 0 0 0,-5 3 0 15,6 8-11-15,-1 1-11 0,8 3 3 0,-8 0 0 16,1 0 8-16,3 4 8 0,9 0-8 0,-4 1 11 0,0 3-11 16,0-4-9-16,8 0 9 0,5-4-13 0,-4 0 13 15,8 0 0-15,-4-3 12 0,14-1-12 0,7-4 0 0,1 1-14 16,-4-5 1-16,4-3 0 16,9-8-106-16,4-1-21 0,0-7-4 0,-5-4-804 0</inkml:trace>
          <inkml:trace contextRef="#ctx0" brushRef="#br0" timeOffset="151272.46">2321 14258 1785 0,'0'0'159'0,"0"0"-127"0,0 0-32 0,0 0 0 15,9-4 79-15,-9 4 9 0,4-8 3 0,5 0 0 16,13 1-56-16,-5 3-11 0,-4-4-3 0,5 8 0 15,-9-4-10-15,8 8-3 0,5 4 0 0,-9 0 0 16,-13 3-8-16,5 1 10 0,12 4-10 0,-8 3 10 16,-9 1 9-16,0 3 1 0,0 0 1 0,0 1 0 15,5 3 11-15,-10-7 1 0,-8 3 1 0,9-4 0 16,8 1-10-16,-8-4-3 0,-5-1 0 0,4-3 0 16,1-4-11-16,0-4-2 0,4-4-8 0,0 0 12 15,-9 7-12-15,9-7 8 0,0 0-8 0,0 0 0 16,-13-7 8-16,4-5-8 0,9 0 0 0,0-3 9 15,0-5-9-15,0 4 12 0,0-3-12 0,9-1 12 16,4 1-3-16,0-4 0 0,-9 3 0 0,10-3 0 16,3-1 1-16,5 1 0 0,0-4 0 0,0 3 0 0,13 5-10 15,0-1 0-15,5 1 0 0,-1 3 0 0,1 4 0 16,-1 5 0-16,1-1 0 0,-5 8 0 0,0 0 0 16,0 8 0-16,-9-1 0 0,1 9 0 0,-10-4 0 0,1 7 0 15,-5 1 0-15,-4-1 0 0,-5 5 8 0,0-1-8 16,-8 0 12-16,4 5-4 0,-9-5 0 0,0 0 0 15,-4 1 0-15,0-5 0 0,4 1 0 0,-4-8-8 16,4 3 12-16,-4-3-4 0,9-8-8 0,-5 4 8 16,9-8-8-16,-9-4 8 0,5 0-8 0,-1 0 0 15,1 0 0-15,0-4 0 0,-1-4 0 0,5 1 0 16,0-1 0-16,5-4 0 0,-1 1 0 0,5-5 0 16,-5 5 0-16,5-5 0 0,0 1 11 0,4-1-3 0,0-3-8 15,0 3 12-15,5 1-3 0,-1-5-1 0,5 5 0 16,0-1 0-16,9 5-8 0,-5-5 0 0,-4 9 0 0,0-5 0 15,5 8 0-15,-6 0 0 0,1 8 0 0,5 0 0 16,-10 0-9-16,5 4 9 0,0 4 0 0,-4 0 0 16,-1 0 0-16,1 0 0 0,-5 3 0 0,0 1 0 15,0 4 0-15,-4-5 0 0,-5 1 0 0,5 0 0 16,-4 3-8-16,-1-3 8 0,0 4 0 0,-4-5 0 31,5 5-85-31,-5-1-11 0,0 1-1 0,0 0-666 0,0-1-133 0</inkml:trace>
        </inkml:traceGroup>
        <inkml:traceGroup>
          <inkml:annotationXML>
            <emma:emma xmlns:emma="http://www.w3.org/2003/04/emma" version="1.0">
              <emma:interpretation id="{35357548-7A2D-48A1-A53F-4D523979734F}" emma:medium="tactile" emma:mode="ink">
                <msink:context xmlns:msink="http://schemas.microsoft.com/ink/2010/main" type="inkWord" rotatedBoundingBox="9311,15736 10866,15654 10900,16300 9345,16382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2660.8853">5243 13923 946 0,'-5'-16'42'0,"5"16"9"0,0 0-41 0,5-8-10 16,-10-4 0-16,5 5 0 0,5-1 60 0,-1 0 11 15,-4 8 1-15,0-8 1 0,0 8 19 0,0 0 4 0,0 0 1 0,0 0 0 16,-4-4-52-16,4 4-10 0,0 0-3 0,0 0 0 15,0 0 2-15,0 0 0 0,0 0 0 0,0 0 0 16,-9 8-17-16,5 4-3 0,-1 0-1 0,5 7 0 16,-4 1-1-16,4-1-1 0,0 8 0 0,0 1 0 15,4-1-11-15,-4 0 8 0,5 1-8 0,-1-1 8 16,0 0-8-16,-4-3 8 0,5-5-8 0,-1 1 8 16,1-5-8-16,-1 5 0 0,0-9 0 0,5 1 0 15,-4-4 10-15,3-4-10 0,-8-4 12 0,9 8-12 16,4-8 12-16,-4-8-4 0,4 4 0 0,0-4-8 15,0-4 21-15,5 1-2 0,0-5-1 0,-1 0 0 16,-4-7 0-16,5 0 0 0,4-1 0 0,-5 1 0 16,-4-4 4-16,5-1 1 0,0 1 0 0,-5 0 0 15,0 7 1-15,0 1 0 0,-4-1 0 0,0 8 0 16,-1 5-12-16,-8 7-1 0,0 0-1 0,0 0 0 16,9 7-10-16,-4 9 0 0,3 7 0 0,-3 1 0 0,-1 3 0 15,1 0 0-15,-1 5 0 0,0 3 0 0,1-8 0 0,3 0 0 16,1 1 0-16,-4-9-11 0,3 1 11 0,-3-9-10 15,4 1 10-15,-5-4-10 0,5 0 10 0,-9-8 0 16,8 0 0-16,1-4 0 0,0 0 15 0,0 0 5 16,0-8 0-16,-1 4 1 0,1-7 25 0,-4 3 5 15,3 0 1-15,1-7 0 0,0 3-18 0,-5-3-3 16,9-5-1-16,-4 5 0 0,0-8-16 0,4-1-3 16,0-3-1-16,5 4 0 0,-1-8 2 0,-3 4 1 15,7-5 0-15,1 5 0 16,9 4-51-16,-5 0-10 0,1-1-3 0,-1 5 0 15,5 0-92-15,-1 3-18 0,1 1-4 0,-4 3-795 0</inkml:trace>
          <inkml:trace contextRef="#ctx0" brushRef="#br0" timeOffset="153112.3428">6261 14215 748 0,'0'0'33'0,"0"0"7"0,0 0-32 0,0 0-8 16,13 0 0-16,0 0 0 0,0-4 132 0,0 0 24 15,5 0 4-15,-1 0 2 0,5-3-57 0,-4-5-11 16,-1 0-2-16,5-3-1 0,5-1-15 0,-5 0-2 15,-5 1-1-15,5-5 0 0,-4 5-22 0,-5-1-5 16,9 1-1-16,-9-1 0 0,0 0-10 0,-4-3-3 16,0 7 0-16,-1-3 0 0,-3-1-4 0,4 0 0 15,-5 1-1-15,0-1 0 0,1 1-15 0,-5-1-2 16,0-4-1-16,0 1 0 0,0 3-1 0,-5 1 0 16,-3 3 0-16,-1 0 0 0,0 5-8 0,0-1 0 15,-4 4 0-15,4 4 8 0,-8 0-8 0,-1 8 0 16,1 3 0-16,-5 1 0 0,0 8-11 0,-5-1 11 15,10 1-8-15,-1 7 8 0,-4-4 0 0,9 5 0 0,0-5 0 16,4 4 0-16,-4 4 0 0,4-3 19 0,1-1-3 16,8 0-1-16,-5 1 1 0,10-5 1 0,-5 0 0 15,8-3 0-15,1-1-17 0,0-3 0 0,9 0 0 0,-1-1 0 32,5 1-16-32,4-1-11 0,9-7-1 0,1 4-684 0,-1-8-136 0</inkml:trace>
          <inkml:trace contextRef="#ctx1" brushRef="#br0">5094 13926 0,'0'0'16,"0"0"-1,0 0 1,0 0 0,0 0-1,0 0 1</inkml:trace>
        </inkml:traceGroup>
        <inkml:traceGroup>
          <inkml:annotationXML>
            <emma:emma xmlns:emma="http://www.w3.org/2003/04/emma" version="1.0">
              <emma:interpretation id="{E1311F5E-160C-4223-A8E2-E6B7E7D3BC65}" emma:medium="tactile" emma:mode="ink">
                <msink:context xmlns:msink="http://schemas.microsoft.com/ink/2010/main" type="inkWord" rotatedBoundingBox="12806,15348 15153,15224 15196,16034 12849,16157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4644.8558">9156 13583 864 0,'0'0'76'0,"0"0"-60"0,0 0-16 0,0 0 0 16,5-8 68-16,-5-3 10 0,4 3 2 0,-4 0 1 16,0 4-29-16,4-4-5 0,-4-3-2 0,5 3 0 15,-5 0-26-15,4 0-6 0,1-3-1 0,-1 3 0 16,-8-4 11-16,4 4 1 0,4 1 1 0,-4-1 0 0,-4 0 12 15,-1-4 3-15,1 4 0 0,-1-3 0 0,5 3-3 0,-4 0 0 16,0 0 0-16,-1 4 0 0,-4-3 7 0,1-1 0 16,3 4 1-16,-8-4 0 0,0 4-7 0,0 0-2 15,4 0 0-15,-4 1 0 0,0-1-8 0,0 0-3 16,-5 0 0-16,5 4 0 0,0-4-17 0,-5 4-8 16,5 0 0-16,0 4 8 0,0-4-8 0,0 0 0 15,-5 8 0-15,5-4 0 0,-5 3 0 0,5 1 0 16,-4 4 0-16,-1 0 0 0,0 3 0 0,1 5 0 15,-1-1 0-15,1 8 0 0,-5-3 12 0,0 7 0 16,4 0 0-16,-4 0 0 0,5 1 5 0,-1 3 2 16,10 0 0-16,-1 4 0 0,0-4-3 0,5 0-1 0,4 0 0 15,0-4 0-15,0 4-15 0,0-3 0 0,-5-1 0 16,5-4 0-16,5-3 0 0,3-1 0 0,6-4-8 0,-1 1 8 31,9-8-28-31,4-1-1 0,9-3-1 0,0-4 0 16,5-4-134-16,4-4-28 0,-1 0-4 0</inkml:trace>
          <inkml:trace contextRef="#ctx0" brushRef="#br0" timeOffset="155169.6619">9964 13884 1558 0,'0'0'69'0,"0"0"15"0,0 0-68 0,4-12-16 16,-8 4 0-16,4-4 0 0,8 1 56 0,-3-1 8 15,3 0 2-15,1 4 0 0,-4-3-36 0,3 3-7 16,-3-4-2-16,-1 1 0 0,1 3 2 0,-1-4 0 16,0 0 0-16,-4 1 0 0,-8 3-3 0,3 0 0 15,5 4 0-15,-4 0 0 0,-9-4 0 0,4 5-1 16,9 3 0-16,-5-4 0 0,-8 0-2 0,5 4 0 15,-10 0 0-15,5 4 0 0,-5 0-8 0,1 3-1 16,-5 1-8-16,4 0 12 0,-4 0 6 0,5 0 1 16,-5 7 0-16,4 1 0 0,-4-1-19 0,5 5-11 15,-5-1 2-15,4 5 0 0,-4 3 9 0,9-4 0 16,0 1 0-16,0-1 0 0,4 1 0 0,0-5 0 0,5-3 0 16,0-1 0-16,8 1-11 0,-4-4 11 0,0-12-13 15,13 7 5-15,0-3-8 0,5 0 0 0,-5-4-1 16,9-4 0-16,0-3 5 0,4-1 2 0,0-8 0 0,1 4 0 15,4-3 10-15,-1-5 0 0,1 1 0 0,-5-1 0 16,-8 1 8-16,4-5-8 0,-5 1 8 0,1 4-8 16,-5-9 9-16,5 9-9 0,-5-9 12 0,0 9-12 15,-9 3 34-15,5 1 0 0,-5 3 0 0,1 4 0 16,-5 8-24-16,0 0-10 0,0 0 8 0,0 0-8 16,-9 12 12-16,0 4-4 0,0-1 0 0,1 9 0 15,-1-1-8-15,0 4 0 0,0 1 0 0,1-1 0 16,-6 0-11-16,6 0-1 0,3 1 0 0,5-1 0 15,-4 0-97-15,4 1-20 16,4-9-4-16,1 1-735 0</inkml:trace>
          <inkml:trace contextRef="#ctx0" brushRef="#br0" timeOffset="155562.6969">10490 13689 1324 0,'0'0'118'0,"-9"-8"-94"16,5 4-24-16,-1 0 0 0,1 0 175 0,4 4 30 0,0 0 7 0,0 0 0 16,0 0-135-16,0 0-27 0,9 4-6 0,4 4 0 15,-4 0-36-15,4 3-8 0,0 1 0 0,-9 4 0 16,5 3 0-16,-4 4 0 0,-5 1 0 0,0-1 0 16,-5 5 0-16,5-1 0 0,-9-8 0 0,1 5 0 15,-5-5 0-15,-1 1 10 0,1-5-10 0,0 1 10 16,0-4 9-16,0-1 1 0,0-3 1 0,4-4 0 15,0 0 9-15,0-4 2 0,0 0 0 0,9 0 0 16,-4-4-14-16,4 4-2 0,0 0-1 0,0-8 0 16,4-3-15-16,5-5 0 0,0 0 0 0,0 5 0 15,8-5 0-15,1-3 0 0,-1-1 0 0,5-3 0 16,5 3 0-16,-5-3 0 0,4 3 0 0,0 1 0 16,-4 3 0-16,5 4 0 0,-6 1 0 0,1 3 0 15,0 0 13-15,0 8 7 0,-4 4 0 0,-1 0 1 16,-3 8-5-16,3 3-2 0,-4 1 0 0,5 7 0 15,-1-3-14-15,-3 3 0 0,3-3 8 0,1 3-8 16,-5 0-15-16,4 5-5 0,1-5-2 0,-5 4-746 16,0-3-148-16</inkml:trace>
        </inkml:traceGroup>
        <inkml:traceGroup>
          <inkml:annotationXML>
            <emma:emma xmlns:emma="http://www.w3.org/2003/04/emma" version="1.0">
              <emma:interpretation id="{9BDC332E-9CB2-4860-92FB-CFF2B6818C0A}" emma:medium="tactile" emma:mode="ink">
                <msink:context xmlns:msink="http://schemas.microsoft.com/ink/2010/main" type="inkWord" rotatedBoundingBox="17217,15151 19621,15024 19677,16093 17274,16220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7156.0352">14254 13513 403 0,'9'-12'36'0,"-9"8"-36"0,4-3 0 0,1-1 0 0,-1 0 291 0,1 0 51 16,3-3 10-16,-3 3 3 0,-1 0-243 0,1-4-49 15,-1 4-10-15,-4-3-1 0,0 3-40 0,0 0-12 16,-4 0 8-16,-1 4-8 0,-4-3 0 0,1 3 0 15,-6 0 0-15,6 0 0 0,-6 4 0 0,-3-4 0 16,4 0 0-16,0 4 0 0,-5 8 0 0,1-4 0 16,-1-4 0-16,0 4 0 0,1 0 13 0,-1 3 3 15,5-3 0-15,0 4 0 0,-5 0 50 0,5 0 10 0,0 3 3 16,4 1 0 0,5 0-113-16,0 0-22 0,-5 3-5 0,4-3-1 0,1 3 51 0,0-3 11 0,4 0 0 15,0 0 0-15,4-1 0 0,0-3 0 0,-4-8 0 16,5 12 0-16,4-4 0 0,-1-5 0 0,6 1 0 15,-6 0-10-15,5-4 1 0,5-4 0 0,4 0 0 16,-5 1 0-16,1-5 9 0,4 0 0 0,0 0 0 0,4 0 0 16,-4-3 0-16,0-1 0 0,0 4 0 0,-4-4-8 15,4 1 8-15,-5-1 9 0,5-4-1 0,-4 5-8 16,-10-1 27-16,5 4-2 0,-4 0 0 0,-4 1 0 16,-5 7 9-16,0 0 2 0,0 0 0 0,0 0 0 15,0 0-12-15,0 0-3 0,-9 7 0 0,0 5 0 16,-4 0-21-16,0 3 0 0,4-3 0 0,0 8 0 15,-4-5-20 1,4 1-9-16,1-1-2 0,-1 5 0 0,4-4-136 0,1-5-27 16,-5 17-6-16,9-28 0 0</inkml:trace>
          <inkml:trace contextRef="#ctx0" brushRef="#br0" timeOffset="157558.6125">14662 13310 1472 0,'0'-15'65'0,"0"15"14"0,0 0-63 0,0 0-16 16,0 0 0-16,0 0 0 0,0 0 46 0,0 0 6 16,0 0 2-16,5 19 0 0,-5 1-17 0,0-1-3 15,0 1-1-15,0 3 0 0,0 0-33 0,-5 5-9 16,5-5-1-16,0 1 0 0,-4-5 23 0,4-3 5 16,0-1 1-16,0 1 0 0,0-16-11 0,9 8-8 0,-9-8 9 0,13 11-9 15,0-7 21-15,5-4-1 0,3 0-1 0,-3-4 0 16,4 0 21-16,0-7 5 0,9-1 1 0,-5 0 0 15,5-3-2-15,-5-1-1 0,5-3 0 0,4-1 0 16,0 5-22-16,-4-5-4 0,8 1-1 0,-4-1 0 16,9 4-16-16,-4 1 0 0,-10 3 8 0,-3 0-8 15,3 5 0-15,-3 7 0 0,-10 0 8 0,1 11-8 16,-5-3 0-16,0 12 0 0,5-1 0 0,-10 1 0 16,-3 7 0-16,-1 4 0 0,5 4 0 0,-5 0 0 15,-4 4 0-15,-4 0 0 0,0 0 0 0,-1 4 0 16,-4 0 0-16,1-4 8 0,-6 0-8 0,1-4 0 15,0 0 20-15,0 0-2 0,-13-3-1 0,4-5 0 16,-5-4 7-16,1-3 0 0,0-1 1 0,-5-3 0 16,-4 0-10-16,4-5-3 0,5 1 0 0,0-8 0 15,-5 0-2-15,4-8-1 0,10 0 0 0,-5-4 0 16,0 4 23-16,9-4 5 0,0-3 1 0,0-1 0 0,8 0-15 16,1 1-3-16,-1 3-1 0,10-4 0 0,-1-3-19 0,9 3 8 15,1-4-8-15,3 1 0 0,9-1 0 0,1 4 0 16,8-3 0-16,0-1 0 15,4 1-39-15,5-1-5 0,13 0 0 0,-4 1-741 16,0-5-148-16</inkml:trace>
          <inkml:trace contextRef="#ctx0" brushRef="#br0" timeOffset="156526.7411">13561 13260 288 0,'0'-20'12'0,"-4"12"4"0,4 0-16 0,0-3 0 0,0-1 0 0,0 0 0 16,0 5 151-16,-5-5 27 0,-3 4 6 0,3 0 0 15,-4 0-140-15,1 5-28 0,-1-5-5 0,-4 4-2 16,-1 0 16-16,-3 0 3 0,-5 4 1 0,-4 0 0 15,-1 4 9-15,5 4 2 0,-4 3 0 0,-5 1 0 0,5 0 8 0,0 0 1 16,4-1 1-16,-5 5 0 0,6-1-8 0,-1 1-2 16,8-4 0-16,1 3 0 0,0-3-40 0,4 4 0 15,5 3 0-15,0-3-11 0,8 3 3 0,0-3 0 16,1 3 0-16,4-3 0 0,-1 0-7 0,5-1-1 16,1 1 0-16,3-5 0 0,5 5 5 0,0-4 1 15,0-4 0-15,-4-1 0 0,8 5 10 0,-4-4 8 16,0 4-8-16,0-1 11 0,-5 1 20 0,1 0 4 15,-1-5 1-15,-4 5 0 0,1 0 21 0,-6 0 5 16,-3-1 1-16,-1 1 0 0,-4-4 1 0,0 0 0 16,-4-1 0-16,-1 1 0 0,-3 0-28 0,-1-4-6 15,-9 0-1-15,5 0 0 0,-9 3-10 0,5-3-3 16,-10 0 0-16,1 4 0 0,-9 0-16 0,4-4-9 16,0 0 1-16,1 0 0 15,-1 3-32-15,0-3-7 0,5-4-1 0,4 0 0 16,5 4-32-16,-1-4-6 0,9 0-2 0,0-4-705 15</inkml:trace>
        </inkml:traceGroup>
        <inkml:traceGroup>
          <inkml:annotationXML>
            <emma:emma xmlns:emma="http://www.w3.org/2003/04/emma" version="1.0">
              <emma:interpretation id="{EF0CCE62-1A00-4643-942D-91B44F06E575}" emma:medium="tactile" emma:mode="ink">
                <msink:context xmlns:msink="http://schemas.microsoft.com/ink/2010/main" type="inkWord" rotatedBoundingBox="21355,14572 25957,14330 26050,16092 21448,16334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9506.9187">18606 13345 1440 0,'0'0'128'15,"5"-11"-103"-15,4 3-25 0,-5-4 0 16,9 8 36-16,-13 4 3 0,5-8 0 0,-5 8 0 0,0 0-23 0,8-7-5 16,1 3-1-16,-9 4 0 0,0 0-10 0,0 0 0 15,0 0 0-15,0 0 0 0,0 0 0 0,-9 4-11 16,1 0 11-16,-1 3-8 0,0-3 8 0,0 8 0 15,0 0 0-15,-4-1-8 0,0 5 34 0,0 0 7 16,0 3 2-16,4 1 0 0,-4-1 5 0,4 1 2 16,-4 3 0-16,4-4 0 0,0 1-10 0,5-1-3 15,0 1 0-15,-1-1 0 0,1-3-17 0,4-4-4 16,0 3-8-16,0-3 12 0,4-4-12 0,-4-8 0 16,0 0 0-16,5 12 0 0,3-5 0 0,1-3 0 15,-9-4 0-15,13 4 0 0,0-4 13 0,5 0 0 16,0-4 0-16,-1 4 0 0,5-8 7 0,0 5 2 15,0-5 0-15,-5 0 0 0,1 0 3 0,-5 0 1 16,5 1 0-16,-5-5 0 0,4 0 4 0,-3 0 1 0,3 1 0 16,-4-1 0-16,0-4-15 0,1-3-4 0,-1 7 0 0,-9-3 0 15,5-1 1-15,0 0 0 0,-9 5 0 0,0-5 0 16,0 1-13-16,-9 3 0 0,0-4 0 0,-4 1 0 16,-5-1 0-16,5 4 8 0,-4 1-8 0,-1 3 0 15,-4 0 0-15,9 0 0 0,-4 4 0 0,-1 0 0 16,0 4-25-16,1 0-2 0,-5 4 0 0,0 0 0 31,-4 4-137-31,-5 4-28 0</inkml:trace>
          <inkml:trace contextRef="#ctx0" brushRef="#br0" timeOffset="158730.8591">17172 13404 1209 0,'4'-20'108'0,"1"9"-87"16,3-1-21-16,6-4 0 0,-6 5 80 0,10-5 12 16,-1 4 3-16,1-3 0 0,8-1-11 0,-4 4-3 15,0 1 0-15,-4-1 0 0,8 0-44 0,-4 8-9 16,4 1-1-16,-4 3-1 0,0 0-26 0,0 0 8 16,-4 7-8-16,-1 1 0 0,1 8 0 0,-1 3 0 15,-8 1 0-15,4 3 0 0,-4 8 0 0,0 1 0 0,-5 3 0 0,5-4 0 16,-9 4 0-16,0 4 0 0,-4-4 11 15,-1 0-11-15,1-4 28 0,-5 4 0 0,5-3 0 16,-5-1 0-16,0-4 0 0,-4-3 0 0,4-5 0 16,-4-3 0-16,4 3 7 0,-4-7 1 0,0 3 0 15,0-7 0-15,4 0-22 0,-4-4-4 0,4 0-1 0,0-4 0 16,9 0-9-16,0 0 12 0,-9 0-12 0,9 0 12 16,0 0-12-16,0 0 8 0,0 0-8 0,0 0 8 15,0-8-8-15,5-4 0 0,4 5 0 0,-5-5 0 16,9 0 0-16,-4 0 0 0,0-3 0 0,4-1 0 15,0-3 11-15,0-1-3 0,5-3-8 0,-5-1 12 16,4-3-2-16,1 0-1 0,0 0 0 0,-1-1 0 16,1 1-9-16,-1 0 0 0,1-5 9 0,4 5-9 15,0-4 0-15,4 4 0 0,0-1 0 0,1 1 0 16,3 4 0-16,1-1 0 0,0 1-9 0,-1 7 9 0,-3 1-9 16,3-1 9-16,1 4-12 0,-5 5 12 0,1-5-8 15,-1 4 8-15,-4 4 0 0,0 4 0 0,-4 4-8 16,-1 4 8-16,-4-4 0 0,0 7 0 0,-4 5 0 0,-4 4 0 15,3-5 0-15,-3 9 0 0,-1 3 0 16,-4 0 0-16,-4 4 0 0,4-3 0 0,-5 3 0 0,1 0 0 16,4-4 0-16,-4 1 0 0,4-5 0 0,-5 0 0 15,1-3 0-15,-1-4 0 16,1 3-77-16,0-3-9 0,-1-1-2 0,1 5-878 16</inkml:trace>
          <inkml:trace contextRef="#ctx0" brushRef="#br0" timeOffset="160027.3007">19396 12678 1728 0,'5'-23'76'0,"-1"15"16"0,0-7-73 0,1 3-19 15,-1-4 0-15,5 1 0 0,-5-1 38 0,5 5 4 16,-5-1 1-16,-4 4 0 0,0 8-3 0,0 0-1 0,0 0 0 0,0 0 0 16,0 0-47-16,0 0-10 0,0 0-2 0,0 0 0 15,0 12 4-15,0-1 1 0,-4 5 0 0,0 4 0 16,-1-1 15-16,-4 4 0 0,5 9 9 0,-5-1-9 16,1 4 32-16,-6 4 1 0,1 4 0 0,0 0 0 15,0 3 9-15,-5 5 2 0,1 4 0 0,-5-5 0 16,4 1-12-16,1 4-1 0,4-1-1 0,-5-3 0 15,0 4-15-15,10-9-3 0,-5-3-1 0,4 0 0 16,0-8-3-16,0-3-8 0,5-1 12 0,-1-12-4 16,1 1 1-16,0-5 0 0,-1-3 0 0,1 0 0 15,4-12 19-15,0 0 4 0,0 0 1 0,0 0 0 16,0 0-16-16,0 0-3 0,0 0-1 0,-4-8 0 16,4 8-13-16,-5-8 9 0,5 0-9 0,0-3 8 15,0 3-8-15,5-4 0 0,3 0 0 0,1 1 0 16,4-5 0-16,0 1 0 0,5-5 0 0,-1-3 0 0,10 3 0 15,-5-3 0-15,4-5 0 0,5 5 0 0,-5-4-10 0,5 3 10 16,0 1 0-16,-1 0-9 0,5 3 9 0,-4 1-8 16,-5-1 8-16,1 8-8 0,-5 5 8 0,0-1-10 15,0 4 10-15,-5 0-10 0,-4 0 10 0,0 4 0 16,5 8 0-16,-5-4-8 0,-4 4 8 0,0 3 0 16,-5-3 0-16,5 8 0 0,-9-5-15 0,-5 5-1 15,1 3 0-15,0-3 0 0,-10 0 24 0,1 3 5 16,-4 1 1-16,-1-1 0 0,-8-3 4 0,0 3 1 15,-14-3 0-15,1-1 0 0,-1 1-11 0,1 0-8 16,-1-5 12-16,-4 1-12 0,5 0-12 0,-1-1-10 16,10-3-2-16,-1 0 0 15,5 0-24-15,-1 0-4 0,5-4-2 0,0-1 0 16,5-3-124-16,8 4-25 0,0-4-5 0,9 0 0 0</inkml:trace>
          <inkml:trace contextRef="#ctx0" brushRef="#br0" timeOffset="160633.9264">20081 13131 1670 0,'0'-12'74'0,"0"12"15"0,0 0-71 0,0 0-18 16,0 0 0-16,0 0 0 0,0 0 56 0,0 0 7 15,0 0 1-15,0 0 1 0,0 0-57 0,-9 8-8 16,4 4 0-16,-3 3-12 0,-1 1-11 0,-4 3-1 16,-5 1-1-16,1-1 0 0,-5 1 4 0,4-1 1 15,-4 5 0-15,5-1 0 0,3-3 20 0,6 3 0 16,-1 4 0-16,5-7 0 0,-5-1 0 0,4-3 0 15,10 3 0-15,-5-3 0 0,4-4 8 0,1-1 0 16,-5-11 0-16,13 4 0 0,0 0 13 0,0-4 3 16,0-4 0-16,0 0 0 0,5 1 18 0,-1-5 4 15,1 0 1-15,-5-4 0 0,0 1-4 0,5-1-1 0,-5 0 0 16,5 0 0-16,-1 1-26 0,1-5-4 0,4 8-2 0,0-7 0 16,-5-1-10-16,1 1 0 0,-5-1 0 0,0 4 0 15,0 1 0-15,-4-1 0 0,-5 0 0 0,-4 4 0 16,0 1 12-16,-4-1 4 0,-5 0 1 0,0 0 0 15,-4 0-17-15,0 4 0 0,-9 4 0 0,0 0 0 16,0 4-10-16,0 0-6 0,-4 4 0 0,0 0-1 31,-5-4-119-31,0 4-23 0</inkml:trace>
          <inkml:trace contextRef="#ctx0" brushRef="#br0" timeOffset="161192.0988">20835 13104 1267 0,'0'0'112'0,"0"-8"-89"0,9-4-23 0,-5 4 0 15,1 0 61-15,4 1 8 0,-5-1 2 0,5 0 0 16,-5 4-47-16,-4 4-10 0,4-8-2 0,1 4 0 16,-5 4-12-16,4-7-13 0,1 3 2 0,-5 4 1 15,0 0 21-15,0 0 4 0,0 0 1 0,-5-8 0 16,-4 4 14-16,5 0 3 0,4 4 1 0,-9-4 0 15,-4 4-15-15,4 4-3 0,-4-4-1 0,-4 4 0 16,-1 4 1-16,1 4 1 0,-1-1 0 0,0-3 0 16,5 8-8-16,-4-1-1 0,-1 5-8 0,1-5 12 15,-1 5-2-15,1-1-1 0,3 1 0 0,1-1 0 16,0 1-9-16,4 3 0 0,0 1 0 0,1-5 8 16,-1-3-8-16,5-1 0 0,4 1 0 0,-5-4 0 15,5 3 0-15,-4-7 0 0,4-8 0 0,0 0-11 16,0 0 11-16,0 0-10 0,0 0 10 0,0 0-10 15,13 8 10-15,-4-8 0 0,4 0 0 0,0 0 0 16,5-4 0-16,-1 0 8 0,-4 0-8 0,5-4 0 0,-5-3 0 16,5 3 9-16,-5 0-9 0,0 0 0 0,0-3 8 0,5-1-8 15,-5 0 0-15,0 0 0 0,0-7 36 0,0-4 1 16,0-1 0-16,1 1 0 0,3-1-4 0,-4-3-1 0,0 0 0 16,1-4 0-16,3-5-8 0,5 1-3 15,-4 0 0-15,4-4 0 0,0-4-7 0,-1 0-2 16,6-3 0-16,-5-5 0 0,0 8-12 0,0-4-8 15,0 4 8-15,-1 4-13 0,-3 0 13 0,0 8 10 16,-1 4-2-16,-4 0 0 0,5 7 13 0,-5 1 3 16,-4-1 0-16,4 8 0 0,-4 1-15 0,-1 7-9 15,-3-4 12-15,-5 8-12 0,0 0 0 0,0 0 0 0,0 0 0 0,0 0 0 16,-9 16 0-16,0-1 0 0,-4 9 0 0,-4 3 0 16,-5 12 0-16,0 4 0 0,0 4 0 0,-5 7 0 15,1 5 0-15,0-1 0 0,4 1 0 0,-4-1 0 16,-5 1 0-16,9-5 0 0,0-3 0 0,0 4 0 15,4-5-16-15,-3-3 4 0,3-8 0 0,-4-4 0 32,5 0-45-32,3 0-9 0,1-7-2 0,4 3-891 0</inkml:trace>
          <inkml:trace contextRef="#ctx0" brushRef="#br0" timeOffset="161994.1144">21401 12901 1728 0,'0'0'153'0,"0"-4"-122"16,9 0-31-16,-9 0 0 0,0 4 67 0,4 0 7 16,5 0 2-16,-9 0 0 0,0 0-56 0,0 12-10 15,-4 3-2-15,-1 1-8 0,-3 3 0 0,3 5 0 16,-4-1 0-16,1 1-9 0,-6 3 9 0,6 0 0 15,-6 1 10-15,6-9-10 0,-5 4 0 0,8-3 0 16,-4-4 0-16,5-5 0 0,0 1 16 0,4-12-4 16,0 0 0-16,0 0 0 0,0 0 39 0,0 0 7 15,13-4 2-15,0 0 0 0,0-4-30 0,0-3-6 16,5-5 0-16,-5 4-1 0,9-7-11 0,0 7-1 0,0-3-1 16,-5-1 0-16,10-4-10 0,-5 1 0 0,-5-1 9 15,5 1-9-15,0 3 20 0,0 1 0 0,0-1 0 16,-5 4 0-16,-3 5-20 0,-1 3 0 0,0 0 0 0,0 0 0 15,-4 4 0-15,0 4-18 0,4 4 3 0,-9 3 1 16,5 1 22-16,0 4 5 0,0 3 1 0,-5 8 0 16,0 5-14-16,1 3 0 0,-5 4 0 0,0 4 0 15,0 0 0-15,0 3 0 0,-9 5 0 0,0 4 0 16,0-5 0-16,1 1 0 0,-6 4 0 0,1-5 0 16,-4 5 9-16,-1-4-1 0,-4 3 0 0,-4 1 0 15,-5-8-8-15,0-1 0 0,-8-3 0 0,-1-4 0 16,1-7 0-16,-5-5 0 0,0 0 0 0,0-7 0 15,5-5 12-15,-1-3 0 0,1 0 0 0,8-5 0 16,5-7 0-16,4 0 0 0,0-3 0 0,9-1 0 16,-5-4 16-16,10-8 3 0,-1 1 1 0,4-5 0 0,1 5 0 15,8-9 0-15,1-3 0 0,4 0 0 0,4 3-32 0,9-7 0 16,0 4 0-16,8-5 0 0,10 9 0 0,-1-4 0 16,10-4 0-16,-1 7 0 0,0 1 0 15,5-1 0-15,-1 1-10 0,-3 3 10 16,-1 1-123-16,0 3-19 0,-4 1-4 0,0-5-957 15</inkml:trace>
        </inkml:traceGroup>
        <inkml:traceGroup>
          <inkml:annotationXML>
            <emma:emma xmlns:emma="http://www.w3.org/2003/04/emma" version="1.0">
              <emma:interpretation id="{5A77FC33-FB06-4B31-9C51-1651406FC30E}" emma:medium="tactile" emma:mode="ink">
                <msink:context xmlns:msink="http://schemas.microsoft.com/ink/2010/main" type="inkWord" rotatedBoundingBox="27302,14199 29444,14086 29520,15519 27378,15632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63878.5883">23568 12253 903 0,'0'0'40'0,"0"0"8"0,5-7-38 0,-5 7-10 16,4-8 0-16,5 4 0 0,-9 4 31 0,4-8 4 15,-4 8 1-15,0 0 0 0,9-8-16 0,-9 8-4 16,9-4 0-16,-9 4 0 0,0 0 16 0,0 0 2 16,4-7 1-16,-4 7 0 0,9-8 10 0,-9 8 3 15,4-8 0-15,-4 8 0 0,0-8-3 0,0 8 0 16,5-8 0-16,-5 8 0 0,0 0-17 0,0 0-3 16,0 0-1-16,0 0 0 0,0 0-12 0,0 0-4 15,0 0 0-15,0 0 0 0,0 0-8 0,0 0 0 16,0 0 0-16,0 0 0 0,4-3 30 0,-4 3 4 0,0 0 1 15,0 0 0-15,0 0-8 0,0 0-2 0,0-8 0 16,0 8 0-16,0 0-5 0,0 0 0 0,0 0-1 0,0 0 0 16,0 0-19-16,0 0 8 0,0 0-8 0,0 0 0 15,0 0 0-15,0 0 0 0,0 0 0 0,0 0 0 16,0 0 10-16,0 11-10 0,0 5 8 0,-4 0-8 16,-1 3 16-16,1 1-3 0,-5 3 0 0,5 0 0 15,-5 5-3-15,0 3-1 0,-4 4 0 0,0 4 0 16,0 4-9-16,-5 0 0 0,-4 4 0 0,0-1 0 15,5 5 0-15,-1 0 0 0,1-1 0 0,-5 1-11 16,-4 4 11-16,8-5 0 0,-4-3 0 0,5 4 8 16,-5 4-8-16,8-9 0 0,-3 1 0 0,4-4 8 15,0 0-8-15,-1-4 0 0,6-4 8 0,-6 0-8 16,6-8 8-16,-1 1-8 0,0-9 8 0,0 1-8 16,1-5 16-16,-1-3 0 0,4 0-1 0,1-4 0 15,-5-1 17-15,9-7 4 0,0 0 1 0,0 0 0 0,0 0-10 16,0 0-3-16,0 0 0 0,0 0 0 0,0-7-6 0,-4-1-2 15,4-4 0-15,0 0 0 0,4-3-4 0,1-1 0 16,3-7-1-16,1-1 0 0,4-7-11 0,5 4 0 16,-5-8 9-16,9 0-9 0,0 0 0 0,4-4 0 15,5 3 0-15,0 1 0 0,-5 4 0 0,0 4-8 16,5 3 8-16,0 1-8 0,-1 4 8 0,-3 3-10 16,-1 0 10-16,-4 9-10 0,0-1 10 0,0 0 0 15,-5 8 0-15,-3 0-8 0,3 0 8 0,-4 4 0 16,1 0 0-16,-6 7 0 0,1-3-9 0,0 8 9 15,-5-1-10-15,5 5 10 0,-5 7 0 0,1-3 0 0,-1-1-8 0,-4 8 8 16,5-3 0-16,-5 3 0 0,0 4 0 0,0-4 0 16,0 0 0-16,0 4 0 0,0-3 0 0,-5-1 0 15,5 0 0-15,-4 0 0 0,4-7 0 0,0-1 0 16,-5 0-11-16,5-3-2 0,0-1-1 0,5-3 0 31,-5-4-128-31,4-1-26 0,1 1-4 0,3-8-2 0</inkml:trace>
          <inkml:trace contextRef="#ctx0" brushRef="#br0" timeOffset="164721.0537">24604 13213 990 0,'0'0'44'0,"4"-4"8"0,1-4-41 0,-5-4-11 16,0 5 0-16,0-5 0 0,-5 4 95 0,5 0 17 15,-4 0 3-15,-1 1 1 0,-3-1-44 0,-1 4-8 16,9 4-1-16,-9-4-1 0,-4 4-33 0,0-4-6 16,4 0-2-16,-4 4 0 0,-5-4 3 0,5 4 0 15,0-4 0-15,-5 4 0 0,10-3-24 0,-5-1 0 16,-1 4 0-16,1-4 0 0,0 0 13 0,0 0-1 0,0 4-1 0,0 0 0 16,-1-4 16-16,1 4 3 15,0 0 1-15,-4 0 0 0,-5 0-8 0,4 4-2 16,-4 4 0-16,-4 3 0 0,-1 5-4 0,1 0-1 0,4 7 0 0,-4-3 0 15,0 3-4-15,4 0-2 0,-5 5 0 0,10 3 0 16,-1-8-10-16,5 5 0 0,0-5 0 0,0 0 0 16,8-3 0-16,1-5-11 0,0-3 3 0,4 0 0 15,0-12-1-15,8 8 0 0,1-1 0 0,4-7 0 16,9 0 9-16,0-7 0 0,4-1 0 0,5-4 0 16,0 0 14-16,4-3-2 0,0-1 0 0,5-3 0 15,-5-1 0-15,0-3 0 0,0 3 0 0,-4-3 0 16,4-4 6-16,-5-1 1 0,1 5 0 0,0-4 0 15,-5 3-10-15,0 1-1 0,1 7-8 0,-10 5 12 16,1 3-12-16,-9 4 0 0,4 0 0 0,-13 4 0 16,0 0 0-16,0 12 0 0,-5 3 0 0,1 5 0 15,-5 3 0-15,0 4 0 0,-4 1 8 0,0 3-8 16,0 0 0-16,-5 4-13 0,5 0 1 0,0-7 0 16,4-1 12-16,5-8 0 0,-5 1 0 0,5-1 0 0,4-7 0 15,-5 0 0-15,5-12 0 0,0 0 0 16,0 0 13-16,0 0-4 0,9 4-1 0,4-4 0 0,-4 0 15 15,4 0 2-15,0-8 1 0,5 4 0 0,-5-4-11 0,0-3-3 16,5-1 0-16,-1 0 0 0,1-3-12 0,-1-5 8 16,5 1-8-16,0-5 0 0,0 5 0 0,5-5 0 15,-1 1 0-15,5-4 0 0,-1-5 0 0,5 5 0 16,1 0 0-16,-1 3 0 0,4 5 0 0,-4-1-12 16,0 5 12-16,0 3-10 0,-4 4 10 0,-5 4 0 15,1 4-9-15,-5 4 9 0,0 4 0 0,-5 4 10 16,-4-1-1-16,-4 5 0 0,4 7-9 0,-8-3 0 15,-1 3 0-15,-4 1-11 0,-4-1 11 0,-1 1 8 0,1-5-8 16,-5 4 11-16,-4 1-11 0,0-5 12 0,0-3-12 16,0 0 12-16,-1-1-12 0,-3-3 0 0,-1-4 9 15,1-1-9-15,-1 1 9 0,1-4-9 0,-10 4 12 16,5-4-12-16,0 0 15 0,-8-4-4 0,-1 0-1 0,-4-4 0 16,0 0-25-16,-5 4-5 0,-8-8 0 0,0 4-704 15,-9-4-140-15</inkml:trace>
        </inkml:traceGroup>
      </inkml:traceGroup>
    </inkml:traceGroup>
    <inkml:traceGroup>
      <inkml:annotationXML>
        <emma:emma xmlns:emma="http://www.w3.org/2003/04/emma" version="1.0">
          <emma:interpretation id="{5706E82F-D0CC-4104-A113-1171B5C8A3F3}" emma:medium="tactile" emma:mode="ink">
            <msink:context xmlns:msink="http://schemas.microsoft.com/ink/2010/main" type="paragraph" rotatedBoundingBox="3284,17071 27061,15993 27140,17750 3363,18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AFFB8E-C344-4FBB-8C36-73451745991D}" emma:medium="tactile" emma:mode="ink">
              <msink:context xmlns:msink="http://schemas.microsoft.com/ink/2010/main" type="line" rotatedBoundingBox="3284,17071 27061,15993 27140,17750 3363,18827"/>
            </emma:interpretation>
          </emma:emma>
        </inkml:annotationXML>
        <inkml:traceGroup>
          <inkml:annotationXML>
            <emma:emma xmlns:emma="http://www.w3.org/2003/04/emma" version="1.0">
              <emma:interpretation id="{03F27835-DBA9-4B79-91C3-DEE12BE84999}" emma:medium="tactile" emma:mode="ink">
                <msink:context xmlns:msink="http://schemas.microsoft.com/ink/2010/main" type="inkWord" rotatedBoundingBox="3314,17738 4091,17703 4119,18307 3341,18342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66574.003">-127 15896 748 0,'0'0'67'0,"0"0"-54"0,-5-8-13 0,5-4 0 16,0 1 107-16,0-1 18 0,0 0 4 0,-4 1 1 15,0-1-18-15,-1 0-4 0,1 0-1 0,-5 1 0 16,0 3-34-16,-4-4-6 0,4 1-2 0,-4 3 0 15,0 0-17-15,0 0-3 0,4 4-1 0,-4 0 0 16,4 0-18-16,0 1-4 0,1-1-1 0,8 4 0 16,-9 0-5-16,0-4-2 0,0 4 0 0,1 0 0 15,8 0-14-15,-9 4 9 0,-4-4-9 0,4 4 8 16,-4-1-8-16,4 1 0 0,0 0 0 0,-4 4 0 16,0 0 0-16,0 0 0 0,-9-1 0 0,9 1 0 15,-5 0 0-15,5 0 0 0,-9 4 0 0,4-1 0 16,-4 1 0-16,0 4 0 0,-4-1 0 0,9 5 0 15,-5-5 0-15,0 1 0 0,-5 3 0 0,5 1 0 0,1-1 0 16,-1 5 0-16,8-5 0 0,-8 1 0 0,5 3 0 16,-1 1 0-16,1-5 0 0,4 4 8 0,-5 1-8 0,9-1 0 15,1-3 0-15,3-1-11 0,1 1 11 0,-1-5-8 16,10 5 8-16,-1-5-8 0,5 1 8 0,4-8-10 16,-4 4 10-16,8-5-10 0,5 5 10 0,0-4-10 15,5-8 10-15,-1 4-10 0,0-4 10 0,1-4 0 16,-5 0-9-16,4-4 9 0,-4-4 0 0,0 1 0 15,0-1 0-15,-5 0 0 0,-4-3 0 0,5-1 0 16,-1 1 0-16,1-1 0 0,-9 0 8 0,4-3-8 16,-4-1 8-16,4 5-8 0,0-5 8 0,-4 1-8 15,0-5 0-15,-5 5 8 0,5-5 4 0,-5 5 0 0,-4-1 0 16,5 1 0-16,-5-1 5 0,0 5 2 0,0 3 0 16,0 0 0-16,-5 1-1 0,5 11 0 0,0 0 0 15,0 0 0-15,0 0-1 0,0 0 0 0,0 0 0 0,9 11 0 16,0 5-17-16,-5 0 0 0,5-1 0 0,4 1 0 15,-4-1 0-15,4 5 0 0,0-8 0 0,0 3 0 16,5 1 0-16,4-1-14 0,-5-3 2 0,5 0 1 31,5 0-156-31,-1-5-31 0</inkml:trace>
        </inkml:traceGroup>
        <inkml:traceGroup>
          <inkml:annotationXML>
            <emma:emma xmlns:emma="http://www.w3.org/2003/04/emma" version="1.0">
              <emma:interpretation id="{549416E0-40ED-4D00-98B4-A6C99A9911BB}" emma:medium="tactile" emma:mode="ink">
                <msink:context xmlns:msink="http://schemas.microsoft.com/ink/2010/main" type="inkWord" rotatedBoundingBox="5336,17344 8041,17221 8097,18452 5392,18574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69439.438">1514 15736 864 0,'0'0'38'0,"0"0"8"0,0 0-37 0,0 0-9 0,4-4 0 0,-4 4 0 15,0 0 102-15,0 0 18 0,0 0 4 0,0 0 1 16,0 0-47-16,0 0-10 0,0-8-1 0,0 8-1 16,13-8-25-16,-13 8-5 0,-4-3 0 0,4 3-1 15,0 0 9-15,0 0 3 0,-5-4 0 0,-3 0 0 16,3 0-27-16,5 4-4 0,0 0-2 0,-9-4 0 0,1 0-2 16,-1 0 0-16,5 0 0 0,4 4 0 0,-9-4-12 0,-4 4 9 15,4-4-9-15,4 1 8 0,5 3-8 0,-8 0 0 16,-10 0 0-16,9 0 0 0,9 0 0 0,-8 7 0 15,-10-3 0-15,0 4 0 0,5 0 0 0,-4 7 0 16,-5 1 0-16,4 4 0 0,-4-1-8 0,5 4 8 16,8 1 0-16,-9 3 0 0,-8 0-11 0,9 1 3 15,8-1 0-15,0 0 0 16,0-3-15-16,5 3-2 0,-1-7-1 0,14-1 0 16,4-7-11-16,-4-1-3 0,-4-3 0 0,3-4 0 15,10-4 24-15,-1-4 5 0,1-4 1 0,0 1 0 0,-5-5 2 0,4-8 0 16,14 5 0-16,-5-5 0 0,-4-3 8 0,5 0 0 0,8-5 0 15,0-3 0-15,-5 0 0 0,1 0 0 0,4-1 8 16,5 5-8-16,-5 0 26 0,-4 0 1 0,-5 7 0 16,0 4 0-16,9 1-2 0,-13 3 0 0,-4 8 0 0,-9 0 0 15,4 4-2-15,-4 4-1 0,-1 4 0 0,-3 4 0 16,-10 7-10-16,5 1-3 0,5 3 0 0,-5 8 0 16,-18-3-1-16,9 7-8 0,1-4 12 0,-1 8-4 15,-9 0-8-15,5 0 0 0,0 0 0 0,0 0 0 16,0-4 0-16,-5 4 0 0,-4-4 0 0,5 0 0 15,-1-4 0-15,0 1 0 0,-8-1 0 0,0-4 0 16,0 0 0-16,-1 1-11 0,-4-1 11 0,1 0-12 16,-10 1 12-16,5-5 0 0,9-4-9 0,-5-3 9 15,0 4 0-15,5-9 0 0,4-3 0 0,5 0 0 16,-1 0 0-16,1-4 0 0,-1-4 0 0,5-4 0 0,8-4 17 16,1 0-1-16,0-4-1 0,4 5 0 0,13-9 5 0,0-4 2 15,0 1 0-15,0-4 0 0,5-5-22 16,4 1 0-16,13-4 0 0,0-4-8 0,0 4 8 0,5-5 0 15,3-3 0-15,10 4 0 0,-5-4 0 0,-4 4 0 16,9-4-11-16,0 4-593 16,-1 0-118-16</inkml:trace>
          <inkml:trace contextRef="#ctx0" brushRef="#br0" timeOffset="169943.0939">2255 15943 1152 0,'-17'7'102'0,"12"-7"-82"0,1-3-20 0,4 3 0 16,0 0 126-16,0 0 21 0,-13-4 4 0,13 4 1 15,0 0-69-15,0 0-14 0,-9 4-2 0,0-1-1 16,5-3-47-16,-5 8-10 0,0-4-1 0,0 8-8 0,-8 3 0 0,4 1 0 16,4 0 0-16,0 3-9 0,-4 8 1 0,0-7 0 15,4-1 0-15,0 1 0 0,5-1 8 0,4 1 0 16,-9-1 0-16,9-3 0 0,13-4 0 0,-4-1-8 15,-9-11 8-15,0 0 0 0,13 8-12 0,5 0 2 16,-18-8 1-16,13 0 0 0,0-4-2 0,5 0 0 16,-1-7 0-16,-4 3 0 0,-4-8 3 0,4 1 0 15,9-5 0-15,-4 1 0 0,-5-1 8 0,0 1 0 16,0-5 0-16,5 5 0 0,-1-1 12 0,-8 1-3 16,-5-1 0-16,5-3 0 0,4-5 14 0,-8 5 2 15,-5 0 1-15,0 3 0 0,-5 1 2 0,5 3 1 16,-4 0 0-16,0 9 0 0,-10-5-9 0,1 4-3 0,4 4 0 15,1 4 0-15,-10 0-17 0,1 4 0 0,8 0 8 16,-4 4-8 0,0 4-40-16,-1 3-12 0,-8 1-3 0,9-1-828 0</inkml:trace>
          <inkml:trace contextRef="#ctx0" brushRef="#br0" timeOffset="170361.8395">2983 15814 1209 0,'-4'0'108'0,"0"-4"-87"16,-5 0-21-16,0 4 0 0,-4-4 140 0,4 0 23 15,0 4 5-15,1 0 0 0,-6 0-96 0,1 0-20 16,4 4-4-16,-8 0-1 15,4 4-38-15,-5 0-9 0,1 3 0 0,-1 1 0 0,-4 4 0 0,0-1 0 16,5 1 0-16,-1 3 0 0,5 5 0 0,-5-5 0 16,1 5 0-16,8-5 0 0,9 1 11 0,0-1 0 15,-9 5 0-15,9-5 0 0,13-7-22 0,-8 0-4 16,-1-1-1-16,5 1 0 0,-9-12 8 0,9 8 8 16,4-8-13-16,0 0 5 0,-4 0-3 0,8-8 0 15,1-4 0-15,4 1 0 0,-9-1 11 0,5-4 0 16,-5-3 0-16,4-1-8 0,1-3 24 0,-5-1 4 15,-4 5 2-15,0-4 0 0,4-5 30 0,-9 5 5 0,1-1 2 0,-5 1 0 16,0 0-19-16,0 3-3 0,-5 1-1 0,1 7 0 16,-1 0-22-16,1 1-5 0,-5-1-1 0,0 8 0 15,-8 4-8-15,4 4-11 0,4 0 3 0,-9 4 0 32,1 7-113-32,-1 5-23 0,1-1-4 0</inkml:trace>
          <inkml:trace contextRef="#ctx0" brushRef="#br0" timeOffset="171233.4602">3523 15904 979 0,'0'0'87'0,"0"0"-70"0,0 0-17 0,0-12 0 0,0 4 158 0,0-4 28 16,4 1 6-16,1-1 0 0,-5 0-80 0,0 5-17 16,0 7-3-16,0 0-1 0,-5-8-33 0,-3-4-6 15,-1 4-2-15,4 0 0 0,-3 1-10 0,-1 3-1 16,-4-4-1-16,0 4 0 0,-1 0-15 0,1 0-3 16,0 0-1-16,-4 4 0 0,3 0-9 0,-3 4-2 15,-1 0 0-15,-4 8 0 0,0 0-8 0,5 3 0 16,-1 5 0-16,1-1 0 0,4 1 0 0,-5 7 0 15,1-4 0-15,3 5 0 0,-3-1-18 0,8-4 4 16,-4 1 1-16,4 3 0 0,0-4-3 0,9-7-1 0,-4 4 0 16,13-9 0-16,-5-3 4 0,5-4 1 0,4 4 0 0,0-8 0 15,-4-4-8-15,4 0 0 0,5-4-1 0,-1-4 0 16,5-3 21-16,0-1 0 0,0 1 0 0,0-1 0 16,4-7 0-16,1-1 0 0,-1 1 9 0,0-1-1 15,5-3 12-15,-5 0 2 0,1-4 1 0,-1-4 0 16,0 3-2-16,1-3 0 0,-1 0 0 0,-4 0 0 15,4 0-10-15,-4 0-3 0,0-4 0 0,0 4 0 16,-4-4 1-16,-10 0 0 0,5 4 0 0,1 0 0 16,-6-1 2-16,1 5 0 0,-4 8 0 0,-1-1 0 15,-8 1 9-15,4 7 3 0,-5 1 0 0,1 3 0 16,-1 8-6-16,5 4-1 0,-13 0 0 0,0 4 0 16,-4 8-2-16,3 7-1 0,-3 5 0 0,4 7 0 15,-5 4-13-15,1 0 0 0,-1 4 8 0,0 4-8 16,1 0 0-16,4 0 8 0,-5 4-8 0,5-4 0 0,0 3 0 15,0 1 0-15,4 0 0 0,0 0 0 16,0-4-16-16,5-8-10 0,-5-4-2 0,5 0-744 16,-5 0-150-16</inkml:trace>
        </inkml:traceGroup>
        <inkml:traceGroup>
          <inkml:annotationXML>
            <emma:emma xmlns:emma="http://www.w3.org/2003/04/emma" version="1.0">
              <emma:interpretation id="{8F0757C8-ACF4-4EBF-AB95-CFFA6BAAD68C}" emma:medium="tactile" emma:mode="ink">
                <msink:context xmlns:msink="http://schemas.microsoft.com/ink/2010/main" type="inkWord" rotatedBoundingBox="9189,16804 15426,16521 15497,18092 9260,18375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72837.6958">5506 15763 1231 0,'0'0'54'0,"0"0"12"0,0 0-53 0,0-8-13 16,0 1 0-16,0 7 0 0,0 0 22 0,4-8 2 15,-8-4 0-15,4 4 0 0,0-3 7 0,0 11 1 16,0 0 1-16,-4-8 0 0,-1-4 17 0,1 0 3 16,-1 5 1-16,1-1 0 0,0 4 0 0,-1-4 0 15,-3 0 0-15,3 4 0 0,-4 1-10 0,5-5-1 16,-5 0-1-16,0 4 0 0,-4-4-22 0,5 4-5 15,-6 0-1-15,1 1 0 0,0 3-14 0,0-4 0 16,0 4 8-16,-5-4-8 0,5 0 8 0,-5 4-8 16,5 0 11-16,-9 4-11 0,0 0 0 0,5 0 0 15,-5 3 0-15,4-3 0 0,1 4-9 0,-5 4 9 16,0-1-8-16,4 1 8 0,1 4 0 0,4-1-8 0,-5 5 8 16,5-1 0-16,4 1 0 0,0 3 8 0,1 1 0 15,3 3 0-15,5-4-8 0,0 5-16 0,5-1 4 16,3 0 0-16,-3-7-3 0,8-1-1 0,0 1 0 0,0-5 0 31,5-3-9-31,-1-4-3 0,1-4 0 0,4-4 0 0,0 0 17 0,0 0 11 0,0-8-13 16,-5-4 5-16,5 1 8 0,0-5 12 0,0-4-2 0,0 5-1 15,4-9 23-15,-8 5 5 0,-1-1 1 0,1 1 0 16,-5-4-5-16,0-1-1 0,0 1 0 0,-8 3 0 16,4-3 0-16,-5 3 0 0,0 1 0 0,1 3 0 15,-5 5-8-15,0-1-3 0,0 12 0 0,0 0 0 16,0 0-21-16,0 0 0 0,0 0 0 0,0 8 0 15,0 3 0-15,4 5-10 0,1 3 10 0,-1-3-13 16,0 4-12 0,1 3-3-16,8-4 0 0,0 1 0 0,-4-1-41 0,4-7-9 0,0 4-2 15,0-5 0-15,9-3-132 0,-4-4-28 0</inkml:trace>
          <inkml:trace contextRef="#ctx0" brushRef="#br0" timeOffset="173339.0183">5914 14921 806 0,'-9'-20'36'0,"9"20"7"0,0 0-35 0,0 0-8 16,5-7 0-16,-5 7 0 15,0-8 156-15,-5 4 30 0,5 4 6 0,0 0 0 16,0 0-74-16,0 0-15 0,0 0-3 0,0 0-1 16,0 0-40-16,0 0-8 0,0 0-2 0,0 0 0 15,0 8-17-15,0 7-3 0,5 5-1 0,-5 3 0 16,0 8 2-16,0 1 0 0,0 7 0 0,0 3 0 15,-5 9 6-15,5 0 0 0,-4 3 1 0,0 5 0 0,-5-1-4 0,-4 1-1 16,-1-1 0-16,1 1 0 0,0-1-14 0,0-3-3 16,0-4-1-16,0-1 0 15,-1-3-14-15,6-4 8 0,-5-4-8 0,4 0 0 16,4-8-26-16,-3-3-11 0,3-5-3 16,5-3 0-16,-4-5-160 0,4-3-32 0</inkml:trace>
          <inkml:trace contextRef="#ctx0" brushRef="#br0" timeOffset="174108.5436">6594 15693 1465 0,'0'0'64'0,"0"0"15"0,-9-4-63 0,5-4-16 0,0 1 0 0,-1 3 0 15,-4-4 90-15,5 4 15 0,0-4 3 0,4-4 1 16,-5 5-42-16,1-1-9 0,-5-4-2 0,5 0 0 15,-1 5-36-15,1-1-8 0,-9-4-2 0,8 4 0 16,-3-3-2-16,-1 3-8 0,0 0 12 0,-4 0-4 16,4 4-8-16,0-3 8 0,1 7-8 0,-6 0 8 15,1 0-8-15,-4 0 0 0,4 7 0 0,-5 1 0 0,0 4 0 16,1 0 0-16,-1 7 0 0,5-3-11 0,-4 3 11 0,8 1 0 16,-4-1 0-16,4 1-8 0,0 3 8 0,5-3 0 15,4-1 0-15,-5-3 0 0,10-1 0 0,-5-3-8 16,4 0 8-16,5-5 0 0,-9-7-18 0,13 8 2 15,5-4 0-15,-1-4 0 0,1-4-4 0,4-4-1 16,0 1 0-16,4-5 0 0,0-4 8 0,5 1 1 16,0-1 1-16,-1-3 0 0,1-1 11 0,0 1-8 15,-1-1 8-15,1 1-8 0,-4-1 18 0,-1 5 4 16,-9-1 1-16,1 0 0 0,-1 9 20 0,-3-1 4 16,-14 8 1-16,0 0 0 0,0 0-12 0,0 0-1 0,8 11-1 15,-3 9 0-15,-5-1-26 0,0 9 8 0,-9 7-8 16,0 0 0-16,0 8 0 0,-8-4 0 0,-5-4 8 0,4 4-8 15,-3 8 10-15,-1-4 0 0,-9 0 0 0,0-1 0 16,5-3-10-16,-5-3 0 0,0-1-10 0,1-4 10 16,-1-8 0-16,5 1 0 0,-1-5 0 0,1 1 0 15,0-9 0-15,4 1 0 0,-5 0 0 0,10-4 0 16,-5-1 0-16,0 1 10 0,4-4-10 0,1-4 8 16,-1 0 3-16,5 0 0 0,0-4 0 0,0 0 0 15,0 0 9-15,4 0 3 0,5 1 0 0,-1-5 0 16,1 4-11-16,4-4-3 0,4-4 0 0,1 5 0 15,3-5-9-15,10 0 0 0,-1 0 0 0,1 1 0 16,8-9-26-16,5 1-1 16,4-1 0-16,9 1 0 0,9-9-163 0,4 1-33 15,61-39-6-15,-13 3-567 0</inkml:trace>
          <inkml:trace contextRef="#ctx0" brushRef="#br0" timeOffset="174611.324">7283 15798 806 0,'0'0'36'0,"-9"-4"7"0,5-7-35 15,4 3-8-15,4 0 0 0,-8 0 0 0,-1 1 217 16,1 3 42-16,0-4 8 0,-1 4 1 0,-4 0-118 0,1 0-24 16,-6 4-5-16,1 8-1 15,0 0-141-15,-4 0-29 0,-5 3-6 0,0 9 0 0,0 3 40 0,0 4 16 16,0-3-11-16,0 3 11 0,0 0-9 0,4 5 9 15,1-5-8-15,8 0 8 0,-4-3 0 0,4-1 0 16,5-3 0-16,-1-5 0 0,1 1-8 0,8-1 8 16,1 1-8-16,-1-4 8 0,9-1-15 0,-4-7 3 15,4-4 0-15,5 0 0 0,-1-4-6 0,5-3-1 16,5-1 0-16,-1-4 0 0,5 0 19 0,-5-3-8 16,0-1 8-16,-4-3 0 0,5-5 0 0,-1 9 0 15,0-5 0-15,1-3 0 0,-5 3 0 0,-1-3 16 16,-3 3-2-16,0-3 0 0,-5 0 18 0,4-1 3 15,-8 5 1-15,0-5 0 0,0 5-13 0,-5-1-3 0,-4 1 0 16,-4 3 0-16,-1 1-9 0,-4 3-3 0,-4 0 0 0,-4 0 0 16,-1 5 4-16,-8-1 0 0,0 8 0 0,-1 0 0 15,-3 0-12-15,3 8 0 0,-4 3 0 0,1 1 0 32,-1 4-28-32,0 7-8 0,5 0-2 0,4 1-578 0,0 3-116 0</inkml:trace>
          <inkml:trace contextRef="#ctx0" brushRef="#br0" timeOffset="175035.2239">7713 15627 1695 0,'0'0'75'0,"0"0"16"0,0 0-73 0,0 0-18 16,9 0 0-16,4 0 0 0,0 4 73 0,-4 0 11 16,-1 3 3-16,6 1 0 0,-6 0-47 0,1 4-8 15,-4 3-3-15,-1-3 0 0,-4 4-18 0,0-1-11 16,0 5 12-16,-4-1-12 0,-1 1 15 0,-4 3-4 16,1 0-1-16,3 1 0 0,-4-1 6 0,5-3 0 15,-5-5 1-15,5 1 0 0,-5 3-17 0,5-7 10 0,4-4-10 0,-5-4 8 16,5-4 2-16,0 0 0 15,0 0 0-15,0 0 0 0,0 0 8 0,0 0 2 0,0 0 0 16,0 0 0-16,0 0 4 0,0 0 2 0,5-8 0 0,-1-4 0 16,1-3 0-16,-5 7 0 0,0 8 0 0,4-12 0 15,0-3 1-15,1-1 0 0,-5-3 0 0,4-1 0 16,0 1-13-16,5-1-2 0,-4-3-1 0,8 3 0 16,-4-3-11-16,8-1 0 0,5-7-10 0,4 4 10 31,1-4-35-31,3-4-1 0,6 3 0 0,3-3 0 15,5 4-106-15,0 0-22 0,0 4-4 0,4 3-480 0,-9 5-96 0</inkml:trace>
          <inkml:trace contextRef="#ctx0" brushRef="#br0" timeOffset="175376.258">8367 15623 230 0,'0'0'10'0,"-5"-4"2"0,5 4-12 0,-4-4 0 15,4 4 0-15,-5-8 0 0,1 4 412 0,4 4 79 0,0 0 16 16,0 0 3-16,0 0-387 0,-9 8-78 15,5 0-15-15,-5 4-3 0,0 3-15 0,1 1-2 0,-1-1-1 16,-4 1 0-16,4 4 8 0,0 3 2 0,5-4 0 0,-5 1 0 16,4-1-11-16,1 1-8 0,0-4 9 0,4-1-9 31,4-3-78-31,0 0-22 0,1-1-4 0</inkml:trace>
          <inkml:trace contextRef="#ctx0" brushRef="#br0" timeOffset="175495.2613">8639 15326 1555 0,'-22'-11'138'0,"17"7"-110"0,-4-4-28 0,1 4 0 16,-1 0 177-16,9 4 31 0,-4 0 5 0,4 0 2 16,0 0-215-16,0 0-31 0,0 8-12 0,8 4-2 0</inkml:trace>
          <inkml:trace contextRef="#ctx0" brushRef="#br0" timeOffset="175916.2015">8836 15315 1209 0,'4'0'108'0,"5"-4"-87"15,0 4-21-15,0-4 0 0,4 4 93 0,4-8 15 16,1 4 2-16,4 0 1 0,4 0-15 0,1-3-2 15,-1 3-1-15,5-4 0 0,4-4-29 0,4 4-5 0,1 1-2 16,4-1 0-16,-1 0-24 0,6 0-5 16,-1 0 0-16,-4 1-1 0,4-1-27 0,-4 4 0 0,-5 0 0 0,5 0 0 15,-9 4-8-15,0 0 8 0,1-4-10 0,-6 4 10 32,-3 0-113-32,-1-4-17 0,0 4-3 0</inkml:trace>
          <inkml:trace contextRef="#ctx0" brushRef="#br0" timeOffset="176060.3555">9450 14933 1792 0,'0'0'80'0,"0"0"16"0,0 0-77 16,0 0-19-16,0 0 0 0,0 0 0 0,0 0 52 0,5 11 6 15,-5 5 2-15,0 3 0 0,0 5-14 0,-5 3-2 16,-4 8-1-16,1 8 0 0,-10 0 5 0,-4 4 2 16,-4 3 0-16,-5 1 0 0,0 4-2 0,-4 3 0 15,0-3 0-15,-4-1 0 0,4-3-30 0,0-4-6 16,-1 4-2-16,6-5 0 0,3-3-10 0,5 0 0 16,-4-8 0-16,4 0 0 15,5-7-31-15,4-1-11 0,-1-7-2 0,10-5-1 16,-5-3-174-16,9-12-34 0,0 0-7 0,0 0-2 0</inkml:trace>
          <inkml:trace contextRef="#ctx0" brushRef="#br0" timeOffset="176658.6881">10271 14582 2016 0,'-5'-16'179'0,"1"12"-143"0,-1 0-36 0,5 4 0 15,0 0 55-15,0 0 4 0,0 0 1 0,0 0 0 16,0 0-45-16,0 0-15 0,5 8 9 0,-1 4-9 16,-4-1 0-16,0 9 0 0,-4 3 0 0,-1 8 0 15,-3 1 0-15,-1 7 0 0,-4 0 0 0,-5 7 0 16,-8 1 23-16,4 8 2 0,-4 3 1 0,-1 5 0 0,-3-1 17 15,-1-3 3-15,9-1 1 0,-4 5 0 0,-1-5-29 16,1-3-6-16,0-1 0 0,4-7-1 0,4-4-11 16,1 0 0-16,-1-8 0 0,5-4 8 0,0 0-8 0,0-7 0 15,-1-9 0-15,6 1 0 0,-1-8 0 0,0 0 8 16,9-8-8-16,0 0 0 0,-9 0 8 0,9 0-8 16,0 0 0-16,0 0 8 0,0-8-8 0,5 0 0 15,-5-4 0-15,4 1 0 0,9-9 0 0,0 4 0 16,1-3 0-16,3-4 0 0,1-1 0 0,4 1 0 15,8-5 0-15,-3 1 0 0,-1 4 0 0,-4 3 0 16,4 1 0-16,1 3 0 0,-1 4 0 0,-9 5 0 16,5 3 0-16,-4 4 0 0,-5 8 0 0,-4-1 0 0,0 5 0 15,-5 8 0-15,5-5 0 0,-9 5 15 0,0 3-3 16,0-3 0-16,0 3-12 0,0 0 11 0,0 5-11 0,0-9 10 16,4 5-22-16,-4-5-5 0,0-3-1 0,5 3 0 31,3-7-194-31,-3 0-40 0</inkml:trace>
          <inkml:trace contextRef="#ctx0" brushRef="#br0" timeOffset="177125.0012">10604 15365 1497 0,'9'-3'133'0,"-9"-5"-106"15,0 8-27-15,0 0 0 0,0 0 138 0,4 4 22 16,5 3 5-16,0-3 1 0,-5 8-115 0,5-4-23 16,0 7-5-16,-5 1-1 0,-4 0-2 0,4 3 0 15,1 1 0-15,-10 3 0 0,1-3-8 0,0 3-1 16,-5 0-1-16,5 1 0 0,-5-5 2 0,4 5 1 16,-3-5 0-16,-1-3 0 0,0-1 4 0,0-7 1 15,-4 4 0-15,4-4 0 0,5-1-3 0,4-7-1 16,0 0 0-16,0 0 0 0,0 0-4 0,0 0-1 15,0 0 0-15,-9-7 0 0,5-1 0 0,-1-4 0 16,5-3 0-16,5-1 0 0,4 0-9 0,-5-3 12 16,9-1-12-16,-4 1 12 0,4-5-4 0,0 1-8 0,0-4 12 0,5 3-4 15,8 1-8-15,1 0 10 0,-10 3-10 0,9 4 10 16,-4 1-10-16,0 3 0 0,0 4 0 0,-4 4 0 16,-1 4 0-16,-3 4 8 0,3 4-8 0,1 8 8 15,-10-5-8-15,6 9 0 0,-1-4 0 0,0 3 0 16,-4 1 0-16,-1-1 0 0,1 1-9 0,0-1 9 15,0 1 0-15,-5-1 0 0,5-7 0 0,-9 3 0 16,4-3 0-16,-4-4 12 0,-4 0-1 0,4-8-1 16,-4 7 16-16,-1 1 3 0,-4-4 1 0,1 0 0 15,3 0-16-15,-4 0-3 0,1-4-1 0,8 0 0 16,-9 0-10-16,9 0 0 0,-5-8 0 0,5 8 8 16,0 0-8-16,-4-8 0 0,4-3 0 0,4-1 0 15,1 0 0-15,-1-3 0 0,5-1 0 0,4 0 0 16,-4-3 0-16,4 3 0 0,5 1 0 0,-1-5 0 15,5 5 0-15,-4-5 0 0,-1 8 0 0,1 1 0 16,-1 3 0-16,1 4 10 0,-5 0-2 0,0 8-8 0,0 4 0 16,-4 0 0-16,-4 3 0 0,3 5 0 0,-3 3 0 0,4 1 0 15,-9-1 0-15,4 1 0 0,-4-1 8 0,0 1-8 16,4 3 0-16,1 1 0 0,-1-5-8 0,0 1-6 16,1-1-1-16,4 1-801 15,-1-1-161-15</inkml:trace>
        </inkml:traceGroup>
        <inkml:traceGroup>
          <inkml:annotationXML>
            <emma:emma xmlns:emma="http://www.w3.org/2003/04/emma" version="1.0">
              <emma:interpretation id="{798421F1-7721-411A-8D80-F6AEBCDEF195}" emma:medium="tactile" emma:mode="ink">
                <msink:context xmlns:msink="http://schemas.microsoft.com/ink/2010/main" type="inkWord" rotatedBoundingBox="16938,16479 18641,16402 18704,17786 17000,17863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78463.4189">12771 15486 1335 0,'0'0'29'0,"0"-7"7"0,5-1 0 0,-1-4 2 0,-4 4-30 0,5 4-8 0,3-3 0 0,1-1 0 15,0 4 36-15,4-4 7 0,0-4 1 0,0 5 0 16,5-5 32-16,-1 4 6 0,-3-4 2 0,3-3 0 15,5 3-36-15,-4 0-6 0,-1-3-2 0,1 7 0 16,-1-4-14-16,-4 4-3 0,5 1-1 0,-5 3 0 16,5 0-22-16,-1 4 8 0,1 0-8 0,-1 4 0 31,-3-4-36-31,3 0-12 0,5 4-3 0</inkml:trace>
          <inkml:trace contextRef="#ctx0" brushRef="#br0" timeOffset="178185.5428">12749 15334 1317 0,'0'0'58'0,"0"0"13"0,5-8-57 0,4 1-14 16,-1-5 0-16,1 0 0 0,4 4 56 0,5-3 9 16,4-1 2-16,0-4 0 0,0 5-11 0,0-5-3 15,0 1 0-15,-1-5 0 0,6 1-13 0,-1-1-2 16,-4 1-1-16,4-1 0 0,1-3-16 0,-5 3-3 16,0 1-1-16,0-1 0 0,-5 1-9 0,1-1-8 15,-1 1 9-15,-4-1-9 0,-4-3 16 0,4 3-2 16,-8-3-1-16,-1-1 0 0,-4 1 8 0,4 0 2 15,-8-5 0-15,4 1 0 0,-4 0-14 0,4-1-9 16,-5 1 12-16,-4 0-12 0,5 3 0 0,0 5 0 16,-5-8 0-16,5 3 0 0,-5 5 0 0,9 3 0 15,-5-3 0-15,1 7 0 0,0-4 0 0,-1 5 0 16,5 11-12-16,0 0 3 0,0-8 9 0,0 8-8 0,0 0 8 16,0 0-8-16,0 0 8 0,0 0 0 15,0 0 0-15,0 0 0 0,0 0 0 0,0 0 0 0,0 0 0 0,0 0 11 16,-4 8-11-16,-5 0 0 0,5 3 9 15,-5-3-9-15,0 8 10 0,5-1-2 0,-5 5-8 0,5 7 12 16,-5 4-2-16,4 4-1 0,1 4 0 0,0 4 0 16,4 4 3-16,-9 0 1 0,9 0 0 0,-5 3 0 15,1 1 14-15,0 4 2 0,-1-1 1 0,-3 5 0 16,3-5 4-16,-4 1 1 0,1-1 0 0,-1-3 0 16,0 0-7-16,0-4 0 0,5-4-1 0,0-4 0 15,-1 3-16-15,1-6-3 0,-1-1-8 0,5-4 12 16,-4-4-12-16,4-3 0 0,-4 3 0 0,4-8 0 15,0 1-40-15,0-5 0 16,-5-3-1-16,5 0 0 0,0-4-123 0,0-1-24 0,-9 1-4 16,5 0-680-16</inkml:trace>
          <inkml:trace contextRef="#ctx0" brushRef="#br0" timeOffset="178898.8635">13631 15272 2134 0,'0'0'95'0,"-9"-4"19"0,5-4-91 0,4 8-23 15,0 0 0-15,0 0 0 0,0 0 8 0,-9 8-8 16,1 0 10-16,3 0-10 15,1-1-25-15,-5 5-11 0,0 0-3 0,-4 3 0 16,4 1 9-16,1 3 2 0,-1 1 0 0,0-1 0 0,-4 5 28 0,4-1 0 16,0-3 0-16,0-1 0 0,5 1 0 0,4-1 8 15,0-3 1-15,0 3 0 0,4-7-1 0,1 0-8 16,4-4 12-16,4-5-4 0,0 1 0 0,0-4-8 0,5 0 12 16,-1-4-4-16,1-3 4 0,-1-1 1 0,1-4 0 0,-1 0 0 15,1 1 7-15,0-1 2 0,-5-4 0 0,4 1 0 16,-8-5-2-16,4 5-1 0,-4-5 0 0,-5-3 0 15,1-1-5-15,-1 1-1 0,1 0 0 0,-5-1 0 16,4-3-13-16,-8 4 8 0,4-5-8 0,-5 5 0 16,5 3 0-16,-4 1 0 0,-5 3 0 0,5 5 0 15,-1 3-8-15,-8 0 8 0,0 0-12 0,0 4 12 32,0 4-29-32,-5 4 1 0,0 0 0 0,1 4 0 0,-1 0-101 15,-4 3-20-15,5 5-4 0,-1-4-632 0</inkml:trace>
          <inkml:trace contextRef="#ctx0" brushRef="#br0" timeOffset="179339.9957">14022 15190 1670 0,'0'0'148'0,"0"0"-118"16,-5-8-30-16,1 8 0 0,-5-4 125 0,9 4 19 16,0 0 4-16,0 0 1 15,0 0-162-15,13 8-33 0,1 0-6 0,-6 0-2 0,1 3 43 0,-5 1 11 16,1 0 0-16,-1 7 0 0,1 1 8 0,-1 3 4 16,-8 1 1-16,4 3 0 0,0 0 23 0,-5 0 5 0,-4 1 1 0,5-5 0 15,-5 1-16-15,5-5-3 0,0 4-1 0,-1-7 0 16,-4 4-10-16,5-9-1 0,0 1-1 0,4-12 0 15,0 0-1-15,-5 12 0 0,5-12 0 0,0 0 0 16,0 0 10-16,0 0 1 0,0 0 1 0,0 0 0 16,5-8 13-16,3-4 2 0,-8 0 1 0,5 1 0 15,-5-5-6-15,9 1-2 0,-5-1 0 0,0 0 0 16,-4-7-3-16,9 0-1 0,0-1 0 0,4-3 0 16,0 0-25-16,5-1 0 0,-1 5 0 0,5-1 0 15,0 5 0-15,0-1 0 0,4-3 0 0,1 4 0 16,-1 3-49-16,5 0-3 0,-5 5 0 15,5-1 0-15,-1 4-112 0,1 0-24 0,4 1-4 0</inkml:trace>
        </inkml:traceGroup>
        <inkml:traceGroup>
          <inkml:annotationXML>
            <emma:emma xmlns:emma="http://www.w3.org/2003/04/emma" version="1.0">
              <emma:interpretation id="{B8D31202-92E7-49BB-BB3D-22BBF4953A71}" emma:medium="tactile" emma:mode="ink">
                <msink:context xmlns:msink="http://schemas.microsoft.com/ink/2010/main" type="inkWord" rotatedBoundingBox="20027,16681 24203,16492 24266,17880 20089,1806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80977.0013">16479 15038 460 0,'0'0'41'0,"0"0"-33"16,8-8-8-16,1 0 0 0,4 4 92 0,-13 4 16 15,0 0 3-15,0 0 1 0,5-7-38 0,-5-1-7 0,0 4-2 0,-5-4 0 16,-8 0 2-16,4 4 0 0,5 0 0 0,-5-3 0 16,-8 3-21-16,4 0-4 0,-1 4-1 0,-3-4 0 15,4 0-29-15,-5 4-12 0,-4-4 8 0,5 4-8 16,-1 0 20-16,-4 0-2 0,-9 4 0 0,5 4 0 16,9-4-18-16,-10 4 0 0,-3-1-11 0,-1 1 11 15,4 4 20-15,6 0 12 0,-1-1 1 0,0 1 1 16,-9 4-15-16,9 3-3 0,4-3-1 0,1 3 0 15,-5 1-15-15,4 3 0 0,10-3 8 0,-1-1-8 16,0 1 0-16,5-1 0 0,-1 1 0 0,10-5-10 16,3 1 10-16,6-5-13 0,-10-3 5 0,9 4 8 15,14-8-11-15,-1 4 11 0,-4-1-8 0,0-3 8 16,8-4 0-16,6 4 0 0,-6-4 0 0,1 4 8 16,-5 0-8-16,-4 0 0 0,5 0 0 0,-1 0 0 15,-13 4 17-15,0-5 9 0,-4 5 2 0,-5 0 0 0,5 4 20 16,-9-1 5-16,-4 1 1 0,-1 4 0 0,1-5-19 15,-9 5-4-15,-9 4-1 0,0-5 0 0,0 1-18 0,-4-5-4 16,-1 5-8-16,-8 0 12 0,-4-5-12 0,8 1 0 16,5 0 0-16,-5-1 0 15,-4-7-39-15,4 4-1 0,9-4 0 16,0 4 0-16,0-8-120 0,0 0-24 0</inkml:trace>
          <inkml:trace contextRef="#ctx0" brushRef="#br0" timeOffset="181577.2565">16794 15334 921 0,'0'0'82'16,"0"0"-66"-16,0 0-16 0,0 0 0 0,9-8 70 0,-9 8 10 15,-4-11 3-15,4 11 0 0,-5-8-36 0,5 8-7 16,-8-4-2-16,-5 0 0 0,-5 0-29 0,5 4-9 15,4-4 0-15,-4 0 0 0,-9 8 0 0,9-4 0 16,0-4 0-16,-1 8 0 0,1 0 16 0,0 4-3 16,-4 0-1-16,3 0 0 0,10-1 16 0,-5 5 4 15,-8 0 0-15,4 3 0 0,4-3-8 0,4 0-2 16,-3 3 0-16,-1 1 0 0,0 0-3 0,5-1-1 16,8-3 0-16,-8 4 0 0,-1-5-18 0,5 1 10 15,9-4-10-15,0 0 8 0,-9-8-8 0,9 7 0 16,4 1 0-16,4-4 0 0,5-4 0 0,-4-4 0 15,-5 4 0-15,5-4 8 0,3-4-8 0,-3 5 0 16,-5-5 9-16,5-4-9 0,4 4 20 0,-5-3 0 0,1 3 0 16,-1-4 0-16,-8 0 5 0,4 1 1 0,0-1 0 15,1 0 0-15,-6-3-15 0,-3 3-3 0,4-4-8 16,-1 1 12-16,-3 7-2 0,-1-4-1 0,-8 1 0 0,4 3 0 16,4 0 3-16,-8-4 1 0,-5 8 0 0,0 0 0 15,9 4-13-15,-9-3 0 0,-8 3-9 0,-1 0 9 31,-4 0-124-31,0 0-18 0,0 3-4 0</inkml:trace>
          <inkml:trace contextRef="#ctx0" brushRef="#br0" timeOffset="182074.5886">17312 14702 1152 0,'9'-23'102'0,"-5"11"-82"15,1 1-20-15,-1-1 0 0,5 0 129 0,-5 1 22 16,1 3 4-16,-1 0 1 0,-4 8-52 0,0 0-11 15,0 0-1-15,0 0-1 0,0 0-51 0,0 0-9 16,0 0-3-16,0 0 0 0,0 0-19 0,0 12-9 16,-4 3 8-16,-1 1-8 0,5 7 12 0,0-3-2 0,-4 3-1 0,0 1 0 15,4 3 1-15,0 0 0 0,0-3 0 0,0 3 0 16,4 4-10-16,0-4 12 0,-4 1-12 0,0-1 12 16,0-4 2-16,0 5 1 0,0-1 0 0,0 0 0 15,0 4 1-15,5-3 1 0,-1-1 0 0,-4 0 0 16,-4 1 11-16,4-1 1 0,0-4 1 0,4 1 0 15,-4-1-17-15,4 1-3 0,-4-5-1 0,0 1 0 16,0-1-9-16,0-3 0 0,-4-1 9 0,0-3-9 16,-1 0 0-16,1-5 9 0,4-7-9 0,-4 12 0 15,-10-4 8-15,10 0-8 0,-5 0 0 0,0-1 0 16,1-3 0-16,3 4 0 0,-8-8 0 0,9 8 0 16,-5-4-30-16,0 0-6 0,5 0-2 0,4-4 0 15,0 0-41-15,-9 7-8 0,5 1-1 16,4-8-566-16,0 0-113 0</inkml:trace>
          <inkml:trace contextRef="#ctx0" brushRef="#br0" timeOffset="182818.0353">17711 15077 1209 0,'0'0'108'0,"0"0"-87"16,5-8-21-16,4 4 0 0,-5-8 74 0,0 5 10 16,-4 7 3-16,0 0 0 0,9 0-35 0,-9 0-6 15,0 0-2-15,13 4 0 0,-4 3-26 0,0 1-6 16,-5 4 0-16,1 3-1 0,-5 1-1 0,4 4 0 16,-4 3 0-16,0 4 0 0,0 1 2 0,-4-1 1 15,4-4 0-15,0 8 0 0,-5-3 11 0,1-5 1 16,-1-3 1-16,5 3 0 0,0-7 8 0,-4 3 2 15,4-3 0-15,0-1 0 0,0-3-12 0,0-12-3 16,0 0 0-16,0 0 0 0,4 8-9 0,-4-8-1 16,0 0-1-16,9 4 0 0,0-4 3 0,4-4 1 15,-4 0 0-15,0 0 0 0,0-4 9 0,4-3 1 0,-5 3 1 16,1-4 0-16,0 4 3 0,0-3 1 0,0-1 0 0,-1 0 0 16,1 0-5-16,0 5 0 0,0-5-1 0,-1 4 0 15,6 0-14-15,-6-3-9 0,1-1 12 0,0 0-12 16,4 4 0-16,0 1 0 0,0-5 0 0,1-4 0 15,-10-3 0-15,9 3 0 0,5 1 0 0,-5-5-9 16,4 1-12-16,5-1-3 0,0 5 0 0,0-5 0 31,4 4-146-31,-4 1-30 0</inkml:trace>
          <inkml:trace contextRef="#ctx0" brushRef="#br0" timeOffset="183070.2354">18466 15151 345 0,'0'0'15'0,"0"0"4"0,4-8-19 0,1 0 0 16,-5 8 0-16,0 0 0 0,4-7 187 0,-4 7 33 0,0-8 8 0,0 8 0 15,-4-8-116-15,4 8-24 0,0 0-5 0,0 0-1 16,-5 4-9-16,-3 4-1 0,-1-4-1 0,0-1 0 16,0 9-27-16,5 0-4 0,-5 3-2 0,5 5 0 15,-5-4-10-15,0 3-1 0,5 4-1 0,-1 1 0 16,-3-1-4-16,3 1-1 0,1 3 0 0,0-8 0 15,-1 9-13-15,5-9-8 0,-4 5 10 0,4-9-10 32,4 1-25-32,-4-4-11 0,5-1-3 0,-5-11-543 0,0 0-109 0</inkml:trace>
          <inkml:trace contextRef="#ctx0" brushRef="#br0" timeOffset="183227.3417">18501 14855 1036 0,'5'-12'92'0,"-5"4"-73"0,8 0-19 0,-3 0 0 0,-1 1 99 0,0 3 16 15,5-4 3-15,-9 8 1 0,0 0-49 0,9 0-10 16,4 8-1-16,-4-4-528 16,0 3-106-16</inkml:trace>
          <inkml:trace contextRef="#ctx0" brushRef="#br0" timeOffset="183813.3425">18817 15011 1681 0,'0'0'74'0,"0"0"16"0,0 0-72 0,0 0-18 0,0 0 0 0,0 0 0 15,9 7 44-15,-9-7 6 0,13 8 1 0,-9 4 0 16,10 3-34-16,-10-3-6 0,0 8-2 0,-4-5 0 16,5 1-9-16,-5-1 0 0,-5 1 0 0,1 0-11 15,0-1 11-15,-1 1 0 0,1-4 8 0,-1-1-8 16,-3-7 29-16,-1 4 2 0,4-4 0 0,5-4 0 15,-4 4 8-15,4-4 1 0,0 0 1 0,0 0 0 0,0 0-27 16,0 0-6-16,0 0 0 0,0 0-8 16,0 0 8-16,0 0-8 0,0 0 0 0,0 0 0 0,0 0 22 15,0-8-2-15,9 0-1 0,-5-4 0 0,5 5-19 0,0-5 0 16,0 0 0-16,4 1 0 0,-5-1 8 0,6 0 0 16,-6-3 1-16,10-1 0 0,-5 0-9 0,0 1 0 15,5-1 0-15,-1 4 0 0,-3 1 0 0,3 3 0 16,-4 0 0-16,5 4 0 0,-5 0 0 0,0 0 0 15,-13 4-12-15,0 0 12 0,9 4 0 0,0 4 0 16,-1 4 0-16,-3 3 8 0,-1 1-8 0,1 0 0 16,-1-1 0-16,0 5 0 0,1-1 0 0,-1 1 0 15,-4 3 0-15,5 1 0 0,-5-5 0 0,4 1-14 0,0 3 3 16,-4-7 1 0,5 3-71-16,-5-3-15 0,0-1-2 0</inkml:trace>
          <inkml:trace contextRef="#ctx0" brushRef="#br0" timeOffset="184497.1652">19791 15131 1378 0,'0'0'61'0,"0"-11"13"0,0 3-59 0,-4-4-15 15,4 4 0-15,-5 1 0 0,5-1 52 0,0-4 8 16,-4 4 2-16,-1-3 0 0,1 3-35 0,0 0-7 16,-1 0-2-16,1-3 0 0,0 3-18 0,-1-4 0 15,1 4 8-15,-1 4-8 0,-3-3 9 0,3 3-1 16,1-4-8-16,4 8 12 0,0 0 16 0,0 0 2 15,-9-4 1-15,9 4 0 0,-4-4-15 0,-5 0-2 16,0 4-1-16,-4 0 0 0,4 4-5 0,-4 0 0 16,-5 0-8-16,1 4 12 0,4-1 1 0,-5 1 0 15,-4 8 0-15,-4-1 0 0,0 1 2 0,4 4 0 16,0-1 0-16,0 1 0 0,4 3-3 0,9-4-1 16,1 1 0-16,-1-1 0 0,0 1-11 0,5-8 0 15,4 3 0-15,0-3 0 0,-5 0 0 0,5-12 0 0,9 7 0 16,0-3 0-16,8 0 0 0,1-8 0 0,0 0 0 15,-1-3 0-15,5-1 0 0,0 0 12 0,0-4 0 0,-5-3 0 16,5-1 14-16,-4 4 3 0,0-3 1 0,-1-1 0 16,1 1 2-16,-1-5 1 0,1 1 0 0,-1 3 0 15,1-3-25-15,-1 3-8 0,1 0 0 0,-1 5 0 16,5 3 0-16,-4 0 0 0,-5 4 0 0,5 4 0 16,-5 0 0-16,-4 4 0 0,4 0 0 0,-4 4 0 15,-5 3 0-15,5 5 0 0,-5 0 0 0,0 7 0 16,-4 4 0-16,0 5 0 0,0-1 0 0,-4 0 0 15,0 8 8-15,-5 0-8 0,0 4 12 0,0 0-12 16,1 0 17-16,-6 0-3 0,1-1-1 0,0 1 0 16,0-4-13-16,0 0 9 0,4 0-9 0,-4-4 8 15,4-3-8-15,0-1 10 0,1-4-10 0,-6-3 10 0,6-1-10 16,-6-7 0-16,1-1 0 0,0-7-11 0,-4 4 35 0,-1-5 6 16,5 1 2-16,-5-4 0 0,1 0-32 0,-1 0 0 15,5-4 0-15,0 4 0 0,0-4 21 0,4-4-1 16,0 0-1-16,5 4 0 0,4 0-5 0,-9-4-1 15,5-4 0-15,4 1 0 0,0-5-13 0,4 0 0 16,0 0 0-16,5-7 0 0,4 3 28 0,0 1 4 16,1-1 0-16,-1 1 0 0,9-5-32 0,0 1 0 15,0-1 0-15,4 1 0 0,5-5 0 0,-1 1-20 16,1-1 4-16,9 1 0 16,-1 0-21-16,1-1-4 0,3 1-1 0,1-8-721 15,0 3-144-15</inkml:trace>
        </inkml:traceGroup>
        <inkml:traceGroup>
          <inkml:annotationXML>
            <emma:emma xmlns:emma="http://www.w3.org/2003/04/emma" version="1.0">
              <emma:interpretation id="{071D760F-B4B0-4A4A-A985-37354D53DF10}" emma:medium="tactile" emma:mode="ink">
                <msink:context xmlns:msink="http://schemas.microsoft.com/ink/2010/main" type="inkWord" rotatedBoundingBox="25263,16285 26196,16243 26254,17505 25320,17548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86143.2998">21498 14952 680 0,'0'0'30'0,"0"0"6"0,0 0-28 0,0 0-8 16,0 0 0-16,0 0 0 0,-9-4 27 0,4 4 4 16,5 0 1-16,-8-4 0 0,8 4 20 0,0 0 5 15,-5-4 1-15,5 4 0 0,0 0 27 0,0 0 6 16,-4-7 1-16,4 7 0 0,-4-4-52 0,4 4-9 16,-5-8-3-16,5 8 0 0,0-8-16 0,0 8-3 15,-4-8-1-15,4 8 0 0,0 0-8 0,0 0-11 16,-5-4 3-16,-3 0 0 0,8 4-10 0,-5-3-2 0,5 3 0 0,0 0 0 15,-9-8 20-15,9 8 0 0,-4-4 0 16,4 4 0-16,0 0 32 0,0 0 8 0,0 0 0 0,0 0 1 16,0-8 7-16,4 4 2 0,1-4 0 0,8 1 0 15,-4 3 3-15,4 0 1 0,0 0 0 0,5 4 0 16,-1-4-17-16,1 0-3 0,-1 4-1 0,5 0 0 16,0 0-33-16,4 0 0 0,1 0 0 0,-5 0 0 31,4 4-101-31,0 0-21 0,1 0-4 0,3 0-1 0</inkml:trace>
          <inkml:trace contextRef="#ctx0" brushRef="#br0" timeOffset="185668.7874">21844 14336 1267 0,'13'-23'56'0,"-8"15"12"0,4 0-55 0,-1-4-13 16,1 4 0-16,0-3 0 0,4 3 120 0,0 0 22 15,-4 4 4-15,0 0 1 0,0 0-92 0,-9 4-19 16,0 0-3-16,0 0-1 0,0 0-16 0,8 8-3 15,-3 4-1-15,-1 0 0 0,0 3 4 0,-4 1 0 16,0-1 0-16,-4 5 0 0,0-1 0 0,-5 5 0 16,0-1 0-16,0 5 0 0,1 3-4 0,-6 4 0 15,1-4 0-15,0 8 0 0,-4 8 12 0,-1 0 1 16,0 3 1-16,-3 1 0 0,3 0-8 0,-4 3-2 16,5 1 0-16,-10-1 0 0,5 5-4 0,0-4-2 15,0 3 0-15,-4-3 0 0,4-5-10 0,0 1-11 0,0-8 3 0,0-4 0 31,0-4-26-31,5-4-5 0,4-7-1 0,-1-1 0 16,6-7-97-16,3-5-20 0</inkml:trace>
          <inkml:trace contextRef="#ctx0" brushRef="#br0" timeOffset="185088.7182">21164 15053 1263 0,'0'0'56'0,"0"0"12"0,0 0-55 0,5-7-13 0,3-1 0 0,-3 4 0 15,-1-4 35-15,5 4 4 0,0 0 1 0,-9 4 0 16,4 0-20-16,-4 0-3 0,9-4-1 0,-9 4 0 16,0 0-16-16,0 0 0 0,0 0 0 0,0 0-9 15,0 0 47-15,4 12 10 0,-8-4 1 0,-1 4 1 16,-3 3-2-16,3 1 0 0,-3 3 0 0,3 1 0 15,-8 3-14-15,0 1-3 0,8-1-1 0,-3 0 0 16,-5 1-14-16,4-1-4 0,0-3 0 0,5-1 0 16,-5 1-12-16,4-5 9 0,1 1-9 0,0-4 8 15,-1-1-8-15,5-11-9 0,0 0 9 0,0 0-585 16,0 0-110-16</inkml:trace>
          <inkml:trace contextRef="#ctx0" brushRef="#br0" timeOffset="185254.8215">21471 14660 2188 0,'0'-12'195'0,"-4"0"-156"16,4 4-31-16,-4 1-8 0,4 7-8 0,0 0-4 15,0 0 0-15,0 0-629 0,0 11-127 0</inkml:trace>
        </inkml:traceGroup>
        <inkml:traceGroup>
          <inkml:annotationXML>
            <emma:emma xmlns:emma="http://www.w3.org/2003/04/emma" version="1.0">
              <emma:interpretation id="{BDA39A5C-141D-4622-ABF9-1B52A8A3B040}" emma:medium="tactile" emma:mode="ink">
                <msink:context xmlns:msink="http://schemas.microsoft.com/ink/2010/main" type="inkWord" rotatedBoundingBox="26977,17165 27113,17158 27119,17290 26982,17296"/>
              </emma:interpretation>
              <emma:one-of disjunction-type="recognition" id="oneOf40">
                <emma:interpretation id="interp44" emma:lang="" emma:confidence="0">
                  <emma:literal>D</emma:literal>
                </emma:interpretation>
                <emma:interpretation id="interp45" emma:lang="" emma:confidence="0">
                  <emma:literal>B</emma:literal>
                </emma:interpretation>
                <emma:interpretation id="interp46" emma:lang="" emma:confidence="0">
                  <emma:literal>9</emma:literal>
                </emma:interpretation>
                <emma:interpretation id="interp47" emma:lang="" emma:confidence="0">
                  <emma:literal>,</emma:literal>
                </emma:interpretation>
                <emma:interpretation id="interp4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86955.2285">22818 15159 1396 0,'0'0'62'0,"0"0"13"0,0 0-60 0,0 0-15 0,0 0 0 0,0 0 0 16,5 8 52-16,3-5 7 0,-8-3 1 0,5 8 1 15,4 0-24-15,-5-4-5 0,5 8 0 0,-9-12-1 16,0 0-19-16,4 4-3 0,-4-4-1 0,4 3 0 16,-4-3-8-16,0 0 8 0,0 0-8 0,0 0 8 15,0 0-8-15,0 0 0 0,-4 8 9 0,-5-4-9 16,5 0 16-16,-5 0-2 0,-4-4 0 0,4 0 0 16,0 0 15-16,1 0 3 0,-1 0 1 0,0 0 0 0,9 0-6 0,-9 0-2 15,5 0 0-15,-5 0 0 0,0-4-8 0,9 4-1 16,0 0-1-16,0 0 0 0,0 0-5 0,0 0-1 15,5-12 0-15,-1 1 0 0,5 3 3 0,0 0 1 16,-9 8 0-16,9-8 0 0,4 0-5 0,-5 1 0 16,1 7-8-16,4-4 12 0,-4 0-12 0,-9 4 0 15,9 4 0-15,0 0 0 0,-9-4-8 0,8 7 8 16,-8-7 0-16,9 8 0 0,-4 4-8 0,3-4 8 16,-8-8 0-16,0 11 0 0,0 1 0 0,0-4 0 15,-4 0 0-15,4-8 0 0,0 11 0 0,-4-3 0 16,-1 4 8-16,5-12-8 0,-9 4 17 0,9-4-2 15,-4 4-1-15,-5-4 0 0,1 8-6 0,-1-5 0 0,9-3-8 16,-9 0 12-16,0 0-12 0,9 0 0 0,-9 0 8 16,9 0-8-16,0 0 0 0,0 0 0 0,0 0 0 0,0 0 0 15,0 0 0-15,0 0 0 0,0 0 0 0,0 0 0 32,0 0-20-32,5-11-11 0,-5 11-1 0,0 0-1 15,0 0-151-15,0 0-31 0,0 0-5 0,0 0-2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6.6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489D14-27BC-4144-8F98-B96FDEB11165}" emma:medium="tactile" emma:mode="ink">
          <msink:context xmlns:msink="http://schemas.microsoft.com/ink/2010/main" type="writingRegion" rotatedBoundingBox="20752,789 24148,1421 23555,4608 20159,3976"/>
        </emma:interpretation>
      </emma:emma>
    </inkml:annotationXML>
    <inkml:traceGroup>
      <inkml:annotationXML>
        <emma:emma xmlns:emma="http://www.w3.org/2003/04/emma" version="1.0">
          <emma:interpretation id="{D339C6C8-A915-4779-B3C2-E19D240F605D}" emma:medium="tactile" emma:mode="ink">
            <msink:context xmlns:msink="http://schemas.microsoft.com/ink/2010/main" type="paragraph" rotatedBoundingBox="20752,789 24148,1421 23555,4608 20159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9FCE4-15DB-48A7-85FE-B52C44511EE3}" emma:medium="tactile" emma:mode="ink">
              <msink:context xmlns:msink="http://schemas.microsoft.com/ink/2010/main" type="line" rotatedBoundingBox="20752,789 24148,1421 23555,4608 20159,3976"/>
            </emma:interpretation>
          </emma:emma>
        </inkml:annotationXML>
        <inkml:traceGroup>
          <inkml:annotationXML>
            <emma:emma xmlns:emma="http://www.w3.org/2003/04/emma" version="1.0">
              <emma:interpretation id="{35EFE504-BCFE-4DEA-ABE5-828D76DF58CC}" emma:medium="tactile" emma:mode="ink">
                <msink:context xmlns:msink="http://schemas.microsoft.com/ink/2010/main" type="inkWord" rotatedBoundingBox="20587,1678 20652,1690 20224,3989 20159,39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364 152 288 0,'12'-20'25'0,"-12"10"-25"16,-6-5 0-16,6 0 0 0,11-5 212 0,1 5 38 15,-12 0 7-15,0 5 2 0,5-6-163 0,-5 16-32 16,0 0-6-16,0-10-2 0,-11-5-3 0,11 15-1 15,0 0 0-15,0 0 0 0,0 0 0 0,0 0-1 16,0 0 0-16,0 0 0 0,0 0-28 0,0 0-6 16,0 0-1-16,0 0 0 0,0 0 17 0,11 10 3 15,-16 16 1-15,10-6 0 0,-5 15 15 0,0 15 2 16,-5 0 1-16,-7 21 0 0,1 4 8 0,0 16 1 0,-6 4 1 0,-12 21 0 16,-5-1-11-16,1 6-2 15,10-5-1-15,-5 14 0 0,-6-4-7 0,11-5 0 16,0-11-1-16,1 1 0 0,11-6-27 0,-6-9-4 15,-6-11-2-15,12-9 0 0,5-11-2 0,0 1-8 0,1-11 12 0,-1-15-4 32,6 0-73-32,6-10-15 0,-12-4-4 0,6-11 0 0,-6-5-135 0,12 0-27 0,11-10-6 0,-17 0 0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9:43.4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E2DEBB-7772-43D4-8B8B-4388B8C70769}" emma:medium="tactile" emma:mode="ink">
          <msink:context xmlns:msink="http://schemas.microsoft.com/ink/2010/main" type="inkDrawing" rotatedBoundingBox="2387,11499 23709,10567 23725,10934 2403,11867" semanticType="underline" shapeName="Other">
            <msink:sourceLink direction="with" ref="{73C46781-47A7-4A7C-9C9D-70BA26D38F13}"/>
          </msink:context>
        </emma:interpretation>
      </emma:emma>
    </inkml:annotationXML>
    <inkml:trace contextRef="#ctx0" brushRef="#br0">0 840 1123 0,'0'0'49'0,"0"0"11"0,17-10-48 0,-6 10-12 16,-11 0 0-16,0 0 0 0,17-10 49 0,5 10 7 15,1-5 2-15,0 5 0 0,-6 0-12 0,11 5-2 16,12-5-1-16,-12 10 0 0,0-5-6 0,6 0-1 16,11 0 0-16,6 5 0 0,0-5-5 0,0 6-2 15,0-11 0-15,11 5 0 0,12-5 0 0,-7 5 0 0,-10-5 0 16,11 0 0-16,0 0 3 0,5 0 1 0,-5-5 0 0,0 5 0 16,11 0-6-16,6 0-2 0,6 0 0 15,-1 0 0-15,6 0-1 0,0 5 0 0,0-5 0 16,6 5 0-16,11 0-1 0,0 0-1 0,1 0 0 0,4 0 0 15,-5 5 2-15,6-5 0 0,-11 0 0 0,10 5 0 16,-4 0-10-16,4-5-2 0,1 0 0 0,0-5 0 16,5 5 26-16,-5-5 5 0,0 0 1 0,11-5 0 15,6 5-24-15,-6-10-4 0,5 0 0 0,1 0-1 16,5 0-1-16,7 0 0 0,-1 0 0 0,0 0 0 16,5 5-14-16,1-5 11 0,0 5-11 0,-1-1 10 15,7 1-10-15,-7 0 0 0,1 0 0 0,6 0 0 16,-1 0 0-16,-5 0 0 0,11-5 0 0,-17 5 0 15,5-5 0-15,-5 0 0 0,0 0 0 0,0 5 0 0,0-5 0 16,-5 0 0-16,-6 5 0 0,-1-5 0 0,12 5 0 16,0 0 0-16,0 0 9 0,-5 0-1 0,-1 0-8 0,1 5 12 15,5-5-4-15,-6 0 0 0,6 5-8 0,-11 0 8 16,0 0-8-16,-1 0 8 0,1 0-8 0,0 0 0 16,5 0 0-16,1 0 8 0,-7 5-8 0,1-10 0 15,0 5 0-15,-1 0 0 0,12 0 0 0,-5-5 0 16,-6 0 0-16,-1 0 0 0,1-5 14 0,5-6-2 15,1 6 0-15,-1 0 0 0,-5 5-12 0,5-10-18 16,-5 5 4-16,5-5 1 0,-5 0 21 0,6 5 4 16,5-5 0-16,-6 5 1 0,-5-5-13 0,11 5-18 15,0 0 4-15,0 5 1 0,-6 0 13 0,1 0 0 0,-7 0 0 16,1-6 0-16,0 6 0 0,5 0 0 0,-5 0 0 16,-6 0 0-16,0-5 0 0,0-5 0 0,0 5 0 15,0-5 0-15,6 5 8 0,-6 0 2 0,0-5 0 0,0 0 0 16,0-5-1-16,6 5 0 0,-6-5 0 0,-5 4 0 15,-7-4-9-15,1 5 8 0,-6-10-8 0,0 10 8 16,-5 5 0-16,5 0-8 0,-6-5 12 0,1 5-4 16,-6 0-8-16,-1 0 12 0,-4 10-12 0,-1-5 12 15,5 5-12-15,1-5 0 0,6 5 0 0,-6-5 0 16,11 5 0-16,-6-5 0 0,-11 0 11 0,6 0-11 16,6 0 0-16,-7-6 0 0,-5 6 0 0,6 0 0 15,-6-5 0-15,6 5 0 0,-6-5 12 0,-5 10-3 16,-1-10 12-16,6 5 3 0,6 0 0 0,0 5 0 15,-11-5-4-15,10 5 0 0,1-5 0 0,-6 5 0 16,-5-5-8-16,-1 5-3 0,-5 0 0 0,6-5 0 0,-7 5 7 16,7 0 2-16,-6 0 0 0,-6 0 0 0,-6 0-7 15,-10 0-2-15,4 0 0 0,-10 0 0 0,-6 5-9 16,-6-5 12-16,0 0-12 0,1 5 12 0,-12 0-12 0,5 0 0 16,-5 0 0-16,0 0 0 0,-6 0 0 0,1 0 0 15,5 5 0-15,-12-5 0 0,-5 0 0 0,6 5 0 16,-6-5 0-16,-6 6 0 15,-11-11-44-15,0 0-2 0,0 10 0 0,-11 0 0 16,-12 0-154-16,-5 0-30 0,-23 0-6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09:01.3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8AD13A-3580-4521-92C3-C682A76CDEFC}" emma:medium="tactile" emma:mode="ink">
          <msink:context xmlns:msink="http://schemas.microsoft.com/ink/2010/main" type="writingRegion" rotatedBoundingBox="3335,1305 32766,201 33103,9188 3672,10292"/>
        </emma:interpretation>
      </emma:emma>
    </inkml:annotationXML>
    <inkml:traceGroup>
      <inkml:annotationXML>
        <emma:emma xmlns:emma="http://www.w3.org/2003/04/emma" version="1.0">
          <emma:interpretation id="{9C44E1CB-32DC-4D15-A323-4708EC61555F}" emma:medium="tactile" emma:mode="ink">
            <msink:context xmlns:msink="http://schemas.microsoft.com/ink/2010/main" type="paragraph" rotatedBoundingBox="3674,1225 31827,415 31891,2626 3738,3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E6C5B7-47DA-49AF-AABF-6F86091EF820}" emma:medium="tactile" emma:mode="ink">
              <msink:context xmlns:msink="http://schemas.microsoft.com/ink/2010/main" type="line" rotatedBoundingBox="3674,1225 31827,415 31891,2626 3738,3436"/>
            </emma:interpretation>
          </emma:emma>
        </inkml:annotationXML>
        <inkml:traceGroup>
          <inkml:annotationXML>
            <emma:emma xmlns:emma="http://www.w3.org/2003/04/emma" version="1.0">
              <emma:interpretation id="{22A4FC70-E611-4FC6-85D7-149410D540A2}" emma:medium="tactile" emma:mode="ink">
                <msink:context xmlns:msink="http://schemas.microsoft.com/ink/2010/main" type="inkWord" rotatedBoundingBox="3692,1834 4451,1812 4486,3019 3726,3041"/>
              </emma:interpretation>
            </emma:emma>
          </inkml:annotationXML>
          <inkml:trace contextRef="#ctx0" brushRef="#br0">-16364 806 964 0,'0'0'43'0,"0"0"9"0,0 0-42 0,0 0-10 16,0-8 0-16,0 8 0 0,0-3 59 0,0 3 9 15,0 0 3-15,0-8 0 0,0 0-6 0,0 8-1 16,0 0 0-16,0 0 0 0,-9-4-28 0,0 4-7 16,0-4-1-16,1 4 0 0,-1 0-9 0,0 0-3 0,-4 0 0 0,4 0 0 15,0 0-16-15,-4 4 0 0,0 0 8 0,0 0-8 16,0 0 8-16,0-4-8 0,-9 4 12 0,4 0-12 16,1 3 10-16,-1 1-10 0,-13 0 8 0,9 11-8 15,0-11 0-15,0 12 0 0,-4-1 0 0,0 9 0 16,-5-1 25-16,5 16 0 0,-5-4 0 0,5-4 0 15,-5 16-13-15,5-9-4 0,-1 9 0 0,1-4 0 16,0 4-8-16,4-1 0 0,0 5 0 0,4-4 0 16,1-8 0-16,8 3 0 0,-4 1 0 0,4 0 0 15,9-8 0-15,0 8 8 0,4-12-8 0,5 4 8 16,9-4-8-16,-5 0 0 0,9-12 9 0,9-3-9 16,-1-1 9-16,10-3-9 0,8-4 12 0,5-1-12 0,-5-7 8 15,5 4-8-15,4-4 0 0,-5-4-805 16</inkml:trace>
        </inkml:traceGroup>
        <inkml:traceGroup>
          <inkml:annotationXML>
            <emma:emma xmlns:emma="http://www.w3.org/2003/04/emma" version="1.0">
              <emma:interpretation id="{60F7F51C-17DF-4A43-A3C8-9A559A4A4C9A}" emma:medium="tactile" emma:mode="ink">
                <msink:context xmlns:msink="http://schemas.microsoft.com/ink/2010/main" type="inkWord" rotatedBoundingBox="5134,1472 8028,1388 8071,2895 5177,2979"/>
              </emma:interpretation>
            </emma:emma>
          </inkml:annotationXML>
          <inkml:trace contextRef="#ctx0" brushRef="#br0" timeOffset="558.8994">-15658 537 403 0,'0'0'36'0,"0"0"-36"0,0 0 0 0,0 0 0 16,-4-8 93-16,-1-3 12 0,5 7 3 0,-4-4 0 16,-5-4-48-16,9 4-10 0,0 8-2 0,0-7 0 0,0-5-19 0,0 0-4 15,0 4-1-15,0-3 0 0,0 3 15 0,0 8 2 16,0 0 1-16,0 0 0 0,0 0 17 0,0 0 3 15,0 0 1-15,0 0 0 0,0 0-14 0,0 0-2 16,0 0-1-16,0 16 0 0,0-13-24 0,0 13-5 16,5-8-1-16,-1 7 0 0,-4 5 0 0,4 3-1 15,1-3 0-15,4-1 0 0,-5 5-7 0,0 3-8 16,1-4 11-16,3 13-11 0,6-1 19 0,-1 4-3 16,-4 4-1-16,-1 7 0 0,5 5 1 0,-4 7 1 15,0 5 0-15,4 11 0 0,-4-8 11 0,0 4 1 16,4-4 1-16,-9 0 0 0,1-3-2 0,-5-5 0 15,13-4 0-15,-4-3 0 0,4-8-9 0,-9 0-3 16,1-8 0-16,3 0 0 0,5-4-16 0,-4-8-14 16,-9 0 2-16,0-7-606 0,5-5-122 15</inkml:trace>
          <inkml:trace contextRef="#ctx0" brushRef="#br0" timeOffset="1188.6202">-14627 1348 1134 0,'22'-15'50'0,"-9"11"10"0,0 0-48 0,-4 0-12 16,-4-4 0-16,3 4 0 0,1-7 65 0,0 3 11 16,-9 0 1-16,4-4 1 0,5 1-3 0,-5-1-1 15,-4 0 0-15,-8 1 0 0,3-1-18 0,1 0-3 16,4 0-1-16,-5 5 0 0,-12-9-25 0,8 4-6 16,5 5-1-16,-5-9 0 0,0 12-12 0,-4-8-8 15,9 5 8-15,4 7-8 0,0 0 0 0,-9 0 0 16,-9-8 0-16,10 4 0 0,8 4 48 0,0 0 11 15,-14 0 2-15,1 0 1 16,9 12-102-16,-5-9-21 0,-8 5-4 0,-1 8-1 0,-8-4 48 0,8 7 10 16,5 8 8-16,0 1-12 0,-14-1 12 0,6 4 0 15,3 0 0-15,0 1-8 0,-3-1 8 0,-1 0 0 16,8 0 0-16,10-4-8 0,4 5 8 0,0-1 0 0,-9 4 0 0,5-12-8 16,4 5 8-16,9-1 0 0,-9-4 0 0,4-3-8 15,5 3 8-15,0-3 0 0,8-9-9 0,-4 1 9 16,0 0 0-16,5-8-11 0,8-8 11 0,1 0-8 15,-10 0 8-15,1-4 0 0,4-3 0 0,4 3-8 16,0-12 8-16,-4 1-13 0,-9-5 5 0,5-3 8 16,0 0 0-16,-5-1 0 0,-13 1 0 0,4-8 0 15,5 0 0-15,-5-4 0 0,5 4 0 0,-5 0 0 16,-12 7 12-16,12 5-4 0,5 11 0 0,0-7 0 16,-5 7 10-16,-4 4 2 0,0 8 0 0,0 0 0 15,0 0 3-15,13 12 1 0,-9 4 0 0,10 3 0 16,3 8-24-16,-8 1-15 0,-5-1 3 0,5 8 0 0,4-8 12 0,-4 5 16 15,-5 3-3-15,1-4-1 0,-1 0-12 0,1 0 0 16,-1-3 0-16,0-1 0 16,-8 0-42-16,8 1-11 0,5-9-3 0,0 1-511 15,-9-5-102-15</inkml:trace>
          <inkml:trace contextRef="#ctx0" brushRef="#br0" timeOffset="1680.3899">-13578 1009 1076 0,'0'0'48'0,"0"0"9"0,-5-8-45 0,1 8-12 0,4 0 0 0,-9-11 0 15,5 7 34-15,-5 0 5 0,5-4 1 0,-5 4 0 16,9 4-7-16,-9-4-1 0,5 0 0 0,-10 4 0 16,14 0-32-16,-8 0 0 0,-1 0 0 0,-4 0 0 15,4 0 0-15,-4 8 0 0,0-4 0 0,0 4 0 16,-5 0 0-16,0 3 0 0,5 1 0 0,0 4 0 0,-13-1 13 0,8 5-4 15,1-1-1-15,4 5 0 0,-1-1 5 0,6 0 1 16,-6 5 0-16,10-9 0 0,8 1-5 0,1 3-1 16,-1-3 0-16,9-1 0 0,5-3 21 0,-1 3 4 15,5-3 1-15,-4 3 0 0,8-7-21 0,-4 4-4 16,5-1-1-16,-1 5 0 0,0-13 10 0,-4 5 2 16,4 8 0-16,-4-9 0 0,-4 5 24 0,-5 3 6 15,-4 1 1-15,0-1 0 0,-9 1-3 0,0-1-1 16,-5 5 0-16,-4-1 0 0,1 1-21 0,-5-1-4 15,-5-3-1-15,5 3 0 0,-5 0-21 0,-4-3 8 16,5-1-8-16,-10 1 0 16,6-8-41-16,3 3-13 0,0-3-2 0,1 0-822 0</inkml:trace>
          <inkml:trace contextRef="#ctx0" brushRef="#br0" timeOffset="2160.8667">-12780 962 1263 0,'5'-15'28'0,"-5"7"5"0,4 0 2 0,-4 0 1 0,0 0-36 0,-4 5 0 15,4 3 0-15,-5-8 0 0,5 4 20 0,0 4-4 16,-9-8 0-16,1 8 0 0,3 0-8 0,-8 0-8 16,4 0 12-16,-4 4-12 0,4 4 0 0,1 0 0 15,-1-8 0-15,-4 7 0 0,4 1 0 0,4 0 16 16,-3 0-1-16,3 3-1 0,-3 1-5 0,-1 4-1 16,0-5 0-16,5 9 0 0,-5 3-8 0,4-3 8 15,-3 3-8-15,3 5 8 0,1-9-8 0,0 1 0 16,4 3 0-16,-5-4 0 0,5 5 0 0,0-5 0 15,5 1 0-15,-1 3 0 0,0-3 0 0,5-1 0 16,0 5 0-16,0 3 0 0,-5-8 18 0,5 1 2 16,-5 3 0-16,5-3 0 0,-5-1 22 0,-4-3 5 15,5 3 1-15,-1 1 0 0,-4-4 11 0,0-1 2 16,0 1 1-16,0-5 0 0,0 5-10 0,-4 0-1 16,-1-5-1-16,1 1 0 0,-9 4-15 0,4-1-3 0,0 1-1 0,-4-4 0 15,-4-1-11-15,-1 1-1 0,0 4-1 0,-4-1 0 16,-4-3-18-16,0 0 0 0,0-5 8 0,-5 5-8 31,-4 0-130-31,0-1-30 0,-36 5-5 0,14-4-2 0</inkml:trace>
        </inkml:traceGroup>
        <inkml:traceGroup>
          <inkml:annotationXML>
            <emma:emma xmlns:emma="http://www.w3.org/2003/04/emma" version="1.0">
              <emma:interpretation id="{55C51BC1-A67C-4E66-9133-F0BEC380A201}" emma:medium="tactile" emma:mode="ink">
                <msink:context xmlns:msink="http://schemas.microsoft.com/ink/2010/main" type="inkWord" rotatedBoundingBox="10298,1034 11816,991 11879,3202 10362,32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651.2536">-10507 354 1220 0,'9'-4'27'0,"4"-4"5"0,-5-4 2 0,6 1 0 0,3-1-34 0,1-4 0 0,-1 5 0 0,1-1 0 16,-1-4 84-16,1 5 9 0,4-5 3 0,-5 1 0 15,10-1-55-15,-5 4-10 0,0-3-3 0,0 3 0 16,4-4 6-16,0 5 1 0,9-1 0 0,0 0 0 15,9 5-35-15,0-9-22 0,4 0 3 0,5 5 1 16,4-5 18-16,0 0 0 0,0 5 0 0,5-5 0 16,-5 4 23-16,4 1 8 0,0 3 1 0,1 4 1 0,-14 4-15 0,0 0-3 15,1 12-1-15,-5-4 0 0,-9 7 2 16,-5 1 1-16,1 3 0 0,-9 1 0 0,0 3-17 0,-5 1 0 16,-3-1 0-16,-1 0 0 0,0 8 33 0,0-7 3 15,-4 11 1-15,4 0 0 0,-4 0-5 0,0 0-2 16,-1 12 0-16,-3-8 0 0,-1 4-2 0,-4 0-1 15,0 4 0-15,-9 3 0 0,1-7-5 0,-10 0-1 16,-4 4 0-16,-4 8 0 0,-5-9 9 0,-4 1 2 16,-4-4 0-16,-10 8 0 0,5-4-20 0,-4-1-4 15,0 5-8-15,-9-8 12 0,4 0-12 0,-4 0 0 16,0-4 8-16,0-4-8 0,-4-4 8 0,-1-4 0 16,1 1-8-16,-1-9 12 0,10 1-12 0,3-13 0 15,1 5 8-15,9-8-8 0,4 4 0 0,8-8 0 16,5 0 0-16,0-4 0 15,9 0-19-15,9-8-9 0,0 1-3 0,8-9-708 0,0 1-141 0</inkml:trace>
          <inkml:trace contextRef="#ctx0" brushRef="#br0" timeOffset="3101.155">-10218 463 748 0,'0'0'67'0,"9"-12"-54"16,-9 5-13-16,0-1 0 0,0-4 48 0,0 12 8 15,-4-12 0-15,4 12 1 0,0-7 10 0,0 7 1 16,4-8 1-16,-4 8 0 0,0 0-9 0,0 0-3 16,0 0 0-16,0 0 0 0,0 0 1 0,9-4 0 15,-9 4 0-15,0 0 0 0,13 4-11 0,-13-4-3 0,13 8 0 0,-4-1 0 16,0 5-13-16,-5 0-3 0,5-1-1 15,-5 9 0-15,-4 3-4 0,5 5-1 0,-5 3 0 0,0 0 0 16,-5 4 5-16,1 4 1 0,4 0 0 0,-9 0 0 16,5 4-9-16,-1 0-2 0,-3-4 0 0,3 12 0 15,1-5-8-15,-1 9-1 0,1 0-8 0,0 7 12 16,-1-11 16-16,1 3 4 0,0 5 0 0,-1-5 0 16,-4 1-16-16,5 0-2 0,0-5-1 0,-1 5 0 15,1 0 8-15,-5-5 2 0,5 1 0 0,-1 0 0 16,1-5-23-16,-5-3 0 0,5 0 0 0,-1-4-12 15,1-8 26-15,-5 5 5 0,5-9 1 0,-1 0 0 16,1-4 0-16,4-3 1 0,-4-1 0 0,4 1 0 16,-5-4-21-16,5-1 8 0,-4-3-8 0,4-4 0 0,-5-1 10 15,5-7-2-15,0 0-8 0,0 0 12 16,0 0-22-16,0 0-5 0,0 0-1 0,-4-7 0 16,-5-1-137-16,-4 0-28 0,0-4-6 0</inkml:trace>
          <inkml:trace contextRef="#ctx0" brushRef="#br0" timeOffset="12973.6339">-10253 241 324 0,'0'0'14'0,"0"0"3"0,0 0-17 0,0 0 0 15,0 0 0-15,0 0 0 0,0 0 0 0,0 0 0 16,0 0 0-16,0 0 0 0,0 0 13 0,0 0-1 15,0 0 0-15,0 0 0 0,0 0 16 0,0 0 4 16,0 0 0-16,0 0 0 0,0 0 14 0,0 0 3 16,0 0 1-16,0 0 0 0,0-8-15 0,0 8-3 15,0 0-1-15,0 0 0 0,0 0 1 0,0 0 0 16,0 0 0-16,0 0 0 0,0-8 0 0,0 8 0 0,0 0 0 0,0 0 0 16,0 0 0-16,0 0 1 0,0 0 0 0,0 0 0 15,0 0 3-15,0 0 1 0,0 0 0 0,0 0 0 16,0 0-17-16,0 0-4 0,0 0-1 0,0 0 0 15,0 0 2-15,0 0 1 0,0 0 0 0,5 16 0 16,-5-8 20-16,0 11 4 0,0 1 1 0,0-1 0 16,-5 4-6-16,1 5-1 0,-5 3 0 0,5 4 0 15,-1-8-20-15,-3 5-5 0,-1-1-1 0,0-4 0 16,5 0-19-16,-1-7-4 0,1 3-1 0,-1-3-480 16,5-1-96-16</inkml:trace>
        </inkml:traceGroup>
        <inkml:traceGroup>
          <inkml:annotationXML>
            <emma:emma xmlns:emma="http://www.w3.org/2003/04/emma" version="1.0">
              <emma:interpretation id="{ED3E3A45-D725-4382-B583-29635461624F}" emma:medium="tactile" emma:mode="ink">
                <msink:context xmlns:msink="http://schemas.microsoft.com/ink/2010/main" type="inkWord" rotatedBoundingBox="18203,1174 19713,1130 19746,2279 18237,2323"/>
              </emma:interpretation>
            </emma:emma>
          </inkml:annotationXML>
          <inkml:trace contextRef="#ctx0" brushRef="#br0" timeOffset="51380.0272">-2566 135 806 0,'0'0'17'0,"0"0"4"0,0 0 1 0,13 0 2 0,0 0-24 0,-9-7 0 16,-4 7 0-16,0 0 0 0,14 0 56 0,-14 0 6 15,0 0 2-15,0 0 0 0,0 0 0 0,0 0 0 16,0 0 0-16,0 0 0 0,0 0-64 0,0 0-18 16,0 0-1-16,0 0 0 0,0 0 31 0,0 0 5 15,0 0 2-15,0 0 0 0,0 7-3 0,4 1-1 16,-4 4 0-16,0-4 0 0,0-8-24 0,4 11-5 15,-8-3-1-15,4 4 0 0,0 0 63 0,0-1 13 16,0 1 3-16,0 0 0 0,-4 7-52 0,-1 1-12 16,1-1 0-16,-1 1 0 0,5 3 51 0,-4 8 7 15,0 1 2-15,-1 7 0 0,5-8-25 0,0 8-5 16,-8 0-1-16,-1 4 0 0,4-4 8 0,5 0 2 16,-8 0 0-16,8 0 0 0,-5 0-31 0,5-4-8 15,-4 4 0-15,4-4 0 0,0-4 0 0,0 4 0 16,4 0 0-16,1-7 0 0,-1-1 0 0,0 0 0 0,-4 0 0 15,5 1 0-15,4-1 50 0,-5-11 9 0,0 3 1 0,1-3 1 16,-1-1-46-16,0 1-15 0,-4-4 8 0,0-1-8 16,0-3 0-16,0-8 0 0,0 0 0 0,0 0 0 15,0 0 0-15,0 0 0 0,0 0 0 0,0 0 0 16,0 0-48 0,0 0-12-16,0 0-4 0,0 0 0 0,0 0-6 0,-4-8-2 15,0-3 0-15,4 11 0 0,0 0-111 0,0 0-22 0,8-24-5 16,-8 24-1-16</inkml:trace>
          <inkml:trace contextRef="#ctx0" brushRef="#br0" timeOffset="51919.2718">-2492 471 824 0,'-22'-8'36'0,"22"8"8"0,0 0-35 0,0-12-9 16,-4 5 0-16,4-5 0 0,0 8 56 0,4 0 10 16,1-8 2-16,8 5 0 0,-9-1-48 0,9 0-10 15,-8 4-2-15,4-8 0 0,4 5 16 0,0-1 4 0,-4 4 0 0,0-4 0 16,4-4 24-16,-5 8 4 15,6-3 2-15,-1 3 0 0,0-8-26 0,0 4-6 0,5-3-1 0,-5 3 0 16,0 0 31-16,5 0 7 0,-1-4 1 0,1 5 0 16,-1 3-52-16,1-8-12 0,-1 0 0 0,1 5 0 15,4-1 0-15,0 0 0 0,-5 4 0 0,5 0 0 16,0 0 0-16,-4-4 0 0,4 8 0 0,-9 0 0 16,0 0 0-16,0 0 0 0,0 0 0 0,-4 0 0 15,-9 0 0-15,13 4 0 0,-4 0 0 0,4 4 0 16,0 0 0-16,0 4 0 0,1-1 0 0,-1 9 0 15,-4-12 0-15,8 7 0 0,-4 5 0 0,0-1 0 16,1 1 0-16,-1-1 0 0,-4 1 8 0,-1 3-8 16,1-3 9-16,-5-1-1 0,-4 1 0 0,0-9 0 0,-4 1-8 0,0 4-14 15,-5-5 3-15,-4 5 1 0,-9 3 41 0,0-7 8 16,-4 0 1-16,-10 3 1 0,6-3-29 0,-10 4-12 16,5-5 8-16,4 1-8 0,1 0 20 0,-5-4 0 15,4 3-1-15,0-3 0 0,0 0-19 0,10 0-16 16,-6-1 4-16,1 5 0 0,4-8 12 0,4 4-11 15,1 0 11-15,-1-4-10 16,10-1-136-16,-6 1-27 0,14-4-6 0,0 0-1 0</inkml:trace>
          <inkml:trace contextRef="#ctx0" brushRef="#br0" timeOffset="52378.4669">-1627 787 1036 0,'0'0'46'0,"0"0"10"0,0 0-45 0,0 0-11 16,0 0 0-16,0 0 0 0,0 0 104 0,0 0 20 15,0 0 3-15,0 0 1 0,0 0-54 0,13 0-10 16,-4-4-3-16,-1 4 0 0,5 0-46 0,5-4-15 16,8 4 8-16,-4-4-8 0,5 0 40 0,-1 0 4 15,0 4 0-15,9-4 1 0,0 0-22 0,-8 4-5 16,-1 0-1-16,0 0 0 0,5 0-17 0,-13 0 0 16,-1 0 0-16,-8 0 0 15,0 0-42-15,4 0-2 0,0 0-1 0,-13 0-503 16,0 0-101-16</inkml:trace>
          <inkml:trace contextRef="#ctx0" brushRef="#br0" timeOffset="52643.7148">-1557 1029 1148 0,'0'0'51'0,"0"0"10"0,0 0-49 0,0 0-12 0,0 0 0 0,0 0 0 16,0 0 80-16,0 7 14 0,0 5 2 0,0-12 1 15,0 0-26-15,4 12-6 0,1-1-1 0,3-3 0 16,-8-8 0-16,14 4-1 0,-1 0 0 0,4 0 0 16,1-8-50-16,12 4-13 0,1-4 0 0,9 0 0 15,4 0 0-15,-5 0 0 0,-4-3 0 0,5 3 0 16,4 0-46-16,-5 0-14 0,-8-4-4 0,-1 8 0 0</inkml:trace>
        </inkml:traceGroup>
        <inkml:traceGroup>
          <inkml:annotationXML>
            <emma:emma xmlns:emma="http://www.w3.org/2003/04/emma" version="1.0">
              <emma:interpretation id="{D4022350-6FF1-4971-AD28-DF60D50B7E50}" emma:medium="tactile" emma:mode="ink">
                <msink:context xmlns:msink="http://schemas.microsoft.com/ink/2010/main" type="inkWord" rotatedBoundingBox="20778,771 24040,677 24084,2228 20823,23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801.426">97 116 230 0,'0'0'10'0,"0"0"2"0,9-8-12 0,-9 8 0 0,0 0 0 0,4-8 0 15,5 5 133-15,-9 3 24 0,0 0 5 0,0 0 1 16,9-12-109-16,-5 0-22 0,-4 12-4 0,0-8 0 16,0 1-12-16,0 7-3 0,4-8 0 0,5 0 0 15,-9 0-4-15,0 8-1 0,9-4 0 0,0-7 0 16,-1 7 4-16,-8 4 1 0,0 0 0 0,0 0 0 16,9-4 21-16,-9 4 4 0,0 0 1 0,0 0 0 15,9-8-14-15,-9 8-2 0,0 0-1 0,0 0 0 16,0 0-22-16,0 0 9 0,0 0-9 0,0 0 0 15,0 0 0-15,0 0 0 0,0 0 0 0,0 0 0 0,-9-4 20 0,9 4-4 16,0 0 0-16,0 0 0 0,0 0 2 0,0 0 0 16,0 0 0-16,0 0 0 0,9 12 12 0,-9-8 2 15,-4 3 1-15,4 5 0 0,8 4-33 0,-8-8 0 16,-8 7 0-16,3 1 0 0,1 3 48 0,4 1 13 16,-5 7 3-16,-3-4 0 0,-10 9-52 0,9 3-12 15,14 0 0-15,-5 8 0 0,-9-4 21 0,0 4 2 16,9-1 0-16,5 5 0 0,-1 0-7 0,-8 0 0 15,-10-4-1-15,10 0 0 0,13-4 2 0,-9 0 1 16,-9-8 0-16,5 4 0 0,4-8 6 0,0 4 2 16,-9-11 0-16,0 3 0 0,0 1-10 0,9-5-3 15,0 1 0-15,-9-9 0 0,-4 1-4 0,5-4-1 16,8-8 0-16,0 0 0 0,0 0 4 0,0 0 0 0,0 0 0 16,0 0 0-16,0 0-12 0,0 0 8 0,-5 8-8 15,5-8 8-15,0 0-8 0,0 0 0 0,-4 4 0 16,4-4 0-1,0 0-20-15,0 0-7 0,0 0-1 0,-5 4 0 16,-8-4-18-16,13 0-4 0,0 0-1 0,0 0 0 16,-13 0-11-16,4 0-2 0,9 0-1 0,0 0-703 0</inkml:trace>
          <inkml:trace contextRef="#ctx0" brushRef="#br0" timeOffset="35274.1792">49 42 403 0,'-22'-12'17'0,"22"12"5"0,0 0-22 0,4-11 0 15,0 3 0-15,-8-4 0 0,0 4 170 0,8 0 30 16,9 1 5-16,-4 3 2 0,-9 4-124 0,4-12-25 16,9 4-5-16,5-3-1 0,0 7-22 0,-1-4-5 15,1 0-1-15,8 4 0 0,0 0-2 0,1 0-1 16,-5 0 0-16,-5 4 0 0,9-11 10 0,5 7 1 16,-4 0 1-16,-1 4 0 0,-4-8-21 0,4 4-12 0,0 4 12 0,1-4-12 15,-5 0 27-15,0 4-2 0,4 0 0 0,-4 0 0 16,0 0-25-16,-5 0 0 0,5 4 0 0,0 0 0 15,0 0 18-15,-4 4-2 0,-1 0 0 0,1 3 0 16,-5-3-4-16,0 4 0 0,-4 4-1 0,0 3 0 16,-5 4 21-16,0 5 4 0,-4-9 0 0,-8 9 1 15,-5-1-24-15,-5 4-5 0,0-4 0 0,-8 4-8 16,0 1 23-16,-5-5-3 0,-4 4 0 0,4-4 0 16,1 1-9-16,-1-9-3 0,5 5 0 0,-5-1 0 15,4-3-8-15,6-1 8 0,-10 1-8 0,5-13 8 16,8 5-22-16,-4-4-5 0,0 0-1 0,5-1-589 15,-1-7-119-15</inkml:trace>
          <inkml:trace contextRef="#ctx0" brushRef="#br0" timeOffset="35868.3532">860 389 1105 0,'0'0'24'0,"0"0"4"0,0 0 2 0,0 0 2 0,0 0-32 0,0 0 0 0,0 0 0 0,0 0 0 15,9-4 23-15,-9 4-3 0,0 0 0 0,0 0 0 16,9-16-12-16,-9 16-8 0,0 0 8 0,0 0-8 16,0 0 10-16,0 0-2 0,0 0-8 0,0 0 12 15,0 0 17-15,0 0 3 0,0 0 1 0,0 0 0 16,0 0-15-16,0 0-3 0,-5 0-1 0,-3 4 0 15,-1 0 29-15,0 4 5 0,-4-4 2 0,0 4 0 16,0 0-13-16,-1-1-2 0,-3 5-1 0,4 8 0 0,0-9-4 0,-1 9-1 16,6-1 0-16,-1 5 0 0,0-1-29 0,5 4-13 15,-1-7 1-15,5-1 0 0,0-3 12 0,5 3 16 16,-1 1-3-16,5-4-1 0,4-1-12 0,-4 5 0 16,0-16 0-16,4 11 0 0,0-11 0 0,0 0-10 15,5-4 2-15,-5 0 0 0,4 0 8 0,-4-4 12 16,9 4-2-16,-4-4-1 0,-1-4 12 0,-3 1 3 15,-1-5 0-15,0 0 0 0,-4 0 12 0,4-3 4 16,-4-1 0-16,-1-3 0 0,1-5-23 0,0 5-4 16,-5-1-1-16,5-11 0 0,-4 8-12 0,-1-5 0 15,-4 5 0-15,-4 4 0 16,-5-1-22-16,0 1-7 0,-4 7-2 0,0 4 0 0,-5-4 40 0,-4 12 8 16,0 0 2-16,0-4 0 15,-4 4-51-15,4 4-11 0,-4 0-1 0,4 4-812 0</inkml:trace>
          <inkml:trace contextRef="#ctx0" brushRef="#br0" timeOffset="36333.2449">1452-223 673 0,'5'-16'29'0,"-1"8"7"0,5 4-28 0,4-3-8 15,-4-5 0-15,0 4 0 0,4-4 46 0,-9 5 8 16,1-1 2-16,-1 4 0 0,-8 0-6 0,4 0-1 15,-5 4 0-15,-3 0 0 0,3 0 9 0,-4 0 2 16,5 4 0-16,-5 0 0 0,5 0 3 0,-5-4 1 16,0 8 0-16,0-4 0 0,9-4-52 0,0 0-12 15,-8 7 0-15,8-7 0 0,0 0 26 0,0 0 2 16,0 0 1-16,4 12 0 0,5 4 5 0,0 3 1 16,-1-3 0-16,1 3 0 0,0 12 13 0,0-7 2 15,-5 11 1-15,1-4 0 0,-10 8-31 0,5 4-5 16,-9 8-2-16,5-4 0 0,-9-9 41 0,0 9 8 15,4 4 2-15,-4 0 0 0,0-5-44 0,-1 1-8 0,1 0-1 16,4 0-1-16,5-8-10 0,0 0-14 0,-1 0 3 0,5-16 1 16,0 8 10-16,5-11 9 0,-1-1-1 0,-4 1-8 31,0-8-147-31,0-1-36 0,0-11-7 0,0 0-602 0</inkml:trace>
          <inkml:trace contextRef="#ctx0" brushRef="#br0" timeOffset="36892.2">1720 284 1580 0,'0'0'35'0,"9"-4"7"0,0-8 2 0,-1 4 0 0,-3 8-36 0,4-11-8 15,-5 3 0-15,-4 8 0 0,0 0 56 0,0 0 10 16,0 0 2-16,0 0 0 0,0 0-39 0,0 0-7 15,0 0-2-15,-4 19 0 0,4-7-2 0,-9 7-1 16,4 9 0-16,-3-9 0 0,3 12 31 0,-4-3 5 16,1-1 2-16,-1 4 0 15,5-3-97-15,-1-5-19 0,5 0-4 0,0-3-1 0,5-1 66 0,-1-11 0 16,0 4 13-16,5-4-1 0,0-4-12 0,0 3 0 16,4-7 0-16,0 0 0 0,5-11 0 0,-5 7 0 15,4-8 0-15,1 4 0 0,-1-3 40 0,1-1 5 16,-5-4 2-16,5 1 0 0,-1-5-24 0,-4 1-5 0,5 3-1 15,-1-3 0-15,1 3-9 0,0 0-8 0,-1 1 9 16,1 3-9-16,-1 4 0 0,-4 4 0 0,9 0 0 0,-4 4-10 16,-1 0 10-16,-3 4 0 0,-1 0 0 0,0 8 0 15,-4 4 0-15,-1 3 0 0,1 1-10 0,0-1 10 16,0 8 0-16,-5 5-8 0,0 3 8 0,1 4 0 16,4-4 0-16,-9 8 0 0,4-4 8 0,-8 0-8 15,-5 0 0-15,0-4 0 0,0 0 0 0,-4 4 0 16,-9-4 0-16,0 0 0 0,5-4 11 0,-5 4-11 15,0-7 26-15,0 3-2 0,-4 0 0 0,4-11 0 16,4 3-6-16,1-7-2 0,-1-5 0 0,5 1 0 16,0-4-6-16,4-4-2 0,0 0 0 0,0-8 0 0,1-4 29 0,3 0 6 15,-4-8 1-15,5-3 0 0,-5-4 6 0,9 3 2 16,-4-11 0-16,4 4 0 0,4-9-52 0,5 5-20 16,0-4 0-16,8 0 1 0,5 4 19 0,-4-4-8 15,8 7 8-15,-4-11 0 16,9 8-56-16,-5 0-4 0,-8 0 0 0,4 4-685 15,0-1-137-15</inkml:trace>
          <inkml:trace contextRef="#ctx0" brushRef="#br0" timeOffset="37459.1533">2584 342 1728 0,'9'-15'76'0,"-9"15"16"0,5-8-73 0,3-4-19 0,-3 4 0 0,3 8 0 16,10-8 55-16,-9 8 7 0,-9 0 2 0,13 0 0 15,0 8 0-15,0-8 0 0,0 12 0 0,-4 0 0 16,-4-1-52-16,3 1-12 0,6 4 0 0,-6 7 0 16,-3 0 0-16,-1 1 0 0,5 7 0 0,-5-4 0 15,-4 1 0-15,5 3 0 0,-5-8 0 0,4 1 0 16,0 3 0-16,-4-4 0 0,0-3 0 0,0-1 0 0,5-3 10 0,-5 0 6 16,0-1 0-16,0-7 1 0,0 4 8 0,0-12 2 15,0 0 0-15,0 0 0 0,0 0-4 0,4 0-1 16,9 0 0-16,-13 0 0 0,5 0-22 0,4-12 0 15,-1 4-10-15,5-4 10 0,-4 5 0 0,9-9 0 16,-9 0 0-16,8 9 0 0,1-17 0 0,-5 5 0 16,-4 3 8-16,4-3-8 0,4-1 0 0,-4 1 0 15,1-1 8-15,-6 5-8 0,1-1 0 0,4-4 0 16,1 5 0-16,-6 7-10 0,1-11 10 0,4 11-8 16,-4-4 8-16,4 4-8 0,-4 0 8 0,4 5 0 15,-4 3-9-15,4 0 9 0,-4 3 0 0,4 5 12 16,-4 8-2-16,0-4 0 0,4 7-26 0,-5-7-6 15,1 11-1-15,0 8 0 0,-5-7 23 0,1 3 0 0,-1 4-9 16,1 0 9-16,-1 1 0 0,-4-5 0 0,4 4 0 0,1-7 0 16,-5-1-16-16,4 0 0 0,0-3 0 0,1-1 0 31,-1-3-108-31,1 3-22 0,-1-15-4 0</inkml:trace>
        </inkml:traceGroup>
        <inkml:traceGroup>
          <inkml:annotationXML>
            <emma:emma xmlns:emma="http://www.w3.org/2003/04/emma" version="1.0">
              <emma:interpretation id="{9965A6FF-5C79-439F-9396-4085219A9C0F}" emma:medium="tactile" emma:mode="ink">
                <msink:context xmlns:msink="http://schemas.microsoft.com/ink/2010/main" type="inkWord" rotatedBoundingBox="24587,1063 28898,938 28930,2053 24619,217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520.0724">4054 588 460 0,'-22'-8'20'0,"22"8"5"16,0 0-25-16,0 0 0 0,-4 0 0 0,-5 0 0 0,0 0 117 0,0 0 19 0,1 0 3 0,-1 0 1 15,0 8-92-15,-4-8-17 0,4 0-4 0,-4 8-1 16,4-4-15-16,-4 3-3 0,4-3-8 0,-4 4 12 16,4 0 3-16,1 4 0 0,-1-1 0 0,4 1 0 15,-3 4 17-15,3-1 3 0,-3 5 1 0,-1 3 0 16,0-7-25-16,5 3-11 0,-1-3 10 0,-4 7-10 16,5-3 15-16,-5-1-3 0,14-3-1 0,-5-5 0 0,0-11-22 0,4 12-4 15,-4-12-1-15,4 8 0 0,-4-8 62 0,14 8 12 16,-6-8 2-16,6 0 1 0,-1-4-46 0,4 4-15 15,-4 0 8-15,5-8-8 0,4 0 16 0,-5 0-1 16,1-3 0-16,0 3 0 0,-5-4-24 0,0 4-5 16,4-7-1-16,-8-1 0 0,0-3 47 0,0-1 8 15,4 5 3-15,-4-5 0 0,-9 1-21 0,0-1-4 16,0 1-1-16,0 3 0 0,-5 0-17 0,-3 5 10 16,-6 3-10-16,1-4 8 0,-4 8-8 0,-1-3 0 15,-4 3 0-15,0 4 0 0,-4 0 28 0,4 0 3 16,0 0 1-16,4 11 0 15,-3-11-103-15,-1 8-20 0,4-4-4 0</inkml:trace>
          <inkml:trace contextRef="#ctx0" brushRef="#br0" timeOffset="39200.783">4410 373 1594 0,'0'0'71'0,"0"0"14"16,0 0-68-16,13 0-17 0,0 0 0 0,0 4 0 15,-4-4 52-15,4 8 6 0,0-4 2 0,5 12 0 16,-10-16 36-16,6 7 7 0,3 5 1 0,-4-4 1 16,5 4-80-16,-5-1-16 0,0 1-9 0,0 0 10 15,-4 3-58-15,4 1-11 0,-8 3-2 0,-1 1-1 0,0-1 99 0,-4 1 20 16,0-1 4-16,-4 1 1 15,0-5-101-15,-1 5-20 0,-4-4-4 0,5-1-1 0,-5-3 64 0,5 0 0 16,0-5 9-16,4-7 0 0,0 0 13 0,0 0 2 16,0 0 1-16,0 0 0 0,0 0 0 0,0 0 0 15,0 0 0-15,0 0 0 0,0 0 11 0,0 0 1 16,4-11 1-16,0-1 0 0,1 4-15 0,3-11-3 16,1 3-1-16,4-3 0 0,-4 3-11 0,4 0-8 15,9-3 12-15,-4-1-12 0,-1 5 8 0,5-1-8 16,0 1 0-16,0-1 0 0,-4 4 0 0,-1 1 0 15,1 7 0-15,4 0 0 0,-5-4 0 0,1 8-11 16,-5 4 2-16,0 0 0 0,0 0 1 0,-4 3 0 16,0 5 0-16,0 0 0 0,-1 7 8 0,1-7-10 0,0 4 10 15,0 3-10-15,-5 1 10 0,-4-1 0 0,9 1 0 16,-9-1 0-16,4 1 0 0,-4-9-8 0,-4 1 8 0,4 4 0 16,4-9 0-16,-4 5 0 0,-8 0 0 0,3-4 0 15,5-8 20-15,0 0 2 0,0 7 1 0,-4 1 0 16,-5-8-32-16,9 0-7 0,0 0 0 0,0 0-1 15,0 0 17-15,0 0 0 0,0 0 0 0,0 0 0 16,9-8 9-16,-5 1-9 0,9-13 8 0,-4 8-8 16,-5 5 0-16,5-9 0 0,0 0 0 0,0 1 0 15,0-5 0-15,4 1 0 0,0-1 8 0,-4 1-8 16,4-1 0-16,0 1 0 0,0-1 0 0,0 5 0 16,1 3 0-16,-1 0 0 0,0 5 0 0,0-1 0 0,-4 0 0 15,0 4-9-15,-1 4 9 0,-8 0-10 0,0 0 20 16,9 4 4-16,0 4 1 0,-5 0 0 0,5 7-15 0,-5-3 0 15,1 7 0-15,4-7 0 0,-5 8-12 0,0-5-4 16,5 5-2-16,-4-5 0 16,3 5 8-16,1-1 2 0,4 5 0 0,0-5 0 15,-4 1-127-15,9-9-25 0,4 5-4 0,0 0-2 0</inkml:trace>
          <inkml:trace contextRef="#ctx0" brushRef="#br0" timeOffset="39531.4914">5862 522 403 0,'0'0'36'0,"0"0"-36"0,0 0 0 0,0 0 0 15,8-4 148-15,-8 4 22 0,0 0 5 0,0 0 1 16,0 0-39-16,0 0-7 0,0 0-2 0,0 0 0 16,0 0-51-16,0 0-10 0,0 0-3 0,0 0 0 15,0 0 0-15,5 11 0 0,-5-3 0 0,0 8 0 16,0-1-24-16,4 5-6 0,-4-1-1 0,5-7 0 16,3 4-1-16,-3 3-1 0,-1 1 0 0,5 3 0 15,0-3-31-15,0-5-13 0,-5 5 1 0,0-5 0 16,1 1-32-16,-1-1-7 0,0 5-1 0,5-8 0 15,-9 3-80-15,0-3-17 0,5-4-3 0,-5 3-1 0</inkml:trace>
          <inkml:trace contextRef="#ctx0" brushRef="#br0" timeOffset="39752.5582">6178 104 1728 0,'0'0'38'0,"0"0"8"0,0 0 2 0,0 0 0 0,0 0-39 0,0 0-9 0,0 0 0 0,0 0-510 15,8 12-104-15</inkml:trace>
          <inkml:trace contextRef="#ctx0" brushRef="#br0" timeOffset="40462.3056">6665 549 518 0,'0'0'46'0,"0"0"-37"0,0 0-9 0,0 0 0 31,0 0 161-31,0 0 31 0,0 0 5 0,0 0 2 0,4-12-81 0,0 4-16 0,-4 8-3 0,0 0-1 16,5-11-54-16,-5-1-12 0,0 12-1 0,4-8-1 16,-4 8-17-16,0 0-3 0,0-8-1 0,0 8 0 15,0 0-9-15,0-7 0 0,-4 3 0 0,4 4-11 16,-9-4 11-16,-4 4 0 0,0 4 8 0,-1-4-8 16,-3 7 0-16,-5 1 0 0,4 0 0 0,-4 4 0 15,1 3 0-15,-1 5 0 0,0-8 0 0,4 7 0 16,1 8 56-16,-1-11 6 0,5 7 2 0,4 5 0 15,0-9-103-15,5 1-20 0,0-9-4 0,4 5-1 0,4 0 103 16,0-5 20-16,1-3 4 0,3 0 1 0,1-4-52 16,4 4-12-16,1-8 0 0,-6 0 0 0,1-4 0 0,4 0 0 15,-4 0 0-15,4-4 0 0,0 0 0 0,-4-3 0 16,4-1 0-16,-4 0 0 0,0-7 0 0,0 3 0 16,-1-3 0-16,1-1 0 0,0 1 0 0,0-1 0 15,-5 1 0-15,1 7 0 16,-1-8 0-16,0 13 0 0,-4 7 0 0,0 0 0 15,0 0 0-15,0 0 0 0,0 0 0 0,0 0 0 0,0 11 0 0,5 5 0 16,-1-4 0-16,0-1-10 0,1 5 10 0,8-1 0 16,0-3 0-16,5 0 0 0,-5 3 0 0,9-3-8 15,0 0 8-15,4 0-12 16,5-5-119-16,0 1-24 0,30 0-5 0,-13-4 0 0</inkml:trace>
          <inkml:trace contextRef="#ctx0" brushRef="#br0" timeOffset="41136.8094">7213 596 518 0,'0'0'23'0,"0"0"5"15,0 0-28-15,0 0 0 0,4 11 0 0,-4-11 0 16,0 0 172-16,0 0 28 0,0 0 7 0,9 4 1 0,-9-4-116 0,0 0-22 15,0 0-5-15,9 0-1 16,-9 0 0-16,9 0 0 0,4 0 0 0,0-4 0 0,-4 4-16 16,0-11-4-16,4 3-1 0,-5-4 0 0,1 4-18 0,0-3-3 15,4-5-1-15,-4 4 0 0,4-3-21 0,-8-1 0 16,3-7 0-16,1 3 0 0,0-3 0 0,-5 3-8 16,5-3 0-16,0-4 0 0,0-1 8 0,4 5 11 15,0 0-3-15,4-5 0 0,-3 9-8 0,3-12 0 16,-4 3 0-16,5 1 0 0,-1 0 0 0,-3 3 0 15,-1 1 0-15,0 0 0 0,-4 3 0 0,-1 4 0 16,1 5 0-16,-4-9 0 0,-1 9 0 0,0 3 0 16,1-4 0-16,-5 4 0 0,0-3-16 0,0 11-6 15,0 0-1-15,0-8 0 0,-5 0 23 0,5 8 0 16,-4-4 0-16,4 4 0 0,-9-4 0 0,9 4 0 16,-9-4 0-16,9 4 0 0,0 0 0 0,0 0 0 15,-8-4 0-15,8 4 0 0,0 0 0 0,0 0 8 0,0 0-8 16,0 0 8-16,0 0 8 0,-9 8 0 0,0-4 1 0,0 0 0 15,9-4-17-15,-8 4-16 0,-1-4 4 0,9 0 0 16,-9 8 12-16,0-4 16 0,-4-1-3 0,4 5-1 16,-4-4-12-16,0 4-13 0,4 0 2 0,0-4 1 15,1 0 10-15,-1 7 14 0,-4-7-3 0,4 0-1 16,5 8-10-16,-1-12 0 0,-4 8 0 0,5 3 0 16,0-3 0-16,-1 4 0 0,5-8 0 0,-4 7 0 15,-1 1 0-15,1 0 0 0,0-1 0 0,-1 5 0 16,1-4 0-16,0 3 0 0,4 5 0 0,-5-1 0 15,1 1 0-15,-1 3 0 0,-3 1 0 0,8 7 0 0,-5 0 53 0,1 0 9 16,-1 12 2-16,5-4 0 0,-8 0-52 0,3 4-12 16,1 4 0-16,-1 0 0 0,1-8 54 0,0 3 8 15,-1-3 2-15,1 0 0 0,4-3-52 0,-4-5-12 16,4 0 0-16,-5-4 0 0,5-3 54 0,5-1 8 16,-5-3 2-16,4-1 0 15,5-7-82-15,-1-1-16 0,1 1-3 0,13 4-1 16,0-12-93-16,13 0-18 0,9-4-4 0,9-8-1 0</inkml:trace>
          <inkml:trace contextRef="#ctx0" brushRef="#br0" timeOffset="45066.5784">7796 650 1036 0,'0'0'23'0,"9"0"5"0,-9 0 0 0,13 4 1 0,-4-4-29 0,0 0 0 15,0 0 0-15,4 0 0 0,-4 0 108 0,-1-4 15 16,1 4 3-16,0 0 1 0,4 0-50 0,0-4-9 15,0 4-3-15,1-4 0 0,3 4-1 0,1 0 0 16,4 0 0-16,-5 0 0 0,1 0-64 0,-1 0 0 16,1 0-11-16,-1 0-563 0,-3 0-113 0</inkml:trace>
        </inkml:traceGroup>
        <inkml:traceGroup>
          <inkml:annotationXML>
            <emma:emma xmlns:emma="http://www.w3.org/2003/04/emma" version="1.0">
              <emma:interpretation id="{206A3542-F40E-482C-A59E-5973294A3780}" emma:medium="tactile" emma:mode="ink">
                <msink:context xmlns:msink="http://schemas.microsoft.com/ink/2010/main" type="inkWord" rotatedBoundingBox="29490,624 31831,557 31882,2327 29541,23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5583.9943">8691 155 230 0,'0'0'20'0,"0"0"-20"15,0 0 0-15,0 0 0 0,0 0 95 0,9 4 14 16,0 0 3-16,0 0 1 0,0 3-16 0,4-7-3 16,0 0-1-16,4 0 0 0,5-7-9 0,0 3-1 0,0 4-1 0,5-4 0 15,-1 0 26-15,0 4 6 0,-4-8 1 16,9 4 0-16,-5 4-31 0,1-4-5 0,-1 0-2 15,0 4 0-15,1-7-49 0,-6 3-11 0,1-4-1 0,5 0-1 16,-5 4-24-16,4-3-5 0,-4-1-1 0,0 4 0 16,0-4 15-16,0 4 0 0,-5-4 0 0,1 4-583 15,-5-3-113-15</inkml:trace>
          <inkml:trace contextRef="#ctx0" brushRef="#br0" timeOffset="46183.1262">9472-442 518 0,'0'0'23'0,"0"0"5"0,0 0-28 0,9 0 0 16,-9 0 0-16,0 0 0 0,0 0 73 0,0 0 10 15,0 0 1-15,0 0 1 0,0 0-28 0,0 0-5 0,0 0-2 16,0 0 0-16,0 0-33 0,-4 0-6 15,-5 4-2-15,5 0 0 0,-5 8-9 0,4-12 0 0,5 0 0 0,0 0 0 16,-8 4 53-16,-1 0 9 0,9-4 2 0,-4 11 0 16,4-11-52-16,0 0-12 0,-5 4 0 0,5 4 0 15,0-8 18-15,0 8 1 0,-4 0 0 0,4-8 0 16,-5 7 21-16,5-7 4 0,-4 8 0 0,-5-4 1 16,0 4-45-16,1 4 0 0,-1-8-12 0,0 3 2 15,5 1 10-15,-9-4 8 0,8 4-8 0,-4 4 11 16,5-5-11-16,-5 1 0 0,5 0 9 0,-1 4-9 15,-3-12 0-15,3 7 0 0,1 5 0 0,0-4 0 16,-1 0 0-16,5 0 0 0,-4-1 0 0,-1 9 0 16,1-12 0-16,4 11 0 0,-9-7 0 0,5 8 0 0,-1-1 56 15,-3-3 6-15,-1 4 2 0,0 3 0 0,0 1-52 0,1 3-12 16,-6 1 0-16,6-1 0 0,-6 4 0 0,6-3 0 16,-5 3 0-16,4 8 0 0,-4-8 54 0,4 4 8 15,0 5 2-15,0 3 0 16,-4 3-72-16,4-3-15 0,1 0-2 0,-6 4-1 0,6-4 42 0,3-4 8 15,-8-3 1-15,4 7 1 0,1-8-26 0,-1-4 0 16,4 0 0-16,1-7 0 0,4-1 0 0,-4 1 0 16,8-1 0-16,-4-7-865 0</inkml:trace>
          <inkml:trace contextRef="#ctx0" brushRef="#br0" timeOffset="46525.7395">9336 720 1378 0,'0'0'30'0,"0"0"6"0,0 0 2 0,0 0 2 0,0 0-32 0,0 0-8 16,0 0 0-16,0 0 0 0,0 0 70 0,0 0 13 15,0 0 2-15,-4 12 1 0,0 0-16 0,-1 0-3 16,1 3-1-16,-1 5 0 0,1-1-36 0,0 1-7 16,-1-1-2-16,-3 1 0 0,3-1-5 0,5 1-2 15,-4-9 0-15,4 5 0 0,0 0-6 0,4-5 0 16,1-3-8-16,-1 4 12 15,5-12-32-15,4 4-6 0,0-4-2 0</inkml:trace>
          <inkml:trace contextRef="#ctx0" brushRef="#br0" timeOffset="46696.726">9762 221 1728 0,'0'0'76'0,"0"0"16"0,0 0-73 0,0 0-19 0,0 0 0 0,0 0 0 16,0 0 0-16,0 0 0 0,0 0 0 0,-9-4 0 16,5 0 0-16,4 4 0 0,0 0 0 0,0 0-764 15</inkml:trace>
          <inkml:trace contextRef="#ctx0" brushRef="#br0" timeOffset="47347.3805">9806 455 345 0,'0'0'31'0,"0"0"-31"16,9 8 0-16,4-8 0 0,-9 0 228 0,5 4 39 15,0 4 8-15,-5 0 1 0,0 3-152 0,1 5-30 16,-1 3-6-16,1 5-2 0,-5-1-37 0,0 8-7 15,0-7-2-15,0 7 0 0,0 0-6 0,0 0-2 16,0 1 0-16,-5-1 0 0,5 0 42 0,-4-12 8 16,4 5 2-16,0-5 0 15,0-3-106-15,0 0-21 0,0-1-4 0,0-3-1 0,0-12 62 16,0 0 12-16,0 0 2 0,0 0 1 0,0 0 7 0,0 0 2 16,0 0 0-16,9-8 0 0,-5 4 0 0,5-4 0 15,-5 1 0-15,5-5 0 0,-5-4-30 0,1 8-8 16,4-11 0-16,-1 3 0 0,1 1 19 0,4 7 2 0,0-12 1 15,1 5 0-15,3-1-22 0,1 5 0 0,-1-1 0 0,5 0-12 16,0 0 12-16,-4 5 0 0,8-5-9 16,-4 4 9-16,0 8 0 0,-5-8-9 0,-3 4 9 0,3 4 0 15,-4 0-16-15,-4 0 4 0,-9 0 1 0,9 12 0 16,-9-12 11-16,0 8 9 0,4 4-1 0,-4 7-8 16,-4-7 0-16,-5 7 0 0,5-3-10 0,-1 7 10 15,1-3 0-15,-5 3 0 0,0-3 0 0,5-1 12 16,0-3-12-16,-1 3 0 0,1-7 0 0,4 4-11 15,0-16 11-15,0 15 0 0,4-11 0 0,9 4-8 16,-13-8 8-16,9 8 0 0,0-4 0 0,0 0 0 16,-9-4 0-16,8 0 0 0,6-4 0 0,-6 0 0 15,1-4 0-15,0 4 0 0,0-4 0 0,-1-7 0 0,6-1 0 16,-6 4 0-16,6-3 0 0,-1 3 0 0,0-4 0 0,0 1 0 16,-4-1 0-16,4 8 0 0,-4-11 0 0,4 7 0 15,0 4 0-15,-4 1 0 0,4-1 0 0,-9 4 0 16,-4 4 0-16,0 0 0 0,0 0 0 0,0 0-10 15,0 0 10-15,0 0 0 0,5 8-11 0,-5 3 11 16,0 1-10-16,0 4 10 0,0-5 0 0,-5 9 8 16,1-8 1-16,0 3 0 0,4-7-21 0,0 0-4 15,-5 7 0-15,5-3-1 16,-4-4-49-16,4-8-10 0,4 12-1 0,-4 3-575 16,5-7-114-16</inkml:trace>
          <inkml:trace contextRef="#ctx0" brushRef="#br0" timeOffset="47753.4858">10740 962 1267 0,'0'0'56'0,"0"0"12"0,0 0-55 0,0 0-13 0,0 0 0 0,0 0 0 16,0 0 54-16,0 0 8 0,0 0 2 0,0 0 0 15,9-11-11-15,0 11-1 0,4-4-1 0,0 0 0 16,0 0-31-16,1 0-5 0,-6 4-2 0,5-4 0 16,5-4 41-16,4 4 8 0,0-3 2 0,0-1 0 0,-5 0-56 15,1 0-8-15,-5 0-8 0,5 4 8 0,-5-7 0 0,0 3 0 16,-9-8 8-16,10 5-8 0,-6-1 37 0,1 0 2 16,-5 1 0-16,1 3 0 0,-5 0-25 0,0 8-5 15,0-12-1-15,-5 4 0 0,1 5 0 0,4 3-8 16,-9-4 12-16,1-4-4 0,-1 4 2 0,-4 4 0 15,-1 4 0-15,1 4 0 0,0-4-10 0,-4 3 0 16,3 1 0-16,1 4 0 0,-4 0-12 0,-1-1-4 16,1 5 0-16,-1 3-1 0,0 1 27 0,1 3 6 15,-1 1 0-15,1-1 1 0,4 0-17 0,4 5 0 16,5-5 0-16,-1 4 0 16,1 1-48-16,4 3-12 0,4 4-4 0,5-8 0 0,4 1 52 0,0-1 12 15,0 0 0-15,5-3-583 0,-1 7-113 16</inkml:trace>
        </inkml:traceGroup>
      </inkml:traceGroup>
    </inkml:traceGroup>
    <inkml:traceGroup>
      <inkml:annotationXML>
        <emma:emma xmlns:emma="http://www.w3.org/2003/04/emma" version="1.0">
          <emma:interpretation id="{97984AA0-3A4A-476F-B2A2-C73C63212B8F}" emma:medium="tactile" emma:mode="ink">
            <msink:context xmlns:msink="http://schemas.microsoft.com/ink/2010/main" type="paragraph" rotatedBoundingBox="3870,4227 32849,2750 33007,5850 4028,7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0D1DAE-3B9F-443E-A974-6DF111FC8143}" emma:medium="tactile" emma:mode="ink">
              <msink:context xmlns:msink="http://schemas.microsoft.com/ink/2010/main" type="line" rotatedBoundingBox="3870,4227 32849,2750 32940,4541 3961,6017"/>
            </emma:interpretation>
          </emma:emma>
        </inkml:annotationXML>
        <inkml:traceGroup>
          <inkml:annotationXML>
            <emma:emma xmlns:emma="http://www.w3.org/2003/04/emma" version="1.0">
              <emma:interpretation id="{6DC27910-F7DC-45D1-9573-B308DD59DC46}" emma:medium="tactile" emma:mode="ink">
                <msink:context xmlns:msink="http://schemas.microsoft.com/ink/2010/main" type="inkWord" rotatedBoundingBox="3903,4874 4608,4838 4667,5981 3961,601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4682.5837">-16303 3817 864 0,'0'0'76'0,"0"0"-60"15,-9 0-16-15,9 0 0 0,0 0 80 0,0 0 12 16,-8-4 4-16,8 4 0 0,-5-4-47 0,5 4-9 0,-13 0-1 0,4 0-1 15,9 0-14-15,-13 0-2 0,9-4-1 0,-14 4 0 16,5 0-2-16,0 0-1 0,4 4 0 0,-8 0 0 16,3-4-8-16,1 4-2 0,-4 0 0 0,-1 0 0 15,1 0 5-15,-5 0 1 0,4 3 0 0,-4 1 0 16,9 0-14-16,-13 0 0 0,4 0 0 0,4 3 0 16,9 5 0-16,-8-4 0 0,8-1 0 0,0-3 0 15,-4 4 0-15,0 3 0 0,0-3 0 0,4 0 0 16,-8 3 0-16,8-3 0 0,0 4 0 0,0-5 0 15,-4 5 0-15,4-1 9 0,-4 1-1 0,9-4 0 16,-5 3 4-16,5 1 0 0,-5 0 0 0,4-1 0 0,1 1 24 16,4 3 6-16,-9 1 1 0,5-1 0 0,-1 5-4 0,5-1-1 15,0 0 0-15,0 9 0 0,-4-1-4 0,4 4-1 16,0 0 0-16,4 0 0 0,-4 4-12 0,5-4-2 16,-1-4-1-16,5 5 0 0,0-1-7 0,4-4-2 15,4-4 0-15,1 0 0 0,8 1 2 0,-4-1 0 16,5-4 0-16,3-3 0 0,14 3-11 0,0-3 10 15,0-5-10-15,9 1 10 0,-10-4-10 0,6-4 0 16,-1-5 0-16,-4 5 0 16,4-4-124-16,0 0-26 0,-4-4-6 0,-4-4-663 0</inkml:trace>
        </inkml:traceGroup>
        <inkml:traceGroup>
          <inkml:annotationXML>
            <emma:emma xmlns:emma="http://www.w3.org/2003/04/emma" version="1.0">
              <emma:interpretation id="{03AFEE53-12E7-4C4B-991B-CCC864CFBCDF}" emma:medium="tactile" emma:mode="ink">
                <msink:context xmlns:msink="http://schemas.microsoft.com/ink/2010/main" type="inkWord" rotatedBoundingBox="5351,4313 5418,4310 5487,5656 5419,565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5287.2542">-15447 3353 345 0,'13'-4'31'0,"-4"-4"-31"15,-9 0 0-15,-5 1 0 0,5-1 180 0,0 0 31 16,5 0 5-16,-5 0 2 0,-9 1-113 0,9-1-22 16,17 0-5-16,-17 8-1 0,0 0-12 0,0 0-2 15,5-4-1-15,-5 4 0 0,0 0-38 0,0 0-8 16,0 0-2-16,0 0 0 0,13 4 12 0,-13-4 2 0,-13 12 1 0,8-1 0 15,10 1-21-15,-5 0-8 0,-5-1 0 0,-3 1 9 16,-1 0 2-16,4 3 0 0,5 1 0 0,-4 4 0 16,-5-1 3-16,5 4 1 0,8 5 0 0,1 3 0 15,-5 4 11-15,4 0 2 0,0 8 1 0,10 8 0 16,-6-1 3-16,1 9 1 0,-13-4 0 0,8 3 0 16,18 4 3-16,-9 1 1 0,-17-1 0 0,4-3 0 15,4-5-23-15,1 1-5 0,-5-1-1 0,0-3 0 16,-9-8-8-16,9 0 0 0,9-8 0 0,-5 0 0 15,-13-4-25-15,14-7-11 0,8-5-1 0,4-3-615 16,-8-1-124-16</inkml:trace>
        </inkml:traceGroup>
        <inkml:traceGroup>
          <inkml:annotationXML>
            <emma:emma xmlns:emma="http://www.w3.org/2003/04/emma" version="1.0">
              <emma:interpretation id="{ECD1AAFF-D6E5-4810-91F4-2DCF7A09DCB8}" emma:medium="tactile" emma:mode="ink">
                <msink:context xmlns:msink="http://schemas.microsoft.com/ink/2010/main" type="inkWord" rotatedBoundingBox="6108,4730 8375,4615 8425,5589 6157,5705"/>
              </emma:interpretation>
            </emma:emma>
          </inkml:annotationXML>
          <inkml:trace contextRef="#ctx0" brushRef="#br0" timeOffset="26143.6704">-14263 4055 460 0,'13'0'41'0,"-4"-8"-33"15,-4 4-8-15,-1-4 0 0,-4 0 128 0,4 1 24 16,5-1 5-16,-9 0 1 0,-9 0-51 0,9 0-11 15,5-3-1-15,-1 3-1 0,-13 0-25 0,5-3-5 16,4 3 0-16,0 4-1 0,0-4-27 0,-4 0-6 16,-10 0-1-16,6 5 0 0,8 3-3 0,-9-4-1 15,-9 0 0-15,5 0 0 0,0 4-25 0,4 0 0 16,-4 0 0-16,-4 0 0 0,-1 4 12 0,0-4-4 16,10 0 0-16,-6 4 0 0,-7 0-8 0,7-1 0 15,1 5 0-15,4-4 0 0,-8 4 0 0,-1 0-14 16,1 7 3-16,4 1 1 0,8 3 10 0,-12 1 0 15,-14 3 0-15,18 8 0 0,13 8 0 0,-9 8 8 0,-8-4-8 0,-1 4 0 16,9 4 0-16,5-5 0 0,4 1 0 0,-5 0 0 16,-3-8 9-16,8 0-9 0,17-4 12 0,-8-8-12 15,-5 1 0-15,10-9 0 0,3 1-15 0,5-9 5 16,0-7-3-16,0-4-1 0,-5-4 0 0,10-3 0 16,3-5 14-16,-3-4 0 0,-14-3 0 0,0-5 0 15,9 1 0-15,-4-8 0 0,-1 0 8 0,-8-4-8 16,-5-1 20-16,1-6 1 0,3-5 0 0,-3 4 0 15,-5-4-5-15,0 8-2 0,13-4 0 0,-4 8 0 16,-5 4-14-16,1 7 0 0,3 1 0 0,1 4 0 16,4 7 9-16,-4 4-1 0,-9 8 0 0,0 0 0 15,18 8 19-15,-5 4 3 0,-9 7 1 0,1 1 0 0,3 3-16 16,5 0-3-16,-4 1-1 0,0 3 0 0,-9 4-11 0,4-3-11 16,14-5 3-16,-5 0 0 0,-4 5 8 0,0-5 11 15,13-3-3-15,-5-1 0 16,-4-3-29-16,0-1-7 0,-13-3 0 0,14 0-564 15,8 3-112-15</inkml:trace>
          <inkml:trace contextRef="#ctx0" brushRef="#br0" timeOffset="26711.2886">-12960 3602 997 0,'0'0'44'0,"0"0"9"0,0 0-42 0,-8 0-11 16,-1-3 0-16,4 3 0 0,-8 3 68 0,4-3 11 15,-8 8 2-15,4-4 1 0,-5 4-38 0,1 4-8 16,-5-5-2-16,0 9 0 0,4-4-34 0,1-1 0 16,-5 1 0-16,4 0 0 0,1 0 0 0,3-1 0 15,1 1 0-15,0 0 0 0,4 3 8 0,5-3-8 16,4 0 0-16,0-1 0 0,9 5 0 0,0-4 0 16,4-1 0-16,4 1 0 0,1-4 0 0,4 4-9 15,-5 3 9-15,5-3 0 0,-4 3 0 0,-1 1 0 16,-4 4 0-16,1-1 0 0,-6 0 0 0,-3 9 0 15,-5-1 0-15,-5 4 0 0,-3 0 36 0,-6 1 7 16,-3 3 1-16,-5 0 0 0,-4-4 16 0,-1 4 3 16,-3-8 1-16,3 1 0 0,1 3-32 0,4-4-7 0,4-3-1 0,-3-5 0 15,3 1-24-15,-4-5 0 0,5 1 0 0,3-1-557 16,-3-7-110-16</inkml:trace>
          <inkml:trace contextRef="#ctx0" brushRef="#br0" timeOffset="27178.3508">-12438 3622 1134 0,'0'0'50'0,"0"0"10"0,0 0-48 0,-4-8-12 16,-5 0 0-16,5 1 0 0,-5 3 64 0,0-4 9 16,1 4 3-16,-6 4 0 0,1 0-26 0,4 0-5 15,-8-4-1-15,4 4 0 0,-5 4-35 0,1 0-9 16,-1 8 0-16,0-9 0 0,5 5-17 0,0-4-6 15,-4 4-1-15,8 4 0 0,9-12 24 0,-5 7-11 16,-3 1 11-16,3 4-8 0,1 0 8 0,4-1-8 0,0-11 8 0,0 12-8 16,4 4 8-16,1-1 0 0,-1 1 8 0,5-1-8 15,0 5 0-15,-1-1 0 0,10 1 0 16,-5 3-8-16,0 1 8 0,0 3 0 0,5 0 0 0,0-3 0 16,-1 3 24-16,-4-4 6 0,0 5 2 0,-4-1 0 15,0 0 0-15,0 1 0 0,-5-1 0 0,-4 0 0 16,-4 0 16-16,-1 1 3 0,-3 3 1 0,-1 0 0 15,-4-4 0-15,-1-3 0 0,-3-1 0 0,-1 1 0 16,1-1-29-16,-5 0-6 0,0-7-1 0,-4 4 0 16,4-5-86-16,0 5-18 0,-5-5-3 0</inkml:trace>
        </inkml:traceGroup>
        <inkml:traceGroup>
          <inkml:annotationXML>
            <emma:emma xmlns:emma="http://www.w3.org/2003/04/emma" version="1.0">
              <emma:interpretation id="{A3767DB7-5174-432B-8BA0-D329EB606FAF}" emma:medium="tactile" emma:mode="ink">
                <msink:context xmlns:msink="http://schemas.microsoft.com/ink/2010/main" type="inkWord" rotatedBoundingBox="10835,4052 13805,3901 13880,5374 10910,552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8406.8191">-9682 3407 576 0,'-9'-15'25'0,"9"15"6"0,0-4-31 0,-5-4 0 16,1 0 0-16,4 1 0 0,0 7 212 0,0-8 36 16,0 0 7-16,0 0 1 0,0 8-172 0,0 0-36 15,0 0-6-15,0 0-2 0,0 0-20 0,0 0-5 16,0 0-1-16,0 0 0 0,0 12-4 0,4 3-1 15,-4 5 0-15,0 3 0 0,0 9 13 0,0 3 2 16,-4 4 1-16,0 7 0 0,-1 5 15 0,-4 4 4 16,-4 3 0-16,0 9 0 0,4-9 0 0,-4 1 1 15,0-5 0-15,4 1 0 0,-4-5-9 0,4-3-1 0,5-4-1 16,-5 4 0-16,0-12-13 0,5 0-2 0,-5-4-1 16,5-7 0-16,-1-5-7 0,5-3-2 0,-8-5 0 0,3-3 0 15,1 4 4-15,4-12 1 0,0 0 0 0,0 0 0 16,-4 4 5-16,4-4 1 0,-9-4 0 0,0 0 0 15,9 4-20-15,-9-8 0 0,9 8 0 0,-4-11 0 16,-1 3 8-16,5-4-8 0,0-7 0 0,0 3 0 16,0-4 0-16,0 5 0 0,5-5 0 0,-5-3 0 15,4-4-16-15,1-1 4 0,-1-3 0 0,0-4 0 16,1-4 20-16,-1-4 5 0,1-4 1 0,-1-3 0 16,0-9-38-16,1 5-7 0,-1-5-1 0,0 1-1 0,1 7 33 15,4-4 0-15,-1 5 0 0,6 3 0 0,-6 0-12 0,6 8-3 16,-6 0 0-16,5 4 0 0,-4 4 15 0,4 0-11 15,1 3 11-15,3-3-10 0,-4 12 10 0,0-5-10 16,1 1 10-16,3 3-10 0,-4 1 10 0,0 7 0 16,1-4 0-16,-1 5 0 0,-4 3 0 0,4 4-8 15,0-4 8-15,-4 0 0 0,-5 5 0 0,-4 3-8 16,9 7 8-16,4-3 0 0,0-4 0 0,-4 8-10 16,0 0 10-16,4 4 0 0,-4 7-11 0,-1 1 11 15,1-1-10-15,4 8 10 0,-4 1 0 0,4 7 0 16,-4 0 0-16,4 8 0 0,-4 0 0 0,4 3 0 15,0 5 0-15,-8 8 0 0,-1-5 8 0,0 5-8 16,5-5 9-16,0 1-9 0,-5 0 10 0,-4-9-10 16,0-3 10-16,5 4-10 0,4-8 12 0,-1-4-4 15,1 0-8-15,4-4 12 0,0-3-12 0,1-5 9 0,-1 0-9 16,0-3 8-16,-4-1-8 0,4-3 8 0,0-4-8 16,-4 3 8-16,-5-7 2 0,1 4 0 0,3-4 0 0,-8-8 0 15,0 0 18-15,0 0 3 0,0 0 1 0,0 0 0 16,0 0-7-16,0 0-1 0,0-8 0 0,-4-4 0 15,8 0 13-15,-4 1 3 0,5-5 0 0,-1-3 0 16,1-1-23-16,-5-3-4 0,4-8-1 0,0-1 0 16,1-3-3-16,-1 0-1 0,0-8 0 0,1-3 0 15,4-5-8-15,-5 0 8 0,9 0-8 0,0-7 8 16,0 7-8-16,5-3 0 0,4 3 0 0,-4-4 0 16,-1 5 0-16,1-5 0 0,4 4 0 0,-1-3 0 15,6 3 0-15,-5 4-14 0,4 4 3 0,0 4 1 0,1 4 0 0,-1 4 0 16,0 8 0-16,-4 3 0 0,-4 1 10 0,-1 3-8 15,1 8 8-15,-9 4-812 16,-9 4-156-16</inkml:trace>
          <inkml:trace contextRef="#ctx0" brushRef="#br0" timeOffset="29105.0208">-7897 3189 1177 0,'0'-12'52'0,"0"12"11"0,0 0-51 0,0 0-12 15,0-7 0-15,0 7 0 0,0 0 48 0,0 0 6 16,0 0 2-16,0 0 0 0,5-8-32 0,-5 8-7 15,0 0-1-15,0 0 0 0,0 0-6 0,0 0-2 16,0 0 0-16,0 0 0 0,0 0 15 0,0 11 2 16,-5-3 1-16,5 4 0 0,0-12 6 0,0 12 2 15,-4-1 0-15,4 1 0 0,4 0 12 0,-4 7 2 16,-4-3 1-16,-1 3 0 0,5 1 5 0,0-1 1 16,-4 9 0-16,0 7 0 0,-1 0-9 0,5 8-2 15,-9 4 0-15,5 7 0 0,-5-3-10 0,5 3-2 0,0 5-1 0,-5-1 0 16,-4-3-4-16,4-4-1 0,0-1 0 0,9-3 0 15,0 0-2-15,4-4 0 0,-8 0 0 0,0-4 0 16,4-8-11-16,-5 0-2 0,-3 0-1 0,3-7 0 16,-4-5 0-16,5-7 0 0,0 0 0 0,-5-1 0 15,0-3-10-15,0 0 12 0,0 0-12 0,5 0 12 16,-9-5-30-16,4 1-6 0,5 0 0 0,-5-4-1 16,0 4-131-16,0-4-25 0,9 0-6 0</inkml:trace>
          <inkml:trace contextRef="#ctx0" brushRef="#br0" timeOffset="29546.5604">-7914 3314 691 0,'-9'-16'61'0,"13"8"-49"16,-4-3-12-16,5-1 0 0,-1 0 95 0,0-3 16 15,5-1 3-15,4 1 1 0,1-5-41 0,-1 1-8 16,-5 3-2-16,6 4 0 0,3-3 0 0,1 3 0 16,-5-4 0-16,4 5 0 0,1-1 0 0,-5 4 0 15,5-4 0-15,-1 1 0 0,-4-1-25 0,5-4-6 16,0 5-1-16,3-1 0 0,-3 4 10 0,0 0 2 16,3 1 0-16,1-1 0 0,0 0-23 0,5 0-4 0,-1 0-1 0,5 1 0 15,4-1-1-15,-4 4-1 0,-1-4 0 16,5 8 0-16,-4 0-14 0,0 4 8 0,-1 0-8 0,-3 0 0 15,-1 4 21-15,0 3-1 0,-4 1-1 0,5 4 0 16,-5-1-19-16,-5 5 0 0,1-1 0 0,-5 5 0 16,0 3 0-16,-4 0 0 0,-5 1 0 0,1 3 0 15,-1 4 13-15,-13-4-1 0,5 0 0 0,-9 4 0 16,-1-3 7-16,-7-1 1 0,-6 0 0 0,-3 0 0 16,-6 4 16-16,-3-4 3 0,-5 1 1 0,-4-1 0 15,4 0-26-15,0-4-5 0,0-3-1 0,0-1 0 16,0 4 32-16,9-7 7 0,0 3 1 0,5-3 0 15,3-5-39-15,1 1-9 0,4-4 0 0,0-4 0 16,0-5-83-16,9 1-18 0,-5 0-4 0,5-8-997 16</inkml:trace>
        </inkml:traceGroup>
        <inkml:traceGroup>
          <inkml:annotationXML>
            <emma:emma xmlns:emma="http://www.w3.org/2003/04/emma" version="1.0">
              <emma:interpretation id="{9C7DE86B-E83E-4CEA-BAF1-8171F84E3261}" emma:medium="tactile" emma:mode="ink">
                <msink:context xmlns:msink="http://schemas.microsoft.com/ink/2010/main" type="inkWord" rotatedBoundingBox="17616,3999 20288,3863 20342,4929 17671,506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4727.9354">-3123 3095 633 0,'0'0'28'0,"0"0"6"0,0 0-34 0,0 0 0 0,4-7 0 0,-4 7 0 16,0 0 137-16,0-8 21 0,0-4 4 0,0 12 1 15,0-8-89-15,0 8-18 0,-4-7-3 0,4 7-1 16,0 0-35-16,0 0-7 0,0 0-2 0,0 0 0 16,0 0-8-16,0 0 0 0,0 0 0 0,0 0 0 15,0 0 0-15,0 0 0 0,0 0 0 0,0 0-11 16,0 0 39-16,0 0 8 0,0 0 2 0,4 11 0 16,0 1-13-16,1 0-2 0,-5-1-1 0,0 5 0 0,4 0-5 15,-4 3-1-15,4 4 0 0,-4 9 0 16,5-1 9-16,-5 4 2 0,0 4 0 0,4 0 0 0,-4 4-16 0,0-4-3 15,-4 4-8-15,-1 0 12 0,1 0-12 0,0-4 11 16,-1-4-11-16,1 4 10 0,0-8 7 0,-1 0 2 16,-4-8 0-16,5 1 0 0,0-5 12 0,-1 1 2 15,5-8 1-15,0-12 0 0,-4 11-34 0,4-11 0 16,0 0 0-16,0 0 0 0,0 0 0 0,0 0 0 16,9-4 0-16,-1-3 0 0,6-5 13 0,-1 0-4 15,-5-3-1-15,6-1 0 0,-6 0-8 0,6-3 0 16,-10-5 9-16,5 5-9 0,-5-8 11 0,1 3-3 15,-1 1 0-15,-4-1 0 0,0-3-8 0,-4 4 0 16,-1-5 0-16,1 1 0 0,-5 0-12 0,5 0 0 16,4 3-1-16,-5-3 0 15,5 0-11-15,0 3-1 0,5-3-1 0,-5 0 0 0,4-1 7 0,0 5 2 0,-4-4 0 0,9-1 0 16,-4 1 17-16,-1 0-10 0,5 3 10 0,-5 1-8 16,5 3 8-16,-5 1 0 0,5 3 0 0,0 1-8 15,0-1 8-15,4 0 0 0,-5 5 0 0,1 3 0 16,-4 0 0-16,-5 8 0 0,0 0 0 0,0 0 0 15,0 0 0-15,8 8 0 0,1-4 8 0,-4 8-8 16,-1-1 0-16,0 1 0 0,1 4 0 0,-1-5 0 16,5 9 0-16,0-5 8 0,-1 5-8 0,1 3 0 15,0-3 0-15,0 3 0 0,0 4 0 0,4 1 0 16,-4-1 0-16,4 4 0 0,0-3 0 0,0 3 0 16,-4 0 0-16,0 0 0 0,4 4 0 0,-5 0 0 15,-3-3 0-15,4 3 0 0,-5 0 0 0,0 0-12 0,5-4 12 16,-9-4 0-16,0 5 0 0,5-5 0 0,-5 0 0 0,4 0 0 15,0-3 0-15,-4-1 0 0,5-3 0 0,-1-5 0 16,-4-3 0-16,5 0 8 0,-5-12-8 0,8 8 11 16,1-5-11-16,-9-3 12 0,0 0-4 0,0 0-8 15,4-3 12-15,5-1-4 0,-4 4 22 0,-1-4 4 16,5-4 1-16,-5 0 0 0,5 0-9 0,-5-7-2 16,1-1 0-16,-1 1 0 0,-4-1 13 0,4-4 3 15,-8 1 0-15,4-1 0 0,0-7-15 0,4 0-2 16,1-4-1-16,-1-1 0 0,-4 1 16 0,5-4 3 15,-1 0 1-15,0-4 0 0,5 4-34 0,-4-4-8 16,8-4 0-16,4 4 0 16,-8 4-22-16,4 0-3 0,-4 0-1 0,4 0 0 0,0 3 26 0,0 1 16 15,1 0-3-15,-1 4 0 16,0-1-38-16,0 5-8 0,5 4-2 0,-5-1 0 16,0 4-123-16,5 9-25 0,-5-5-5 0,0 4 0 0</inkml:trace>
          <inkml:trace contextRef="#ctx0" brushRef="#br0" timeOffset="55253.581">-1978 3115 1094 0,'44'-12'97'0,"-36"12"-77"16,-3-8-20-16,-10 5 0 0,5-5 64 0,0 8 8 15,0 0 3-15,0 0 0 0,0 0-15 0,0 0-4 16,-13 0 0-16,13 0 0 0,0 0-38 0,0 0-8 16,0 0-2-16,0 0 0 0,-4 11 24 0,-1 1 4 15,5 4 0-15,0-1 1 0,5-3-8 0,-1 8-1 16,-4 3-1-16,9 0 0 0,-9 1 6 0,4 3 2 0,-8 0 0 16,4 5 0-16,-9 3-2 0,5 4 0 0,-9 0 0 15,-5 7 0-15,0-7 4 0,1 4 1 0,-1 0 0 0,1 0 0 16,-1-4-8-16,1-4-2 0,8 0 0 0,0 0 0 15,0-3-15-15,5-1-3 0,-5-4-1 0,9-3 0 16,-4-9-9-16,8 1 8 0,-8-1-8 0,4-7 8 16,0-8-8-16,0 0 0 0,0 0 0 0,0 0-11 15,0 0-22 1,4 4-5-16,-4-4-1 0,0 0 0 0,9-4-101 0,-5-4-21 16,1 1-4-16</inkml:trace>
          <inkml:trace contextRef="#ctx0" brushRef="#br0" timeOffset="55605.1615">-1934 3255 921 0,'-9'-15'40'0,"4"11"10"0,5-4-40 0,0-4-10 16,-4 1 0-16,0-5 0 0,4 4 115 0,0 1 21 15,4-1 4-15,-4 0 0 0,0-3-84 0,0 3-18 16,4 0-3-16,5 1-1 0,4 3-26 0,0-8-8 15,5 4 0-15,0-3 0 0,3-1 10 0,1 8-10 16,5-3 8-16,-1-1-8 0,5 0 40 0,-9 1 2 16,8 3 1-16,-3 0 0 0,-1 0-35 0,-4 0-8 15,4 1 0-15,1 3 0 0,-5 0 28 0,4 0 3 16,-13 4 1-16,5 0 0 0,4 0-8 0,-5 4-2 16,-8-4 0-16,4 8 0 0,0-4-14 0,0 3-8 15,-4 1 10-15,0 4-10 0,0 0 8 0,-5-1-8 0,9 1 0 16,-4 0 9-16,-9-5 11 0,4 9 3 0,-4 0 0 0,0 3 0 15,0 5 16-15,-8-1 3 0,-6 0 1 0,1 5 0 16,-4-1-35-16,-1 4-8 0,-4-4 0 0,0 1 0 16,0-1 12-16,0 0 1 0,1-3 0 0,-6-1 0 15,5 1-13-15,0-5-18 0,0-3 4 0,0-1 1 16,1 1 13-16,-6-8 0 0,5 3 9 0,-4 1-660 16,-5-4-132-16</inkml:trace>
          <inkml:trace contextRef="#ctx0" brushRef="#br0" timeOffset="56035.2425">-1083 3287 1458 0,'0'0'32'0,"0"0"6"0,0 0 2 0,-9 3 1 0,9-3-33 0,0 0-8 0,0 0 0 0,0 0 0 16,-9 4 8-16,9-4 0 0,9 4 0 0,0 0 0 16,-9-4 12-16,13 0 1 0,4 0 1 0,10 0 0 15,-1-4 22-15,-4 0 4 0,4 4 0 0,1-4 1 16,8 1 9-16,-5-1 2 0,-3 4 0 0,3-4 0 16,6 0-48-16,-1 4-12 0,-9-4 0 0,-4 0 0 15,0 4 0-15,0 0 0 0,0 0 0 0,-5 0 0 16,-4 0 0-16,1 0 0 0,8 4 0 0,-9-4 0 15,-5 4-49-15,1-4-12 0,0 4-3 16,0-4-742-16</inkml:trace>
          <inkml:trace contextRef="#ctx0" brushRef="#br0" timeOffset="56280.7763">-1026 3606 1566 0,'0'0'69'0,"0"0"15"0,0 0-68 0,0 0-16 16,0 0 0-16,0 0 0 0,0 0 40 0,13 0 4 15,-4 4 0-15,8-4 1 0,1-4 53 0,-1 0 10 16,1 4 3-16,8-3 0 0,0-1-75 0,1-4-16 16,-5 4-2-16,4 4-1 0,5-4-17 0,-5 0 0 0,-4 4 0 0,0 0 0 15,-5 0-13-15,1 0-7 0,4 0 0 0,-4 4-1 31,-5 0-171-31,4-4-35 0,32 4-6 0,-14 0-471 0</inkml:trace>
        </inkml:traceGroup>
        <inkml:traceGroup>
          <inkml:annotationXML>
            <emma:emma xmlns:emma="http://www.w3.org/2003/04/emma" version="1.0">
              <emma:interpretation id="{5B93B03C-5EA6-4C1C-A285-257D5CD370C3}" emma:medium="tactile" emma:mode="ink">
                <msink:context xmlns:msink="http://schemas.microsoft.com/ink/2010/main" type="inkWord" rotatedBoundingBox="21089,3522 26243,3259 26306,4494 21152,475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9897.6268">303 3053 1116 0,'9'0'24'0,"-9"0"6"0,0 0 1 0,9-4 0 0,-1 0-31 0,-3-4 0 0,4-4 0 0,4 4 0 16,-5 5 40-16,6-5 3 0,3 0 0 0,1-4 0 16,-1-3-18-16,1 7-3 0,4-4-1 0,0 0 0 15,-5 1 2-15,1-1 0 0,-1-4 0 0,5 5 0 16,-9-1-3-16,5 0-1 0,0 5 0 0,-5-5 0 16,0 8 11-16,0 0 2 0,-4 0 1 0,0 0 0 0,-5 0-6 15,5 4-2-15,-5-4 0 0,-4 4 0 16,9 4-15-16,-5 0-10 0,-4-4 12 0,9 4-12 0,-9-4 0 0,9 8 0 15,-9-8 0-15,9 8 0 0,-1 3 0 0,-3 1 0 16,-5 4 0-16,4 3 0 0,5 5 0 0,-5-1 0 16,-4 0 0-16,5 16 0 0,3 0 0 0,-3 0 0 15,-5 4 0-15,-5-4 0 0,1 0 0 0,-5 0 0 16,1-4 0-16,-6-3 0 0,6-1 0 0,-6 0 10 16,-3-8-10-16,4 1 12 0,4-1 0 0,0-3 1 15,0-5 0-15,5-3 0 0,0 0-24 0,-1-1-5 16,5-11 0-16,0 0-1 0,0 0 41 0,0 0 8 15,0 0 1-15,0 0 1 0,0 0-3 0,0 0-1 16,0 0 0-16,0 0 0 0,0 0-30 0,0 0 0 16,0 0 0-16,0 0 0 0,5-7 28 0,-1-1-1 0,0-4 0 15,1 0 0-15,4 1-27 0,-9-5 0 0,4 4 0 0,0-3 0 16,5-1 11-16,0-3 0 0,0-5 0 0,4 1 0 16,-4-4-11-16,4-1 10 0,-4-7-10 0,8 0 10 15,1 0-10-15,-1 0 0 0,5 0 0 0,0 0 0 16,0 0 0-16,9 3 0 0,-5 1-14 0,5 4 5 15,-5 4-21-15,5 3-4 16,-5 1-1-16,0 3 0 0,-4 8 35 0,0 0 0 0,-4 4 0 0,-1 4 0 16,1 4 0-16,-5 4 0 0,-4 0 0 0,0 8 0 15,-5 3 0-15,5 4 0 0,-9 1 0 0,0 7 0 16,-5-4 0-16,1 1 0 0,0 7 0 0,-1-4 0 16,-4 4 0-16,1-4 12 0,3-3 0 0,-3 3 0 15,-1-4-2-15,4 0-1 0,-3-3 0 0,3-1 0 0,5-3-9 0,0-1 0 16,-4-3 0-16,8-1 8 0,-4 1-24 0,5-4-6 15,-1-1-1-15</inkml:trace>
          <inkml:trace contextRef="#ctx0" brushRef="#br0" timeOffset="60392.0969">1602 3053 1036 0,'0'0'23'0,"0"0"5"0,0 0 0 0,0 0 1 0,0 0-29 16,0 0 0-16,8-4 0 0,-8 4 0 0,9-4 68 0,-9 4 7 0,0 0 1 0,0 0 1 15,0 0-21-15,0 0-4 0,0 0 0 0,-9 0-1 16,1 4-41-16,-1 0-10 0,0-1 0 0,-4 1 0 15,4 0 53-15,0 0 9 0,5 4 2 0,0 0 0 16,-5 3-52-16,0 5-12 0,5 0 0 0,-1-1 0 16,1 5 0-16,0 7 0 0,4-4 0 0,-5 5 0 15,5-5 0-15,0 4 0 0,0 1 0 0,5-5 0 16,-1 1 0-16,0-1 0 0,1-4 0 0,3 1 0 16,6-1 0-16,-1-3 0 0,-4-4 0 0,4-1 0 15,0 1 31-15,4-4 3 0,-3-4 1 0,3-4 0 0,1 4-5 16,-1-4-1-16,1-4 0 0,4 0 0 0,-5-4-29 0,1 0 0 15,4 1 0-15,-5-5 0 0,1 4 57 0,-1-4 6 16,-3-7 1-16,-1 3 0 0,0-3-52 0,-4-1-12 16,-1-3 0-16,-3-4 0 0,-1 7 0 0,1-3 0 15,-5-5 0-15,0 5 0 0,-5 0 0 0,1 7 0 16,-1 0 0-16,1 5 0 0,-5-1 0 0,0 4 0 16,1 0 0-16,-5 4 0 0,4-3 0 0,-4 3 0 15,4 4 0-15,-4 4 0 16,0-4-48-16,-1 4-13 0,1-1-3 0,0 1-546 15,0 0-110-15</inkml:trace>
          <inkml:trace contextRef="#ctx0" brushRef="#br0" timeOffset="60943.9639">2198 2986 1573 0,'13'-11'69'0,"-8"7"15"16,4 0-67-16,-1 0-17 0,6 0 0 0,-1 0 0 0,-13 4 89 15,13 0 15-15,0 0 2 0,0 4 1 0,-4-4-86 0,0 8-21 16,-5 0 0-16,1 3 0 0,-1 1 29 0,0 4 2 15,1 3 0-15,-1 4 0 0,-4 5 1 0,0 3 1 16,-4-4 0-16,-1 4 0 0,5 1-33 0,-4-1 0 16,0 0 0-16,-1-4 0 0,-4-3 0 0,5-1 0 15,0 1 0-15,-1-9 0 0,-4 1 0 0,5-1 0 16,0-7 0-16,-1 4 0 0,5-12 44 0,-4 8 3 16,0-1 0-16,4-7 0 0,0 0-24 0,0 0-5 15,0 0-1-15,0 0 0 0,0 0 10 0,0 0 1 16,4-7 1-16,-4-5 0 0,4-4-10 0,5 5-3 15,0-5 0-15,0-3 0 0,-1-1-16 0,6-3 0 16,3-5 0-16,1 1 0 0,4 0 0 0,0-1 0 16,-1-3 0-16,6 4 10 15,-1 0-46-15,5-1-8 0,-5 1-3 0,5 0 0 0,0 3 38 0,-5 5 9 16,0-1 0-16,1 5 0 0,-6 3 0 0,-3 0 0 0,0 8 0 16,-5 1 0-16,-13 3 0 0,0 0 0 0,9 11 0 0,-5 5 0 15,0-1 0-15,1 5 0 0,-1-4 0 0,-4 7 0 16,0 4 0-16,-4 1 0 0,-1-1 0 0,5 4 0 15,0 0 0-15,-4-3 0 0,4 7 0 0,0-4 0 16,0 0-22-16,4-4-2 0,-8 1-1 0,4-1 0 16,4-4-142-1,1 1-28-15,17 19-5 0,-14-20-633 0</inkml:trace>
          <inkml:trace contextRef="#ctx0" brushRef="#br0" timeOffset="61913.29">3080 3298 979 0,'0'0'43'0,"0"0"9"15,-4 4-41-15,-1 0-11 0,-3 0 0 0,3 0 0 0,-4 0 104 0,1 0 18 16,-1-4 4-16,9 4 1 0,0-4-37 0,0 0-7 16,0 0-2-16,0 0 0 0,0 0-37 0,0 0-8 15,0 0-2-15,4 0 0 0,9 3 21 0,1-3 4 16,3-3 1-16,1 3 0 0,4-4-21 0,0 0-4 16,4 0-1-16,5 4 0 0,-1-4-6 0,5 0-2 15,1 0 0-15,3 0 0 16,-4 0-42-16,-4 4-8 0,4-4-1 0,-4 4-1 0,-5 0 34 15,0 4 6-15,-4-4 2 0,0 4-675 16,0 0-134-16</inkml:trace>
          <inkml:trace contextRef="#ctx0" brushRef="#br0" timeOffset="63045.7891">4673 3006 1036 0,'0'0'23'0,"0"0"5"0,0 0 0 0,0 0 1 0,0 0-29 0,0-12 0 0,4 4 0 0,-4 8 0 16,-4-11 57-16,4 11 6 0,-5-8 1 0,-3-4 0 15,-1 4 0-15,0 0 0 0,5 1 0 0,-5 3 0 16,0-4-12-16,0 4-3 0,-4 0 0 0,0 0 0 15,-5 4-27-15,5-4-6 0,-4 4 0 0,-5-4-1 16,4 4 20-16,-4 4 4 0,5-4 1 0,-5 4 0 16,0 0-30-16,0 4-10 0,0-4 0 0,0 4 9 15,-4-1-9-15,4 1 8 0,-4 4-8 0,-5 4 8 16,9-1-8-16,0 1 0 0,-4 3-12 0,8 5 12 0,-4-9-9 0,5 9 9 16,-5 3 0-16,4 4 0 0,1 0 0 15,-1-3-8-15,9-1 8 0,-4 4 0 0,0 0 0 0,8 1 0 16,1-5 0-16,0 0 0 0,4-3 0 0,0-1 0 15,4 0 0-15,5-7 0 0,0 0 22 0,4-1 2 16,-4-7 0-16,13 4 0 0,-1-12-24 0,-3 4 0 0,0-4 0 0,-1-4 0 16,1-4 18-16,4-4-1 15,4 4 0-15,0-7 0 0,1-1-3 0,3-3-1 16,-8 3 0-16,5-7 0 0,-6-9 17 0,1 5 3 16,5-4 1-16,-1-4 0 0,-4-4-34 0,4 4-17 15,-4-4 1-15,5-8 1 0,-1 4 24 0,0-4 5 16,-4 0 1-16,4 5 0 0,1-1-24 0,-1 0-5 15,0 4-1-15,-8-4 0 0,0 4 24 0,-1 0 5 0,1 0 1 0,-5 4 0 16,-4-4-27-16,4 4-6 0,4 0-1 0,1-1 0 16,-1 5 31-16,-3 4 5 0,-1 0 2 0,4-1 0 31,-4 5-67-31,-4 3-12 0,0-3-4 0,-5 11 0 0,5-3 52 0,-9 3 12 0,-4 4 0 0,4 8 0 16,0 0 0-16,0 0 0 0,0 0 0 0,0 0 0 15,-13-4 0-15,8 4 0 0,5 0 0 0,-9 4 0 16,-4 4 9-16,4 4 5 0,-4 3 1 0,5-7 0 15,-1 4-24-15,-4 3-5 0,-5-3-1 0,5 8 0 16,4-5 35-16,-4 5 6 0,-5 3 2 0,5 4 0 16,0 1-45-16,0 7-9 0,-5-4-2 0,5 12 0 15,-4-8 53-15,-1 4 11 0,5 4 1 0,0 0 1 0,-5 4-10 0,5 3-1 16,4 1-1-16,-4 4 0 0,0-9-15 0,0 9-3 16,0-4-8-16,4-1 12 0,0-3 0 0,0-8-1 15,1 0 0-15,3-4 0 0,1-3-3 0,-1-9-8 16,5 0 12-16,5 1-4 0,-1-9-8 0,1-3-14 15,3 0 3-15,1-4 1 16,4-5-171-16,9-3-35 0,26-7-6 0,1-9-2 0</inkml:trace>
          <inkml:trace contextRef="#ctx0" brushRef="#br0" timeOffset="63616.2868">5182 3095 921 0,'0'0'82'0,"0"0"-66"0,0 0-16 0,0 0 0 16,-9 8 132-16,0 4 22 0,0-8 5 0,1 0 1 15,-1 4-68-15,9-8-12 0,0 0-4 0,0 0 0 16,0 0-37-16,0 0-8 0,0 0-2 0,0 0 0 15,0 0-17-15,13-4-3 0,5-4-1 0,-1 0 0 16,5 0 6-16,0 0 1 0,4-7 0 0,-4 3 0 16,-4 0-15-16,-1 1-13 0,1 3 2 0,4-4 1 0,-5 1 10 15,-4-5 0-15,1 4-9 0,-1 1 9 0,0-1 0 16,0 0 0-16,-13-3-9 0,5-1 9 0,3 0 0 0,-3 1 0 16,-5-1 11-16,-5 4-11 15,5-3 0-15,0 3 0 0,9 0 0 0,-13 1 0 0,-5 3 0 0,-4-4 15 16,4 4-2-16,-4 1 0 0,0 3-22 0,4 4-5 15,-4 4-1-15,-5-4 0 0,5 4 24 0,-5-4 5 16,1 7 1-16,-1-3 0 0,1 4-15 0,4 4-16 16,-5-1 3-16,5 1 1 0,-5 0 12 0,5 3 16 15,-4-3-3-15,-1 8-1 0,5-5-12 0,-5 5 8 16,10 3-8-16,-1 1 0 0,-4-1 0 0,4 4 0 16,0-3 0-16,0-1 0 0,5 0 31 0,0 5 9 15,-1-9 3-15,1 9 0 0,-1-5-18 0,1 4-3 16,4-7-1-16,0-1 0 0,9 1-21 0,-5-1-12 15,-4-3 2-15,9-1 0 0,0-7 10 0,8 4-10 16,1-4 10-16,4 0-10 16,4-5-130-16,5 1-25 0</inkml:trace>
        </inkml:traceGroup>
        <inkml:traceGroup>
          <inkml:annotationXML>
            <emma:emma xmlns:emma="http://www.w3.org/2003/04/emma" version="1.0">
              <emma:interpretation id="{B992E496-8DD3-40EF-A756-6B510B038803}" emma:medium="tactile" emma:mode="ink">
                <msink:context xmlns:msink="http://schemas.microsoft.com/ink/2010/main" type="inkWord" rotatedBoundingBox="26740,3061 29344,2929 29408,4198 26805,433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4969.8693">6586 3002 1346 0,'0'0'60'0,"0"0"12"0,0 0-58 0,13 4-14 0,4-4 0 0,-4 0 0 15,5 0 36-15,-5 0 5 0,9 0 1 0,0-4 0 16,-4 0 18-16,4 0 3 0,-5-4 1 0,1 0 0 16,8 5-52-16,-4-5-12 0,-5 0 0 0,5 0 0 15,0-4 39-15,0 5 5 0,0-5 0 0,-4 0 1 16,-1 1-21-16,-4 3-5 0,1-4-1 0,3 0 0 15,-8 5-18-15,0-13 0 0,-1 8 0 0,1-3 0 16,0-1 0-16,-5-3 0 0,5-1 0 0,-4 5 0 16,-1-1 25-16,0 4-1 0,-4-7-1 0,5 7 0 15,-1-4-37-15,-4 1-7 0,-9 3-2 0,1 0 0 16,-1 5 23-16,0 3-11 0,0 0 11 0,-4 0-8 16,-4 4-18-16,-1 4-3 0,0 0-1 15,-3 4 0-15,3-1 30 0,-8 5 0 0,8 4-8 0,-4-5 8 0,0 9 0 16,5 3 0-16,-5-11 0 0,0 11 0 0,9-3 0 0,-1 3 0 15,1 1 0-15,0 7 0 0,9-8 0 0,-1 8 0 16,1 1 0-16,4 3 0 0,4-4 0 0,5 0 8 16,4 4 0-16,5-4-8 0,-5-3 29 0,5-1-1 15,4-4 0-15,-1 1 0 16,1-5-64-16,0-7-12 0,9 0-4 0</inkml:trace>
          <inkml:trace contextRef="#ctx0" brushRef="#br0" timeOffset="65358.3127">7459 2764 1728 0,'0'0'76'0,"0"0"16"0,13-8-73 0,-13 8-19 0,0 0 0 0,13 0 0 15,-13 0 0-15,9-4 0 0,4 0 0 0,-13 4 0 16,9 4 73-16,-9-4 11 0,0 0 3 0,8 8 0 15,1 0-46-15,-4 4-9 0,-10-5-1 0,10 9-1 16,-1-4-15-16,-4 3-3 0,0 1-1 0,0-1 0 16,-4 9-11-16,4-1 0 0,0-3 0 0,-5 3 0 15,1 1-9-15,4-5-4 0,-5 1-1 0,5-5 0 16,-4 1 22-16,0-1 5 0,4-7 1 0,0 4 0 16,0-4-14-16,0-8 0 0,0 7 0 0,0-7 0 15,0 0 54-15,0 0 8 0,0 0 2 0,0 0 0 0,0 0-44 0,0 0-8 16,0-11-1-16,8 3-1 0,-8 0 11 0,0 0 3 15,5 1 0-15,-5-1 0 0,0-4-9 0,4-4-2 16,1 1 0-16,-1-1 0 0,0 5-13 0,1-5 0 16,-1 0 0-16,1 1 0 0,3-1 0 0,1-3 0 15,0 7 0-15,4-8 0 16,-4 5-42-16,4-5-2 0,5 1 0 0,-1 3 0 16,5-3-76-16,0 3-16 0,0-3-4 0,0-1 0 0</inkml:trace>
          <inkml:trace contextRef="#ctx0" brushRef="#br0" timeOffset="65994.9739">8011 2756 1324 0,'0'0'118'0,"0"0"-94"0,9-4-24 0,4 0 0 15,-4 0 0-15,4 4-10 0,0 0 1 0,1 0 0 16,-6 0 103-16,1 0 21 0,-9 0 4 0,0 0 1 15,5 4-44-15,-1 4-9 0,0 0-2 0,1 0 0 16,-5 3-52-16,-5 1-13 0,5 0 0 0,-4-4 0 16,0 7 54-16,-1-3 8 0,5 4 2 0,-4-9 0 15,4 5-52-15,0-4-12 0,-5 0 0 0,1-1 0 16,4-7 0-16,0 12 0 0,0-12 0 0,0 0 0 16,0 0 0-16,0 0 0 0,0 0 0 0,0 0 0 0,0 0 0 0,0 0 0 0,0 0 0 0,0 0 0 15,0 0 54-15,-9-8 8 0,5-3 2 0,-1 3 0 16,5-4-52-1,5 4-12-15,-1 1 0 0,5-9 0 16,0 0 0-16,0 1 0 0,-1-1 0 0,6 4 0 0,-6-3 0 0,5 3 0 16,5 0 0-16,-5 5 0 0,0-1 0 15,0 0 0-15,1 4 0 0,-6 4 0 0,-8 0 0 0,9 4 0 16,-9-4 0-16,9 8 0 0,-5 0 0 0,5 3 0 16,-4 1 0-16,3 4 0 0,-3-5 0 0,-1 1 0 15,0 4 0-15,5-5 0 0,0 5 0 0,-5 0 0 16,5-9 0-16,0 5 0 0,0 0 0 0,-5-1 0 15,1-3 0-15,-1 4 0 0,0-4 0 0,1 0 0 16,-5-8 0-16,0 7 0 0,0-7 0 0,0 8 0 16,0 4 0-16,-5-4 0 0,5-8 0 0,0 0 0 15,-8 4 0-15,8-4 0 0,0 0 0 0,0 0 0 16,0 0 0-16,0 0 0 0,0 0 0 0,0 0 0 16,0-12 0-16,4 0 0 0,0-3 0 0,5 3 0 0,0 0 0 0,0 0 0 15,4-3 0-15,0-1 0 0,0 5 0 0,0-9 0 16,0 8 8-16,-4 1 0 0,4-5-8 0,1 8 12 15,-6 0-12-15,5 1-8 0,-4-1 8 0,0 8-13 16,-9 0 13-16,13-4 0 0,-8 0 0 0,-5 4 0 16,0 0 0-16,8 8 0 0,-8-8 0 0,5 8 0 15,-5 3 0-15,4 1 0 0,-4 0 0 0,4 3 0 16,-4-7 0-16,0 8 0 0,0-5 0 0,5 1 0 16,-5 4 0-16,4-5 0 0,1 5 0 0,-1 0-722 15,5-5-138-15</inkml:trace>
          <inkml:trace contextRef="#ctx0" brushRef="#br0" timeOffset="64187.8082">5971 2678 172 0,'18'4'16'0,"-18"-4"-16"0,0 0 0 0,0 0 0 15,0-4 178-15,-4 0 33 0,-1 0 6 0,-4 4 2 16,5 4-107-16,-5-4-22 0,9 0-4 0,0 0-1 16,0 0-8-16,0 0-1 0,0 0-1 0,0 0 0 0,0 0-24 0,0 0-5 15,0 0-1-15,18-4 0 16,8 0-8-16,0 1-1 0,-4-5-1 0,9 4 0 16,9-4-5-16,-1-4-1 0,1 8 0 0,3-3 0 0,1-1-9 15,-4 0-1-15,-1 4-1 0,1-4 0 0,-1 1-18 0,-4 3 10 16,0-4-10-16,0 4 8 0,1-8-8 0,-1 4-9 15,-5 1 9-15,5 3-13 16,-8-4-27-16,4 0-4 0,-5 0-2 0,5 1 0 16,-5-1-126-16,0 0-26 0,27-8-5 0,-22 9-1 0</inkml:trace>
          <inkml:trace contextRef="#ctx0" brushRef="#br0" timeOffset="64534.3899">6748 1976 576 0,'0'0'51'0,"0"0"-41"0,0 0-10 0,0 0 0 15,0 0 104-15,0 0 20 0,0 0 3 0,0 0 1 16,0 0-52-16,0 0-9 0,-9 4-3 0,5 8 0 15,-5-12 38-15,0 8 7 0,0 3 2 0,-4 5 0 16,0 3-43-16,4 5-8 0,-4-1-1 0,0 4-1 16,-5 9-28-16,1 3-6 0,-5 0 0 0,4 7-1 15,-4 5 23-15,1 4 5 0,3 3 1 0,-8 1 0 16,4-1-20-16,0-3-4 0,0-1-1 0,0 5 0 16,0-5-10-16,0-3-1 0,0 0-1 0,5-4 0 15,-5-8-36-15,8-8-7 0,1 4-2 16,5-8 0-16,-1 1 75 0,4-5 15 0,1-4 4 0,-5-3 0 15,9 0-103-15,0-1-20 0,0-7-4 0,9 4-948 16</inkml:trace>
        </inkml:traceGroup>
        <inkml:traceGroup>
          <inkml:annotationXML>
            <emma:emma xmlns:emma="http://www.w3.org/2003/04/emma" version="1.0">
              <emma:interpretation id="{22D785E2-E73A-4307-B572-64646EAAC83A}" emma:medium="tactile" emma:mode="ink">
                <msink:context xmlns:msink="http://schemas.microsoft.com/ink/2010/main" type="inkWord" rotatedBoundingBox="29820,3260 32867,3105 32930,4349 29883,450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7609.2971">10302 2417 1958 0,'0'0'43'0,"0"0"9"0,0 0 1 0,0 0 3 0,0 0-45 0,0 0-11 15,0 0 0-15,0 0 0 0,0 0 12 0,0 0 0 16,-5 8 0-16,5-8 0 16,-4 7-115-16,4-7-22 0,-9 16-5 0,9-16-1 0</inkml:trace>
          <inkml:trace contextRef="#ctx0" brushRef="#br0" timeOffset="68021.2989">10648 2468 1465 0,'0'0'32'0,"0"0"6"0,0 0 2 0,0 0 2 0,0 0-34 0,0 0-8 0,0 0 0 0,0 0 0 15,0 0 52-15,0 0 8 0,-9 0 1 0,1 0 1 16,-1 3-42-16,9-3-9 0,0 0-2 0,0 0 0 16,-5 12-9-16,-3 0 0 0,3-4 0 0,1-1 8 15,-5 1 2-15,5 0 0 0,-5 4 0 0,5-1 0 16,4 1-10-16,-9 0 0 0,4 3 0 0,1 1 0 15,-5 0 0-15,5-1 0 0,-5 1-8 0,5 3 8 0,4-3 0 16,-5 0 0-16,5-1 0 0,0 5 8 0,0-1-8 16,0 1-14-16,0-1 3 0,0 1 1 0,0-1 59 0,0 5 12 15,0-17 3-15,0 5 0 0,0 4-20 0,0-5-3 16,0 1-1-16,0 0 0 0,5-1-12 0,-1-3-4 16,-4 4 0-16,0-4 0 0,0-8-24 0,-4 11 0 15,-1 1 0-15,-3 0 0 16,-6 0-16-16,1-1-9 0,-9-3-2 0,-4 4-605 15,0-4-122-15</inkml:trace>
          <inkml:trace contextRef="#ctx0" brushRef="#br0" timeOffset="68355.9165">11004 2448 1036 0,'0'0'92'0,"0"0"-73"0,0 0-19 0,0 0 0 15,0 0 116-15,0 0 20 0,0 0 4 0,0 0 1 16,0 0-25-16,0 0-6 0,0 0-1 0,0 0 0 15,8 0-45-15,1 0-8 0,4 0-3 0,0 4 0 16,1 0-37-16,3-4-7 0,-4 0-1 0,5-4-8 16,-1 4 15-16,1-4-4 0,0 4-1 0,3-4 0 0,-3 0-10 0,0 0 0 15,-5 0 0-15,0 4 0 16,0-3-49-16,-4-1-12 0,-9 4-3 0,9 0-546 16,-9 0-110-16</inkml:trace>
          <inkml:trace contextRef="#ctx0" brushRef="#br0" timeOffset="68759.5376">11148 2144 824 0,'0'0'36'0,"0"0"8"0,5-4-35 0,-5 4-9 0,0 0 0 0,4-4 0 16,5-8 85-16,-5 5 15 0,-4 7 4 0,9-4 0 16,0-4-18-16,-9 8-3 0,0 0-1 0,9 0 0 15,-9 0-14-15,8 0-4 0,-8 0 0 0,0 0 0 16,0 0-8-16,0 0-3 0,0 0 0 0,0 0 0 16,0 0-14-16,5 8-3 0,-1 3-1 0,-4 1 0 15,0-12-3-15,0 8-1 0,0 4 0 0,-4-5 0 16,4 5-11-16,-5 0-3 0,5-4 0 0,0 7 0 15,0-3-17-15,5 0 0 0,-5-5-13 0,0 9 5 16,0 7 8-16,0-7 0 0,0 7 0 0,0 5 0 0,-5-1 31 0,5 0 8 16,0 4 1-16,-4 5 1 0,4-1-22 0,-4 0-5 15,-1 0-1-15,1 4 0 0,-1-4-13 0,-3 0 8 16,-1 0-8-16,0 4 0 0,5-8 8 0,-5-3-8 16,5 3 0-16,-5-4 9 0,9 4-24 0,-5-3-5 15,5-1 0-15,0 0-1 16,0-7-117-16,0-1-23 0,0-3-5 0</inkml:trace>
          <inkml:trace contextRef="#ctx0" brushRef="#br0" timeOffset="68985.0944">11289 2893 1267 0,'0'0'112'0,"4"-4"-89"0,5-4-23 0,-5 4 0 15,-4 4 107-15,13 0 17 0,-8 0 3 0,-5 0 1 16,13 0-88-16,-13 0-16 0,4 4-4 0,-4-4-1 16,0 0 26-16,9 8 6 0,-9 3 1 0,0 1 0 15,0 0-36-15,0 3-6 0,-9 1-2 0,5 0 0 16,0-9-18-16,-1 5-4 0,1 4-1 0,-1-5 0 16,1 1-81-1,0 0-17-15,4-4-3 0</inkml:trace>
          <inkml:trace contextRef="#ctx0" brushRef="#br0" timeOffset="66529.9599">9056 2702 345 0,'0'0'15'0,"0"0"4"0,0 0-19 0,0 0 0 15,0 0 0-15,0 0 0 0,0 0 260 0,0 0 48 16,0 0 9-16,0 11 3 0,0-3-205 0,-5 0-41 16,1 4-8-16,-1-1-2 0,1 5 0 0,0-4 0 15,4 3 0-15,4 5 0 0,-4-9 0 0,4 9 0 16,1-5 0-16,-5 5 0 0,4-4-51 0,1-1-13 16,-1 1 0-16,5-5 0 0,0 5 0 0,-5-4-8 15,5-1 8-15,0 1-13 16,-1-8-43-16,-8-4-9 0,9 4-2 0,-9-4-533 15,9 8-108-15</inkml:trace>
          <inkml:trace contextRef="#ctx0" brushRef="#br0" timeOffset="66707.7851">9249 2358 1958 0,'-5'-19'43'0,"5"19"9"0,0 0 1 0,0 0 3 0,-8-8-45 0,8 8-11 0,0 0 0 0,0 0 0 16,0 0 0-16,0 0 0 0,0 0 0 0,0 0 0 15,0 0-49-15,0 0-12 0,0 0-3 0,8 8 0 16</inkml:trace>
          <inkml:trace contextRef="#ctx0" brushRef="#br0" timeOffset="67161.7387">9450 2694 864 0,'0'0'76'0,"0"0"-60"16,14 4-16-16,3 0 0 0,1 7 44 0,-5-11 5 16,0 8 2-16,5 4 0 0,-5 3 8 0,4 5 1 15,-4-1 1-15,1 1 0 0,-10 7 39 0,5-3 7 16,-5-1 1-16,-4 4 1 0,0-3-39 0,-4-1-8 15,-1-3-2-15,1-1 0 0,0 1-29 0,-5-5-7 16,0 1 0-16,0-1-1 0,5-7 45 0,-5 0 8 16,5 0 3-16,-5 0 0 0,0-8-45 0,9 0-9 15,0 0-1-15,0 0-1 0,0 0 2 0,0 0 1 16,0 0 0-16,0 0 0 0,5-8-26 0,-5 0 0 16,4-4 0-16,0 1 0 0,5 3 0 0,-4-4 0 15,3-4 0-15,1-3 0 0,4-1 0 0,0 1 0 0,1-1 0 0,-1 1 0 16,4 3 0-16,-4 1 0 0,5-1 0 15,4 1 0-15,-9-1 0 0,5 8 0 0,-1 4 0 16,-4 0 0-16,1-3 0 0,-6 3 0 0,-8 4 0 16,13 0 0-16,-13 0 0 0,0 0 0 0,0 0 0 0,9 11 0 15,-4-3 0-15,-1 4 0 0,0 0 0 0,1-5 0 16,-5 5 0-16,0 0 0 0,0-4 0 0,0 3 0 16,0 1 0-16,0 4 0 0,4-5 0 0,-4 1-11 15,9 0 11-15,-5-1 0 0,1 1 0 0,-1-4 0 16,5 0-29-16,0-1-4 0,-5 1-1 0,5 0 0 15,0 0-46-15,-5 4-10 0,0-5-2 0,-4-7-828 16</inkml:trace>
          <inkml:trace contextRef="#ctx0" brushRef="#br0" timeOffset="67439.1363">10034 2690 1728 0,'0'0'153'0,"13"-4"-122"16,-4 0-31-16,8 0 0 0,-8 4 0 0,4 4 0 15,1-4 0-15,-1 8 0 0,0 0 64 0,-4 7 6 16,-1-11 2-16,-3 8 0 0,4-4-13 0,-5 3-3 0,-4 5 0 0,4-4 0 16,-4 7-42-16,5-3-14 15,-10 3 8-15,5 1-8 0,5-1 0 0,-5 5 0 0,0-5 0 0,0 1 0 16,0-1 0-16,4 1 10 0,-4-9 0 0,5 5 0 15,3 0-10-15,1-5 0 0,0 1 0 0,0-4 0 32,4 3-37-32,0-3-3 0,-4-8-1 0,4 4-591 0,-4 0-119 0</inkml:trace>
          <inkml:trace contextRef="#ctx0" brushRef="#br0" timeOffset="69153.3104">11552 2674 1728 0,'-13'-11'76'0,"13"11"16"0,0-8-73 0,0 0-19 15,0 8 0-15,0 0 0 0,4-4 55 0,-4 4 7 16,0 0 2-16,0 0 0 15,13 0-129-15,-13 0-26 0,0 0-5 0,0 0 0 0</inkml:trace>
          <inkml:trace contextRef="#ctx0" brushRef="#br0" timeOffset="69537.7524">12078 2686 806 0,'0'0'72'0,"0"0"-58"0,5-4-14 0,-5 4 0 16,0 0 105-16,0 0 19 0,0 0 3 0,0 0 1 16,-5-8 0-16,-3 4 0 0,3-3 0 0,-3 7 0 15,-1-4-71-15,0 4-13 0,-4 0-4 0,0 4 0 16,4-1-26-16,-4 1-6 0,0 0 0 0,-5 4-8 15,5 0 11-15,0 0-11 0,0-1 10 0,-5 5-10 16,5 8 25-16,0-5-1 0,-1 1 0 0,6 3 0 16,-1 1 23-16,-4-1 4 0,4 5 1 0,0-1 0 15,5 1-42-15,-5-1-10 0,5-4 0 0,-5 5 0 16,9-5 25-16,-4 5 3 0,4-5 1 0,0 1 0 0,0 3-20 16,0 1-9-16,4-5 8 0,5 4-8 0,-1-3 10 15,1-1-10-15,4-3 12 0,1 4-12 0,-1-5 9 0,4 1-9 16,1-1 0-16,-1-3 9 15,5 0-35-15,-4-4-7 0,4-1-2 0,4 5-637 16,5-8-128-16</inkml:trace>
        </inkml:traceGroup>
      </inkml:traceGroup>
      <inkml:traceGroup>
        <inkml:annotationXML>
          <emma:emma xmlns:emma="http://www.w3.org/2003/04/emma" version="1.0">
            <emma:interpretation id="{5785DEA7-DD46-4087-9B81-31D13A3EF4C4}" emma:medium="tactile" emma:mode="ink">
              <msink:context xmlns:msink="http://schemas.microsoft.com/ink/2010/main" type="line" rotatedBoundingBox="19590,5144 30296,4599 30367,5985 19660,6530"/>
            </emma:interpretation>
          </emma:emma>
        </inkml:annotationXML>
        <inkml:traceGroup>
          <inkml:annotationXML>
            <emma:emma xmlns:emma="http://www.w3.org/2003/04/emma" version="1.0">
              <emma:interpretation id="{25E0067B-CF43-4167-9E6A-600A34E15340}" emma:medium="tactile" emma:mode="ink">
                <msink:context xmlns:msink="http://schemas.microsoft.com/ink/2010/main" type="inkWord" rotatedBoundingBox="19594,5235 21653,5131 21719,6425 19660,653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1993.5125">-267 4819 1324 0,'0'0'118'0,"0"0"-94"0,8-8-24 0,1-3 0 16,-4-1 92-16,-1 4 15 0,0-4 2 0,5 5 1 15,0-1-20-15,0 0-4 0,-9 8-1 0,0-8 0 0,8 0-69 0,-3 1-16 16,-10 3 0-16,-3 0 0 0,8 4 0 0,-9 0 0 15,0 0 0-15,-4 4 0 0,0 0 0 0,-5 3 0 16,5 1 0-16,0 0 0 0,-13 0 0 0,4 4 0 16,9-1 0-16,-1 1 0 0,-3 7 0 0,4-3 0 15,0 4 0-15,4-1 0 0,9 1 0 0,-5-1 0 16,-3 1 0-16,8-1 0 0,4 1 0 0,5-9 0 16,-5 5 0-16,9-4 0 0,-8-5 0 0,8 1 0 15,4-4 0-15,1 0 0 0,-5-4 0 0,0-4 0 16,9 4 0-16,0-8 0 0,-4 0 0 0,-1 1 0 15,1-5 0-15,-1 0 0 0,1 1 8 0,-1-1 1 16,-8-4 0-16,0 5 0 0,9-5 6 0,-10 0 1 16,-3 1 0-16,-1-1 0 0,-4 1 17 0,4 3 4 15,-4-4 1-15,-4 5 0 0,0-5-20 0,-1 4-4 16,5 4-1-16,-4-3 0 0,-9 3-13 0,4 0 0 16,9 4 0-16,0 4 0 0,-13-4 0 0,0 8-13 0,-5-4 1 0,5 4-999 15</inkml:trace>
          <inkml:trace contextRef="#ctx0" brushRef="#br0" timeOffset="72309.1124">228 4144 1152 0,'9'-7'102'0,"-4"-1"-82"16,-5 0-20-16,0 8 0 0,8-4 125 0,-8 4 21 15,0 0 4-15,0 0 1 0,0 0-67 0,5 0-12 16,8 0-4-16,-9 4 0 0,5 4-8 0,-5 4-1 16,5-1-1-16,0 13 0 0,-9 3-38 0,0 4-7 15,0 4-1-15,-4 4-1 0,-1 4 25 0,-4 0 4 16,-8 0 2-16,4 4 0 0,4-4-16 0,-9-4-3 15,-4 4-1-15,1-4 0 16,3-4-38-16,0 0-8 0,10-4-2 0,-5 0 0 16,-5 0-112-16,14-7-22 0,8 3-5 0,0-7-703 0</inkml:trace>
          <inkml:trace contextRef="#ctx0" brushRef="#br0" timeOffset="71221.3034">-956 4554 1422 0,'0'0'31'0,"0"0"6"0,0 0 2 0,0 0 1 0,0 0-32 0,0 0-8 15,0 0 0-15,0 0 0 0,0 0 39 0,0 0 5 16,0 0 2-16,0 0 0 0,0 0-19 0,0 0-4 15,0 0-1-15,0 0 0 0,-5 12 11 0,1-1 3 16,4 1 0-16,-4 8 0 0,-5-5 2 0,0 1 1 16,5-1 0-16,-1 5 0 0,1 3-5 0,0 1-1 15,-10-1 0-15,10 4 0 0,4 1-13 0,-4-1-4 0,-5 8 0 0,0 0 0 16,0 4 20-16,5 0 3 16,-5-4 1-16,-4 8 0 0,0-4-23 0,4-4-4 15,5 4-1-15,-5-8 0 0,-9 1-1 0,10-9-1 16,3 4 0-16,5-7 0 0,-4-1-10 0,-1-3 0 15,-3-4 0-15,8-5 0 0,4 1 0 0,-4-8 0 16,0 0-12-16,0 0 12 16,9 0-190-16,-9 0-30 0,-5-19-7 0,14-1-573 0</inkml:trace>
          <inkml:trace contextRef="#ctx0" brushRef="#br0" timeOffset="71513.765">-1132 4687 1209 0,'9'-16'53'0,"-9"12"12"0,-9-8-52 0,5 5-13 0,4-5 0 0,4 0 0 15,5 0 88-15,-4 1 16 0,-1-1 2 0,9 0 1 16,5-3-73-16,4-1-14 0,0-3-4 0,4 3 0 16,9 0-7-16,0 1-1 0,5-5-8 0,-1 5 12 15,-8-5 28-15,13 5 4 0,8 7 2 0,-8-4 0 16,-13 4-22-16,0 1-4 0,4-1 0 0,0 4-1 0,-5 4-11 0,-3 0-8 15,-14 8 9-15,4-1-9 0,1 1 27 0,-5 4-1 16,-13 0 0-16,-4 7 0 0,8 1-7 0,-4-1-2 16,-4 1 0-16,-9-1 0 0,-1 5 3 0,-3-5 0 15,8 1 0-15,-13-1 0 0,-4 1-9 0,0-5-2 16,4 5 0-16,0-5 0 0,-9 1-17 0,0-1-4 16,-4 5-1-16,4-4 0 15,-4-5-38-15,0 5-7 0,5-4-2 0,8-1 0 16,0 1-33-16,4-4-7 0,-4 3-2 0,9-3-652 0</inkml:trace>
          <inkml:trace contextRef="#ctx0" brushRef="#br0" timeOffset="72774.4693">487 4550 1785 0,'0'0'159'0,"0"0"-127"0,0 0-32 0,0 0 0 15,0 0 66-15,0 0 7 0,0 0 2 0,5 12 0 16,-5-4-41-16,0 3-8 0,4 1-2 0,0 0 0 16,-4 3-16-16,5-3-8 0,-1 0 0 0,1-1 8 15,-1-3 0-15,0 0-8 0,-4-8 12 0,14 8-4 16,-10 0-8-16,9-5 0 0,-13-3 0 0,13 0 0 15,0-3 0-15,-4 3 0 0,4-8 0 0,1 0 8 16,3 0-8-16,1 0 0 0,-1 1 0 0,1-5 0 0,-1 4 12 16,1-4 6-16,-5 5 2 0,0-5 0 0,5 4-30 15,-1 4-6-15,-4-4 0 0,1 4-1 0,-1 8 17 0,0 0 16 16,0 4-4-16,-4 4 0 0,-5-1-12 0,1 9-16 16,-5-1 3-16,0 1 1 0,0 7 20 0,-5 4 4 15,-4 1 0-15,1 3 1 0,-1 4-13 0,0 0-18 16,-4 0 4-16,0 4 1 0,0-4 25 0,-1 4 4 15,1-8 2-15,0 4 0 0,-4 0-18 0,-5-8 0 16,4 0 8-16,5 0-8 0,-5-3 0 0,5-5 8 16,-4-4-8-16,-1 1 0 0,1-1 11 0,3-3-11 15,1-4 10-15,0-1-10 0,0-7 21 0,9 0-1 16,-5-8-1-16,0 4 0 0,5 0 25 0,-1-7 6 16,1-1 1-16,4-8 0 0,0 4-19 0,0-7-4 0,4-4-1 15,5-1 0-15,9-3-27 0,-1 0 0 0,1-5 0 16,8 1 0-1,5 4-19-15,-5-4-9 0,5 3-1 0,-1 1-1114 0</inkml:trace>
        </inkml:traceGroup>
        <inkml:traceGroup>
          <inkml:annotationXML>
            <emma:emma xmlns:emma="http://www.w3.org/2003/04/emma" version="1.0">
              <emma:interpretation id="{4669E1F8-20B1-4930-85B4-7B6EA511BB76}" emma:medium="tactile" emma:mode="ink">
                <msink:context xmlns:msink="http://schemas.microsoft.com/ink/2010/main" type="inkWord" rotatedBoundingBox="22190,5690 24443,5575 24466,6027 22213,614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4472.7249">2742 4667 1785 0,'35'-8'159'0,"-35"8"-127"0,5-8-32 0,4 1 0 15,-1 3 32-15,6 0 1 0,-1 0 0 0,4 4 0 16,1 0-14-16,-1 0-3 0,1 0-1 0,-1 4 0 15,1 4 36-15,-5-1 7 0,5 5 2 0,-5 4 0 16,-4-5-45-16,-5 1-15 0,5 4 9 0,-5 3-9 16,-4-3 0-16,0 3 0 0,-4-3 0 0,-1 3 0 0,1 5 0 0,0-1 0 15,-14-7 0-15,5 3 0 0,0-7 0 0,0 4 0 16,4-1 0-16,0-7 0 0,0 4 56 0,1-4 7 16,8-8 1-16,0 0 0 0,-5 3-52 0,5-3-12 15,0 0 0-15,0 0 0 0,0 0 0 0,9-7 0 16,4-1-12-16,-4-4 12 0,4-3 0 0,0 3 0 15,0-4 0-15,0-3 9 0,1 3-9 0,-6-3 0 16,6-1 9-16,3 1-9 0,-4-5 11 0,5 5-3 16,-1-1 0-16,1 1 0 0,4-1-8 0,-5 9 0 15,5-1 9-15,-4 4-9 0,-1 0 0 0,-8 8 8 16,-9 0-8-16,13 8 0 0,-13-8 0 0,5 16-20 16,-1-1 4-16,1 5 1 0,-1-1 15 0,-4 5 0 15,-4-5 0-15,8 5 0 0,-4-5 0 0,0 1 0 16,-4-1 0-16,4 1 0 0,4-9 0 0,-4 5 0 15,0-4 0-15,0-1 0 0,0-11 0 0,4 8 0 16,5 0 0-16,-9-8 0 0,0 0 0 0,0 0 0 0,9 4 0 0,4-8 0 16,-4-4 0-16,4 0 0 0,-9 0 0 0,10-3 0 15,-6-1 48-15,1-7 13 0,-5 3 3 0,5-4 0 16,4-3-77 0,-4 4-15-16,0-9-4 0,4 5 0 0,0-1 32 0,0 1 0 0,5 0 13 0,0 3-4 15,3 5-9-15,1-1 0 0,5 0 0 0,-10 9 0 16,1-1 0-16,-1 4 8 0,-3 0-8 0,-1 4 8 15,0 4 5-15,-9 4 1 0,1 3 0 0,-1 5 0 16,0-4-14-16,-4 7 11 0,0-3-11 0,0 3 10 16,-4 1-10-16,0-5 0 0,-1 5 0 0,5-5 0 15,-4 5 0-15,-1-4 0 0,10-5 0 0,-1 9 0 16,1-5-100-16,3 1-21 0,6 0-5 0,3-1-923 16</inkml:trace>
          <inkml:trace contextRef="#ctx0" brushRef="#br0" timeOffset="73473.947">1382 4729 1152 0,'0'0'51'0,"-4"-7"10"0,8-1-49 0,-4 0-12 0,5 0 0 0,-5 0 0 16,0 8 95-16,0 0 16 0,4-3 3 0,5-5 1 16,-9 8-61-16,0 0-12 0,4-4-2 0,5 0-1 15,0 4 5-15,4-4 2 0,-4 8 0 0,8-4 0 16,-4 4-17-16,1 4-3 0,3 3-1 0,-4 5 0 16,0 0-9-16,1 3-1 0,-6 4-1 0,-3 1 0 15,-1-1-5-15,-4 5-1 0,0-5 0 0,-4 8 0 16,-1-4-24-16,1 1-6 0,-9-5-1 0,4 1 0 15,-4-5 51-15,4 4 9 0,-4-7 3 0,0 0 0 16,0-9-22-16,-1 1-4 0,6 0-1 0,8-8 0 16,0 0-13-16,0 0 9 0,0 0-9 0,0 0 8 0,0 0 12 0,4-12 3 15,0-3 0-15,10-1 0 0,-6-3-4 0,6-5-1 16,-1-3 0-16,0 0 0 0,9-1 10 0,-5-3 1 16,1-4 1-16,8 0 0 0,1 4-30 0,-1 0 0 15,-4-1 0-15,9 5 0 0,-5 4 0 0,-4 3 0 16,-5 5 0-16,1 3 0 0,-5 4-12 0,0 4-8 15,0 4-1-15,-13 0-1 0,9 8 22 0,0 4-9 16,-5 3 9-16,-4 5 0 0,0 3 0 0,-4 4 0 16,0-3 0-16,-1 7 0 0,-4 0 13 0,5 0 10 15,0-3 1-15,-1-1 1 16,5 4-42-16,0-3-9 0,0-9-2 0,5 1 0 16,-1-1-160-16,0 1-32 0</inkml:trace>
          <inkml:trace contextRef="#ctx0" brushRef="#br0" timeOffset="73826.9928">2365 4636 1850 0,'0'0'82'0,"0"0"17"0,-9-4-79 0,0 4-20 0,9 0 0 0,-8 8 0 15,-1 0 33-15,-4-1 3 0,4 5 1 0,0 0 0 16,-4-1-37-16,9-3 0 0,-9 8-9 0,8-1 9 15,5 1 13-15,0 0 11 0,-4-1 1 0,4-3 1 16,4 7-17-16,5-3-9 0,-5-4 10 0,5 7-10 16,-5-7-19-16,10 0-9 0,-6-1-3 15,6-3 0-15,-6 0 62 0,5 0 12 0,-4-4 2 0,4 0 1 0,1-8-25 0,-6 0-5 16,6 0 0-16,-1-4-1 0,-5 0-15 0,1 0 8 16,4-7-8-16,-4 3 0 0,0 0 48 0,0 1 4 15,-5-5 1-15,0 4 0 0,5-3-33 16,-4-1-8-16,-5 1 0 0,0-1-1 0,0 4-11 15,-5 1 0-15,1-1 0 0,-1 4 0 0,-3-4 0 0,-5 9 0 16,-1 3 0-16,-3-4 0 0,-1 0 0 0,1 8 0 16,-5 0 0-16,0-1 0 15,4 5-191-15,1 4-40 0,-18 0-8 0,13-1-1 0</inkml:trace>
        </inkml:traceGroup>
        <inkml:traceGroup>
          <inkml:annotationXML>
            <emma:emma xmlns:emma="http://www.w3.org/2003/04/emma" version="1.0">
              <emma:interpretation id="{B03CACAE-3B8A-4927-9C6D-3B740026FAB8}" emma:medium="tactile" emma:mode="ink">
                <msink:context xmlns:msink="http://schemas.microsoft.com/ink/2010/main" type="inkWord" rotatedBoundingBox="24991,5024 26970,4923 27018,5866 25039,596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5711.6708">4918 4542 230 0,'0'0'20'0,"-4"-4"-20"0,4-7 0 0,0 7 0 16,0 4 320-16,4-8 60 0,-4 8 12 0,0 0 3 16,0 0-229-16,0 0-46 0,-8 0-8 0,-1 0-3 15,-9 0-57-15,5 4-11 0,4 4-2 0,-8-1-1 16,-5 1-29-16,4 4-9 0,1 0 0 0,-1 3 0 15,1 1 0-15,4-1 0 0,-1 1 0 0,6 0 0 16,8 3 0-16,0-7 0 0,0-4 0 0,0 3 0 16,8-3-20-16,1 0 1 0,4 0 1 0,0-8 0 15,1 4-19-15,-1-4-4 0,4-4-1 16,1-4 0-16,-1 4 64 0,1-4 13 0,4 0 2 0,0 1 1 16,-5-1-21-16,1 0-4 0,-5-8-1 0,5 5 0 0,-1-1 12 15,-4 0 3-15,-4 1 0 0,0-1 0 0,0 0-1 16,-1 4 0-16,-3 1 0 0,-5 7 0 0,0 0-18 15,0 0-8-15,0 0 0 0,0 0 8 0,0 0-8 0,-5 11 0 16,5 1 0-16,0 0 0 0,0-1-10 0,0 5 10 16,5-4 0-16,4-1-9 0,-1 5 9 0,1-4-12 15,0-1 12-15,4-3-12 16,0 0-14-16,5 0-3 0,-1-4-1 0,1 4 0 0,0-8 44 16,3 3 9-16,1-3 1 0,0 0 1 0,0-3-40 0,0-5-8 15,0 4-1-15,0 0-1 0,0-8 55 0,0 1 11 16,0-1 3-16,0 0 0 0,-5-7-27 0,5 3-5 15,-9-3 0-15,5-5-1 0,4 1-11 0,-5-1 10 16,1-7-10-16,-5 0 10 0,-4 0-10 0,0 0 0 16,4-1 9-16,-4 1-9 0,-1-4 0 0,-3-4 0 0,4 0 0 0,-5 0 0 15,-8 4-9-15,4 4 0 0,0 0 0 0,-5 3 0 16,5 1-11-16,5 4-1 0,-5 3-1 0,4-3 0 16,-4 7 6-16,0 1 2 0,4 3 0 0,-4 4 0 15,9 0 14-15,-9 0 0 0,0 1-10 0,0 7 10 16,0 0-15-16,0 0 2 0,0 0 0 0,0 0 0 15,0 0 13-15,0 0 10 0,0 0-2 0,0 0 0 16,-9 0-8-16,9 0 0 0,0 0 0 0,-8 4 0 16,-1-1 0-16,-4 5 0 0,4-8 0 0,0 8 0 15,0 0 0-15,1 0-12 0,-1-1 4 0,4 9 8 16,1-4 44-16,-5 3 16 0,0 5 3 0,1 3 1 16,3-3-52-16,-3 7-12 0,3 0 0 0,-4 8 0 0,-4-3 0 15,9 7 0-15,-5 0 0 0,5 3 0 0,-5-3 8 16,0 0 0-16,5 0-8 0,-1 4 12 0,1-4-2 0,4-4-1 15,0 1 0-15,4-1 0 0,5-4-9 0,-4 0 10 16,3-4-10-16,1 1 10 0,4-5-10 0,0-3-9 16,5-1 9-16,-1-3-13 15,5-5-114-15,5-3-22 0,-5 0-5 0</inkml:trace>
          <inkml:trace contextRef="#ctx0" brushRef="#br0" timeOffset="75912.974">5906 4694 1209 0,'0'0'108'0,"0"0"-87"0,0 0-21 0,0 0 0 16,0 0 215-16,8 0 38 0,6 0 8 0,-1 0 2 15,4 0-171-15,1 0-33 0,8 0-7 0,-4-4-2 16,0 4-36-16,0-3-14 0,9-1 11 0,4 0-11 15,-5 0-124-15,1 0-30 16</inkml:trace>
          <inkml:trace contextRef="#ctx0" brushRef="#br0" timeOffset="74762.3133">4221 4605 1785 0,'0'0'159'0,"0"0"-127"0,0 0-32 0,0 0 0 16,0 0 24-16,0 7-2 0,-5 1 0 0,5 0 0 16,0 4 47-16,-4-1 10 0,4 1 1 0,0 4 1 15,0-1-25-15,4 5-4 0,-4-1-2 0,5 1 0 16,-1-1-26-16,1-3-4 0,3 3-2 0,-3 1 0 16,4-4-18-16,-1-1 10 0,1 1-10 0,0-5 8 15,4 1-21-15,0-4-5 0,0 0-1 0,1-8-685 16,-1 4-138-16</inkml:trace>
          <inkml:trace contextRef="#ctx0" brushRef="#br0" timeOffset="74923.791">4497 4320 1951 0,'0'0'86'0,"0"0"18"0,0-8-83 0,0 8-21 16,0 0 0-16,0 0 0 0,0 0 45 0,0 0 5 15,0 0 1-15,0 0 0 16,0 0-139-16,0 0-27 0,0 0-5 0</inkml:trace>
        </inkml:traceGroup>
        <inkml:traceGroup>
          <inkml:annotationXML>
            <emma:emma xmlns:emma="http://www.w3.org/2003/04/emma" version="1.0">
              <emma:interpretation id="{4A8E3EFE-74E7-497B-BAEC-B1F91BE07CCF}" emma:medium="tactile" emma:mode="ink">
                <msink:context xmlns:msink="http://schemas.microsoft.com/ink/2010/main" type="inkWord" rotatedBoundingBox="27585,4737 30296,4599 30358,5823 27647,596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6349.5079">6823 4285 1036 0,'0'0'46'0,"0"0"10"0,0 0-45 0,0 0-11 0,0 0 0 0,0 8 0 16,-9-1 91-16,4-3 16 0,1 0 3 0,4-4 1 15,-4 4-18-15,4-4-3 0,0 0-1 0,0 0 0 16,0 0-26-16,0 0-6 0,0 0-1 0,8 4 0 15,6 0 0-15,-1 0-1 0,4 0 0 0,1-4 0 16,4 0-37-16,4-4-7 0,0 4-2 0,5-4 0 16,0 0 20-16,-1 0 4 0,1 0 1 0,9-4 0 15,-5 5-54-15,-5-5-12 16,6 4-1-16,-6-4-1 0,-8 0-126 0,5-3-26 16,16-13-5-16,-16 9-1 0</inkml:trace>
          <inkml:trace contextRef="#ctx0" brushRef="#br0" timeOffset="76738.1967">7173 3708 1278 0,'0'0'56'0,"9"-8"12"0,0 0-54 0,0 4-14 16,4 0 0-16,-4 0 0 0,0-3 52 0,-1 7 7 15,-8 0 1-15,0 0 1 0,0 0 28 0,0 0 6 0,9-4 1 0,-9 4 0 16,0 0-52-16,0 0-9 0,0 0-3 0,0 0 0 16,0 0 26-16,4 11 5 15,-4 1 1-15,0 4 0 0,0-1-25 0,-4 9-5 16,4-1-1-16,0 4 0 0,-4 5-9 0,-1 3-3 0,1 4 0 0,0 4 0 15,-1-4 0-15,-4 3 0 0,5 5 0 0,0 4 0 16,-5 0-21-16,4-1-13 0,-3 1 1 0,3 0 1 16,-8 3 34-16,9 1 6 0,-5-4 2 0,0-1 0 15,0-7 1-15,1 0 1 16,-1-8 0-16,9 0 0 0,-9 0-77 0,9-7-16 16,0 3-4-16,0-8 0 0,4 1-102 0,1-5-21 0,8 12-4 15,5-15-1-15</inkml:trace>
          <inkml:trace contextRef="#ctx0" brushRef="#br0" timeOffset="76972.8012">7884 4550 1728 0,'0'0'38'0,"0"0"8"0,0 0 2 0,0 0 0 0,0 12-39 0,-4-1-9 15,-1 1 0-15,1 4 0 0,0-1 84 0,-5 1 16 16,5-4 2-16,-5 7 1 0,4-7-43 0,5 3-8 16,-8-3-1-16,8 4-1 0,-5-5-9 0,5-3-1 15,0 4-1-15,0 0 0 0,0-12-39 0,0 0 0 16,5 7 0-16,-5-7 0 16,8 4-144-16,1 0-23 0</inkml:trace>
          <inkml:trace contextRef="#ctx0" brushRef="#br0" timeOffset="77130.32">8073 4063 1670 0,'0'0'148'16,"0"0"-118"-16,-9-4-30 0,0 0 0 16,5 0 101-16,-5 4 15 0,0 0 2 0,-4 4 1 15,9-4-128-15,-5 0-26 0,0 0-5 0,9 0-852 16</inkml:trace>
          <inkml:trace contextRef="#ctx0" brushRef="#br0" timeOffset="77764.3705">8314 4211 345 0,'0'0'15'0,"0"0"4"0,9-4-19 0,4 0 0 16,-4 4 0-16,0 0 0 0,-1 4 291 0,-8-4 54 16,5 8 11-16,4 3 3 0,-9 5-217 0,4 0-43 15,-4 3-9-15,4 4-2 0,-4 1-29 0,0 3-7 16,0 0 0-16,0 5-1 0,0-9-30 0,0 0-5 16,0-3-2-16,0 3 0 0,0-7 32 0,0 0 6 15,0-1 2-15,0-3 0 0,-4-4-35 0,4-1-7 0,0-7-2 16,0 0 0-16,0 0-2 0,0 0 0 0,0 0 0 0,0 0 0 15,0 0-8-15,0 0 12 0,0 0-12 0,0 0 12 16,0 0 4-16,0 0 2 0,0 0 0 0,4-7 0 16,1-1 11-16,-1-4 3 0,5 0 0 0,0-3 0 15,-1-1-32-15,1 1-21 0,4 3 3 0,1-4 1 16,-6 1 17-16,6-1 0 0,-6 4 0 0,5-3 0 16,1 7 0-16,-6 0 0 0,1 4 0 0,4 0 0 15,-4-3 0-15,0 3 0 0,4 4 0 0,-13 0 0 16,9 4 0-16,4 0 0 0,-4-1-8 0,4 5 8 15,-9 0 0-15,5 4 0 0,0 3-8 0,-5-3 8 0,5 4 0 0,-5-1 0 16,1 1-8-16,-1-1 8 0,-4 5 0 0,0-4 0 16,0-1 0-16,0-3 0 0,0 0 0 0,0-1 0 15,-4 1 8-15,4 0-8 0,0-12 0 0,0 7 0 16,0-7 8-16,0 0-8 0,0 0 0 0,0 8 9 16,0-8-9-16,0 0 8 0,0 0-8 0,0 0 10 15,0 0-10-15,0 0 10 0,0 0-10 0,9-8 8 16,-5-3-8-16,5-5 8 0,-1 1-8 0,1-1 0 15,4-4 0-15,1-3 0 0,3 0 0 0,1-5 8 16,-1 1-8-16,1 4 0 0,-1 7 0 0,-4 0 0 16,5 5 0-16,-5-1 0 0,0 4 0 0,-4 0 0 15,0 1-8-15,-9 7 8 0,0 0 0 0,0 0 0 16,0 0-9-16,0 0 9 0,0 0 0 0,-4 11-12 16,4 9 12-16,0-5-10 0,0 1 18 0,4 4 4 0,-4-5 1 0,0 9 0 31,4-1-60-31,1-4-12 0,-1 5-2 0,0-5-687 0,5-3-136 0</inkml:trace>
          <inkml:trace contextRef="#ctx0" brushRef="#br0" timeOffset="78206.8824">9113 4398 1382 0,'0'0'61'0,"4"-4"13"0,5 8-59 0,4-4-15 15,-4 0 0-15,0 0 0 0,4 0 28 0,0 0 2 16,0-4 1-16,9 4 0 0,-4 0 27 0,3-4 6 16,1 0 0-16,0 0 1 0,0 4-5 0,0-4-2 15,0 4 0-15,-4-3 0 0,-1-1-23 0,-4-4-5 16,1 4-1-16,-1 0 0 0,0-4 4 0,0 4 1 15,-9-3 0-15,5-1 0 0,4-4-12 0,-8 0-2 16,4 1-1-16,-5 3 0 0,0-4-19 0,-4 0-16 16,0 5 4-16,0 3 0 0,-4-8 12 0,-5 8 0 15,5 0 0-15,-5 0 0 0,0 0 0 0,-4 1 0 16,0 3 0-16,0 0 0 0,0 3 0 0,-5 1 0 0,5 0 0 16,0 0 0-16,0 0 0 0,4 4 16 15,-4 0-3-15,-1 3-1 0,6 1-12 0,-6 0-16 0,6-1 3 0,-5 5 1 16,4 4 22-16,4-1 5 0,-3 4 1 0,3 1 0 15,1-1 5-15,4 1 2 0,-5 3 0 0,5-4 0 16,5 1-10-16,-1-1-1 0,1-3-1 0,3 3 0 16,6 0 2-16,-1-3 1 0,4-1 0 0,10 1 0 15,-1-1-134 1,0-3-28-16,9-4-4 0</inkml:trace>
        </inkml:traceGroup>
      </inkml:traceGroup>
    </inkml:traceGroup>
    <inkml:traceGroup>
      <inkml:annotationXML>
        <emma:emma xmlns:emma="http://www.w3.org/2003/04/emma" version="1.0">
          <emma:interpretation id="{F99DE114-2B59-4BD2-B861-F7B0E4E61616}" emma:medium="tactile" emma:mode="ink">
            <msink:context xmlns:msink="http://schemas.microsoft.com/ink/2010/main" type="paragraph" rotatedBoundingBox="3582,7874 28798,6929 28889,9346 3672,10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C4937E-3152-44C0-A04C-BCC45D629C8B}" emma:medium="tactile" emma:mode="ink">
              <msink:context xmlns:msink="http://schemas.microsoft.com/ink/2010/main" type="line" rotatedBoundingBox="3582,7874 28798,6929 28889,9346 3672,10292"/>
            </emma:interpretation>
          </emma:emma>
        </inkml:annotationXML>
        <inkml:traceGroup>
          <inkml:annotationXML>
            <emma:emma xmlns:emma="http://www.w3.org/2003/04/emma" version="1.0">
              <emma:interpretation id="{5E273B8E-03FB-4FB7-AED0-7BD0676CB444}" emma:medium="tactile" emma:mode="ink">
                <msink:context xmlns:msink="http://schemas.microsoft.com/ink/2010/main" type="inkWord" rotatedBoundingBox="3589,8060 7473,7914 7534,9522 3649,966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2392.3788">-15206 7073 1220 0,'0'0'27'0,"0"-8"5"0,0-3 2 0,4-1 0 0,5 0-34 0,-4 5 0 0,-10-5 0 0,5 4 0 16,9 0 92-16,-5 4 11 0,-8 0 2 0,4 4 1 15,0 0-40-15,0 0-8 0,0 0-2 0,-4 12 0 0,-5-8-20 0,4 8-5 16,10-1-1-16,-10 9 0 0,-3 3-10 0,3 5-1 15,14 7-1-15,-5 0 0 0,-4 8 3 0,5 0 1 16,-5 7 0-16,4 9 0 0,1 7-14 16,-5 4-8-16,-9 4 8 0,4 8-8 0,5 4 14 0,-8-8-2 15,-6 4 0-15,1-4 0 0,-9 0 0 0,14-8-1 16,-6-4 0-16,-3-3 0 0,-9-9 19 0,4-3 4 16,17-4 1-16,-4-12 0 0,-12 0-17 0,12-8-3 15,0-7-1-15,5-8 0 0,4-1 6 0,0-11 2 16,0 0 0-16,0 0 0 0,0 0 6 0,-5-15 2 15,-4-5 0-15,5-7 0 0,8-4-14 0,1 0-2 16,-1-8-1-16,-4 0 0 0,5-4-4 0,12 0-1 16,5 4 0-16,-4-4 0 0,-5 8-8 0,4 0 0 15,14 3-10-15,-5 9 10 0,1 7 0 0,-5 5 0 16,0 7 0-16,-1 8 0 0,1 4-11 0,0 3 11 16,-13 1-12-16,4 7 12 0,5 5-8 0,-1-1 8 0,-8 1 0 0,4-1 0 31,1 0-36-31,3 5 0 0,-4-9 0 0,0 1 0 15,-4-1-163-15,0 1-33 0</inkml:trace>
          <inkml:trace contextRef="#ctx0" brushRef="#br0" timeOffset="83163.3743">-14390 8267 518 0,'13'-4'46'0,"-4"-8"-37"15,-9 0-9-15,4-3 0 0,5 3 174 0,-4 0 33 16,-5-3 6-16,0 3 2 0,-9 0-91 0,4-3-17 16,10 3-4-16,-5-4-1 0,-9 5-27 0,5-1-6 15,4-4-1-15,0 5 0 0,0 3-16 0,0 0-3 16,-5 0-1-16,5 8 0 0,9-8-11 0,-9 8-2 16,-9-3-1-16,9 3 0 0,0 0-19 0,0 0-4 15,-9 0-1-15,5 3 0 0,-5 1-10 0,0 4 0 16,1 0 0-16,-5 8 0 0,-14 3 0 0,10 4 0 15,-1 1 0-15,-4 7 0 0,-9 4 0 0,10-4-9 16,7 1 9-16,1-5-10 0,0 4 10 0,-4-4-10 16,3-3 10-16,14-1-10 0,9-7 10 0,-4-1 0 15,-5-7-9-15,0-8 9 0,17 4 0 0,-4-4-9 16,0-4 9-16,5-8 0 0,4-3 0 0,4-5 0 0,1 1 0 16,-1-8 0-16,-9-1 0 0,10 5 0 15,-5-8 0-15,4 3 0 0,0 1 19 0,-4 0-3 0,-4 3 0 0,4 1 0 16,0 3 1-16,-5 1 0 0,-8 3 0 0,4 9 0 15,9-1-7-15,-13 4-2 0,-9 4 0 0,4 4 0 16,5 7-8-16,-5 9 0 0,5-1 0 0,-9 5 0 16,-4 3 0-16,8 4 0 0,5-3 0 0,0-1 0 15,-9 0-11-15,4 1 11 0,9-9-8 0,0 1 8 16,5-9 0-16,-9 1-10 0,0 0 10 0,4-8 0 16,9 3 0-16,-9-7 0 0,-13 0 0 0,0 0 0 15,17-4 11-15,-8-3-1 0,-9 7 0 0,5-16 0 0,3 4 2 16,1-7 1-16,9-5 0 0,-10-3 0 0,-3 0-13 0,8-4 0 15,9-4-12-15,-5-1 12 0,-3 1 18 16,8-8 10-16,-5 1 3 0,1-5 0 0,4-4-31 0,-1 0-15 16,-3-7 2-16,0-4 0 0,-1 3 13 0,1-3 0 15,-10-1 0-15,1 1 0 0,4 3 0 0,-8 1 0 16,4 3 0-16,-1-3 0 0,1 7 0 0,-5 0 0 16,5 5 0-16,-4 3 0 0,3 4 0 0,1 7 0 15,0-3 0-15,4 8 0 0,-4 4 8 0,0 3 4 16,-1 1 0-16,1 11 1 15,0-4-35-15,0 8-7 0,0 4-2 0,-1 8 0 0,-3 8 31 0,-1 3 0 16,0 5 0-16,-4 3 0 0,0 8 0 0,0 4 0 16,0 8 0-16,-4 3 0 0,0-3 0 0,-1 12 10 15,-3-1 0-15,-1 5 0 0,0-1-2 0,0 0-8 16,-4 1 12-16,4 3-4 0,-4-7-8 0,4-5 12 16,5-3-12-16,0-4 12 0,-1-1-12 0,1-7 12 0,4-3-12 0,0-1 12 15,0-8-12-15,4 4 0 0,5-11 0 0,-5 3 0 31,5-3-46-31,0-1-5 0,0 1-1 0,-1-5 0 16,6 1-112-16,-6 3-24 0,-3-7-4 0</inkml:trace>
          <inkml:trace contextRef="#ctx0" brushRef="#br0" timeOffset="81770.5324">-17198 7709 1058 0,'-4'-31'23'0,"4"19"5"0,0-4 0 0,4 9 3 0,1-1-31 0,-5 0 0 0,0 8 0 0,4-4 0 15,-4 4 70-15,0 0 8 0,0 0 2 0,0 0 0 16,0 0-33-16,0 0-7 0,9 0 0 0,-9 0-1 15,0 0-12-15,0 0-3 0,9 8 0 0,-5 4 0 16,-4-12-14-16,4 7-10 0,5 1 12 0,4 0-12 16,-13 4 10-16,9-4-10 0,-9-8 8 0,4 7-8 15,5 1 20-15,4 0-2 0,-8 4 0 0,8-1 0 16,-4 1 4-16,4 4 1 0,-4-1 0 0,-1 5 0 16,6-1 0-16,-1 5 0 0,0 3 0 0,4 0 0 15,-3 4-12-15,3 1-3 0,5 3 0 0,-4 4 0 0,8-4-8 16,-9 4 12-16,10 0-12 0,-5 0 12 0,-5-4-3 0,5-4 0 15,0 0 0-15,-4 0 0 0,-5-3-1 0,0-1 0 16,-4 0 0-16,0-7 0 0,-1-1 10 0,1-3 2 16,-5 0 0-16,-4-9 0 0,0-7-9 0,0 0-2 15,0 0 0-15,0 0 0 0,0 0 7 0,0 0 2 16,0 0 0-16,0 0 0 0,5-4 14 0,4-3 4 16,-9-9 0-16,8 0 0 0,-3-3-16 0,-1-4-4 15,5-9 0-15,0 5 0 0,8-8-8 0,1-4-8 16,-5 0 12-16,0 0-12 0,5-4 8 0,-1 0-8 15,10 4 0-15,-14 4 0 0,9 0 0 0,-5 8 0 16,5-1 0-16,-13 5 0 0,4 7 0 0,0 1-9 16,-8 3 9-16,8 4-8 0,-9 4 8 0,5 4 0 15,0 4 0-15,0 4 0 0,4 8-9 0,-5-1 9 16,1 9-10-16,-4 3 10 0,3 8-8 0,1 4 8 0,-4 4 0 0,-1 4-9 16,0 7-3-16,5-3-1 0,-4 4 0 0,-1-5 0 15,0 1 13-15,-8-8 0 0,4-4 9 0,4-4-9 16,-4-8 0-16,0 1-10 0,0-9 0 0,0-7 0 15,0 0 10-15,0-1 16 0,0-11-4 0,0 0-1 16,0 0 12-16,0 0 2 0,0 0 1 0,9-15 0 16,0-5 10-16,0 1 3 0,-1-9 0 0,6-3 0 15,-6 0-9-15,10-4-2 0,-1-4 0 0,1 0 0 16,0-4-11-16,3-4-2 0,1 0-1 0,0 1 0 16,-4-5 4-16,4 0 1 0,4 0 0 0,-4 1 0 0,0-1-19 0,4 4 0 15,1 1 0-15,-1 3 0 16,-4 4-40-16,0 7-16 0,0 5-2 0,-5 4-710 15,1 3-141-15</inkml:trace>
          <inkml:trace contextRef="#ctx0" brushRef="#br0" timeOffset="83515.6621">-14026 7537 1098 0,'-31'0'48'0,"31"0"11"0,0 0-47 0,0 0-12 15,-17 4 0-15,4 0 0 0,13-4 30 0,0 0 4 16,-13 0 1-16,4 0 0 0,0 4-35 0,9-4 0 15,0 0 0-15,0 0 0 0,-13-4 40 0,13 4 4 16,13 0 0-16,0-4 1 0,0 4 24 0,-4 0 5 16,4 0 1-16,5 0 0 0,4-4-9 0,0 4-2 15,-18 0 0-15,18-4 0 0,4 1-9 0,-4-1-3 16,-13 4 0-16,9-8 0 0,4 4-26 0,4 0-6 16,5 0 0-16,8 0-1 0,-4 0-19 0,5 4 10 15,8 0-10-15,0-4 8 0,9 1-8 0,0-1 0 0,5 4 0 16,-1 0-636-16,1 0-128 15</inkml:trace>
        </inkml:traceGroup>
        <inkml:traceGroup>
          <inkml:annotationXML>
            <emma:emma xmlns:emma="http://www.w3.org/2003/04/emma" version="1.0">
              <emma:interpretation id="{2E31B6A6-AAFF-46C5-A924-0407ACAE0C95}" emma:medium="tactile" emma:mode="ink">
                <msink:context xmlns:msink="http://schemas.microsoft.com/ink/2010/main" type="inkWord" rotatedBoundingBox="9266,8406 10218,8370 10251,9264 9299,930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4528.3706">-11490 7841 864 0,'0'0'38'0,"0"0"8"0,-4-7-37 0,-1-1-9 16,5 8 0-16,0 0 0 0,0 0 180 0,0 0 35 16,0 0 6-16,0 0 2 0,-13 8-150 0,9-1-29 15,-1 1-7-15,1 8-1 0,0-4-22 0,4 3-5 16,0 5-1-16,4 3 0 0,-4 0-8 0,9 5 0 16,-5-1 0-16,9 0 0 0,-4 1 0 0,4-1 0 15,-4 0 0-15,4-3 0 0,0-5 8 0,-4 1 7 16,4-1 1-16,-4-3 0 0,4-5 20 0,-4 1 5 0,4-4 1 0,-13-8 0 15,0 0-10-15,0 0-3 0,18-8 0 16,-1 0 0-16,1-3 11 0,-1-1 3 0,1-4 0 0,8 1 0 16,-4-5-31-16,0 1-12 0,-4-1 8 0,8-3-8 15,-9-1 8-15,5 1-8 0,0-4 0 0,-4-1 8 16,-1 5-8-16,1-4 8 0,-5-1-8 0,9-3 8 16,-4-4-8-16,-1 8 0 0,10-4 0 0,-1 3 0 15,0 1 0-15,0 0 0 0,5 11 0 0,0 1 0 16,4-5 0-16,-13 8-9 0,0 5 9 0,0 3 0 15,0 4-9-15,0 4 9 0,-5 3 0 0,1 1-9 16,4 4 9-16,-9 4 0 0,-4-1-9 0,4 5 9 16,-9 3 0-16,-4 0 0 0,-4 1 0 0,-1-1 8 0,-8 1-8 15,-4-1 12-15,-1 0-12 0,1 1 12 0,-1-1 24 0,-4-3 6 16,5-1 1-16,-5 1 0 0,-5-5-24 0,5-3-5 16,-4 4-1-16,0-1 0 0,4-7 11 0,-5 0 3 15,1 3 0-15,0-3 0 0,0-4 0 0,4 4 0 16,-5-4 0-16,1 0 0 15,-5-4-54-15,0 0-10 0,-4-8-3 0,0 4-1128 0</inkml:trace>
          <inkml:trace contextRef="#ctx0" brushRef="#br0" timeOffset="84663.9905">-11350 7370 2026 0,'0'0'44'0,"0"0"10"0,-4 0 2 0,4 0 1 0,0 0-45 0,0 0-12 0,0 0 0 0,0 0-899 16</inkml:trace>
        </inkml:traceGroup>
        <inkml:traceGroup>
          <inkml:annotationXML>
            <emma:emma xmlns:emma="http://www.w3.org/2003/04/emma" version="1.0">
              <emma:interpretation id="{187A1D25-E203-459A-9923-71E4EE5C8009}" emma:medium="tactile" emma:mode="ink">
                <msink:context xmlns:msink="http://schemas.microsoft.com/ink/2010/main" type="inkWord" rotatedBoundingBox="12171,7552 14327,7471 14408,9635 12252,971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5847.1434">-7563 6753 1148 0,'0'0'25'0,"0"0"6"0,0 0 1 0,-9 4 0 0,0-4-32 0,0 4 0 15,-4 4 0-15,0 0 0 0,0 7 57 0,4-3 6 16,-4 8 1-16,4-1 0 0,-4 8-5 0,4 9-1 15,-4 6 0-15,-5 13 0 0,5 4 0 0,-9 3 0 16,5 8 0-16,-10 8 0 0,6 4-18 0,-10 4-4 16,-4 7-1-16,-5 5 0 0,5-8-5 0,-4 3-1 15,-5-3 0-15,0 3 0 0,4-11-14 0,1 0-3 16,-1-8-1-16,1-3 0 0,4-9-1 0,4-7 0 16,0-5 0-16,1-7 0 0,-1-8-10 0,5-4 0 15,-1-7 0-15,5-1 0 16,1-7-117-16,3-4-26 0,-13 3-5 0,23-15 0 0</inkml:trace>
          <inkml:trace contextRef="#ctx0" brushRef="#br0" timeOffset="86485.7582">-6905 6566 1400 0,'9'-27'62'0,"-1"15"13"16,1 1-60-16,0-5-15 0,0 0 0 0,-5 1 0 0,0 7 76 15,1-4 12-15,-1 4 2 0,-4 8 1 0,0 0-27 0,0 0-4 16,-9 4-2-16,-4 4 0 16,4 4-42-16,-4 3-8 0,0 13-8 0,-4 7 12 0,-5 0-2 0,4 8 0 15,1 4 0-15,-5 11 0 0,0 5-10 0,0 7-14 16,0 4 3-16,-5 8 1 0,6 0 47 0,-6 0 10 15,1-1 1-15,0 9 1 0,-1-4-35 0,1 0-14 16,0 0 11-16,-5-1-11 0,0-11 13 0,0 0-3 16,1-11-1-16,-5 3 0 0,0-3 7 0,-1-5 0 15,1 1 1-15,0-5 0 0,0-3-17 0,-4-4 0 16,4-8 0-16,-5 0 0 0,9-12 0 0,-4-4-12 16,5-3 3-16,-1-8 1 0,13-9 16 0,1-6 3 15,-1-1 1-15,14-8 0 0,4-4-12 0,4-3 0 16,5-8 0-16,4-5 0 0,5 1 0 0,8-4-17 15,0-4 4-15,9 4 1 0,-4 0 12 0,4 0 16 16,0 4-3-16,5 3-1 0,-5 1-12 0,0 7 0 16,-4 5 0-16,4 3 0 0,-4 4 8 0,-1 8 4 0,-3 4 2 15,-1 4 0-15,0 4-14 0,5-1 0 0,-5 9 8 0,1-1-8 16,-1 1 8-16,0-1-8 0,5-3 11 0,-5 0-11 16,1-5 0-16,3 1 0 0,1-8 0 0,0 0-12 15,-1 0 12-15,6-8 0 0,-1 0 0 0,0-4 0 16,0-4 0-16,4 5 0 0,1-5 0 0,-1 0 0 15,-4 1 11-15,-4-1-11 0,0 0 10 0,0 0-10 16,-10-3 19-16,6 3-3 0,-5-3 0 0,0-1 0 16,-5-4-5-16,1 5-2 0,-5-5 0 0,-4 1 0 15,4-5-1-15,-4 1 0 0,-5 0 0 0,0-1 0 0,1 1-8 16,-5-4 0-16,0 3 0 0,0-3 0 0,0 4 10 0,-5 3-10 16,1-3 12-16,-5 7-12 0,0 4 8 0,1 1-8 15,-1 7 0-15,-9 0 0 0,-4 4 0 0,0 4 0 16,-4 4 0-16,4 3 0 0,0 1 0 0,-4 4 0 15,0-1 0-15,-1 5 0 0,-3 7-16 0,-5 0-1 16,4 4 0-16,4 8 0 0,1-4 17 0,0 4 0 16,0 0 0-16,8 0 0 0,0 4 0 0,10 0 0 15,-1 4 11-15,0 0-11 0,9 0 18 0,4-1-3 16,1 1-1-16,8 0 0 0,0-8-25 0,9 0-5 16,4-4 0-16,10 4-711 15,3-12-141-15</inkml:trace>
          <inkml:trace contextRef="#ctx0" brushRef="#br0" timeOffset="85434.8633">-8533 7744 230 0,'-26'-4'20'0,"17"4"-20"0,0 0 164 0,5-4 28 16,-5 0 5-16,9 4 2 0,-4-7-74 0,4 7-14 16,-5-8-3-16,5 8-1 0,0 0-34 0,9-8-6 15,-5 0-2-15,5 0 0 0,0-3-1 0,9-1-1 16,-5 4 0-16,9 0 0 0,0-3-26 0,4-1-5 16,5 4 0-16,4 0-1 0,0-3 15 0,0 7 3 15,0 0 1-15,4-4 0 0,5 4-20 0,0-4-4 16,4 1-1-16,-4-1 0 0,5 4-1 0,8-8-1 15,-5 4 0-15,-3 1 0 16,-6-1-51-16,-8 0-9 0,-4 0-3 0,-4 0 0 16,3-3-13-16,-8 3-3 0,0 4-1 0,-4-4-535 0,-1 0-108 0</inkml:trace>
        </inkml:traceGroup>
        <inkml:traceGroup>
          <inkml:annotationXML>
            <emma:emma xmlns:emma="http://www.w3.org/2003/04/emma" version="1.0">
              <emma:interpretation id="{52581CD7-E1BC-4DAB-A4BB-99886041CFFA}" emma:medium="tactile" emma:mode="ink">
                <msink:context xmlns:msink="http://schemas.microsoft.com/ink/2010/main" type="inkWord" rotatedBoundingBox="16104,8424 17889,8357 17924,9312 16140,937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7398.072">-4615 7483 1231 0,'61'-20'54'0,"-43"16"12"0,-18 4-53 0,0 0-13 0,0 0 0 0,0 0 0 15,-5-7 106-15,5-1 18 0,0 8 4 0,0 0 1 16,0 0-45-16,0 8-8 0,0 3-3 0,-4 5 0 16,8 7-58-16,-4 5-15 0,0 7 0 0,5 0 0 0,-5-4 22 15,0 8 2-15,0 0 0 0,-5 8 0 0,5 0-8 0,0-5 0 16,-4 5-1-16,4 0 0 0,0-4 1 0,-4-4 0 15,4 0 0-15,-5 0 0 0,1-4 16 0,0 0 3 16,-5-8 1-16,4 1 0 0,1-5-18 0,0-3-3 16,-1-5-1-16,-4 1 0 0,5-5 20 0,0-3 4 15,-5 0 1-15,4 0 0 0,5-8-29 0,0 0-10 16,-8 0 0-16,3 0 9 0,-3 0-1 0,8 0-8 16,-9-4 12-16,4-4-4 0,-3 0 8 0,-1-3 0 15,4-1 1-15,5-4 0 0,0-3 3 0,9-5 0 16,-4 1 0-16,8-4 0 0,-4-4-1 0,8-1 0 15,1-3 0-15,8 0 0 0,5-4-19 0,4-4 0 16,0 0 0-16,9 0 0 0,0 4 0 0,4 1 0 16,5-1 0-16,-1 0 0 15,10 7-20-15,3 1-10 0,1 4-2 0,0 3-1 16,-5 1-167-16,-4 7-34 0</inkml:trace>
          <inkml:trace contextRef="#ctx0" brushRef="#br0" timeOffset="87848.8596">-3681 7997 1558 0,'0'0'69'0,"0"0"15"0,0 0-68 0,14 0-16 15,-1-7 0-15,4 3 0 0,1 0 69 0,-1 0 11 16,5-4 1-16,9-4 1 0,0 1-18 0,4-1-3 16,-4-4-1-16,8 1 0 0,0-5-27 0,1 5-5 15,-5-1-2-15,-4-3 0 0,4-1-6 0,-4-3 0 16,-1 3-1-16,1 1 0 0,-9-1-8 0,4-3-2 15,-8 0 0-15,4-1 0 0,-5 1-24 0,1-1-5 16,-5-3 0-16,0 0-1 0,-4 3 41 0,0 5 9 16,-5-1 2-16,0 1 0 0,1-1-23 0,-5 9-8 15,-5-1 0-15,1 4 9 0,0 4-9 0,4 4 8 16,-13 0-8-16,-1 4 8 0,1 4-8 0,-4 4 0 16,4 3 0-16,-5 9 0 0,0-1 11 0,1 8 3 0,4 0 1 0,-5 8 0 15,5 0-3-15,0 4 0 0,4 0 0 16,5 4 0-16,-5-4-12 0,5 0 0 0,4 0 0 0,4-4 0 15,5 0 0-15,-5-4 0 0,5-4 0 0,4 0 0 16,0-4-78 0,5 1-18-16,-1-9-4 0,1-3-875 0</inkml:trace>
          <inkml:trace contextRef="#ctx0" brushRef="#br0" timeOffset="89192.5702">-3330 7806 345 0,'0'0'15'0,"0"0"4"0,0 0-19 0,0 0 0 0,0 0 0 0,14-3 0 15,-10-5 229-15,5 0 43 0,4-4 8 0,-4 8 1 16,-1 0-206-16,6-3-42 0,3-5-8 0,9 4-1 16,-4-7-2-16,9 3 0 0,-5 0 0 0,5 0 0 15,0 1-22-15,-5-5 0 0,-4-3-12 0,0 7 4 16,-4-4 57-16,-1 5 12 0,-8-5 3 0,4 0 0 16,-4-3-78-16,-5 3-15 15,1 1-3-15,-1-1-1 0,-4 4 33 0,0-3 0 0,0-1 0 0,0 5 0 16,0-1 20-16,0 0 10 0,0-3 2 0,0 3 1 15,0-4-33-15,0 5 0 0,0-1 0 0,0 4 0 16,0 0 0-16,0 0 0 0,-4 5 0 0,-1-5 0 16,1 4 20-16,-5 0-2 0,5 0-1 0,-5 4 0 0,0 4-5 15,0 0-2-15,-4 0 0 0,0 0 0 0,0 0 14 0,0 3 2 16,-5-3 1-16,1 4 0 0,-1 4 7 0,-4-1 2 16,0 1 0-16,0 4 0 0,0-1-9 0,-4 5-2 15,0-1 0-15,4 5 0 0,4-5 3 0,1 5 1 16,-1 7 0-16,5-4 0 0,9 0-21 0,-5 5-8 15,9-1 0-15,0 0 9 0,9 0-9 0,-1-3 0 16,10 3 0-16,4 0 0 0,0 0 0 0,4 0-17 16,0-3 4-16,5-1-649 15,0 0-130-15</inkml:trace>
        </inkml:traceGroup>
        <inkml:traceGroup>
          <inkml:annotationXML>
            <emma:emma xmlns:emma="http://www.w3.org/2003/04/emma" version="1.0">
              <emma:interpretation id="{474E4C26-BE75-445E-B272-1CC26C47E79D}" emma:medium="tactile" emma:mode="ink">
                <msink:context xmlns:msink="http://schemas.microsoft.com/ink/2010/main" type="inkWord" rotatedBoundingBox="18646,7677 19638,7640 19687,8951 18695,898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9974.329">-1197 7686 1389 0,'0'-20'61'0,"0"16"14"0,-5-8-60 0,10 5-15 0,-1-5 0 0,0 4 0 16,-4-4 78-16,5 1 13 0,-1-1 2 0,1 0 1 15,-10 5-24-15,1-1-5 0,-9 0-1 0,8 0 0 16,5 8-51-16,-4-4-13 0,-9 0 0 0,8 0 0 16,5 4 31-16,-13 0 3 0,-4 0 1 0,-5 4 0 15,0 4-35-15,-5 0 0 0,5 4 0 0,-4 3 0 16,-5 1 0-16,1-1 0 0,3 5 0 0,5 3 0 15,-4 5 0-15,4-1 0 0,0-4-8 0,9 5 8 16,0-9 0-16,4 5 0 0,0-1 0 0,9-4 0 16,-4 1-24-16,4-5-6 0,0-3-1 15,4 0 0-15,1-4 53 0,-5-8 10 0,13 7 3 0,0-3 0 0,0-4-35 0,0-4 0 16,5 1 0-16,-1-1 0 0,-3-4 10 0,3-4-10 16,9-3 8-16,1-1-8 0,-5 0 8 0,0-3-8 15,-5-8 8-15,5 3-8 0,0 1 26 0,-4-1 0 16,-5-3 0-16,0 0 0 0,5 0 2 0,-5-1 0 15,-9 5 0-15,5 7 0 0,0 5-1 0,-5-1 0 16,5 4 0-16,-9 8 0 0,0 0-19 0,0 0-8 16,0 0 8-16,-5 16-8 0,-3-1 12 0,8 5-4 15,0-1 0-15,8 5 0 0,1-5-8 0,-4 1-11 16,-1 7 3-16,9 0 0 16,0-3-148-16,5-1-28 0,-1-3-7 0</inkml:trace>
          <inkml:trace contextRef="#ctx0" brushRef="#br0" timeOffset="88164.1644">-2167 6699 1555 0,'0'0'138'0,"0"-12"-110"15,0 0-28-15,0-3 0 0,4 7 44 0,-4-4 3 16,0 12 1-16,0 0 0 0,0 0 50 0,0 0 10 16,9-7 3-16,-9 7 0 0,0 0-75 0,9 7-16 15,0 9-2-15,-1 7-1 0,-3 5 38 0,-1 7 7 16,5 8 2-16,0 7 0 0,0 1-45 0,-1 8-9 0,-8 3-2 0,0 4 0 16,0-3 5-16,5 3 1 0,-10 0 0 0,5 1 0 15,-4-5-29-15,4 0-5 0,-4 5-2 16,4-5 0-16,0-7 40 0,0-1 8 0,4-3 2 0,0-4 0 31,-4-4-107-31,5-4-21 0,4-4-4 0,-1-8 0 0</inkml:trace>
        </inkml:traceGroup>
        <inkml:traceGroup>
          <inkml:annotationXML>
            <emma:emma xmlns:emma="http://www.w3.org/2003/04/emma" version="1.0">
              <emma:interpretation id="{504737AE-998B-4590-9C08-8AAE5798AF58}" emma:medium="tactile" emma:mode="ink">
                <msink:context xmlns:msink="http://schemas.microsoft.com/ink/2010/main" type="inkWord" rotatedBoundingBox="20358,7309 24812,7142 24872,8745 20418,891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1926.6987">1817 7182 1843 0,'0'0'164'16,"0"0"-132"-16,13 0-32 0,-13 0 0 16,9 8 62-16,4 0 6 0,-5 4 0 0,1 3 1 0,0 1-33 15,0 0-8-15,0 3 0 0,-1 1-1 0,1 3 9 0,-4 0 3 16,-5-3 0-16,0 3 0 0,0 1-17 0,4-5-3 16,-4 1-1-16,-4-5 0 0,-1 5-9 0,5-9-1 15,-4 1-8-15,4-4 12 0,0-8-12 0,-5 8 0 16,5-8 0-16,0 0 0 0,0 0 0 0,0 0 0 15,0 0 0-15,0 0 0 0,9-8 34 0,-4-4 4 16,8-3 1-16,0-1 0 0,4-3-20 0,1-1-4 16,-5-3-1-16,5-5 0 0,4 5-6 0,-5-4 0 15,9-1-8-15,-4 1 12 0,0 8-12 0,9-9 8 16,-5 9-8-16,1-1 0 0,-5 9 0 0,0-1 0 16,0 0 0-16,-5 8 0 0,1 8 0 0,-5 8 0 15,-4 0 9-15,4 3-9 0,-5 5 0 0,1 3 0 16,0 0 0-16,0 5 0 0,-5-5 0 0,5 4 0 15,-5-3 0-15,1 7 0 0,4-4 0 0,-5-3 0 16,5 3 0-16,-5 4 0 16,5-7-152-16,-5-1-32 0,5-3-6 0</inkml:trace>
          <inkml:trace contextRef="#ctx0" brushRef="#br0" timeOffset="92497.8778">3304 7081 1094 0,'-9'0'97'0,"5"-8"-77"16,-1 4-20-16,5 0 0 0,0 4 123 0,-8-3 21 16,-1-1 4-16,0-4 0 0,0 4-39 0,-4 4-8 0,-4-4-1 0,-5 8-1 15,0 0-32-15,-9 4-7 0,0-1 0 0,-8 1-1 16,4 4-23-16,-5 4-4 0,1 3 0 0,-1 1-1 16,5-5-21-16,4 5-10 0,5-1 10 0,4 5-10 15,9-5 0-15,0 1 0 0,8-1 0 0,1 1 0 16,4-5 0-16,4 1 0 0,5 3-9 0,4-3 9 15,5 3-32 1,4-7-1-16,4 4 0 0,-4-5 0 0,4 1 33 0,1 4 0 0,-1-1 0 0,-4 1 0 16,-4-4 0-16,-5-1 0 0,0 1 0 0,-4 4 0 15,-5-1 24-15,-4 5 11 0,-4-5 2 0,-1 1 1 16,-3 3-12-16,-10-3-2 0,-4 3-1 0,-4-7 0 16,4 4-15-16,0-5-8 0,0-7 10 0,4 4-10 15,1 4-131-15,4-4-32 0</inkml:trace>
          <inkml:trace contextRef="#ctx0" brushRef="#br0" timeOffset="90304.4049">-421 7229 1994 0,'0'0'44'0,"0"0"8"0,0 0 3 0,0 0 1 0,0 0-44 0,0 0-12 15,0 0 0-15,0 0 0 0,9 0 42 0,4-4 6 16,5 0 2-16,4 1 0 0,8-1-26 0,1 0-6 16,4-4-1-16,0 0 0 0,18-4-4 0,-1 1-1 15,1-1 0-15,4-4 0 0,-4 5-4 0,-9 3-8 16,4 4 11-16,0-4-11 0,-8-3 0 0,-1 3 0 15,-4 0 0-15,0-4 0 16,-8 4-72-16,8 1-17 0,-5-5-4 0,-3 4-531 16,-10-4-107-16</inkml:trace>
          <inkml:trace contextRef="#ctx0" brushRef="#br0" timeOffset="90672.9262">325 6317 1094 0,'0'0'97'0,"4"-16"-77"0,5 0-20 0,0 1 0 15,0-1 16-15,-5 5-1 0,-4 11 0 0,0 0 0 16,4-8 45-16,-4 8 10 0,0 0 2 0,0 0 0 15,0 0-38-15,0 0-7 0,-4 4-2 0,-5 0 0 16,1-1 31-16,-1 9 7 0,0 0 1 0,0 3 0 16,5 9 5-16,-9-1 2 0,4 5 0 0,0 3 0 15,0 0-11-15,-4 8-3 0,0 0 0 0,0 8 0 16,4-4 6-16,-4 7 1 0,-5 1 0 0,1 8 0 0,-5-1-28 16,4 4-6-16,-4 1-1 0,-4 7 0 0,0-8-4 0,-1 1-1 15,10-1 0-15,-1 5 0 0,-8-9-12 0,8-3-4 16,5-1 0-16,9 1 0 0,4-8-8 0,-5 3 0 15,-3-7 9-15,3-4-9 16,10-4-31-16,-5 0-10 0,-5-3-3 0,5-9-1089 0</inkml:trace>
          <inkml:trace contextRef="#ctx0" brushRef="#br0" timeOffset="90957.504">663 7444 1382 0,'0'0'123'0,"4"-8"-99"0,1 0-24 0,-1-4 0 16,0 5 82-16,1-1 11 0,-5 0 3 0,0 8 0 15,0 0 25-15,-9 4 6 0,5-4 1 0,-5 8 0 16,0 0-52-16,0 3-9 0,0 5-3 0,1 7 0 15,-5 1-51-15,-1-1-13 0,1 8 0 0,4 0 0 16,1 1 26-16,-1-5 2 0,0 4 1 0,5 0 0 16,-5-3-21-16,5-5-8 0,-1 0 0 0,5-3 9 15,-4-4-101-15,4-5-20 0,0 1-4 0,-5-4-893 16</inkml:trace>
          <inkml:trace contextRef="#ctx0" brushRef="#br0" timeOffset="91133.1714">957 7058 2066 0,'0'0'45'0,"-5"-4"10"0,1-4 1 0,-5 0 3 0,9 8-47 0,0 0-12 16,-9 0 0-16,1 4 0 0,-6 0 18 0,1 4 2 16,0 3 0-16,4 1-959 0</inkml:trace>
          <inkml:trace contextRef="#ctx0" brushRef="#br0" timeOffset="91510.3039">1281 7229 1900 0,'0'-15'169'0,"0"15"-135"0,0-8-34 0,0 8 0 16,0 0 54-16,0 0 4 0,0-8 1 0,0 8 0 15,0 0-31-15,0 0-5 0,0 0-2 0,-4 4 0 16,0 4-6-16,-10 3-2 0,6 5 0 0,-5 0 0 16,4 3-5-16,0 5 0 0,-4 3-8 0,0 0 12 15,4 0-12-15,0 5 0 0,0-1 0 0,1 0 0 16,-1-4 0-16,4 1 8 0,5-1-8 0,-4 0 0 0,4 1 0 0,4-5 0 16,-4-7 0-16,5-1-10 0,-1-3 10 0,5-4 0 15,-9-8-9-15,4 7 9 0,9-3 0 0,-4-4 0 16,0-4 8-16,4 1-8 0,0-5 20 0,1 0-2 15,-1 0 0-15,-5-7 0 0,6-5 17 0,-1-3 3 16,0-1 1-16,-4 1 0 0,-1-1 9 0,1-3 3 16,4 0 0-16,1 0 0 0,-6 3-41 0,-3 1-10 15,-5 3 0-15,9 5 0 0,-5-1 0 0,-4 4 0 16,-4 1 0-16,-5 3 0 0,4 0 8 0,-8 0 0 16,-4 4 0-16,-1 0 0 0,-4 1-8 0,0 3-11 15,5 0 3-15,-10 3 0 16,5 1-235-16,0 4-46 0,-21 0-10 0,16 4-1 0</inkml:trace>
          <inkml:trace contextRef="#ctx0" brushRef="#br0" timeOffset="93027.5199">3892 6243 1728 0,'0'0'38'0,"0"0"8"0,0 0 2 0,0 0 0 0,0 0-39 0,0 0-9 0,0 0 0 0,0 0 0 16,0 0 61-16,9 3 11 0,-9-3 1 0,8 0 1 15,1 0-45-15,0 4-9 0,0 0-1 0,-1 4-1 16,1 4-1-16,0 7 0 0,4 1 0 0,-8 3 0 15,3 1-6-15,1 7-2 0,-5 4 0 0,1 8 0 16,-1 4 5-16,-8 3 1 0,-1 5 0 0,-8 19 0 16,0-4 4-16,-4 0 1 0,-5 1 0 0,0 3 0 15,0-4-8-15,0-8 0 0,0 5-1 0,0-9 0 16,4-3 13-16,1-1 4 0,4-3 0 0,-5-4 0 16,5-4-41-16,0-4-8 0,8 0-2 0,-3-12 0 15,3-4 23-15,-3-7 0 0,-6 3 8 0,10-7-8 16,4-12 8-16,0 0-8 0,0 0 0 0,0 0 8 0,0 0 0 15,0 0 0-15,-4-12 0 0,4 1 0 0,0-5 1 0,4-3 0 16,5-1 0-16,0-7 0 0,4 0-9 0,4-1 0 16,10 1 0-16,-1 4 0 0,-4-9 12 0,9 9 6 15,-1 0 2-15,-3 3 0 0,-1 8-20 0,0 5 0 16,-8-1 8-16,-1 8-8 0,1 0 12 0,-9 8-2 16,-1-1 0-16,-3 5 0 0,4 4-10 0,-5-1 0 15,0 5 0-15,-4 3 8 0,0-3-8 0,0 3 0 16,0-3 0-16,0 3 0 15,-4 0-88-15,4-3-19 0,4-5-4 0,1 5-906 0</inkml:trace>
        </inkml:traceGroup>
        <inkml:traceGroup>
          <inkml:annotationXML>
            <emma:emma xmlns:emma="http://www.w3.org/2003/04/emma" version="1.0">
              <emma:interpretation id="{1CA853A8-F6FF-47A0-A9F0-EF281406006B}" emma:medium="tactile" emma:mode="ink">
                <msink:context xmlns:msink="http://schemas.microsoft.com/ink/2010/main" type="inkWord" rotatedBoundingBox="25332,7758 26852,7701 26899,8966 25379,902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4073.3498">5405 7097 1735 0,'-13'-16'76'0,"13"16"17"0,0-8-74 0,-4 0-19 16,4-3 0-16,-5 3 0 0,1 0 70 0,4 0 10 16,4 1 3-16,-4 7 0 0,0 0-42 0,0 0-8 15,5 0-1-15,-5 0-1 0,0 0-15 0,0 0-4 16,0 0 0-16,9 15 0 0,4 1 0 0,-4 7 0 16,-14 4 0-16,10 9 0 0,-1 3 8 0,-4 0 2 15,-9 7 0-15,-4 1 0 0,4 4 6 0,0 0 2 16,-4-1 0-16,0 5 0 0,-9-4 6 0,5-1 0 15,4-7 1-15,-5 4 0 0,0-8-9 0,1 0-1 16,4-8-1-16,4 0 0 0,0-3-14 0,0-5-2 16,5-4-1-16,0-3 0 0,4-4-9 0,4-4 12 15,-4-8-12-15,0 0 12 0,0 0-4 0,0 0-8 16,0 0 12-16,9-4-4 0,0 4 1 0,-1-8 0 16,5-4 0-16,-4 0 0 0,0 1-1 0,4-5 0 0,9-3 0 15,-9-9 0-15,-8 1 0 0,3-4 0 0,1-4 0 0,4 0 0 16,1 0-8-16,-6 0 0 0,1-4 0 0,0 0 0 15,8-4 0-15,1 0 0 0,-5 0 0 0,5-4-11 16,-5 4-4-16,4-4-1 0,10 1 0 0,-1-1 0 16,-4 0 0-16,4-4 0 0,5 8 0 0,0-7 0 15,-1 7-10 1,1 4-2-16,0 0-1 0,0 4 0 0,-1 3-13 0,-3 5-2 0,-1 8-1 16,5 3 0-16,-1 4 36 0,-3 5 9 0,-5 7 0 0,0 0 0 15,-5 0 0-15,1 11 11 0,-10 1-3 0,-3 7 0 0,4 5-8 16,-9 3-11-16,-5 12 3 0,-4 0 0 0,-4-4 8 15,-9 4 11-15,0 0-3 0,0 0 0 0,-8-4-8 0,3 0 0 16,1-3 0-16,-5 3 8 0,1-8-25 0,-5 4-6 16,-1-11-1-16,1-1 0 15,0 1-136-15,0-5-28 0,-9-3-6 0</inkml:trace>
          <inkml:trace contextRef="#ctx0" brushRef="#br0" timeOffset="93271.6148">4537 7272 1958 0,'0'0'87'0,"0"0"17"0,0 0-83 0,0 0-21 0,0 0 0 0,0 0 0 15,9 4 72-15,-1 4 9 0,1 0 3 0,0 3 0 16,0 5-31-16,-5 0-5 0,0-1-2 0,-4 5 0 0,5 3-21 0,-1 0-4 16,-4 1-1-16,0-1 0 0,5 1-33 0,-5-5-7 15,0 1-2-15,0-1 0 16,0 1-95-16,4-5-19 0</inkml:trace>
          <inkml:trace contextRef="#ctx0" brushRef="#br0" timeOffset="93414.8749">4581 6742 1497 0,'0'-12'66'0,"0"12"14"0,8-8-64 0,6 4-16 16,-6 0 0-16,1 1-662 0</inkml:trace>
        </inkml:traceGroup>
        <inkml:traceGroup>
          <inkml:annotationXML>
            <emma:emma xmlns:emma="http://www.w3.org/2003/04/emma" version="1.0">
              <emma:interpretation id="{36C09AA3-E5AC-46C7-82E0-6BAB2974CE8B}" emma:medium="tactile" emma:mode="ink">
                <msink:context xmlns:msink="http://schemas.microsoft.com/ink/2010/main" type="inkWord" rotatedBoundingBox="28010,7535 28820,7505 28889,9346 28079,9377">
                  <msink:destinationLink direction="with" ref="{E7DB8649-8AC3-4CF5-A0C0-B18760A4CE28}"/>
                  <msink:destinationLink direction="to" ref="{1F211CF6-776F-49A0-BFA3-4EF8122C8BB8}"/>
                </msink:context>
              </emma:interpretation>
              <emma:one-of disjunction-type="recognition" id="oneOf22">
                <emma:interpretation id="interp22" emma:lang="" emma:confidence="1">
                  <emma:literal>?</emma:literal>
                </emma:interpretation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7</emma:literal>
                </emma:interpretation>
                <emma:interpretation id="interp25" emma:lang="" emma:confidence="0">
                  <emma:literal>p</emma:literal>
                </emma:interpretation>
                <emma:interpretation id="interp26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95683.8756">7261 8278 1670 0,'0'0'148'0,"0"0"-118"0,0 0-30 0,0 0 0 16,9 8 56-16,-5 0 6 0,1 0 1 0,4-1 0 15,-5 1-9-15,-4-8-2 0,0 0 0 0,9 4 0 16,-9-4-25-16,0 0-6 0,0 0-1 0,0 0 0 16,0 0-12-16,0 0-8 0,0 0 8 0,0 0-8 0,-9 4 0 0,9-4 0 15,-4 4 0-15,-5-4 0 0,0 4 0 16,9-4 0-16,0 0 0 0,0 0-8 0,0 0 19 0,0 0 4 16,0 0 1-16,0 0 0 0,4-16 6 0,1 5 2 15,-1 3 0-15,5 4 0 0,0-4 16 0,-9 8 3 16,4 0 1-16,-4 0 0 0,9 0-9 0,-9 0-2 15,0 0 0-15,0 0 0 0,0 0-33 0,4 12 0 16,1-4 0-16,-5 3-764 16,0-11-149-16</inkml:trace>
          <inkml:trace contextRef="#ctx0" brushRef="#br0" timeOffset="95112.204">7217 6722 1184 0,'0'0'52'0,"0"-8"12"0,0 1-52 0,0-1-12 15,0 4 0-15,0-4 0 0,5 0 86 0,-1-3 14 16,1-1 4-16,-1 0 0 0,5-3-16 0,4-1-2 15,-4 4-1-15,8-3 0 0,-4 3-47 0,9-4-10 16,5 1-1-16,3-1-1 0,5 1 17 0,5 3 3 16,-1 4 1-16,5 0 0 0,0 4-34 0,-4 4-13 15,-5-3 11-15,4-1-11 0,1 4 0 0,-5 0 0 16,-5 4 0-16,1-4 0 0,0 0-16 0,0 3 0 16,-9 1 0-16,-1 0 0 0,-3 0 7 0,0 4 9 15,-5-4-13-15,0 8 5 0,-4-5 8 0,-5 5 0 16,-4 0-9-16,-4 3 9 0,-1 1-23 0,-3 0 0 0,-6 3 0 15,-3 1 0-15,-1-1 50 0,-4 1 9 0,-4 3 3 16,0 4 0-16,-5 1-11 0,-4 3-3 0,-5 4 0 16,1 8 0-16,4-4-3 0,0 4-1 0,0 3 0 15,0 9 0-15,-1-4-9 0,6-1-1 0,8-3-1 0,0 4 0 16,0-4-10-16,9-4 10 0,4-4-10 0,9 0 10 16,0 0-37-1,4-4-7-15,5 0-2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7.2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9DA36E-F7D5-478D-A197-67F49B683926}" emma:medium="tactile" emma:mode="ink">
          <msink:context xmlns:msink="http://schemas.microsoft.com/ink/2010/main" type="inkDrawing" rotatedBoundingBox="6273,13352 13277,11720 14141,15429 7138,17062" hotPoints="14216,13680 10923,16147 7014,14862 10307,12396" semanticType="enclosure" shapeName="Ellipse"/>
        </emma:interpretation>
      </emma:emma>
    </inkml:annotationXML>
    <inkml:trace contextRef="#ctx0" brushRef="#br0">0 2084 345 0,'0'0'31'0,"0"0"-31"15,0 0 0-15,5-4 0 0,4-8 80 0,-1 5 11 16,-12-5 1-16,8 4 1 0,1-4-15 0,-5 5-3 16,0-1-1-16,0-4 0 0,0 4-4 0,4 0-1 15,-4 1 0-15,0-1 0 0,-4-4-6 0,4 4-2 16,0 1 0-16,0 3 0 0,0-4-15 0,0 8-3 16,0-12-1-16,4 8 0 0,5-4-21 0,-5 1-4 15,-8 3-1-15,8-4 0 0,5 0-16 0,0 0 0 16,0 1 8-16,-5-1-8 0,0-4 0 0,5 4 0 15,4-3 0-15,-4-1 0 0,-9-4 10 0,9 1-2 0,4-1 0 0,5 0 0 16,-5-3 17-16,0-1 3 0,5 1 1 0,3-1 0 16,6 1 3-16,-5-4 1 0,0-5 0 0,4 5 0 15,5-1-7-15,4 5-2 0,-9-8 0 0,0 3 0 16,5-3-15-16,4 4-9 0,-4-1 10 0,4 1-10 16,-4-5 8-16,4 1-8 0,0 4 0 0,-4-1 0 15,4 1 8-15,0-4-8 0,0 3 0 0,0 1 0 16,-4-4 15-16,4 3-3 0,0-3-1 0,-4 3 0 15,8 1-1-15,-4-4 0 0,0 3 0 0,0 1 0 16,1 0-2-16,-6-1-8 0,5-3 12 0,0 0-4 16,1 7-8-16,-1-3 10 0,4-1-10 0,1 1 10 15,-1-1-2-15,5 1 0 0,0 0 0 0,4 3 0 0,-4-3-8 16,4-1 8-16,-4 5-8 0,4-5 8 0,-4 5-8 16,0-1 0-16,0 1 0 0,4-1 8 0,-4-3-8 0,0 4 0 15,0-1 0-15,4 1 0 0,-4-1 8 0,0 1-8 16,0-1 0-16,4 1 8 0,-4 3-8 0,0-4 0 15,0 1 0-15,0 3 0 0,-5 5 0 0,1-5 0 16,-1 4 0-16,5-3 0 0,-5 3 0 0,1 4 0 16,4-7 0-16,0 3 0 0,-1 0 0 0,6 1 0 15,-5-1 0-15,4 0 0 0,0 1 0 0,0 3 0 16,1-4 0-16,-6 4 0 0,1-3 0 0,5 3 0 16,-5 0 0-16,-1-4 0 0,1 4-8 0,5 5 8 15,-6-9 0-15,6 4 0 0,3 0 0 0,-3 0 0 16,3 1 0-16,-4-1 8 0,1 0-8 0,-5 0 0 0,-1 0 0 15,1 5-11-15,0-1 11 0,0 0 0 0,0 4 0 16,0-4 0-16,4 4 0 0,-8 0 11 0,-1 0-3 0,5 0 0 16,-5 0 7-16,1 0 1 0,-1 4 0 0,-4 0 0 15,5 0-16-15,-5-4-10 0,0 3 2 0,0 1 0 16,0 0 8-16,-4-4 0 0,4 4 0 0,0 0 0 16,0 0 0-16,0-4 0 0,-4 4 0 0,4 0 0 15,0-4 0-15,0 0 12 0,1 0-4 0,-1 0 0 16,4 0-8-16,-8 0 0 0,4 4 0 0,-4-4 0 15,-1 0 0-15,-3 0-8 0,-1 0 8 0,0 0-12 16,1 0 12-16,-5 0 0 0,0 4 0 0,-1-1 0 16,1-3 0-16,0 4 0 0,5 0 0 0,-5 0 0 15,4 0 0-15,0 4 0 0,-4-4 0 0,5 4 0 16,-1-5 0-16,0 5 0 0,5-4 0 0,-5 0 0 16,5 4 0-16,-5-4 0 0,5 0 0 0,-5 3 0 0,1 1 0 15,-1 0 0-15,0-4 0 0,1 4 0 0,-1 3 0 0,-4 1 0 16,4-4 0-16,-4 4 0 0,0-5 0 0,4 1 0 15,-4 0 0-15,5 0 0 0,-1-4 0 0,0 0 0 16,1 3 0-16,-1 1 0 0,5-4 0 0,-5 4 0 16,0-4 0-16,1 0 8 0,-1 4-8 0,-4-1 12 15,4-3-4-15,0 4 0 0,-4 0 3 0,5 0 1 16,-1-1 0-16,0 5 0 0,1-4-12 0,-5 4 8 16,0-5-8-16,0 1 8 0,-1 4-8 0,-3-4 0 15,0-4 0-15,-1 3 0 0,5 5 0 0,-4-4 0 16,-10 0 0-16,10-1 8 0,-5 1-8 0,0 0 0 15,0 0 9-15,1 0-9 0,-1-1 0 0,0 1 8 0,-4 0-8 0,4 0 0 16,0-4 0-16,0 4 0 0,-4 3 0 16,4-3 8-16,0 4-8 0,-4-4 0 0,4 3 0 0,0 5 0 15,1-4 0-15,-6 3 0 0,1 1 0 0,4-1 0 16,-4 1 0-16,0 0 0 0,4-1 8 0,-4 5-8 16,-1-5 12-16,6 1-1 0,-6 3-1 0,1 1 0 15,0-1-10-15,0 1 0 0,4-5 0 0,-4 5 0 16,-1-1 0-16,1 1 8 0,0 3-8 0,0-3 0 15,4-1 8-15,-4 1-8 0,-5 3 0 0,5 1 8 16,0-1-8-16,-1-3 0 0,1-1 9 0,0 8-9 16,0-3 16-16,0-1-2 0,-1 1 0 0,-3 3 0 15,3 0-14-15,-3 0-16 0,-1 1 3 0,1-5 1 16,-1 4 12-16,0 1 16 0,1-5-3 0,-1 1-1 16,-4-1-12-16,0 0 0 0,0 1-12 0,0-5 12 15,0 1 0-15,0-1 12 0,0-3 0 0,0-1 0 0,0 1 1 16,0-4 0-16,0 3 0 0,0-3 0 0,0 4-5 0,0-1-8 15,0-7 11-15,0 8-11 0,-4-5 10 0,4 5-10 16,-5-4 8-16,5 3-8 0,-4 5 8 0,0-5-8 16,4 5 0-16,-5-5 8 0,-4 5-8 0,5-4 0 15,0 3 9-15,-5 4-9 0,-4 1 0 0,4-5 0 16,0 1 0-16,0 3-8 0,1 1 8 0,-6-1 0 16,1 0 0-16,0-3 0 0,0 3 8 0,0 1 4 15,0-1 1-15,0-3 0 0,-5-5-13 0,5 9 11 16,0-9-11-16,-1 5 10 0,-3-1-10 0,4 5 12 15,0-5-12-15,-5 4 12 0,5-3-4 0,0-1-8 0,-5 5 12 16,5-5-4-16,0 5-8 0,0-5 10 0,-5 1-10 16,5 3 10-16,-5-3-10 0,1-1 0 0,4 1 9 0,-5-1-9 15,1 5 0-15,-1-5 8 0,1-3-8 0,-1 3 0 16,-4-3 8-16,5 3-8 0,-1 1 8 0,0-5-8 16,-4 1 11-16,5-4-3 0,-1-1 0 0,1 5 0 15,-1 3-8-15,1-3 8 0,-1-4-8 0,1 3 8 16,3-3-8-16,-3 0 0 0,-1-4 0 0,1 3 8 15,-1 1-8-15,5 0 0 0,0-1 0 0,-5 5 0 16,5-4 0-16,-4-1 0 0,-1 5 0 0,-4-4 0 16,5 3 0-16,-5 1 0 0,0-4 0 0,-5 3 0 15,6-3 12-15,-6 3-2 0,1 1-1 0,4 0 0 16,-4-5-1-16,-1 5 0 0,5 0 0 0,0-5 0 16,0 1 0-16,-4 0-8 0,4-1 12 0,-4 5-4 15,0-8-8-15,4 3 0 0,-5-3 0 0,5 4 0 0,-4 0 8 16,4-1-8-16,0 1 0 0,0-4 8 0,0 4-8 0,-4-5 0 15,4 5 0-15,0-4 0 0,0 0 0 0,-4 3 0 16,4 1 0-16,-4 0 0 0,4-4 0 0,0 3 0 16,0-3 0-16,4 4 0 0,-4-4 0 0,0 3 0 15,0-7 0-15,0 8 0 0,1-4 8 0,-1 3-8 16,0-3 0-16,0 0 8 0,0 4-8 0,0-1 8 16,0-3-8-16,0 0 8 0,0 0-8 0,-4 0 0 15,4-1-12-15,0 1 12 0,0 4 0 0,0-4 0 16,4-4 0-16,-3 3 0 0,3 1 0 0,-4 0 0 15,-4 0 0-15,4 0 8 0,0-1-8 0,4 1 0 16,-4 4 0-16,-4-4 0 0,4 3 0 0,0 1 0 0,-4-4-9 16,4 0 9-16,-4-1 0 0,-1 1 0 0,5 0 0 15,-4 0 0-15,0 4 12 0,-5-5 0 0,0 1 0 0,5 0 0 16,-5 0-12-16,0-4 0 0,1 3 0 0,-1 1 0 16,5 0 0-16,-5 0-8 0,0 0 8 0,1-1 0 15,-1 1 0-15,5 0 0 0,-5-4 0 0,5 4 0 16,-1 0 0-16,1-1 0 0,0-3 0 0,4 0 0 15,0 4 0-15,0-4 0 0,0 0 0 0,4 4 0 16,-4-5 0-16,0 1 0 0,5 4 0 0,-9-4 0 16,8 0 0-16,0 4 0 0,-4-8 0 0,1 4 0 15,-1 0 0-15,0-1 0 0,4 1 0 0,-4 0 0 16,0 0 0-16,5 0 0 0,4 0 0 0,-5 0 0 16,0 0 0-16,1 0 0 0,-1-4 0 0,1 4 0 15,-1-1 0-15,1-3 0 0,-1 4 0 0,1 0 0 0,-5-4 0 16,4 4 0-16,-4 0 0 0,5 0 0 0,-10-4 0 15,10 8 0-15,-5-4 0 0,-4 0 0 0,-1 3 0 0,1-3 0 16,0 0 0-16,-1 0 0 0,1 4 0 0,0-4 0 16,-1-4 0-16,5 4 0 0,-4 0 0 0,4-4 0 15,0 3 0-15,0 1 0 0,5 0 0 0,-5 0 0 16,0 0 0-16,4-4 0 0,1 0 0 0,3 0 0 16,-3 0 0-16,-1 0 0 0,1 0 0 0,-1 0 0 15,5 0 0-15,-4 0 0 0,-1 0 0 0,5 0 0 16,-9 0 0-16,4 0 0 0,1 0 0 0,-1 0 0 15,1 0 0-15,-1 4 0 0,-4 0 8 0,5 0-8 16,-1-4 0-16,1 4 9 0,-1-4-9 0,1 4 0 16,-5-1 0-16,4 1 0 0,0 0 0 0,1 0 0 0,-5-8 0 0,0 4 0 15,4 0 0-15,5 0 0 0,-9 0 0 0,9 0 0 16,-4 0 0-16,-1-4 0 0,9 4 0 0,-4-4 0 16,-4 4 0-16,-1-3 0 0,5 3 0 0,0-4 0 15,-5 0 0-15,5 4 0 0,-9-8 0 0,9 4 0 16,-5 4 0-16,5 0 0 0,-4-4 0 0,-1 4 0 15,1-4 0-15,-5 4 0 0,4-4 0 0,-4 4 0 16,0-4 0-16,5 4 0 0,-1-3 0 0,1 3 0 16,-5 0 0-16,4-4 0 0,5 0 0 0,-5 4 0 15,1-4 0-15,-1-4 0 0,-4 8 0 0,9-8 0 16,-4 4 0-16,-1 0 0 0,1-3 0 0,-5 3 0 16,8-4 0-16,-3 4 0 0,-5 0 0 0,0 0 0 15,4 0 0-15,1 0 0 0,-5 1 0 0,0-1 0 16,0 0 0-16,0 0 0 0,-4 4 0 0,4-4 0 0,-4 4 0 15,4 0 0-15,0-4 0 0,0 0 0 0,0 4 0 16,4-4 0-16,-4 0 0 0,5 0 0 0,-1-3 0 0,1 3 0 16,-1-4 0-16,5 0 0 0,0 0 0 0,0 1 0 15,-5-1 0-15,5 0 0 0,-5 0 0 0,5 0 0 16,-4 1 0-16,-1-1 0 0,1 0 0 0,-1 4 0 16,1-4 0-16,-1 0 0 0,0 1 0 0,1 3 0 15,-5-4 0-15,9 4 0 0,-5 0 0 0,5-4 0 16,-4 1 0-16,3 3 0 0,6-8 0 0,-6 8 0 15,1 0 0-15,-4-4 0 0,4 4 0 0,4-3 0 16,-4-1 0-16,-1 0 0 0,1 0 0 0,0 0 0 16,0 1 0-16,0-1 0 0,0 0 0 0,-1 0 0 15,6 4 0-15,-5-3 0 0,4-1 0 0,0 0 0 0,0 0 0 0,0 0 0 16,1 1 0-16,-1-1 0 0,0 0 0 0,5 0 0 16,-5-4 0-16,5 1 0 0,-5-1 0 0,4 0 0 15,-3 1 0-15,3-1 0 0,1-4 0 0,-5 5 0 16,5-1 0-16,-5 0 0 0,5-3 8 0,-5 3-8 15,4 0 0-15,-3 1 0 0,3-1 0 0,-4 0 0 16,1 0 0-16,-5 1 0 0,4-1 0 0,4 4 0 16,-8-3 0-16,4 3 0 0,1-4 0 0,-1 4 0 15,0 0 0-15,0 1 0 0,1-1 0 0,-1 0 0 16,4 0 0-16,1 4 0 0,-5-3 0 0,5-1 0 16,-1 0 0-16,5 0 0 0,-8 0 0 0,3 4 0 15,1-3 0-15,0-1 0 0,-1 0 0 0,-4 0 0 16,1-3 0-16,3 3 0 0,5-4 0 0,-4 0 0 15,-9 5 0-15,4-5 0 0,4 4 0 0,-3-4 0 0,-1 5 0 16,5-1 0-16,-1-4 0 0,1 4 0 0,8 0 0 16,-8 1 0-16,-9-1 0 0,8 0 0 0,10 0 0 0,-5 0 0 15,-14-3 0-15,6 3 0 0,3-4 0 0,5 4 0 16,-4-3 0-16,0 3 0 0,-10 0 0 0,10-4 0 16,4 5 0-16,-4-5 0 0,-1 4 0 0,-4 0 0 15,9-3 0-15,0 11 0 0,0 0 0 0,0 0 0 16,-4-12 0-16,4 0 0 0,4 4 0 0,-4-3 0 15,-4-1 0-15,4 0 0 0,-4 1 0 0,4 3 0 16,-9-4 0-16,0 4 0 0,0 1 0 0,1-5 0 16,8 4 0-16,-5-4 0 0,-8 1 0 0,9-1 0 0,8 4 0 15,-4-4 0-15,-4 1 0 0,-1 3 0 0,1-4 0 0,8 4 0 16,1-3 0-16,-5 3 0 0,-5-4 0 0,5 4 0 16,5 1 0-16,-5-1 0 0,-9 0 0 0,9 4 0 15,4-4 0-15,-4 1 0 0,-4 3 0 0,-1-4 0 16,-3 4-9-16,8-8 9 0,8 8 0 0,-8-3 0 15,-8-1 0-15,8 0 0 0,4 0 0 0,5 4 0 16,-9-4 0-16,-5 1 0 0,5 3 0 0,0 4 0 16,9-8 0-16,-4 0 0 0,-10 4 0 0,5 4 0 15,5-8 0-15,-5 5 0 0,-9-5 0 0,4 0 0 16,1 0 0-16,0 4 0 0,4-4 0 0,-5 1 0 16,-8 3 0-16,9-4 0 0,8 0 0 0,-4 4 0 15,-4-4 0-15,-1-3 0 0,10 3 0 0,-5-4 0 16,4 4 0-16,1-3 0 0,-10-1 0 0,5-4 0 15,9 5 0-15,-5-5 0 0,-8 1 0 0,0 3 0 16,8-8 0-16,0 5 9 0,-8-1-9 0,4-3 8 0,-4-5-8 0,8 1 0 16,5-4 9-16,-1-5-9 0,-12 5 0 0,8-4 0 15,14-4 0-15,-5 0 0 16,0-4-20-16,0 0-8 0,1-8-1 0,3 0-845 16,5-7-169-16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8.3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425B80-32F3-457D-8FD0-565C48E7ECE8}" emma:medium="tactile" emma:mode="ink">
          <msink:context xmlns:msink="http://schemas.microsoft.com/ink/2010/main" type="inkDrawing" rotatedBoundingBox="9896,13777 9943,14940 9888,14942 9841,13780" semanticType="callout" shapeName="Other">
            <msink:sourceLink direction="with" ref="{DFFE103E-E4DD-4D07-B23C-9E5C4B2BE521}"/>
          </msink:context>
        </emma:interpretation>
      </emma:emma>
    </inkml:annotationXML>
    <inkml:trace contextRef="#ctx0" brushRef="#br0">0-4 1202 0,'0'0'26'0,"0"0"6"0,0 0 0 0,0 0 3 0,0 0-35 0,0 0 0 16,0 0 0-16,0 0 0 0,0 0 65 0,0 0 7 15,0 0 0-15,0 0 1 0,0 0-21 0,13 0-5 16,-13 0-1-16,0 0 0 0,0 0 9 0,0 0 1 15,9 4 1-15,-9-4 0 0,0 0-3 0,8 11-1 16,-3 1 0-16,-1-4 0 0,-4-8-16 0,5 15-3 16,-5-3-1-16,0 4 0 0,4-1-1 0,-4 5-1 15,0 3 0-15,0 1 0 0,0 3-9 0,0 0-2 16,-4 1 0-16,4 3 0 0,0 0 2 0,0 4 0 16,0-8 0-16,4 8 0 0,-4-3 6 0,4-1 0 15,-4-4 1-15,5 4 0 0,-1-3-1 0,1 3-1 16,-1-4 0-16,-4 0 0 0,4 1 2 0,1 3 1 0,-5-4 0 15,4 1 0-15,-4-1-22 0,0 0-8 0,0-3 0 0,0-1 0 16,0 4 12-16,0-3-3 0,0-1-1 0,0 0 0 16,0-3 0-16,0-1 0 0,0 1 0 0,4-1 0 15,-4-3 0-15,-4 3 0 0,4-7 0 0,0 4 0 16,0-5 6-16,0 1 1 0,-4-4 0 0,4-8 0 16,0 12 1-16,0-12 0 0,0 0 0 0,-5 7 0 15,5-7-5-15,0 0-1 0,0 0 0 0,0 8 0 16,0-8-10-16,0 0 12 0,-4 8-12 0,4-8 12 15,-4 8-12-15,4-8 0 0,0 0 9 0,0 0-9 16,0 0 0-16,0 0 0 0,0 0 0 0,0 0 0 16,0 0-38-16,0 0-2 0,0 0-1 0,0 0 0 15,-9-4-105-15,4 0-21 0,-3-4-4 0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9.0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FE103E-E4DD-4D07-B23C-9E5C4B2BE521}" emma:medium="tactile" emma:mode="ink">
          <msink:context xmlns:msink="http://schemas.microsoft.com/ink/2010/main" type="inkDrawing" rotatedBoundingBox="9781,13670 10958,13378 11089,13909 9912,14200" hotPoints="11127,13600 10614,14011 9965,13902 10478,13491" semanticType="enclosure" shapeName="Ellipse">
            <msink:destinationLink direction="with" ref="{55425B80-32F3-457D-8FD0-565C48E7ECE8}"/>
          </msink:context>
        </emma:interpretation>
      </emma:emma>
    </inkml:annotationXML>
    <inkml:trace contextRef="#ctx0" brushRef="#br0">0 524 864 0,'4'-19'76'0,"-4"7"-60"0,4-4-16 0,1-3 0 15,-1 3 165-15,1 4 31 0,8-7 5 0,-4 3 2 16,4 1-103-16,4-5-20 0,5 5-4 0,-4-5 0 16,4-3-42-16,-5 3-8 0,10 1-2 0,-6 3 0 15,1-3-8-15,5-1-3 0,-1 1 0 0,0 3 0 16,1-3 19-16,-5 3 3 0,4 0 1 0,5 1 0 15,-5 3 0-15,-4-4 0 0,4 5 0 0,-4-1 0 16,0 4-20-16,0 0-3 0,0 1-1 0,0-1 0 16,-5 4-12-16,5 0 0 0,-4 0 0 0,4 0 0 15,-5 0 0-15,5 4 11 0,0-4-11 0,0 4 10 0,5 0-10 16,-1 0 10-16,-4 0-10 0,0 0 10 0,9 0-10 16,-10 4 10-16,6-4-10 0,-1 4 10 0,-4 4-10 0,0-4 10 15,-4 4-10-15,3 0 10 0,-7-1-10 0,3 1 12 16,-4 0-12-16,0 4 12 0,-4-5 11 0,4 5 2 15,-4 0 1-15,0 0 0 0,-5 3-26 0,5-3 0 16,-4 0 0-16,-1-1 0 0,-4 1 12 0,4 0-4 16,-4-1 0-16,0-3 0 0,0 8-8 0,0-5 0 15,0 1-10-15,-4 4 10 0,4-5 0 0,-4-3 8 16,4 0 1-16,-5 0 0 0,1 0 1 0,-1 3 0 0,1-3 0 16,0 4 0-16,-1-4 26 0,1-1 4 15,-5 1 2-15,5 0 0 0,-5 4-27 0,0-4-6 0,0-1-1 16,-4 5 0-16,4 0 4 0,-4-4 0 0,-4 3 0 15,-1-3 0-15,1 4 0 0,-5-4 1 0,0-1 0 0,-5 1 0 16,-3 4-4-16,-1 0-1 0,-4-1 0 0,0 5 0 16,0-4 12-16,-5-1 3 0,-4 1 0 0,-4 0 0 15,4-1-23-15,-8 1 8 0,-1-4-8 0,0 4 0 16,5-5 9-16,4 1-9 0,-4 0 12 0,8 0-12 16,1 0-9-16,-1-1-9 0,10-3-2 0,-5 4 0 15,4 0-180 1,0-4-37-16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3.62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89CE8D-D84D-4529-8D67-169D3A16DBE6}" emma:medium="tactile" emma:mode="ink">
          <msink:context xmlns:msink="http://schemas.microsoft.com/ink/2010/main" type="inkDrawing" rotatedBoundingBox="3207,11627 19249,10196 19915,17661 3873,19093" hotPoints="21007,14535 13852,18421 6731,14474 13886,10588" semanticType="enclosure" shapeName="Ellipse"/>
        </emma:interpretation>
      </emma:emma>
    </inkml:annotationXML>
    <inkml:trace contextRef="#ctx0" brushRef="#br0">-10 4197 529 0,'0'0'23'0,"0"0"5"0,0 0-28 0,0 0 0 0,0 0 0 0,0 0 0 16,0 0 44-16,0 0 2 0,-4-4 1 0,4 4 0 16,0-8 1-16,-5 0 1 0,5 0 0 0,0 8 0 15,-4-7 27-15,4-1 4 0,4 0 2 0,-4 0 0 16,0 0 6-16,0-3 2 0,9 3 0 0,4-4 0 16,-13 1-29-16,13-5-5 0,0 0-2 0,1-3 0 15,3 3-24-15,1-3-5 0,4-5-1 0,4 1 0 16,0 0-6-16,1-1-2 0,3 5 0 0,1-5 0 15,0-3-7-15,-1 0-1 0,1-4-8 0,4 3 12 16,0 1 8-16,-4 0 2 0,0-1 0 0,-1 1 0 16,1 0 15-16,4-1 3 0,0 1 1 0,0-4 0 15,5 4-1-15,-1-5-1 0,1 1 0 0,4 0 0 16,0-4-12-16,4-4-3 0,0-4 0 0,9 0 0 16,5-4-15-16,3 4-9 0,6-3 10 0,-1-1-10 15,4-4 8-15,-3 4-8 0,3-3 0 0,1 3 0 0,4-8 0 16,-5 5 0-16,-3-1 0 0,-1 0 0 0,9 4 9 0,-5 1-9 15,-4-5 8-15,-8 4-8 0,-1 4 0 0,1 0 0 16,8 0 0-16,-9 0 0 0,-8 4 0 0,8-3 0 16,5-1 0-16,0 0 8 0,0 8-8 0,-9-4 8 15,4 0-8-15,1 0 8 0,-1 0-8 0,1 0 0 16,-5 0 0-16,8 8 8 0,19-5-8 0,-14 1 0 16,-4 4 0-16,-5 0 0 0,-4 0 0 0,5 3 0 15,-5 1 0-15,0 0 0 0,0 0 0 0,0-1 0 16,0-3 0-16,0 4 8 0,0-1-8 0,4 1 0 15,-8 0 0-15,4 0 0 0,-9 3 0 0,5-3 0 0,0 0 0 0,-1-1 0 16,5 1 0-16,0 0 0 0,5-1 0 0,-1 5-11 16,5 0 11-16,-5-5 0 0,5 5 8 0,0 3-8 15,0-7 0-15,0 4 0 0,-1-1 0 0,6 1 0 16,-1-4 0-16,0 7 0 0,0-7 0 0,-4 3 0 16,4 1 0-16,-4 3 0 0,0-3 0 0,-5 0-8 15,5-1 8-15,-5 1 0 0,-4-1 0 0,9 1 0 16,-4 4 0-16,4-1 0 0,-1 1 0 0,1-1 0 15,-4-3 0-15,3 3 0 0,1 1 0 0,4-1 0 16,1 1 0-16,3-1 0 0,-4 1 0 0,5 3 0 16,4-3 0-16,-5 7 0 0,1-4 0 0,0 1 0 15,-1-1 0-15,5 4 0 0,0-3 0 0,-4-1 0 16,4 1 0-16,-5 3 0 0,1 0 0 0,-5-3 0 0,0-1 0 16,-4 4 0-16,4-3 0 0,5 3 0 15,-1 0 0-15,-3-3 0 0,-1 3 0 0,-4 0 0 0,-1 1 0 0,1-1 0 16,0-4 0-16,-4 8 0 0,-1-7 0 0,5 3 0 15,4 4 0-15,-4 1 0 0,0 3 0 0,-5 0 0 16,0-4 0-16,-4 4 0 0,5-4 0 0,-5 4 0 16,4 1 0-16,1-5 0 0,-5 4 0 0,4 0 0 15,5 0 0-15,-5 0 0 0,5 4 0 0,-9 0 0 16,5-4 0-16,-5 0 0 0,4 0 0 0,1 1 0 16,-5-1 0-16,4 0 0 0,5 0 0 0,-5 0 0 15,1 0 0-15,-5 8 8 0,0-4-8 0,0 0 0 16,-9 4 0-16,5-4 0 0,-1 4 0 0,5-4 0 0,0 4 0 15,0 0 0-15,-4-4 0 0,4 7 9 0,0-3-9 16,0 4 0-16,-4 4 8 0,4-4-8 0,-9-1 0 16,5-3 0-16,-5 4 0 0,0-4 0 0,5 0 0 0,0 4 0 15,-1-5 0-15,1 5 0 0,4 0 0 0,-4 4 0 16,-5-1 0-16,4-3 0 0,-3 4 0 0,-1-4 0 16,0 3 0-16,5 1 0 0,-5 0 0 0,5 0 0 15,-1-1 0-15,-3 5 0 0,3-4 0 0,1 3 0 16,4 1 8-16,-4 3-8 0,-1-3 9 0,1-1-9 15,0 1 0-15,4 4 8 0,0-5-8 0,-5 5 0 16,5-5 16-16,0 5 0 0,0-5 0 0,5 5 0 16,-5-1-24-16,-4 1-5 0,-1 3-1 0,1 1 0 15,0-5 14-15,-5 5 0 0,9-1 0 0,-5 0 0 16,1 1 0-16,4-1 0 0,-4 1 0 0,4-1 0 16,0 0 0-16,0 1 0 0,-4-1 0 0,-1 1-9 15,1-1 9-15,-9 0 0 0,4-3-9 0,-4 3 9 0,4 1 0 0,-4-1 0 16,4 4 0-16,-4-3 0 0,0 3 0 0,0 4 0 15,4-3 0-15,-4 3 0 0,-5 4 0 0,1 0 0 16,-5 0 0-16,5 4 0 0,-5 0 0 0,0 0 0 16,0-4 0-16,0 0 0 0,4 0 0 0,1 0 0 15,-5 1 0-15,4-1 0 0,1 0 0 0,-1-4 0 16,1 0 0-16,-1 4 0 0,1-4 16 0,-1 1 2 16,1 3 0-16,-5 0 0 0,4 0-28 0,-3-4-6 15,-1 0 0-15,0 4-1 0,4 0 17 0,-4-3 0 16,0-1 0-16,1 4 0 0,-1-4 0 0,4 0 0 15,1-3 0-15,-5 3 0 0,4-4 0 0,-4 4 0 16,5 1 0-16,-5-5 0 0,0 4-16 0,-4 0 3 0,-1 4 1 16,1 4 0-16,0 4 12 0,0-4 13 0,-10 4-2 15,6 0-1-15,-1-4-10 0,-4 4 0 0,4 0 0 16,-4-4 0-16,0 4 0 0,5 0 0 0,-1-4 0 0,-4 7 0 16,-5-7 0-16,1 8 0 0,-1-4 0 0,1 4 0 15,-5-8 0-15,5 8 0 0,-1-4 0 0,5 3 0 16,0 1 0-16,-4-4 0 0,-14 4 0 0,5-4 0 15,13 0 0-15,-13 4 0 0,-5-1 0 0,-4 1 0 16,0 0 0-16,9 4 0 0,-5-1 0 0,-4 5 8 16,-4-1-8-16,-1 1 0 0,14 0 0 0,-4 3 0 15,-10 1 0-15,1-5 8 0,4 5-8 0,-5-1 0 16,10 1 0-16,-14-1 8 0,0-3-8 0,0-1 0 16,9-3 17-16,-8 0-1 0,-6-4-1 0,-3-4 0 15,-1-4-15-15,5 0 0 0,-4 0 0 0,-1 0 0 16,-8-4 8-16,8 0 6 0,1 4 1 0,-5-4 0 0,0 4 2 15,0-4 1-15,4 4 0 0,-4 0 0 0,0-4-6 0,5 4-2 16,-1-4 0-16,1 0 0 0,-5-4-10 0,4 5 0 16,1-5 9-16,-1 0-9 0,-4 0 0 0,5-4 0 15,-5 1 0-15,0 3 8 0,4-4-8 0,-8 1 0 16,4-5 8-16,-4 4-8 0,-1-3 0 0,1-1 9 16,0-3-9-16,-1 3 0 0,1-4 17 0,0 1-3 15,-5-1-1-15,0 5 0 0,5-5-13 0,0 5 0 16,-5-1 0-16,0-3 0 0,1 7 11 0,-6-4-1 15,6 1 0-15,-5-1 0 0,0 0 6 0,-5 5 2 16,1-5 0-16,-5 4 0 0,0 1-18 0,0-1 10 16,-4 0-10-16,-1 1 8 0,1-1-8 0,-4 0 8 0,3 1-8 15,1-1 8-15,0 0-8 0,0 0 0 0,-5 5 0 0,5-9-11 16,-5 4 11-16,5-3 0 0,-9 3 8 0,4-4-8 16,-4 1 0-16,0-1 0 0,4 1 0 0,1-1 0 15,-1-3 8-15,0-1-8 0,1 1 10 0,-5-1-10 16,8 1 14-16,-3-1-3 0,-5 1-1 0,4-5 0 15,0 5 4-15,1-5 1 0,8 5 0 0,-4-5 0 16,4 5-15-16,-4-5 11 0,8 5-11 0,-4-4 10 16,5-1-10-16,-1-3 0 0,-4 3 0 0,5-3 8 15,-1 0-8-15,-3 0 0 0,3-1 9 0,5 1-9 16,-9 0 0-16,5-1 0 0,-5 1 0 0,4-4 0 16,1 4 0-16,-1-1 0 0,-4-3 0 0,5 4 0 15,-5-4 0-15,0 3 0 0,-4-3 0 0,4 0 8 0,0 0-8 16,-4-1 0-16,4 1 0 0,-4 4 0 0,-1-8 8 15,6 4-8-15,-1 3 8 0,0-3-8 0,0 0 8 0,0 0-8 16,5 0 10-16,-5-5-10 0,0 5 0 0,0-4 0 16,0 0 0-16,0 0 0 0,0 4 8 0,1 0 0 15,-1-1-8-15,4-3 12 0,-4 4-12 0,0 4 0 16,5-8 0-16,-5 3 0 0,9 1 0 0,-5-4 8 16,-3 0-8-16,3 4 0 0,-4-8 0 0,-4 4 0 15,0 0 0-15,4 0 0 0,0-1 0 0,-4 5 0 16,4-4 0-16,0 0 0 0,-4 0 0 0,4 4 0 15,-4-4 0-15,4 0 0 0,4 3 20 0,-4-3 2 16,0 0 0-16,-4 0 0 0,4-4-13 0,0 4-9 16,-4 0 12-16,0 0-12 0,0-4 8 0,-1 0-8 0,6 0 0 15,3 0 0-15,-4 0 8 0,5 0-8 0,-1 0 0 16,1 0 0-16,-1 0 8 0,1 0-8 0,-5-4 0 0,0 4 0 16,0 4 10-16,0-4-2 0,-4-4 0 0,0 4 0 15,-1 0-8-15,1 0 0 0,0 4 0 0,4-4 0 16,0 0 0-16,0 0-11 0,0 4 3 0,1-4 0 15,-1-4 8-15,-5 4 0 0,6 0 0 0,-6 0 0 16,1 0 0-16,0 0 0 0,0 0 0 0,-5 4 8 16,0-4-8-16,5 4 0 0,4-4 0 0,-4 0 0 15,0 0 0-15,-1 0 0 0,5-4 0 0,-4 4 8 16,-4-4-8-16,3 4 0 0,1-4 0 0,-5 0 0 16,1 0 0-16,-5 4 0 0,8 0 0 0,-8 0 0 15,5-4 0-15,-1 4 8 0,0-4-8 0,1 0 0 16,-1 4 0-16,1-4 9 0,-1 4-9 0,0-3 0 15,-4-1 8-15,5 0-8 0,-1 0 0 0,0 4 0 0,5-4 0 0,0 4 0 16,-1-4 0-16,1 0 0 0,0 4 0 0,0-4 0 16,-1 0 0-16,6 0 0 0,-10 1 0 0,9-1 0 15,-4 0 0-15,4 4 0 0,0-4 0 0,0 0 0 16,0 4 0-16,0 0 0 0,5 0 0 0,-5-4 0 16,0 4 0-16,0 0 0 0,0 0 0 0,-4-4 0 15,0 4 0-15,4 0 0 0,0-4 0 0,5 4 0 16,-5-4 0-16,0 0 0 0,4 1 0 0,1-1 0 15,4 4 0-15,0-4 0 0,0 0 0 0,0-4 0 16,4 4 0-16,0 0 0 0,-4 0 0 0,4 0 0 16,-4-3 8-16,5-1-8 0,-6 4 0 0,1-4 0 0,-4 4 0 15,-1-4 0-15,5 8 0 0,-4 0 0 0,-1-3 0 0,-4 3 0 16,1-4 0-16,3 4 0 0,1-4 0 0,-1 4-9 16,-4-4 9-16,9 0-8 0,0-4 8 0,0 0-8 15,0-3 8-15,0 3 0 0,4 0 0 0,-4 0 0 16,4-7 0-16,1 7 0 0,-1 0 0 0,0 0 0 15,0-3 0-15,5 3 0 0,-5 0 0 0,1 0 8 16,3 0-8-16,-3 1 0 0,3 3 8 0,1-4-8 16,0 0 0-16,-1 4 8 0,1-4-8 0,4 4 0 15,-9 1 0-15,5-1 0 0,-5 0 0 0,5-4 0 16,-5 4 0-16,1 0 0 0,-1 4 0 0,5-4 0 16,-5 0 0-16,0 0 0 0,0-3 0 0,5 3 0 15,-5 0 0-15,5 0 0 0,0-4 0 0,-1 0-8 16,1 4 8-16,4-3 0 0,0-1 0 0,0 4 0 0,-4-4 0 15,4 0 0-15,0 1 0 0,0 3 0 0,0-4 0 16,0 0 0-16,-4 0 0 0,0 4 0 0,-1-3 0 0,1-1 0 16,0 4 0-16,-1-4 0 0,-8 0 0 0,9 0 0 15,4-3 0-15,-4 3 0 0,-5-4 0 0,5 4 0 16,8-3 0-16,1-1 0 0,3 4 0 0,-8-3 8 16,5-1-8-16,-1 4 0 0,5-8 0 0,0 5 0 15,-9-1 0-15,0 0 0 0,9 1 0 0,-5-1 0 16,1 4 0-16,-5 0 0 0,0 1 0 0,4-1 0 15,1-4 0-15,-5 4 0 0,0 0 0 0,0 1 0 16,5-1 0-16,-1 0 0 0,-4-4 0 0,0 5 0 16,0-1 0-16,9 0 0 0,-5 0 0 0,1 0 0 15,-5-3 0-15,4 3 0 0,5-4 0 0,0 0 0 0,-9 1 0 0,0 3 0 16,5-4 0-16,4 4 0 0,-1 1 0 0,-3-5 0 16,-10 0 0-16,6-3 0 0,12 7 0 0,-9-4 0 15,-4 4 0-15,5-3 0 0,4-1 0 0,4 0 0 16,-9 1 0-16,5-1 0 0,-4 0 0 0,-1-3 8 15,9 3-8-15,-8 0 0 0,-1 4 0 0,1-3 0 16,3-1 0-16,-3 0 0 0,-1-3 0 0,1 3 0 16,-1 0 0-16,5-3 0 0,0 3 0 0,-5 0 0 15,-4 1 0-15,0-5 8 0,5 4-8 0,4 1 0 16,-9-1 8-16,4 0-8 0,5-3 8 0,0 3-8 16,0 0 0-16,-5-3 0 0,1 3 0 0,-1 0 0 15,9-3 0-15,1 7 0 0,-14-8 0 0,0 4 8 16,4-3-8-16,1 3 0 0,-1 0 0 0,-4 1 0 15,-4 3 0-15,4-4 0 0,4 4 0 0,1 1 0 0,-5-1 0 16,4 0 0-16,5 0 0 0,0 0 0 0,0-3 0 16,0 3 0-16,-1-4 0 0,1 4 8 0,5-3-8 0,-6 3 0 15,1-4 0-15,0 5 0 0,4-5 0 0,1 4 0 16,-6-4 0-16,-3 5 0 0,4-1 0 0,-1 0 0 16,1 0 0-16,0 0 0 0,-4-3 0 0,3 3 0 15,1 0 0-15,-4 0 0 0,-1-3 0 0,5 3 0 16,0 0 0-16,0 0 0 0,0 0 0 0,-1 1 0 15,-3-1 0-15,4 0 0 0,-1-4 0 0,-3 4 0 16,-1-3 0-16,5 3 0 0,-4 0 0 0,4 4 0 16,-5-4 0-16,0 1 8 0,1 3-8 0,-1-4 0 15,-4 0 0-15,5 4 0 0,4-7 0 0,-5 3 0 16,5 0 0-16,-5 0 0 0,5 4 0 0,4-4 0 16,-4 1 0-16,5 3 0 0,-6 0 0 0,6-4 0 0,-1 0 0 0,0 0 0 15,0 1 0-15,1-1 0 0,-1 0 0 16,0 0 0-16,0 0 0 0,0 1 0 0,-4-5 0 0,4 4 0 15,1-4 0-15,-1 5 0 0,-4-1 0 0,13 0 0 16,-13 0 0-16,4-3 0 0,-4 3 0 0,4-4 0 16,0 4 0-16,0-3 0 0,-4 3-9 0,4-4 9 15,1 0 0-15,-1 1 0 0,0-1 0 0,5 0 0 16,-9 4 0-16,4-3 0 0,0-1 0 0,5-4 0 16,-14 5 0-16,9-1 0 0,-4 0 0 0,4 1 0 15,-4-1 0-15,0 0 0 0,0 1 8 0,-5-5-8 16,5 4 0-16,0 1 0 0,0-1 0 0,0 0 0 15,4 0 0-15,0 1 0 0,0-1 0 0,1 0 0 0,-6-3 0 16,1 3 0-16,9-4 0 0,-9 5 0 0,4-1 0 0,0-4 0 16,0 5 0-16,1-5 0 0,-1 1 0 0,0-1 0 15,5-4 0-15,-5 5 0 0,4-1 0 0,-3-3 0 16,-1 3 0-16,5-3 0 0,-1-1 0 0,1 1 0 16,-1 3 0-16,1 0 0 0,-5 1 0 0,5-5 0 15,-1 5 0-15,1-1 0 0,0 4 0 0,-1-3 0 16,1-1 0-16,0 1 0 0,-1-1 0 0,5 4 0 15,-4-3 0-15,4 3 0 0,-5-4 0 0,1 5 0 16,4-1 0-16,-4 0 0 0,4 1 0 0,-5-1 0 16,1 0 0-16,-1 1 0 0,5 3 0 0,0-4 0 15,-4 0 0-15,4-3 0 0,-4 3 0 0,4 0 0 16,0-3 0-16,-5 3 8 0,5 0-8 0,0-3 0 0,-4 3 0 16,4 0 0-16,-5-3 0 0,5-1 8 0,0 1-8 0,-4-1 0 15,4-4 0-15,-4 5 0 0,4-1 8 0,0-3-8 16,0-1 0-16,4 1 0 0,-4-5 0 0,0 1 0 15,0-4 0-15,0-1 0 0,4 1 0 0,1-4 0 16,-1-8 0-16,1 4 0 0,3-8 0 0,6 4 0 16,3-4 0-16,9-4 0 0,5 0 0 0,9-7 0 31,4-5-105-31,8-11-14 0,10-12-2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5.5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2826F9-14F9-4B30-B1F6-4B76478EF0C2}" emma:medium="tactile" emma:mode="ink">
          <msink:context xmlns:msink="http://schemas.microsoft.com/ink/2010/main" type="inkDrawing" rotatedBoundingBox="13816,16965 14416,15537 14994,15779 14393,17208" shapeName="Other"/>
        </emma:interpretation>
      </emma:emma>
    </inkml:annotationXML>
    <inkml:trace contextRef="#ctx0" brushRef="#br0">142 285 864 0,'-5'-4'76'0,"-3"0"-60"0,8 1-16 0,0 3 0 16,0 0 164-16,0 0 29 0,0 0 7 0,0 0 0 16,0 0-144-16,-5 7-28 0,5 1-7 0,-4 4-1 15,0 0-9-15,-1-1-3 0,1 5 0 0,-5-1 0 16,5-3 1-16,-1 8 0 0,-4-1 0 0,5 1 0 16,0-1 19-16,-1 5 3 0,1-1 1 0,4 4 0 15,-9 1 26-15,9 3 6 0,-4 4 0 0,4 0 1 16,-5 4-9-16,5 0-1 0,0 4-1 0,0 0 0 15,0 0-17-15,0-1-3 0,5-3-1 0,-5 0 0 16,0-3-15-16,4-5-3 0,-4 0-1 0,0-4 0 16,0-3-4-16,0-5-1 0,0 1 0 0,-4-5 0 15,4 1 3-15,-5-4 1 0,1-1 0 0,0-3 0 0,-1 0 11 16,1 0 3-16,-1-4 0 0,5-4 0 0,-4 7-13 0,4-7-2 16,0 8-1-16,0-8 0 0,0 0-11 0,-4 12 0 15,4-4 9-15,0-1-9 0,0-7 0 0,0 8 0 16,4 0 0-16,-4-8 0 0,0 8 0 0,0-8 0 15,0 0 0-15,0 0 0 0,0 0 8 0,0 0-8 16,0 0 8-16,0 0-8 0,0 0 13 0,0 0-1 16,0 0-1-16,0 0 0 0,-4-8 5 0,4-4 2 15,-5 1 0-15,5-5 0 0,-4 0-9 0,4-3-1 16,-5-1-8-16,5 1 12 0,0-4-12 0,0-1 0 16,0-3 0-16,5 0 0 0,-5-9 0 0,9 5 0 15,-5-8 0-15,5 4 0 0,0-4 0 0,-1 0 0 0,-3-4-12 16,8 4 12-16,-4-4-12 0,-1 1 12 0,6 3-12 15,-6 0 12-15,1 0 0 0,0 0-8 0,-5 3 8 0,1 1 0 16,3 0 0-16,1 0 0 0,-4 4 0 0,-1 0 0 16,0 3 0-16,1 1 8 0,4 0-8 0,-5 7 12 15,0 1-12-15,5-1 0 0,-5 5-12 0,5-1 12 16,0 4 0-16,-5 1 0 0,5-1 0 0,0 4 0 16,0 0 0-16,-5 1 0 0,1-1 0 0,-5 8 0 15,8 0-12-15,-8 0 12 0,0 0-12 0,0 0 12 16,9 0-12-16,-9 0 12 0,9 4-12 0,4 0 12 15,-13-4 0-15,9 4 0 0,0 3 0 0,-1 5 0 16,-3-4-16-16,-1 7 3 0,0 1 1 0,1 4 0 16,4 7 12-16,-5 4 16 0,0 4-3 0,1 0-1 15,-1 4-12-15,1 0-12 0,3 0 3 0,-3 0 0 16,-1 0 9-16,5 4 12 0,-5-4-2 0,1-4-1 0,-1 4-9 0,0-4 0 16,5-3 0-16,-4-1 0 0,-5 0 0 0,4-4 0 15,5-3 0-15,-5-1 0 0,5 0 0 0,-5 1 12 16,5-5-2-16,-5-3 0 0,5-1 2 0,-4-3 0 15,-1 0 0-15,-4-12 0 0,0 0-4 0,0 0-8 16,0 0 12-16,0 0-4 0,0 0 24 0,0 0 4 16,0 0 0-16,0 0 1 0,9-8-24 0,0 4-5 15,-1-4 0-15,-3-7-8 0,-1 3 20 0,1-4-4 16,3 1 0-16,1-5 0 0,-5 1-4 0,5-5-2 16,0 1 0-16,0-4 0 0,0 0-10 0,-1-1 0 15,-3-3 0-15,4 4 0 0,-1-8 20 0,1 0 11 16,0-1 2-16,4 1 1 0,-4-4-34 0,4 0 0 0,4-4-10 15,1 1 10-15,-5-1 0 0,5 0 0 0,-1 0 0 0,1 4 0 16,-1 0 0-16,1 0 0 0,-1 8 8 0,-3 3-8 16,3 1 0-16,-4 4 0 0,-4 3 0 0,0 5 0 31,-5 7-96-31,-4 8-22 0,0 0-4 0,0 0-1 16,0 0-141-16,-8 11-28 0,-28 25-5 0,6-5-2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6.7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CD4BC0-CB65-47B6-B765-0073B94B6C48}" emma:medium="tactile" emma:mode="ink">
          <msink:context xmlns:msink="http://schemas.microsoft.com/ink/2010/main" type="inkDrawing" rotatedBoundingBox="14938,16008 15901,15538 16129,16006 15166,16475" hotPoints="16020,15983 15651,16351 15283,15983 15651,15615" semanticType="enclosure" shapeName="Circle">
            <msink:destinationLink direction="with" ref="{E800A83C-20DD-4416-98D6-A50C0B7B0E1B}"/>
          </msink:context>
        </emma:interpretation>
      </emma:emma>
    </inkml:annotationXML>
    <inkml:trace contextRef="#ctx0" brushRef="#br0">133 500 1342 0,'0'0'60'15,"0"-12"12"-15,4 0-58 0,5 1-14 0,-5-9 0 0,5 1 0 16,0 3 67-16,4-3 10 0,0-5 3 0,0 1 0 0,5 3-24 0,0-3-5 16,3 0-1-16,-3-5 0 0,0 5-8 0,-1-1-2 15,-4 1 0-15,5 0 0 0,-1 3-3 0,1 1-1 16,-1-1 0-16,-3 5 0 0,3-1 8 0,1 4 2 15,-1 1 0-15,1 3 0 0,-5 0-34 0,9 0-12 16,0 4 0-16,0 0 9 0,0-3-9 0,0 7 12 16,-5-4-12-16,5 4 12 0,5-4 0 0,-1 8 0 15,0-4 0-15,0 4 0 0,1-4 3 0,-1 7 1 16,-4-3 0-16,4 4 0 0,-4-4-5 0,0 4-1 16,0 0 0-16,-4-1 0 0,-5 1 3 0,0 4 1 15,0 0 0-15,-4-1 0 0,-5 1 3 0,1 4 1 16,-1-1 0-16,-4 1 0 0,-4-1 2 0,-1 5 1 15,-3 3 0-15,-6 1 0 0,1-1-3 0,-4 0-1 16,-1 1 0-16,1 3 0 0,-5-3-1 0,4 3-1 0,-8-8 0 16,4 5 0-16,0-5-3 0,-4 1-1 0,4-5 0 0,-5 1 0 15,1 0 1-15,4-5 1 0,-9 1 0 0,5-4 0 16,-5 0-13-16,1-1 0 0,-1-3 0 0,0-4 0 16,1 4 0-16,-6-4 0 0,1 0 0 0,-4 0 0 15,4-4-13-15,-5 4 1 0,1 0 0 0,-1-4 0 31,5 0-53-31,0-3-11 0,0 3-1 0,4-4-1 16,9 0-90-16,5 0-17 0,-10-7-4 0,32-9-1 0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6.2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00A83C-20DD-4416-98D6-A50C0B7B0E1B}" emma:medium="tactile" emma:mode="ink">
          <msink:context xmlns:msink="http://schemas.microsoft.com/ink/2010/main" type="inkDrawing" rotatedBoundingBox="15216,16824 15343,15879 15476,15897 15349,16842" semanticType="callout" shapeName="Other">
            <msink:sourceLink direction="with" ref="{C6CD4BC0-CB65-47B6-B765-0073B94B6C48}"/>
          </msink:context>
        </emma:interpretation>
      </emma:emma>
    </inkml:annotationXML>
    <inkml:trace contextRef="#ctx0" brushRef="#br0">101 152 1364 0,'0'0'60'0,"0"-8"13"0,-4-4-58 0,4 4-15 0,0 0 0 0,0 1 0 16,0-1 76-16,4-4 13 0,-4 4 3 0,5 1 0 16,-5 7-38-16,4-8-7 0,0-4-2 0,1 4 0 15,-5 8-25-15,9-8-6 0,-1 1-1 0,1-1 0 16,-5 4 7-16,5 0 2 0,-9 4 0 0,9-8 0 15,-9 8 16-15,13-4 3 0,-4 4 1 0,0-4 0 16,-9 4 1-16,0 0 0 0,0 0 0 0,13 0 0 16,-13 0-23-16,0 0-5 0,9 4-1 0,-5 4 0 15,-4-8-5-15,4 12-1 0,1 0 0 0,-1-1 0 16,-4 5 20-16,-4-1 3 0,4 5 1 0,-5 3 0 16,1-3-23-16,4 7-9 0,-4 0 8 0,-1 5-8 0,1-5 23 15,-1 4-1-15,-3-4 0 0,3 1 0 0,-3-1-2 16,-1 4-1-16,4-3 0 0,-3 3 0 0,3-4 3 15,1 4 1-15,-5 0 0 0,0 1 0 0,5-5-6 0,0 4-1 16,-5-4 0-16,4 1 0 0,-3-1-3 0,3 0-1 16,-4 1 0-16,5-1 0 0,-5-4-12 0,5-3 9 15,-1-1-9-15,-3-3 8 0,3-1-8 0,5-3 8 16,-4-4-8-16,4 0 8 0,0-8-8 0,0 0 0 16,-4 8 0-16,4-8 0 0,0 0-24 0,0 0 0 15,0 0 0-15,0 0 0 16,0 0-23-16,-5 7-5 0,-4-7 0 0,1 0-1 15,-1 0-161-15,4-7-32 0,-8-1-6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9.2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DBD825-FB93-41A5-9E70-D28A295B2927}" emma:medium="tactile" emma:mode="ink">
          <msink:context xmlns:msink="http://schemas.microsoft.com/ink/2010/main" type="inkDrawing" rotatedBoundingBox="21826,14193 22740,12058 23896,12553 22982,14688" hotPoints="22657,12680 23510,12266 23747,12927 22599,14448" semanticType="enclosure" shapeName="Quadrilateral"/>
        </emma:interpretation>
      </emma:emma>
    </inkml:annotationXML>
    <inkml:trace contextRef="#ctx0" brushRef="#br0">215 0 1400 0,'0'0'62'0,"0"0"13"0,0 0-60 0,0 0-15 16,4-8 0-16,-4 8 0 0,0 0 41 0,0 0 6 15,0 0 1-15,0 0 0 0,0 0-13 0,0 0-3 16,0 0 0-16,0 0 0 0,-4-8-12 0,4 8-2 15,0 0-1-15,0 0 0 0,0 0 0 0,0 0 0 16,0 0 0-16,0 0 0 0,0 0 0 0,0 0 0 16,0 0 0-16,0 0 0 0,0 0 5 0,0 0 1 15,0 0 0-15,0 0 0 0,0 0 7 0,0 0 2 16,0 0 0-16,0 0 0 0,0 0-21 0,0 0-11 16,0 0 12-16,0 0-12 0,0 0 16 0,0 12-3 0,-5-4-1 15,1 4 0-15,4-12 0 0,-5 11-1 16,1 5 0-16,0-4 0 0,-1 3-2 0,1 1 0 0,-1-1 0 15,1-3 0-15,0 4-1 0,-1-1-8 16,1 1 12-16,4 3-4 0,-4-3-8 0,-1 3 12 0,1 1-12 0,-1-1 12 16,5 1 0-16,-4 3 1 0,4 1 0 0,-4 3 0 15,4 4 4-15,-5-4 1 0,1 1 0 0,4 7 0 16,-5 0-2-16,5 0-1 0,-4 4 0 0,4 4 0 16,0 4-2-16,0 7 0 0,0-3 0 0,0 0 0 15,0 3 2-15,0-3 0 0,0 0 0 0,-4-1 0 16,4 1-2-16,-5 0 0 0,5-4 0 0,-4 7 0 15,4 1 6-15,-5-1 1 0,5 1 0 0,0-4 0 16,-4 3 0-16,0-7 1 0,4-4 0 0,-5 0 0 16,5 0 3-16,0-8 1 0,-4 0 0 0,0-8 0 15,4 5-13-15,0-5-4 0,0-8 0 0,-5 1 0 0,5-1 13 16,-4-3 3-16,-1-4 0 0,5 3 0 0,-4-3-15 16,4 0-9-16,-4-5 12 0,4-7-12 0,-5 8 15 0,5-8-4 15,0 0-1-15,0 0 0 0,0 0-10 0,0 0 0 16,0 0 0-16,-9 4 0 15,9-4-31-15,-8 0-11 0,-1-4-2 0,0 0-1 16,5-3-140-16,-5 3-28 0,5-8-6 0</inkml:trace>
    <inkml:trace contextRef="#ctx0" brushRef="#br0" timeOffset="802.0088">-93 312 979 0,'-4'-27'43'0,"4"19"9"0,4-4-41 0,1 0-11 16,4 1 0-16,-1 3 0 0,6-4 80 0,-1 0 15 15,0 1 2-15,4-1 1 0,5 4-54 0,0-3-10 16,-4-5-2-16,8 0-1 0,0 1-7 0,-4-5-2 16,0 1 0-16,5-1 0 0,-1 1 14 0,5 7 4 15,-1-3 0-15,1-5 0 0,4 8 3 0,0 1 1 16,5-5 0-16,-1 4 0 0,1 1 8 0,4-5 1 16,-5 8 1-16,1-3 0 0,-1 3-36 0,5-4-7 15,-5 4-2-15,1 4 0 0,-1 0 3 0,1 4 0 0,-1-3 0 16,1 6 0-16,-1 1-3 0,-8 0 0 15,4 4 0-15,-8 0 0 0,3 4-9 0,-8-1 8 0,0 5-8 16,-4-4 8-16,-1 3-8 0,-4 1 8 0,1 7-8 0,-1 1 8 16,-5-5 0-16,6 8-8 0,-10-3 12 0,5-1-4 15,-5 8 9-15,5-3 2 0,-9 3 0 0,4 0 0 16,-4-4-19-16,-4 4 10 0,-5-3-10 0,5 3 8 16,-5-4 12-16,-4 4 3 0,-5-3 0 0,1 3 0 15,-1-4-3-15,-4 1 0 0,5-5 0 0,-5 4 0 16,-5-3-7-16,1-1-1 0,-5-3-1 0,5 3 0 15,-9-4-3-15,4 1 0 0,-4-1 0 0,-4 1 0 16,-1-4 0-16,1-1-8 0,-5 1 12 0,-9-5-4 16,1 1 0-16,-1 0 0 0,-4-4 0 0,4-1 0 15,1 1-8-15,-1-4 8 0,5 4-8 0,-1 0 8 16,10 0-8-16,-1-8 0 0,1 0 9 0,4 0-9 16,4 0-24-16,0 0-10 0,5 0-2 15,0 0-703-15,4 0-141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6:53.0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572F1B-A8AC-4960-AA04-5E24309F0680}" emma:medium="tactile" emma:mode="ink">
          <msink:context xmlns:msink="http://schemas.microsoft.com/ink/2010/main" type="writingRegion" rotatedBoundingBox="4285,7140 30402,5175 30849,11113 4732,13078"/>
        </emma:interpretation>
      </emma:emma>
    </inkml:annotationXML>
    <inkml:traceGroup>
      <inkml:annotationXML>
        <emma:emma xmlns:emma="http://www.w3.org/2003/04/emma" version="1.0">
          <emma:interpretation id="{1A7E48E3-D0B8-4DFA-850A-54BEF2287DBF}" emma:medium="tactile" emma:mode="ink">
            <msink:context xmlns:msink="http://schemas.microsoft.com/ink/2010/main" type="paragraph" rotatedBoundingBox="5112,10029 30623,8110 30849,11113 5338,13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2DB4B9-FEF9-4162-A7FF-AE6973763507}" emma:medium="tactile" emma:mode="ink">
              <msink:context xmlns:msink="http://schemas.microsoft.com/ink/2010/main" type="line" rotatedBoundingBox="5112,10029 30623,8110 30763,9971 5252,11890"/>
            </emma:interpretation>
          </emma:emma>
        </inkml:annotationXML>
        <inkml:traceGroup>
          <inkml:annotationXML>
            <emma:emma xmlns:emma="http://www.w3.org/2003/04/emma" version="1.0">
              <emma:interpretation id="{560136C9-9F14-4D24-82F1-3E1905A69A06}" emma:medium="tactile" emma:mode="ink">
                <msink:context xmlns:msink="http://schemas.microsoft.com/ink/2010/main" type="inkWord" rotatedBoundingBox="15370,9296 18730,9043 18821,10255 15461,105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11870 2300 1324 0,'0'0'118'0,"0"0"-94"16,0 0-24-16,0 0 0 0,0 0 144 0,0 0 24 15,0 0 4-15,0 0 2 0,0 0-126 0,0 0-24 16,0 0-6-16,0 8-902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0.8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CF52D-5616-46A5-B622-7A8D183A2BDB}" emma:medium="tactile" emma:mode="ink">
          <msink:context xmlns:msink="http://schemas.microsoft.com/ink/2010/main" type="inkDrawing" rotatedBoundingBox="24933,12991 26481,12298 26993,13443 25445,14135" semanticType="callout" shapeName="Other">
            <msink:sourceLink direction="with" ref="{0B6DC07C-36BA-4EE5-AB3F-DA43ED2C112E}"/>
          </msink:context>
        </emma:interpretation>
      </emma:emma>
    </inkml:annotationXML>
    <inkml:trace contextRef="#ctx0" brushRef="#br0">1533 222 403 0,'0'0'17'0,"-4"-12"5"0,4 1-22 0,0-5 0 16,-5 1 0-16,5-1 0 0,-4 4 292 0,-1-3 53 15,1-1 11-15,4 1 3 0,-4 3-270 0,-1 4-53 0,1-4-12 0,-1 5-1 16,-3-1-23-16,-5 0 0 0,4 4 0 0,-4 0 0 15,-5-4 0-15,1 4-8 0,-5-3 8 0,4-1-12 16,-8 8 12-16,-1-4-8 0,-3 4 8 0,-1 0-8 16,0 0 8-16,-4 4 0 0,4-4 0 0,-8 4 0 15,-1-4 0-15,1 4 0 0,-5 0 0 0,0 3 0 16,5-3 0-16,-5 8 8 0,0 0-8 0,5-1 11 16,-5 1 5-16,0-4 0 0,0 4 1 0,4-1 0 15,5 5 7-15,-4 3 2 0,-1-3 0 0,1 7 0 16,4-3 1-16,0 3 0 0,0 1 0 0,-1 3 0 15,6 0-3-15,3 0 0 0,-3 1 0 0,3-1 0 16,1 0-15-16,4 1-9 0,0-1 10 0,5 0-10 16,-1 1 8-16,-4-1-8 0,5-4 0 0,3 1 0 15,1 3 16-15,5-8-4 0,-6 5 0 0,10-1 0 16,-5 5-12-16,9-5 0 0,-4 0 8 0,-1 1-8 0,5 3 0 16,5-4 8-16,-1 1-8 0,5-1 0 0,-5 5 0 15,5-9 0-15,4 4 0 0,-4-3 0 0,4-1 8 16,5 1-8-16,-5-4 0 0,5-1 0 0,3 1 8 15,6-5-8-15,-1-3 0 0,5-4 9 0,13 4-1 0,0-4-8 16,4-4 12-16,0 0-4 0,5 0 0 0,4 0 0 16,0-4 0-16,-5 0 0 0,1 0 8 0,0 4 2 15,4 0 0-15,-5-4 0 0,1 4-6 0,4-4 0 16,0 4-1-16,5 0 0 0,-1 0-11 0,-4 0 0 16,-4-4 0-16,-1 4 0 0,-3 0 8 0,-1-3-8 15,-9-1 8-15,1 4-8 16,-10-4-27-16,1 4-10 0,-9-4-3 0,0 0 0 15,0 0-124-15,-9-4-24 0,-4 0-6 0,-5 1-603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1.5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6DC07C-36BA-4EE5-AB3F-DA43ED2C112E}" emma:medium="tactile" emma:mode="ink">
          <msink:context xmlns:msink="http://schemas.microsoft.com/ink/2010/main" type="inkDrawing" rotatedBoundingBox="25118,14188 26845,13981 26853,14050 25126,14257" shapeName="Other">
            <msink:destinationLink direction="with" ref="{4B9CF52D-5616-46A5-B622-7A8D183A2BDB}"/>
          </msink:context>
        </emma:interpretation>
      </emma:emma>
    </inkml:annotationXML>
    <inkml:trace contextRef="#ctx0" brushRef="#br0">7 224 806 0,'0'0'72'0,"0"0"-58"16,-4-8-14-16,-1 4 0 0,5 4 69 0,0 0 11 15,0-4 3-15,0 4 0 0,0 0-57 0,0 0-11 0,0 0-3 0,0 0 0 16,0 0-12-16,0 0 0 0,0 0 0 0,0 0 0 16,0 0 0-16,0 0 11 0,0 0 0 0,0 0 0 15,0 0 33-15,0 0 6 0,0 0 2 0,0 0 0 16,0 0 4-16,0 0 2 0,9 0 0 0,-5-4 0 16,-4 4 6-16,14 0 2 0,-1-4 0 0,-5 4 0 15,6 0-9-15,-1 0-1 0,0 0-1 0,5 0 0 16,3 0 1-16,1 0 1 0,5 0 0 0,3 0 0 15,1 0-12-15,9 0-2 0,3-4-1 0,6 4 0 16,-1 0-14-16,9 0-2 0,0 0-1 0,0-4 0 16,0 1-6-16,5-1-2 0,-1-4 0 0,5 0 0 15,0-4-17-15,-1 5 0 0,1-9-8 0,4 4 8 16,-4 1 0-16,0-5 0 0,-9 0 0 0,-4 5 0 16,-1-5 8-16,-3 8-8 0,-10-3 12 0,1 3-12 15,-1 0 0-15,-8 4 0 0,0-4-12 0,-5 4 3 16,-9 4-23-16,5 0-4 0,-9 4 0 15,1 0-1-15,-6 4-154 0,-3 0-30 0,-5 3-7 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2.2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DB8649-8AC3-4CF5-A0C0-B18760A4CE28}" emma:medium="tactile" emma:mode="ink">
          <msink:context xmlns:msink="http://schemas.microsoft.com/ink/2010/main" type="inkDrawing" rotatedBoundingBox="28314,14016 28998,11926 29111,11963 28427,14053" semanticType="callout" shapeName="Other">
            <msink:sourceLink direction="with" ref="{36C09AA3-E5AC-46C7-82E0-6BAB2974CE8B}"/>
          </msink:context>
        </emma:interpretation>
      </emma:emma>
    </inkml:annotationXML>
    <inkml:trace contextRef="#ctx0" brushRef="#br0">686 78 1036 0,'0'0'92'0,"4"-11"-73"15,1-1-19-15,-1 4 0 0,-4 8 105 0,4-15 18 0,1 7 3 0,-1-4 1 16,-4 12-50-16,0 0-9 0,0 0-3 0,0 0 0 16,0 0-32-16,0 0-6 0,0 0-2 0,0 0 0 15,0-12-17-15,0 12-8 0,0 0 8 0,-9 4-8 16,1 0 0-16,3 0 0 0,-3 8 8 0,-6 3-8 16,6 1 28-16,-6 4 4 0,-3 3 1 0,4 8 0 15,0-4-7-15,-1 9-2 0,1 6 0 0,-9 1 0 16,0 0 4-16,0 4 0 0,-4 8 0 0,4-1 0 15,-4 5 6-15,0 7 2 0,4 0 0 0,-5 5 0 16,1-1-8-16,0-4 0 0,4 4-1 0,-5-4 0 16,10 1 11-16,-5-1 2 0,4 4 1 0,5 4 0 15,-4-3-21-15,3-5-5 0,1 0-1 0,5-7 0 16,-6-1-14-16,6-3 0 0,-1-1 8 0,0-7-8 16,0 0 9-16,0-4-1 0,1 0 0 0,-1-4 0 15,0-8-8-15,5-4 0 0,-5 1 9 0,5-5-9 16,-5-7 0-16,4-5 0 0,5 1 0 0,0-12-12 15,-4 4 12-15,4-4 12 0,0 0-2 0,-9-8-1 16,5-4-54-16,0-3-11 0,-1-5-3 16,5-7-684-16,5-8-137 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3.0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211CF6-776F-49A0-BFA3-4EF8122C8BB8}" emma:medium="tactile" emma:mode="ink">
          <msink:context xmlns:msink="http://schemas.microsoft.com/ink/2010/main" type="inkDrawing" rotatedBoundingBox="30183,11783 30452,13638 29082,13837 28813,11982" semanticType="callout" shapeName="Other">
            <msink:sourceLink direction="to" ref="{36C09AA3-E5AC-46C7-82E0-6BAB2974CE8B}"/>
            <msink:sourceLink direction="to" ref="{CF2D1785-40F0-4611-AA4D-990883CBAF31}"/>
          </msink:context>
        </emma:interpretation>
      </emma:emma>
    </inkml:annotationXML>
    <inkml:trace contextRef="#ctx0" brushRef="#br0">0 58 345 0,'0'0'31'0,"0"0"-31"0,0 0 0 0,0 0 0 15,0 0 160-15,0 0 27 0,0 0 5 0,4 0 0 0,5 0-102 0,0 0-21 16,4 0-4-16,0-4-1 0,0 4-32 0,0-4-8 15,-4 0 0-15,0 4-1 0,4 0-8 0,-13 0-2 16,4-4 0-16,-4 4 0 0,9-7 1 0,-9 7 0 16,0 0 0-16,0 0 0 0,0 0 22 0,0-8 5 15,5 0 1-15,-1 0 0 0,-4 8-6 0,0-4-2 16,0 4 0-16,0 0 0 0,0 0 2 0,0 0 0 16,0 0 0-16,0 0 0 0,9-8-7 0,-9 8-1 15,0 0 0-15,0 0 0 0,0 0 7 0,0 0 1 16,8 4 0-16,1 0 0 0,-4 0 9 0,3 4 3 15,1 4 0-15,0 3 0 0,0 9-12 0,-5-1-1 16,5 4-1-16,0 5 0 0,-1 7-3 0,6 0-1 16,-6 0 0-16,1 3 0 0,4 5-14 0,0 0-4 15,1 4 0-15,-1 3 0 0,0 13-4 0,0-1 0 0,5 4-8 0,-5 0 12 16,4 0-12-16,-3-3 11 0,-1-1-11 0,-5-4 10 16,6-3-10-16,-6 3 0 0,6 1 0 0,-10-5 0 15,5-7 0-15,0-4 10 0,-1 3-10 0,-3-7 10 16,3 0-2-16,-3-4-8 0,4-4 12 0,-5-3-4 15,5-1 7-15,-5-4 1 0,1 0 0 0,-1-7 0 16,0-1-4-16,5-7 0 0,-5 0 0 0,1-1 0 16,-1-3-12-16,-4-8 0 0,9 8 0 0,-5 0 0 15,-4-8 0-15,0 8 8 0,0-8-8 0,0 0 0 16,9 7 13-16,-9-7-3 0,0 0-1 0,0 0 0 16,0 0 6-16,0 0 1 0,0 0 0 0,0 0 0 15,9-7 16-15,-5-1 3 0,-4-4 1 0,0 0 0 16,0 1-36-16,0-1 0 0,0 0 0 0,0-3 0 15,-4-1 12-15,4-3-4 0,4-1 0 0,1 1-8 0,-1-9 8 0,5 1-8 16,-5-4 0-16,9 0 0 0,1-8 0 16,3 0 0-16,1-8 0 0,4 0 0 0,0 0 0 0,4-3 0 15,0-5-10-15,5 4 10 0,4-3 0 0,5-1 0 16,-5 0 0-16,0-7 8 0,0 0-8 0,0-5 0 16,4 1 0-16,-4 0 0 0,1 3 0 0,-1 5 0 15,0-1 0-15,0 5 0 0,0-1 0 0,-4 5-9 16,-1 3 9-16,-8 4-13 15,0 8-25-15,-4 4-5 0,-9 3-1 0,-5 5 0 16,-4 3-124-16,-4 9-26 0,-10-1-5 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4.4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2D1785-40F0-4611-AA4D-990883CBAF31}" emma:medium="tactile" emma:mode="ink">
          <msink:context xmlns:msink="http://schemas.microsoft.com/ink/2010/main" type="inkDrawing" rotatedBoundingBox="29909,13482 31047,11495 31941,12007 30803,13994" hotPoints="30753,12093 31431,11678 31945,12187 30609,13001" semanticType="enclosure" shapeName="Quadrilateral">
            <msink:destinationLink direction="to" ref="{1F211CF6-776F-49A0-BFA3-4EF8122C8BB8}"/>
          </msink:context>
        </emma:interpretation>
      </emma:emma>
    </inkml:annotationXML>
    <inkml:trace contextRef="#ctx0" brushRef="#br0">149 471 403 0,'0'0'17'0,"-4"-4"5"0,0 0-22 0,-5 0 0 15,4 0 0-15,1-3 0 0,0-1 64 0,-1 0 9 16,1 0 2-16,4-3 0 0,0-1 22 0,0 0 5 16,0-3 1-16,4 3 0 0,1-4-9 0,-1-3-2 15,0-1 0-15,1 1 0 0,8 3-23 0,-4-3-5 16,-1-1 0-16,1 1-1 0,4-1-39 0,1 1-8 15,-1 3-2-15,4 0 0 0,-4 1-5 0,5 3-1 16,-5-3 0-16,5 3 0 0,4 4 15 0,0-4 2 16,-5 5 1-16,5-5 0 0,0 4-1 0,4 0 0 15,5 4 0-15,0-3 0 0,-1-1-7 0,1 4-2 0,4-4 0 16,-4 8 0-16,4-4 7 0,-4 4 1 16,4 0 0-16,-4 4 0 0,8-4-7 0,-4 4-1 0,5 0 0 15,-5 4 0-15,4-1-7 0,-4 1-1 0,0 4-8 0,-4 0 12 16,4-1-12-16,-4 5 0 0,-5-4 8 0,1 7-8 15,-1-3 9-15,-4 7-1 0,-5 1 0 0,1 3 0 16,-5 0 4-16,-4 0 0 0,-5 5 0 0,1-1 0 16,-10 0 16-16,-3 0 3 0,-1 0 1 0,-13 5 0 15,0-5-7-15,-9 0-1 0,0-4 0 0,-4 1 0 16,-9 3 13-16,5-4 3 0,-5-4 0 0,5 1 0 16,-5-1-40-16,0-3 0 0,4-5 0 0,1 1 0 15,-1 0 8-15,1-9-8 0,-1 5 10 0,-3-4-10 16,-1 0 12-16,0-4-3 0,0-1-1 0,-4 1 0 15,-5-4-8-15,5 0 0 0,0-4-10 0,4 1 10 16,0-1-18-16,9-4 2 0,0 0 1 0,4 4 0 16,9-4-145-16,0-3-28 0,-13-9-7 0,26 1-1 0</inkml:trace>
    <inkml:trace contextRef="#ctx0" brushRef="#br0" timeOffset="-493.7082">211 292 1094 0,'0'0'97'0,"0"0"-77"0,0 0-20 0,0 0 0 16,4-8 41-16,-4 8 5 0,0 0 1 0,0 0 0 16,0-8-6-16,0 8-1 0,5-8 0 0,-5 8 0 15,0 0-25-15,8-11-6 0,1 7-1 0,0-4 0 16,-9 8 13-16,9-4 3 0,-1-4 0 0,1 4 0 15,-9 4 16-15,9-4 3 0,0-3 1 0,-9 7 0 16,0 0-16-16,0 0-2 0,0 0-1 0,0 0 0 16,0 0-17-16,0 0-8 0,8 3 0 0,-8-3 8 15,0 0-8-15,0 0 8 0,9 4-8 0,-9-4 8 16,0 0 0-16,0 0 0 0,5 8 0 0,-1 0 0 16,-4-8 14-16,0 0 2 0,0 0 1 0,0 0 0 15,4 8 3-15,-4-8 1 0,0 8 0 0,0-1 0 16,-4 1-6-16,4 0-2 0,-4 4 0 0,-1-1 0 15,1 5-4-15,-5 3-1 0,5 1 0 0,-1 7 0 16,1-3 4-16,-5 7 0 0,0 4 0 0,1 4 0 16,-6 0 6-16,-3 8 2 0,-1 7 0 0,1 5 0 0,-1-1 0 0,1 9 0 15,-1 3 0-15,5 0 0 0,-5-8 0 16,1 5 1-16,4-5 0 0,0 4 0 0,-1-3-13 0,-3-1-4 16,4 1 0-16,0-1 0 0,-1-7-12 0,1-1 11 15,0-3-11-15,0 0 10 0,0-9-10 0,0-3 0 16,4 0 9-16,-4-3-9 0,4-5 0 0,0-4 0 15,0-4 0-15,5-3 0 0,-5-1 0 0,5-7-15 16,-5 0 3-16,5-4 0 16,4-8-96-16,0 0-20 0,0 0-3 0,-9-4-1 0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3:03.4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38E0FF-8C01-42A8-885A-A7FDA198D96F}" emma:medium="tactile" emma:mode="ink">
          <msink:context xmlns:msink="http://schemas.microsoft.com/ink/2010/main" type="writingRegion" rotatedBoundingBox="1215,856 30867,6 31268,13985 1615,14836"/>
        </emma:interpretation>
      </emma:emma>
    </inkml:annotationXML>
    <inkml:traceGroup>
      <inkml:annotationXML>
        <emma:emma xmlns:emma="http://www.w3.org/2003/04/emma" version="1.0">
          <emma:interpretation id="{1EF29391-9C24-4D41-A748-E0B1F8F477ED}" emma:medium="tactile" emma:mode="ink">
            <msink:context xmlns:msink="http://schemas.microsoft.com/ink/2010/main" type="paragraph" rotatedBoundingBox="5280,729 28194,382 28230,2807 5317,31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0EACAF-2D19-4988-84C1-D7D5AB62CCAF}" emma:medium="tactile" emma:mode="ink">
              <msink:context xmlns:msink="http://schemas.microsoft.com/ink/2010/main" type="line" rotatedBoundingBox="5280,729 28194,382 28230,2807 5317,3154"/>
            </emma:interpretation>
          </emma:emma>
        </inkml:annotationXML>
        <inkml:traceGroup>
          <inkml:annotationXML>
            <emma:emma xmlns:emma="http://www.w3.org/2003/04/emma" version="1.0">
              <emma:interpretation id="{2917D627-3E02-4A89-B138-671752ECA6C0}" emma:medium="tactile" emma:mode="ink">
                <msink:context xmlns:msink="http://schemas.microsoft.com/ink/2010/main" type="inkWord" rotatedBoundingBox="5280,729 7483,696 7516,2842 5313,2876"/>
              </emma:interpretation>
              <emma:one-of disjunction-type="recognition" id="oneOf0">
                <emma:interpretation id="interp0" emma:lang="" emma:confidence="1">
                  <emma:literal>Is</emma:literal>
                </emma:interpretation>
                <emma:interpretation id="interp1" emma:lang="" emma:confidence="0">
                  <emma:literal>IS</emma:literal>
                </emma:interpretation>
                <emma:interpretation id="interp2" emma:lang="" emma:confidence="0">
                  <emma:literal>Fs</emma:literal>
                </emma:interpretation>
                <emma:interpretation id="interp3" emma:lang="" emma:confidence="0">
                  <emma:literal>is</emma:literal>
                </emma:interpretation>
                <emma:interpretation id="interp4" emma:lang="" emma:confidence="0">
                  <emma:literal>'Is</emma:literal>
                </emma:interpretation>
              </emma:one-of>
            </emma:emma>
          </inkml:annotationXML>
          <inkml:trace contextRef="#ctx0" brushRef="#br0">4894 153 698 0,'0'-21'31'0,"0"11"6"0,-5 0-29 0,5-5-8 0,0-5 0 0,0 0 0 15,0 5 60-15,0 0 12 16,0-5 1-16,0 5 1 0,5-5-3 0,1 10-1 15,-6-11 0-15,6 6 0 0,-1 0-9 0,-5 15-1 16,0 0-1-16,0 0 0 0,12-5-22 0,-7-5-4 16,-5 10-1-16,0 0 0 0,12 10-9 0,-1 5-3 15,0 10 0-15,-5 6 0 0,-6-1-1 0,0 10-1 16,-6 5 0-16,1 11 0 0,-1-1 2 0,-5 10 1 16,-1 6 0-16,-5-1 0 0,0 5 13 0,0 6 2 15,-11 4 1-15,11 1 0 0,-5 4 4 0,5-4 1 16,-6-1 0-16,6-4 0 0,0 4-14 0,0-10-4 0,6 1 0 0,-1-6 0 15,7-4-15-15,-1-6-9 16,1-5 10-16,-1-10-10 0,6 1 0 0,-6-11 0 16,6 0-11-16,0-15-621 0,0-5-125 15</inkml:trace>
          <inkml:trace contextRef="#ctx0" brushRef="#br0" timeOffset="435.8995">4380 208 345 0,'0'0'15'0,"0"0"4"0,-6-5-19 0,0-5 0 15,1 5 0-15,-7 0 0 0,7 0 139 0,-6 0 24 16,5-5 5-16,6 10 0 0,0 0-84 0,-6-5-18 15,-5 5-3-15,11 0-1 0,0 0-9 0,0 0-1 16,0 0-1-16,0 0 0 0,0 0-32 0,0 0-7 0,0 0 0 0,17-5-1 16,5 0 28-16,1-11 5 0,0 1 2 0,11 5 0 15,5 0-18-15,7 0-3 16,4-5-1-16,7 0 0 0,0 0 15 0,-1-5 2 0,12 5 1 16,-12 0 0-16,12 10-23 0,-5-10-5 0,-1 10-1 0,-6 0 0 15,1 5-13-15,-1 0-8 0,-5 5 8 0,0 0-550 16,-6 10-102-16</inkml:trace>
          <inkml:trace contextRef="#ctx0" brushRef="#br0" timeOffset="1093.9189">4199 1987 730 0,'0'0'32'0,"0"0"8"0,0 0-32 0,0 0-8 15,0 0 0-15,0 0 0 0,0 0 62 0,0 0 11 16,-6-5 3-16,6-5 0 0,-6-5-2 0,6 15 0 16,0 0 0-16,0 0 0 0,0-10-21 0,0 10-4 15,0 0-1-15,0 0 0 0,0 0-4 0,0 0-2 16,0 0 0-16,0 0 0 0,0 0-11 0,0 0-3 16,12-5 0-16,5 10 0 0,5 0-5 0,7-5-2 15,-1 5 0-15,6-5 0 0,5 0-2 0,7 0-1 16,5 0 0-16,5 0 0 0,1-5-10 0,5 5-8 15,6 0 12-15,-6-5-559 16,0 5-111-16</inkml:trace>
          <inkml:trace contextRef="#ctx0" brushRef="#br0" timeOffset="1620.0775">6370 716 752 0,'0'0'33'0,"0"-10"7"0,0-11-32 0,0 6-8 16,0 5 0-16,0 0 0 0,0 0 87 0,0 0 15 15,-11 0 3-15,0 5 1 0,0-10-34 0,-1 10-6 16,-10 0-2-16,-1-5 0 0,-11 10-35 0,6 5-7 16,0 0-2-16,-6 10 0 0,0 0-20 0,-6 5 0 15,-5 5 0-15,5 0 0 0,6 1 14 0,-5 4-2 16,5 0 0-16,6 5 0 0,-6 0 10 0,11 0 2 15,-5-4 0-15,11 4 0 0,5-5-24 0,1 5-18 16,0-10 3-16,5 0 1 0,6 1 14 0,6-6 0 16,5 5 0-16,0-5 0 0,6 0 16 0,6 5 0 15,5 0 0-15,-5 0 0 0,5-9 27 0,6 4 5 16,0 5 0-16,0-5 1 0,-6 0 4 0,1 0 1 0,-1 0 0 0,-6 5 0 16,-10 1-17-16,-1 4-3 0,-11-5-1 0,0 5 0 15,-11 0 15-15,5 0 2 0,-11 0 1 0,-6 1 0 16,-10 4-34-16,4 5-6 0,-5-5-2 0,6 0 0 15,-6 1-9-15,-5-1 0 0,-1-5 0 0,0 0 0 32,-5 0-29-32,0 0-5 0,0-4-1 0,-1-1-945 0</inkml:trace>
        </inkml:traceGroup>
        <inkml:traceGroup>
          <inkml:annotationXML>
            <emma:emma xmlns:emma="http://www.w3.org/2003/04/emma" version="1.0">
              <emma:interpretation id="{3A0E19BB-4DB7-4298-A43D-55A1E28CA6C4}" emma:medium="tactile" emma:mode="ink">
                <msink:context xmlns:msink="http://schemas.microsoft.com/ink/2010/main" type="inkWord" rotatedBoundingBox="10257,1327 11343,1311 11359,2356 10273,2373"/>
              </emma:interpretation>
              <emma:one-of disjunction-type="recognition" id="oneOf1">
                <emma:interpretation id="interp5" emma:lang="" emma:confidence="1">
                  <emma:literal>a</emma:literal>
                </emma:interpretation>
                <emma:interpretation id="interp6" emma:lang="" emma:confidence="0">
                  <emma:literal>A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2408.0484">9996 675 889 0,'0'0'39'0,"0"0"9"0,11-5-39 0,-5-5-9 15,5 0 0-15,-5 0 0 0,-6 10 108 0,0-15 19 16,5 5 4-16,1-5 1 0,-12 5-52 0,6 0-9 16,0-5-3-16,-5 5 0 0,-1 5-6 0,-5 0-2 15,-6-15 0-15,5 15 0 0,-5-11-3 0,0 11-1 16,0 0 0-16,-11 5 0 0,0 5-38 0,-6 5-8 16,-6 1-2-16,-5 4 0 0,6 5-8 0,-12 10 0 0,0 5 0 0,0 10 0 15,-6 6 0-15,6 9 0 0,0 5-12 0,6 6 12 16,0-11 0-16,5 10 0 0,1-4 0 0,11-6 0 15,5 0 0-15,0-4 0 16,12-6 0-16,5-10 8 0,6 0-8 0,0-4 0 16,12-6 0-16,5 0 0 0,0-10 0 0,5-5 0 15,1-10 0-15,11-10 8 0,0 0 0 0,11-15-8 16,0 0 12-16,12-10-4 0,-1-11 0 0,6 1 0 0,1-10 0 0,-1 0 0 0,-6-6 4 0,1 1 0 31,-6-15 0-31,0-1 0 0,-6 1 5 0,0 0 2 0,-5 9 0 16,-12 11 0-16,0 5 10 0,-5 20 3 0,-6-1 0 0,-11 11 0 15,5 5 12-15,-11 10 2 0,0 0 1 0,0 20 0 16,-6 11-32-16,1 14-7 0,-1-5 0 0,-5 15-8 16,-6 1 0-16,11 4 0 0,-5 0 0 0,11 1 0 15,0-6 0-15,5 0-14 0,7 6 1 0,5-6 0 16,5-5-152-16,18 0-31 16,5-9-5-16</inkml:trace>
        </inkml:traceGroup>
        <inkml:traceGroup>
          <inkml:annotationXML>
            <emma:emma xmlns:emma="http://www.w3.org/2003/04/emma" version="1.0">
              <emma:interpretation id="{FF83B1A9-2004-4BDD-9EB6-C964D7FBF9F8}" emma:medium="tactile" emma:mode="ink">
                <msink:context xmlns:msink="http://schemas.microsoft.com/ink/2010/main" type="inkWord" rotatedBoundingBox="13666,1036 19472,948 19502,2939 13696,3027"/>
              </emma:interpretation>
              <emma:one-of disjunction-type="recognition" id="oneOf2">
                <emma:interpretation id="interp10" emma:lang="" emma:confidence="0">
                  <emma:literal>given</emma:literal>
                </emma:interpretation>
                <emma:interpretation id="interp11" emma:lang="" emma:confidence="0">
                  <emma:literal>give</emma:literal>
                </emma:interpretation>
                <emma:interpretation id="interp12" emma:lang="" emma:confidence="0">
                  <emma:literal>Given</emma:literal>
                </emma:interpretation>
                <emma:interpretation id="interp13" emma:lang="" emma:confidence="0">
                  <emma:literal>giver</emma:literal>
                </emma:interpretation>
                <emma:interpretation id="interp14" emma:lang="" emma:confidence="0">
                  <emma:literal>givens</emma:literal>
                </emma:interpretation>
              </emma:one-of>
            </emma:emma>
          </inkml:annotationXML>
          <inkml:trace contextRef="#ctx0" brushRef="#br0" timeOffset="3686.1574">14475 223 1652 0,'0'0'36'0,"-17"-5"8"0,0 0 2 0,0 0 0 0,-11 0-37 0,5-5-9 16,-5 5 0-16,5 5 0 0,6 0 0 0,0 5 0 15,6 0 0-15,5 5 0 0</inkml:trace>
          <inkml:trace contextRef="#ctx0" brushRef="#br0" timeOffset="4012.9853">14865 494 748 0,'0'0'67'0,"0"0"-54"0,0-10-13 0,0 10 0 15,11-5 194-15,6 5 36 0,-5 5 7 16,10 10 2-16,1 6-151 0,-6 9-29 0,5 5-7 0,1 5 0 16,-6 10-7-16,0 1-1 0,0 9 0 0,0-5 0 15,-6 6 6-15,-5-6 1 0,5 0 0 0,1-5 0 16,-1-4-2-16,-6-6 0 0,7-5 0 0,-7-5 0 16,7 0 0-16,-1-9 0 0,-5-11 0 0,5 0 0 15,-11-10-31-15,11 10-6 0,-11-10-2 0,17-5 0 16,6 0 12-16,-6 0 2 0,6-10 1 0,-7-1 0 15,7-9 3-15,5 0 1 0,1-15 0 0,5 5 0 16,-6-5-1-16,11-6 0 0,1-4 0 0,5 5 0 16,1 0-12-16,-1-6-4 0,0 6 0 0,12-5 0 15,-12 5-83-15,0 9-17 0,0 1-3 0</inkml:trace>
          <inkml:trace contextRef="#ctx0" brushRef="#br0" timeOffset="3323.2786">13807 419 914 0,'0'0'40'0,"0"0"9"0,6-5-39 0,-6 5-10 16,6-10 0-16,-6-5 0 0,0 5 95 0,0 0 17 15,0 0 3-15,0-5 1 0,-6 5-27 0,0-6-5 16,1 1 0-16,-1 0-1 0,-5 0-15 0,-6 0-2 16,6 0-1-16,-6 0 0 0,0 5-29 0,-6 5-5 15,-5-5-2-15,-6 5 0 0,0 10-19 0,-6 5-10 16,1 0 10-16,-7 0-10 0,1 5 0 0,-6 5 0 15,-5-5 0-15,-6 15 0 0,5 1 15 0,-5 4-3 16,0 0-1-16,5 5 0 0,6 10-20 0,0-4-4 16,12 4-1-16,-1 0 0 0,6 6 14 0,11-16 0 15,1 5 0-15,11-5-9 0,5 0 9 0,0-9 0 16,6-1 0-16,6-5 0 0,5-5 9 0,0-5 4 0,12-10 1 0,0-5 0 16,-1-5-14-16,12-15 0 15,6 0 8-15,-1-5-8 0,7 0 0 0,5-11 0 16,0 6 0-16,5-10 0 0,1-5 16 0,-1 0 0 0,-5-1 0 15,0 1 0-15,-6 0 0 0,6 0 1 0,-6 4 0 16,1-4 0-16,-7 10-8 0,1 0-1 0,-6 15-8 0,-6 5 12 16,0-1-12-16,-11 16 0 0,0 5 0 0,-5 16 0 15,-7 4 0-15,-5 10 0 0,0 5 0 0,-11 10 0 16,5 6 0-16,-11 14 0 0,0 5 0 0,-11 11 0 16,0 4 9-16,-12 6-9 0,-5-1 8 0,0 6-8 15,-12 5 13-15,1-11-2 0,-12 1-1 0,5-1 0 16,7 1 8-16,-6-6 2 0,5-4 0 0,-5-11 0 15,5-10-4-15,1-4 0 0,5-11 0 0,6-5 0 16,5-15 5-16,0-10 1 0,7-4 0 0,4-6 0 16,1-5 11-16,5-5 3 0,-5-10 0 0,11-6 0 0,0-4-5 0,6-5-1 15,0-10 0-15,5-5 0 0,6-5-18 0,6-11-4 16,11-9-8-16,5 0 12 0,12-1-12 0,6 1 0 16,11 0-9-16,-1 9 9 15,13 1-28-15,-1 0 1 0,6-1 0 0,0 6 0 16,5 10-127-16,1-5-26 0</inkml:trace>
          <inkml:trace contextRef="#ctx0" brushRef="#br0" timeOffset="3526.954">14260 695 1810 0,'0'0'40'0,"0"0"8"0,6 16 1 0,-6-1 3 0,0 10-42 0,0 5-10 0,0 10 0 0,0 10 0 15,-6 11 71-15,0-1 12 0,1 5 2 0,-1 1 1 16,0-6-20-16,-5 5-4 0,5-4-1 0,6-1 0 16,0 0-39-16,0-4-8 0,0 4-2 0,0-10 0 15,0-4-34-15,6-1-7 0,-6-10-2 0,6-5-997 16</inkml:trace>
          <inkml:trace contextRef="#ctx0" brushRef="#br0" timeOffset="4328.6719">16471 851 806 0,'0'0'72'0,"0"0"-58"15,0 0-14-15,0 0 0 0,0 0 170 0,0 0 31 16,11 10 7-16,1-10 0 0,-12 0-114 0,11 5-23 16,0-5-5-16,1-5-1 0,-1 0-46 0,0 0-10 15,1 0-1-15,-1-10-8 0,12 0 11 0,-6-5-11 16,0-5 10-16,-1 0-10 0,1 0 32 0,-5-6 0 15,-1 1 0-15,0 0 0 0,-5 0 16 0,-6 5 4 0,-6-5 1 16,1 5 0-16,-1-6-8 0,-11 11-1 0,6-5-1 0,-6 5 0 16,-6 5 8-16,1 10 1 0,-1-5 1 0,-5 10 0 15,-6 10-32-15,0 0-6 0,-6 15-2 0,6 0 0 16,0 10-13-16,0 1 0 0,0-1 0 0,-5 10 0 16,11 10 0-16,-1 1 0 0,1-6 0 0,11 5 0 15,0 6 0-15,11-16 0 0,1 10 0 0,10 0 0 16,1-4-81-16,11-6-10 0,0-5-1 15,6-5-937-15</inkml:trace>
          <inkml:trace contextRef="#ctx0" brushRef="#br0" timeOffset="4695.0143">17319 535 1267 0,'0'0'112'0,"6"10"-89"0,5 5-23 16,-5 5 0-16,5 10 77 0,1 0 11 15,-7 5 3-15,1 6 0 0,0 4 3 0,-1 0 1 16,-5 10 0-16,6-4 0 0,0-1-39 0,-6 0-7 16,0 0-1-16,5-4-1 0,-5-6-22 0,0-10-4 15,0 0-1-15,-5-10 0 0,-1 0-5 0,0 1-2 16,6-11 0-16,0-10 0 0,-11 5-2 0,0-10-1 0,-1 0 0 0,7-5 0 16,-7-6-10-16,7-4 10 0,5-10-10 15,0-5 10-15,0-10 7 0,11-6 2 16,0-4 0-16,1-5 0 0,5 5-5 0,5-6-1 15,12-4 0-15,6 5 0 0,5 9-13 0,0 6 0 0,6 5-12 16,0 10 12-16,-6-6 19 0,-5 21 10 0,-6 10 3 0,0 5 0 0,-6 5-20 16,0 5-3-16,-5 16-1 0,0-1 0 15,-6 10 7-15,5 5 1 0,-5 5 0 0,0 6 0 0,0-6-5 16,0 5-1-16,0 0 0 0,6 6 0 16,-6 4-10-16,5-5 0 0,7 1 0 0,-1-6 0 15,0 0-212-15,6-5-39 0,40 31-7 0,-12-36-2 0</inkml:trace>
        </inkml:traceGroup>
        <inkml:traceGroup>
          <inkml:annotationXML>
            <emma:emma xmlns:emma="http://www.w3.org/2003/04/emma" version="1.0">
              <emma:interpretation id="{743FBEE2-EB28-44E6-A5D3-0DEAEEAECDBC}" emma:medium="tactile" emma:mode="ink">
                <msink:context xmlns:msink="http://schemas.microsoft.com/ink/2010/main" type="inkWord" rotatedBoundingBox="21852,545 28195,448 28227,2579 21884,2675"/>
              </emma:interpretation>
              <emma:one-of disjunction-type="recognition" id="oneOf3">
                <emma:interpretation id="interp15" emma:lang="" emma:confidence="0">
                  <emma:literal>graph</emma:literal>
                </emma:interpretation>
                <emma:interpretation id="interp16" emma:lang="" emma:confidence="0">
                  <emma:literal>graphs</emma:literal>
                </emma:interpretation>
                <emma:interpretation id="interp17" emma:lang="" emma:confidence="0">
                  <emma:literal>grape</emma:literal>
                </emma:interpretation>
                <emma:interpretation id="interp18" emma:lang="" emma:confidence="0">
                  <emma:literal>grapey</emma:literal>
                </emma:interpretation>
                <emma:interpretation id="interp19" emma:lang="" emma:confidence="0">
                  <emma:literal>grapy</emma:literal>
                </emma:interpretation>
              </emma:one-of>
            </emma:emma>
          </inkml:annotationXML>
          <inkml:trace contextRef="#ctx0" brushRef="#br0" timeOffset="6551.275">22534 349 806 0,'0'0'72'0,"0"0"-58"16,0 0-14-16,0 0 0 0,0 0 141 0,0 0 26 16,0 0 5-16,11 15 0 0,0 10-52 0,-5 0-12 15,5 10-1-15,1 5-1 0,-1 1-21 0,-5-1-4 16,-1 10-1-16,1 0 0 0,0 6-12 0,-6-6-4 16,5-5 0-16,-5 5 0 0,-5 1-16 0,-1-6-4 15,6 0-1-15,-6-10 0 0,1-4-29 0,5-11-6 16,-6-5 0-16,6-5-8 0,0-10 28 0,0 0-2 15,0 0 0-15,0 0 0 0,6-10 14 0,5-5 4 16,-11-5 0-16,6-6 0 0,-1-4-26 0,7-5-5 0,5 5-1 0,0-15 0 16,0-1-3-16,11-4-1 15,0-5 0-15,6 5 0 0,6-1-8 0,-6 1-11 0,5 0 3 0,1 10 0 32,5-16-39-32,0 16-7 0,-5 0-2 0,5 5-741 0,-5 4-149 15</inkml:trace>
          <inkml:trace contextRef="#ctx0" brushRef="#br0" timeOffset="6963.7913">24038 645 1674 0,'6'-10'36'0,"-6"0"8"0,-6-5 2 0,1-5 2 0,-7 5-39 0,1-5-9 0,0 10 0 0,-6-10 0 16,0 4 40-16,-6 6 5 15,0 0 2-15,-5 0 0 0,-6 0-29 0,0 5-6 0,-5 5 0 0,-1 10-1 16,-5 0 1-16,0 10 0 0,-6-4 0 0,0 14 0 16,6 0 5-16,5 5 2 15,6 5 0-15,-6 0 0 0,12-4-5 0,0 4-1 16,5-5 0-16,6 0 0 0,12-5-13 0,-7 1 8 15,12-11-8-15,0 0 0 0,6 0 8 0,5-15-8 16,1 0 0-16,10-10 0 0,1-5 21 0,5-5-1 16,12-5-1-16,-1 0 0 0,7-6 13 0,-1 1 4 15,6-15 0-15,0 5 0 0,5-5-15 0,-5-1-2 16,0-4-1-16,-6 5 0 0,0 0-1 0,-5 5 0 0,-6 4 0 0,0 11 0 16,-6 5 10-16,-11 10 1 0,0 5 1 0,-6 10 0 15,1 5-29-15,-12 0 0 0,5 11 0 0,-5 9 0 16,-5-5-12-16,-7 5-9 0,7 10-2 0,-1 1-700 15,-5-1-140-15</inkml:trace>
          <inkml:trace contextRef="#ctx0" brushRef="#br0" timeOffset="6201.9318">21748 429 403 0,'0'0'36'0,"0"-10"-36"0,5 0 0 0,7-5 0 16,-1-5 172-16,-5 5 28 0,5-5 6 0,0-1 1 16,1 1-73-16,-1 0-14 0,-5 0-4 0,-1 0 0 15,1 0-42-15,0 5-9 16,-6 5-1-16,5-5-1 0,-5 0-36 0,0 0-7 0,-5-6-2 0,-1 6 0 16,0-5 23-16,-5 10 5 0,0-5 1 0,-6 5 0 15,-6 0-31-15,0 0-7 0,1 0-1 0,-12 5 0 16,0 0 5-16,0 5 1 0,-6 0 0 0,1 0 0 15,-6 10 0-15,5 0 0 0,-5 5 0 0,-6 10 0 16,6 5-14-16,-1 11 0 0,1-1 0 0,0 10 0 16,0 5 0-16,11 1 0 0,5 9 0 0,1-5 0 15,0 1 0-15,5-6 0 0,23-5 0 0,0 5-10 16,0-9 10-16,6-1 0 0,5-10 8 0,12-5-8 0,-1-5 0 16,7-4 0-16,-12-11 0 0,5-5 0 0,7-5 8 0,4-10-8 15,1 0 8-15,0-21-8 0,0 6 23 0,0-10 0 16,6 5 0-16,-1-10 0 0,-5-1-3 0,6 1 0 15,5-5 0-15,0-5 0 0,-5-1-7 0,0-4-1 16,5-5-1-16,-6 5 0 0,1 4-11 0,0 6 0 16,-1 5 0-16,1 15 8 0,-6 0-8 0,-12 9 0 15,7 16 0-15,-12 16 0 0,0-1 0 0,-6 15 0 16,0 10-8-16,-11 10 8 0,0 6 0 0,-11 4 0 0,-12 10 0 0,1 11 0 16,-12-6 0-16,-6 16 0 15,0 4 0-15,-10 6 0 0,-7-6 0 0,-5 1 0 16,0-11 0-16,-6 1 0 0,6 4 0 0,-6-4 0 15,-6-16 0-15,12-5 0 0,5-4 0 0,-5-11 0 16,-6-5 8-16,12-10-8 0,22-5 26 0,0-9 3 16,-11-6 1-16,5-10 0 0,6 0-8 0,6-5-2 0,5-10 0 15,6-5 0-15,-11-6 9 0,17-4 2 0,5-5 0 16,6-5 0-16,11-10-10 0,6-6-1 0,12 1-1 0,16-10 0 16,11 0-19-16,7-1 10 0,4 1-10 0,7-5 8 15,-1-1-8-15,12 1-11 0,0-6 3 0,11 6 0 16,0 10-184-1,1 5-36-15,-1-16-7 0</inkml:trace>
          <inkml:trace contextRef="#ctx0" brushRef="#br0" timeOffset="7487.4444">24700 248 1609 0,'0'0'71'0,"-6"10"15"0,1 5-69 0,-1 10-17 16,-5 0 0-16,5 11 0 0,-5 4 71 0,-1 5 10 15,1 0 3-15,0 11 0 0,-1-16-7 0,7 10-1 0,-12 0 0 0,11 1 0 16,-5-1-29-16,5 5-7 0,0 1 0 0,-5-1-1 15,6-5-21-15,-1 0-4 0,0 1-1 0,1-6 0 16,-1-10 25-16,6 5 5 0,-11 1 1 0,5-11 0 16,0-5-29-16,1-5-6 15,-1 0-1-15,-5-5 0 0,5-5-8 0,0 0 8 16,-5-5-8-16,5 0 8 0,-5 0 0 0,11-5-8 16,-11 0 12-16,-1-5-4 0,7-5-8 0,-7-5 0 0,12-5 0 15,-5 0 0-15,10 0 0 0,-5-15 0 0,12-1 0 0,-7-14 0 16,12 0 0-16,0-5 0 0,6-6 0 0,0-4 0 15,5 0 0-15,0-6 0 0,6 1 0 0,6-1 0 16,-1 6 0-16,1 0 0 0,-1 4 0 0,12 1 0 16,-5 5 0-16,10 5 0 0,1-1 0 0,5 11 0 15,-11 15 0-15,5 0-11 0,1 5 1 0,-6 10 0 16,0 10 10-16,-12 10 8 0,-5-10-8 0,-5 15 11 16,-1 5-11-16,-11 5-12 0,-6 0 2 0,-17 10 1 15,1 6 28-15,-18-1 5 0,-5 0 2 0,-17 5 0 16,-12 0-42-16,1 1-9 0,-12-1-2 0,0 5 0 0,-6-5 14 0,1 6 2 15,-1-6 1-15,1 5 0 16,-1-10-118-16,6-4-23 0,6 4-5 0,6 0 0 0</inkml:trace>
          <inkml:trace contextRef="#ctx0" brushRef="#br0" timeOffset="8180.4103">26063-134 806 0,'0'0'72'0,"5"-15"-58"0,7 0-14 0,-1 0 0 0,-5-5 111 0,-1-5 19 15,7 4 4-15,-1 1 1 16,0 0-11-16,1 5-3 0,-1 0 0 0,-5 0 0 15,5 5-56-15,0 5-11 0,-11 5-2 0,12-10-1 0,-1 5-31 0,0 5-5 16,-11 0-2-16,0 0 0 0,0 0 41 0,0 0 8 16,12 5 2-16,-7 10 0 0,-10 5-52 0,5 5-12 15,-6 5 0-15,0 11 0 0,1-6 54 0,-7 10 8 16,-5 0 2-16,6 5 0 0,0 6-52 0,-1 4-12 16,-10 5 0-16,-1-4 0 0,6 4 0 0,0-5 12 15,-5 6-3-15,-1-1-1 0,0-5 0 0,6 6 0 16,-5-6 0-16,-1 11 0 0,-5-6-8 0,5 0 0 15,1 1 0-15,-1-1 0 0,-5-5 20 0,5 1 3 16,0-6 0-16,1-5 0 0,-1-10-15 0,6-4-8 0,0-6 10 0,0-5-10 16,6-10 0-16,5 0 0 15,1-5 0-15,5-10 0 0,0 0 12 0,0 0-3 16,0 0-1-16,11-20 0 0,6-10 20 0,6-10 3 16,5-6 1-16,6-9 0 0,11-5-32 0,0-6 0 15,12-9 0-15,5-5 0 0,0-1 0 0,6 6-13 16,6-6 1-16,5 6 0 0,-6 15 4 0,1-1 8 0,-6 16-13 0,0 10 5 15,-6 15 8-15,-6 0 9 0,-16 15-1 0,5 5-8 16,-11 10 0-16,0 10 0 0,-11 5-10 0,-6 10 10 16,0 0 0-16,-6 10 0 0,0 1 0 0,-11 9 0 15,0 0 0-15,-5 11 0 0,5-1 0 0,0 5 0 16,-6 1-18-16,0 4 4 0,6-4 1 0,12 4 0 16,10-10-159-16,6 1-32 0,52 49-7 15,-1-44-733-15</inkml:trace>
        </inkml:traceGroup>
      </inkml:traceGroup>
    </inkml:traceGroup>
    <inkml:traceGroup>
      <inkml:annotationXML>
        <emma:emma xmlns:emma="http://www.w3.org/2003/04/emma" version="1.0">
          <emma:interpretation id="{FC17A9EA-5AA3-4C29-9675-FD4BEA86969D}" emma:medium="tactile" emma:mode="ink">
            <msink:context xmlns:msink="http://schemas.microsoft.com/ink/2010/main" type="paragraph" rotatedBoundingBox="3303,3842 21957,3318 22050,6643 3397,71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171110-9151-4587-AA2B-B17EF2491838}" emma:medium="tactile" emma:mode="ink">
              <msink:context xmlns:msink="http://schemas.microsoft.com/ink/2010/main" type="line" rotatedBoundingBox="3303,3842 21957,3318 22050,6643 3397,7167"/>
            </emma:interpretation>
          </emma:emma>
        </inkml:annotationXML>
        <inkml:traceGroup>
          <inkml:annotationXML>
            <emma:emma xmlns:emma="http://www.w3.org/2003/04/emma" version="1.0">
              <emma:interpretation id="{F48BC90E-8B15-46A6-8ED5-C3DE7BC9B0BE}" emma:medium="tactile" emma:mode="ink">
                <msink:context xmlns:msink="http://schemas.microsoft.com/ink/2010/main" type="inkWord" rotatedBoundingBox="3324,3761 18146,3477 18195,6019 3372,6303"/>
              </emma:interpretation>
              <emma:one-of disjunction-type="recognition" id="oneOf4">
                <emma:interpretation id="interp20" emma:lang="" emma:confidence="0">
                  <emma:literal>Hamiltonian</emma:literal>
                </emma:interpretation>
                <emma:interpretation id="interp21" emma:lang="" emma:confidence="0">
                  <emma:literal>Hamiltonians</emma:literal>
                </emma:interpretation>
                <emma:interpretation id="interp22" emma:lang="" emma:confidence="0">
                  <emma:literal>latmlitonain</emma:literal>
                </emma:interpretation>
                <emma:interpretation id="interp23" emma:lang="" emma:confidence="0">
                  <emma:literal>latml.tonain</emma:literal>
                </emma:interpretation>
                <emma:interpretation id="interp24" emma:lang="" emma:confidence="0">
                  <emma:literal>latmAtonain</emma:literal>
                </emma:interpretation>
              </emma:one-of>
            </emma:emma>
          </inkml:annotationXML>
          <inkml:trace contextRef="#ctx0" brushRef="#br0" timeOffset="12181.9715">8373 3863 1969 0,'-17'-11'43'0,"11"6"9"0,-5 0 1 0,-1 0 3 0,1 0-44 0,5 0-12 16,6 5 0-16,0 0 0 15,-11 10-23-15,5 5-6 0,6 6-2 0</inkml:trace>
          <inkml:trace contextRef="#ctx0" brushRef="#br0" timeOffset="12556.1788">8831 4581 1152 0,'11'21'102'0,"-11"-21"-82"0,0 0-20 0,6 10 0 15,5 0 117-15,6 0 19 0,5 0 4 0,-5 0 1 16,6-10-57-16,0-5-11 0,11-5-2 0,-6-10-1 15,6 0-15-15,0-11-3 0,0-9-1 0,5-5 0 16,7-10-15-16,-7-6-2 0,6-4-1 0,-5 0 0 16,0-6 8-16,-1-4 2 0,-5-1 0 0,0 1 0 15,0-16-9-15,-6 1-2 0,-5-1 0 0,-1 1 0 16,-5 0-24-16,6-1-8 0,-6 11 0 0,-6-1 0 16,1 6 0-16,-1 9 0 0,-5 6 0 0,-1 10 0 15,-5 10 10-15,0 9-2 0,0 6 0 0,-5 15 0 0,-1 5 4 16,-5 5 0-16,-6 10 0 0,0 15 0 0,0 11-12 15,-12-1 0-15,1 10 0 0,0 15 0 0,-6 11 0 0,6 4 8 16,-6 1-8-16,5 9 12 0,-4 0 5 0,10 6 2 16,0-1 0-16,1 1 0 0,-1-6 6 0,12 1 2 15,-6 4 0-15,5-4 0 0,1-1-6 0,6 1-1 16,-1-6 0-16,6 1 0 0,0-6-20 0,0-5 0 16,0 1 0-16,6-6-8 15,-1-5-192-15,1-4-37 0</inkml:trace>
          <inkml:trace contextRef="#ctx0" brushRef="#br0" timeOffset="12041.7851">8078 4360 1609 0,'-22'0'71'0,"16"5"15"0,1 0-69 0,5 0-17 0,-12 10 0 0,7 6 0 16,5 4 96-16,-6 0 16 0,6 5 4 0,0 5 0 16,0 5-36-16,0 1-6 0,0-6-2 0,0 5 0 15,0-5-30-15,6 0-6 0,-1 6-2 0,-5-1 0 16,6-5-34-16,0-5 0 0,-1 0 0 0,6-5-707 16,-5 1-148-16</inkml:trace>
          <inkml:trace contextRef="#ctx0" brushRef="#br0" timeOffset="12761.4362">10052 3953 2113 0,'0'0'93'0,"0"-5"20"0,0-5-90 0,6 5-23 0,5-5 0 0,0 5 0 16,1 0 59-16,5 5 7 0,11-10 2 0,6 0 0 15,6-5-40-15,10 0-7 0,7-6-1 0,5-4-1 16,-5 0-2-16,11 0 0 0,-6 5 0 0,6 0 0 31,-6-5-114-31,-6 5-23 0,-5-6-5 0,0 6-536 0,-11 5-107 0</inkml:trace>
          <inkml:trace contextRef="#ctx0" brushRef="#br0" timeOffset="12975.2368">11212 2767 633 0,'-29'10'56'0,"24"-5"-44"15,-12 0-12-15,5 10 0 0,1 5 239 0,-6 5 45 16,0 10 10-16,0 5 2 0,-5 6-140 0,-1 4-27 16,0 10-5-16,-5 6-2 0,0 4-22 0,-6 5-4 15,0 11 0-15,-6 9-1 0,-5 1-24 0,0-6-5 16,0 6-1-16,-6 4 0 0,5 1-53 0,7-5-12 15,5 4 0-15,0-4 0 16,0-1-103-16,6-9-21 0,-1-6-4 0</inkml:trace>
          <inkml:trace contextRef="#ctx0" brushRef="#br0" timeOffset="13305.9886">11330 4159 1764 0,'12'10'78'0,"-12"0"16"0,0 5-75 0,0 10-19 0,-6 11 0 0,0 4 0 16,1 10 68-16,-7 5 11 0,1 6 1 0,0-1 1 15,-1 0-39-15,1 1-8 0,0-1-2 0,0 0 0 16,-1-4-9-16,7-6-3 0,-1 0 0 0,6-5 0 16,0-9-20-16,6-11 0 0,-1 0 0 0,7-10 0 15,-1-5 0-15,6 0 9 0,0-15-1 0,5-5-8 16,-5 0 25-16,12-5-1 0,-1-10-1 0,6 0 0 0,0-6 18 0,0-4 4 15,-6-5 1-15,0 5 0 0,1-5-22 0,-7-6-4 16,-5-4 0-16,-6-5-1 0,1 0-5 0,-7-1-1 16,-5-9 0-16,0 10 0 0,-11 4-5 0,0 6-8 15,-6 0 11-15,0 0-11 0,-11 9 20 0,-1 11-2 16,7 0-1-16,-7 0 0 16,1 15-38-16,5-5-8 0,1 5-2 0,-1 5 0 15,1 0-113-15,5 5-22 0,-6 10-5 0</inkml:trace>
          <inkml:trace contextRef="#ctx0" brushRef="#br0" timeOffset="13751.14">12371 4109 1728 0,'-11'-20'76'0,"11"20"16"0,0 0-73 0,0 0-19 0,0 0 0 0,0 0 0 15,0 0 92-15,22 10 16 0,-5 10 2 0,6 5 1 16,-6 10-55-16,-6 5-10 0,0 1-2 0,-5 9-1 16,-12-5-24-16,1 5-5 0,-1 1-1 0,-11-11 0 15,6 0-13-15,-12-5 9 0,1-4-9 0,5-6 8 16,-6 0 25-16,0-10 5 0,6 0 1 0,6-5 0 15,-6-5-13-15,6-5-2 0,0 0-1 0,5-5 0 0,-5 0-11 0,5 0-1 16,0-10-1-16,6-5 0 0,0 0 18 16,0-10 3-16,6-6 1 0,5-4 0 0,6 0-32 0,6-10 0 0,5 4 0 0,12-4-10 15,5-15 10-15,0 4 0 16,6 6 10-16,6 0-10 0,-6 5 0 0,5 9-15 16,-5 6 2-16,-6 10 0 0,6 0 13 0,-11 15 8 15,-12 0 0-15,0 15-8 0,-5 5 13 0,-6 10-4 16,-6 5-1-16,-5 10 0 0,-1 0-8 0,-5 11 0 15,0-1 0-15,6 0 8 0,-6 5-8 0,6 1 0 16,-1-1 0-16,7 0 8 16,-1 1-56-16,0-6-11 0,-5-5-2 0,11 0-714 15,0-10-142-15</inkml:trace>
          <inkml:trace contextRef="#ctx0" brushRef="#br0" timeOffset="10688.2126">3582 3496 633 0,'12'-16'56'0,"-7"-4"-44"0,7-10-12 0,-7 0 0 15,1 0 125-15,5 0 23 16,-5 0 5-16,5-1 1 0,-5 6-33 0,0 5-6 16,-1 5-2-16,1 0 0 0,-6 5-23 0,5-5-5 15,-5 15-1-15,0 0 0 0,0-5-25 0,0 5-6 16,0 0-1-16,0 0 0 0,0 0-26 0,0 0-6 15,0 0 0-15,6 20-1 0,-6 10-2 0,-6 10 0 16,1 11 0-16,-12 14 0 0,0 20 12 0,-11 11 3 16,-1 4 0-16,-5 16 0 0,-5 5 9 0,-6 4 3 15,5 6 0-15,-5-5 0 0,5-11-32 0,1 1-12 16,5-10 8-16,5-1-8 0,1 1 0 0,11-11 8 0,0-4-8 0,11-6 0 31,1-9-81-31,-1-11-22 0,12-5-4 0,-1-14-900 0</inkml:trace>
          <inkml:trace contextRef="#ctx0" brushRef="#br0" timeOffset="11286.0894">5392 4481 1382 0,'-28'-15'30'0,"17"5"6"0,5 0 2 0,-5-5 2 0,-1 5-32 0,1-6-8 16,-6 1 0-16,0 0 0 0,0 5 92 0,-6 0 18 15,1-5 3-15,-1 0 1 0,-5 5-78 0,0 0-16 16,-1 0-4-16,1 0 0 0,5 5-8 0,-11 0-8 16,6 5 9-16,-6 0-9 0,0 5 0 0,0 0 8 15,6 10-8-15,-6 10 0 0,0 5 0 0,0 5 11 16,0 11-11-16,6 9 10 0,-6 5 22 0,6 6 4 0,0 9 0 0,-1-5 1 15,7 1-9-15,5-6-3 16,0 0 0-16,11 1 0 0,6-11-14 0,0-5-3 16,6-9-8-16,-1-1 12 0,12-10-12 0,-5-5 0 0,5-10 0 15,-6-10 0-15,12-10 11 0,-1-10-11 0,1-15 12 16,5-5-12-16,6-5 26 0,0-6-2 0,6-4 0 0,-6-5 0 16,5-6-13-16,-5 1-3 0,-6 0-8 0,6-6 12 15,-5 6-12-15,-1-5 0 0,0-1 8 0,0 1-8 16,1 10 0-16,-1 4 11 0,-5 16-11 0,-6 5 10 15,0 10 9-15,-1 5 1 0,-4 10 1 0,-1 15 0 16,-5 0-21-16,-1 20 0 0,7 0 0 0,-12 11 0 16,0 9 26-16,-6 0 4 0,0 5 1 0,6 1 0 15,-5 4-41-15,-1 0-8 0,6 6-2 0,0-6 0 16,0 5-134-16,0-4-27 0,0-6-6 0,6-5-1 0</inkml:trace>
          <inkml:trace contextRef="#ctx0" brushRef="#br0" timeOffset="10121.9476">2779 3737 622 0,'0'0'28'0,"0"0"5"0,0 0-33 0,-5-10 0 16,-1 5 0-16,-5-5 0 0,5 0 37 0,6 0 1 15,0-5 0-15,6 4 0 0,5-4 14 0,0 0 4 16,1 0 0-16,-1-5 0 0,6 0 12 0,-6-5 4 0,6-5 0 0,0 5 0 16,0 4 14-16,-6 1 3 0,1 0 1 0,-7 10 0 15,-5 10-38-15,0 0-7 16,0 0-1-16,0 0-1 0,0 0-19 0,0 0-3 15,-5 5-1-15,-7 5 0 0,1 5 5 0,-6 0 1 16,6 1 0-16,5-1 0 0,-11 0-5 0,12 5-1 0,-12-5 0 16,11 0 0-16,0 5 4 0,-5-5 0 0,0 5 0 0,-1 5 0 15,7 1-3-15,-7 4 0 0,1 10 0 0,-6 10 0 16,6 11 19-16,-12 4 3 0,1 10 1 0,-1 16 0 16,-11 14-20-16,6-4-3 0,-1 9-1 0,7-9 0 15,-7 5-1-15,1-11-1 0,6 1 0 0,-1-1 0 16,0-4-18-16,1-11 10 0,-1-5-10 0,0-4 8 15,12-11-8-15,-6-10 0 0,0 1 0 0,0-16 8 16,12 0-32-16,-7-15-6 0,7-5-2 0,5-15 0 16,0 0-164-16,0 0-34 0,11-25-6 15</inkml:trace>
          <inkml:trace contextRef="#ctx0" brushRef="#br0" timeOffset="10349.8041">2762 4295 403 0,'0'0'36'0,"0"0"-36"16,-5 5 0-16,-7 0 0 0,7 0 169 0,-1 5 27 16,-11 0 6-16,11 0 1 0,6-10-89 0,-5 10-18 15,-12 0-3-15,17 5-1 0,5-5-18 0,1 5-4 16,-6 1-1-16,0-16 0 0,17 10-21 0,0-5-5 16,11 5-1-16,6-10 0 0,6-5-6 0,5 0-2 15,12-5 0-15,-6 0 0 0,5-1-14 0,-5-4-4 16,0 0 0-16,-6 5 0 0,0-5-25 0,1 5-6 15,-7 0-1-15,1 5 0 16,-12 0-196-16,0 0-40 0</inkml:trace>
          <inkml:trace contextRef="#ctx0" brushRef="#br0" timeOffset="11839.1298">6059 4360 1450 0,'6'-30'64'0,"-6"30"14"0,0 0-62 0,17-10-16 16,0 10 0-16,-6 0 0 0,1 10 121 0,-1 5 22 16,0 5 4-16,6 0 1 0,0 11-59 0,0 4-11 15,-11 0-2-15,-1 10-1 0,7-5-51 0,-7 6-9 16,1-11-3-16,0 5 0 0,-6 0-12 0,0-5 8 15,0 1-8-15,-6-1 0 0,-5-5 10 0,5-5-10 0,0 0 10 0,1-10-10 16,-6 0 9-16,5-5-9 0,6-10 8 0,0 0-8 16,-11-5 38-16,-1 5 2 0,7-5 1 0,-7-5 0 15,7-10-20-15,5-5-4 0,-6 0-1 0,6 0 0 16,6-15-6-16,-1 4-2 0,1-4 0 0,11-5 0 16,11-5-8-16,6-1 0 0,0-4 0 0,11 5 0 0,1 0 0 0,4 4 0 15,-4 11 0-15,5 5 0 16,-12 0 0-16,6 10 0 0,-11 10 0 0,0 10 0 15,0 0 0-15,-6 10 0 0,6 5 0 0,-11 5 0 16,0 5 0-16,-1 5 0 0,-5 10 0 0,0-4 0 0,-11 9 0 0,5 0 0 0,-11-10 0 0,-5 6 0 31,-1-1 0-31,6-5 0 0,-6-5 0 0,1-5 0 16,-7 0 0-16,1 0 0 0,5-4 0 0,1-1 0 16,-1-10 8-16,-5 0-8 0,11-10 0 0,0 0 8 0,0 0-8 15,0 0 0-15,0 0 0 0,0 0 0 0,0 0 0 0,0 0 8 16,0 0-8-16,0 0 0 0,5-15 0 0,7 0 0 15,-7 0 0-15,12-11 0 0,0 1 0 0,6-10 0 16,-1 0 0-16,7-5 0 0,-1-1 0 0,0-4 0 16,1 5 0-16,-1-10 0 0,0-1-9 0,6 11 9 15,-6 5-12-15,1 5 12 0,-7 10 0 0,1 10 0 16,-6 0 0-16,0 10 0 0,-6 5 0 0,0 10 0 16,1 10 9-16,-12 5-9 0,5 5 8 0,-5 6-8 0,0-1 0 0,0 5 8 15,-5 0-8-15,5 0 0 16,5 1 9-16,1-6-9 15,-6 5-54-15,0 5-15 0,11-4-3 0,-5-6-1016 0</inkml:trace>
          <inkml:trace contextRef="#ctx0" brushRef="#br0" timeOffset="14131.5198">14362 3380 2156 0,'0'0'48'0,"0"0"9"0,-6-10 3 0,6 10 0 0,0 0-48 0,0 0-12 0,-11 10 0 0,5 0 0 32,0 10-66-32,1 0-15 0,5 5-3 0</inkml:trace>
          <inkml:trace contextRef="#ctx0" brushRef="#br0" timeOffset="14537.3856">15267 4049 1843 0,'-17'-10'40'0,"11"4"9"0,-5 1 2 0,-1 0 1 0,1-10-42 0,-6 5-10 0,6 5 0 0,-12-5 0 0,0 5 98 16,-5 5 18-16,-6 0 3 0,-5 5 1 15,5 0-88-15,-12 5-16 0,-4 0-4 0,4 10-1 0,-10 1-11 0,11 4 0 16,-6 5 0-16,5 0 0 16,1 10 0-16,6 5 0 0,-1 1 0 0,12-1 0 0,-1 0 0 0,7 0 0 15,5-4 0-15,11-11 0 0,1 0 0 0,5-5 0 16,0-10 0-16,5 0 0 0,7-10 0 0,4 0 0 16,1-5 0-16,12-10 0 0,-1-5 0 0,12-5 0 15,-1-5 0-15,6 0 0 0,1-10 0 0,5-1 10 16,-6-4-2-16,6 0-8 0,0-10 15 0,-1-1-4 15,1 1-1-15,0 5 0 0,-5 0 23 0,-7 10 5 16,1-1 1-16,-6 11 0 0,-6 10-2 0,-5 0 0 16,-6 10 0-16,-1 5 0 0,-4 0-15 0,-1 15-3 15,-11 0-1-15,0 10 0 0,0 11-18 0,0 4 10 16,-6 0-10-16,1 10 8 0,-1 0-8 0,6 1 0 16,0 4 0-16,11 0-812 0,-5 1-154 0</inkml:trace>
          <inkml:trace contextRef="#ctx0" brushRef="#br0" timeOffset="13974.5543">13932 4008 230 0,'-23'0'10'0,"23"0"2"0,0 0-12 0,0 0 0 0,0 0 0 0,-5 10 0 0,-7 11 439 0,1 9 85 16,5 10 16-16,-5 0 4 16,5 0-370-16,-5 6-74 0,5 4-16 0,-5 5-2 15,5-5-37-15,1 1-7 0,-7-1-2 0,7-5 0 16,-1 5-27-16,6-9-9 0,-6-6 0 0,1-5 0 15,5 0-95-15,0-10-25 0,0 5-6 0,0-9-1 16</inkml:trace>
          <inkml:trace contextRef="#ctx0" brushRef="#br0" timeOffset="14930.8881">16098 3792 1566 0,'6'-25'69'0,"-6"25"15"0,0 0-68 0,0 0-16 0,0 0 0 0,0 0 0 15,0 0 130-15,0 0 22 0,11 10 5 0,0 0 1 0,-5 10-48 0,-1 0-10 0,1 11-1 0,0 4-1 16,-6 0-27-16,0 5-6 0,5 5-1 15,-5 1 0 1,-5 4-35-16,5-10-7 0,0 5-2 0,0-4 0 16,0-6-12-16,0-5-8 0,0 0 8 0,0-5-8 15,0 0 0-15,0-10 0 0,0 1 0 0,0-16 0 0,0 0 11 0,0 0-3 0,0 0 0 0,0 0 0 16,0 0 20-16,5-11 3 0,12-9 1 0,-5-10 0 16,5 0-32-16,5-5 0 0,1-10 0 15,11-6 0-15,0 1 0 0,11-5 0 16,0-1 0-16,6 1 0 0,11 5 0 0,-5 5 0 15,0 4 0-15,-1 6 0 0,1 5 0 0,-12 10 0 16,-6 5 0-16,-5 10 0 0,-11 0 0 0,0 15 0 16,-12 5 0-16,0 10 0 0,1 0 12 0,-7 10-3 15,-5 1-1-15,6 4 0 0,-6 5-8 0,6-5 0 16,-1 11 0-16,6-1 0 16,-5 5-97-16,11 0-22 0,0-4-4 0,0 4-685 15,6-10-136-15</inkml:trace>
        </inkml:traceGroup>
        <inkml:traceGroup>
          <inkml:annotationXML>
            <emma:emma xmlns:emma="http://www.w3.org/2003/04/emma" version="1.0">
              <emma:interpretation id="{2F78BA57-9AD5-4B3D-8C1D-5982E2686F75}" emma:medium="tactile" emma:mode="ink">
                <msink:context xmlns:msink="http://schemas.microsoft.com/ink/2010/main" type="inkWord" rotatedBoundingBox="20847,3693 21966,3662 22050,6643 20930,6674"/>
              </emma:interpretation>
              <emma:one-of disjunction-type="recognition" id="oneOf5">
                <emma:interpretation id="interp25" emma:lang="" emma:confidence="1">
                  <emma:literal>?</emma:literal>
                </emma:interpretation>
                <emma:interpretation id="interp26" emma:lang="" emma:confidence="0">
                  <emma:literal>!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:</emma:literal>
                </emma:interpretation>
                <emma:interpretation id="interp29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15966.3622">19757 3687 1904 0,'11'-10'42'0,"-16"-6"9"0,-7-9 1 0,7 0 1 0,5-5-42 0,0-5-11 16,-6-5 0-16,6-1 0 16,11-9 56-16,1 5 8 0,-1-5 3 0,12-1 0 15,-1 6-48-15,18-5-10 0,22 5-1 0,0-6-8 16,-11 6 8-16,17 5-8 0,11 5 0 0,6 5 0 15,-17 4 0-15,5 6-12 0,-10 0 0 0,4 10 0 16,-4 5 20-16,-12 10 4 0,-18 5 0 0,1 5 1 16,12 0 4-16,-12 10 1 0,-12-4 0 0,-10 4 0 15,-12 0-18-15,5 10 8 0,6 0-8 0,-11 10 0 16,-5 6 20-16,-12 4-2 0,-6 10-1 0,-5 6 0 16,0-1 44-16,-12 6 9 0,-5-6 2 0,0 0 0 0,-6 1-17 15,5-6-3-15,7 0-1 0,-1 1 0 0,-5-1-35 0,11 0-6 16,0-4-2-16,12 4 0 0,10 0-8 0,1 6-17 0,-6-11 4 0,6 6-807 31,-1-11-160-31</inkml:trace>
          <inkml:trace contextRef="#ctx0" brushRef="#br0" timeOffset="16400.3702">19995 5813 2127 0,'0'0'47'0,"0"0"9"0,0 0 3 0,0 0 1 0,0 0-48 0,0 0-12 15,0 0 0-15,0 0 0 0,16 10 51 0,-16-10 8 16,0 0 1-16,0 0 1 16,0 0-18-16,0 0-4 0,17 5-1 0,-17-5 0 0,-17 5-24 0,12 0-5 15,5-5-1-15,0 0 0 0,0 0-8 0,0 0 0 16,-6 5 0-16,6-5 0 0,0 0 0 0,0 0 0 15,-17 5 8-15,17-5-8 0,0 0 20 0,0 0 1 16,0 0 1-16,0 0 0 0,0 0-22 0,0 0 0 16,0 0 0-16,0 0 0 0,0 0 0 0,0 0 0 15,17-5 0-15,0 5 0 16,-17 0-179-16,17 0-33 0</inkml:trace>
        </inkml:traceGroup>
      </inkml:traceGroup>
    </inkml:traceGroup>
    <inkml:traceGroup>
      <inkml:annotationXML>
        <emma:emma xmlns:emma="http://www.w3.org/2003/04/emma" version="1.0">
          <emma:interpretation id="{67CE681B-AE40-4252-82DF-281A83F67E8E}" emma:medium="tactile" emma:mode="ink">
            <msink:context xmlns:msink="http://schemas.microsoft.com/ink/2010/main" type="paragraph" rotatedBoundingBox="1484,8478 31026,6766 31250,10634 1708,12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1B16E6-70A2-4816-90FF-EE5841F3479C}" emma:medium="tactile" emma:mode="ink">
              <msink:context xmlns:msink="http://schemas.microsoft.com/ink/2010/main" type="line" rotatedBoundingBox="1484,8478 31026,6766 31250,10634 1708,12346"/>
            </emma:interpretation>
          </emma:emma>
        </inkml:annotationXML>
        <inkml:traceGroup>
          <inkml:annotationXML>
            <emma:emma xmlns:emma="http://www.w3.org/2003/04/emma" version="1.0">
              <emma:interpretation id="{9DED6A3C-4FF7-4B20-8F54-E6A2A9D4181B}" emma:medium="tactile" emma:mode="ink">
                <msink:context xmlns:msink="http://schemas.microsoft.com/ink/2010/main" type="inkWord" rotatedBoundingBox="1530,9277 3854,9143 3950,10793 1626,10927"/>
              </emma:interpretation>
              <emma:one-of disjunction-type="recognition" id="oneOf6">
                <emma:interpretation id="interp30" emma:lang="" emma:confidence="1">
                  <emma:literal>Is</emma:literal>
                </emma:interpretation>
                <emma:interpretation id="interp31" emma:lang="" emma:confidence="0">
                  <emma:literal>IS</emma:literal>
                </emma:interpretation>
                <emma:interpretation id="interp32" emma:lang="" emma:confidence="0">
                  <emma:literal>is</emma:literal>
                </emma:interpretation>
                <emma:interpretation id="interp33" emma:lang="" emma:confidence="0">
                  <emma:literal>If</emma:literal>
                </emma:interpretation>
                <emma:interpretation id="interp34" emma:lang="" emma:confidence="0">
                  <emma:literal>Fs</emma:literal>
                </emma:interpretation>
              </emma:one-of>
            </emma:emma>
          </inkml:annotationXML>
          <inkml:trace contextRef="#ctx0" brushRef="#br0" timeOffset="19320.6075">1235 8457 1267 0,'-39'-15'112'0,"39"15"-89"15,0 0-23-15,-6-5 0 0,-5-5 42 0,-1 5 4 16,12 5 1-16,0 0 0 0,0 0 22 0,0 0 5 16,-5-10 1-16,5 10 0 0,0 0-23 0,0 0-4 15,0 0 0-15,0 0-1 0,0 0-4 0,0 0-1 0,0 0 0 0,0 0 0 16,-12 10-11-16,7 5-3 0,10 0 0 0,-10 10 0 15,-6 6 0-15,5 14-1 0,6 10 0 0,0 5 0 16,6 11 5-16,-12 4 2 0,-5 1 0 0,5 4 0 16,6 1 2-16,-11-1 0 0,-12-5 0 0,12 1 0 15,11-6-15-15,-6 1-2 0,-11-6-1 0,0-5 0 16,6-10-18-16,5-9 0 0,6-1 0 0,-6-5 0 16,-11-10-10-16,12-10-6 0,16-5 0 0,-11-10-1 15,-6 5-182-15,6-5-36 0,12-5-7 0,5-5-616 16</inkml:trace>
          <inkml:trace contextRef="#ctx0" brushRef="#br0" timeOffset="19824.9917">585 8623 230 0,'0'0'20'0,"0"0"-20"16,-11-10 0-16,5 0 0 15,6 10 182-15,0 0 32 0,-11-5 6 0,5 0 2 16,6 5-98-16,0 0-19 0,0 0-4 0,0 0-1 15,0 0-39-15,0 0-8 0,0 0-1 0,17-10-1 16,-6 0 0-16,12 5 0 0,5-5 0 0,6 0 0 16,6 0-4-16,-1 0-1 0,7 0 0 0,10-5 0 0,18 4-21 0,-7-4-4 15,-21 0-1-15,5 5 0 0,16 0-12 0,-10 5-8 16,-17-5 10-16,5 5-10 0,-6 5 0 0,1-5 0 16,0 5 0-16,-12 0-10 15,-11 0-19-15,6 0-4 0,10 0-1 0,-16 5 0 16,-17-5-17-16,17 5-3 0,6 5-1 0,-6 0-722 15</inkml:trace>
          <inkml:trace contextRef="#ctx0" brushRef="#br0" timeOffset="20230.7091">494 9981 752 0,'0'0'33'16,"0"0"7"-16,0 0-32 0,0 0-8 0,0 0 0 0,0 0 0 15,0 0 77-15,0 0 14 0,0 0 2 0,0 0 1 0,0 0-14 0,0 0-4 16,0 0 0-16,0 0 0 16,17 10-6-16,-17-10-2 0,0 0 0 0,0 0 0 15,6 15-6-15,0-5-2 0,-6-10 0 0,11 10 0 16,-5 5-16-16,5-5-3 0,6 0-1 0,0-5 0 0,0 0-8 0,6 0-1 16,5 0-1-16,11-5 0 0,12 5-10 0,6-10-3 15,-12-5 0-15,17 0 0 0,17 0-17 0,-5-5 10 16,-6 0-10-16,0 0 8 15,5-5-85-15,1-1-18 0,-6 1-3 0</inkml:trace>
          <inkml:trace contextRef="#ctx0" brushRef="#br0" timeOffset="20627.7065">2745 8583 1670 0,'-17'-10'148'0,"6"5"-118"0,0-5-30 0,-1 5 0 15,1 0 40-15,-11 10 3 0,-12-5 0 0,5 5 0 16,12 5-33-16,-5 5-10 0,-18 0 0 0,1 10 0 15,-1 0 0-15,0 0 0 0,1 11 0 0,-1-6 0 16,-11 5 0-16,12 0 0 0,10 5 0 0,1-4 0 16,-11-1 0-16,10 5 0 0,24-5 0 0,-1-5 0 0,6 1 0 0,6-1 0 15,5-5 0-15,12 0 0 0,5-5 0 0,-6 0 0 16,-10-5 0-16,10 5 0 0,7-5 0 0,-1 1 12 16,-5-1-1-16,-1 5 0 0,1 5 30 0,-6 0 7 15,5-5 0-15,-10 10 1 0,-18 0 11 0,6 6 1 16,6-1 1-16,-6 0 0 0,-12 0-30 0,-5 5-5 0,0-4-2 0,0 4 0 15,-5 0 3-15,-12 0 0 16,-11 0 0-16,-1 1 0 0,13-6-20 0,-13 0-8 16,-16 5 0-16,11-10 8 15,12-4-141-15,-1-6-29 0,6-5-6 0</inkml:trace>
        </inkml:traceGroup>
        <inkml:traceGroup>
          <inkml:annotationXML>
            <emma:emma xmlns:emma="http://www.w3.org/2003/04/emma" version="1.0">
              <emma:interpretation id="{EC74B787-A2A3-45E9-A111-C30C6C442B4F}" emma:medium="tactile" emma:mode="ink">
                <msink:context xmlns:msink="http://schemas.microsoft.com/ink/2010/main" type="inkWord" rotatedBoundingBox="5640,8237 9199,8031 9346,10570 5788,10777"/>
              </emma:interpretation>
              <emma:one-of disjunction-type="recognition" id="oneOf7">
                <emma:interpretation id="interp35" emma:lang="" emma:confidence="1">
                  <emma:literal>this</emma:literal>
                </emma:interpretation>
                <emma:interpretation id="interp36" emma:lang="" emma:confidence="0">
                  <emma:literal>thin</emma:literal>
                </emma:interpretation>
                <emma:interpretation id="interp37" emma:lang="" emma:confidence="0">
                  <emma:literal>thig</emma:literal>
                </emma:interpretation>
                <emma:interpretation id="interp38" emma:lang="" emma:confidence="0">
                  <emma:literal>This</emma:literal>
                </emma:interpretation>
                <emma:interpretation id="interp39" emma:lang="" emma:confidence="0">
                  <emma:literal>thins</emma:literal>
                </emma:interpretation>
              </emma:one-of>
            </emma:emma>
          </inkml:annotationXML>
          <inkml:trace contextRef="#ctx0" brushRef="#br0" timeOffset="21338.2471">5777 7929 864 0,'0'-10'76'0,"0"-5"-60"0,0 0-16 0,0 5 0 15,-6-5 148-15,6 10 26 0,0 5 6 0,0 0 0 16,-11-5-32-16,5 5-8 0,-5 10 0 0,-1 10-1 16,1 5-73-16,-12 16-14 0,1 9-4 0,-6 5 0 15,-1 10-9-15,-10 11-3 0,-7 9 0 0,1 11 0 16,0 9 9-16,-6-4 2 0,0 10 0 0,-5-1 0 0,-1-4-23 0,1 4-4 16,-1 6 0-16,0-10-1 0,1-1-10 0,5-9-1 15,0-6-8-15,0-9 12 0,12-6-28 0,-1 0-5 16,6-14-2-16,6-6 0 15,5-15-187-15,1-5-38 0</inkml:trace>
          <inkml:trace contextRef="#ctx0" brushRef="#br0" timeOffset="21092.3493">4781 8749 1249 0,'0'0'55'0,"-17"5"12"0,0 0-54 0,0 0-13 16,-5 0 0-16,10 10 0 0,1-5 100 0,0 5 18 16,0-5 3-16,11 0 1 0,5 5-46 0,1-5-8 15,11 6-3-15,0-6 0 0,5 0-10 0,7-5-3 16,5 0 0-16,5-5 0 0,12 0-8 0,0-5-3 16,6-5 0-16,-1 0 0 0,6 0-28 0,1-1-5 15,-7-4-8-15,1 5 11 16,-6-5-36-16,-1 5-7 0,-4 0-2 0,-7 0 0 15,7 0-104-15,-18 0-21 0,6-5-4 0</inkml:trace>
          <inkml:trace contextRef="#ctx0" brushRef="#br0" timeOffset="22110.4632">6614 7376 1479 0,'28'-20'65'0,"-17"10"15"0,1 0-64 0,5 0-16 0,-6 0 0 0,6 0 0 16,-6 0 96-16,6 5 16 0,-6 0 3 0,-11 5 1 15,6 15-40-15,0 10-8 0,-1 5-2 0,-5 16 0 16,-5 9-21-16,-1 20-4 0,-5 11-1 0,-12 9 0 16,1 6-5-16,-7 9-2 0,-5 1 0 0,-11 5 0 15,-6 9 0-15,-5-4 0 0,-7 0 0 0,-10-1 0 16,5 1-33-16,0-10 0 0,6-11 0 0,0 1 0 15,0-11 0-15,11-9 0 0,5-11 0 0,1-5 0 0,6-9 0 0,5-11 0 16,5-10 0-16,1-5-9 16,11-10 9-16,0-5 0 0,11-5 10 0,6-10-10 0,0 0 0 0,0 0 8 0,0-10-8 0,0-5 0 15,6-10 0-15,11 0 0 16,6-10 0-16,5 0 0 0,0-1 0 0,12-4 0 16,5-5 0-16,0 5 0 0,12 0 0 0,-6 4 0 15,0 11 0-15,0 0 0 0,-1 5 0 0,-4 10 0 16,-7 5 0-16,1 10 0 15,-6 0 0-15,0 15 0 0,-12 0 0 0,7 5 0 0,-7 5 0 0,-5 6 0 16,0-1 0-16,0 0 0 0,-5 0 0 0,-7-5 0 16,6 1 0-16,-5-6 0 0,0 0 0 0,-1-10-8 15,7-5 8-15,-7 0 0 0,-5-10-10 0,17 0 10 16,0-5-8-16,0-10 8 0,6 0 0 0,0-15 0 16,5-6 0-16,6-4 0 0,0 0 0 0,5-5 0 15,7-11 0-15,-1 6 0 0,-6-5 0 0,7 0 8 16,-1 4 0-16,-6 6 0 0,1 10-8 0,0 5-15 0,-12 10 4 0,0 10 1 15,-5 5 10-15,-6 15 0 16,-6 10 10-16,-5 10-10 0,5 10 9 0,-11 5-9 16,0 6 8-16,0 4-8 0,-6 0 10 0,6 6-10 0,0-11 12 15,0 5-12-15,0-10 9 0,6-4-9 0,0-11 0 16,5 0 9-16,-5-10-9 0,5-5 0 0,0-5 0 0,1-10 0 16,-1 0 12-16,6-10 0 0,0-10 0 0,5 0 0 15,1-10 4-15,0 0 0 0,-1-11 1 0,1-4 0 16,5 0-5-16,0 0-2 0,1-1 0 0,-1 1 0 15,6 0 5-15,0 5 1 0,11-1 0 0,0 6 0 0,1 5-16 0,-7 10 0 16,12 0 0-16,-6 15 0 16,1 0 0-16,-12 10 0 0,-1-5 0 0,-4 10 0 0,-1 0 10 0,-5 5-10 15,-12 0 10-15,0 5-10 16,1 0 13-16,-7 0-3 0,-5 1-1 0,-11 4 0 16,5-5 8-16,-11 0 2 0,6 0 0 0,-12 5 0 15,1-5 3-15,-7 0 1 0,-4 0 0 0,-7 1 0 16,-11-1-13-16,0 5-2 0,-11 0-8 0,0 5 12 0,-6-5-12 0,0 0 0 0,-6 1 8 0,-5-6-8 31,6 0-73-31,-1-5-18 0,-5-5-3 0,11-5-1136 16</inkml:trace>
          <inkml:trace contextRef="#ctx0" brushRef="#br0" timeOffset="22232.4946">7349 8015 1670 0,'0'0'74'0,"0"0"15"0,0 0-71 0,0 0-18 15,0 0 0-15,0 0 0 0,0 0 127 0,0 0 21 16,17-5 5-16,-6 5-741 0,6 5-148 0</inkml:trace>
        </inkml:traceGroup>
        <inkml:traceGroup>
          <inkml:annotationXML>
            <emma:emma xmlns:emma="http://www.w3.org/2003/04/emma" version="1.0">
              <emma:interpretation id="{B6342A1C-4AFF-4914-A0C8-681CC84D94C6}" emma:medium="tactile" emma:mode="ink">
                <msink:context xmlns:msink="http://schemas.microsoft.com/ink/2010/main" type="inkWord" rotatedBoundingBox="11640,8024 18828,7607 18981,10250 11793,10667"/>
              </emma:interpretation>
              <emma:one-of disjunction-type="recognition" id="oneOf8">
                <emma:interpretation id="interp40" emma:lang="" emma:confidence="1">
                  <emma:literal>problem</emma:literal>
                </emma:interpretation>
                <emma:interpretation id="interp41" emma:lang="" emma:confidence="0">
                  <emma:literal>Problem</emma:literal>
                </emma:interpretation>
                <emma:interpretation id="interp42" emma:lang="" emma:confidence="0">
                  <emma:literal>problems</emma:literal>
                </emma:interpretation>
                <emma:interpretation id="interp43" emma:lang="" emma:confidence="0">
                  <emma:literal>Problems</emma:literal>
                </emma:interpretation>
                <emma:interpretation id="interp44" emma:lang="" emma:confidence="0">
                  <emma:literal>problem's</emma:literal>
                </emma:interpretation>
              </emma:one-of>
            </emma:emma>
          </inkml:annotationXML>
          <inkml:trace contextRef="#ctx0" brushRef="#br0" timeOffset="23117.2358">11325 8312 1436 0,'-6'-21'64'0,"6"16"12"15,6-5-60-15,-6-5-16 0,-6 5 0 0,6-5 0 16,0 10 95-16,0 5 16 0,0 0 3 0,0 0 1 16,0 0-34-16,6 10-6 0,-1 15-2 0,-5 10 0 0,0 16-28 0,0 14-5 15,0 5-2-15,-11 11 0 16,-6 4-22-16,-6 6-5 0,1 4-1 0,-6 1 0 0,-6-1 16 0,-6 1 3 15,0-6 1-15,-5-4 0 0,6-1 4 16,-1-9 1-16,-5-11 0 0,5-5 0 0,6-9-6 0,0-1-1 16,0-15 0-16,6 0 0 0,0-10-9 0,5-4-3 0,6-6 0 0,0-5 0 15,0 0 3-15,12-5 0 16,5-5 0-16,0 0 0 0,0 0-7 0,0-15-2 16,5 0 0-16,1-5 0 0,0-11-10 0,11-4 12 15,0-5-12-15,5-10 12 0,1-11-12 0,11-4 0 16,-6-5 0-16,6-6 8 0,6 1-8 0,5-1 0 15,0-9 0-15,0-1 0 0,6 1-11 0,6-5 11 16,5 4-8-16,6-9 8 0,-6 4-13 0,12 11 2 16,-7 4 1-16,7 6 0 0,-12 15 10 0,0 9-13 15,-5 6 5-15,-1 15 8 0,-10 5-10 0,-1 10 10 16,-5 10 0-16,-7 5-9 0,1 10 9 0,-5 10 9 0,-12 5-1 0,-6 10-8 16,-5 6 0-16,-12 4 0 0,-11 10 0 15,-11 1 0-15,-1 4 0 0,-10-5 0 0,-6 1 0 0,-6-1-12 16,-12-5 12-16,1 1 0 0,0-11 12 0,-6-5-12 15,-5 5 0-15,10-15 0 0,1 1 0 0,17-11-12 16,0-5-88 0,11-5-16-16,11-5-4 0,1-5-968 0</inkml:trace>
          <inkml:trace contextRef="#ctx0" brushRef="#br0" timeOffset="23493.1652">12360 8447 1792 0,'0'0'40'0,"0"0"8"0,0 0 1 0,0 0 1 0,0 0-40 0,0 0-10 0,0 0 0 0,0 0 0 16,0 15 54-16,5 0 9 15,-10 11 1-15,5 9 1 0,-6 5-17 0,-5 10-4 16,-1 6-1-16,-10 4 0 0,-1 0 1 0,6 6 0 0,6-6 0 0,-6 5 0 15,0-4-7-15,0-1-1 16,6-10 0-16,-1 0 0 0,-5-9-10 0,6-6-2 16,0-5-1-16,-1-5 0 0,1-5 4 0,0-5 1 15,5-5 0-15,0 0 0 0,6-10 8 0,0 0 1 16,0 0 1-16,-5-20 0 0,-1 0 6 0,6-5 2 0,6-10 0 0,5 0 0 16,-5-6-22-16,5 1-4 0,6-5 0 15,6-5-1-15,-6-1-19 0,11 1 0 0,6-10 0 0,5 5 0 16,7-6 0-16,5 6 0 0,5 0 0 0,6-1 0 15,-5 1-13-15,5 10-7 0,0 0 0 0,1 9-1 16,-1 6-195-16,0 5-40 0,-11 0-7 0,5 10-1 0</inkml:trace>
          <inkml:trace contextRef="#ctx0" brushRef="#br0" timeOffset="23792.9548">13395 8523 1267 0,'-23'10'112'0,"17"0"-89"0,-5 0-23 0,-6 5 0 0,0 10 104 0,0 5 16 16,-6 5 3-16,7 6 1 0,-7 4-31 0,-5 0-5 16,5-5-2-16,0 6 0 0,6-1-62 0,0-10-13 15,-5 5-3-15,11-10 0 0,11 1 1 0,-6-16 0 16,6 5 0-16,0-20 0 0,0 10 31 0,0-10 7 16,17 0 1-16,0-5 0 0,0 0-23 0,0-10-4 15,5 0-1-15,1-6 0 0,5-4 2 0,-5 0 0 16,-1 0 0-16,7-10 0 0,-1 5 7 0,0 0 2 0,1-6 0 0,-1 1 0 15,0 0 5-15,-5-5 0 0,-1 0 1 0,-5 4 0 16,0 1-4-16,0 0-1 16,-5 5 0-16,-7 5 0 0,-5 0-7 0,0 4-1 15,-11 6-1-15,-6 0 0 0,-6 10-23 0,-5 5 9 16,-6 5-9-16,-11 5 0 16,-6 5-76-16,0 0-23 0,0 6-4 0,0 4-1065 0</inkml:trace>
          <inkml:trace contextRef="#ctx0" brushRef="#br0" timeOffset="24292.3754">14339 7442 1785 0,'17'-15'159'0,"0"-5"-127"16,0 0-32-16,0 4 0 0,0 1 40 0,0 5 1 15,-6 5 1-15,-11 5 0 0,11 10 42 0,-5 5 9 16,0 6 2-16,-6 14 0 0,-6 5-25 0,-5 15-5 16,-6 6-1-16,0 9 0 0,-6 10-30 0,1-4-6 15,-1 9-2-15,-5 1 0 0,5-6 14 0,-5 6 4 16,0-1 0-16,-1 1 0 0,1-1-29 0,0-5-6 16,-1-4-1-16,7-1 0 0,5-9-8 0,-6-11 8 15,1-5-8-15,5-5 8 0,0-4 3 0,5-6 0 16,-5 0 0-16,6-10 0 0,0-5 4 0,-1 0 1 15,7-10 0-15,-6 5 0 0,11-15-8 0,0 0-8 16,0 0 11-16,0 0-11 0,0 0 16 0,0 0-4 16,-6-15-1-16,6-10 0 0,11 0-11 0,0-10 0 15,12-5 9-15,5-6-9 0,12-9 0 0,5-5 0 16,6-6 0-16,11-9 0 0,1 5 0 0,4 4-10 16,7 6 10-16,5 0-10 0,0 14-10 0,-5 6-1 15,-6 10-1-15,0 5 0 0,-6 15 10 0,-17 0 1 0,0 15 1 0,-17 5 0 16,-5 0 10-16,-6 15 0 0,-6 5 0 0,-11 10-8 15,-11 1 8-15,-6 9 0 0,-11 0 0 0,0 11 0 16,-6-6 0-16,0 5 0 0,-12-5 0 0,1 1 0 16,-6-6 12-16,0 0-3 0,1-9 0 0,-7-1 0 15,0-5-33-15,1-5-8 0,-6-10 0 0,-6 0-1 16,-6 0-159 0,6-9-32-16,12-6-7 0,-1-10-443 0,6-6-89 0</inkml:trace>
          <inkml:trace contextRef="#ctx0" brushRef="#br0" timeOffset="24514.3041">15572 6909 1843 0,'0'0'164'0,"0"0"-132"16,6 15-32-16,-6 10 0 0,0 5 60 0,5 6 6 15,-5 4 1-15,-5 10 0 0,-1 5 33 0,0 6 8 16,-5-1 0-16,0 10 1 0,-1 6-35 0,-5-1-7 15,-5 11-2-15,5-1 0 0,-6-4-22 0,1-1-5 16,-7-5-1-16,7 11 0 0,-1-6-6 0,6 1-2 16,-6 4 0-16,1-4 0 15,5 4-74-15,6-10-15 0,-6-4-4 0,5-1-771 16,1-4-154-16</inkml:trace>
          <inkml:trace contextRef="#ctx0" brushRef="#br0" timeOffset="24823.1822">15532 8719 1267 0,'0'0'112'0,"0"0"-89"0,0 0-23 0,0 0 0 16,12 0 180-16,5 5 31 0,0-10 6 0,11 0 2 16,0-10-103-16,6 0-20 0,0-11-4 0,6 1 0 15,-1-5-25-15,1 0-5 0,-1 0-1 0,-5-5 0 0,0-1-23 0,-5-4-5 16,-1-5-1-16,-6 5 0 0,-5-1-16 0,-5 1-3 15,5 0-1-15,-6 0 0 16,0 5-1-16,-5 4-1 0,-6 1 0 0,0 5 0 16,0 10 3-16,-6 5 1 0,1 0 0 0,-7 5 0 0,1 5 10 0,-6 10 3 15,-6 5 0-15,1 5 0 0,-6 10-27 0,-6 1 0 16,5-1 8-16,-5 10-8 0,0 5 0 0,1 0 0 16,4 1 0-16,7 4 0 15,5-5-20-15,0 0-7 0,11 1-1 0,-5 4 0 16,11-5-51-16,0-5-10 0,5 6-3 0,1-6-696 0,5-5-140 0</inkml:trace>
          <inkml:trace contextRef="#ctx0" brushRef="#br0" timeOffset="25366.7742">16692 8070 1904 0,'0'0'84'0,"0"0"18"0,0 0-82 0,0 20-20 0,0 0 0 0,-6 6 0 15,6 9 80-15,-6 5 12 0,1 5 3 16,5 0 0-16,-6 6-23 0,6-1-4 0,-11 0 0 0,5 6-1 16,0-11-28-16,1 0-6 0,-6 0-1 0,-1-4 0 0,7-6 0 0,-1-10 0 15,0 0 0-15,1-5 0 16,-7-5-9-16,1-5-3 0,11-10 0 0,0 0 0 0,0 0-7 0,0 0-1 16,-11-5-1-16,5-5 0 15,0 0 15-15,1-5 3 0,5 0 1 0,0-10 0 16,5 0-22-16,1-11-8 0,0 1 0 0,5-5 9 15,12 0-9-15,-1-5 0 0,12-1 0 0,0 1 0 16,11 0 0-16,-5 5 0 0,5-1 0 0,6 6 0 0,-6 10 0 16,1 0 0-16,-1 10 0 0,0 5 0 0,-5 10 0 0,-1 10 0 15,-5 5 0-15,0 5 0 0,-6 0-8 0,-5 10-4 16,-6 6-1-16,0-1 0 0,-6 5 21 0,-5 0 4 16,0 0 0-16,-1-4 1 0,-5 4-13 0,-5 0-12 15,5-10 3-15,-6 0 0 0,-5-5 9 0,5-4 0 16,-5-6 0-16,5 0 0 0,-5-5 8 0,5-5-8 15,6-5 10-15,-11 5-10 0,-1-5 12 0,1-5-4 16,0 0-8-16,5-5 12 0,0-5-2 0,6-5-1 16,-5-1 0-16,5-4 0 0,5-5-9 0,1 0 0 15,5-10 9-15,6 0-9 0,6-1 0 0,5 1 0 16,6 0 0-16,0 0 0 0,6 4 0 0,-1 6 0 0,1 5 0 0,-1 10-8 16,-5 0 8-16,0 10 0 15,-5 5 0-15,-7 5 0 0,1 10 0 0,-6 0 0 16,-6 5 0-16,0 0 0 0,-5 6 0 0,0-1 0 0,-1 5 0 15,1 5 0-15,0-5 0 0,11 0 0 0,-12 1-8 0,7 4 8 32,5-5-141-32,0 5-23 0,0-10-5 0,0 5-987 0</inkml:trace>
        </inkml:traceGroup>
        <inkml:traceGroup>
          <inkml:annotationXML>
            <emma:emma xmlns:emma="http://www.w3.org/2003/04/emma" version="1.0">
              <emma:interpretation id="{7B99FB1E-108B-45DA-9DC1-6C80E6B1554C}" emma:medium="tactile" emma:mode="ink">
                <msink:context xmlns:msink="http://schemas.microsoft.com/ink/2010/main" type="inkWord" rotatedBoundingBox="20655,8252 22265,8159 22340,9438 20729,9531"/>
              </emma:interpretation>
              <emma:one-of disjunction-type="recognition" id="oneOf9">
                <emma:interpretation id="interp45" emma:lang="" emma:confidence="1">
                  <emma:literal>in</emma:literal>
                </emma:interpretation>
                <emma:interpretation id="interp46" emma:lang="" emma:confidence="0">
                  <emma:literal>('n</emma:literal>
                </emma:interpretation>
                <emma:interpretation id="interp47" emma:lang="" emma:confidence="0">
                  <emma:literal>irr</emma:literal>
                </emma:interpretation>
                <emma:interpretation id="interp48" emma:lang="" emma:confidence="0">
                  <emma:literal>{'n</emma:literal>
                </emma:interpretation>
                <emma:interpretation id="interp49" emma:lang="" emma:confidence="0">
                  <emma:literal>inn</emma:literal>
                </emma:interpretation>
              </emma:one-of>
            </emma:emma>
          </inkml:annotationXML>
          <inkml:trace contextRef="#ctx0" brushRef="#br0" timeOffset="25693.5472">19616 8120 2113 0,'0'0'46'0,"0"0"10"0,17-5 1 0,-17 5 3 0,0 0-48 0,0 0-12 16,0 0 0-16,0 0 0 0,0 0 51 0,0 0 7 16,0 11 2-16,-6 9 0 0,12 0-4 0,-12 10 0 15,-5 0 0-15,5 5 0 0,0 5-28 0,1-4-7 16,5 9-1-16,-6-5 0 0,6 5 10 0,0-4 2 16,11-1 0-16,1-5 0 0,-12-5-32 0,11 0 0 0,12-5 0 0,-6-9 0 15,5-1-149-15,-5-10-36 0</inkml:trace>
          <inkml:trace contextRef="#ctx0" brushRef="#br0" timeOffset="25858.2868">19949 7527 2131 0,'-51'-25'94'0,"34"15"20"16,0-5-91-16,0 0-23 0,1 0 0 0,-1 5 0 15,0 5 59-15,0-5 7 0,17 10 2 0,0 0 0 16,-12-5-84-16,12 5-17 0,0 0-3 0</inkml:trace>
          <inkml:trace contextRef="#ctx0" brushRef="#br0" timeOffset="26268.198">20413 8080 1825 0,'0'0'80'0,"0"0"18"0,0 0-78 0,0 0-20 0,6 15 0 0,-1 5 0 16,12 1 76-16,-11 4 11 15,-12 5 2-15,12 5 1 0,0-5-22 0,-6 5-5 16,0 1-1-16,-6-1 0 0,0-5 2 0,1 0 0 15,-1-5 0-15,0 0 0 0,-11-10-20 0,12 1-3 0,-1-1-1 0,0-5 0 16,1 0-19-16,-1-5-4 0,-5 0-1 0,11-5 0 16,0 0-6-16,0 0-2 0,0 0 0 0,0 0 0 15,11-15 20-15,-5 0 3 0,5-5 1 0,0-1 0 16,6-9-32-16,6 0 0 0,0-5 0 0,5-5 0 16,-6-1 0-16,18-4 0 0,5 5 0 0,6 0 0 0,-11 0 0 0,5 4 0 15,17 1 0-15,-11 10 0 0,0 10-12 0,-6 0-4 16,-5 10-2-16,-6 0 0 15,5 10 18-15,-10 5 0 0,-12 10 0 0,5 0 0 16,1 5 0-16,-6 0 0 0,-11 6 0 0,-1-1 0 16,1 5 0-16,-1 0 0 0,-5 5 0 0,0 6 0 15,0-6-84-15,0-5-14 0,0 5-2 0,6 0-1080 16</inkml:trace>
        </inkml:traceGroup>
        <inkml:traceGroup>
          <inkml:annotationXML>
            <emma:emma xmlns:emma="http://www.w3.org/2003/04/emma" version="1.0">
              <emma:interpretation id="{A12BB5F7-E46E-466F-A0BF-C7E1B5ADA4DC}" emma:medium="tactile" emma:mode="ink">
                <msink:context xmlns:msink="http://schemas.microsoft.com/ink/2010/main" type="inkWord" rotatedBoundingBox="25059,7737 31062,7389 31250,10634 25247,10982"/>
              </emma:interpretation>
              <emma:one-of disjunction-type="recognition" id="oneOf10">
                <emma:interpretation id="interp50" emma:lang="" emma:confidence="0">
                  <emma:literal>NP?</emma:literal>
                </emma:interpretation>
                <emma:interpretation id="interp51" emma:lang="" emma:confidence="0">
                  <emma:literal>NAP?</emma:literal>
                </emma:interpretation>
                <emma:interpretation id="interp52" emma:lang="" emma:confidence="0">
                  <emma:literal>NP??</emma:literal>
                </emma:interpretation>
                <emma:interpretation id="interp53" emma:lang="" emma:confidence="0">
                  <emma:literal>NPN?</emma:literal>
                </emma:interpretation>
                <emma:interpretation id="interp54" emma:lang="" emma:confidence="0">
                  <emma:literal>NPP?</emma:literal>
                </emma:interpretation>
              </emma:one-of>
            </emma:emma>
          </inkml:annotationXML>
          <inkml:trace contextRef="#ctx0" brushRef="#br0" timeOffset="27894.5968">27618 7035 2026 0,'-11'-5'44'0,"5"0"10"0,6 5 2 0,-6-10 1 15,6 10-45-15,0 0-12 0,0 0 0 0,-5 10 0 16,-6 10 52-16,5 0 9 0,0 10 2 0,1 10 0 16,-7 5-14-16,7 6-2 0,-12-1-1 0,0 20 0 15,0 6-35-15,0 4-11 0,-6 1 0 0,6 4 0 0,-6-4 43 0,1 4 1 16,-1-10 1-16,-5 11 0 0,0-11 2 0,-1 1 0 15,7-1 0-15,-6 0 0 0,-12-9-11 0,6-6-1 16,6-5-1-16,-6 1 0 0,6-16-34 0,-1 0-14 16,1-5 1-16,5-4 0 15,6-11-57-15,6-5-11 0,0 0-3 0,5-10-704 16,6-5-142-16</inkml:trace>
          <inkml:trace contextRef="#ctx0" brushRef="#br0" timeOffset="27446.4103">24462 7296 1472 0,'12'-20'65'0,"-1"10"14"0,-5-5-63 0,5 0-16 0,-5 0 0 0,5 5 0 16,-5-5 64-16,5 4 11 0,-5 6 1 0,-6 5 1 16,0 0 4-16,0 0 1 0,0 0 0 0,0 0 0 15,11 16-34-15,0 14-6 0,-5 5-2 0,-12 15 0 16,6 10-32-16,-11 11-8 0,0 9 0 0,-12 11 0 15,-5 4 52-15,-1 1 9 0,-5 4 2 0,0 1 0 0,-5-6-19 0,5-9-4 16,-6 4-1-16,6-4 0 16,6-6-7-16,-6-4-2 0,12-11 0 0,-1-5 0 15,0-4-10-15,6-11-3 0,0-5 0 0,6-10 0 0,5-5-5 0,1-5-2 16,-7-9 0-16,12 4 0 16,0-15-2-16,0 0-8 0,0 0 12 0,0 0-4 0,6-15 4 15,0-1 1-15,-1-4 0 0,7-5 0 0,-12-5-2 0,0-10-1 0,5-5 0 0,-5-6 0 16,6 1-10-16,-6-10 0 15,0-6 9-15,6 1-9 0,-1 0 0 0,7-11 0 16,-1 6 0-16,6-11 0 0,6-4 0 0,-1 5 0 16,6-11 0-16,1 6-8 0,-1-6 8 0,12 6-10 15,-1-1 10-15,6 6-10 0,1 4-2 0,-1 11 0 16,6 5 0-16,0 4 0 0,0 11 12 0,-6 5-8 16,0 5 8-16,-5 10-8 0,-6 10 8 0,-6 4 0 15,0 11 0-15,-5 0 0 0,-1 11 0 0,-10-1 0 16,-1 0 0-16,0 10 0 15,1 5 0-15,-7 10 0 0,-5 0 0 0,6 16 0 0,0-6 0 0,-6 10 0 16,5 0 8-16,1 11-8 0,0-1 0 0,-1 0 0 0,7 1 0 16,-1 9 0-16,0 1 0 0,6-6 0 0,0 0 0 15,6 1 0-15,5-1 8 0,-5 0-8 0,-1-9 8 0,1 4-8 16,5-5 9-16,0 1-9 0,-11-11 12 0,0 0-12 16,0-4 21-16,-5-6-2 0,-1-5-1 0,0 0 0 15,1-10 1-15,-1-5 0 0,0 1 0 0,6-11 0 16,-5 5-3-16,4-10 0 0,7-5 0 0,0 0 0 15,5-5 0-15,0-5-1 0,1-11 0 0,5-9 0 16,5-5 9-16,1-5 1 0,-1-10 1 0,7-6 0 16,-1-9-26-16,0 0 0 15,6-6 0-15,0-9 0 0,0 4 0 0,0-4 0 0,5-5 0 0,6-11 8 16,1 6-22-16,-1-1-5 0,0 1-1 0,6-6 0 16,-12 6 20-16,1 4 14 0,0-4-2 0,-7 4-1 15,-4 6-41-15,-1 14-8 0,-11 6-2 0,0 5 0 16,0 4-125-16,-17 11-26 0,-6 10-5 0</inkml:trace>
          <inkml:trace contextRef="#ctx0" brushRef="#br0" timeOffset="28260.4258">27267 7568 1440 0,'0'-16'128'0,"0"-4"-103"16,6 0-25-16,-6-5 0 15,11 0 69-15,1 0 9 0,-1 0 2 0,12-5 0 16,-6 4 31-16,5 1 6 0,7-5 2 0,4 0 0 16,13 0-63-16,-1 0-13 0,6-1-3 0,0 6 0 15,5 0-15-15,1 5-3 0,5 5-1 0,6 0 0 16,-6 5 1-16,0 5 0 0,-5 0 0 0,-1 10 0 15,-10-5 9-15,-12 10 1 16,0 0 1-16,-6 0 0 0,0 0-7 0,-5 0-2 0,-6 5 0 0,0 0 0 16,-12 0-24-16,1 0 0 0,-6 6 0 0,-6 4 0 15,-5 0 46-15,-6 0 14 0,-11 5 2 0,-12 5 1 16,-11 5-50-16,0-4-13 0,-11 4 0 0,-11-5 0 16,-1 0 24-16,-5 0-1 0,5-4 0 0,1 4 0 15,-6-5-23-15,11-5-15 0,0 5 3 0,6 0 0 16,-6-4-204-16,6-6-41 0,-57 25-8 0,28-20-2 0</inkml:trace>
          <inkml:trace contextRef="#ctx0" brushRef="#br0" timeOffset="29302.1481">28766 9855 2394 0,'0'0'106'0,"0"0"22"15,0 0-103-15,0 0-25 0,6 5 0 0,-1 5 0 16,1 0 82-16,-6-10 11 0,0 0 3 0,0 0 0 16,0 0-68-16,6 10-12 0,-6-10-4 0,0 0-1241 15</inkml:trace>
          <inkml:trace contextRef="#ctx0" brushRef="#br0" timeOffset="28955.5729">29083 7542 288 0,'39'-25'25'0,"-39"25"-25"0,6-15 0 0,0-5 0 0,-12 5 292 0,0 0 54 32,6-5 10-32,0-5 3 0,-5 0-203 0,5-1-41 15,5 1-8-15,1 0-2 0,5 0-33 0,6-10-6 16,0 5-2-16,6-6 0 16,0 1-51-16,11 0-13 0,-1 0 0 0,7 5 0 0,-6-5 54 0,11 4 8 0,0 6 2 0,-5 0 0 15,0 5-52-15,-1 0-12 0,1 5 0 0,5 10 0 16,-11 5 0-16,6 0 0 0,-6 5 0 0,-6 5 0 15,6 5 0-15,-6-5 0 0,-5 5 0 0,5 10 0 16,-5 5 0-16,-7 6 0 0,-4-1 0 0,-1 10 0 16,-5 0 0-16,-12 11 0 0,-5 4 0 0,-6 15 0 15,0 1 54-15,-11 9 8 0,-12 1 2 0,-17 4 0 16,-5 1-20-16,-6-6-4 0,-5 0-1 0,-1 6 0 16,6-6-11-16,6 1-3 0,6-1 0 0,5 6 0 15,11-6-33-15,1-4-8 0,5-6 0 0,5 1-1 16,1-6-140-16,6 0-28 0,-1 1-6 0,-5-1-1 0</inkml:trace>
        </inkml:traceGroup>
      </inkml:traceGroup>
    </inkml:traceGroup>
    <inkml:traceGroup>
      <inkml:annotationXML>
        <emma:emma xmlns:emma="http://www.w3.org/2003/04/emma" version="1.0">
          <emma:interpretation id="{6DC9AEAA-96A2-435C-AFDC-748FF5F53974}" emma:medium="tactile" emma:mode="ink">
            <msink:context xmlns:msink="http://schemas.microsoft.com/ink/2010/main" type="paragraph" rotatedBoundingBox="1535,12035 30850,11194 30930,13995 1615,14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225CC4-3FA3-49CE-9548-D7944307163E}" emma:medium="tactile" emma:mode="ink">
              <msink:context xmlns:msink="http://schemas.microsoft.com/ink/2010/main" type="line" rotatedBoundingBox="1535,12035 30850,11194 30930,13995 1615,14836"/>
            </emma:interpretation>
          </emma:emma>
        </inkml:annotationXML>
        <inkml:traceGroup>
          <inkml:annotationXML>
            <emma:emma xmlns:emma="http://www.w3.org/2003/04/emma" version="1.0">
              <emma:interpretation id="{B8A175DD-7CB5-44D7-8973-956CA8E72C1F}" emma:medium="tactile" emma:mode="ink">
                <msink:context xmlns:msink="http://schemas.microsoft.com/ink/2010/main" type="inkWord" rotatedBoundingBox="1562,12984 7518,12813 7571,14665 1615,14836"/>
              </emma:interpretation>
              <emma:one-of disjunction-type="recognition" id="oneOf11">
                <emma:interpretation id="interp55" emma:lang="" emma:confidence="0.5">
                  <emma:literal>suppose</emma:literal>
                </emma:interpretation>
                <emma:interpretation id="interp56" emma:lang="" emma:confidence="0">
                  <emma:literal>Suppose</emma:literal>
                </emma:interpretation>
                <emma:interpretation id="interp57" emma:lang="" emma:confidence="0">
                  <emma:literal>supposed</emma:literal>
                </emma:interpretation>
                <emma:interpretation id="interp58" emma:lang="" emma:confidence="0">
                  <emma:literal>Supposed</emma:literal>
                </emma:interpretation>
                <emma:interpretation id="interp59" emma:lang="" emma:confidence="0">
                  <emma:literal>supposes</emma:literal>
                </emma:interpretation>
              </emma:one-of>
            </emma:emma>
          </inkml:annotationXML>
          <inkml:trace contextRef="#ctx0" brushRef="#br0" timeOffset="40511.4046">1445 12208 1105 0,'0'0'48'0,"0"0"12"0,-6-6-48 0,0 1-12 0,1 0 0 0,5 5 0 15,-6-5 80-15,-5 0 15 16,-1 0 2-16,12 5 1 0,0 0-22 0,0-5-4 16,-11-5 0-16,0 5-1 0,11 5-12 0,0 0-3 15,-6-10 0-15,0 5 0 0,-5 0-12 0,11 5-4 16,0 0 0-16,0 0 0 0,0 0-14 0,0 0-3 15,-11 0-1-15,11 0 0 0,-12 0-22 0,12 0 0 16,-11 5 0-16,-6 5 8 0,6 5-8 0,-6-5 11 16,-6 10-11-16,-5 1 12 0,0-1-12 0,-1 0 0 0,-4 5 0 0,-7 0 0 15,6 0 0-15,-6 0 0 16,6 0 0-16,6-4 0 0,-6 4 0 0,6 0 0 16,-6 0 0-16,0 0 0 0,0 5 0 0,6 0 0 0,-6 1 0 0,-6 14 0 15,1-10 0-15,5 5 0 0,0-5 0 0,6 1 0 16,-1-1-8-16,7-5 8 0,-1-5-10 0,12 5 10 15,0-10-10-15,11 6 10 0,0-6-10 0,5 5 10 16,6 0-16-16,6 5 4 0,0-5 0 0,6-5 0 16,5 5 12-16,6-4 0 0,-5-1-10 0,4 5 10 15,1-5-9-15,0 0 9 0,0-5-12 0,6 10 12 16,-12-10 0-16,6 10 0 0,0-4 0 0,-11-1 0 16,-6 0 0-16,5 0 9 0,1-5-9 0,-18 5 8 15,-27 0 2-15,16-5 0 0,12 0 0 0,5 0 0 16,-22 0 32-16,5 1 6 0,-5-6 2 0,0 5 0 0,-1-5-22 15,-5 5-5-15,-11-5-1 0,0 5 0 0,5-5 1 16,1 0 0-16,-7 0 0 0,1 0 0 0,5 0-23 0,1-5 0 16,5 0 0-16,-6-5 0 0,1-5-112 0,10 5-18 0,12 0-3 0</inkml:trace>
          <inkml:trace contextRef="#ctx0" brushRef="#br0" timeOffset="41644.9028">2078 12705 403 0,'0'0'36'0,"-6"-10"-36"0,-5-5 0 0,5 0 0 16,1 5 191-16,-1 0 31 0,-5 5 6 0,5-5 2 15,6 10-122-15,0 0-25 0,-11 0-5 0,-1 0-1 16,1 0-37-16,0 10-8 15,0 0-2-15,5 5 0 0,0 10-10 0,-5 5-1 0,0 10-1 0,-1 11 0 16,1 4-10-16,-6 5-8 0,0 1 9 0,0 4-9 0,11-5 0 0,1 1 0 16,-1-6 0-16,0 5 0 15,6-9 27-15,0-1-1 0,6-10 0 0,0 0 0 16,-6-15-11-16,5 1-3 0,7-16 0 0,-1 5 0 16,6-10 30-16,-6 0 6 0,1-10 0 0,10-10 1 15,1-10-5-15,5-6-2 0,-5-9 0 0,5-5 0 16,12-5-6-16,-6-1 0 0,-6-4-1 0,0 0 0 15,6-6-14-15,-11 1-2 0,5 0-1 0,-5-1 0 16,-1 1-18-16,-5 5 0 0,0 5 0 0,6 9 0 0,-6 1-10 0,0 10-9 16,-6 5-1-16,6 10-1 15,-6 5-182-15,1 5-36 0,10 5-7 0,-5 10-2 0</inkml:trace>
          <inkml:trace contextRef="#ctx0" brushRef="#br0" timeOffset="42110.7096">3124 12730 1324 0,'0'0'59'0,"0"0"12"0,6-10-57 0,-6 5-14 16,0 5 0-16,0 0 0 0,0 0 109 0,0 0 19 15,0 0 4-15,-6 20 1 0,6 0-69 0,-5 11-15 0,-1-1-2 0,-5 10-1 16,5 0-5-16,0 10-1 0,-11 6 0 0,0 4 0 15,0 0-9-15,-5 6-3 0,-1-1 0 0,-11 6 0 16,6-6 6-16,0 0 1 0,-6 1 0 0,0-1 0 16,11-10 8-16,-5 1 1 0,5-6 1 0,6-5 0 15,0-5-22-15,0-5-5 0,6-9-1 0,0-1 0 16,-1-10-5-16,1-5 0 0,0 0-1 0,11-10 0 16,0 0-1-16,0 0 0 0,0-15 0 0,-6 0 0 15,6-5 10-15,0-11 1 0,6-4 1 0,0-10 0 0,-6-5-22 0,5-11 0 16,6-4 0-16,12-5 0 15,5-6 0-15,1-9 0 0,5-1 0 0,0-4 0 16,5-6 0-16,12-4-10 0,0 4 1 0,5 6 0 0,1 14 9 16,0 11 0-16,-7 0 0 0,7 19-8 15,0 6 8-15,-12 10 0 0,0 10 0 0,0 0 0 0,-11 15-11 0,0 0 11 16,-11 10-13-16,-6 5 5 0,0 5 0 0,-12 5 0 16,-5 5 0-16,0 10 0 0,-11 1 8 0,0 4 0 15,-12 5 0-15,-5 5 0 0,-6-4 0 0,-6 4 0 16,6-5 0-16,-5 0-8 0,-6 1-8 0,-1-6 0 15,7-10-1-15,5 0 0 16,0-5-91-16,0-5-17 0,0 0-4 0,11-4-549 16,1-6-110-16</inkml:trace>
          <inkml:trace contextRef="#ctx0" brushRef="#br0" timeOffset="42582.8587">4007 12841 1267 0,'0'0'112'0,"0"0"-89"0,0 0-23 0,-6 5 0 15,0 10 124-15,1-5 20 0,-1 10 4 0,0 5 0 0,-5 5-57 0,11 1-12 16,-11 4-3-16,-1 5 0 16,-5 0-23-16,0 6-5 0,-5 4 0 0,-1-5-1 15,0 5-19-15,-10 1-4 0,4-6-1 0,-5 0 0 16,6-5-4-16,0-5-1 0,5 1 0 0,1-6 0 15,-1-5 10-15,12 5 3 0,-6-10 0 0,0 0 0 16,5-5-23-16,1 1-8 0,0-6 0 0,5 0 0 16,6-10 12-16,0 0-3 0,0 0-1 0,0 0 0 0,0 0 0 0,0 0-8 15,0 0 12-15,0 0-4 0,6-10-8 0,-1-6 0 16,7-4 0-16,-7-10 8 0,7 0-8 0,-1-5 0 16,12-15 0-16,5-1 0 0,0-4 0 0,6-10 0 15,0-1 10-15,6-4-10 0,-1-11 8 0,1-4-8 16,5 0 0-16,6-6 0 0,-6 11 0 0,6 9 0 15,-6 6 0-15,1 10 0 0,4 4 0 0,-4 11 0 16,-1 10 0-16,-5 15 0 0,-1 5 0 0,-11 5-11 16,1 10 11-16,-12 5-13 0,0 10 13 0,-6 0 0 15,-5 10 0-15,-6 0 0 0,0 1 0 0,-6 4 0 16,-11 5 9-16,0 0-9 0,0 0 0 0,-6 1 0 16,-5-1 0-16,0 5 0 0,-6-5 0 0,-6-4 0 0,1-1 0 15,-1-10 0-15,1 0-22 0,-1 0 2 0,0-5 1 0,1-5 0 31,-1-5-120-31,12 0-24 0,11-5-5 0</inkml:trace>
          <inkml:trace contextRef="#ctx0" brushRef="#br0" timeOffset="42969.4403">4781 12906 1324 0,'0'0'118'0,"0"0"-94"0,0 0-24 0,0 0 0 16,0 0 109-16,0 0 18 16,-11 5 3-16,-6 5 1 0,0 5-52 0,0-5-11 15,0 11-1-15,-5 4-1 0,-1 0-30 0,0 5-5 16,1 0-2-16,-1 0 0 0,0 6-10 0,1-1-3 16,-1-5 0-16,12 0 0 0,0 0 1 0,-1-5 0 15,1 0 0-15,5-4 0 0,6-6-17 0,6-5 0 16,-6-10 0-16,11 5 0 0,1-5 0 0,10-5 0 15,1-5 0-15,-1-10 0 0,1-6 8 0,11-4 8 16,-6-5 2-16,12 5 0 0,-6-5-2 0,0 0-1 0,0-1 0 0,0 1 0 16,-1-5-6-16,-4 5-1 15,-7-5 0-15,-5 4 0 0,0 11 4 0,-5 0 0 16,-7 5 0-16,1 5 0 0,-12 0 5 0,6 5 2 16,-11 0 0-16,0 5 0 0,-6-5-9 0,-6 10-2 0,6 0 0 0,-11 5 0 15,0 5-8-15,5-5 0 16,-5 5 0-16,-1 5 0 0,1-5-92 0,5 5-10 0,1-5-2 0,5 0-581 15,6 0-116 1</inkml:trace>
          <inkml:trace contextRef="#ctx0" brushRef="#br0" timeOffset="43318.3456">5601 12549 1324 0,'0'0'118'0,"0"0"-94"0,-5-10-24 0,-7 5 0 0,12 5 77 16,-11-10 11-16,-6 5 3 0,0 0 0 0,0 5 3 0,6 0 1 16,-12 5 0-16,1 0 0 0,-1 0-45 0,0 5-9 0,1 0-1 0,-1 5-1 15,1-5-23-15,-1 6-5 16,6-1-1-16,0 0 0 0,0 5-10 0,6-5-12 0,-1 5 2 0,7 0 1 15,-7 0 9-15,7 5 14 16,-1 1-3-16,6-1-1 0,0 5-1 0,6 0 0 16,-1 5 0-16,1 0 0 0,0 1 33 0,-1 4 6 15,1 0 2-15,-6 5 0 0,-6-5-1 0,6 1 0 16,-5 4 0-16,-12-5 0 0,0 5-21 0,-11 1-4 16,-1-1 0-16,-5-5-1 0,0 0-23 0,0 0 0 15,0-9 0-15,1-1 0 16,-1-10-195-16,5-5-33 0</inkml:trace>
          <inkml:trace contextRef="#ctx0" brushRef="#br0" timeOffset="43670.484">6082 12896 1209 0,'0'0'53'15,"-6"15"12"-15,1-5-52 0,5 5-13 0,-6 1 0 0,6-1 0 16,6 0 148-16,-1-5 28 0,7 0 4 0,-1-5 2 16,12-5-82-16,-6 0-17 0,0-10-3 0,5-5-1 15,-5-5-31-15,6-6-5 0,11 1-2 0,-6-10 0 16,0 5-17-16,-5-5-3 0,0 5-1 0,-7-6 0 0,1 1-9 0,-5 0-3 16,-1 0 0-16,-11 5 0 0,0 0 0 0,-6 4 0 15,1 6 0-15,-7 0 0 0,-5 5 12 0,1 5 3 16,-1 10 0-16,-6 0 0 0,-11 5-4 0,11 10-1 15,-5 10 0-15,-6 10 0 0,-5 6 15 0,-1 4 3 16,0 15 1-16,6 1 0 0,1-1-27 0,4 5-10 16,1-4 0-16,11-1 9 0,6 0-9 0,5-10 0 15,6 1 0-15,11-6-11 0,6-5 11 0,17 5 0 16,0-9 8-16,11-11-8 16,6 0-121-16,17-15-29 0,6 0-6 0,5-15 0 0</inkml:trace>
        </inkml:traceGroup>
        <inkml:traceGroup>
          <inkml:annotationXML>
            <emma:emma xmlns:emma="http://www.w3.org/2003/04/emma" version="1.0">
              <emma:interpretation id="{67462B53-8A45-4EBD-953F-03B2AE0EA14E}" emma:medium="tactile" emma:mode="ink">
                <msink:context xmlns:msink="http://schemas.microsoft.com/ink/2010/main" type="inkWord" rotatedBoundingBox="9603,11803 12260,11727 12330,14168 9673,14244"/>
              </emma:interpretation>
              <emma:one-of disjunction-type="recognition" id="oneOf12">
                <emma:interpretation id="interp60" emma:lang="" emma:confidence="1">
                  <emma:literal>the</emma:literal>
                </emma:interpretation>
                <emma:interpretation id="interp61" emma:lang="" emma:confidence="0">
                  <emma:literal>tho</emma:literal>
                </emma:interpretation>
                <emma:interpretation id="interp62" emma:lang="" emma:confidence="0">
                  <emma:literal>thx</emma:literal>
                </emma:interpretation>
                <emma:interpretation id="interp63" emma:lang="" emma:confidence="0">
                  <emma:literal>thee</emma:literal>
                </emma:interpretation>
                <emma:interpretation id="interp64" emma:lang="" emma:confidence="0">
                  <emma:literal>The</emma:literal>
                </emma:interpretation>
              </emma:one-of>
            </emma:emma>
          </inkml:annotationXML>
          <inkml:trace contextRef="#ctx0" brushRef="#br0" timeOffset="44168.6408">8548 12605 288 0,'0'0'25'0,"-11"0"-25"0,-1 0 0 0,12 0 0 15,0 0 284-15,0 0 52 0,0 0 11 0,0 0 1 16,17-5-196-16,11 0-39 15,1 0-8-15,5 0-1 0,11-11-27 0,0 1-5 16,17-5 0-16,1 0-1 0,-7 0-27 0,12 5-4 16,-6-10-2-16,-5 10 0 0,-1-10-26 0,1 10-4 15,-6-1-8-15,-6 1 11 0,0 0-25 0,-5 5-5 0,-12 0-1 0,6 5 0 32,-11-5-132-32,-1 5-28 0,18-5-4 0,-12 5-2 0</inkml:trace>
          <inkml:trace contextRef="#ctx0" brushRef="#br0" timeOffset="44420.4363">9611 11539 1440 0,'17'-10'64'0,"-11"5"12"16,-6 5-60-16,0 0-16 0,0 0 0 0,0 0 0 0,0 0 144 0,0 0 27 15,0 0 5-15,0 0 0 0,-12 15-87 0,-5 5-17 16,0 10-4-16,-5 5-1 0,-1 11-16 0,-5 9-3 15,-6 10-1-15,0 11 0 0,-6 9-23 0,1 1-5 16,-1 4-1-16,1 6 0 0,-1-6 5 0,-5 6 1 16,0-6 0-16,-6 1 0 0,0 4-2 0,6-9 0 15,-6-6 0-15,11-10 0 0,1 6-22 0,5-16 0 16,-6-10 0-16,12 1 0 16,-6-11-122-16,6-10-29 0,-1 0-5 0,7-10-894 0</inkml:trace>
          <inkml:trace contextRef="#ctx0" brushRef="#br0" timeOffset="45097.2655">10392 11172 1537 0,'-6'-45'68'0,"6"20"14"0,0-1-66 0,6 1-16 0,-1 0 0 0,1 0 0 16,-1 5 73-16,1 0 11 0,5 5 3 0,-11 0 0 16,0 15-25-16,6-5-5 0,-6 5-1 0,0 0 0 15,0 0-21-15,0 0-5 0,6 10-1 0,-1 5 0 0,1 5-4 0,-12 10-1 16,1 5 0-16,-1 15 0 0,0 11 3 0,-5 4 0 16,-6 6 0-16,0 4 0 15,0 0 11-15,-5 16 2 0,-1-1 1 0,0 11 0 0,-5 9-20 0,-6 1-4 16,0 0-1-16,0 4 0 0,-5-4-2 0,-7 4-1 15,-4-4 0-15,4 0 0 0,-5-11-13 0,-5-9 0 16,-1-6 0-16,6-9 0 0,6-16 0 0,0 0 0 16,5-15 0-16,1 1 0 0,5-16 12 0,11-10-4 15,1 0-8-15,5-5 12 0,0-5-3 0,5-10-1 16,12 0 0-16,-5-10 0 0,-1 0 9 0,6-5 2 16,6-5 0-16,5-5 0 0,12-5-30 0,-1-6-5 15,7 1-2-15,4-5 0 0,13 5 3 0,-1-5 1 16,11 4 0-16,-5 11 0 0,0 0 14 0,6 15 16 0,-12 0-3 0,0 10-1 15,-5 10-12-15,0 10 0 16,-7 0 0-16,1 5 0 0,0 6 0 0,0 4-8 0,0-10 8 0,-6 5 0 16,1-5 0-16,-1-5 0 15,6 0 0-15,-6 1 0 0,0-11-14 0,1 0 4 0,5-10 1 16,5 0 0-16,12-10 9 0,0 0 0 0,0-6 0 16,-6 1 0-16,6-5 0 0,0-5 9 0,-6-10 0 0,1 0 0 15,-1-5-9-15,-6-1-11 0,1 1 3 0,-6 0 0 16,-6 0 8-16,0 5 0 0,-5-1 0 0,-12 6 0 0,6-5 24 0,-11 10 8 15,5-5 0-15,-11 5 1 16,0 4-19-16,-5 6-4 0,-12 0-1 0,0 5 0 16,0 5-9-16,-12 5 0 0,1 5 0 0,0 5-11 15,-12 5 11-15,1 5 0 0,-7 11 0 0,1 4 0 16,6 0 0-16,-1 5 8 0,6 0-8 0,0 6 0 16,6 4 0-16,5 0 0 0,6 0 0 0,6 1 0 15,5-11 0-15,1 5 0 0,10 0 0 0,7 1 0 0,5-6 0 0,11-10-12 0,-5 0 12 16,10-5-12-1,7-5-101-15,5 1-21 0,12-11-4 0,-1-5-931 16</inkml:trace>
        </inkml:traceGroup>
        <inkml:traceGroup>
          <inkml:annotationXML>
            <emma:emma xmlns:emma="http://www.w3.org/2003/04/emma" version="1.0">
              <emma:interpretation id="{0CD7ACC2-6368-4429-B573-06701610206B}" emma:medium="tactile" emma:mode="ink">
                <msink:context xmlns:msink="http://schemas.microsoft.com/ink/2010/main" type="inkWord" rotatedBoundingBox="14970,12775 21450,12589 21485,13808 15005,13993"/>
              </emma:interpretation>
              <emma:one-of disjunction-type="recognition" id="oneOf13">
                <emma:interpretation id="interp65" emma:lang="" emma:confidence="1">
                  <emma:literal>answer</emma:literal>
                </emma:interpretation>
                <emma:interpretation id="interp66" emma:lang="" emma:confidence="0">
                  <emma:literal>answers</emma:literal>
                </emma:interpretation>
                <emma:interpretation id="interp67" emma:lang="" emma:confidence="0">
                  <emma:literal>Answer</emma:literal>
                </emma:interpretation>
                <emma:interpretation id="interp68" emma:lang="" emma:confidence="0">
                  <emma:literal>anywhere</emma:literal>
                </emma:interpretation>
                <emma:interpretation id="interp69" emma:lang="" emma:confidence="0">
                  <emma:literal>Answers</emma:literal>
                </emma:interpretation>
              </emma:one-of>
            </emma:emma>
          </inkml:annotationXML>
          <inkml:trace contextRef="#ctx0" brushRef="#br0" timeOffset="46081.4994">14780 12394 576 0,'6'-6'51'0,"5"-4"-41"0,-5 0-10 0,-1 5 0 16,1-5 115-16,0-5 21 0,5 5 4 0,0 0 0 15,1-5-4-15,-7 5-2 0,12-5 0 0,-11 0 0 16,5-5-39-16,-5 5-8 0,0 0-2 0,-1-6 0 16,-5 6-5-16,0-5 0 0,-5 5-1 0,-1 0 0 15,0 0-26-15,-5 0-5 0,0 0 0 0,-1 0-1 16,1 0-4-16,5 0-1 0,-5 5 0 0,0-6 0 16,-1 6-26-16,1 0-4 0,0 0-2 0,0 0 0 15,-1 0-10-15,-5 5 0 0,0-10 0 0,0 15 0 16,0-5 0-16,0 0 0 0,0 5 0 0,-5 0 0 0,5 5 0 0,-6 5 0 15,-5 5 9-15,-6 10-9 0,-6 5 13 0,1 11-1 16,-6 4-1-16,-12 10 0 0,0 6-11 0,1 4 0 16,-12 10 9-16,11 1-9 0,7-1 0 0,-1 6 0 15,11-6 0-15,6-5 0 0,6 1 0 0,5-11 0 16,12-5 0-16,5-4-12 0,12-11 0 0,0-5-1 16,5-10 0-16,6-5 0 0,6-5 4 0,-1-10 1 15,12-10 0-15,0-5 0 0,6 0 8 0,-1-5 11 16,6-10-3-16,6-10 0 0,-5 0-8 0,-1-6 0 15,0-9-12-15,-5 0 12 0,5-5 0 0,-11-6 0 16,5-4 0-16,1 5 0 0,-6-6 10 0,0 6 0 16,0 5 0-16,0-1 0 0,0 1 6 0,0 15 2 15,-12 0 0-15,1 9 0 0,5 11 10 0,-5 5 1 16,-6 10 1-16,0 10 0 0,0 10-30 0,0 10 8 16,-6 6-8-16,-5 9 0 0,-1 10 0 0,-5 0 0 0,-5 11 0 0,-1-6 0 15,-5 10 0-15,5 1 0 0,-11-1 0 0,6 5 0 31,-1-9-164-31,7-1-38 0</inkml:trace>
          <inkml:trace contextRef="#ctx0" brushRef="#br0" timeOffset="46438.6863">15623 12087 1324 0,'0'0'118'16,"0"0"-94"-16,11 0-24 0,6 5 0 0,-6 5 173 0,-5 5 31 0,5 0 5 0,1 5 2 15,-12 10-80-15,5 1-16 16,1 4-3-16,0 5-1 0,-12 0-64 0,6 5-13 16,-11 1-2-16,5 4-1 0,6 0 1 0,-6-5 1 15,1-9 0-15,-7 4 0 0,1-5-24 0,0 0-9 16,-1-10 0-16,1 0 9 0,6 1-9 0,-7-6 10 16,7-5-10-16,-1-10 10 0,6-5 1 0,0 0 0 15,0 0 0-15,-11-10 0 0,11 0-2 0,0-10 0 16,0-6 0-16,11-4 0 0,-5-5-9 0,11-5 10 15,5 0-10-15,1-1 10 0,5-9-10 0,0 5 8 16,12 0-8-16,0-1 8 0,10 1-8 0,1 5 0 16,-5 5 0-16,-1 10 0 0,0 0 0 0,-5 15 0 15,-6-1-12-15,-1 16 12 0,-4 1 0 0,-7 4 0 0,1 5 0 0,-6 5 0 16,0 0 0-16,-11 5 0 16,5 5 0-16,0-5 0 0,-5 5-12 0,0-4-2 0,-1 4 0 15,1-5 0 1,-6 0-177-16,0 0-35 0,0 0-7 0</inkml:trace>
          <inkml:trace contextRef="#ctx0" brushRef="#br0" timeOffset="46854.5784">17076 12142 2138 0,'0'-15'47'0,"-5"-5"9"0,5 5 3 0,5-5 1 0,-10 5-48 16,5-5-12-16,0 5 0 0,-6 4 0 0,6-4 80 0,-6 5 14 15,6 10 2-15,-5-10 1 0,5 10-71 0,0 0-14 16,-12 0-4-16,1 0 0 0,-6 5-8 0,6-5 0 15,-1 10 0-15,-5 0 0 0,1 0 0 0,4 6-11 16,-5 4 3-16,6 0 0 0,0 0 8 0,5 5 0 16,0 5 0-16,6 0 0 0,6 0 0 0,0 11 0 15,5-6 0-15,6 0 0 0,0 10 0 0,0 1 0 0,5-11 0 0,-5 5 0 16,6 5 0-16,-6-5 11 16,-6-4-3-16,6 4 0 0,-11 0 21 0,0-5 4 15,-6 0 1-15,-6-4 0 0,-5-1 0 0,-6-5 0 0,-6 5 0 16,-5 0 0-16,-12 0-21 0,-11-4-4 0,0-1-1 0,-5 0 0 31,-6-5-109-31,-6 5-23 0,6-5-4 0,-1 0-620 0,7-10-125 0</inkml:trace>
          <inkml:trace contextRef="#ctx0" brushRef="#br0" timeOffset="47372.0046">17715 12062 1670 0,'0'0'148'0,"0"0"-118"16,0 0-30-16,0 0 0 15,0 0 88-15,0 0 12 16,0 0 3-16,6 10 0 0,0 5-19 0,-6 5-4 15,0 0-1-15,0 5 0 0,-6 5-32 0,0 6-7 16,1-1 0-16,-7 5-1 0,1-10-15 0,0 0-2 16,-1 0-1-16,7 1 0 0,-1-11-9 0,1 5-3 15,-1-10 0-15,0 0 0 0,6-5-9 0,0 0 0 16,0-10 0-16,12 10 0 0,-7-5 0 0,6-5 8 16,6-5-8-16,6-5 8 0,0 0-8 0,5 0 0 15,0-5 0-15,6-5 0 0,0-5 0 0,0-5 0 0,0-1 0 0,6-4 0 16,-1-5 0-16,-5 5 0 15,0 5 0-15,0 4 0 0,0 1 0 0,-12 10 0 0,1 5 0 16,-6 10 0-16,-6 5-8 0,1 10 8 0,-7 10 0 16,-5 6 0-16,0-1 0 0,-5 10 8 0,-1 0 0 0,0 0 0 0,1 6-8 0,-1-6 0 15,0-5 0-15,6-5 0 0,0 5 0 0,6-14 8 16,0-6 2-16,-1 0 0 16,7 0 6-16,-1-10 0 0,6-5 1 0,6-5 0 15,-1-5 19-15,6-5 3 0,1-5 1 0,5-6 0 16,-6 1-8-16,6-5 0 0,0 0-1 0,-6-5 0 15,0 0-31-15,-5-6 8 0,0 6-8 0,-6-5 0 16,0-5-29-16,5 10-9 0,-5-6-2 0,0 6 0 16,-6 0-139-16,12 5-28 0,0 0-5 15</inkml:trace>
          <inkml:trace contextRef="#ctx0" brushRef="#br0" timeOffset="47756.4426">18977 12459 1267 0,'0'0'56'0,"0"0"12"0,0 0-55 0,0 0-13 0,0 0 0 0,0 0 0 16,0 0 166-16,11-5 30 15,11-10 7-15,1 0 1 0,-12 0-78 0,12-6-15 16,0 1-3-16,5-5-1 0,12 5-44 0,-18-5-9 15,-11-5-2-15,6 5 0 0,12-5-35 0,-12-1-7 0,-17 1-2 0,-6 5 0 16,6 0 16-16,-6 0 2 0,1 5 1 0,-7 5 0 0,-5 0-10 0,6 4-1 16,-6 11-1-16,-5 6 0 15,-18 4-15-15,0 0 11 0,12 10-11 0,-6 5 10 16,6 5-10-16,0 0 0 0,-6 5 0 0,11 6 8 16,6-1-8-16,0 0 0 0,0 0 0 0,6 0 0 15,5 1-19-15,0-1 4 0,6-5 1 0,0 5 0 16,0-10-137-16,12-4-27 0,-1-1-6 0</inkml:trace>
          <inkml:trace contextRef="#ctx0" brushRef="#br0" timeOffset="48101.0911">19638 12092 2250 0,'0'0'49'0,"0"0"11"0,-5 20 1 0,-1 5 3 0,0 0-52 0,6 5-12 0,-11 1 0 0,0 4 0 16,-6 0 62-16,5 0 10 15,1 0 1-15,0 6 1 0,-12-6-40 0,12 0-8 0,-1-5-2 0,1-5 0 16,0 0 13-16,0 1 3 16,-1-6 0-16,1-5 0 0,17 0-13 0,-12-5-3 15,0-5 0-15,6-5 0 0,0 0 13 0,0 0 3 16,0 0 0-16,0 0 0 0,0 0-23 0,12-15-4 15,5 0-1-15,0-5 0 0,-12-1-1 0,12 6-1 0,0-5 0 0,6 0 0 16,-6 0 17-16,0 0 3 0,11 0 1 0,0 0 0 16,1-5-31-16,-1 5 0 0,0-6-8 0,6 1 8 15,11 0 0-15,-5 0 0 0,-6-5 10 0,11 5-2 16,0-5-76-16,0 9-14 0,1-4-3 0,-1 5-1 16,-5 5-144-1,5 0-29-15,45-10-5 0,-33 15-2 0</inkml:trace>
        </inkml:traceGroup>
        <inkml:traceGroup>
          <inkml:annotationXML>
            <emma:emma xmlns:emma="http://www.w3.org/2003/04/emma" version="1.0">
              <emma:interpretation id="{288C98A8-0AF8-438B-A8B6-64F460B9A3D7}" emma:medium="tactile" emma:mode="ink">
                <msink:context xmlns:msink="http://schemas.microsoft.com/ink/2010/main" type="inkWord" rotatedBoundingBox="22643,12199 23899,12163 23942,13647 22686,13683"/>
              </emma:interpretation>
              <emma:one-of disjunction-type="recognition" id="oneOf14">
                <emma:interpretation id="interp70" emma:lang="" emma:confidence="1">
                  <emma:literal>is</emma:literal>
                </emma:interpretation>
                <emma:interpretation id="interp71" emma:lang="" emma:confidence="0">
                  <emma:literal>ls</emma:literal>
                </emma:interpretation>
                <emma:interpretation id="interp72" emma:lang="" emma:confidence="0">
                  <emma:literal>ts</emma:literal>
                </emma:interpretation>
                <emma:interpretation id="interp73" emma:lang="" emma:confidence="0">
                  <emma:literal>io</emma:literal>
                </emma:interpretation>
                <emma:interpretation id="interp74" emma:lang="" emma:confidence="0">
                  <emma:literal>fs</emma:literal>
                </emma:interpretation>
              </emma:one-of>
            </emma:emma>
          </inkml:annotationXML>
          <inkml:trace contextRef="#ctx0" brushRef="#br0" timeOffset="49496.553">21889 11976 1324 0,'-6'-10'118'0,"6"5"-94"0,-5 0-24 0,-1-5 0 16,6 5 66-16,0 5 9 0,0 0 1 0,0 0 1 0,0 0 4 0,0 0 1 15,-6 5 0-15,-5 15 0 16,0 5-31-16,-6 16-7 0,0-1 0 0,0 15-1 15,-6 0 10-15,1 11 3 0,-1-1 0 0,0 5 0 16,-5 1-31-16,11-26-5 0,0 5-2 0,0 1 0 16,6-6 10-16,0 0 1 0,-1-5 1 0,1-4 0 15,5-6-5-15,1 0-1 0,5-10 0 0,-6-5 0 16,6-15-9-16,0 0-3 0,11 0 0 0,6 0 0 0,6-10-1 16,0-5-1-16,5-5 0 0,6-5 0 0,11 0-10 0,6-6 12 15,0-14-12-15,5 5 12 0,1-10-12 0,5 9 0 16,0 1 0-16,1 0 8 0,-1 5-8 0,0 5 0 15,0-1 0-15,0 11 0 0,1 0 0 0,-12 5 0 16,5 5 0-16,-5 10 0 0,-11 0 0 0,-1 5-9 16,-11 0 9-16,-5 5 0 0,-6 0 0 0,6 5 0 15,-12 0 0-15,0 1 0 0,-11-1 0 0,0 5 0 16,-5-5 0-16,-1 0 0 0,-5 0 19 0,5 0 10 0,-5-5 3 0,-6 5 0 16,0 0-12-16,0-5-1 15,-6 5-1-15,1-5 0 0,-7 0 5 0,-10 1 1 16,-1 4 0-16,1-5 0 0,-7 0-2 0,1 0 0 15,0-10 0-15,0 5 0 0,-6 0-22 0,5-10 0 16,1 0 0-16,0 0 0 16,0-10-124-16,-1 5-28 0,7-5-7 0,5-6-991 0</inkml:trace>
          <inkml:trace contextRef="#ctx0" brushRef="#br0" timeOffset="49641.6183">22404 11358 1612 0,'0'0'144'0,"0"0"-116"0,0 0-28 0,0 0 0 16,-6-5 56-16,6 5 4 0,-11 0 2 0,11 0 0 15,-12 0-41-15,12 0-8 0,0 0-1 0</inkml:trace>
        </inkml:traceGroup>
        <inkml:traceGroup>
          <inkml:annotationXML>
            <emma:emma xmlns:emma="http://www.w3.org/2003/04/emma" version="1.0">
              <emma:interpretation id="{A9268FFD-67E3-4C71-88D5-C73B45C66486}" emma:medium="tactile" emma:mode="ink">
                <msink:context xmlns:msink="http://schemas.microsoft.com/ink/2010/main" type="inkWord" rotatedBoundingBox="25872,12308 30878,12165 30930,13986 25924,14130"/>
              </emma:interpretation>
              <emma:one-of disjunction-type="recognition" id="oneOf15">
                <emma:interpretation id="interp75" emma:lang="" emma:confidence="0">
                  <emma:literal>yes.</emma:literal>
                </emma:interpretation>
                <emma:interpretation id="interp76" emma:lang="" emma:confidence="0">
                  <emma:literal>yes</emma:literal>
                </emma:interpretation>
                <emma:interpretation id="interp77" emma:lang="" emma:confidence="0">
                  <emma:literal>Yes.</emma:literal>
                </emma:interpretation>
                <emma:interpretation id="interp78" emma:lang="" emma:confidence="0">
                  <emma:literal>ye.</emma:literal>
                </emma:interpretation>
                <emma:interpretation id="interp79" emma:lang="" emma:confidence="0">
                  <emma:literal>yea.</emma:literal>
                </emma:interpretation>
              </emma:one-of>
            </emma:emma>
          </inkml:annotationXML>
          <inkml:trace contextRef="#ctx0" brushRef="#br0" timeOffset="51598.1307">26809 12554 1152 0,'0'-15'102'0,"0"15"-82"0,-5-10-20 0,-1 5 0 15,0 0 119-15,1 0 19 16,-1-5 4-16,6 10 1 0,0 0-28 0,0 0-6 16,-6-5-1-16,6 5 0 0,0 0-67 0,0 0-13 15,12 5-4-15,5 0 0 0,0-5 4 0,11 0 1 16,17 0 0-16,-5-5 0 0,5 5-29 0,0-5-20 16,6 0 4-16,0-5 0 0,0 0 47 0,-6 0 9 0,0 0 3 0,1 0 0 15,-12 0-28-15,0 0-6 0,-6-5-1 0,0 0 0 16,0-1-8-16,-11 1 0 0,6-5 0 0,-6 0 0 15,-6 0 29-15,1 0 11 0,-1-5 1 0,0 0 1 16,-5 0-30-16,0-1-12 0,-6 1 8 0,0 0-8 16,-6 5 12-16,0 0-4 0,-5 10 0 0,0-5 0 15,-6 10-8-15,0 5 8 0,-6 5-8 0,0 10 8 16,-5 0-8-16,0 10 0 0,-6 10 0 0,-6 5 0 16,6 6 8-16,0-1 0 0,1 0 0 0,-1 10 0 15,5-4-8-15,7-1 0 0,10-5 0 0,12 1 0 16,6-1 0-16,11-5 0 0,6 0 0 0,11 0 0 15,-1-9-56-15,13-1-12 0,5-10-4 0,11-10-1012 0</inkml:trace>
          <inkml:trace contextRef="#ctx0" brushRef="#br0" timeOffset="51116.8688">24756 11780 518 0,'0'0'23'16,"6"-5"5"-16,-6-5-28 0,0-5 0 0,6 0 0 0,-1 0 0 16,-5 0 193-16,6-5 34 0,0 0 6 0,-1-6 2 15,1 1-124-15,0 0-25 0,-1 5-5 0,7 0-1 16,-7 0-11-16,7 5-2 0,-12 0-1 0,5 5 0 15,1 5-22-15,-6 5-5 0,0 0-1 0,0 0 0 16,0 15-8-16,0 5-2 0,0 10 0 0,0 10 0 16,-6 5-10-16,1 6-2 0,5 4-1 0,-6 5 0 15,6-4-15-15,0 4 9 0,0-10-9 0,6 0 8 16,5-4-8-16,-5-11 0 0,5 0 0 0,0-10 0 16,0-5 0-16,1-5 8 0,5-5-8 0,-6-10 0 0,6 0 16 0,6-5-3 15,5 0 0-15,6-10 0 16,-6 0 3-16,12-5 0 0,-1-5 0 0,18-10 0 0,-1-5-8 0,-5 4 0 15,-5 1-8-15,4-5 12 0,1 0-12 16,-5 5 0-16,-7-1 8 0,6 6-8 16,1 5 9-16,-7 5-1 0,-5 0 0 0,-5 10 0 0,-7 0-8 0,-5 5 0 15,6 10 0-15,-12 5 0 0,0 10 0 0,1 5-11 0,-12 10 3 0,0 16 0 16,-6 9 8-16,0 5 0 16,-11 11 0-16,-5 4 0 0,-1 1 0 0,-5 4 11 15,-6 0-3-15,-6 1 0 0,6-1 25 0,-5 1 5 16,-1-6 1-16,-5 1 0 0,5-6-11 0,-5-10-3 15,6-4 0-15,-7-1 0 0,1-15-3 0,0 1-1 16,0-11 0-16,5 0 0 0,0-10-11 0,6 0-2 16,6-10-8-16,-6-5 12 0,12 0-12 0,-7-10 9 15,7-5-9-15,-1 0 8 0,6-10 4 0,-5 0 0 16,5-5 0-16,5-5 0 0,1 5 0 0,0-5 0 16,11-10 0-16,0 4 0 0,0 1-12 0,17 0 0 15,0-10 0-15,11 0 8 0,11-1-8 0,12 1 0 16,17-5 0-16,11 0 0 0,1 4 0 0,10 1 0 0,1 0 0 0,10 5 8 0,-10 5-22 0,-1-6-5 15,-5 6-1-15,11 0 0 32,-5 0-144-32,-1 0-28 0,-5-5-7 0,-6 4-1 0</inkml:trace>
          <inkml:trace contextRef="#ctx0" brushRef="#br0" timeOffset="52081.1084">28998 11956 1324 0,'6'-25'118'0,"-1"10"-94"0,-5 0-24 0,0-5 0 16,0 0 48-16,0 5 6 0,0-11 1 0,6 6 0 15,-6 5 58-15,0 0 12 0,0 0 3 0,0 0 0 16,-6 5-57-16,6 0-11 0,-11 0-3 0,5 5 0 16,-5 0-45-16,-6 5-12 0,-6 5 0 0,-5 0 0 15,-6 0 0-15,6 5 0 0,0 10 0 0,-6 0 0 16,-11-5 33-16,5 15 5 0,-5 1 1 0,5-1 0 16,-5 10-28-16,-6 10-11 0,6-5 8 0,11 6-8 15,6-6 0-15,-1-5 0 0,12-5 0 0,0 1 0 16,6-6 0-16,5 5 0 0,6-5 0 0,6 0 0 15,0 5 21-15,5-4-1 0,6 4 0 0,6 5 0 16,-1-5-20-16,1 0 0 0,-1 1 0 0,7 4 8 0,-1-5 63 0,-5-5 13 16,-1 5 2-16,-5-5 1 0,-11 1-23 0,5-6-4 15,-11 0 0-15,-6 0-1 0,-5 0-39 0,-11-5-7 16,-7 0-1-16,1 0-1 0,-6-4-1 0,-6-1 0 16,1-5 0-16,-1 5 0 0,-5 0-10 0,5-5-17 15,-5-5 4-15,0 0 1 16,0-5-202-16,-1 0-40 0,-44-20-8 0,28-5-2 0</inkml:trace>
          <inkml:trace contextRef="#ctx0" brushRef="#br0" timeOffset="52757.0873">29756 12715 1756 0,'0'0'39'0,"0"0"8"0,0 0 1 0,0 0 1 0,0 0-39 0,6 15-10 0,-1 0 0 0,-5 0 0 0,-5-4 76 0,5-11 14 16,0 10 2-16,-6 0 1 0,0 5-24 0,6-15-5 16,0 10 0-16,0-10-1 15,0 0-33-15,0 0-6 0,0 0-2 0,0 0 0 16,0 0-13-16,0 0-9 0,0 0 12 0,0 0-12 16,0 0 58-16,0 0 5 0,0 0 1 0,0 0 0 15,0 0-52-15,12-5-12 0,-7 5 0 0,6-5 0 0,-5 0 30 0,-6 5 3 16,0 0 1-16,0 0 0 15,11-10-21-15,-11 10-4 0,0 0-1 0,0 0 0 16,0 0-8-16,0 0 0 0,0 0 0 0,0 0 0 16,0 0-82-16,0 0-15 0,0 0-3 0,0 0-1043 15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4:12.7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7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3:24:23.385"/>
    </inkml:context>
  </inkml:definitions>
  <inkml:trace contextRef="#ctx0" brushRef="#br0">933 141 759 0,'-40'-11'33'0,"40"11"8"0,12 0-33 0,-12 0-8 0,0 0 0 0,-12-10 0 16,-16 0 82-16,17 5 14 16,11 5 4-16,6-5 0 0,5-10-18 0,-11 15-3 15,-6-10-1-15,6 0 0 0,17 0-19 0,-6 5-4 16,-5-5-1-16,-6 10 0 0,0 0-24 0,0 0-5 16,-6-10-1-16,-5 5 0 0,11 5-15 0,-11-10-9 15,-6 5 10-15,17 5-10 0,0 0 8 0,0 0-8 16,-11 0 0-16,-6-5 0 0,0 0 0 0,5 5 0 15,12 0-13-15,-17 0 4 0,-11 0 17 0,5 5 4 16,12-5 1-16,0 5 0 0,-12 0-13 0,6 0 0 16,-5 5 0-16,5 0 0 0,0 5 0 0,-6 0 0 15,-11-5 0-15,12 0 0 0,-1 0 0 0,-5 5 0 16,-1-5 0-16,1 6 0 0,5-11 0 0,-5 5 0 16,0 0 0-16,0 5 0 0,-12-5 0 0,12 5 0 0,5 0 0 0,0 0 0 15,-16 5 0-15,16-5 0 0,12 0 0 0,-6 5 0 16,-17 1 14-16,17-1 3 0,11-5 1 0,1 5 0 15,-12-5-18-15,11 0 0 0,12 5 8 0,-1-5-8 16,-21 0 0-16,10 0 0 0,17 5 0 0,0-4 0 16,-5-1 0-16,11 0 0 0,17 0 0 0,6 0 0 15,-6 5-12-15,5-5-7 0,12 5-1 0,0-5 0 16,0 5 20-16,5 0 0 0,7-4 0 0,-12 4 0 0,-1 0 11 0,1 0 5 16,0 5 2-16,-6 0 0 15,-5 0-3-15,0 0-1 0,-12 1 0 0,-5-1 0 0,-1 0 10 16,-16 5 3-16,-6-5 0 0,0 10 0 15,5 0 5-15,-16 1 2 0,-23 9 0 0,0-5 0 16,6-5-25-16,0 1-9 0,-23 4 0 0,6 0 9 0,-6-5-9 16,5 0 0-16,1-4 9 0,-6-1-9 0,-11-5 8 15,6 0-8-15,10-10 8 0,1 5-8 0,-12-10 0 0,12 0 0 16,6-5 0-16,16-5 0 16,0 0-23-16,6 0-9 0,-16-5-1 0,10 0-567 15,23 5-112-15</inkml:trace>
  <inkml:trace contextRef="#ctx0" brushRef="#br0" timeOffset="795.6751">1640 688 691 0,'28'-15'61'0,"-28"15"-49"15,-17-10-12-15,12 0 0 0,5-5 118 0,0 0 21 16,-12 5 4-16,7 5 1 0,-12 0-32 0,11 0-5 16,6 5-2-16,-11 0 0 0,-6 5-60 0,5 0-12 15,12-5-2-15,-5 5-1 0,-12 10-10 0,0 0-3 16,-6 5 0-16,12 0 0 0,0 1-6 0,-1 4-2 0,-10 0 0 0,-1 0 0 15,12 5 7-15,-1 0 0 0,-16 0 1 16,11 6 0-16,0-1-1 0,0 0-1 0,0 5 0 0,0 0 0 16,-5 6 5-16,10-1 2 0,1 5 0 15,5-5 0-15,12-4-12 0,-6 4-2 0,6-10-8 0,-1 5 12 16,7 1-12-16,5-6 0 0,0 0 0 0,5-10 0 16,12 0 16-16,-11-5-4 0,-6-10 0 0,5 0 0 15,12-10-12-15,-5 0 0 0,-12-10-12 0,11-5 12 16,0-5 0-16,6-10 8 0,-6-5 0 0,1 0 1 15,-24-1 13-15,24-4 2 0,10-5 1 0,-11-5 0 16,-11 4 3-16,0-9 0 0,6 5 0 0,0 0 0 16,-1-1-5-16,-5 1-1 0,-11 0 0 0,5 5 0 15,6 4 2-15,-6 1 1 0,-22 0 0 0,5 5 0 0,-10 5-3 16,4 4-1-16,1 6 0 0,-6-5 0 0,-6 10-7 16,-5 5-2-16,5-5 0 0,-5 10 0 0,-6 5-12 0,0 0-12 15,-5 5 3-15,5 5 0 16,5 0-30-16,-4 0-5 0,-1 0-2 0,11 5 0 15,0 5-16-15,1-5-3 0,10 1-1 0,1-1-590 16,5 0-117-16</inkml:trace>
  <inkml:trace contextRef="#ctx0" brushRef="#br0" timeOffset="10869.7626">4547 533 1148 0,'0'0'51'0,"6"-5"10"0,-1 0-49 0,7 0-12 0,-7 0 0 0,1-11 0 15,11 6 102-15,-6 0 18 16,-5 0 3-16,11 0 1 0,-6 5-45 0,6 0-9 0,6 5-2 0,-1-10 0 15,7 5-32-15,-1 0-8 16,11 0 0-16,7 0-1 0,10-5-7 0,1 0-2 16,-1-5 0-16,7 5 0 0,10 5-2 0,-5-5-1 15,0 5 0-15,-6 0 0 0,0 0-15 0,-11 0 0 16,0 0 0-16,-11 0 0 16,-12 5-31-16,0-11 1 0,0 6 0 0,-11 5-558 15,-5 0-111-15</inkml:trace>
  <inkml:trace contextRef="#ctx0" brushRef="#br0" timeOffset="11154.1415">5418-161 864 0,'-17'0'76'15,"6"0"-60"-15,5 0-16 0,-5 5 0 16,5 0 85-16,-5 5 15 0,-1 0 2 0,1 10 1 16,0 0-11-16,-1 10-1 0,-5 11-1 0,-5-6 0 15,5 15-20-15,0 5-4 0,0 6-1 0,-6 14 0 0,1 1 7 0,-7 9 0 16,1 0 1-16,0 6 0 0,0 4-16 0,-1-4-3 16,1-11-1-16,0 6 0 0,5-6-42 0,-5 1-11 15,5-11 0-15,6 1 0 16,0-6-105-16,6-5-23 0,-6-10-5 0,0-9-731 15</inkml:trace>
  <inkml:trace contextRef="#ctx0" brushRef="#br0" timeOffset="12024.937">6724-855 1612 0,'0'0'72'0,"0"0"14"0,6-10-69 0,-6 10-17 0,0 0 0 0,6-10 0 15,-6 10 71-15,0 0 10 0,0 0 3 0,5 15 0 16,-5 0-33-16,0 20-7 0,-5 11 0 0,-1-1-1 16,-11 20-11-16,-6 16-3 0,1 4 0 0,-7 16 0 15,7 4-13-15,-12 1-4 0,6-1 0 0,-1 1 0 16,1 0 5-16,0-11 1 0,-1-4 0 0,1-1 0 0,0-5-18 0,-6-9 0 15,6-1 0-15,-6-14 0 16,6-6 0-16,-1-5 0 0,1-10 11 0,0-4-3 16,-1-6 0-16,7-10 0 0,-1 0 0 0,6-10 0 0,6-5-8 0,-6 0 0 15,6-5 0-15,11 0 8 16,-6-20 1-16,12 0 1 0,-6-5 0 0,11-5 0 16,6-6-10-16,0-9 0 0,11 0 0 0,0 0 0 0,12 4 0 0,0 1 0 15,-1 10-8-15,-5 10 8 0,0 5 0 0,0 10-11 16,-11 5 11-16,5 15-8 0,-6 0 8 0,1 10-12 15,0 0 12-15,5 5-12 0,-11-4 12 0,6-1-10 16,5 0 10-16,6 0-10 0,0-10-4 0,0 0-1 16,0-5 0-16,11-10 0 15,-6 0-30-15,7-10-7 0,-7-5 0 0,7-5-1 0,4-5 35 0,-4-5 7 16,-1-6 2-16,-6-4 0 0,1 5 9 0,-12-5 0 16,6 0 0-16,-11-1 8 0,5 6 10 0,-11-5 2 15,0 0 1-15,0 5 0 0,-6-1-9 0,1 1-1 16,-1 5-1-16,-11 0 0 0,0 5-10 0,0 10 10 0,-6-10-10 0,-5 9 10 15,0 1-10-15,-1 5 0 16,-5 0 0-16,0 10 8 0,1 5-8 0,-1 0 0 0,-6 10 0 0,0 11-11 0,-5-1 11 16,0 0 0-16,-1 10-9 0,1 5 9 15,0 0 0-15,5 6 0 0,-5-1 0 0,17 0 0 16,-1 0 0-16,7 1 0 0,5-1 0 0,0-5 0 16,17-10 0-16,-12 0 0 0,7-4 0 0,-1-1 0 15,6-5 16-15,0 0 12 0,0-10 1 0,6 5 1 16,-7-15-21-16,7 0-9 0,5-5 8 0,1-5-8 15,-7 0 17-15,12-10-1 0,0-5-1 0,6 0 0 16,-6-6-3-16,11 1-1 0,0-5 0 0,-5 5 0 0,-1 5-11 0,7 5 0 16,-7 5 9-16,-11 4-9 15,6 1 0-15,-5 5 0 0,-7 5 0 0,1 5 0 0,-6 0 0 16,0 0 8-16,0 6-8 0,-6-1 0 0,6 5 0 0,-6 0 0 16,1-5 0-16,5 5 8 0,-12-5-8 0,7 0 0 15,-1 5 0-15,-5-5 0 0,-6-10 0 0,17 5 0 16,-6 0 0-16,6 0 8 0,5 0-8 0,-5-5 0 15,0 5 0-15,0 0 8 0,0-5-8 0,0 0 0 16,-17 0 0-16,12 5 0 0,-12-5 0 0,0 0 0 16,17 5 0-16,-17-5 0 0,0 0 0 0,0 0 0 15,11 15 0-15,-11-15 0 0,0 0 0 0,6 21 0 16,-6-21 0-16,5 5 0 0,-5-5 0 0,0 0 0 16,0 0 0-16,0 0-8 0,0 0-7 0,0 0-1 0,0 0 0 0,11 10 0 15,-11-10-19-15,0 0-4 0,0 0-1 0,0 0-953 16</inkml:trace>
  <inkml:trace contextRef="#ctx0" brushRef="#br0" timeOffset="12824.1184">8223 668 172 0,'0'0'16'0,"0"0"-16"0,0 0 0 0,0 0 0 16,0 0 131-16,0 0 23 0,0 0 5 0,0 0 1 16,0 0-77-16,0 0-15 0,0 0-4 0,11 5 0 15,-11-5-22-15,0 0-5 0,12 5-1 0,-1 0 0 16,6-5 6-16,0 5 1 0,-6-5 0 0,6 0 0 0,0-5-4 16,0 5-1-16,0-10 0 0,0 5 0 0,-6 0 6 15,6 0 2-15,6 0 0 0,-6-5 0 0,-6 0-7 0,6 0-2 16,6-5 0-16,-1 0 0 0,-5 0-8 0,6-5-1 15,0 5-1-15,-1 0 0 0,-5 0-13 0,0-11-2 16,-6 6-1-16,6 0 0 0,0 0 6 0,0 0 2 0,-11-5 0 0,0 0 0 16,5 5 12-16,-17-6 2 15,1 6 1-15,-1 5 0 0,-11 0-34 0,0 0 0 16,0 5 0-16,-6 0 0 0,1 10 20 0,-12 0 0 16,6 10 0-16,-6 0 0 0,0 5 4 0,-6 0 2 15,1 10 0-15,-1 6 0 0,6 9-1 0,0 5 0 16,6 5 0-16,0 6 0 0,5-6-6 0,6 5-2 15,6-5 0-15,11 1 0 0,-6-11-9 0,12 5-8 16,11-5 9-16,0 1-9 0,-6-6 0 0,12 0 0 16,5-10-13-16,6-5-682 0,5-5-136 15</inkml:trace>
  <inkml:trace contextRef="#ctx0" brushRef="#br0" timeOffset="13314.1398">10694 291 1969 0,'0'0'43'0,"-11"-10"9"0,0 0 1 0,-6 0 3 0,5 0-44 0,1 5-12 16,-6 0 0-16,-5 5 0 0,-7 5 82 0,7 10 14 16,-12 5 4-16,5 10 0 0,-4 6-72 0,-7 14-13 15,6 0-3-15,0 0-1 0,6 6-11 0,5-6 0 16,-5-5 0-16,17 6 0 0,-1-21 8 0,12 10-8 16,0-15 0-16,0 0 8 0,12-5-8 0,5-5 0 15,0-5 0-15,5-5 0 0,1-10 0 0,5 0 8 16,12-10-8-16,-6 0 8 0,5-5-8 0,-5 0 10 15,6-5-10-15,-1-5 10 0,1 0-10 0,5-1 0 16,-5-4 0-16,5 0 0 0,0 0 0 0,0 5 0 16,1-6 0-16,-1 6 0 0,6 5 12 0,-6 5-4 15,-5 5 0-15,5 10 0 0,-6 5 8 0,-5 5 0 16,-5 5 1-16,-7 5 0 0,-5 5-17 0,-5 0 0 16,-1 0 0-16,-5 6 0 0,-1-1 19 0,-5 5-3 0,0-5-1 0,-5 5 0 15,-12-5 21-15,0 0 5 0,-6-4 1 16,-5 4 0-16,-1-5-31 0,-4 0-11 0,-1-5 0 0,-6 0 9 15,-5 0-9-15,0-5 0 0,-12-5 0 0,6 5 0 32,-5-5-120-32,-1-5-28 0,-51-15-7 0,29 5-1 0</inkml:trace>
  <inkml:trace contextRef="#ctx0" brushRef="#br0" timeOffset="13435.9687">11005-458 1900 0,'0'0'169'15,"0"0"-135"-15,0 0-34 0,0 0 0 16,0 0 73-16,0 0 8 0,0 0 2 0,0 0-696 16,12 0-139-16</inkml:trace>
  <inkml:trace contextRef="#ctx0" brushRef="#br0" timeOffset="14398.4947">14625 311 1036 0,'0'-20'46'0,"6"5"10"0,-6 0-45 0,0 0-11 15,-6 5 0-15,6-5 0 0,-6 0 118 0,1 0 22 16,-1 0 4-16,-5 5 0 0,-1-5-80 0,-5 10-17 15,0 0-3-15,0-6-1 0,-5 6-22 0,-1 5-4 16,-5-5-1-16,0 10 0 16,-1 11 8-16,-5 9 2 0,-5-5 0 0,-6 15 0 0,5 5-1 0,-5 5 0 15,0 6 0-15,-1 9 0 0,7-10-4 0,5 6-1 16,0-6 0-16,6 0 0 0,5-5-20 0,12-4 0 16,-1-6 0-16,1-5 0 0,5-10 11 0,6 0-3 15,0-20 0-15,0 0 0 0,6 5-8 0,11 0 8 16,6-10-8-16,-1-10 8 0,6 0 8 0,1-10 2 15,5-5 0-15,0-5 0 0,0-6 11 0,0 1 3 16,-6-10 0-16,6 5 0 0,-6-6-32 0,6 6 0 16,-6-5 0-16,0 10 0 0,-5-1 12 0,-6 16 4 15,6 0 0-15,-6 10 0 0,-6 5 8 0,0 10 3 16,1 0 0-16,-7 15 0 0,1 0-8 0,-6 10-2 16,-6 10 0-16,1 1 0 0,-1 9-7 0,0 0-2 0,6 5 0 0,-5 6 0 31,10-6-40-31,-5 5-8 0,12 1-1 0,-1-6-671 0,12-5-133 0</inkml:trace>
  <inkml:trace contextRef="#ctx0" brushRef="#br0" timeOffset="15566.041">18731-20 1152 0,'-17'-25'51'0,"11"14"10"15,12 1-49-15,-6 10-12 0,-11-10 0 0,5 5 0 16,6 5 129-16,-11 5 23 0,-6 5 5 0,0 11 1 15,0-11-97-15,5 15-19 0,1 0-4 0,-6 5-1 16,-6 0-28-16,6-5-9 0,17 5 0 0,-5-4 0 0,-1-6 0 0,6 0 0 16,6-5 0-16,5-5 0 0,0-5 10 0,6 5-10 15,0-10 8-15,6 0-8 0,5-5 12 0,1-5-4 16,-1 0 0-16,0-5 0 0,-5 5 20 0,11-5 4 16,0 0 1-16,-6 0 0 0,0-16-13 0,6 11-2 15,11 0-1-15,-5 0 0 0,-12 5 10 0,6 0 1 0,11 10 1 0,-11 5 0 0,0 5-29 0,-17 5-15 16,6 10 2-16,-6 10 0 0,0 5 13 0,-12 16 13 15,-16-6-2-15,5 15-1 0,1 6 8 0,-12-1 2 32,-17 5 0-32,-6 1 0 0,-11-1-10 0,6 0-2 15,0-9 0-15,-6-1 0 0,-11-10 11 0,11-4 1 16,11-6 1-16,-5-5 0 0,-6-5 23 0,12-5 4 16,5 0 0-16,-6-9 1 0,6-11-23 0,0 0-5 15,0-5-1-15,12 0 0 0,5-5 9 0,0 0 2 0,0-6 0 0,5-4 0 16,18-5-31-16,11 0 0 0,-6-5 0 0,18 0 0 31,-1-5-62-31,23-5-15 0,11-1-3 0,6 1-1 16,0-5-151-16,17 0-29 0,22 0-7 0,6-6 0 0</inkml:trace>
  <inkml:trace contextRef="#ctx0" brushRef="#br0" timeOffset="15027.3302">18516-226 946 0,'0'-31'42'0,"-6"16"9"16,1 0-41-16,-1-5-10 0,0 0 0 0,-5 0 0 0,0-5 111 0,-1 5 20 15,-5 5 4-15,6-11 1 0,-12 6-30 0,1 0-6 16,-6 10 0-16,-1 0-1 15,-5 10-53-15,-5 5-10 0,-6 5-3 0,-1 5 0 16,-5 0-1-16,0 16 0 0,1-6 0 0,-13 15 0 0,7 10 8 0,5-10 0 16,6 16 1-16,-6-6 0 0,0 5-5 0,6 1-2 15,-1-1 0-15,1 10 0 0,6 1-20 0,-1 4-4 16,17 0-1-16,6-4 0 0,12-1-9 0,-1-5 0 16,12-9 0-16,11-1 0 0,5-5-16 0,7-5-4 15,-1 1-2-15,11-11 0 16,1-5-120-16,5-10-24 0,6-5-5 0,0 0-657 0</inkml:trace>
  <inkml:trace contextRef="#ctx0" brushRef="#br0" timeOffset="15779.1725">20360 85 460 0,'39'-35'20'0,"-22"20"5"0,0 0-25 0,-6-5 0 0,6 0 0 0,-5 5 0 16,-7 5 254-16,1-11 46 0,-6 1 8 0,0 5 3 15,-6 5-146-15,-5-5-29 0,0 5-5 0,-6 5-2 0,-6 5-71 0,-5 5-14 16,-17 0-4-16,-1 10 0 0,1 5 8 0,-6 10 0 16,-5 1 1-16,-12 4 0 0,6 10-12 0,-1 0-2 0,7 6-1 0,-1 4 0 15,1 5-18-15,16 0-3 16,12-4-1-16,5 4 0 0,6-5-12 0,6-4 0 16,0 4 0-16,16-5 0 0,1-10 0 0,5 1-16 15,1-11 3-15,5 0 1 16,16-5-68-16,-4-5-12 0,-7-5-4 0,7-5-583 15,16-5-117-15</inkml:trace>
  <inkml:trace contextRef="#ctx0" brushRef="#br0" timeOffset="16019.5966">20970-573 1555 0,'0'-30'138'0,"6"14"-110"0,-6 1-28 0,0 5 0 0,6 0 95 0,-6 10 13 15,0 0 4-15,0 0 0 16,0 0-22-16,0 0-4 0,-6 10-1 0,-5 15 0 16,-1 1-33-16,1 9-8 0,-6 5 0 0,6 5-1 15,-6 11-35-15,6-1-8 0,-1 10 0 0,1 1 0 16,5 4 53-16,-11 0 9 0,-5 6 2 0,-1-1 0 16,0 6-52-16,1-11-12 0,-6 10 0 0,5 1 0 15,0 4-151-15,1-4-33 0,5-11-6 16,11 5-2-16</inkml:trace>
  <inkml:trace contextRef="#ctx0" brushRef="#br0" timeOffset="16425.9157">21197 357 1825 0,'5'15'40'0,"1"-5"8"0,-6 0 1 0,0 5 3 0,6-5-41 0,-1 0-11 16,7-5 0-16,4 0 0 0,1 5 56 0,6-5 8 16,11-5 3-16,0-5 0 0,0-5-8 0,5 0-2 0,7-10 0 0,-1 5 0 15,-5-5-11-15,-1 0-2 16,-5 0-1-16,6-6 0 0,-1 1 15 0,-5 0 3 16,-11-5 1-16,-1 0 0 0,1 0-50 0,-6-11-12 15,0 1 0-15,0 5 0 0,0-5 0 0,-6 10 0 16,1-6 0-16,-1 6 0 0,0 0 0 0,0 5-15 0,-5 0 3 15,5 10 1-15,-5 0 11 0,-6 5 0 0,0 0-9 16,0 10 9-16,0 0-10 0,0 0 10 0,0 0-13 0,-11 20 5 16,-1 0 23-16,-5 10 5 0,1 0 0 0,-13 10 1 15,1 6-37-15,5-1-7 0,1 0-1 0,-1 10-1 16,-5 1 40-16,11-1 8 0,-6 0 1 0,6 1 1 16,0-11-25-16,6 5 0 0,5 0 0 0,6 6 0 15,0-11 0-15,6-5 0 0,0 5 0 0,11-4 0 16,0-6 0-16,17 0 0 0,-1 0 0 0,13-5 0 15,10-5-111-15,12 1-27 0,6-16-6 0,22 0 0 16</inkml:trace>
  <inkml:trace contextRef="#ctx0" brushRef="#br0" timeOffset="17338.8764">25891-845 1256 0,'11'-25'56'0,"-11"25"11"16,0-10-54-16,11-5-13 0,1 10 0 0,-1 0 0 15,-11 5 107-15,0 0 18 0,11-5 4 0,-11 5 1 0,0 0-52 0,0 15-10 16,0 5-3-16,-11 10 0 0,-12 5-1 0,-5 11 0 16,-12 9 0-16,-5 10 0 0,-6 11-2 0,-11 4-1 0,-6 16 0 0,-11-6 0 15,0 6-46-15,5-6-15 16,-5 6 8-16,0-1-8 0,5 1 31 0,7-6 2 15,10 1 1-15,0 4 0 0,7-14-34 0,4-1 0 16,7-5 0-16,-1-4 0 16,6-6-57-16,6 1-9 0,0-16-2 0,-1-5 0 15,12-15-131-15,0-5-26 0,0 0-6 0,6-4-1 0</inkml:trace>
  <inkml:trace contextRef="#ctx0" brushRef="#br0" timeOffset="17043.2857">24816 0 1465 0,'28'5'32'0,"-5"-5"6"0,-23 0 2 0,0 0 2 0,0 0-34 0,17 5-8 15,6-5 0-15,5 0 0 0,6 5 76 0,5-5 12 16,7 0 4-16,10 0 0 0,1-5-20 0,-1 0-3 16,7 5-1-16,4-5 0 0,1 0-29 0,-6-5-7 15,1 5 0-15,-1-5-1 0,-6 0-31 0,1-6 8 16,5 6-8-16,-11-5 0 15,-17 5-52-15,6 0-12 0,-6 0-4 0,-1 0-530 16,-10 0-106-16</inkml:trace>
  <inkml:trace contextRef="#ctx0" brushRef="#br0" timeOffset="17803.3537">26507-734 864 0,'40'-30'38'0,"-23"10"8"0,11-1-37 0,0-4-9 0,0 0 0 0,1 5 0 15,-7 0 129-15,1 5 24 0,5 0 5 0,-11 0 1 16,-11 5-46-16,5 0-9 0,-5 5-1 0,-6 5-1 16,0 0-47-16,-11 20-10 0,-6 5-1 0,-6 10-1 15,0 5-15-15,1 16-4 0,-12 4 0 0,0 10 0 16,6 11 13-16,-6-1 3 0,-6 16 0 0,0 4 0 16,7 1-84-16,-7-6-16 0,12-4-3 0,-18 14-1 0,7-9 103 0,5-11 20 15,6-4 4-15,-6-1 1 0,5 1-64 0,-5-16-15 16,12-5-1-16,-1 1-1 0,1-26 46 0,5 0 10 15,0-5 1-15,5-10 1 0,1-5-1 0,5-5 0 16,-5-5 0-16,11-5 0 0,0 0 20 0,0-10 3 16,6-10 1-16,-1 0 0 0,-5-10-54 0,12-5-10 0,5 0 0 0,0-16 0 15,5 11 0-15,7-5 0 0,10 0 0 0,1 4 0 0,5 1 0 0,-5 5 0 32,5 0 0-32,6 10 0 0,-6 10 0 0,-5 4 0 15,-1 6 0-15,-5 21 0 0,0-6 0 0,-6 10 0 16,1 15 0-16,-12 5 0 0,-6 5 0 0,0 1 0 15,-5 4 0-15,-6 10 0 16,-6-10-149-16,6 6-35 0,-6-6-6 0,1 0-795 0</inkml:trace>
  <inkml:trace contextRef="#ctx0" brushRef="#br0" timeOffset="18442.5304">27649 311 403 0,'0'0'36'0,"6"-15"-36"0,-6 15 0 0,-6-10 0 15,1-5 301-15,-1 5 54 0,1 0 10 0,-1 5 3 16,-11 0-212-16,-6 0-43 0,6 5-8 0,-5 10-1 0,-1 0-74 0,-5 5-14 16,0 0-4-16,5 5 0 0,-11 1 1 0,6-1 0 15,-1 0 0-15,7 0 0 0,5 5-13 0,0-5 0 16,0-5 0-16,11 0 0 0,1-5 0 0,5 0 0 15,5 0 0-15,7-5 0 0,-7 0 0 0,12-5 0 16,6-5 0-16,-6-5 0 0,5 0 0 0,1 0 0 16,5-10 0-16,1 5 0 0,-1-5 0 0,0 0 0 15,0 0 0-15,6 0 0 0,0 5 0 0,0 5 0 16,-6-6 0-16,-5 11 0 0,5 10 0 0,-11 0 0 16,-17 6 0-16,6 9 0 0,-6 10 0 0,0 5 0 15,0 0 0-15,-11 5 0 0,-12 1 0 0,6-1 0 16,11 0 0-16,-5 0 0 0,0-5 0 0,5 1 0 15,6-11 0-15,6-5 0 0,5 0 0 0,0-5 0 0,1-5 0 0,-1-5 0 32,0 0 0-32,6-5 0 0,0 0 0 0,0-5 0 0,12-5 53 0,4 0 8 0,1-5 2 0,17-5 0 15,0-5-50-15,6-5-13 0,-1-6 0 0,1-4 0 16,-1 0 0-16,1-5 0 0,0-6 0 0,5-9 0 16,-6 5 0-16,1 5 0 0,-6-21 0 0,0 1 0 0,0 4 0 0,-18 11 0 15,7 0 0-15,0-11 0 16,-6 1 0-16,5 0 0 0,-5-6-12 0,6 11 12 15,-6 0 0-15,5-6 0 0,-5 1 9 0,-6 15-1 16,1 15-8-16,-12-1 0 0,0 6 0 0,-6 10 0 16,-5 5 0-16,-1 5 0 0,-5 10 0 0,0 0 0 15,0 0 0-15,-11 20 0 0,-6 5 0 0,-6 10 0 16,-11 11 0-16,6-6 0 0,-6 20 8 0,0 11-8 16,-5-1 0-16,-1 5 0 0,1 1 0 0,-1 4 0 0,6 6 0 15,0-16 0-15,6 5 0 0,11 6 0 0,17-11 0 0,-6 1 0 0,1-1 0 0,-1 0 0 0,6-4 0 16,6-6 0-16,10-5 0 0,-4-4 0 31,-7-6-108-31,7-5-16 0,-1-5-3 0,-11-5-820 16</inkml:trace>
  <inkml:trace contextRef="#ctx0" brushRef="#br0" timeOffset="18631.6733">28108-15 1670 0,'0'0'74'0,"0"-15"15"0,5 5-71 0,-5-6-18 15,6 1 0-15,0 10 0 0,-6 5 68 0,17-5 9 0,-1 0 3 0,7 0 0 16,-6 5-27-16,11 0-5 16,1 0 0-16,10 5-1 15,1-5-75-15,5 5-16 0,12 0-2 0,5 5-556 0,-6-5-111 0</inkml:trace>
  <inkml:trace contextRef="#ctx0" brushRef="#br0" timeOffset="22071.3278">2217 4042 1018 0,'0'0'45'0,"0"0"10"16,-6-10-44-16,6 10-11 0,-5-6 0 0,-7-4 0 16,12 10 90-16,-11 0 16 0,0 0 3 0,11 0 1 0,-12 0-32 0,1 0-6 15,11 0-2-15,-11 5 0 0,-6 0-19 0,0 6-4 16,5-1-1-16,1 0 0 0,-6 10-10 0,0 0-3 16,0 0 0-16,6 5 0 0,5 10-5 0,-11 0-2 15,-5 11 0-15,-1-1 0 0,12 0-10 0,-1 5-1 16,-10 1-1-16,-6-6 0 0,-6 5 2 0,11 1 0 0,23-6 0 0,-11-5 0 15,-12-5 10-15,12-5 2 16,22 1 1-16,-5 4 0 0,-18-10-29 0,12 0-13 16,12 0 1-16,5-10 0 0,-6 0 12 0,6-10 16 15,6-5-3-15,-1 0-1 0,18-5-12 0,-12-10 0 16,0-5-12-16,1 0 12 0,5-15 0 0,-1 0 0 16,-4-6 0-16,-1-4 9 0,0 0 1 0,-5 5 0 15,-6-11 0-15,0 1 0 0,-6 0 1 0,6 0 0 16,-6-1 0-16,-5 1 0 0,0 0-3 0,-6 5 0 15,0 9 0-15,-6 1 0 0,6 10-8 0,-6 5 0 16,1 10 9-16,-1 0-9 0,0 0 0 0,-5 5-13 16,11 5 1-16,-6 10-683 0,-5 10-137 0</inkml:trace>
  <inkml:trace contextRef="#ctx0" brushRef="#br0" timeOffset="21289.1583">1487 3484 781 0,'-17'-16'34'0,"6"16"8"0,-6-5-34 0,11 0-8 16,6 5 0-16,-11 0 0 0,-12-5 74 0,12 0 13 15,5 0 2-15,-5 0 1 0,-11 0-38 0,5 0-8 16,5 0-2-16,-5 0 0 0,-5 5-9 0,5-5-1 0,0 0-1 0,11 5 0 15,6 0-16-15,-11 0-3 0,-17-10-1 0,11 10 0 16,5 5 1-16,-5 0 0 0,-11 5 0 0,0-5 0 16,11 5-12-16,-12 5 0 0,-10-5 0 0,11 11 0 15,11 4 0-15,-6 0 18 0,-22 10-3 0,5 0-1 16,12 5 3-16,-6 6 1 0,-6 4 0 0,1 5 0 16,5 6-5-16,6-1-1 0,-6 5 0 0,0-9 0 15,11-1-12-15,0-5 0 0,12-10 8 0,0-5-8 16,-6 1 0-16,11-6 0 0,12-10 8 0,0-5-8 15,-12 0 0-15,6-15 0 0,17 5 8 0,5-10-8 16,-5 0 14-16,6-10 0 0,0-5 0 0,16-10 0 0,12 0-1 0,-6-11 0 16,-11-4 0-16,12 0 0 15,-1 0 6-15,6-1 1 0,-12 1 0 0,1 0 0 0,5 5-20 16,-5 4 0-16,5 1 0 0,-5 10 0 0,-12 15 0 0,0 0-9 16,-11 15 1-16,6 10 0 0,5 10 18 0,-11 10 4 15,-11 16 1-15,-6 14 0 0,-12 16 2 0,1-1 1 16,5 0 0-16,-11 6 0 0,-17 4 5 0,-5 1 1 15,5 4 0-15,0-4 0 0,6 4-1 0,-6-4 0 16,-17-11 0-16,6-9 0 0,11-6 9 0,-12-5 3 16,-4-9 0-16,-7-6 0 0,-5-5-16 0,11-10-3 15,17 0-1-15,-11-10 0 0,-1 1-1 0,1-11 0 16,17-5 0-16,0-5 0 0,-1-10 8 0,12 0 2 16,6-11 0-16,-6 1 0 0,6-10-14 0,5 0-2 15,23-15-8-15,-6 5 12 16,6-11-30-16,17-4-6 0,12-15-2 0,16-1 0 15,17-4-91-15,0-1-19 0,6 6-3 0,11 5-458 0,17-6-92 0</inkml:trace>
  <inkml:trace contextRef="#ctx0" brushRef="#br0" timeOffset="21639.4575">2075 4212 856 0,'0'0'38'0,"0"0"8"0,0 0-37 0,0 0-9 0,0 0 0 0,0 0 0 0,0 0 96 0,0 0 16 16,0 0 4-16,-5 11 1 15,-7 4-23-15,7 0-5 0,-1-5-1 0,-5 10 0 16,-6 0-31-16,0 0-6 0,6-5-2 0,5 0 0 0,-5 0-33 0,-1 0-8 16,7 0 0-16,-1 1-8 0,0-1 12 0,1 0-12 15,-1-5 12-15,0 0-12 0,12 5 0 0,-6-5 0 16,0-10 0-16,0 0 0 0,0 0 14 0,0 0-4 16,0 0-1-16,0 0 0 0,-17 0 14 0,17 0 2 15,11-5 1-15,-11 5 0 0,0 0-14 0,6-10-2 16,5 0-1-16,1-5 0 0,-1 10-9 0,0-5 0 15,-5 0 0-15,5 0 8 0,6 5-8 0,-5-6 0 16,-12 11 9-16,5-10-9 0,7 0 17 0,-7 0-1 16,1 0 0-16,-6 0 0 0,5 0-7 0,-5 0-1 15,12-5-8-15,-12 5 12 0,0 0-12 0,0 5 0 16,5-5 8-16,7 0-8 0,-7 0 0 0,1 0 0 16,0-5 8-16,-1 5-8 0,1-1 0 0,-6 11 0 15,0 0 0-15,11-5 0 16,-11 5-33-16,0 0-3 0,0 0-1 0,0 0-853 0</inkml:trace>
  <inkml:trace contextRef="#ctx0" brushRef="#br0" timeOffset="22671.5245">2692 4398 1364 0,'0'0'60'0,"0"0"13"0,0 0-58 0,0 0-15 15,0 0 0-15,0 0 0 0,0 16 46 0,0-6 6 16,0-10 2-16,6 15 0 0,-1-5-16 0,7-5-3 16,-1 5-1-16,0-10 0 0,6-5 2 0,6-5 0 15,-1 0 0-15,7-5 0 0,-1 0-1 0,0-6 0 16,-5 1 0-16,5 0 0 0,-5-10-8 0,-1 0-2 15,1 5 0-15,-6-5 0 0,0 4-13 0,-6-4-2 0,1 5-1 0,-7-5 0 16,1 0 10-16,-6 0 1 16,0 0 1-16,0 4 0 0,-11-4 1 0,5 10 0 15,0-5 0-15,-5 5 0 0,5 5-10 0,1 0-3 16,-1 5 0-16,-5 5 0 0,-1 0-1 0,1 0 0 16,-6 5 0-16,0 5 0 0,-6 10-19 0,1 0-4 15,-6 10-1-15,-6 0 0 0,0 5 16 0,5 5 13 16,1 11-2-16,0 4-1 0,-6-5-10 0,17 10 0 0,6-4 0 15,-1 9 0-15,7-5 0 0,5 6 0 0,0-1 0 0,0 0 0 16,0-9 0-16,0-1 15 16,-6-5-4-16,12-5-1 0,5-5-10 0,6-9 0 0,-6-11 9 0,6 0-9 15,-5 0 14-15,10-5-2 0,6-5 0 0,-5-15 0 16,5 0 10-16,1-10 2 0,10-10 0 0,-5-1 0 16,6-4-8-16,-6 0-2 0,5-15 0 0,1 5 0 0,5-1-2 15,-5-4-1-15,-1 0 0 0,6-1 0 16,1 1-11-16,-1 0 0 0,0 10 0 0,0-1 0 15,6 6 0-15,-5 10 0 0,-1 5 0 0,-6 5 0 0,1 5-8 0,0 5-4 16,-6 10-1-16,-1 5 0 16,-4 5 13-16,-1 5 0 0,-11 0-10 0,0 5 10 15,-6 1 0-15,-5-1 0 0,0 5 10 0,-12-5-10 16,0 5 20-16,-5 0-2 0,-12-5-1 0,-5 11 0 0,0-6-1 16,-6 5 0-16,-11-10 0 0,-1 5 0 0,1-5-16 0,0 1 0 15,0-6 0-15,-6 0 0 0,5 0 28 0,1-5 4 16,0-5 2-16,11 5 0 0,-6-10-54 0,7 5-10 0,4-10-2 0,7 0-754 31,5-10-150-31</inkml:trace>
  <inkml:trace contextRef="#ctx0" brushRef="#br0" timeOffset="23474.6266">5650 4534 1324 0,'-6'-5'118'0,"6"-5"-94"0,0 0-24 0,6-5 0 15,-1 5 146-15,12 0 25 16,6-10 5-16,11 5 0 0,5-5-84 0,12-11-16 16,6 1-4-16,11-5-1 0,0 0-33 0,11 5-6 15,0-5-2-15,0-1 0 0,0-4-30 0,-5 10-15 16,-6-5 2-16,0 5-1008 0</inkml:trace>
  <inkml:trace contextRef="#ctx0" brushRef="#br0" timeOffset="23300.3341">6249 3866 748 0,'0'0'33'0,"0"0"7"0,0 0-32 0,0 0-8 0,23-5 0 0,-6 0 0 16,5 0 120-16,1-6 21 16,5 1 5-16,-5-5 1 0,5 0-38 0,0-5-7 15,-5 0-2-15,5-5 0 0,-5 0-32 0,5-5-8 16,1-1 0-16,-7-4-1 0,6 0-28 0,-5 0-6 16,-6 0-1-16,0-6 0 0,0 6-1 0,-6-5-1 15,-5 0 0-15,0 0 0 0,-6-1-10 0,0 1-1 16,-6-5-1-16,0 5 0 0,-11 5 7 0,0-1 2 15,6 1 0-15,-12 10 0 0,6 0 2 0,-5 10 1 16,-1 10 0-16,1 0 0 0,-7 5-8 0,1 10-2 16,-6 5 0-16,0 10 0 0,12 10-12 0,-7 10 0 0,-5 6 0 0,0 9 0 15,12 5 10-15,-1 11-1 0,1 4 0 0,5 11 0 16,0-6 7-16,0 11 2 0,5-1 0 0,1 6 0 16,0-6 25-16,5-4 5 0,0-6 0 0,1 6 1 15,-1-1-26-15,-5-4-6 0,-1-11-1 0,7 0 0 0,-1-9-6 0,6-6-2 16,-6-5 0-16,1-4 0 15,-1-11-19-15,1-5-4 0,-7-5-1 0,7-10-745 16,-7 1-150-16</inkml:trace>
  <inkml:trace contextRef="#ctx0" brushRef="#br0" timeOffset="23768.6251">7312 3825 1630 0,'0'0'72'0,"0"0"16"0,0 0-71 0,0 15-17 0,0 6 0 0,6 9 0 16,0 5 80-16,-6 10 13 0,5 5 3 0,1 6 0 0,0-6-34 0,-1 10-6 16,1-9-2-16,-6 4 0 15,6-5-25-15,-1 0-5 0,-5-4 0 0,0-6-1 16,0 0-7-16,0-5 0 0,-5-10-1 0,-1 1 0 15,0-1 21-15,1-10 4 0,-1 0 0 0,6-15 1 16,0 0 6-16,0 0 1 0,-11-10 0 0,-1-5 0 16,7 5-4-16,-7-10 0 0,7-6 0 0,-1-4 0 15,0-5-26-15,6-5-6 0,6-5 0 0,-6-1-1 0,11-9-11 0,6-5 0 16,0-1 0-16,6-4 8 0,5 0-21 0,6 4-5 16,0 1-1-16,11 5 0 15,1-6-116-15,-1 11-23 0,6 10-5 0,0 0-557 16,-6 10-112-16</inkml:trace>
  <inkml:trace contextRef="#ctx0" brushRef="#br0" timeOffset="24104.5815">8455 3976 403 0,'0'0'36'0,"11"0"-36"16,6 0 0-16,-6 0 0 0,6 5 183 0,-5 0 29 15,-7 0 7-15,7 5 1 0,-7 0-67 0,-5 0-13 0,0 11-2 0,-5-1-1 16,-7 5-54-16,-5 5-11 0,0 5-3 0,-5 5 0 15,-1 6-39-15,-5-6-8 16,5 5-2-16,1-5 0 0,-1 6-20 0,6-6 0 16,0-5 0-16,6-5 8 0,-1-5-8 0,7-5 0 0,5-5 0 0,0-5 0 15,0-10 0-15,0 0 8 0,0 0-8 0,17-5 8 16,5 0 8-16,1-10 3 0,5-10 0 0,1 0 0 16,-1 0 4-16,0-10 1 0,6 0 0 0,-6-1 0 0,1-4-8 0,-1 0-2 15,0-5 0-15,-5-6 0 16,-1 1-4-16,1 0-1 0,-6 0 0 0,0-1 0 15,0 11 7-15,0 5 2 0,-17 5 0 0,6 0 0 16,-6-1 27-16,0 11 6 0,-17 0 1 0,5 10 0 16,1 5-29-16,-6 0-6 0,-6 10-1 0,1 5 0 15,-7 5-16-15,1 5-14 0,0 6 2 0,0 4 1 16,-6-5-94-16,5 10-19 0,1 0-4 0</inkml:trace>
  <inkml:trace contextRef="#ctx0" brushRef="#br0" timeOffset="24642.1208">9365 3780 633 0,'0'0'56'16,"0"0"-44"-16,12 5-12 0,-1 15 0 0,-5-5 228 0,5 5 44 15,0 11 9-15,1-1 2 0,-7 0-147 0,7 0-28 0,-1 5-7 0,0 1-1 0,6-1-24 0,-6-5-4 31,1 0-2-31,-1-5 0 0,-5 5-35 0,5-5-7 16,-5-4-2-16,-1-6 0 0,7 0-10 0,-7-5-3 16,-5-10 0-16,0 0 0 0,0 0 16 0,0 0 3 0,0 0 1 0,0 0 0 15,0 0-9-15,-11-5-3 0,0-5 0 0,5-5 0 16,-5 0 7-16,5-6 2 0,0-4 0 0,6-5 0 16,6 0-30-16,-6 0 8 0,11 0-8 0,1-1 0 31,5-4-21-31,0 5-7 0,5 5-2 0,7 5 0 0,4-5 30 0,1 10 0 0,-5 5 0 0,-1 5 0 0,0 0 0 0,-5 10 0 15,-1 5 0-15,1 5 0 0,-12 10 0 0,6 5 0 16,0-5 0-16,-5 10 0 0,-1 6 0 0,0-1 0 16,-5-5 0-16,5 0 10 15,1 0-10-15,-7-4 0 0,6-1 0 0,1-5 8 16,-1-10-8-16,-5 5 0 0,-1-10 0 0,1 5 8 0,5-5-8 0,-11-10 0 16,0 0 0-16,0 0 0 0,0 0 8 0,0 0-8 15,0 0 0-15,0-10 8 0,0-5-8 0,6-5 12 16,-6 0-12-16,11-10 12 0,-5-6-12 0,11-9 0 15,0-5 0-15,11-10 0 0,0-1-15 0,12 1-5 16,0 0 0-16,11 4-1 0,5 11 12 0,-5 10 9 16,6 15-12-16,-7 5 12 0,-10 10 0 0,0 5 0 0,-1 10 10 15,-10 10-2-15,-7 10 20 0,-5 5 4 16,0 0 0-16,0 6 1 0,-11-1-20 0,-1 5-4 16,-5 0-1-16,6 6 0 0,-6-6-8 0,0 0 0 15,0-5 0-15,0 6 0 16,6-11-169-16,5 5-36 0</inkml:trace>
  <inkml:trace contextRef="#ctx0" brushRef="#br0" timeOffset="25387.7345">13596 3412 345 0,'0'0'31'0,"0"-15"-31"0,0 0 0 0,-6-10 0 0,6 0 245 0,-6 0 43 15,6-1 9-15,0 1 2 16,-11 5-128-16,11 0-26 0,-6 0-5 0,1 5 0 15,-1 0-55-15,0 5-10 0,1 0-3 0,5 10 0 16,-17 5-35-16,5 5-7 0,-4 5-2 0,-7 10 0 16,-5 5-19-16,-1 10-9 0,-5 11 8 0,0 9-8 15,1 5 0-15,-1 6 0 0,5-1 8 0,7 11-8 16,5-6 0-16,0 5 0 0,11-9 0 0,6-6 0 16,6-10 0-16,5-4 0 0,0-11 0 0,12-5 0 0,0-15 0 0,5 5 10 15,0-10-10-15,0-10 10 0,6-10 1 0,6-5 0 16,0-5 0-16,5-10 0 15,0 0 5-15,0-10 0 0,1-5 1 0,-1-1 0 0,-6 1 1 16,1-5 0-16,-6-10 0 0,-6-1 0 0,0 1-10 0,-11 5-8 16,0-6 12-16,0 1-12 0,-5 5 8 0,-7 5-8 0,1-1 0 0,-6 11 0 15,-6 10 22-15,-5 0-2 16,0 10-1-16,-12 0 0 0,0 10-5 0,-10 10-1 16,-7 5 0-16,0 5 0 15,-5 0-70-15,-6 5-15 0,0 5-2 0,0 5-1019 16</inkml:trace>
  <inkml:trace contextRef="#ctx0" brushRef="#br0" timeOffset="25751.2619">14303 3186 1756 0,'22'-25'78'0,"-10"15"16"0,4 5-75 0,1 5-19 0,0 5 0 0,6 5 0 16,-6 5 55-16,6 5 7 0,-1 5 2 0,-5 10 0 15,0 6-12-15,-6 4-3 0,6-5 0 0,-5 10 0 0,-1 1 3 0,-5-11 1 16,-1 5 0-16,-5-5 0 16,0 0-15-16,0-4-3 0,0-6-1 0,0 0 0 0,0-5-5 15,-5-5-1-15,-1-5 0 0,0 0 0 16,6-5-3-16,0-10-1 0,0 0 0 0,0 0 0 16,0 0 1-16,0 0 0 0,12-20 0 0,-7 0 0 15,12 0-4-15,0-10-1 0,0 0 0 0,6-10 0 16,5-1-11-16,-5-4-9 0,5-5 12 0,0 5-12 0,6-1 0 0,6 1 0 15,-1 5 0-15,-5 10 0 16,0 0 0-16,0 9 0 0,-5 6 0 0,-1 10 0 0,-6 0 0 16,1 0 0-16,-6 10 0 0,0 5 0 0,-6 5 0 0,6 6 0 15,0-1 0-15,-5 0 0 0,-7 5 0 0,7 5 0 16,-7-5 0-16,1 5 0 16,-1 6-67-16,1-1-7 0,-6-5-2 0,6 10-717 15,-6 0-144-15</inkml:trace>
  <inkml:trace contextRef="#ctx0" brushRef="#br0" timeOffset="26193.2974">15620 3594 1681 0,'-22'10'74'0,"22"-10"16"0,-6 10-72 0,0 0-18 0,6 0 0 0,0 0 0 16,0 6 84-16,6-6 12 0,5 0 4 0,6-5 0 0,0 0-42 0,12-5-8 15,-7-5-2-15,12-5 0 16,6 0-3-16,-1-6-1 0,7 1 0 0,-1-5 0 15,-6 0-9-15,1 0-3 0,5-5 0 0,-11 5 0 0,0-5-32 16,-6 0 0-16,1-6-12 0,-7 6 3 0,-5-5 9 16,-5 5 8-16,-7-5-8 0,1 0 11 0,-1-1-2 0,-5 1 0 15,0 5 0-15,-5 0 0 0,-1 15 5 0,-5 0 1 16,-6 0 0-16,0 5 0 0,0 10-4 0,-6 10-1 16,-11 0 0-16,0 10 0 0,-5 10-10 0,-6 1 0 15,5 4 0-15,-5 10 0 0,5-5 0 0,1 1 0 16,5-1 0-16,11 5 0 0,12-5 0 0,5 6 0 15,0-1 0-15,12 0 0 0,11-10-19 0,6-5 1 0,5 6 0 0,12-1 0 32,10 0-175-32,7-10-35 0</inkml:trace>
  <inkml:trace contextRef="#ctx0" brushRef="#br0" timeOffset="26748.8218">18680 3061 1825 0,'-23'-30'40'0,"18"15"8"0,16-5 1 0,-5 5 3 0,-6 0-41 0,0 0-11 16,17-10 0-16,-6 9 0 0,6-4 40 0,0-5 5 15,5 5 2-15,7 0 0 0,-1-5-25 0,12 0-5 0,-1 10-1 0,1 5 0 16,5-5-7-16,0 4-1 16,-5 16-8-16,-1 6 12 0,-5 4-12 0,-11 5 0 15,5 10 8-15,-16 10-8 0,-12 5 12 0,0 16 0 16,0-6 0-16,-12 10 0 0,-10 11 24 0,-12 14 4 16,5-4 0-16,1-11 1 0,6-5-9 0,-7-4-1 15,1-6-1-15,11-10 0 0,11-14-1 0,1-6 0 16,-12-10 0-16,5-5 0 0,12-15 4 0,0 0 1 0,0 0 0 15,0 0 0-15,-5-10 4 0,10-5 1 0,18-5 0 0,-12-5 0 16,-5-6-12-16,17-4-3 0,11-5 0 0,-1-5 0 16,1-11-7-16,0 6-1 0,6-5-1 0,11-5 0 15,5 4-25-15,1 6-5 0,-12 0-1 0,12-1 0 16,-1-4-6-16,1 10-2 0,-12 10 0 0,0 0 0 16,1 9-236-16,-1 1-48 0</inkml:trace>
  <inkml:trace contextRef="#ctx0" brushRef="#br0" timeOffset="27037.4453">20020 3423 1209 0,'-22'25'108'0,"22"-25"-87"0,11 10-21 0,0 0 0 0,-5 1 52 0,0-1 5 16,11-5 2-16,5-5 0 0,1 0 58 0,-1-5 12 15,-5 0 3-15,6-5 0 0,5-6-44 0,1 6-8 16,-12-5-1-16,-1-5-1 0,7-5-29 0,-6 0-5 15,0-5-2-15,-6 5 0 0,1-11 2 0,-7 1 0 16,7-5 0-16,-12 5 0 0,0-10-20 0,0-1-3 16,0 6-1-16,-6 0 0 0,0 5-20 0,1 5 0 15,-12 4 0-15,11 6 0 0,-5 5 14 0,-1 10-2 16,-10 5 0-16,-1 10 0 0,1 5-12 0,-1 5 0 0,-17 6 0 0,6 14 0 16,0 5 0-16,6 5 0 0,6 6 0 0,-7 4 0 15,-5-5-13-15,17 1 4 16,12-1 1-16,-1 0 0 15,-5 0-108-15,5-9-20 0,17-1-5 0,6 0-1 0</inkml:trace>
  <inkml:trace contextRef="#ctx0" brushRef="#br0" timeOffset="27323.929">21027 2915 1036 0,'0'0'92'0,"0"0"-73"16,6 11-19-16,-1 14 0 15,-5 0 169-15,0 0 31 0,-5 10 5 0,5 0 2 16,-12 11-65-16,7-1-13 0,-12 0-2 0,5-5-1 16,1 6-46-16,0-6-10 0,-1-5-2 0,1-5 0 15,5-10-22-15,-5 0-5 0,5 0-1 0,6-4 0 0,0-16 3 0,0 0 0 16,0 0 0-16,0 0 0 0,0 0 13 0,0 0 2 0,6-11 1 0,5-4 0 0,1 0-16 16,-1-10-3-1,6-5-1-15,6 0 0 0,-1-5-25 0,7-1-5 16,-1-4-1-16,6-5 0 0,5 0-8 0,7 5-14 15,4-6 3-15,1-4 1 0,6 5-98 0,5 0-19 0,6-6-4 16,6 6-1 0,-12 5-64-16,-6-5-14 0</inkml:trace>
  <inkml:trace contextRef="#ctx0" brushRef="#br0" timeOffset="27507.1511">21909 2579 1555 0,'0'0'138'0,"17"5"-110"15,-17-5-28-15,23 0 0 0,5-5 44 0,6 5 3 16,6 0 1-16,-1-5 0 16,6 0 31-16,12 0 6 0,0 0 2 0,5-5 0 15,0-1-37-15,6 1-7 0,-6 5-2 0,6-5 0 16,-17-5-33-16,5 5-8 0,-5-5 0 0,-6 5 0 31,-11-5-41-31,0 0-11 0,0 0-1 0,-5-5-866 0</inkml:trace>
  <inkml:trace contextRef="#ctx0" brushRef="#br0" timeOffset="27696.8798">22786 1769 1324 0,'0'0'59'0,"-12"-5"12"0,1 10-57 0,-6 0-14 0,-5 5 0 0,-1 11 0 16,0 4 152-16,1 10 27 16,-12 10 5-16,-6 10 2 0,12 1-75 0,-6 9-15 15,-6 10-4-15,1 6 0 0,-1 4-23 0,6-4-5 16,-5 4 0-16,5 1-1 0,-6-6-30 0,6 6-5 15,6 4-2-15,-6 1 0 0,11-11-26 0,1 0 0 0,5-4 0 0,6-6 0 32,5-9-104-32,0-1-20 0,6-5-4 0</inkml:trace>
  <inkml:trace contextRef="#ctx0" brushRef="#br0" timeOffset="28347.3385">22661 3227 1587 0,'12'10'35'0,"-12"-10"7"0,0 10 2 0,0 0 0 0,-6 5-35 0,6-5-9 0,-6 1 0 0,6-11 0 16,0 0 96-16,0 0 18 0,0 0 3 0,0 0 1 15,0 0-53-15,12 5-10 0,5 0-3 0,5-5 0 16,7 0-19-16,-1-5-4 0,6-11-1 0,0 6 0 0,0-5-3 0,0 5-1 0,5-10 0 0,-5 5 0 31,0-10 2-31,-6 5 0 0,6-5 0 0,-6 0 0 0,1 4-2 0,-1-4 0 16,0 10 0-16,1-5 0 0,-7 0-3 0,1 5-1 15,-6-10 0-15,0 10 0 0,-6-5-20 16,0 0 9-16,1-1-9 0,-7 6 0 0,-5 0 0 0,0 0 0 16,6 0 0-16,-6-5 0 0,-6 5 0 0,1 0 0 15,-1-5 0-15,6 5 0 0,-11 5 0 0,5 0 0 16,0-1 0-16,1 1 0 0,5 10 0 0,0 0 0 15,-17-5 0-15,5 5 0 0,1-5 0 0,0 10 0 0,0 0 0 0,-1 0 0 16,-5 0 0-16,0 11 0 16,6-1 0-16,-6 5 0 0,0-5 0 0,0 5 0 15,0 5 0-15,0 5 0 0,-5 5 0 0,5-4-11 16,0 4 0-16,5 0 0 0,-5 5 11 0,6 0 16 16,-6-4-4-16,11 4-1 0,1-10-11 0,5 5-11 15,-6-10 3-15,12 0 0 0,-6 1 8 0,11-6 11 16,-5-5-3-16,11 0 0 0,-6-5-8 0,12 0 8 15,-1-5-8-15,12 0 8 0,-6-10 12 0,6-5 3 0,6 5 0 0,0-10 0 16,-1 0-6-16,-5 0-1 0,0-5 0 0,11-6 0 16,-5-4 4-16,5 0 1 0,0-5 0 0,1 0 0 15,-1-1-21-15,0 6-8 0,0-5 0 0,6 5 0 16,-11 5 8-16,-1 5 11 0,-5 5-3 0,-5 10 0 16,-7 0-8-16,1 10-17 15,-6 5 4-15,0 10 1 0,-6 0 12 0,0 10 0 0,1 0 12 0,5 0-12 16,-12 6 13-16,1 4-4 0,0-5-1 0,-6 5 0 15,5-10-8-15,1 6 0 0,0-11 0 0,-1 5 0 16,1 0 0-16,11-5 0 0,-6-5 12 0,1 0-4 16,-1-5-80-16,6 1-16 0,0-1-3 0,5-5-1 15,-10-5-144-15,10-5-28 0</inkml:trace>
  <inkml:trace contextRef="#ctx0" brushRef="#br0" timeOffset="28527.8529">24460 3122 403 0,'0'0'17'0,"5"-10"5"0,-10-6-22 0,-1 6 0 16,0-5 0-16,-5 5 0 0,0 5 347 0,0 0 65 16,-6 0 12-16,-6 5 4 0,0 5-268 0,1 5-52 15,-12 5-12-15,-6 5-1 0,1 11-46 0,-1 4-9 16,-5 0-1-16,-6 0-1 0,-6 5 13 0,6-4 2 16,-5 4 1-16,11-5 0 0,-6-5-35 0,0 0-7 15,0 6-2-15,0-1 0 0,0 0-10 0,0 0 0 16,6-5 0-16,-6 10 0 15,0 1-203-15,17-6-42 0,6-5-9 0</inkml:trace>
  <inkml:trace contextRef="#ctx0" brushRef="#br0" timeOffset="29244.5056">27938 1885 1785 0,'17'-5'159'0,"0"-5"-127"16,-17 10-32-16,0 0 0 0,0 0 44 0,0 0 4 15,0 0 0-15,0 0 0 0,0 0 12 0,11 10 4 16,-5 5 0-16,-6 0 0 0,-6 10 0 0,-5 0 0 15,0 16 0-15,-6-1 0 0,-6 0-8 0,-5 11-2 16,-12-1 0-16,-5 15 0 0,-12 6-35 0,6-1-7 16,0 1-2-16,1 4 0 0,4 1-10 0,1 4 0 15,6 1 0-15,5 4 0 0,11-4 0 0,0-6 0 16,1 6 0-16,10-1 0 0,1-4-152 0,5-1-32 0,1 1-6 0,5 0-2 0</inkml:trace>
  <inkml:trace contextRef="#ctx0" brushRef="#br0" timeOffset="29612.1449">28690 3242 921 0,'74'-20'40'0,"-57"10"10"0,-23-10-40 0,0 5-10 0,6 0 0 0,-5 0 0 15,-7 10 300-15,1-5 57 0,5 0 12 0,-5 10 3 16,0 0-263-16,-6 5-52 0,-6 5-10 0,6 5-3 16,0 0-35-16,6 5-9 0,0 5 0 0,-6 0 0 15,0-5 0-15,11 5 0 0,0 1 0 0,1-1 0 0,-1-5 0 0,12 0-14 16,5 0 3-16,6-5 1 16,-6-5 10-16,12 0 0 0,5-5 0 0,12 0 0 15,-1 0 0-15,1-5 14 0,-6-5-3 16,-6 0-1-16,0 0 43 0,-5-5 9 0,0 0 2 0,-6-5 0 0,0 0-52 0,-6-5-12 15,0-5 0-15,6 0 0 0,-11-1 21 0,5 1 2 16,0-10 0-16,-5 0 0 0,0 5-15 0,-1 0-8 16,-5 4 10-16,-5 6-10 0,-1 0 0 0,-11 10 0 15,-11-5-11-15,-6 0 11 0,-11 5-35 0,-12 10 1 0,-11 0 0 0,0 5 0 32,-5-5-86-32,-1 10-16 0,-5-5-4 0</inkml:trace>
  <inkml:trace contextRef="#ctx0" brushRef="#br0" timeOffset="28989.3781">26846 2815 907 0,'29'-5'40'0,"-29"5"8"0,17-5-38 0,-17 5-10 15,0 0 0-15,0 0 0 0,0 0 118 0,0 0 22 16,0 0 4-16,11-15 0 0,0 5-48 0,6-5-11 0,6 5-1 0,5 0-1 15,17 0 36-15,1-1 7 0,10 1 2 0,6 0 0 16,6 0-76-16,6-5-16 0,16 5-2 0,1-5-1 16,-1 5-7-16,6 5-2 0,-5 0 0 0,-6 0 0 15,-6-5-24-15,-6 5 0 0,-5 0 0 0,-6 0 0 16,-5-5-150-16,-12 0-26 0,-5-5-4 0,5 0-2 0</inkml:trace>
  <inkml:trace contextRef="#ctx0" brushRef="#br0" timeOffset="31508.5902">3789 7299 403 0,'0'-10'36'0,"-6"10"-36"0,1-10 0 0,-1 0 0 0,0 10 316 0,1 0 57 16,-7 0 11-16,7 10 3 16,-6 0-271-16,-1 5-55 0,1 5-10 0,0 5-3 15,5 1-25-15,0-1-6 0,-11 10-1 0,6-5 0 16,5 5-16-16,1 0 0 0,-1-9 0 0,0-1 0 16,12-5 0-16,0-5 0 0,-1 0 0 0,7-5 0 0,-7-5 0 0,12 0 0 15,0-5 0-15,-5-5 0 0,5-5 13 0,-1 0 6 16,7-5 1-16,-6-5 0 15,6-10 15-15,-6-1 3 0,5-4 1 0,1 0 0 0,-6 0-7 16,0-5-2-16,-6-1 0 0,0-4 0 0,1 5-16 0,-1-5-3 16,-11 9-1-16,0 6 0 0,0 0-2 0,-6 10 0 15,-5 5 0-15,-6 5 0 0,-5 10 3 0,-1 5 0 16,-5 5 0-16,-6 10 0 16,0 5-31-16,0 5-5 0,6-4-2 15,5 4-681-15,0 5-136 0</inkml:trace>
  <inkml:trace contextRef="#ctx0" brushRef="#br0" timeOffset="31952.2287">5367 6067 1843 0,'-28'0'81'0,"16"6"18"0,1 4-79 0,-6 5-20 0,0 10 0 0,0 10 0 16,0 0 94-16,-5 15 15 0,-12 6 3 0,5 14 1 15,-5 11-73-15,-5-1-16 16,-1 10-2-16,1 1-1 0,-7 4-1 0,-4 6-1 0,4 0 0 0,-5-1 0 15,0-4-8-15,1-6-2 16,-1 1 0-16,0-1 0 0,11-15-18 0,-5-4-4 16,11-1-1-16,0-9 0 15,6-6-169-15,5-5-33 0,-16 20-8 0,16-34 0 0</inkml:trace>
  <inkml:trace contextRef="#ctx0" brushRef="#br0" timeOffset="31731.3929">4547 6872 1951 0,'-6'5'43'0,"1"-5"9"0,-7 5 1 0,7 5 2 0,-1 0-44 0,6 5-11 0,0-15 0 0,6 10 0 0,5 5 47 0,0-5 7 15,18-5 2-15,-1 5 0 16,6-10-20-16,5 0-4 0,7 0-1 0,-1-10 0 16,6 0-13-16,5 0-2 0,1-10-1 0,-6 5 0 15,11 0-15-15,-11 0-16 0,0 0 3 0,-6 0 1 16,-5 0-82 0,-7-1-16-16,-4-4-3 0</inkml:trace>
  <inkml:trace contextRef="#ctx0" brushRef="#br0" timeOffset="32724.9933">6187 5680 1440 0,'17'-5'128'0,"6"-5"-103"0,-12 5-25 0,12 0 0 16,-1 0 77-16,-11 10 11 0,1 5 1 0,-7 5 1 0,1 11-10 0,-6 9-3 15,-6 0 0-15,-11 15 0 16,-5 5-34-16,-6 11-7 0,-6 4-2 0,0 16 0 15,-6 4-7-15,-5 11-2 0,-6-1 0 0,6 1 0 16,-6-1-8-16,6 1-1 0,-12-1-1 0,12 1 0 0,-6-6-6 0,6 1-1 16,-1-16 0-16,1 1 0 0,0-16-8 0,0 1 0 15,-1-11 9-15,7-10-9 0,-1-15 8 0,12 0-8 16,0-9 10-16,5-6-10 0,0-10 0 0,1 0 0 16,10-10 0-16,1-5 0 0,0-6 31 0,11-9 3 15,-6-10 1-15,18 0 0 0,4-5-24 0,7-5-11 16,5-6 10-16,6 6-10 0,6-5 0 0,5 4-15 15,6 11 2-15,-11 10 0 0,-1 10 13 0,1 5-12 0,-1 5 12 0,-5 15-12 16,0 10 12-16,-5 0-12 16,-1 10 12-16,-6 1-12 0,1 4 12 0,0 0-11 15,11-10 11-15,-12 5-10 0,12 0 1 0,-6-4 0 16,1-11 0-16,5 0 0 0,0-5-8 0,-6-5-2 16,6 0 0-16,0-10 0 0,11-5 8 0,-5-5 2 15,-1 0 0-15,1 0 0 0,-6-6 9 0,5-4 0 0,1-5 0 0,-6 5 0 16,0-10 0-16,5 5 0 0,-5-1 10 0,0-4-10 15,-6 0 9-15,-5 5-9 0,0 0 8 0,-1 0-8 16,1-6 8-16,-12 6-8 0,1 0 8 0,-1 0-8 16,-5-5 12-16,-1 10-4 0,-5-1 0 0,-5 6 0 15,-1 0 2-15,0 0 0 0,-5 5 0 0,-6 5 0 16,0 5-1-16,-6 5 0 0,1 0 0 0,-1 5 0 16,-5 5-9-16,0 10 0 0,-1 0 0 0,-5 5 8 15,0 6-8-15,0 4 0 0,-5 5-10 0,-1 0 10 16,1 10 0-16,5 1 0 0,-6 4-8 0,12 0 8 15,5 1-8-15,6-6 8 0,0 0-13 0,0 0 5 16,6-9 8-16,11-6 0 0,0-5 8 0,6-5-8 16,5-5 0-16,6-10 9 0,6-5-9 0,11-5 0 0,0 0 21 0,5-15-2 15,12 0-1-15,6-10 0 0,10-5 2 0,-4-10 1 16,10-11 0-16,6-4 0 0,0 0 0 0,12 5 0 16,-12-11 0-16,6 11 0 0,0-5 7 0,-6 9 2 15,-5 1 0-15,-7 15 0 0,-4 5-10 0,-13 15-1 16,-4 0-1-16,-7 10 0 0,-5 5 6 0,-11 5 2 0,5 10 0 0,-5 0 0 15,-6 10-7-15,0 5-2 16,-6-4 0-16,6 4 0 0,-6 0-9 0,6 5-8 16,-5 5 9-16,5-4-9 0,-6-1 0 0,6-5 0 15,-6 0 0-15,0 0 0 16,12 1-158-16,0-6-25 0,-6 0-5 0,0 0-930 0</inkml:trace>
  <inkml:trace contextRef="#ctx0" brushRef="#br0" timeOffset="30801.8667">1827 6952 1144 0,'0'0'51'0,"0"-10"10"0,0 0-49 0,-6 5-12 0,-5-5 0 0,5 0 0 16,6 10 96-16,0-10 17 0,-11 0 3 0,5 0 1 15,0 0-45-15,1 5-8 0,-7 0-3 0,-5 0 0 16,0-5-27-16,6 5-6 0,-11 0 0 0,-1 0-1 15,0 0 9-15,1 5 1 0,-1-5 1 0,0 5 0 16,1 0-22-16,-1 0-5 0,-5 5-1 0,0 0 0 16,-1 5-10-16,-5 5 0 0,0 0 0 0,-5 10 0 15,-6 0 0-15,5 10 0 0,-5 10 0 0,0 11 0 16,5-1 8-16,6 5-8 0,0 11 0 0,6-6 8 16,5 6-8-16,6 4 0 0,23-10 0 0,0-4 0 0,-6-11 0 0,11-5 0 15,6-5 0-15,0 1 0 16,5-11 0-16,-5-5 0 0,0-5 0 0,-5-5 0 15,5-10 0-15,0-5 0 0,-17 0 0 0,17-10 0 16,0-5 0-16,5-10 0 0,-5 0 14 0,6-11-4 0,5-4 2 16,-5-5 0-16,5 0 0 0,-5-11 0 0,-1 1-12 0,6-5 10 15,1 0-10-15,-7-6 10 0,1-4-10 0,-6 9 12 16,11-4-12-16,-5 15 12 0,5 5 6 0,-5 14 2 16,-6 6 0-16,0 5 0 0,0 10-20 0,-6 10 8 15,0 5-8-15,-5 10 0 0,5 10 0 0,1 11 0 16,-7 4 0-16,1 10 0 0,0 5 0 0,-1 1 0 15,6 4 0-15,-5 0-664 16,-6 1-136-16</inkml:trace>
  <inkml:trace contextRef="#ctx0" brushRef="#br0" timeOffset="31152.7347">2115 7324 864 0,'11'-45'76'0,"-11"25"-60"0,6-5-16 16,0 0 0-16,5-1 93 0,0 1 16 0,1 0 3 0,5 10 1 15,-6 0-2-15,0 10-1 0,0 0 0 0,6 5 0 16,-5 10-30-16,5 0-5 0,0 5-2 0,0 5 0 16,0 5-25-16,0 1-6 0,0-1-1 0,-6 0 0 15,6 10-18-15,-6-5-4 0,6-5-1 0,-6 0 0 16,1 1-8-16,-1-6-2 0,-5-5 0 0,-1 0 0 0,1 0-8 0,-6-15 0 16,0 0 9-16,0 0-9 15,0 10 8-15,0-10-8 0,0 0 10 0,0 0-10 16,0 0 18-16,0 0-2 0,0 0-1 0,-6-5 0 15,-5-10-15-15,11 5 0 0,-6-5 0 0,12-5 0 16,0-5 13-16,5-6 0 0,0 1 0 0,6-5 0 16,6-5-5-16,0 0 0 0,-1-6-8 0,6 6 12 0,1 0-12 15,-1 0 9-15,-5 10-9 0,5 9 8 0,0 1 8 16,-5 10 2-16,-1 5 0 0,1 10 0 0,0 5 6 0,-6 5 2 16,-6 0 0-16,0 16 0 0,1 4-10 0,-1 0-3 15,0 0 0-15,1 5 0 0,-7 6-13 0,1-6 0 0,-1 0 0 0,7 0 0 31,-7 1-116-31,1-1-25 0</inkml:trace>
  <inkml:trace contextRef="#ctx0" brushRef="#br0" timeOffset="36315.441">9297 7178 172 0,'0'0'8'0,"0"0"1"0,0 0-9 0,0 0 0 15,0 0 0-15,0 0 0 0,12-5 124 0,-12 5 24 16,0 0 4-16,0 0 0 0,0 0-90 0,5-10-18 15,7 5-4-15,-1 0-1 0,-11 5 7 0,6-10 2 16,-1 0 0-16,1 5 0 0,-6 5 13 0,11-10 3 16,1 0 1-16,-1 5 0 0,-11 5 19 0,6-10 3 15,-6 10 1-15,0 0 0 0,0 0-11 0,0 0-1 16,0 0-1-16,0 0 0 0,0 0-13 0,0 0-2 0,0 0-1 0,0 15 0 16,-6 10-4-16,-5 5-1 0,-6 1 0 0,-6 9 0 15,0 0-14-15,-5 5-2 16,0 0-1-16,0 1 0 0,-6-1-25 0,0 0-4 0,0-10-8 0,6 6 11 15,-1-6-11-15,1-5 0 0,5-5-12 0,1-5 12 32,10 5-62-32,1-10-5 0,5-5-1 0,6-10-929 0</inkml:trace>
  <inkml:trace contextRef="#ctx0" brushRef="#br0" timeOffset="34786.9307">9575 6942 1494 0,'0'0'66'0,"0"0"14"0,0 0-64 0,0 0-16 0,0 0 0 0,0 0 0 16,0 0 96-16,-12 10 16 15,1 5 3-15,0 0 1 0,-1 0-39 0,1 1-7 0,-6 4-2 0,0 0 0 16,0 5-33-16,0 5-7 0,0-5-2 0,-5 5 0 16,5 1-26-16,-6-1 0 0,6-10 0 0,0 5 0 15,0-5 9-15,0 5 0 0,6-10 0 0,0 5 0 16,-1-5-9-16,7-4-12 0,-1-1 2 0,6 5-660 0,0-15-132 0</inkml:trace>
  <inkml:trace contextRef="#ctx0" brushRef="#br0" timeOffset="36905.4821">11888 5590 691 0,'0'-10'61'0,"0"10"-49"0,0-5-12 0,-6-5 0 15,6 10 168-15,0 0 32 16,0 0 5-16,-6 25 2 0,1 0-55 0,-1 10-10 16,0 15-2-16,1 6-1 0,-7 4-31 0,1 5-5 15,-6 6-2-15,-5 4 0 0,5-4-17 0,-6 4-3 16,-11 5-1-16,11 1 0 0,-5-1-28 0,6-9-7 0,-7-1-1 0,1-5 0 16,5 1-35-16,6-1-9 15,0-10 0-15,0 1 0 16,6-1-174-16,5-5-37 0,1-4-7 0</inkml:trace>
  <inkml:trace contextRef="#ctx0" brushRef="#br0" timeOffset="37235.6086">12487 6565 1220 0,'0'0'27'0,"0"0"5"0,0 0 2 0,0 0 0 0,6 15-34 0,-1 0 0 0,-5 5 0 0,0 6 0 16,-5 4 109-16,-1 0 15 0,-5 0 4 0,-6 5 0 16,0 5-26-16,6-4-5 0,-6-1-1 0,5-5 0 15,1 0-54-15,5 0-11 0,1-5-3 0,5 1 0 0,11-6-12 0,-5 0-2 16,11 0-1-16,5-10 0 16,1 5 7-16,5-10 2 0,6-5 0 0,-6 0 0 15,6-10-22-15,0 0 0 0,-5-5 0 0,4-5 0 16,1-5 24-16,-5 0 0 0,5-1 0 0,-6-4 0 15,0 5 8-15,-5-5 3 0,-6 0 0 0,0 0 0 0,0-6-4 0,-6 6-1 16,-5 0 0-16,-1 0 0 16,-5 0-18-16,0 5-4 0,-11-1-8 0,0 6 12 0,-1 0-1 0,-10 10-1 15,5 5 0-15,-11 5 0 0,-6 5-24 0,-6 5-5 16,0 5-1-16,-5 5-748 16,0 6-151-16</inkml:trace>
  <inkml:trace contextRef="#ctx0" brushRef="#br0" timeOffset="36622.2498">10983 6550 1515 0,'-17'-5'67'0,"17"5"14"0,-11-5-65 0,5 5-16 0,6 0 0 0,-6 0 0 15,-5-5 106-15,11 5 18 16,0 0 3-16,0 0 1 0,0 0-60 0,17-5-11 16,6 5-2-16,10-5-1 0,1-5-27 0,12-5-6 15,-1 5-1-15,11 0 0 0,12 0-8 0,6 5-1 16,-6 0-1-16,0-5 0 0,-6 5-20 0,-6-6-4 16,-5 6-1-16,0-5 0 15,-6 5-131-15,-5 0-26 0,-6 5-6 0</inkml:trace>
  <inkml:trace contextRef="#ctx0" brushRef="#br0" timeOffset="38423.202">17260 6223 1670 0,'0'0'148'0,"-5"10"-118"0,-1 0-30 0,6 16 0 16,-11 4 104-16,-1 5 14 15,-5 10 3-15,6-5 1 0,-6 6-58 0,6-6-11 16,-6 0-2-16,6 0-1 15,-1-10-31-15,7 1-7 0,-1-6 0 0,0-5-1 16,6-5-11-16,0-15 0 0,0 0 0 0,12 10 0 0,5 0 0 0,5-10 0 16,1-10 9-16,11 0-9 0,0-5 36 0,5 0 2 15,7-10 1-15,-1-1 0 0,-6-4-17 0,1 5-3 16,0 0-1-16,-12-5 0 0,0-10-8 0,-5 4-2 16,-1 6 0-16,-5-5 0 0,-5 0 26 0,-7 5 5 15,-5 5 1-15,0 0 0 0,-11 4-32 0,0 11-8 16,-12 0 0-16,-5 0 0 0,-6 10-26 0,-6 5-6 0,1 10-2 0,-12 0 0 31,0 1-167-31,6 4-34 0</inkml:trace>
  <inkml:trace contextRef="#ctx0" brushRef="#br0" timeOffset="38840.6442">18821 5263 288 0,'-11'-10'25'0,"0"0"-25"16,-1 0 0-16,7 5 0 0,5 5 312 0,-12 0 56 16,1 5 12-16,-6 10 3 0,11 0-214 0,-10 15-42 15,-7 16-9-15,-5 4-2 0,5 10-35 0,-11 5-7 16,6 6-2-16,-12 9 0 0,-5 1-19 0,0-1-4 15,5 11-1-15,-11-1 0 0,-11-9-32 0,5 4-8 16,12-5 0-16,0 1-8 0,5-6 0 0,1-9-19 16,5-11 3-16,6 0 0 15,5-9-63-15,-5-6-12 0,5 0-2 0,0-15-587 16,6-5-116-16</inkml:trace>
  <inkml:trace contextRef="#ctx0" brushRef="#br0" timeOffset="38627.899">17973 5866 921 0,'23'-15'40'0,"-6"0"10"32,-6 0-40-32,11 5-10 0,1 0 0 0,17 0 0 0,5 0 268 0,6 0 52 0,-12 5 11 0,18 5 1 15,5-5-226-15,0 0-46 0,-11 0-8 0,0 5-3 16,0 0-29-16,-6 0-5 16,1-5-2-16,-12 5 0 0,-6-5-23 0,6 5-5 0,0 0-1 0,-12 0-668 15,-10-5-135-15</inkml:trace>
  <inkml:trace contextRef="#ctx0" brushRef="#br0" timeOffset="37758.361">15343 6334 1324 0,'0'-15'118'16,"-5"0"-94"-16,5-5-24 0,0-5 0 16,0 4 160-16,-6 1 28 0,6 0 6 0,0 5 1 15,-6-10-107-15,1 10-22 0,5-5-4 0,-6 5-1 16,0-5-41-16,1 5-9 0,-7 4-2 0,1 1 0 0,0 0-9 0,-6 5 0 15,0 5 9-15,-6 0-9 0,-5 10 12 0,-6 5-1 16,-6 11-1-16,-5 4 0 0,0 0-2 16,0 5 0-16,-1 10 0 0,7 6 0 0,5-6-8 0,6 0 8 15,-1 5-8-15,12-9 8 0,0 4-8 0,6-5 8 16,5-10-8-16,1 0 8 0,10 1-8 0,1-11 0 16,0 0 0-16,5-5-11 0,12-5-4 0,-1-5-1 15,7-10 0-15,4-5 0 0,7-5 16 0,0-5 0 16,11 0 0-16,-6-11 10 0,0 1-1 0,0-5 0 15,0-5 0-15,1 0 0 0,-1-1 19 0,-5 6 4 16,-7-5 1-16,1 0 0 0,-5 10-18 0,-1 4-4 16,-11 6-1-16,0 5 0 0,0 0 36 0,-11 10 7 15,-6 5 2-15,0 0 0 0,5 10-40 0,-10 10-15 16,-1 5 11-16,-5 11-11 0,-6 4 0 0,5 0 0 16,1 0 0-16,0 6 0 15,5-1-102-15,-5 5-17 0,-1-5-3 0,7-4-963 0</inkml:trace>
  <inkml:trace contextRef="#ctx0" brushRef="#br0" timeOffset="38102.6118">15683 6198 1638 0,'39'-40'36'0,"-22"30"7"0,6-5 1 0,-1 5 3 0,7 0-38 0,-1 5-9 0,0 5 0 0,6 5 0 15,0 5 98-15,0 10 18 16,-6 0 3-16,6 10 1 15,0 5-40-15,-11 11-7 0,5-1-1 0,-11 5-1 0,-6 0-15 0,-5 1-2 16,-6-6-1-16,0 0 0 0,0-10-39 0,-6 1-14 16,1-1 9-16,-7-10-9 0,7 0 16 0,-7-10-3 15,7 0 0-15,-1 0 0 0,0-5-5 0,6-10 0 16,0 0-8-16,0 0 12 0,0 0 16 0,0-15 4 16,0-5 0-16,6-5 0 0,5-5-20 0,1-5-3 15,5-11-1-15,5 1 0 0,1-5-8 0,5-5-11 16,0 4 3-16,1 1 0 0,5 5 8 0,0 0 0 15,-1 4 0-15,-4 6 0 0,5 10 0 0,-12 5 8 16,1 5-8-16,0 5 11 0,-1 10-11 0,-5 5-9 16,6 10 9-16,-12 0-13 0,0 10 13 0,1 5 0 15,-1 5 0-15,0 6 0 0,-11 4-88 16,6 0-19-16,-6 5-3 0,0 1-987 0</inkml:trace>
  <inkml:trace contextRef="#ctx0" brushRef="#br0" timeOffset="39619.4545">19438 4811 1958 0,'5'-15'43'0,"7"5"9"0,5 0 1 0,-6 4 3 0,0 1-45 0,-11 5-11 0,0 0 0 0,0 0 0 15,17 11 69-15,-11 9 12 0,-6 5 3 0,0 10 0 16,0 10-32-16,-6 10-7 0,-11 16-1 0,-5 4 0 15,-7 6-35-15,7 14-9 0,-12 11 0 0,-6 9 0 16,-5-4 35-16,0-5 5 0,5-6 0 0,-5 6 1 16,-6-11 0-16,0-4 0 0,0-11 0 0,0 6 0 15,0-6-41-15,1-5 0 0,-13-4 0 0,12-6 0 0,6-20 0 0,6 1 0 16,-1-11 8-16,6-10-8 0,6-5 0 0,11-5 0 16,6-5 0-16,-1-5 0 0,-10-10 0 0,16-5 0 0,12 0 0 0,5-5 0 15,-11-5 0-15,17-5 0 16,0-5 0-16,11-1 0 15,6-4-16-15,-6 0-8 0,1-10-1 0,10 5-1 0,12 4 26 0,-11 6-10 16,-12 5 10-16,12 10 0 0,-7 0-10 0,1 15 10 16,-5 5-8-16,-7 5 8 0,-5 10-10 0,0 0 10 15,12 0-12-15,-7 6 12 0,-16 9-9 0,11-5 9 16,11 5 0-16,0 0-9 0,1-10-3 0,-1 1 0 16,11-1 0-16,1-10 0 0,11-5 0 0,0-5 0 15,-6-5 0-15,6-5 0 0,6-5 12 0,-1 0 0 16,-11-10 0-16,1-6 0 0,-1-4 11 0,0 0-3 15,0-5 0-15,-11 5 0 0,-5-10 0 0,-7-1-8 0,12-4 12 0,-11 0-4 16,-6-5-8-16,0-1 12 0,5 6-12 16,-5 0 12-16,0 0-12 0,-5-1 0 0,10 6 0 0,-5 5 0 0,6 0 0 0,-6 5 0 15,-6 4 0-15,0 6 0 16,1 5 0-16,-7 5 0 0,-5-5 0 0,0 15 0 16,0 0 0-16,-17 0-14 0,0 5 5 0,-11 5 1 0,0 10-4 0,0 0 0 0,5 6 0 0,-5 4 0 31,-12 0 12-31,0 5 0 0,12-5 0 0,6 5 0 15,-1 1 0-15,6-6 0 0,-6 0 0 0,12 0 0 16,11 0 0-16,0-5 0 0,-6 1 0 0,12 4 0 0,11-10 0 0,0 0 0 16,-6-5 0-16,1 0 0 15,-1-5 0-15,6-5 0 0,5 5 0 0,1-10 0 0,-12 0 0 16,12-5 8-16,5-5 0 0,6 5 0 0,6-5 4 16,-1-5 0-16,7 0 1 0,5-5 0 0,5 0-13 0,1 0 9 15,-1-1-9-15,1 1 8 16,-6-5 0-16,5 10 0 0,-5 0 0 0,6 0 0 0,-1 0 8 15,-11 5 0-15,1 5 1 0,-7 0 0 0,-10 5-17 16,-1 5 0-16,-11-5 0 0,0 10-9 0,-6-5 58 0,0 5 12 16,-5 5 3-16,0 0 0 0,-6 0-56 0,0 5-8 15,0 0 0-15,0 6-10 0,0 4 10 0,5-5 0 16,1 5 10-16,5-5-10 16,6 0-146-16,0 0-35 0,12 1-7 0,-7-6-902 0</inkml:trace>
  <inkml:trace contextRef="#ctx0" brushRef="#br0" timeOffset="42205.5133">24104 6083 979 0,'0'0'87'0,"0"0"-70"16,0 0-17-16,0 0 0 0,0 0 72 0,11 15 10 15,-11-15 2-15,0 0 1 0,5 10-4 0,12 5-1 16,-5-10 0-16,5 5 0 0,0-5-8 0,5-5-1 0,7 0-1 0,-1-5 0 16,0 0-27-16,6 0-6 0,0-5-1 0,0 0 0 15,0 0-6-15,0-5-2 0,-6 5 0 0,0-11 0 16,1 6-12-16,-1 0-4 0,-5 5 0 0,-1 0 0 15,-11-5-12-15,6 0 9 0,-5 0-9 0,-1 0 8 16,-5 0-8-16,-1 0 0 0,1 5 0 0,-6-6 0 16,0 1 8-16,0 5 0 0,-6 0 0 0,1 0 0 0,-1 0 17 0,-5 5 3 15,-6-5 1-15,-6 10 0 0,6 0-15 0,-5 5-3 16,-7 0-1-16,-5 5 0 16,0 5-1-16,0 5 0 0,6 6 0 0,-6 4 0 15,12 5 5-15,-7 0 1 0,1 10 0 0,0 1 0 16,5 4-15-16,12 5 0 0,0 0 0 0,-1-4 0 0,7-6 12 15,5 0-1-15,11 0 0 0,-5-9 0 16,5-1-11-16,6 0-12 0,11-5 2 0,0 0 1 16,1-10-42-16,10-4-8 0,1-1-1 0,11-10-608 15,-6 0-120-15</inkml:trace>
  <inkml:trace contextRef="#ctx0" brushRef="#br0" timeOffset="39851.8208">23153 5962 2764 0,'-17'50'246'0,"12"-35"-197"15,-7 5-39-15,7 11-10 16,-1 14 0-16,0 5 0 0,-5 10 0 0,-11 6 8 16,5-6 14-16,-6 0 2 0,-5-9 1 0,-6 9 0 15,-11-10-25-15,-12 1 0 0,-11-1-14 0,-5 0 5 16,-12 5-145-16,0 1-29 0</inkml:trace>
  <inkml:trace contextRef="#ctx0" brushRef="#br0" timeOffset="42461.7512">25246 5640 1317 0,'0'0'58'0,"-6"-5"13"0,1 0-57 0,5 5-14 16,0 0 0-16,0 0 0 0,0 0 96 0,0 0 16 16,0 0 3-16,17-5 1 0,5-5-44 0,6-5-8 15,6 5-1-15,12-5-1 0,-1 5 14 0,6-10 2 0,-6 0 1 0,12-1 0 16,5 1-24-16,6 0-5 0,-6 0-1 0,11 0 0 15,-10 0-39-15,-7 5-10 0,1-5 0 0,-12 0 0 16,0-1 0-16,-5 6-14 0,-1 0 3 0,-5 0 1 31,-11 0-170-31,-6 5-35 0,17-15-6 0,-34 25-2 0</inkml:trace>
  <inkml:trace contextRef="#ctx0" brushRef="#br0" timeOffset="42672.5274">26196 4871 1076 0,'0'0'48'0,"0"0"9"0,0-10-45 0,0 10-12 15,0 0 0-15,0 0 0 0,0 0 148 0,-11 10 28 16,5 15 6-16,-5 5 1 0,-12 6-49 0,1 9-10 16,-1 10-1-16,0 10-1 0,-5 1-43 0,5 4-9 15,1 1-2-15,-1 9 0 0,6 0 4 0,0 1 0 16,-5-6 0-16,5 6 0 0,0-6-48 0,-6-5-8 15,6 1-3-15,0-1 0 16,0-4-37-16,0-1-8 0,6 0-2 0,-6-4-1143 0</inkml:trace>
  <inkml:trace contextRef="#ctx0" brushRef="#br0" timeOffset="43057.6222">27282 5836 1728 0,'0'0'38'0,"0"0"8"0,6-15 2 0,-6-5 0 0,5 0-39 0,-10 0-9 0,5 0 0 0,-12 0 0 31,7-1 104-31,-1 11 20 0,-5-5 3 0,-6 5 1 0,5 10-103 0,-10 0-25 16,-1-5 0-16,0 0 0 0,-16 0 56 0,5 5 7 16,-6 5 1-16,1 5 0 0,-1 5-52 0,-5 5-12 15,5 1 0-15,-5 9 0 0,0 5 0 0,0 5 0 16,-1 5 0-16,7 1 0 0,5 4 54 0,6 5 8 16,-6-4 2-16,5 4 0 0,7-5-52 0,5 5-12 15,5-4 0-15,7-1 0 0,10-5 0 0,1 0 0 16,5 1 0-16,18-6 0 0,-1-10 0 0,17-5 0 15,12-5 0-15,16 0 0 16,1-5-48-16,11-4-13 0,-1-6-3 0,13-5-682 16,-7 0-137-16</inkml:trace>
  <inkml:trace contextRef="#ctx0" brushRef="#br0" timeOffset="43356.7495">28164 6238 2242 0,'0'0'49'0,"0"0"11"0,0 0 1 0,0 0 3 0,0 0-52 0,0 0-12 16,0 0 0-16,-6 10 0 0,-5-5 42 15,6 1 6-15,-7 4 0 0,12-10 1 16,-5 10-244-16,-1 5-49 0,0 10-9 0,6-25-3 0</inkml:trace>
  <inkml:trace contextRef="#ctx0" brushRef="#br0" timeOffset="44899.8273">1810 10175 1209 0,'0'-10'108'0,"0"-6"-87"16,0 6-21-16,5-5 0 0,1 0 186 0,-6 5 33 15,0 10 6-15,17-10 2 0,-6 0-113 0,6 5-22 16,0 10-5-16,6 0-1 0,-1 5-47 0,1 5-10 0,0 0-1 0,-1 10-1 0,1 1-12 0,5 4-3 16,-17 0 0-16,6 5 0 0,-5 0-4 0,-12 0-8 15,0 6 11-15,0-1-11 16,-12-5 0-16,-5 0 0 0,6 0 0 0,-6-4-12 16,0-1 12-16,6-10 0 0,-6 0-10 0,6-5 10 15,-1 0 0-15,7-5 0 0,5-10 0 0,0 0 0 16,0 0 10-16,0 0 3 0,0-20 1 0,0 0 0 0,5-5-3 0,7-5-1 15,5 0 0-15,0-6 0 0,5-4 0 0,6 0 0 16,6-10 0-16,0 4 0 16,0 1 2-16,6 5 0 0,5 0 0 0,-11 10 0 15,0 4-12-15,-6 6 8 0,-5 15-8 0,5 5 8 0,-5 10-16 0,-1 5-4 16,-10 11-1-16,5 9 0 0,-6 0 13 16,0 0 12-16,-5 10-3 0,0-4 0 15,5 4-44-15,-5 5-9 0,-1-5-1 0,7 1-708 16,5-1-142-16</inkml:trace>
  <inkml:trace contextRef="#ctx0" brushRef="#br0" timeOffset="44523.8356">1335 9938 921 0,'-17'0'40'0,"17"0"10"0,0 0-40 0,0 0-10 15,-6 0 0-15,0-5 0 0,-5 0 118 0,11 5 22 16,-6-10 4-16,1 5 0 0,-1-5-33 0,-5 0-7 0,5 10-2 0,6-10 0 16,-11 0-50-16,5 0-11 15,0 5-1-15,-5 0-1 0,11 5-15 0,-6-10-2 16,-10 0-1-16,4 5 0 0,1 0-21 0,-6 5 0 0,-6 0 0 0,-5 5 0 15,5 10 23-15,-5 0 0 16,0 5 0-16,-12 5 0 0,-5 10-7 0,5 16 0 0,6-1-1 0,1 0 0 0,-13 10 9 0,7 6 1 16,5-6 1-16,6 5 0 15,-1 1-26-15,7-1 0 0,5-4 0 0,5 4 0 16,7-15 0-16,5 0 0 0,5-9 0 0,7-6 0 16,5-5 0-16,5-10 0 0,-5-5 0 0,11-10 0 15,18 0-11-15,-18-10-7 0,-11-5-2 0,17-10 0 16,17-5-4-16,-6-5 0 0,-17-5-1 0,12-6 0 15,5-4 16-15,-5-5 9 0,-6 0-10 0,-6-1 10 16,-5 1 0-16,-1-5 13 0,6-1-1 0,-5 1 0 16,-6 0 12-16,-6 0 3 0,1-1 0 0,-1 11 0 0,0 10-3 0,-5 5-1 15,0 10 0-15,-1 4 0 0,-5 16 7 0,0 0 2 16,0 0 0-16,12 16 0 0,-12 9-12 0,11 5-1 16,0 10-1-16,1 5 0 0,-1 6-18 0,0-1 0 15,0 0 0-15,1 5-9 16,10-4-127-16,-5-1-24 0,-5 0-6 0</inkml:trace>
  <inkml:trace contextRef="#ctx0" brushRef="#br0" timeOffset="45371.06">3738 10054 1969 0,'0'0'43'0,"6"-10"9"0,-1-5 1 0,-5 0 3 0,6 0-44 0,0-5-12 0,-6 4 0 0,-6 1 0 0,6 0 72 0,-11 0 12 31,5-5 2-31,-5 5 1 0,0 0-24 0,-6 0-5 0,0 5-1 0,0 5 0 16,0 0-39-16,-6 5-8 0,0 5-2 0,1 0 0 15,-6 5-8-15,-6 15 0 0,0 0 0 0,5 10 0 16,-10 6 0-16,-1 9-12 0,6 0 4 0,0 5 8 16,6 6-9-16,0 4 9 0,0-5 0 0,5 6 0 15,6-1 0-15,6-5-8 0,-1-4 8 0,7-1 0 16,-1-5 0-16,12-4 0 0,-6-11-8 0,11-5 8 15,-5-5 0-15,11-5 0 0,-6-15 0 0,0 0 0 16,6-10 0-16,6-5 11 0,-6-10-2 0,11 0 0 0,6-15 9 0,-6-1 2 16,6-14 0-16,0 0 0 15,0-5-12-15,0-6-8 0,0-4 12 0,5-5-12 0,-5-6 0 0,0-4 0 16,-5-6 0-16,5-4 0 0,-6-1 18 0,0-4-3 16,0 4-1-16,-5 6 0 0,0-1-14 0,-1 6 0 15,7 0 0-15,-7 9 0 0,1 11 0 0,-1 10 0 16,-5 9 0-16,0 11 0 0,-5 10 0 0,-1 15 0 15,-11 5 0-15,0 10 0 0,6 15 20 0,-12 10-3 16,0 11 0-16,1 4 0 0,-12 0-17 0,0 6 10 16,-6 4-10-16,0 5 8 0,7 1-8 0,-7 4 0 15,0 0 0-15,1 1 0 0,5 4 0 0,5-10 0 16,1 6 0-16,5-6 0 16,6 1-100-16,-5-1-13 0,10 0-3 0,1-4-618 15,-6-1-124-15</inkml:trace>
  <inkml:trace contextRef="#ctx0" brushRef="#br0" timeOffset="46872.4192">8574 10029 1890 0,'0'0'41'0,"0"-15"9"0,0 5 2 0,0-10 1 0,0-1-42 0,0-4-11 0,-6 10 0 0,0-5 0 15,1 5 63-15,-1 0 10 16,-5 5 3-16,-1 0 0 0,1 0-43 0,-6 0-8 0,6 5-1 0,-6 10-1 16,-6 5-11-16,6 0-1 15,-11 10-1-15,5 10 0 0,-11 5-10 0,6 16 8 16,-6-6-8-16,6 10 8 0,-12 0-8 0,12 6 0 0,0-1 0 0,5-5 0 16,0 1 8-16,1-6-8 0,-1 5 0 0,12-15 8 0,0 1-8 15,5-6 0-15,0-5 0 0,1-10 0 0,10-5 0 0,1-5 0 16,5-5 0-16,1-10 8 15,10-5 9-15,1-10 2 0,5-10 0 0,6-5 0 16,6-5 7-16,-1-6 2 0,6-9 0 0,6 0 0 16,-5-1-17-16,5-9-3 0,-1 0-8 0,1-6 12 0,-11 1-12 0,5-5 11 15,0-1-11-15,-5-4 10 0,5 4-2 0,-11-4 0 16,0-1 0-16,-6 1 0 16,1 5-8-16,-1 4 0 0,-5-9 0 0,-6 4 0 15,5 6 0-15,1 10 0 0,-12 4 0 0,0 11-11 16,1 10 11-16,-7 10 0 0,1 5 0 0,0 10 0 15,-6 10 13-15,0 0 5 0,-6 15 1 0,0 15 0 0,-5 10-19 0,-6 10 0 16,0 11-8-16,-6 4 8 0,7 0 0 0,-7 6 0 0,-5 4 0 0,-1 1 0 0,7-1 0 0,-1 0 0 31,0-4 0-31,-5 9 0 0,11-9 0 0,6-1 0 16,-6-5 0-16,6-4 0 16,-6-6-101-16,5 0-18 0,12-10-3 0,0-4-910 0</inkml:trace>
  <inkml:trace contextRef="#ctx0" brushRef="#br0" timeOffset="47173.8455">9823 9481 1944 0,'0'-5'43'0,"0"-5"9"0,-5 0 1 0,-1 0 1 0,6 5-43 0,0 5-11 0,-6-10 0 0,-5 10 0 0,0-5 71 0,-6 10 12 16,0 5 2-16,-6 5 1 15,-5 10-55-15,-6 5-11 0,11 5-3 0,1 10 0 16,-12 6-2-16,6 9-1 0,-1 0 0 0,7-4 0 16,5 4 13-16,5-5 2 0,-5 1 1 0,6-6 0 15,6-10-9-15,-1 5-1 0,0-9-1 0,6-1 0 16,0-5 12-16,0 0 2 0,-5-10 1 0,5 5 0 16,0 0 14-16,-6-10 4 0,0 1 0 0,1-1 0 0,-7 0-16 0,1 5-2 15,0 0-1-15,-6 0 0 0,-6-5-33 0,0 10 0 16,-5 5-10-16,-6 1 10 15,0-6-127 1,-5 10-17-16,-7-5-4 0,-4 0-1012 0</inkml:trace>
  <inkml:trace contextRef="#ctx0" brushRef="#br0" timeOffset="46039.1663">6034 10250 1522 0,'0'0'33'0,"0"0"7"0,0 0 2 0,0 0 2 0,0 0-36 0,0 0-8 0,0 0 0 0,12 15 0 0,-1-10 69 0,0 0 12 16,1-5 3-16,4-5 0 15,1 0-14-15,0-5-2 0,6 0-1 0,-6-5 0 16,6-5-13-16,-6 0-2 16,5 0-1-16,-5-6 0 0,6-4-31 0,-6 5-7 0,0 0-1 0,0-5 0 15,5 0 7-15,-5 0 1 0,-5-1 0 0,-1 1 0 16,0-5-20-16,-5 5 0 0,0 0 0 0,-6 0 0 15,-6-1 0-15,0 6 0 0,1 0 8 0,-7 5-8 16,1 5 29-16,0 0 3 0,-6 0 0 0,5 5 0 16,-5 10-32-16,-5 5 0 0,5 0 0 0,-11 10 0 0,-1 10 0 0,-5 5 0 15,6 10 0-15,0 6 0 16,-6 14 0-16,6 5 0 0,-1 1 0 0,7 9 0 16,5 0 0-16,0 1 0 0,11-6 0 0,0-4 0 0,1-1 0 0,5-5 0 15,5-4 0-15,7-6 0 16,-1-10-16-16,6-5-10 0,0 0-2 0,6-9 0 15,5-6-124-15,0-5-26 0,6-10-5 0,0 0-693 16</inkml:trace>
  <inkml:trace contextRef="#ctx0" brushRef="#br0" timeOffset="46377.4388">6911 10084 1378 0,'0'0'30'0,"11"-10"6"0,1 0 2 0,-1 0 2 0,6 0-32 0,-6 5-8 0,-11 5 0 0,11 0 0 16,6 10 68-16,6 0 12 15,-6 5 2-15,0 5 1 0,0 10 8 0,0 0 1 16,0 6 1-16,-6-1 0 0,-5 5-17 0,-1 5-3 0,-5-4-1 0,0 4 0 16,-5-5-28-16,-1 5-5 0,0-5-2 0,-5-4 0 15,6-1-5-15,-7-10 0 0,-5-5-1 0,6 0 0 0,5 0-17 0,-5-5-3 16,0-5-1-16,5-5 0 16,6-5-10-16,0 0 0 0,0 0 9 0,-6-10-9 15,1-5 12-15,5-5-1 0,0-5-1 0,5-15 0 16,1 5 17-16,5-16 3 0,1 1 1 0,10-5 0 15,1 0-31-15,5-6 0 0,6 1 0 0,0 5 0 0,6 4-11 0,-6 6-8 16,-1 5-1-16,7 5-1 16,-12 10 21-16,1 9 0 0,-1 6 0 0,-6 10 0 15,1 5 8-15,0 5-8 0,-6 11 8 0,-6-1-8 16,0 10 8-16,1-5-8 0,-7 10 0 0,1 0 8 16,0 1-27-16,-6 4-5 0,5-5-2 0,-5 5-750 15,6-5-149-15</inkml:trace>
  <inkml:trace contextRef="#ctx0" brushRef="#br0" timeOffset="47805.2085">12284 9481 1267 0,'0'0'56'0,"0"0"12"0,0 0-55 0,0 0-13 15,0 0 0-15,0 0 0 0,0 0 220 0,-6 10 42 16,-5 5 8-16,5 10 2 0,-5 5-182 0,-1 5-36 15,1 11-7-15,0 4-2 0,-1 5-20 0,1 16-4 16,0-11-1-16,5 0 0 0,0-9-8 0,1-6-1 16,5-5-1-16,5-5 0 0,1-10 0 0,0-5 0 15,-1 1 0-15,7-11 0 0,-7 0 26 0,12-5 6 16,-5 0 1-16,10-10 0 0,-5 0-13 0,6-5-2 16,5-5-1-16,6-1 0 0,0-9 10 0,6 0 3 0,-1-5 0 15,6-5 0-15,1 5-27 0,-7-11-5 0,1 6 0 0,-12 5-8 16,6 0 8-16,0 0-8 0,0-5 0 0,0 4 0 15,0 1 0-15,-6 0 0 0,0 0 0 0,6-5 0 32,-11 5-137-32,-6-1-25 0,0 1-5 0</inkml:trace>
  <inkml:trace contextRef="#ctx0" brushRef="#br0" timeOffset="48365.2465">13618 9511 1209 0,'0'-10'108'0,"-5"0"-87"0,-1-5-21 0,6 5 0 15,0-5 220-15,0 15 40 16,0 0 8-16,0 0 2 0,0 0-141 0,0 0-28 15,0 0-5-15,-6 15-2 0,6 0-59 0,-5 15-12 16,-1 10-3-16,0 5 0 0,1 1-2 0,-7 14-1 16,1 5 0-16,0 1 0 0,-1-6 1 0,1 5 0 15,0-4 0-15,0-1 0 0,-1 0 4 0,1-9 1 0,0-1 0 0,-1 0 0 16,1-5-4-16,0-4-1 16,5-6 0-16,0-5 0 0,-5-5 4 0,5-5 1 15,1 0 0-15,-1-5 0 0,-5-10-13 0,5 1-2 0,6-6-8 16,0 0 12-16,-6-6 4 0,1-4 1 0,-1 0 0 0,0-10 0 15,6 0-9-15,-5-5-8 0,-1-10 9 0,6 0-9 16,0-6 0-16,0-4 0 0,11-5 0 0,1-10 0 16,5-1 0-16,5-9-8 0,7-6-1 0,10-4 0 15,1 0-6-15,11 4-1 0,0-4 0 0,16-1 0 0,1 11 16 0,0 5-11 16,6-1 11-16,5 11-10 0,-11 5 10 0,0-1 0 16,0 11 0-16,-1 5 0 0,-16 10-17 0,0 5-5 0,0 10-1 0,-6 5 0 31,-5 10 23-31,-1 0 0 0,-10 10 0 0,-7 5 0 15,1 5 0-15,-6 0 0 0,-11 10 12 0,-1 1-4 16,-10 4-8-16,-7-5 10 0,-10 5-10 0,-7 5 10 0,-5-4-2 0,-11 4-8 16,0 0 12-16,-12 0-4 15,-5 1-28-15,-6-6-7 0,-5 0-1 0,-6-10 0 16,-1 0-24-16,7-4-6 0,-1-6-1 0,12-5 0 16,0-5-117-16,5-5-23 0,7-5-5 0</inkml:trace>
  <inkml:trace contextRef="#ctx1" brushRef="#br0">15349 9270 0,'0'0'15,"0"0"1,0 0 0,0 0-1,0 0-15</inkml:trace>
  <inkml:trace contextRef="#ctx0" brushRef="#br0" timeOffset="50863.8218">17668 8802 1897 0,'0'0'84'0,"0"-5"17"0,0-5-81 0,0 10-20 0,5-10 0 0,-5 10 0 0,6-10 64 0,11 0 8 16,0 0 1-16,0 0 1 16,11 5-16-16,-5-5-3 0,5 0-1 0,17 0 0 15,0 5-32-15,1-5-6 0,-1 5-2 0,11 0 0 16,1 0-26-16,5-1-6 0,0-4-1 0,6 5-683 16,-11 5-137-16</inkml:trace>
  <inkml:trace contextRef="#ctx0" brushRef="#br0" timeOffset="50646.6749">17187 9456 1144 0,'22'-15'51'0,"-10"10"10"0,-1-5-49 0,0 0-12 16,-5-1 0-16,11 1 0 0,-6 0 100 0,-5-5 16 16,5 0 4-16,1 0 1 0,-7 5-29 0,1-5-7 15,-6 0-1-15,0 5 0 0,0 5-19 0,-6-5-4 16,6 0-1-16,-5 5 0 0,5 5-13 0,-6 0-3 16,-11 0-1-16,0 5 0 0,0 0-23 0,-6 10-4 15,-5 5 0-15,0 0-1 0,0 5-15 0,-6 10 0 16,-6 1 0-16,1-1 0 0,-1 5 0 0,0 5 0 15,-5 0 0-15,6 1 0 0,5-1 0 0,5-5 0 0,1 5 0 16,5-4 0-16,1-1 0 0,10-10 0 0,7-5 0 16,-1-5 0-16,0-5 0 0,6-5 0 0,0-10 0 15,0 0 0-15,0 0 0 0,17 0 0 0,0 0 0 0,12-10 0 16,-1-5 10-16,6-10-10 0,0 10 10 0,0-10-10 16,5-10 8-16,1-1-8 0,-6 6 0 0,5-5 0 15,1 5 0-15,0 0 8 0,-1 0-8 0,1-1 0 0,-1 1 0 0,-5 5 0 16,-5 0 8-16,-1 5-8 15,-5 0 0-15,-6 0 0 0,-6 10 0 0,6-5 0 16,-6 10 11-16,-11 5-1 0,0 0 0 0,0 0 0 16,0 0-10-16,-11 15 0 0,5 5 0 0,-5 5 0 15,0 5 0-15,-6 5 8 0,0 5 2 0,0 1 0 16,0 4-10-16,11 0 0 0,-5 0 0 0,5 6 0 0,0-11 0 16,1 0 0-16,5-5 0 0,0 0 0 0,0-4 0 0,0-6 0 15,0-5 0-15,5 0 8 0,1-10-17 0,0 0-4 16,-6-10-1-16,0 0 0 0,0 0 14 0,17 5 0 15,-6-5 0-15,6-5 0 0,0 0 27 0,0-5 1 16,0 0 1-16,11-5 0 0,0 0-21 0,1-5-8 16,-7-5 0-16,12-6 0 0,0 6 0 0,0-10-20 15,0 0 4-15,0-5 0 0,6-1 16 0,-7-4 0 16,1 0 8-16,0-5-8 0,0-1 11 0,0 1-11 16,0 0 12-16,0-5-12 0,-11-6 10 0,11 1-10 15,0 0 8-15,5-6-8 0,-11 6 9 0,6 0-9 16,-11-1 10-16,5 6-10 0,6 0 8 0,-11 4-8 15,-12 1 0-15,6 5 9 0,17 5-9 0,-11-1 0 0,-6 1 0 0,-6 0 0 16,0 0 0-16,6 5 0 0,6-1 0 16,-1 1 8-16,-5 0-8 0,0 5 0 0,0-5 0 15,0 5 0-15,-11-1 0 0,-6 6 0 0,17 0 0 0,-6 5 0 16,1 5 0-16,-12-5 0 0,5 5 0 0,-5 15 0 16,0 0 0-16,0 0-11 0,0 0 3 0,0 0 0 15,0 0 8-15,0 0 0 0,0 0 0 0,-5 10 0 16,-7 0 0-16,7 10 0 0,-1 10 0 0,-11 10 0 15,-6 6 0-15,6 4 0 0,0 5 0 0,6 11 0 16,-6-1 0-16,-6 5 0 0,7 11 0 0,-1-1 0 16,5-4 0-16,1 4 0 0,-12 0-9 0,6 1 9 15,17-6 0-15,-11 1 0 0,-12-6 0 0,-5 0 0 0,6-4 9 0,-1-6 0 16,12 0 0-16,-12-4 0 0,0-6-9 0,6-5 8 16,12-5-8-16,-1 1 8 0,-11-6-8 0,11-10 0 15,6-5-12-15,0-5 12 16,6-5-178-16,-6-10-28 0</inkml:trace>
  <inkml:trace contextRef="#ctx0" brushRef="#br0" timeOffset="51279.729">20382 9049 1638 0,'0'0'36'0,"0"0"7"0,-5 0 1 0,-7-5 3 0,7-6-38 0,5 6-9 0,0 5 0 0,0 0 0 16,0 0 98-16,5-5 18 15,12-5 3-15,6 0 1 0,-1 5-58 0,7-10-11 0,10 5-3 0,1 0 0 16,11-5-12-16,0 5-4 0,11-5 0 0,6 5 0 16,-6 0-24-16,6 0-8 0,-6 0 0 0,-11 5 0 15,0 0 8-15,5 5-8 0,-5-10 0 0,-5 10 0 16,-7-5-70-16,1 5-21 0,-1-6-4 0,1 1-1 0</inkml:trace>
  <inkml:trace contextRef="#ctx0" brushRef="#br0" timeOffset="51487.4955">21281 8465 1594 0,'0'0'71'0,"0"0"14"16,0 0-68-16,0 0-17 0,0 0 0 0,0 0 0 15,0 0 100-15,0 0 16 0,0 0 3 0,0 0 1 0,6 15-36 0,-12 6-6 16,6 4-2-16,-11 10 0 0,-6 15-12 0,0 5-4 15,-11 6 0-15,-6 14 0 0,0 1-3 0,-11-1-1 16,-6 5 0-16,0 6 0 0,0-11-31 0,-5 1-6 16,5-1-2-16,-6 1 0 0,1-6-9 0,5-5-8 15,5 6 12-15,1-6-12 16,6-5-56-16,10 1-19 0,-5-6-3 0,12-5-1 16,-7-10-118-16,12-4-24 0</inkml:trace>
  <inkml:trace contextRef="#ctx0" brushRef="#br0" timeOffset="52165.6838">22446 8088 1875 0,'23'-40'83'0,"-12"25"17"0,-5-10-80 0,5 10-20 0,6-5 0 0,-5 10 0 16,-12 0 54-16,0 10 6 0,0 0 2 0,0 0 0 0,0 0-6 0,0 0 0 16,0 0-1-16,5 20 0 15,-5 10-36-15,-5 10-7 0,-12 10-2 0,0 11 0 16,-6 14 25-16,0 1 5 0,-5 4 0 0,-6 10 1 16,-5 1-12-16,-1-1-2 0,-5 6-1 0,0 4 0 0,-1-4 21 15,-5-6 4-15,1-4 1 0,-7 4 0 0,6-9-34 0,-5-6-6 16,-1 1-2-16,0-6 0 0,12-5-1 0,-6-4 0 15,6-11 0-15,0 0 0 0,5-4-9 0,6-11 0 16,0-5 0-16,12-5 0 0,-1 0-12 0,6-10 12 16,6-5-12-16,0 0 12 0,5-10 0 0,6 0 0 15,0 0 0-15,0 0 0 0,-6-10 0 0,12-10 0 16,5-5 0-16,0-5 0 0,1 5-9 0,5-5 9 16,5-1 0-16,7-4 0 0,5 0-11 0,0 5 11 15,5 0-10-15,1 10 10 0,-6-1-10 0,5 16 10 0,-5-5-10 16,6 10 10-16,-12 5 0 0,6 5-9 0,0 1 9 0,0 9 0 0,0 0 0 0,0 5 0 15,0 0 0-15,0 0 0 16,-1 0-12-16,7 0 4 0,5-4 0 0,-5-6 0 16,5-5-1-16,6-10 0 15,0 5 0-15,5-10 0 0,1 0 9 0,0-5 11 0,-1 0-3 0,1-6 0 16,-6-4-8-16,0 0 0 0,-6 5 0 0,0-10 0 16,0 0 0-16,-5 0 0 0,-6-5 0 0,5-1 0 15,1-4 9-15,-6 0 0 0,-6-5 0 0,6 0 0 16,-6-6-9-16,1 1 0 0,-1-5 0 0,0 0 0 15,0 4 0-15,-11 11 0 0,6 0 0 0,-12 10 0 16,6 5 0-16,-5 10 0 0,-12 10 0 0,0 0 0 16,0 0 0-16,-12 15 0 0,-10 5 9 0,-1 15-9 15,-11 5 12-15,-5 6-3 0,-1 4 0 0,-5 5 0 16,-1 5-9-16,7-4 0 0,-1 4 0 0,12 0 0 16,-6 1 0-16,6-11 0 0,5 5 0 0,12-4 0 15,5-6 0-15,6 0 0 0,6-5 0 0,11 0 0 0,5-9-14 0,7-6-5 16,5 0-1-16,17-10 0 15,-1-5-112-15,18-5-22 0,0-5-5 0,17 0-889 16</inkml:trace>
  <inkml:trace contextRef="#ctx0" brushRef="#br0" timeOffset="53928.78">22882 9375 464 0,'0'0'20'0,"0"0"5"0,0 0-25 0,0 0 0 0,0 0 0 0,0 0 0 16,0 0 50-16,0 0 5 15,0 0 1-15,0 0 0 0,0 0 27 0,0 0 5 16,0 0 2-16,0 0 0 0,0 0 5 0,0 0 1 0,0 0 0 0,0 0 0 16,0 0-52-16,0 0-9 15,0 0-3-15,0 10 0 0,0 0 20 0,6 5 3 16,5 1 1-16,0-6 0 0,-5 0-13 0,5 0-3 16,6-5 0-16,0 5 0 0,6-10-15 0,-6 0-3 15,5 0-1-15,1-5 0 0,0 0 14 0,-1 0 2 0,1-5 1 16,5-5 0-16,-5 5-2 0,-1-6 0 0,1 1 0 0,0 0 0 15,-6 0-9-15,-1 0-3 0,7 0 0 0,-6-5 0 16,-6 5-7-16,1 0-1 0,5-5-1 0,0 5 0 16,-6-6-7-16,0 6-8 0,-5-5 11 0,5 5-11 15,6 0 11-15,-11-5-11 0,5 5 10 0,0 0-10 16,1 5 0-16,-7-5 0 0,7 5 0 0,-7-5 0 16,1 5 8-16,-6 10-8 0,0-11 0 0,0 11 0 15,6-10 0-15,-6 10 8 0,5-10-8 0,-5 10 0 0,0 0 8 0,0 0-8 16,-5-10 11-16,5 10-11 0,-12-10 0 0,12 10 0 15,-5-10 0-15,5 10 0 16,-12-5 0-16,7 0 0 0,-7 0 0 0,1 5 0 16,0-5 0-16,0 5 0 0,-1 0 0 0,1 0 0 0,0 0-8 0,-6 5 8 15,17-5 0-15,-12 0-9 0,-5 5 9 0,6 0-8 16,0 0 8-16,11-5-8 0,-12 10 8 0,1-5 0 0,0 5 0 0,-1 0 0 16,1 0 0-16,0 1 0 15,0-1 0-15,5 5 0 0,-11-5 0 0,6 10 0 16,-12-5 0-16,0 10 0 0,6 0 9 0,-5 0-9 15,-1 5 12-15,1-4-12 0,-7 4 11 0,7 0-11 16,-7 0 10-16,7 0-10 0,-1 0 12 0,6 1-4 16,0-1-8-16,0 5 12 0,6-5 14 0,0 5 2 15,5 0 1-15,6 11 0 0,6-6-17 0,-6 5-3 16,5 0-1-16,7 6 0 0,-1-11 4 0,0 0 1 0,1 0 0 0,4 1 0 16,1-6-1-16,6-5-1 15,0 0 0-15,-1-5 0 0,7-10-1 0,-1 5 0 0,0-10 0 0,6 6 0 16,0-11-10-16,6 5 0 0,10-5-10 0,-4 0 10 31,5-5-64-31,0 0-6 0,-1 0-2 0,1-5-661 0,6 0-133 0</inkml:trace>
  <inkml:trace contextRef="#ctx0" brushRef="#br0" timeOffset="55836.1152">2731 13181 1810 0,'-5'5'80'0,"5"0"17"0,-6 0-77 0,6 5-20 16,6 10 0-16,-6 0 0 0,0 0 76 0,0 10 11 16,5 6 2-16,7 4 1 0,-7 0-52 0,-5 5-10 15,0-4-3-15,0-1 0 0,6-5-15 0,-12 5-10 16,-5-5 12-16,5 1-12 0,1-1 20 0,-6-10-2 0,-1 0-1 0,1-5 0 16,5-5 3-16,1 0 1 15,5-15 0-15,0 0 0 0,-6 0 22 0,-5-5 4 16,5-5 1-16,0-5 0 0,-5-5 2 0,5-5 1 0,6 0 0 0,6-10 0 15,0 4-27-15,-1-9-6 0,7 0-1 0,5-5 0 16,5-6-7-16,6 1-2 0,6-5 0 0,6 0 0 16,0-1-8-16,11 1 0 15,-1 0 0-15,1 4 0 16,0 1-124-16,6 5-16 0,-1 5-4 0,-5 4-964 0</inkml:trace>
  <inkml:trace contextRef="#ctx0" brushRef="#br0" timeOffset="56303.8017">4632 12150 460 0,'-6'-10'41'0,"-5"-5"-33"0,-1 0-8 0,1-10 0 16,5 5 180-16,1 5 35 0,-1 0 6 0,1 0 2 16,-7 4-71-16,7 6-13 0,-7 0-3 0,1 10-1 15,0 6-32-15,-6 4-7 0,0 5 0 0,0 10-1 16,-6 5-43-16,0 15-8 0,1 6-1 0,-1 9-1 0,1 15-8 16,-1 1-2-16,0 4 0 0,-5 11 0 0,5-1 4 0,-5 11 1 15,0-6 0-15,0 11 0 16,5 0-15-16,-5-1-3 0,5-9-1 0,0-6 0 15,7 1-18-15,-7-6-16 0,12-9 4 0,-6 4-739 16,5-9-147-16</inkml:trace>
  <inkml:trace contextRef="#ctx0" brushRef="#br0" timeOffset="56068.1073">4004 12849 576 0,'-6'10'51'0,"1"-5"-41"0,-7 5-10 0,7 0 0 0,-7 5 146 0,1 0 27 16,-6 5 6-16,6 1 1 0,5-1-40 0,0 0-7 16,1 0-1-16,5 0-1 0,5-5-33 0,1 0-6 15,5-5-2-15,6-5 0 0,6 5-14 0,0-15-2 16,5-5-1-16,6 0 0 0,5-10-17 0,1 0-3 15,11-10-1-15,0 0 0 0,5-6-28 0,1 6-5 16,0-5-2-16,-1 5 0 16,-5 0-114-16,0 0-23 0,-6-1-5 0,-5 6-874 0</inkml:trace>
  <inkml:trace contextRef="#ctx0" brushRef="#br0" timeOffset="55226.884">413 13548 1494 0,'0'0'32'0,"0"0"8"0,-12-5 0 0,1 0 3 0,0-5-35 0,5 5-8 16,1-5 0-16,-1-5 0 0,12-6 69 0,-1 1 12 16,1 0 3-16,5-5 0 0,0-5-48 0,6 0-10 15,12-10-2-15,-1 4 0 0,-5-4 13 0,11-5 3 16,5 0 0-16,-5 4 0 0,6 1-26 0,-1 5-5 0,1 10-1 15,-1 0 0-15,-5 0-8 0,-11 15 0 0,5 4 9 0,-5 6-9 16,-1 11 0-16,1 9 0 0,-6 15 0 0,-6 5-12 16,-5 10 12-16,-6 16 0 0,6 9 0 0,-6 6 0 0,-6-1 0 0,0 0 8 15,-5 1-8-15,-6 4 8 16,0-14-8-16,11-1 0 0,1-5 0 0,-1-4 0 16,6-11 0-16,-6-5 8 0,1-10-8 0,-1-4 0 15,1-11 26-15,5-10 1 0,0-10 0 0,0 0 0 0,0 0 21 0,0 0 5 16,0 0 1-16,5-15 0 0,12 0-17 0,6-11-3 15,-1-9-1-15,1 0 0 16,5 0-5-16,1-5-2 0,10-1 0 0,1-4 0 16,-1 0-16-16,-5 0-10 0,6 5 12 0,5-6-12 15,-5 6 0-15,-1-5-14 0,1 0 1 0,-1 4 0 16,7 6-187-16,-1 5-38 0</inkml:trace>
  <inkml:trace contextRef="#ctx0" brushRef="#br0" timeOffset="55550.4758">2098 13658 345 0,'-6'15'31'0,"6"1"-31"0,-5-6 0 0,5 5 0 0,-6 0 327 0,6-15 59 31,0 0 12-31,0 0 2 0,0 0-280 0,0 0-56 16,11 5-11-16,6-5-2 0,-5-10-7 0,-1 0-2 0,6-5 0 0,0 0 0 15,-6-11-5-15,6 1-1 0,0 0 0 0,-6-5 0 16,1 0-24-16,-1-5-4 15,-5-6-8-15,-1 1 11 0,1 0 10 0,-6 0 3 0,6-6 0 0,-6 6 0 16,-6 0-11-16,6 5-1 0,-11-5-1 0,5 9 0 0,-11 6-3 0,6 5 0 16,-12-5 0-16,12 15 0 15,-6-5-8-15,-6 10 0 0,1 5 0 0,-1 5 8 0,0 5-8 0,-5 5 0 16,-6 10-10-16,6 5 10 16,0 6-8-16,5-1 8 0,-5 10 0 0,5 5-9 15,6 1 9-15,6-1 0 0,5 5 0 0,1 0-8 16,5-4 8-16,11-1 0 0,0 0 0 0,6-5 0 15,6 1 0-15,-1-6 0 0,1 5 0 0,5-5 0 16,6-4-99-16,-5-6-17 0,-1 0-4 0</inkml:trace>
  <inkml:trace contextRef="#ctx0" brushRef="#br0" timeOffset="56816.514">4801 13724 1659 0,'12'-15'73'0,"-1"10"16"0,0-5-71 0,1 0-18 16,10-1 0-16,-5-9 0 0,6 0 49 0,5-5 7 16,0 0 0-16,1-10 1 0,-1 0-35 0,6-6-7 15,0 6-2-15,-6-5 0 0,-5 5-4 0,-1 0-1 16,-5-6 0-16,-5 11 0 0,-7-5 20 0,1 5 3 15,0 5 1-15,-6 0 0 0,-6 4 12 0,0 1 2 0,12 5 1 0,-6 0 0 16,-6 5-7-16,-5 0-2 0,0 5 0 0,-1 5 0 16,1 0-16-16,-6 5-3 0,-6 0-1 0,1 5 0 15,-6 5-2-15,5 5 0 0,-5 11 0 16,-1-1 0-16,7 0-29 0,-1 10-7 0,1 5 0 0,5 1-1 16,0-1 21-16,5 5-9 0,1-5 9 0,5 1 0 15,1-6-9-15,5 5 9 0,5-5 0 0,1-5-9 16,0 1 9-16,5-6 11 0,0-5-3 0,1 0 0 15,-1-5 6-15,6-5 1 0,0-15 0 0,0 5 0 16,0-5 15-16,5-5 3 0,7-5 1 0,-1-10 0 16,6 0-4-16,0-5-1 0,0-5 0 0,0-6 0 15,5-4-10-15,1 0-3 0,5-5 0 0,0 5 0 0,-5-6-5 0,-1 6-2 16,1 5 0-16,-6 5 0 0,0 15 10 0,-6 0 1 0,-5 5 1 0,-6 5 0 16,5 15-3-16,-10 0-1 15,5 5 0-15,-6 10 0 0,6 10-8 0,-6 0-1 16,-5 0-8-16,0 6 12 0,-1-1-12 0,1 0 0 0,0-5 0 0,5 5 0 31,0-4-34-31,0-1-3 0,1-5-1 0,-1 0 0 16,6-5-151-16,-6 0-31 0,1-9-5 0</inkml:trace>
  <inkml:trace contextRef="#ctx0" brushRef="#br0" timeOffset="57034.4074">6080 12990 1209 0,'0'0'53'0,"-17"0"12"0,5 0-52 0,-5 5-13 0,6 5 0 0,-6 5 0 16,0 5 286-16,0 10 54 0,-6 5 12 0,1 11 1 15,-12 9-233-15,6 5-48 16,-6 1-8-16,0 9-3 0,-6 0-25 0,-5 1-4 0,0-6-2 0,-1 0 0 16,1 6-16-16,-6-6-3 0,0 1-1 0,-5-1 0 15,5 0-10-15,6-4-11 0,5-1 3 0,1-5 0 16,-1 0-114-16,6-9-22 0,6-6-5 0,5-5-596 15,0 0-119-15</inkml:trace>
  <inkml:trace contextRef="#ctx0" brushRef="#br0" timeOffset="58326.2322">9575 13211 1850 0,'0'0'40'0,"0"15"9"0,0-15 2 0,5 15 1 0,1-5-41 0,5 0-11 16,-11-10 0-16,12 15 0 0,-1-10 68 0,6 0 12 0,-6-10 3 0,0-5 0 16,1 0-12-16,5-5-3 15,-6-5 0-15,6-5 0 0,0 0-24 0,0-10-4 0,6 4-2 0,-6 1 0 16,-6-5-22-16,0 5-5 0,0 0-1 16,-5-5 0-16,0-1-1 0,-6 1 0 0,0 0 0 0,-6 10 0 15,0-5-9-15,1 5 12 0,-7 4-12 0,1 1 12 16,-6 5-12-16,0 10 0 0,-5 5-10 0,-1 5 10 15,-5 5 20-15,-6 10 9 0,6 11 3 0,-1 4 0 16,-5 10-32-16,-5 5 0 0,-1 11 0 0,6 4 0 16,0 0 0-16,6-4 0 0,5-1 0 0,6 5 0 15,6-9 0-15,5-6 0 0,6-5 0 0,6-5 0 16,11-4-24-16,11-1-12 0,6-15-1 0,0 5-1 16,6-10-19-16,11-5-4 0,11 0-1 0,11-10-666 15,1-5-132-15</inkml:trace>
  <inkml:trace contextRef="#ctx0" brushRef="#br0" timeOffset="57887.7995">8087 13075 921 0,'-11'-5'82'0,"0"-5"-66"16,5-5-16-16,-5 5 0 0,-1-5 158 0,7 0 28 16,-1 5 6-16,0 5 0 0,1 0-56 0,-1 0-12 15,6 5-3-15,0 0 0 0,-6 10-61 0,-5 10-12 16,5 5-2-16,1 10-1 0,-1 5-23 0,0 11-5 16,1-1-1-16,-1 5 0 0,0 6-4 0,6-11 0 15,0 0-1-15,0 0 0 0,0-4-11 0,0-11 8 0,12 0-8 0,-7-10 8 16,1 0-8-16,0-10 0 15,-1 0 9-15,-5-15-9 0,0 0 9 0,12 11-9 16,-12-11 12-16,11-6-12 0,12-4 12 0,-6-5-4 16,0-5 0-16,0-5-8 0,0 0 12 0,5-10-4 15,-5-5 0-15,0-1-8 0,0-4 15 0,6 0-4 0,-6 0-1 0,0-1 0 16,5 11-10-16,-5 0 8 0,6 10-8 0,-6 0 8 0,0 15-8 0,0 5 0 16,0 5 0-16,0 10 0 15,0 10 0-15,5 5 0 0,-5 5 0 16,0 10 8-16,6 1 4 0,-6 4 0 0,5-10 0 0,-5 5 0 15,6-5-12-15,-6-9 0 0,0-1 0 0,0-5 0 16,0-5 0-16,5-10 13 0,-5 0 0 0,6-5 0 16,0-10 35-16,-1 0 6 0,1-5 2 0,5-5 0 15,-5-6-24-15,-1-4-4 0,1-5 0 0,5 0-1 16,1-5-15-16,-7-6-2 0,1 1-1 0,-6-5 0 16,5 0-24-16,-5-1-5 0,6 1 0 0,-6 0-1 15,6 5-107-15,5-1-22 0,0 1-4 0,6 0-582 16,0 0-117-16</inkml:trace>
  <inkml:trace contextRef="#ctx0" brushRef="#br0" timeOffset="59103.4375">13697 12115 1479 0,'-5'-25'65'0,"5"15"15"0,-6 0-64 0,6 0-16 0,-6 0 0 0,1 0 0 15,5 10 85-15,-11-5 15 16,-6 10 2-16,0 5 1 0,-6-5-47 0,-5 10-8 0,-1 0-3 0,-5 10 0 15,-5 5-29-15,-6 5-7 0,5 11-1 0,-5-6 0 16,0 0-8-16,5 5 0 0,0 1 0 0,6-1 0 16,6-5 0-16,0 0 8 0,5-5-8 0,12-4 0 15,0-6 0-15,11-5 0 0,0 0 0 0,0 0 0 0,11-10 11 16,0 5-3-16,6-5-8 0,0 5 12 16,0-10 6-16,6 5 1 0,-1-5 0 0,7 5 0 15,-7 6 11-15,1-1 2 0,0 0 1 0,-1 0 0 0,-5 5 10 0,0 5 1 16,0 0 1-16,-6 0 0 15,-5 0 11-15,0 6 3 0,-6-1 0 0,-6 5 0 0,-5 0-16 0,-1-5-3 16,-10 11-1-16,-1-6 0 0,-5 0-23 0,-6-5-5 16,0 0-1-16,0-5 0 0,-11 1-10 0,5-1 0 15,1-5 0-15,-1-5 0 16,1 0-112-16,-1-5-22 0,0-10-4 0,6 0-973 16</inkml:trace>
  <inkml:trace contextRef="#ctx0" brushRef="#br0" timeOffset="59354.538">14269 12321 2066 0,'0'0'45'0,"0"0"10"0,17 5 1 0,5 0 3 0,1-5-47 0,5 0-12 0,6 0 0 0,6-5 0 15,5 0 52-15,6 5 9 0,0-5 2 0,5-5 0 16,6 5-23-16,-5-5-5 0,0 0-1 0,-1 0 0 16,-5 5-34-16,0-5 0 0,-6 0 0 0,0 0 0 15,-5 0-12-15,0 5-10 0,-1-5-2 0,-11 0-677 16,6-1-136-16</inkml:trace>
  <inkml:trace contextRef="#ctx0" brushRef="#br0" timeOffset="59570.3981">15377 11255 1771 0,'-11'-5'39'0,"11"5"8"0,-12 5 1 0,1 0 2 0,0 6-40 0,-6 9-10 16,0 5 0-16,0 15 0 0,-6 10 96 0,1 6 16 16,-7 9 4-16,1 5 1 0,-6 1-12 0,-5 4-2 15,-1 0-1-15,-5 6 0 0,0-6-27 0,5 6-6 16,-5-6-1-16,5 11 0 0,6-1-23 0,0-5-5 15,0-4 0-15,6-1-1 0,0-9-39 0,0-1 0 16,5 0 0-16,6-9-12 16,-6-1-93-16,6-5-19 0,6 0-4 0,0-4-1043 0</inkml:trace>
  <inkml:trace contextRef="#ctx0" brushRef="#br0" timeOffset="60006.5356">15977 12653 1440 0,'0'0'128'0,"11"-10"-103"0,0 0-25 0,1-5 0 16,-7 5 110-16,-5 0 17 0,0 0 3 0,0 0 1 16,-5-1-2-16,-1 1 0 0,0-5 0 0,-5 5 0 15,0 0-51-15,-1 0-10 0,1 0-3 0,0 0 0 16,-6 0-28-16,5 5-5 0,-5-5-2 0,0 5 0 15,0 0-18-15,-5 5-4 0,-1-5-8 0,1 10 12 16,-1-5-12-16,-5 10 0 0,5 0 0 0,-11 5 0 0,6 5 0 0,-6 5 8 16,0 5-8-16,0 1 0 15,0 9 0-15,0 0 0 0,0 0 8 0,6 11-8 0,0-6 0 16,-1-5 0-16,12 0-9 0,1 0 9 0,-1-4 0 0,11-6 0 16,6-5 0-16,0 0 0 0,0-5-8 0,6-5 8 15,11 0 0-15,-1-5-9 0,1-10 9 0,12-5 0 16,5 0-9-16,5-15 9 0,12 0 0 0,0-5 0 0,0-5 0 0,0 0 0 15,0-6 0-15,0 1 0 0,-6-5 0 0,0-5 0 16,0 5-12-16,-11 4 3 0,0-4 0 0,-5 10 0 16,-7 0 17-16,-5 10 3 15,-6 5 1-15,1 5 0 0,-12 10 8 0,0 0 3 16,0 0 0-16,-6 10 0 0,0 10-11 0,-5 0-3 16,-6 10 0-16,0-5 0 15,0 0-33-15,-5 6-6 0,5-1-2 0,0 0-791 0,0-5-158 0</inkml:trace>
  <inkml:trace contextRef="#ctx0" brushRef="#br0" timeOffset="60303.9445">16463 12407 2113 0,'0'0'46'0,"0"0"10"0,6 10 1 0,-1 5 3 0,1 10-48 0,-6 0-12 0,0 0 0 0,0 10 0 15,6 1 93-15,-6-1 16 0,0-5 3 0,0 5 1 0,5 5-56 16,-5-10-11-16,0 1-2 0,0-6-1 16,-5 0-25-16,-1-5-5 0,6-5-1 0,-6 0 0 0,1-5-12 0,-1 0 0 15,6-10 0-15,0 0 0 0,0 0 23 0,0 0 5 16,0 0 0-16,-6-5 1 0,1-5 10 0,-7-5 1 16,12-5 1-16,6 0 0 0,0 0-27 0,-1 0-6 15,7-10 0-15,-1-1-8 0,6 1 0 0,0-5 0 16,5-5 0-16,12 0 0 0,-5 4 0 0,5-4-14 15,0 0 2-15,5 5 1 16,-5 0-129-16,6-1-25 0,-1 1-6 0,7 5-967 0</inkml:trace>
  <inkml:trace contextRef="#ctx0" brushRef="#br0" timeOffset="61529.3548">19941 12140 1900 0,'-6'-5'169'0,"-5"-5"-135"0,0 0-34 0,11 10 0 15,0 0 90-15,-12 0 11 0,-16 0 3 0,6 5 0 16,5-5-39-16,-6 10-7 0,-11 0-2 0,0 5 0 16,-5 5-27-16,-7 6-5 0,-5 4-2 0,-5 10 0 15,-12-5-10-15,6 15-1 0,0-4-1 0,-6 9 0 16,0 5 14-16,6-4 4 0,16-6 0 0,1 5 0 15,6-10-8-15,10 1-2 0,7-11 0 0,10 0 0 16,12-5-7-16,6-10-2 0,-12 5 0 0,18-5 0 16,16-4-9-16,-5-11 8 0,-6 0-8 0,5-10 8 15,18-5-8-15,-1-6 8 0,18 1-8 0,-6-10 8 0,-6-5-8 16,0 0 8-16,12-5-8 0,-1-6 8 0,-10-9-8 16,-1-5 0-16,11-10 9 0,7-1-9 0,-1-4 9 0,0-11-9 15,-5 1 12-15,10-16-12 0,7 6 25 0,-6-11-1 16,-6 1-1-16,0-11 0 15,-5 11-23-15,-1 4 0 0,1 1 0 0,-6 4 0 0,0 16 0 0,-12 4 0 16,1 16 0-16,-12 5 0 16,-5 15-21-16,-6 10-9 0,-6-1-2 0,-5 16 0 0,-6 10 52 0,0 0 9 15,-12 10 3-15,-10 21 0 16,-6 4-52-16,-6 10-9 0,0 15-3 0,-12 16 0 0,1 4 52 0,0 11 9 16,-6-1 3-16,0 16 0 0,6-11-20 0,5 1-3 15,1 4-1-15,-1 1 0 16,12-6-8-16,5-4 0 0,12 9 0 0,-12-4 0 15,-5-11-106-15,11 6-26 0,11-11-6 0</inkml:trace>
  <inkml:trace contextRef="#ctx0" brushRef="#br0" timeOffset="60753.1298">18397 11069 1792 0,'-34'0'80'0,"34"0"16"0,0 0-77 0,0 0-19 15,-22 10 0-15,5 6 0 0,11 4 86 0,-5 10 14 16,-12 10 2-16,0 5 1 0,-11 16-13 0,6 4-2 15,0 5-1-15,0 16 0 0,-18-1-21 0,7 1-4 16,5 4-1-16,0 11 0 0,-11-1 7 0,-1-4 0 16,7-1 1-16,-1 11 0 0,1-6-48 0,5-4-9 15,-11-6-3-15,11 1 0 16,5-11-116-16,7-4-23 0,-7-1-5 0,12 1-1052 0</inkml:trace>
  <inkml:trace contextRef="#ctx0" brushRef="#br0" timeOffset="60520.2045">17521 11974 1670 0,'0'0'148'0,"0"0"-118"0,0 0-30 0,17 0 0 16,-1 0 85-16,7 0 11 0,0 0 3 0,5 0 0 15,0 5-13-15,6-5-2 0,6 0-1 0,-1-5 0 16,7 5-23-16,-1-5-5 0,6 0-1 0,-6-5 0 16,-5 0-40-16,5 0-14 0,11 0 9 0,-5-5-9 15,-17 0-20-15,6 0-10 0,5-5-2 0,-5 5-700 16,-6 5-140-16</inkml:trace>
  <inkml:trace contextRef="#ctx0" brushRef="#br0" timeOffset="61070.9">18035 12769 1440 0,'0'0'128'0,"0"10"-103"0,0 5-25 0,11 5 0 15,12-5 116-15,-6 0 17 0,-6-5 4 0,6 0 1 16,17-5-21-16,-5-10-4 0,-7 0-1 0,1-5 0 0,5-5-32 0,12 0-6 0,-1-5-2 0,1-5 0 15,-12-1-24-15,0-4-6 0,6-5-1 0,6 0 0 16,-12-5-23-16,-5-1-5 0,5-4-1 0,6 0 0 31,-11 0 0-31,5-6 0 0,-17 6 0 0,12 5 0 0,0 5-12 0,-7 0 0 16,-10 4 0-16,0 11 0 0,-1 5 28 0,1 0 2 16,-6 15 1-16,-11-10 0 0,-1 10-19 15,1 0-4-15,6 5-8 0,-12 10 12 0,-6 5-12 0,-5 16 0 16,5-1 0-16,0 15 0 0,-11 0 0 0,1 6 0 15,-1-11-11-15,11 10 11 16,0-5-33-16,6-4 1 0,-11-1 0 0,17-5 0 0,11 0-114 0,0-4-22 0,0-6-5 0,5 0-912 16</inkml:trace>
  <inkml:trace contextRef="#ctx0" brushRef="#br0" timeOffset="121251.0805">21083 12859 518 0,'0'0'46'0,"0"0"-37"16,0 0-9-16,12-10 0 0,-12 10 139 0,5-10 25 16,-5 10 6-16,0 0 1 15,12-5-102-15,-12 5-20 0,0 0-4 0,0 0-1 0,0 0-18 0,0 0-4 16,0 0-1-16,0 0 0 15,0 0-12-15,0 0-9 0,0 0 12 0,0 0-12 16,0 0 14-16,0 0-4 0,0 0-1 0,0 0 0 16,0 0 1-16,0 0 0 0,0 0 0 0,0 0 0 15,0 0 0-15,0 0 0 0,0 0 0 0,0 0 0 0,0 0-2 0,0 0 0 16,0 0 0-16,0 0 0 0,0 0 4 0,0 0 0 16,0 0 0-16,0 0 0 0,0 0-2 0,0 0 0 15,0 0 0-15,0 0 0 0,0 0 0 0,0-10 0 16,0-5 0-16,0 5 0 0,5 0 9 0,1 0 1 15,-6 10 1-15,6-10 0 0,5 5 0 0,0-6 0 16,6 1 0-16,0 5 0 0,0 0 6 0,6 0 1 16,-6 0 0-16,5 5 0 0,1 0-9 0,0 0-2 15,-1 0 0-15,-5 0 0 0,6 5-17 0,-6-5 0 16,0 0 0-16,0 5 0 0,-6 0 0 0,-11-5 0 0,0 0 0 0,0 0 0 16,0 0 0-16,11 5 0 0,-11-5 0 15,0 0 0-15,0 0 0 0,0 0 0 0,0 0 0 0,0 0 0 16,-5 16 0-16,-1-6-9 0,6-10 1 0,-11 10 0 15,5-5 8-15,6-5 0 0,0 0 0 0,0 0 0 16,-11 5 0-16,11-5 0 0,0 0 0 0,0 0 0 16,0 0 0-16,0 0 0 0,0 0 0 0,0 0 0 15,0 0 0-15,0 0 8 0,0 0-8 0,-11 0 0 16,11 0 0-16,0 0 8 0,0 0-8 0,0 0 0 16,0 0 0-16,0 0 0 0,0 0 0 0,0 0 0 15,0 0 0-15,0 0 0 0,0 0-9 0,0 0 9 16,-12-10-9-16,12 10 9 0,0 0-12 0,0 0 12 15,0 0-8-15,-5-5 8 0,-1 0 0 0,6 5 0 16,0 0 0-16,-6-5 0 0,1-6 0 0,-7 11 0 0,12 0 0 0,0 0 0 16,-11-5 0-16,0 5 0 0,-1 0-8 0,12 0 8 15,-11 0 0-15,11 0 0 0,-11 5 0 0,5-5 0 16,-5 0 0-16,11 0 0 0,-12 6 0 0,1-1 0 16,0-5 0-16,0-5 0 0,5 10 0 0,-5-5 0 15,5 0 0-15,-5 0 0 0,-1 0 0 0,7 0 0 16,5 0 0-16,-12 0 0 0,1 0 0 0,0 0 0 0,11 0 0 0,-6 0 0 15,-5 0 0-15,11 0 0 16,0 0 0-16,0 0 0 0,-12 0 0 0,12 0 0 16,0 0 0-16,0 0 0 0,0 0 0 0,0 0 0 15,0 0 0-15,0 0 0 0,0 0 0 0,0 0 0 16,0 0 9-16,0 0-9 0,0 0 12 0,0 0-4 16,0 0 0-16,0 0 0 0,0 0-8 0,0 0 8 0,0 0-8 0,0 0 8 15,0 0-8-15,0 0 8 0,0 0-8 16,0 0 8-16,0 0-8 0,0 0 0 0,0 0 0 0,-5 10-11 15,-7-5 11-15,7 0 0 0,-7 0 0 0,7-5 0 16,5 0 0-16,-11 0 0 0,-1 0 0 0,12 0 0 16,0 0 0-16,0 0 0 0,0 0 0 0,0 0 0 15,0 0 8-15,0 0-8 0,12-10 8 0,-1 0-8 16,0 5 16-16,0-6-2 0,6 1 0 0,-5 5 0 16,5 0-14-16,-6 5 0 0,-11 0 0 0,17 0 0 15,-17 0-10-15,11 5-5 0,-11-5-1 0,6 10 0 0,0 6 24 0,5-1 5 16,-11 0 1-16,0 5 0 15,-6 0-3-15,1 0-1 0,5 5 0 0,-6 0 0 16,0 0 16-16,-5-4 3 0,5 9 1 0,-5-5 0 0,0-5 6 16,-6 5 2-16,5-5 0 0,-5 0 0 0,6 5-20 15,-11-4-4-15,-7 4-1 0,-5 0 0 0,-5-5-13 16,-7 10 8-16,-16 0-8 0,-6 10 0 0,-5 1-9 0,-12 4-8 16,-5 0-2-16,-1 5-668 15,-11 1-133-15</inkml:trace>
  <inkml:trace contextRef="#ctx0" brushRef="#br0" timeOffset="112721.6752">21050 12693 1494 0,'0'0'32'0,"0"0"8"0,0 0 0 0,0-10 3 0,0 0-35 0,0 0-8 0,0-5 0 0,0 15 0 0,5-5 32 0,1-5 5 15,5 0 1-15,-5 5 0 0,5-5-29 0,-11 10-9 16,11-5 0-16,1 0 0 0,-1 0 0 0,-11 5 0 16,11 0 0-16,1 0 0 0,-1 5 0 0,-11-5 0 15,0 0-12-15,11 10 3 0,-5 5 9 0,-6-5 0 0,0 5 0 0,0 0 0 16,0 0 17-16,-6 0 6 0,1 0 1 0,-1 0 0 16,0-5 8-16,-5 0 1 15,0 0 1-15,-1 1 0 0,7-1-2 0,-7 0 0 0,12-10 0 16,0 0 0-16,-5 0-4 0,5 0-2 15,0 0 0-15,0 0 0 0,0 0-12 0,0 0-2 16,0 0-1-16,0 0 0 0,0 0-11 0,0 0 0 0,0 0 0 0,5-10 0 16,1 0 0-16,5-1 0 0,1 1 0 0,-7 0 0 15,7 0 0-15,-1 5 0 0,-11 5 0 0,11-10 0 16,-11 10 0-16,6-5 0 0,-6 5-12 0,0 0 12 16,17 0 0-16,-17 0 0 0,0 0 9 0,11 10-1 15,-11-10-8-15,6 5 8 0,-6-5-8 0,0 0 8 16,6 15-8-16,-6-15 0 0,5 15 0 0,1-4 8 15,-6-11-8-15,0 0 0 0,-6 15 0 0,1-5 0 16,-1 0 0-16,0 0 8 0,-5-5-8 0,5 5 0 16,-5-10 0-16,0 5-10 0,-1 0 1 0,12-5 0 0,-11-5-1 0,11 5 0 15,-11 0 0-15,11 0 0 0,0 0 10 0,0 0 8 16,-6-5-8-16,6 5 11 16,-6-15-11-16,6 15-17 0,0-10 4 0,0 10 1 15,6-10 12-15,-6 10-11 0,11-10 11 0,-5 0-10 0,-6 10 10 16,11-11 11-16,-11 11-3 0,0 0 0 0,6-5-8 15,11 5 0-15,-17 0 0 0,11 0 0 0,1 0 0 0,-1 0 0 16,6 5 0-16,-6-5 0 0,-11 0 0 0,11 11 0 16,-11-11 0-16,6 10 0 0,5 5 0 0,-11-15 0 15,0 10 0-15,0-10 0 0,0 15 0 0,-5-5-14 16,-1 5 5-16,0-5 1 0,-5 0 8 0,6-5 8 16,-7 5-8-16,1-5 11 0,0 5-11 0,-1-5 0 15,1 0 0-15,-6 0 0 0,6 5 0 0,-1-10 0 16,1 0 0-16,0 0 0 0,-1 0 0 0,12 0 0 15,0 0 0-15,-5-10 0 0,5 10 0 0,-6-10 0 0,6 0 0 0,0-5 0 16,0 0 0-16,6 0 0 0,-1 5 8 0,7-5-8 16,-7 0 0-16,7 0 0 0,-1 5-14 0,0 0 5 15,-5-1 9-15,5 1 0 0,1 5 0 16,-12 5 0-16,0 0 10 0,0 0-2 0,11 0-8 0,-11 0 12 16,17 5 0-16,-17-5-1 0,6 10 0 0,-1 6 0 15,7-6-11-15,-7 5 0 0,-5-15 0 0,6 10 0 16,-1 5 0-16,1-5 0 0,-6-10 0 0,0 15 0 15,0-15 0-15,-6 10 0 0,6-10 0 0,0 0 0 16,0 0 0-16,0 10 0 0,-5 5 0 0,-1-5 0 16,6-10 0-16,0 0 0 0,0 0 0 0,-11 5 0 31,11-5-36-31,0 0-13 0,-6 10-3 0,6-10-530 0,0 0-106 0</inkml:trace>
  <inkml:trace contextRef="#ctx0" brushRef="#br0" timeOffset="61681.9325">21434 12753 2304 0,'0'0'204'0,"0"0"-163"0,0 0-33 0,0 0-8 16,0 0-32-16,0 0-8 0,-6 11-1 0</inkml:trace>
  <inkml:trace contextRef="#ctx0" brushRef="#br0" timeOffset="131819.3193">3167 15830 1094 0,'0'0'97'0,"0"0"-77"0,0 15-20 0,0 10 0 15,0 0 175-15,0 11 31 16,0 4 6-16,-6 5 2 0,1 0-135 0,5 6-27 15,0-1-6-15,0 0-1 0,0-5-13 0,-6 1-4 16,0-6 0-16,6 0 0 0,-5-5-18 0,5-5-10 16,-6 1 10-16,6-6-10 0,-6-5 8 0,6 0-8 15,0-10 0-15,0-10 9 0,0 0 2 0,0 0 0 0,0 0 0 0,0 0 0 16,0 0 16-16,17-5 3 16,-5 0 1-16,5-5 0 0,0 0-3 0,-6-5 0 0,6 0 0 0,0-5 0 15,0-6-4-15,5 1 0 0,-5 0-1 0,6-5 0 16,-6-5-10-16,6 0-1 0,-12 4-1 0,6-4 0 15,0 0-11-15,0 0 0 0,-6 0 0 0,0-1 0 16,-5 6-15-16,5-5-8 0,6-5-1 0,-5 5-712 16,-1 10-143-16</inkml:trace>
  <inkml:trace contextRef="#ctx0" brushRef="#br0" timeOffset="132059.5862">3981 16086 1440 0,'0'0'128'0,"-17"5"-103"0,12 11-25 0,-12-1 0 0,5 5 112 0,1 0 18 16,0 5 3-16,0 5 1 0,5 0-81 0,0-5-16 15,1 6-3-15,-1-1-1 0,6 0-14 0,-6 0-3 16,6-5-1-16,0 0 0 0,0 6-15 0,6-11 9 15,-6 0-9-15,0 0 8 16,6 0-30-16,-1-5-6 0,1-5-2 0,0 0-577 16,5-5-115-16</inkml:trace>
  <inkml:trace contextRef="#ctx0" brushRef="#br0" timeOffset="131044.8936">1057 15217 403 0,'-22'-15'17'0,"5"5"5"0,0 0-22 0,11 0 0 0,12-1 0 0,-6-4 0 0,0 0 111 0,-6 0 17 15,6-5 4-15,6 5 1 16,11-5-79-16,-11 5-16 0,-12-5-3 0,12 0-1 15,5 0 2-15,-5-1 1 0,-6-4 0 0,-6 5 0 16,0-5-1-16,1 5-1 0,10 0 0 0,-16 0 0 16,0 5 4-16,-1 0 1 0,18-1 0 0,-6 1 0 15,-11 5 3-15,11 10 1 0,0 0 0 0,0 0 0 16,0 0-31-16,0 0-5 0,0 0-8 0,0 0 11 16,0 0 1-16,0 0 0 0,-12 5 0 0,12-5 0 15,12 15-2-15,-12 6 0 0,0 9 0 0,5 5 0 16,1 10 19-16,-6 15 4 0,-11 11 1 0,11 4 0 15,5 16 11-15,-5 4 3 0,-11 16 0 0,5-1 0 16,12 6-15-16,-12 5-2 0,-11-6-1 0,0-4 0 0,12 0-17 0,-7-11-3 16,-16-4-1-16,5-6 0 0,1-4-9 0,-1-11 0 15,1-10 9-15,10-4-9 0,-5-11 11 0,0-10-3 16,6-5 0-16,-6-5 0 0,-6-4 4 0,12-6 1 16,11-5 0-16,-5-5 0 0,-1-5 3 0,6-5 0 15,0 0 0-15,0 0 0 0,0 0-16 0,0 0 0 16,-6-15-12-16,6-5 12 0,6-5-12 0,0-11 4 15,-1-4 8-15,1 0-13 0,-1-10 2 0,7-6 1 16,10 1 0-16,7-5 0 0,5-1 10 0,-6 1-8 16,-11 10 8-16,5 0-8 0,18 9 8 0,-6 6 0 15,-11 5-9-15,-1 10 9 0,-5 5 0 0,6 5 0 16,-1 10 12-16,-5 10-4 0,-5 5-8 0,-7 0 0 0,18 10 0 0,-6 0 8 16,0 10 4-16,0 1 0 0,-11-1 0 0,5 0 0 15,0 0-12-15,6 0 10 0,-17 6-10 0,11-6 10 16,6 0-10-16,-5 0-14 0,-1-10 3 0,6 5 1 31,-6 1-96-31,12-11-19 0,-6 0-4 0</inkml:trace>
  <inkml:trace contextRef="#ctx0" brushRef="#br0" timeOffset="131500.8709">2669 16172 806 0,'-5'-15'36'0,"-1"5"7"0,0 0-35 0,1 0-8 15,-7-5 0-15,7 0 0 0,5-6 177 0,-6 6 34 16,-5 0 6-16,5-5 2 0,0 5-166 0,1 5-33 16,-1-5-6-16,-5 0-2 0,-1 0 0 0,-4 0 0 15,4 5 0-15,1 5 0 0,-6-5-2 0,0 5-1 16,0 5 0-16,0 0 0 0,0 5 16 0,0-5 3 15,-6 10 1-15,1 0 0 0,-1 5 0 0,1 0 0 16,-7-5 0-16,7 10 0 0,-1 0-9 0,0 5-1 16,-10-5-1-16,10 5 0 0,6 6-10 0,-6-1-8 15,1 0 12-15,5 0-12 0,-6 0 9 0,12 5-9 16,-1-9 0-16,7 4 9 0,-6 0-9 0,5-10 12 0,17 5-12 0,-5-5 12 0,-1-5-12 16,7-5 0-16,5-5 0 0,-6 0 0 15,6 0 0-15,6-10 0 0,-6-5 0 0,5 0 0 16,7-5 8-16,-1-5-8 0,0 0 0 0,0-5 8 15,1-5-8-15,-1 5 0 0,6-6-12 0,-6 6 12 16,0 0 0-16,-5 0 0 0,0 5 0 0,-6 10 12 16,0 0-12-16,0 10 0 0,-6 5 0 0,0 5 0 15,0 5 0-15,-5 10 0 0,-6 5 0 0,6 5 0 16,-6 1 0-16,5 9 0 0,-5 0 0 0,6 5 0 31,0-4-129-31,-1-1-28 0</inkml:trace>
  <inkml:trace contextRef="#ctx0" brushRef="#br0" timeOffset="132235.8396">4179 15418 1954 0,'0'0'87'0,"-11"0"17"0,11 0-83 0,0 0-21 0,-11 10 0 0,11-10 0 31,0 0-128-31,0 0-29 0</inkml:trace>
  <inkml:trace contextRef="#ctx0" brushRef="#br0" timeOffset="132586.8904">4558 15885 1954 0,'0'0'87'0,"0"0"17"0,0 15-83 0,6 6-21 16,-12-1 0-16,6 5 0 0,6 5 53 0,-6 5 7 15,0 0 0-15,0 1 1 0,0-1-21 0,0 5-4 16,0-5 0-16,0 0-1 0,-6 1-35 0,1-6 0 15,-1 0 0-15,0 0 0 0,1-5 0 0,5-10-17 16,-6 5 1-16,0-10 1 16,6 0-11-16,0-10-2 0,0 0-1 0,0 0 0 0,0 0 48 0,-5-10 9 15,5-10 3-15,0 0 0 0,0-10-3 0,5 0-1 16,7-10 0-16,-1-1 0 0,0-4 7 0,6 0 2 0,6 0 0 0,-1-1 0 16,7 6-36-16,-1 5 0 0,0 5-10 0,1 5 10 15,-1 10 0-15,-6 5 0 16,-5 0 0-16,6 10 0 0,0 5 0 0,-6 5 8 0,5 5-8 15,-5 5 8-15,0 5 5 0,0 0 1 0,0 5 0 0,-6 5 0 16,6 1-14-16,-5-1 9 0,5 0-9 0,-6-5 8 16,6 0-21-16,0-5-5 0,6 11-1 0,-7-11 0 31,1 0-182-31,6-5-37 0</inkml:trace>
  <inkml:trace contextRef="#ctx0" brushRef="#br0" timeOffset="133240.1545">6328 16036 1983 0,'-11'-25'88'0,"5"15"18"0,6 0-85 0,-5-5-21 15,5 5 0-15,0-5 0 0,-6-5 36 0,6 5 4 16,6-6 0-16,-6 6 0 0,0-5-24 0,0 0-5 15,0 5-1-15,0 0 0 0,0 5-10 0,0-5 0 16,-6 5 0-16,-5 0 0 0,5 5 0 0,-11 5 12 16,0 0-12-16,-5 0 12 0,-1 5-12 0,-5 0 0 15,5 5-12-15,0 5 12 0,-11 0 0 0,6 0 0 16,6 0 0-16,-7 10 0 0,1-5 8 0,5 6-8 0,1-1 12 0,-1 5-4 16,6-5 6-16,0-5 1 15,0 5 0-15,12 0 0 0,-1 0-27 0,0-4-4 0,1-1-2 0,5-5 0 16,5 0 18-16,7 0-10 0,-7-5 10 0,7 0-8 15,-12-10 8-15,22 5-12 0,-5-10 12 0,6 0-12 16,-6 0 12-16,5-5-10 0,1-5 10 0,0-5-10 16,5 0 10-16,0-6 0 0,12-4 0 0,-6 0 8 15,5 0-8-15,-5 0 0 0,0 5 8 0,0 0-8 16,0 9 0-16,-6 1 8 0,-5 10-8 0,0 0 0 16,-6 10 0-16,-1 10 0 0,1 1 0 0,-11 14 0 15,5 5 8-15,-11 5-8 0,6 10 10 0,-6 11-10 0,-11 4 20 0,-1 10-1 16,-5 16-1-16,1-1 0 15,-7 1-2-15,-5-6-1 0,-1 1 0 0,-5-6 0 16,6-4-2-16,-6-1 0 0,-5-10 0 0,5 1 0 16,0-11-5-16,0 0 0 0,0-4-8 0,-6-11 12 0,1 0-12 15,5-10 9-15,5 0-9 0,-4-9 8 16,-1-11 3-16,5-5 0 0,1-5 0 0,0-10 0 0,0-6 22 16,-1 1 5-16,7-10 1 0,-1 0 0 0,6-5 9 0,6 0 1 15,-1-5 1-15,12-6 0 0,12 1-30 0,5 0-7 16,5-10-1-16,18-1 0 0,5-4-12 0,12 0 0 15,16 0-12-15,1-1 12 16,5 1-45-16,6 0-3 0,5 4 0 0,1 6 0 16,-1-5-122-16,1 0-25 0</inkml:trace>
  <inkml:trace contextRef="#ctx0" brushRef="#br0" timeOffset="136199.8298">9009 15242 691 0,'-11'-25'30'0,"11"15"7"0,-6-5-29 0,0-5-8 0,1 4 0 0,-1-4 0 15,0 5 144-15,1-5 28 0,-1 5 6 0,1 0 1 16,5 5-94-16,0-5-18 0,0 15-4 0,0 0-1 16,0 0-32-16,0 0-6 0,0 0-2 0,0 0 0 15,0 0-11-15,0 0-3 0,0 0 0 0,11 10 0 0,6 0 22 0,-6 5 4 16,0 5 1-16,6 5 0 0,0 10-15 0,-5 6-4 16,5 4 0-16,-6 5 0 15,6 16 20-15,-6-1 3 0,1 10 1 0,-7 6 0 16,-5 9 4-16,0 1 0 0,0-1 1 0,-5 1 0 15,-1-1-8-15,0-4-1 0,1-1-1 0,-1 6 0 16,-5-6-22-16,5-5-4 0,6 6-1 0,-6-16 0 16,1-4-27-16,5-6-5 0,0-5-2 0,0-9 0 15,0-6-137-15,0-5-27 0,5-5-6 0</inkml:trace>
  <inkml:trace contextRef="#ctx0" brushRef="#br0" timeOffset="136776.7673">9965 15363 403 0,'-6'-11'36'0,"1"-4"-36"0,5 5 0 0,-6 0 0 16,6 5 281-16,0 5 50 0,0 0 9 0,0 0 3 16,0 0-253-16,0 0-50 0,0 0-11 0,11 15-1 15,0 10-16-15,1 6-4 0,5 4 0 0,-6 10 0 0,0 5 12 0,1 11 1 16,-1 9 1-16,0 0 0 15,1 1 0-15,-7 9 0 0,1-4 0 0,0-1 0 0,5 6 7 0,-5-11 2 16,5 0 0-16,-5 1 0 0,-1-11-3 0,6 0 0 0,-5 1 0 0,0-6 0 16,5-10-12-16,-5-5-4 0,-1-4 0 0,1-6 0 15,0-5 0-15,-1-5-1 16,1-5 0-16,0 0 0 0,-6-15 9 0,0 0 3 16,0 0 0-16,0 0 0 0,0 0-2 0,0 0 0 15,0 0 0-15,0 0 0 0,0 0 6 0,0 0 1 16,0 0 0-16,0 0 0 0,0 0-4 0,0 0 0 15,0 0 0-15,5-15 0 0,7 0-8 0,-7-5-1 0,7 0-1 0,-7-5 0 16,12-6 2-16,-5-4 1 0,-1-5 0 0,6-5 0 16,0 0-4-16,0-6-1 15,0-4 0-15,0 5 0 0,5-11-12 0,1 1 9 16,0 0-9-16,-1-1 8 0,1-4-8 0,-1 0 0 0,7-6 0 0,-7 6 0 31,1 0-30-31,5-1-5 0,1 6-1 0,4 5 0 16,1 4-68-16,0 6-13 0,0 5-3 0,0 0-915 0</inkml:trace>
  <inkml:trace contextRef="#ctx0" brushRef="#br0" timeOffset="137278.5687">11254 15111 979 0,'0'0'87'0,"0"-15"-70"0,0 5-17 0,0-5 0 16,0 5 120-16,0 0 20 0,0 10 4 0,6-10 0 15,-6 10-43-15,0 0-9 0,0 0-1 0,0 0-1 16,11 0-33-16,1 10-6 0,-1 5-2 0,-5 15 0 16,5 5-15-16,-6 11-3 0,12 9-1 0,-11 10 0 15,0 11 25-15,-1 9 5 0,-5 11 0 0,0 4 1 16,-5 6-4-16,-1-6-1 0,0-4 0 0,6-1 0 0,-5 1-29 0,-1-6-7 0,0-4 0 0,6 4-1 16,-5-9-19-16,5-6 0 0,-11 0-11 0,5 1 11 31,0-6-161-31,1-4-26 0,-7-6-5 0</inkml:trace>
  <inkml:trace contextRef="#ctx0" brushRef="#br0" timeOffset="139556.1631">15564 15941 1036 0,'39'-36'46'0,"-22"21"10"0,12-5-45 0,-1 0-11 15,-6-5 0-15,1 0 0 0,0 0 104 0,-6 5 18 0,0 0 4 0,0 4 1 31,-12 1-35-31,1 5-8 0,0-5 0 0,-6 15-1 16,-6-10-43-16,0 5-9 0,-5 0-2 0,0 0 0 16,-6 10-20-16,-6 5-9 0,0 0 8 0,-5 0-8 15,0 5 0-15,-12 0 0 0,6 6 0 0,-5-1 0 0,5 5 11 0,-6 0-3 16,6 5-8-16,0-5 12 0,0 10 4 0,6-4 0 16,0-1 0-16,5 5 0 15,6-5-4-15,0 0-1 0,6 0 0 0,0-4 0 0,5-1-11 16,6 0 0-16,0-5 0 0,6-5 8 0,-1 0-8 0,12-5 0 15,0 0 0-15,0-5 0 0,6-5 0 0,0 0-9 0,5-5 9 0,0 0 0 16,0-10-22-16,6 5 2 16,0-10 1-16,0-5 0 0,6 0 19 0,-6-10 0 0,5-1 0 0,1-9 0 15,-1 0 8-15,1 0 6 0,0-16 1 0,-1 6 0 16,-5-10 1-16,6-1 1 16,-6 1 0-16,0 0 0 0,0-1-5 0,-1 1 0 0,-10 5-1 0,5-6 0 15,-5 1-3-15,0 4 0 16,-1 6 0-16,1-5 0 0,-6 10 20 0,5-1 3 15,-10 6 1-15,5 5 0 0,-6 10-19 0,0 0-3 0,-5 9-1 16,0 1 0-16,-6 10-9 0,0 10 12 16,0 0-12-16,0 0 12 0,0 0-12 0,0 20 0 0,-12 6 0 0,1 9 0 15,0 10 0-15,-6 0 0 0,0 0 0 0,0 6 0 16,0-1 0-16,0 5 0 0,-6 1 0 0,6-6 0 16,0 5 0-16,0-5 0 0,6 6 0 0,-6-6 8 15,0 5-8-15,0 1 0 0,0-1 0 0,0 0-11 16,6 0-37-16,-6 1-8 0,6-11-2 0,-6 0-589 15,5 1-117-15</inkml:trace>
  <inkml:trace contextRef="#ctx0" brushRef="#br0" timeOffset="139048.6102">14353 16086 230 0,'0'0'20'0,"0"0"-20"0,0 0 0 0,0 0 0 16,0 0 287-16,0 0 53 0,0 0 10 0,17 0 2 15,0-5-262-15,6 0-53 0,-6 0-10 0,6 0-3 16,5-10-4-16,-5 5-2 0,5 0 0 0,-6-5 0 16,7 5-18-16,-1-5 10 0,0 0-10 0,6-5 8 15,0 5-8-15,-6-5 8 0,1-1-8 0,-7 1 8 0,-5 0-8 0,6 0 10 16,-6 0-10-16,5 5 10 16,-10-5 8-16,-1 0 2 0,0 0 0 0,-5 0 0 0,0-1 0 15,-1-4 0-15,-5 5 0 0,-5 0 0 0,5 0-1 16,-6-5 0-16,0 5 0 0,-5 5 0 0,0 0-10 0,-6 4-1 15,11-4-8-15,-11 10 12 0,0 0-2 0,6 5-1 16,-6 0 0-16,0 5 0 0,0 0 15 0,-6 0 2 16,6 5 1-16,0 1 0 0,-11 4 1 0,6 5 1 0,5-5 0 0,-6 10 0 0,0-5-5 0,1 5 0 31,5 5-1-31,-6 1 0 0,6-1-11 0,0 5-1 16,6-10-1-16,0 5 0 0,-6 0-10 0,11 0 0 15,0 1 9-15,6-1-9 0,0-5 0 0,0 0-16 16,12 0 2-16,-7 0 1 15,12 0-29-15,0-4-6 0,0 4 0 0,11 0-1 16,6-5-34-16,0 0-6 0,6-5-2 0,-1-5-469 0,7 0-95 0</inkml:trace>
  <inkml:trace contextRef="#ctx0" brushRef="#br0" timeOffset="140886.8112">20150 15810 2829 0,'0'0'62'0,"0"0"13"0,0 0 2 0,0 0 3 0,0 0-64 0,0 15-16 0,-5 5 0 0,-7 0-835 31,-5 5-170-31</inkml:trace>
  <inkml:trace contextRef="#ctx0" brushRef="#br0" timeOffset="140709.8414">17057 15654 1324 0,'0'0'59'0,"0"0"12"0,0-10-57 0,0 0-14 16,0 0 0-16,0 10 0 0,0-10 108 0,0 10 18 15,0-15 4-15,0 5 1 0,0 0-86 0,0 10-17 16,0 0-3-16,0 0-1 0,0 0-16 0,-6-5-8 16,6 5 8-16,-6-10-8 0,1 0 0 0,-6 5 0 15,5 0 0-15,-5 5 0 0,-1-6 0 0,7 1 0 16,-1 0 0-16,-5-5 0 0,-1 5 0 0,1 0 0 15,5 0 0-15,-5 0 0 0,11 5 14 0,-6-5-2 16,-5 5-1-16,0 0 0 0,-1 0 10 0,1 0 3 0,-6 5 0 0,6 0 0 16,-6 5-13-16,0 0-3 15,6 0 0-15,-6 1 0 0,0 4 1 0,0 0 0 0,0 0 0 16,0 0 0-16,0 5-9 0,0 0 0 0,6-10 0 0,-6 5 8 16,0-5-8-16,5 5 0 0,1-5 0 0,5 0 0 15,6-10 0-15,-5 11-14 0,-7-6 3 0,12-5 1 16,0 0 2-16,0 0 0 0,0 0 0 0,0 0 0 15,0 0 8-15,0 0 0 0,17-5 0 0,-5 5-8 16,-1-6-2-16,0 6 0 0,6-10 0 0,0 5 0 0,-17 5 18 0,17 0 3 16,6-5 1-16,-6 5 0 0,5 0-12 0,-5 0 0 15,6-5 0-15,-6 10 0 16,6-5 0-16,-1 0 0 0,1 0 0 0,-6 5 0 16,0-5 0-16,5 5 0 0,-5 0 0 0,0 0 0 15,-5 1 0-15,5-1-17 0,-6 0 4 0,-11-5 1 0,0 0 12 0,11 5 0 0,-11-5 0 0,6 10 0 16,-6-10 0-16,5 15 16 0,-10 5-3 0,-1 0-1 15,1 5-12-15,-7 0 0 0,-5 0 0 0,0 6 0 16,-5-1 0-16,-7 0 0 0,1 0 0 0,0-5 9 16,-6 0-9-16,6 0 0 0,-1 1 0 0,1-6 0 15,-6-5 0-15,11 0 12 16,-5 5-12-16,6-5 12 0,-7-5-12 0,7 0 0 0,-1 0 0 0,12-5-11 16,-6 0 0-16,5 0 0 15,-4-5 0-15,4 0 0 0,1 0 11 0,0-5 8 16,-1 5-8-16,12 0 11 0,0 0-11 0,0 0-14 15,0 0 3-15,0 0 1 0,0 0 10 0,0 0 0 16,17-10 0-16,-5 5 0 0,-1-5 11 0,11 10-3 0,7-5 0 0,5 0 0 16,-6 0-8-16,12 0-14 0,-1 0 3 15,1 5 1-15,5-10-3 0,0 5-1 0,0 0 0 0,6 0 0 16,-5-10-10-16,5 5-1 0,-1-10-1 0,7-1 0 0,0 1 17 0,-1-5 9 16,1 0-10-16,-1 0 10 0,-5-5 0 0,0 0 0 15,-6 4 0-15,0-4 0 16,-5 0 0-16,-6 0 8 0,0 0 1 0,-6 0 0 15,6-6 9-15,-6 6 2 0,1-5 0 0,-7 5 0 16,-5 0-20-16,6 0 10 0,-6 4-10 0,0 1 8 16,-6 0-8-16,0 5 0 0,-5-5 0 0,5 10 0 0,-5-5 9 0,-6 0 0 0,0 0 0 0,0 4 0 31,0 6-1-31,-6 0-8 0,-5 5 12 0,5-5-4 16,-5 5-8-16,0 0 0 0,0 5 0 0,-6 0 8 15,-6 5-8-15,6 5 0 0,-6 0 0 0,1 10 0 16,-7-4 15-16,1 9-3 0,0-5 0 0,0 10 0 15,-1 5-12-15,1 5 0 0,0 6 0 0,0-6-10 0,5 5 10 0,6 0 0 0,0 1 0 0,6-1 0 16,-1-5 0-16,7 0 8 0,5 0-8 0,0-9 8 16,0-1-8-16,11-5 0 0,0 0 0 0,1-10 8 0,-1 0-8 0,6-5 9 31,6 0-9-31,5-10 10 0,-6-5-2 0,12-5 0 16,0 0 0-16,6-5 0 0,5-10 1 0,0 0 0 15,6 0 0-15,6-15 0 0,5-1-9 0,0 1 10 16,-5-5-10-16,16 0 10 0,6 4-10 0,-5-4 12 15,-6 10-12-15,-6 5 12 0,0 5-12 0,-5 5 0 16,-6 4-12-16,-6 6 12 0,-11 0 0 0,0 10 8 16,11 10 2-16,-17 0 0 0,-5 0 10 0,5 11 3 15,1-1 0-15,-1 5 0 0,-17 5 2 0,6 0 1 16,-6 0 0-16,1 1 0 0,-1-1-10 0,-5-5-1 0,-18 0-1 16,7-5 0-16,-1 0 2 0,-5 0 0 0,-12 0 0 15,-5 0 0-15,-6-4-6 0,0-1-1 0,0-5 0 16,-6 0 0-16,-16 0-9 0,5-5 8 0,0 0-8 0,0-5 8 15,-11 5-8-15,5 0 0 0,1 0 9 0,5-5-9 16,0 5 0-16,-5-5 0 0,5 0 0 0,0 0 0 31,11-5-98-31,1 5-14 0,-1-10-4 0,12 5-892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1.5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-8652 4700 1353 0,'0'0'60'0,"0"-5"12"0,5-10-57 0,-5 0-15 0,6 0 0 0,-1 0 0 16,7-5 44-16,-1 5 5 15,-11 0 2-15,6 5 0 0,-1-5-20 0,7 5-4 16,-1-1-1-16,6 6 0 0,0-5-13 0,0 5-2 16,0 0-1-16,-6 10 0 0,-11-5-2 0,12 15 0 15,10-4 0-15,-5 4 0 0,-17 5 11 0,11 5 1 16,6-5 1-16,0 5 0 0,-5-5-8 0,-1 5-1 15,-11 5-1-15,6 1 0 0,-1-1-2 0,-5 5 0 16,-11-5 0-16,-6 0 0 0,11-5 15 0,-5-4 4 0,0-1 0 0,-6-5 0 0,-6 5 5 0,12-10 2 31,0 0 0-31,-6 0 0 0,-12-5 0 0,12 0 0 0,0-5 0 16,6 0 0-16,-6 0-11 0,0-5-3 0,6 0 0 16,-1-5 0-16,1 0-8 0,0 0-1 0,-12-5-1 0,18 0 0 15,-1-10-11-15,0 4 8 0,-11 1-8 0,12-10 8 16,10 0-8-16,-5-5 0 0,12 0 0 0,-7-1 0 0,7-4-8 0,-1 0 8 0,17 5-10 0,-11 5 10 15,0 0-10-15,0 9 10 16,6 1-10-16,-1 5 10 16,-10 10 0-16,-1 0 0 0,6 0-8 0,-6 10 8 15,12 5 0-15,-12 0 0 0,-5 0 0 0,-1 5 0 16,12-5 0-16,-5 6 15 0,-12-1-3 0,0 0-1 0,0 0-1 0,5 0 0 16,1 0 0-16,-6 0 0 0,0 0-10 0,6-5-9 15,11 0 9-15,5 0-13 16,7-5-161-1,-7 0-32-15,12-5-6 0,17-5-2 0</inkml:trace>
  <inkml:trace contextRef="#ctx0" brushRef="#br0" timeOffset="-3356.5606">-7799-201 1440 0,'0'-15'128'0,"6"0"-103"0,-6 0-25 0,11 0 0 16,-5 0 19-16,0-1-2 15,5 1 0-15,6 0 0 0,-6 5-1 0,6 0 0 16,-5 5 0-16,-1-5 0 0,0 5 5 0,6 0 1 16,0 0 0-16,-5-5 0 0,4 5-14 0,-4 0-8 0,5-5 8 0,0 5-8 15,0 0 0-15,0 0 0 16,0 5 0-16,5-5 0 0,-5 5 0 0,6 5 8 15,-1-5-8-15,1 0 0 0,0 10 0 0,-1 0 0 16,-5 5 0-16,6 0 0 0,-6 5 12 0,5 0-1 16,-5 0-1-16,0 11 0 0,-5-11 6 0,-1 0 2 15,0-5 0-15,-5 5 0 0,-6 0 2 0,0 0 0 16,0-5 0-16,0 0 0 0,-6-5-5 0,-5 0-1 16,-6 0 0-16,6 1 0 0,-1-6 4 0,1 5 1 0,-11-5 0 0,10 0 0 15,1 0-8-15,11-5-2 0,0 0 0 0,-11 0 0 16,-1 0-9-16,1-5 0 0,0-5 9 0,-1 0-9 15,7 5 12-15,-7-11-3 0,7 1 0 0,-1 0 0 16,0-5-9-16,1 0 0 0,5-5 0 0,0 0 8 0,0 0-8 0,5 0 12 16,1-6-12-16,0 6 12 15,-1 5-12-15,1 5 0 0,5-5 0 0,6 5 0 16,-5 0 0-16,-1 0 0 0,0 10 0 0,1 0-11 16,-1 5 11-16,6 5-8 0,0 5 8 0,0 5-8 15,-6 5 8-15,0 5 11 0,1 0-3 0,-7 5 0 16,1 6-8-16,-6-11 0 0,0 5 0 0,0-5 0 15,-6 5 0-15,-11-5 0 0,0 5 0 0,0-9 0 16,-5 4 0-16,-1 0 12 0,1 0-12 0,-1-5 12 16,-5-5-2-16,5 0 0 0,6-5 0 0,-6 0 0 15,7-5 2-15,-1 0 0 0,0-5 0 0,0 0 0 0,0 0 1 0,5-5 1 16,-5 0 0-16,6-5 0 0,-6 0 2 0,6 0 0 16,-6-5 0-16,6 0 0 0,-1 0-1 0,7 0 0 15,-1 0 0-15,0 0 0 0,1 0-15 0,5 5 8 0,0-6-8 0,0 6 0 16,5-5 0-16,1 5 0 0,5 0 0 0,1 5-10 31,4-10-26-31,1 10-6 0,6-5-1 0,11 0-616 0,0 5-123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9.2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11 201 1335 0,'0'0'29'0,"0"-10"7"0,-6 0 0 0,6 10 2 0,-5-5-30 0,5 0-8 15,0-5 0-15,5-5 0 0,1 10 52 0,-6-5 10 16,6-5 2-16,-1 4 0 0,1 6-29 0,-1-5-6 15,7 0-1-15,-7 0 0 0,7 5-16 0,5-5-3 16,5 0-1-16,1 0 0 0,0 0-8 0,11 5 0 16,-6-5 0-16,6 5-11 0,-6 0 11 0,0 5 0 15,-5 0 8-15,5 10-8 0,-5-10 0 0,-6 15 0 0,5-5 0 0,-10 10-8 16,-1 0 8-16,0 5 0 0,1 1 8 0,-7-1-8 16,-5 0 26-16,0 0 1 0,0-5 0 0,0 0 0 15,-5 5-8-15,-1-5-2 16,6 1 0-16,-6-6 0 0,1 0 25 0,-1 0 5 0,-5-5 1 15,-1 0 0-15,1-5-36 0,0 0-12 0,-6-5 9 0,0 0-9 16,6 5 11-16,-1-5-3 0,-5-5-8 0,0 5 12 16,-5-5 4-16,5-5 1 0,-6 0 0 0,6 0 0 0,-6-5-1 0,7 5-1 15,-7-5 0-15,6-1 0 16,0 11-3-16,0-10 0 0,6-10 0 0,-1 5 0 16,7 0-12-16,-1 0 0 0,0-5 8 0,6 5-8 15,12-5 0-15,-7 4 0 0,1 1 0 0,11 5 0 0,0-5 0 0,0 5 11 16,0 10-2-16,0-5 0 15,-6 5-18-15,0 0-4 0,1 5-1 0,-1 0 0 16,0 5 14-16,1 0 0 0,5 5 0 0,-6-5-9 16,-11-5 20-16,6 15 4 0,5 0 1 0,0 0 0 15,-5 0-26-15,0 5-5 0,-6-4-1 0,0-1 0 16,-6 5 16-16,0-5 0 0,1 0 0 0,-7-5 0 0,1 10 0 0,-6 0 0 0,-6 0 0 0,-5 0 0 31,6 6-25-31,-7-6-9 0,7 0-2 0,-7 0-596 0,1 5-119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6.9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9303 1261 1220 0,'0'0'27'0,"0"0"5"0,6-10 2 0,-6 10 0 0,0 0-34 0,6-10 0 0,-1 5 0 0,1-5 0 16,0 0 32-16,-6 10 0 0,5-15 0 0,-5 15 0 15,-5-10-14-15,5 0-3 0,-6 0-1 0,0 0 0 16,1 5-14-16,5 5 9 0,-6 0-9 0,6 0 8 16,-6-10-8-16,6 0 8 0,-5 5-8 0,5 5 8 15,0 0 8-15,5-10 2 0,-5 10 0 0,6-10 0 16,0 5-10-16,-1-11-8 0,7 1 12 0,-7 5-12 0,1 0 21 0,0 0-2 16,-1 0-1-16,1 0 0 0,-6 10-18 0,0-5 0 15,0-5 0-15,0 10-9 16,0 0 23-16,0 0 5 0,0 0 1 0,0 0 0 0,-6 10-20 15,-5 5 10-15,0-5-10 0,-6 5 8 0,0 0 0 16,-6 16 0-16,-5-16 0 0,0 5 0 16,-1 5 20-16,1 0 4 0,0-5 1 0,5 0 0 0,-11 0-6 15,6 0-2-15,5 1 0 0,1-6 0 0,-7-10 7 0,7 5 0 16,-1 0 1-16,1-5 0 0,5 0-16 0,0-5-3 0,-6-5-1 0,6 0 0 16,0 5-13-16,0-5 8 15,0-5-8-15,0 5 0 0,6 0 10 0,0-5-10 16,-1-5 10-16,1-1-10 0,0 6 11 0,5 0-11 15,0-5 12-15,1 0-12 0,-1 0 13 0,0 5-4 16,6-5-1-16,6 5 0 0,-6-5-8 0,11 0 0 16,-5 0 0-16,0 5 0 0,11 5 0 0,-6-5 0 15,0 4 0-15,6-4 0 0,0 5 0 0,0 0 8 0,6 0-8 16,-1 10 8-16,1 0-8 0,5 5 10 0,-5 1-10 16,0-1 10-16,-1 10-10 0,1-5 0 0,-1 5 0 0,-10 0 0 15,-1 0 0-15,-5 5 0 0,-1 0 0 0,-5 0 0 16,6 1 10-16,-12-1-10 0,1-5 12 0,-1 0-12 15,0 0 17-15,-5-10-3 0,5 0-1 0,-5 0 0 16,0 0-13-16,-1-5 8 0,7 0-8 0,-6 0 0 16,-1-5 10-16,1-5-10 0,0 0 10 0,5 0-10 15,-5 0 10-15,5-5-10 0,-5 0 10 0,5-5-10 16,0 0 8-16,1 0-8 0,5-10 0 0,0 5 0 16,-6 5 0-16,6 0 0 0,-6-6 0 0,6 6 0 15,6-5 0-15,-6 5 0 0,0 5 0 0,0 10 0 16,0 0 0-16,0 0 0 0,0 0 0 0,0 0 0 15,0 0-9-15,11 5 9 0,6 0 0 0,0 5-9 16,6 5-24-16,0 0-5 0,-1 5-1 0,1-4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55:26.3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40D7EF-9BC4-4B06-A6EA-712A49F498CC}" emma:medium="tactile" emma:mode="ink">
          <msink:context xmlns:msink="http://schemas.microsoft.com/ink/2010/main" type="writingRegion" rotatedBoundingBox="21141,1839 22576,1839 22576,3714 21141,3714"/>
        </emma:interpretation>
      </emma:emma>
    </inkml:annotationXML>
    <inkml:traceGroup>
      <inkml:annotationXML>
        <emma:emma xmlns:emma="http://www.w3.org/2003/04/emma" version="1.0">
          <emma:interpretation id="{0E8A2B0E-A335-47FE-B45B-510AAB29E482}" emma:medium="tactile" emma:mode="ink">
            <msink:context xmlns:msink="http://schemas.microsoft.com/ink/2010/main" type="paragraph" rotatedBoundingBox="21141,1839 22576,1839 22576,3714 21141,3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9411F8-7323-412E-AD53-820081CF5D70}" emma:medium="tactile" emma:mode="ink">
              <msink:context xmlns:msink="http://schemas.microsoft.com/ink/2010/main" type="line" rotatedBoundingBox="21141,1839 22576,1839 22576,3714 21141,3714"/>
            </emma:interpretation>
          </emma:emma>
        </inkml:annotationXML>
        <inkml:traceGroup>
          <inkml:annotationXML>
            <emma:emma xmlns:emma="http://www.w3.org/2003/04/emma" version="1.0">
              <emma:interpretation id="{EBAB558B-3FAE-49CE-8CF8-1EA0923603DA}" emma:medium="tactile" emma:mode="ink">
                <msink:context xmlns:msink="http://schemas.microsoft.com/ink/2010/main" type="inkWord" rotatedBoundingBox="21141,1839 22576,1839 22576,3714 21141,37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 20 864 0,'0'0'76'0,"0"0"-60"16,-5-12-16-16,5 12 0 0,0 0 60 0,0 0 8 16,-4-4 3-16,4 4 0 0,0 0-20 0,0 0-4 15,0 0-1-15,0 0 0 0,0 0-19 0,0 0-4 16,0 0-1-16,0 0 0 0,0 0-22 0,9-4-12 15,0 4 2-15,-1-3 0 0,-8 3 10 0,9 3 11 0,-9-3-3 16,13 4 0-16,0-4-8 0,1 4-12 0,-14-4 2 0,13 0 1 16,0 4 9-16,4 4 0 0,-8-8 8 0,9 0-8 15,-5 0 12-15,9 0-1 0,-5 0-1 0,1 4 0 16,-1-4 6-16,10 0 0 0,-5 4 1 0,4-4 0 16,5 0-2-16,-1 0-1 0,1 4 0 0,-4-4 0 15,-1 7-3-15,5-7-1 0,-1 4 0 0,-3-4 0 16,3 4-2-16,1-4 0 0,0 4 0 0,-1 4 0 15,-3-8-8-15,3 0 0 0,-3 0 0 0,4 0 8 16,-5 0-8-16,0 0 0 0,5 0 0 0,4 0 8 16,-4 0 0-16,4 0 0 0,4 0 0 0,1 0 0 15,-1 0-8-15,-4 0 0 0,0-8-12 0,1 8 12 16,-6 8 0-16,5-8 0 0,-8 0 0 0,-1 4 12 16,0 0-12-16,-8 7 0 0,4-11 0 0,-9 4 0 15,0 0 12-15,0 0 0 0,-4 0 0 0,0 0 0 16,-9-4 8-16,0 0 3 0,0 0 0 0,0 0 0 0,0 0-7 0,9 4 0 15,-9-4-1-15,0 0 0 0,0 0-6 0,0 0-1 16,0 0 0-16,0 0 0 0,0 12-8 0,-9-5 8 16,4 1-8-16,1-4 8 0,-5 4-8 0,5 0 0 15,-5-4 0-15,-4 7 8 0,4-7-8 0,-4 0 8 16,0 0-8-16,-5 4 8 0,1 0 0 0,-1 3-8 16,1 1 12-16,-1 4-4 0,1-1 8 0,-1 1 0 15,-4-1 1-15,5 1 0 0,-5 3 9 0,0 5 2 16,-5-1 0-16,5 1 0 0,-4 3-20 0,0 4-8 15,4 0 8-15,0-7-8 0,-4 3 20 0,4 4 0 16,-5-3-1-16,1 7 0 0,4-12-3 0,0 8-1 0,0 0 0 16,0 5 0-16,-4-1-5 0,4 4-1 0,-4 0 0 0,-1 4 0 15,5-4 1-15,-4 3 0 0,4-3 0 0,0 4 0 16,-4 0-1-16,4-4 0 0,-4 0 0 0,4 0 0 16,0 4 3-16,4 0 0 0,-4 0 0 0,5-4 0 15,-5 4-1-15,4-4 0 0,1 0 0 0,-1 0 0 16,5 0-11-16,-5 4 0 0,10-12 9 0,-1 4-9 15,0-4 0-15,0-4 8 0,1 1-8 0,3-5 0 16,1 1 0-16,4-9-13 0,-5 1 1 0,5-5 1 16,-4-7-37-1,4-4-7-15,0 0-1 0,0 0-1 0,0 0-42 0,0 0-8 16,0 0-1-16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0.5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78 187 1324 0,'-6'-10'118'0,"-5"4"-94"0,-1-4-24 0,1 0 0 15,0 5 26-15,5 0 1 16,0-5 0-16,1 5 0 0,-1-5 25 0,0 5 4 16,6-5 2-16,0 10 0 0,0-15-16 0,0 5-3 0,0 0-1 0,0 5 0 15,0 5-11-15,6-10-3 16,0 0 0-16,-1 0 0 0,7 5 1 0,-1 0 0 15,0-5 0-15,1 10 0 0,5 10-11 0,0 0-2 16,-1 0-1-16,1 5 0 0,0 0-11 0,0 0 0 0,0 0 0 0,-5 5 0 16,5 0 0-16,-6 0 0 0,6 1 0 0,-6-6 0 15,-5 0 0-15,-6-15 8 0,0 0-8 0,6 15 0 16,-6 0 9-16,0-5-9 0,0-10 10 0,-6 15-10 16,0-5 18-16,6-10-2 0,-11 5-1 0,0 0 0 15,-1 0 7-15,1 0 2 0,0-5 0 0,-6 0 0 16,0-5 4-16,5 5 0 0,-5 0 1 0,6-5 0 15,-6 0-29-15,6-5 0 0,0 5 0 0,-1-5 0 16,1-5 9-16,0 0-1 0,-1 5 0 0,7-5 0 16,5 0 0-16,-6-6-8 0,12 1 12 0,-1 0-4 15,7 5-8-15,-1-5 0 0,6 5 0 0,-6-5 0 16,6 0 0-16,0 10 0 0,6-5 0 0,-6 5 0 0,-6 10 0 0,6 0 10 0,6 0-10 0,-12 10 10 31,6-5-10-31,0 5 0 0,-6 0 0 0,0 5 0 0,-5 5 0 16,0 0 0-16,-6 0 0 0,-6 5 0 0,0 0 9 0,1 1-9 15,-12-1 10-15,6 0-10 0,-6 5 8 0,0-5-8 16,-6 5 0-16,6-10 9 0,-6-5-9 0,6 6 0 0,0-6 9 16,1 0-9-16,4 0 0 0,1-5 0 0,0 0 0 0,-1 0 0 31,1-5-24-31,5 5-5 0,-5 0-2 0,5-5-651 16,1 5-130-16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4.2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-2 272 1360 0,'12'-25'60'0,"-7"9"13"0,7 1-58 0,-1 0-15 0,6 0 0 0,0 0 0 0,5 5 58 0,-5-5 9 16,6 5 1-16,5 5 1 15,-5-5-7-15,5 5-2 0,-5 0 0 0,-1 0 0 0,1 5-44 0,5-5-8 16,-5 0-8-16,0 5 9 0,-6 5-9 0,5 0 0 0,1 0 0 0,-6 5 0 16,0 0 0-16,0 0 0 0,-6 5 0 0,6 0 8 15,-11 5-8-15,5 0 8 16,-11 5-8-16,6-4 8 0,-6 4-8 0,-6-5 0 15,0 0 9-15,1 0-9 0,-7-5 9 0,1 5-9 16,0-5 12-16,-1-5-12 0,-5 0 26 0,6 0-2 16,0 1 0-16,-1-11 0 0,-5 5 6 0,1-5 1 15,4-5 0-15,-5 5 0 0,0-11-12 0,0 11-3 16,0-5 0-16,0-5 0 0,-5 0-6 0,5-5-2 16,-6 0 0-16,6 0 0 0,6 0 9 0,0 0 2 0,-6-5 0 0,5 0 0 15,1-5-19-15,5 4 0 0,6 1 8 0,0 0-8 16,6 0 0-16,5 0 0 0,1 0 0 0,5 5 0 31,0 5-17-31,0 0-7 0,-1 0-2 0,1 5 0 0,0 0 17 0,0 5 9 0,0 0-10 0,-5 5 10 16,5 0-8-16,0 5 8 0,-6 0 0 0,0 5-9 15,1 0 9-15,-1 0-12 0,-11 0 12 0,5 5-12 16,-5 0 12-16,0-5 0 0,-5 6 0 0,-1-1 0 16,1-5 0-16,-1 0 16 0,-5 5-4 0,-1-5-1 15,-5 0 7-15,0 0 2 0,0 0 0 0,0-5 0 16,0 0-4-16,-5 0 0 0,5-5 0 0,0 0 0 15,0-5 2-15,6 0 0 0,-6-5 0 0,0 0 0 16,5-5-3-16,1 0-1 0,-6-5 0 0,0 0 0 16,6 0 7-16,-6-5 2 0,5-5 0 0,7 0 0 0,-6 0-23 0,5-6 0 15,0 6 0-15,6 0 8 0,6 5-22 0,0-5-4 16,-1 5-1-16,6 0 0 16,6 0-45-16,0 4-10 0,6-4-2 15,11-5-921-15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5.2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10299 5630 1465 0,'0'-25'32'0,"0"10"6"0,6 5 2 0,-6-5 2 0,5-1-34 0,1 1-8 0,-1-5 0 0,1 5 0 0,0 5 76 0,5 5 12 16,0-5 4-16,1 5 0 15,-1 0-57-15,0 0-11 0,1 5-3 0,5 5 0 16,0 0-13-16,0 10-8 0,5 5 10 0,1 0-10 16,-1-5 0-16,7 11 0 0,-7-6 0 0,7 5 0 0,-1 0 0 0,0 5 0 15,0 0 0-15,-11 0 0 0,6 6 9 0,-12-1-9 16,1-10 8-16,-1 0-8 0,-5-5 16 0,5 0-1 15,-11 0-1-15,-6-4 0 0,6 4 11 0,-5-5 3 16,-7 0 0-16,1 0 0 0,-6-10 1 0,0 5 1 16,-6-5 0-16,1 5 0 0,-1-5-9 0,1 0-1 15,-1 0-1-15,6-10 0 0,0 0 4 0,0-5 1 16,0 0 0-16,6 5 0 0,-6-5-9 0,11 0-2 16,-5-5 0-16,5 0 0 0,1-10-13 0,5 9 0 0,0-4 0 0,0 5 0 15,0-5 0-15,5 0 0 16,6 0 0-16,1 5 0 0,-1 0-10 0,6 0 10 15,6 5-8-15,-6 0 8 0,5-6 0 0,1 1 0 0,-6 5 0 16,5 0-8-16,1 10 8 0,-6 0 0 0,0 5 0 0,6 0-8 31,-6 5-15-31,0 0-2 0,-6 11-1 0,6-1-649 0,-6 0-129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4.0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0 278 403 0,'17'-25'17'0,"-6"20"5"0,-5-5-22 0,-1-5 0 0,7 0 0 0,-7 0 0 16,7 0 212-16,-1 0 37 15,-11 15 8-15,6-15 2 0,11 0-188 0,-6 5-38 16,0 0-7-16,1-1-2 0,-12 11-12 0,17-10-4 15,5-5 0-15,-5 10 0 0,-17 5 4 0,17 0 0 16,6 0 0-16,-6 5 0 0,-6 10 16 0,6-5 3 0,6 11 1 0,-1-1 0 16,1-5-10-16,-6 5-2 15,0 0 0-15,5 0 0 0,1 5-5 0,0 0-2 16,-12 6 0-16,-11-6 0 0,-6 0-13 0,6-5 9 0,6 5-9 0,0-5 8 16,-18 0 6-16,1-5 1 0,11 0 0 0,-6-5 0 15,-16 6 5-15,5-6 0 0,5 0 1 0,-5-5 0 16,-5 0-2-16,5-5-1 0,-6 5 0 0,6-5 0 15,0-5 13-15,0 0 2 0,-5 0 1 0,5-5 0 16,11 0-4-16,0 0-1 0,-5-6 0 0,0-4 0 16,5 0-15-16,0-10-3 0,12 5-1 0,-6-5 0 15,0 5-10-15,6-11 0 0,11-4 0 0,0 5 8 16,-6 0-8-16,6 5 0 0,11-6 0 0,6 11 0 16,0 5 0-16,-6 0-9 0,1 0 9 0,10 10 0 15,7 0 0-15,-13 15 0 0,-16 0 0 0,6 5 0 16,5 5 0-16,-5 0 0 0,-6 10 0 0,-11 5 0 15,-1 1 0-15,-5 4 0 0,0 0 0 0,-5 0 0 0,-12 5 0 0,0 1 9 0,17-1-9 0,-17-5 8 16,-6 0-8-16,0-5 0 0,1 1 9 0,-1-6-9 16,1 0 9-16,-1-5-9 0,0-5 12 0,1-5-12 15,5-5 16-15,0 0-4 16,-6 0-1-16,1-10 0 0,-1 0 0 0,6-5 0 16,0 0 0-16,-6 0 0 0,1-10 27 0,-1 0 6 15,12 0 0-15,-6-11 1 0,0 1-19 0,0-10-4 16,6 5-1-16,5 0 0 0,12-6 18 0,-6 6 3 0,0 0 1 0,5 5 0 15,1 0-35-15,0 10-8 16,-1 0 0-16,7 4 0 0,4 6 0 0,1 5 0 16,-17 5 0-16,17 5 0 0,-5 0 0 0,5 6 0 15,-6 9 0-15,0 0 0 16,-5 5-40-16,0 0-9 0,-1 5-3 0,7 0 0 0,-18 6-95 0,6-1-19 0,0 5-4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6.8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226 224 1299 0,'0'-36'57'0,"6"26"13"0,-1-5-56 0,1 0-14 0,5 5 0 0,1-10 0 16,5 5 64-16,5 0 9 0,1-5 3 0,5 5 0 16,-5 0-34-16,5-1-6 0,0 6-2 0,-5 0 0 15,-6 5-18-15,0 10-4 0,0 10-1 0,-6 0 0 0,-5 6 1 0,0 4 1 16,-1 10 0-16,-5 0 0 0,0 5 19 0,0 6 4 16,-5-6 1-16,-1 5 0 0,-5-5-5 0,-1 0-2 15,-5-4 0-15,0-1 0 0,0 5-17 0,-11-10-3 16,5 0-1-16,1-4 0 0,-1-6-9 15,-5 0 0-15,5 0 0 0,-5-5 0 0,5-5 0 0,1-5 0 16,-1-5 0-16,6 0 0 0,-5 0 20 0,-1-5 3 16,6-5 0-16,-6-5 0 0,6 5 17 0,0-10 3 0,0-5 1 0,6-1 0 15,-6-4-20-15,6 0-4 16,0-10-1-16,5 0 0 0,6-1-2 0,6 1 0 16,-1-5 0-16,7 5 0 0,-1 5-17 0,6 4 0 15,0 1 0-15,0 5 0 0,-6 5-12 0,6 5 3 16,0 0 1-16,0 10 0 0,0 5 8 0,0 5 0 0,6 5-9 15,-7 5 9-15,7 10 0 0,0 5-9 16,-6 0 9-16,0 1 0 0,5 9 0 0,-5 0 0 0,-11-10 0 0,5 5 0 16,-5 1 0-16,-6 4 0 0,0-5 0 0,0-5 0 15,-6-5 0-15,-5 0 0 0,5-4 0 0,-5 4 0 16,-6-10 0-16,6 5 0 0,-6 0 0 0,0-10 0 16,-6 0 0-16,0-5 0 0,1 0-10 0,-1-5 10 0,1 0 0 0,-1 0 0 0,0-10 0 15,1 0 8 1,5 0 18-16,0-5 4 0,0 0 1 0,0 0 0 15,11-5-16-15,1 5-3 0,5-1-1 0,0-4 0 16,5 5-11-16,1 5 0 0,11 0 0 0,0 0 8 16,5 5-89-1,-5-5-19-15,6 5-3 0,5 5-917 0</inkml:trace>
  <inkml:trace contextRef="#ctx0" brushRef="#br0" timeOffset="1307.783">4021-2044 1555 0,'17'-20'68'0,"-11"10"16"0,5 0-68 0,6 0-16 0,0 0 0 0,5 5 0 16,7-5 88-16,-1 5 13 0,0 0 3 0,12 0 1 16,-1 10-84-16,1-5-21 0,0 5 0 0,5 0 0 15,-11-5 0-15,0 10 0 0,0-5 0 0,-12 5 8 16,7 0-8-16,-7 5-10 0,-5 0 10 0,0 0-13 15,-6 5 13-15,1 6 0 0,-7-1 0 0,1 0 0 16,-6 0 32-16,0-5 10 0,0 5 2 0,0 0 0 16,-6 0-29-16,1 1-6 0,5-6-1 0,-6-5 0 0,0 0-8 0,1 5 12 0,-1-10-12 0,6-10 12 31,0 0-12-31,-6 5 8 0,-5 0-8 0,5-5 8 0,-5 0-8 0,0-5 12 0,0-5-12 0,-1 0 12 31,-5-5-12-31,0 0 8 0,6 0-8 0,-6-5 8 16,6-6 0-16,-6 1 0 0,5 0 0 0,1-5 0 15,5 0 13-15,-5 5 3 0,6 0 0 0,5-6 0 0,5-4-12 0,-5 5-1 16,11 0-1-16,-5 0 0 0,11 5-10 0,0-6 0 16,6 6 0-16,5 5 0 0,6 5 0 0,5 0-11 15,7 0 11-15,-7 5-12 0,7 5 12 0,-1 5 0 16,0 0-9-16,0 10 9 0,1-5-9 0,4 5 9 16,-10 5-12-16,0 5 12 0,-6 5 0 0,-6 1 0 15,0-1 0-15,0 5 0 0,-5 0 0 0,-6 0 0 16,0 0 0-16,-6 0 0 0,1 1 0 0,-7-6 0 15,-5 5 0-15,-5-5 0 0,-1 5 0 0,-5-5 0 16,-6-5 0-16,0 6 0 0,5-11 8 0,1 0-8 0,-6-5 0 0,-6-5 9 16,6 5-1-16,-5-5-8 0,-1-5 12 0,1-5-4 15,-1 5-8-15,0-10 0 0,6-5 9 16,-5 0-9-16,5 0 14 0,6-6-2 0,-6-4 0 0,5 0 0 16,1 0 11-16,5 0 1 0,6-10 1 0,0 5 0 15,0-1-13-15,12 1-4 0,-1-5 0 0,12 5 0 16,-7-5-8-16,13 0 0 0,-7-1 0 0,12 6 0 15,-5 10 0-15,-1 0 0 0,-6 5 0 0,-5 0 0 16,0 5-10-16,0 10-1 0,-5 0 0 0,-1 10 0 16,-5 5 11-16,-1 5 0 0,-5 5-9 0,-5 5 9 15,-7-5 0-15,1 6 0 0,-6-1-9 0,0 0 9 16,-17 0 0-16,6 5 0 0,-6-5-8 0,0 1 8 0,6-6 9 0,-6 0 6 16,0-5 1-16,6 0 0 15,-6-5-26-15,5 0-5 0,1 0-1 0,0-10 0 16,0 5 3-16,-1-5 0 0,1-5 0 0,0 0 0 0,-1-15 4 0,1 5 1 15,6-5 0-15,-1-5 0 0,0 0 17 0,1-5 4 16,5 0 1-16,0-5 0 0,5-1 16 0,-5-4 3 0,6 5 1 16,6 5 0-16,5-5-24 0,-6 10-10 0,6 0 8 0,0-1-8 15,0 11 0-15,0 5 0 0,0 5 0 0,0 0 0 16,0 0-12-16,11 0 12 0,-11 0-10 0,17 0 10 31,0 10-38-31,0 0-2 0,0 1 0 0,0-1-676 0,6 5-135 0</inkml:trace>
  <inkml:trace contextRef="#ctx0" brushRef="#br0" timeOffset="2583.8581">3303-5090 1382 0,'0'-30'61'0,"0"15"13"0,-12-5-59 0,7-6-15 16,-12 1 0-16,5 10 0 16,1 0 47-16,-6 5 6 0,6 0 2 0,0 0 0 15,11 10-31-15,0 0-7 0,0 0-1 0,0 0 0 16,0 0-16-16,0 0 10 0,-6 10-10 0,12 5 8 16,-1-5-8-16,7 15 0 0,4 10 0 0,1-9-11 0,-5-6 11 0,-7 5 0 15,12 0 0-15,-5 0-8 16,-7 0 8-16,1 0 0 0,-6-5 0 0,0-4 0 0,0 4 0 0,-6-10 8 15,1 5-8-15,-7-5 0 0,1 0 23 0,0-10 0 0,-6 0 0 0,0 0 0 16,0 0 3-16,-6 0 1 16,6-10 0-16,-5 5 0 0,-7 0-16 0,12-10-3 15,-5 5-8-15,5-10 12 0,0-1 4 0,0 1 1 0,0-5 0 0,0 0 0 16,0 0 5-16,6 5 1 16,-1-5 0-16,1-5 0 0,0-6-8 0,5 1-2 0,0 0 0 0,6 0 0 0,0 0-13 0,0 4 0 15,12 1 0-15,-7-5 0 16,1 10 0-16,5-5 0 15,1 5 0-15,5-1 0 0,0 6 0 0,0 0 0 16,5-5 0-16,1 10 0 0,-1 0 0 0,7 5 0 16,-7-5 0-16,7 5 0 0,-7-5 0 0,1 10 0 15,-1 0 0-15,-5 5-10 0,0 5 10 0,0 5 0 0,-11 0 8 0,0 10-8 16,-6 5 0-16,-6 0 0 0,0 10 0 0,1 1 0 0,-7-11 8 0,1 5-8 0,-6 5 8 0,0 0-8 16,0-5 11-16,0 1-3 15,0-6 0-15,-5 0 0 0,-1 5 8 0,0-10 2 16,-5 0 0-1,0 0 0-15,-6-5-18 0,6 0 10 0,-6-9-10 0,5 4 8 16,-4 5-8-16,4-10 12 0,1-5-12 16,0 0 12-16,5-5-12 0,6 0 0 0,0 0 0 0,6 0 0 15,-1-5 9-15,7-6-9 0,-6 1 10 0,11 0-10 16,5 0 12-16,1-5-3 0,-1-5-1 0,12 0 0 16,6 0-8-16,11-5 0 0,-6-1 0 0,12-4 8 15,5 5-8-15,-5 0 0 0,5 0 0 0,0 10 0 16,0 4 0-16,-5 1 0 0,0 15 0 0,-12-5 8 15,0 10-8-15,-5 10-17 0,-1 1 4 0,1 4 1 0,-12 5 12 16,6 10 0-16,-5 5 0 0,-1 5 0 0,-5-4 12 0,-1 9-4 16,-5-5 0-16,6-5-8 0,-6 6 11 0,0-6-11 15,-6 0 10-15,-5-5-10 0,5 0 0 0,-5-4 8 16,5-6-8-16,-5 0 0 0,-6-5 8 0,0 0-8 16,0-5 11-16,-6 0-11 0,1-10 0 0,-1 0 0 15,1-5 0-15,-1 0 0 0,0-5 10 0,6 0-10 0,-5-5 8 0,5-5-8 16,-6-10 11-16,6 0-3 0,0 0-8 0,6-5 12 15,0-1 0-15,-1-4 0 16,12-5 0-16,0-5 0 0,0 0 17 0,6-1 3 16,5 11 1-16,6-5 0 0,6 0-33 0,0 4-20 15,5 6 2-15,6 0 1 0,-6 5 9 0,6 5 8 16,0 5-12-16,5 5 12 0,-5 0-14 0,0 5 4 16,-5 5 1-16,5 5 0 0,-1 0 9 0,-10 10 0 15,0 0 0-15,-1 10 0 0,-5 0 0 0,-5 0 0 0,-7 5 0 0,-5 1 0 31,-5-1-98-31,-12 0-14 0,5 5-4 0,-10 5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0.7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372 578 979 0,'0'0'87'0,"0"0"-70"16,0 0-17-16,0 0 0 0,0 0 132 0,0 0 24 15,6-11 4-15,-6 11 0 16,5-10-97-16,-5 10-20 0,0 0-4 0,0-10-1 15,0 0-9-15,6 0-1 16,-6 10-1-16,0 0 0 0,6-10-39 0,-6 10-8 16,0 0-2-16,0 0 0 0,0 0 22 0,0 0 0 0,0 0 0 0,0 0 0 15,0 0 0-15,0 0 0 16,0 0 0-16,5 15 0 0,-5-15 0 0,0 15 8 16,-5-5-8-16,5-10 8 0,-6 15-8 0,6-15 8 15,-6 6-8-15,-5 4 8 0,0-5 11 0,-1 0 1 0,1-5 1 0,0 0 0 0,-1 0 11 0,7 0 3 16,-7 0 0-16,7-5 0 15,-7-5-2-15,7-1 0 0,-1 1 0 0,0-5 0 16,-5 5-9-16,5-10-3 0,1 0 0 0,-6 0 0 16,11-5-9-16,-6 0-1 0,0 0-1 0,6-1 0 15,-5-9 3-15,5 10 1 0,5-5 0 0,1 0 0 0,0 0-6 0,5 4 0 16,-6 1-8-16,1 10 12 0,5-5-12 0,1 5-8 16,-1-5 8-16,-5 10-13 15,-6 10 13-15,17 0 0 0,-6-5 0 0,0 10-9 16,1 0 9-16,5 5-10 0,0 5 10 0,-6 0-10 15,6 0 10-15,-6 0 0 0,0 5 0 0,1 1-8 0,-7-1 8 0,-5 0 0 0,0 5 0 0,-5-10 0 16,-1 10 0-16,-5-5 8 16,0 0-8-16,-1 0 0 0,-5-10 8 0,6 6-8 15,-12-1 10-15,6 0-10 0,-5 0 18 0,5-5-2 0,-6 5-1 0,-5-10 0 16,5 5-15-16,1-5 0 16,-1 0-12-16,0 0 12 0,6-5 0 15,0-5 12-15,-5 0 0 0,10 0 0 0,-4-5 4 0,4 0 1 16,-5 0 0-16,6-5 0 0,0-5-5 0,-1 0-2 0,12-6 0 0,-5 1 0 15,5-10-10-15,5 0-12 16,7 5 2-16,5-5 1 0,0-6 17 0,5 6 3 16,1 0 1-16,11 10 0 0,-6-5-12 0,6 10 0 15,0 4-12-15,5 6 12 0,-10 5-10 0,5 5 10 16,-6 5 0-16,6 11-9 0,-6-1 9 0,0 10 0 0,-5 0 0 0,-6 10 0 16,6 5 0-16,-6 0 0 0,-6 1 0 0,-5-1 0 15,-6-5 0-15,0 0 0 0,-6 0 0 0,-5-9 0 16,-6 4 0-16,-6-5 0 0,6 0 0 15,-6 0 8-15,1-5-8 0,-1 0 0 0,1-5 8 0,-1-4-8 16,6-6 0-16,0 5 0 0,-6-10 0 0,1 0 8 0,-1 0-8 0,1-10 0 0,-1 0 0 16,0 4 8-1,-5-4-8-15,5-5 0 0,-5-10 0 0,5 5 0 16,1-5 15-16,5-5 1 0,0 0 1 0,6-6 0 16,-1 6-17-16,7-5-19 0,5 0 4 0,5 5 1 15,7 5 14-15,-1 5 0 0,0 4 0 0,6 1 0 16,6 5 0-16,-6 5-11 0,0 5 11 0,5 5-10 0,-5 5 10 0,0 5 0 0,0 6 0 0,-5-1 0 15,5 0 0-15,-6 0 0 16,-5 0-10-16,5 5 10 16,-11-5-50-1,5 0-3-15,-5 0-1 0,0 1-956 0</inkml:trace>
  <inkml:trace contextRef="#ctx0" brushRef="#br0" timeOffset="1125.0782">858-3635 1602 0,'23'-15'71'0,"-17"5"14"0,11 0-68 0,-6 0-17 0,6 5 0 0,0-6 0 16,0 6 79-16,0 5 12 0,5 0 2 0,-5 0 1 15,0 5-37-15,0 6-7 0,0-1-2 0,0 5 0 16,0 0-28-16,0 5-7 0,0 0-1 0,0 5 0 15,-6 0-12-15,6 0 0 0,-11 6 8 0,5-11-8 16,-5 5 0-16,-6-5 0 0,0 0 8 0,0-5-8 16,-6 5 0-16,1-10 0 0,-7 0-9 0,-5 0 9 15,0 5-12-15,6-10 12 0,-6-5-13 0,0 0 5 16,0-5 8-16,6-5 0 0,-6 5 0 0,6-5 0 0,-6 0 11 0,5-5 4 16,1-5 1-16,0 5 0 0,5-5 2 0,-5 0 1 15,5 0 0-15,6 0 0 0,-6-16-9 0,1 6-2 0,5 5 0 0,5 0 0 16,1-5-8-16,5 0 0 0,1 4 0 0,-1 1 0 15,6-5 0-15,0 5 0 16,0 0 0-16,6 5 0 0,5 5 8 0,-6-5-8 16,1 10 8-16,0-1-8 0,5 6 0 0,-5 10 0 0,-1 6-14 0,-5-1 5 15,6 5 9-15,-1 0 0 16,-5 5 0-16,0 5-8 0,-5-5 8 0,5 5 0 16,-12 0 0-16,1 6 0 0,0-6 0 0,-6 0 8 15,-6 5-8-15,0-5 11 0,-11 5-11 0,6 0 0 16,-12 1 9-16,6-6-9 0,-5-5 0 0,-7 0 0 0,1-5 0 15,0 0 8-15,5 5 0 0,-11-10 0 0,0 0 0 0,1-5 0 16,-7 0-8-16,6-5 0 0,-6 0 0 0,6-5 0 16,-5 0 0-16,-1 0 11 0,6-10-3 0,6 5 0 15,0-5 20-15,5-5 4 0,-5-5 1 0,5 0 0 16,1 0-4-16,5-6-1 0,0 1 0 0,11 5 0 16,0 0-12-16,1 0-2 0,10 0-1 0,1 5 0 15,5-1-13-15,6 1 0 0,0 5 8 0,-5 5-8 16,-1 0 0-16,6 0 0 0,0 5 0 0,0 10 0 15,0 0-11-15,5 5 11 0,-5 0-10 0,6 5 10 16,0 0-26-16,-1 6 1 0,1 4 0 0,-1-5 0 31,1 5-174-31,0 5-34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2.7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22 311 1900 0,'-5'-36'84'0,"5"16"18"0,0 0-82 0,0-5-20 0,0 5 0 0,0-5 0 15,0 10 58-15,0 0 7 0,5 0 2 0,7-5 0 16,-7 5-34-16,12 0-6 16,0 0-2-16,0 5 0 0,6-5-14 0,5 5-3 15,-5-5-8-15,5 10 12 0,-11 5-20 0,6 5-5 16,-1-5-1-16,-5 10 0 0,0 5 22 0,-5 5 5 16,-1 0 1-16,0 5 0 0,-11 5-24 0,0-5-5 15,-5 5-1-15,-1 0 0 0,-5 5 16 0,-6 0 0 0,0-4 0 16,0-6 0-16,-6-1 0 0,0 1 0 0,1 0 0 0,-1-10 0 15,1 0 0-15,5-5 0 0,0 0 0 0,0 0 0 16,0-5 0-16,5-5 0 0,1 0 0 0,0 0 0 16,5-5 9-16,0-5-1 0,1 0-8 0,5 0 12 15,-11-5-3-15,11 5-1 0,-6-5 0 0,12 0 0 16,-1-5 0-16,1 1 0 0,-1-6 0 0,1 0 0 16,0-1 1-16,5 1 0 0,6 5 0 0,0-5 0 15,6 5-9-15,5 5 0 0,0 5-12 0,6 0 12 16,-6 5-10-16,6 0 10 0,0 0 0 0,6 10-9 15,-6 5 9-15,-6 5 0 0,6 0 0 0,0 5-8 16,0 0 8-16,-6 0 0 0,-11 0 0 0,6 0 0 16,-1 6 0-16,-5-11 0 0,-17 5 0 0,6-5 0 15,-6-6 9-15,-6 6-9 0,6-5 12 0,-11 0-12 16,-6-5 17-16,0 0-3 0,-6 0-1 0,6 5 0 16,-5-5-5-16,-1 0 0 0,1 0-8 0,-1-5 12 15,-5 0 2-15,5-5 0 0,0 0 0 0,7-5 0 0,-1-5 14 0,0 10 2 16,0 0 1-16,0-5 0 0,5-5-5 0,7 1-1 15,-7-1 0-15,7 0 0 0,5 5-14 0,0 10-3 16,0 0-8-16,0 0 12 16,0 0-108-16,11 10-23 0,12 0-4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6:57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4157 2382 1324 0,'-11'-20'59'0,"5"10"12"0,0-10-57 0,1 5-14 0,-7 0 0 0,12 0 0 0,-5 5 56 0,5 10 9 32,0 0 2-32,0 0 0 0,5-15-38 0,7 0-7 0,-1 10-2 15,6-10 0-15,0 5-11 0,6 5-9 0,-1-1 12 0,7 1-12 16,-1-10 0-16,-6 5 0 0,12 0 0 0,0 0 0 16,0-5 0-16,11 5 0 0,1-5 0 0,5 5 0 15,-1-10 12-15,7 0-12 0,5 0 12 0,6 0-12 16,6-1 0-16,-1 1 0 0,-5 5 0 0,6 0 0 15,-1-10 30-15,6 5 2 0,-5-5 1 0,5 0 0 0,6 5-33 0,0-1 0 16,-6 1 0-16,6-5 0 0,-6 5 0 0,-6 0 13 16,1 0-1-16,-1 0 0 0,1 0-4 0,-1 5 0 15,7-6-8-15,-1-4 12 16,0-5 0-16,6 5-1 0,5 5 0 0,1 0 0 16,-1 0-11-16,1 0 12 0,5-6-12 0,0 6 12 15,0 0-12-15,6 0 0 0,0 0 0 0,-12 5 8 16,6-5-8-16,-5 5 10 0,-6-10-10 0,-6 10 10 0,0-1 2 0,-5 6 1 15,-7-5 0-15,1 5 0 0,-6-5 8 0,-5 0 2 16,5 0 0-16,0 5 0 0,-5 0-5 0,-6 5-1 16,0-5 0-16,5 0 0 0,-5 0-17 0,0 0 8 15,0 0-8-15,0 5 0 0,0-5 0 0,0 4 0 16,0-4 0-16,-6 5 0 0,6-5 0 0,-12 5 0 16,7-5-11-16,-7 0 11 0,-5 10-12 0,6-5 12 15,-6 0-12-15,-6 0 12 0,-5 0 0 0,-1 5 0 16,1-5 0-16,-6 5 0 0,-6-10 0 0,-11 10 0 0,0 0 0 0,11-5 0 15,-11 5 0-15,0 0 0 16,0 0 9-16,0 0-9 0,0 0 21 0,0 0-1 16,0 0 0-16,0 0 0 0,0 0-12 0,6-5-8 15,-6 5 8-15,0 0-8 0,0 0 16 0,0 0-2 0,0 0 0 16,0 0 0-16,0 0-14 0,0 0 0 0,0 0-12 16,0 0 12-16,6-5 0 0,-6 5 0 0,0 0 8 0,0 0-8 15,0 0 0-15,0 0-8 0,-6-10-1 0,6 10 0 16,0 0 9-16,0 0 0 0,0 0 0 0,0 0 0 15,0 0 0-15,0 0 0 0,0 0 8 0,-11 5-8 16,11-5 0-16,-12 5 0 0,7-5 0 0,5 0 0 16,-12 5 0-16,12-5 9 0,0 0-9 0,0 0 0 15,0 0 0-15,0 0 0 0,0 0 0 0,0 0 0 16,0 0 10-16,0 0-10 0,-11 10 8 0,11-10-8 16,-11 5 0-16,11-5 0 0,-11 10 0 0,11-10 0 15,-12 10 0-15,7 0 0 0,-7 0 0 0,1 0 0 0,0-5 0 0,-1 5 0 16,7 0 0-16,-12-5 0 0,0 11 0 0,5-16 0 15,1 10 0-15,-6 0 0 16,0 0 0-16,0 0 0 0,6 0 0 0,-6 5 0 16,0 5 0-16,0-5 0 0,0 5 0 0,0 0 0 0,0 0 0 0,-5 6 0 15,5-6 0-15,-12 5 0 0,7 0 0 0,-7 0 0 16,7 5 0-16,-7 0 0 0,1-4 0 0,-6 4 0 16,6-5 0-16,-6 5 0 0,6-5 0 0,-12 5 0 15,6 0 0-15,-11-4 0 0,0 9 0 0,0-5 8 16,-6 5 0-16,5 5 0 0,-5 1-8 0,1 4-11 15,-7-5 3-15,0 5 0 0,1 11 8 0,-1 4 0 16,1-5 0-16,-1 6 0 0,-5-6 0 0,5 0 0 16,-10 0 0-16,4 1 0 0,1-6 0 0,-6 0 0 15,0 6 0-15,-5-6 0 0,5 0 0 0,0 5 0 0,0-4 0 0,0-1 0 16,1 0 0-16,-1 0 0 0,-6 1 0 0,6-1 0 16,-5 0 0-16,5 1 0 0,-6-1 0 15,1 0 0-15,-1-5 0 0,7 6 0 0,-1-6 0 0,0 5 0 16,0-5 0-16,0 6 0 0,0-1-9 0,0 5 9 15,-5-5 0-15,-1 16 0 0,-5-6 0 0,6 0 0 16,-7 6 0-16,13-6 0 0,-7 0-9 0,6 1 9 0,0-1 0 0,0 0 0 16,1-4 0-16,-1-1 0 0,0 0 0 15,6 1 11-15,-1 4-3 0,1-10-8 16,-6 6 0-16,6-6 0 0,6 0 0 0,-7 0 0 16,7 11 0-16,-1-6-9 0,6-5 9 0,0 1-8 15,-5-6 8-15,-1 0 0 0,6 0 0 0,-5 6 0 16,-1-6 0-16,-5 5 0 0,6-5 0 0,-1 6 0 15,6-1 0-15,-5 5 0 0,-1 0 8 0,6 1-8 16,0-6 0-16,0 5 0 0,0-4 0 0,-5-1-8 0,5 0 8 0,-6 0 0 16,7 1 0-16,4-6 0 0,-10-5 0 0,5 0 0 15,6 6 10-15,-6-6-10 0,5 0 0 0,-4 0 0 16,4-5 0-16,1 1 0 0,0 4 0 0,0 0 0 16,5 0 0-16,-5 0 0 0,5-4 0 0,-5 4 0 15,0 0 0-15,-1 0 0 0,-4 1 0 0,4-1 0 16,-5 0 0-16,0 0 0 0,6 0 0 0,-6 6 0 15,6-1 8-15,-6 0-8 0,6-5 0 0,-6 1 0 16,11-1-8-16,1 0 8 0,5 0 0 0,-6 0 0 16,12 1 0-16,-6-1 0 0,6-5 0 0,0-5 0 15,-6 0 0-15,11 1 0 0,-5-1 0 0,-1-5 0 16,1 0 0-16,0 0 0 0,0 0 0 0,5 0 0 0,0 0 0 16,1-4 0-16,-6-1 0 0,5 0 0 0,6 0 0 0,-6-5 0 15,1 0 0-15,5 0 0 0,0-5 0 0,0 0 0 16,5 0 0-16,1 0 0 0,0 5 0 0,5-4 0 15,-5-6 8-15,-6 0-8 0,11 0 0 0,6-5 0 16,-11 10 0-16,11-10 8 0,-6 5-8 0,6-5 0 16,0 0 8-16,0 0 0 0,0 0-8 0,0 0 12 15,0 10-12-15,0 0 0 0,0-10 0 0,0 0 0 16,0 0 0-16,0 0 0 0,0 0 0 0,6 15 0 16,0-5 0-16,-6-10 0 0,0 0 0 0,0 0 0 15,11 10 0-15,-11-10 0 0,0 0 0 0,11 10 0 0,-11-10 0 0,12 5 0 16,-12-5 0-16,0 0 0 15,0 0 0-15,16 5 0 0,-16-5 0 0,12 5 0 0,-12-5 0 0,17 0 0 16,-17 0 0-16,11 0 0 0,-11 0 0 0,17 0 0 16,-17 0 0-16,0 0 0 0,17 0 8 15,-6 0-8-15,-11 0 0 0,0 0 9 0,17 0-9 0,-5 0 0 16,-12 0 9-16,17 0-9 0,-17 0 10 0,22-5-2 16,-10 5-8-16,4-5 12 0,-16 5-12 0,17 0 11 0,-5 0-11 0,5-5 10 15,-6 5-10-15,6-5 0 16,-17 5 0-16,11 0 0 0,6-5 0 0,0 5 0 15,-17 0 0-15,12 0 0 0,5 0 0 0,-6 0 0 16,-11 0 0-16,17 0 0 0,-6 0 0 0,6 0 0 16,-6 0 0-16,6-5 0 0,-5 5 0 0,-1 0 0 15,6 0 0-15,-6 0 0 0,6 0 0 0,0 0 0 16,0 0 0-16,0 0 0 0,0 0 0 0,-6 5 0 16,6-5 0-16,-5 5 0 0,5 0 0 0,0 0 0 0,0-5 0 0,0 5 0 15,-1 0 0-15,1 5 0 0,0-5 0 0,6 0 0 16,0 0 0-16,-1 5 0 0,-5-5 0 0,0 0 0 15,0 0 0-15,6 10 0 0,5-10 0 0,-5 6 0 16,5-6 0-16,-5 5 0 0,5-5 0 0,0 5 0 16,6 0 0-16,-6-5 0 0,6 5 0 0,0 0 0 15,0-5 0-15,6 5 0 0,-6 0 0 0,5 0 0 16,-5 0 0-16,6 0 0 0,-1 10 0 0,1-5 0 16,-6 5 0-16,6 1 0 0,5-1 0 0,-6 0 0 15,1 5 0-15,5-5 0 0,-5 5 0 0,5 0 0 0,0-5 0 0,-5 1 0 16,-1-1-9-16,7 5 9 0,-7-5 0 0,1-5 0 15,-1 5 0-15,1 0 0 0,-6-5 0 0,6 5 0 16,-1-5 0-16,-5 6 0 16,6-6 0-16,-1 0 8 0,1 5-8 0,-1 0 0 15,1 0 14-15,0 5-3 0,-1 0-1 0,6-5 0 16,-5 6 1-16,0-1 0 0,-6 0 0 0,5 5 0 16,6 0-3-16,-11 0-8 0,6-5 12 0,-1 6-4 0,1 4-8 0,-6 0 0 15,6 0 9-15,-6-5-9 0,5 1 0 0,6 4 8 16,-5-5-8-16,0 0 0 0,-1 0 0 0,1-5 0 15,-1 6 0-15,7-1 0 0,-1 0 0 0,0 0 0 0,0-5 0 0,-5 5 0 16,5-5 0-16,0 6 0 0,1-6 0 0,-7 0 0 16,6 5 0-16,-5 0 0 0,5-5 0 0,-5 0 0 15,11 6 0-15,-6-6 0 16,-5 5 0-16,5 0 0 0,6-5 0 0,-6 10 0 16,0-4 0-16,6-1 8 0,-6 5 0 0,6-5 1 0,0 5 0 0,-6 0 0 0,1 6-9 0,-1-11 10 15,-6 5-10-15,7-5 10 16,-1 0-10-16,-5 1 0 0,5-1 9 0,0 0-9 15,0 0 8-15,1-5-8 0,-1 5 8 0,0 0-8 16,0-4 0-16,6-1 8 0,-6 5-8 0,6-5 0 16,-5 5 0-16,-1-5 9 0,0 0-9 0,0 1 0 15,-5-1 0-15,5 0 0 0,-5 5 0 0,-1 0 0 16,1-5 0-16,-1 6 0 0,-5-6 0 0,6 0 0 16,-6 0 0-16,0 0 0 0,0 0 0 0,0-5 0 0,5 0 0 0,-5 1 0 15,-6-1 0-15,6-5 0 0,-5 5 11 0,-1 0-11 16,6-5 10-16,-6 0-10 15,0 0 0-15,1-5 8 0,-7 5-8 0,7-5 0 16,-7 5 0-16,1-5 0 0,0 6 8 0,-1-6-8 16,1 0 28-16,-6 0 4 0,0 5 0 0,0-5 0 15,0 0-32-15,0 0 0 0,-6 0 0 0,6 0 0 0,-6-5 0 0,-11-5 0 16,11 10 0-16,-11-10 0 0,12 10 0 0,-12-10 0 16,11 5 0-16,-11-5 0 0,0 0 0 0,11 10 0 15,-11-10 0-15,0 0 0 0,0 0 0 0,0 0 0 16,12 5 0-16,-12-5 0 0,0 0 0 0,0 0 0 15,0 0 0-15,0 0 0 0,0 0 12 0,11 5-3 16,-11-5-1-16,0 0 0 0,0 0-8 0,0 0 0 0,0 0 0 0,0 0 0 16,0 0 0-16,0 0 8 15,0 0-8-15,0 0 8 0,0 0 0 0,0 0 0 16,0 0 0-16,0 0 0 0,0 0-8 0,0 0 0 0,0 0 0 0,0 0 0 0,0 0 0 0,0 0 0 16,0 0 0-16,0 0 0 15,0 0 0-15,0 0 0 0,0 0 0 0,0 0 0 16,0 0 0-16,0 0 0 15,0 0 0-15,0 0 0 0,0 0 0 0,0 0 0 0,0 0 0 0,0 0 0 16,0 0 0-16,0 0 0 0,0 0 0 0,0 0 0 16,0 0 0-16,0 0 0 0,0 0 0 0,0 0 0 15,0 0 0-15,0 0 0 0,0 0 0 0,0 0 0 16,0 0 0-16,0 0 0 0,0 0 0 0,0 0 0 16,0 0 0-16,0 0 0 0,0 0 0 0,0 0 0 15,0 0 0-15,0 0 0 0,0 0 0 0,0 0 0 16,0 0 0-16,0 0 0 0,0 0 0 0,6-5 0 15,-6 5 0-15,0 0 0 0,0 0 0 0,0 0 0 0,0 0 0 0,0 0 0 16,0 0 0-16,11-5 0 16,-11 5 0-16,0 0 0 0,0 0 0 0,0 0 0 15,0 0 0-15,6-5 0 0,-6 5 0 0,0 0 0 0,0 0 0 16,5-10 0-16,-5 10 0 0,0 0 0 0,0 0 0 16,0 0 0-16,0 0 0 0,0 0 0 0,0 0 0 0,0 0 0 15,0 0 0-15,0 0 0 0,12-10 0 0,-12 10 0 16,0 0 0-16,0 0 0 0,0 0 0 0,0 0 0 15,0 0 0-15,0 0 0 0,5-10 0 0,-5 10 0 16,0 0 0-16,0 0 0 0,0 0 0 0,0-5 0 16,6-5 0-16,-6 10 0 0,0 0-10 0,0 0 10 15,6-10 0-15,-6 10-9 0,5-15 9 0,-5 15 0 0,0-5 0 0,0 5 0 16,6-10 0-16,-6 10 0 0,0-10 0 0,0 10 0 16,6-10 0-16,-1 5 0 15,1-5 0-15,-6 10 0 0,0-10 0 0,6 0 0 0,-1-6 0 0,1 6 0 16,-12-5 0-16,12 0 0 0,-1 5 0 0,7-5 0 15,-12 0 0-15,5-5-10 0,1 5 10 0,0-5 0 16,-1 0 0-16,7-6-8 0,-7 1 8 0,1 0 0 16,5-5 0-16,1 0 0 0,-1 0 0 0,0-11 0 0,1 1 0 0,-1 0 0 15,6-5 0-15,0 0 0 16,0-6 0-16,0 1 0 0,11 0 0 0,0-6 0 16,1 1 0-16,-1-5 0 0,6-1 0 0,5 1 0 15,1-5 0-15,-6-1 0 0,6-4 0 0,-1 0 0 16,1-1 0-16,-1 6 0 0,1 0 0 0,-6-1 0 15,5 6 0-15,1-5 0 0,-6-1 0 0,-6-4 0 0,6 5 0 16,-6-11 0-16,6 6 0 0,0-6 0 16,0 6 0-16,-6-5 0 0,6 4 0 0,0 1 0 15,0-1 0-15,0-4 0 0,0 0 0 0,6 4 0 16,-1-9 0-16,7-1 0 0,-7 1 0 0,6-1 0 0,1 1 0 16,5 0 0-16,-6 4 0 0,0 1 0 0,6-6 0 0,-6 6 0 15,6-5 0-15,-6 9 0 0,1 1 0 0,-1-1 0 0,-6 6 0 16,-5 5 0-16,-5-1 0 0,-1 11 0 0,6-10 0 0,0 10 0 15,-6-1 0-15,6 1 0 16,-11-5 0-16,5 4-10 0,0 1 10 0,0 5 0 16,-5-5 10-16,0-6-10 0,-1-4 0 0,-5 5 0 15,6 4 0-15,-6-4 0 0,0 5 0 0,5 0 0 16,-5 9 0-16,0-9 0 0,6 5 0 0,-6-5 0 16,6 4 0-16,-1 1 0 0,-5-5-13 0,11 5 4 15,-5-1 1-15,5 1 0 0,1 5-6 0,-7 5-1 16,1-6 0-16,-1 11 0 0,7-5 15 0,-7 5-11 15,1 5 11-15,-6 5-10 0,6 5 10 0,-6 0 0 0,-6 4 0 0,-5 1-8 16,-6 10-4-16,11-10-1 0,0 5 0 0,-5 0 0 16,-6 5 13-16,0 0 0 0,0 0 0 0,0 0 0 15,0 0 8-15,11 10-8 0,-5 0 12 0,-1 6-12 16,-5-16 0-16,12 10 0 0,-12-10-12 0,5 15 3 16,1 0 9-16,-6-15 0 0,6 10 0 0,-1 0 0 15,1 0 0-15,-6 0 9 0,0-10-9 0,11 15 10 16,-11-15-10-16,6 10 0 0,0 0 0 0,-1 0 0 15,1 5 0-15,-6-5 0 0,6 0 0 0,5 5 0 16,-5 1 0-16,-1-1 0 0,1 0 0 0,0 0 0 16,-6 5 0-16,11-5 0 0,-6 5 0 0,1-5 12 0,-6 10-12 0,6-5 0 15,-1-4 0-15,1 4 0 16,5-5 0-16,-5 0 0 0,-6 0-14 0,6 5 5 16,5-5 9-16,-5 5 0 0,-1 0 0 0,1 0 0 0,0 6 0 0,5-1 0 15,-5 5 0-15,-1 0 0 0,7 0 0 0,-7 0 0 16,7 0 0-16,-1 11 0 0,0 4 0 0,-5-5 0 15,5 5 0-15,0 11 0 0,1-1 8 0,-1 10 1 0,0-9 0 0,-5 4 0 16,0 5-9-16,-1 6 0 16,-5 4 0-16,0 6 0 0,0 4 0 0,-5 16-12 15,-1-6 2-15,0 11 1 0,-11-6 9 0,6 6 0 16,-6 4 0-16,-5 6 0 0,5 5 0 0,0-1 0 16,-6-4 0-16,6-1 0 0,-6-4 0 0,1 0 9 15,-1-6-1-15,6 1-8 0,-5-6 0 0,5 1 0 0,0-6-10 0,-6-4 10 16,6-1 0-16,0 1 12 0,6-1 0 0,-6 6 0 15,5 4-12-15,-4 1 0 0,-1 5 0 0,0-1 0 16,5-4 0-16,-5-1 0 0,-5 6 0 0,5 4 0 16,5-4 0-16,-10-1 12 0,5 6-2 0,0-10 0 15,0-6-10-15,6-4 0 0,-6-6 0 0,0-4-11 16,5-6 22-16,-5 0 4 0,12 1 1 0,-7-6 0 16,1-10-16-16,5 1 0 0,1-11 0 0,-1 0 0 15,0 1 0-15,1-11 0 0,-1 0 0 0,6-5 0 0,0-5 0 0,-6 1-10 16,1 4 2-16,5-10 0 15,-6 0 19-15,1 0 4 0,5 0 1 0,-6-5 0 16,0 5-16-16,6-4 11 0,-5-1-11 0,5 5 10 16,-12-5-1-16,12 0 0 0,-5 0 0 0,-7 0 0 15,7 0-9-15,5 0 8 0,-6-4-8 0,6-1 8 16,-6-5-8-16,6 0 0 0,0 5 0 0,0-5 8 16,0-5-8-16,0-5 8 0,0 10-8 0,0-10 8 15,0 0-8-15,0 0 0 0,0 0 0 0,0 0 0 0,0 0 0 0,0 0 12 16,0 10-2-16,0-10 0 0,0 0-10 0,0 0-11 15,0 0 3-15,0 0 0 0,0 0 18 0,0 0 4 16,0 0 1-16,0 0 0 0,0 0-15 0,0 0 11 16,0 0-11-16,0 0 10 0,0 0-10 0,0 0 0 15,0 0 0-15,0 0 0 0,0 0 0 0,0 0 0 16,0 0 0-16,0 0 0 0,0 0 0 0,0 0 0 0,0 0 0 0,0 0 0 16,0 0 0-16,0 0 0 15,0 0 0-15,0 0 0 0,-11-5 0 0,5 10 0 16,6-5 0-16,-11-5 0 0,11 5 0 0,-11 0 0 15,-1 0 9-15,1-5-9 0,0 5 12 0,-1 0-3 0,1 0 0 16,0 0 0-16,-6 0-9 0,0 0-11 16,0 0 3-16,0 0 0 0,-6 0 8 0,6 0 9 0,-5 5-1 0,-1 0-8 15,-5-5 0-15,5 0-14 0,1 5 1 0,-1 0 0 16,-11-5 13-16,0 0 0 0,0 5-10 0,-5 0 10 16,5 0 8-16,-6-5 7 0,1 0 1 0,-1 0 0 15,-5 5-16-15,5 0 0 0,1-5 0 0,-1 5 0 16,-5 0 0-16,-6 0 0 0,6 5 0 0,-12-5 0 15,0 5 0-15,1 6 0 0,-6-1 0 0,5 0 0 16,-5 0-9-16,0 0-5 0,-6 5-1 0,6 0 0 16,-1 0 25-16,-4 5 5 0,-1-5 1 0,-6 1 0 15,1 4-16-15,-12 0 0 0,0 0 0 0,0 0 0 0,0 0 0 0,0 5 0 0,-5-5 0 0,5 1 0 32,-5-1 0-32,-6 5 0 0,-12-5 0 0,6 5 0 15,0-5-15-15,1 6-2 0,-1-1-1 0,6 0 0 0,0 0 30 0,-6 5 5 16,-6 0 2-16,7 1 0 0,-1 4-19 15,0 0 0-15,0-5 0 0,6 5 0 0,-6-4 0 0,6-1 0 16,0-5 0-16,0 10 0 0,0-5 0 0,-1-4 0 16,7-1 0-16,0-5 0 0,5 5 0 0,0 0 0 15,6-5 0-15,-1-5 0 0,-4 1 0 0,4 4 0 16,1-5 0-16,0 0 0 0,-6 0 0 0,6 5-16 16,6 0 4-16,-7 0 0 0,13 1 12 0,-7-1 16 0,1 0-3 0,-1 5-1 15,6 5-12-15,0 0 0 16,0-5 0-16,1 1 0 0,-1 4 0 0,5 0 0 15,1-5 0-15,6 0 0 0,5-5 0 0,0 6 0 0,0-6 0 0,6-5 0 16,0 5 0-16,-1-5 0 0,7-5 0 0,-1 5 0 16,0-5 0-16,1 0 0 0,-6 1 0 0,5-6 0 0,0 5 0 0,7 0 0 15,-1-5 0-15,0 5 0 16,-6-5 0-16,6 5 0 0,0-5 0 0,6 0 0 16,-6 0 0-16,0 5 0 0,6-5 0 0,0 0 0 15,-1 0 0-15,7 1 0 0,-1-1 0 0,0-5 0 16,6 5-13-16,-5-5-6 0,5 0-1 0,0 5 0 15,-6-5 20-15,12 0 0 0,-6 0 0 0,6 0 0 16,-6-5-13-16,5 5 1 0,1-5 0 0,-6 0 0 16,6 5 12-16,-6-5 0 0,11 5 0 0,-11-5 0 15,6 0 0-15,0-5 0 0,-1 5 0 0,1 0 0 16,0-5 0-16,-1 5 0 0,-5 0 0 0,6 5 0 16,-6-5 0-16,6 0 0 0,-6 0 0 0,0 0 0 15,6 0 0-15,-1 0 0 0,-5-5 0 0,6 5 0 0,0 0 0 0,-1 0 0 16,1 0 0-16,5 0 0 0,-5 0 0 0,5 0 0 15,-5 5 0-15,5-5 0 0,6 0-13 0,0 0 3 16,0 0 1-16,0 0 0 0,-17 0 9 0,17 0 0 16,-17-5 0-16,17 5-8 0,0 0 8 0,-16 0 0 15,-1 0 0-15,5 5 0 0,12-5 0 0,0 0 0 16,-17-5 0-16,6 5 0 0,-6-5 0 0,6 0 0 16,-1 5 0-16,7 0 0 0,-7 0 0 0,12 0 0 0,-11 0 0 0,0 0 0 0,-1 0 0 15,1 0 0 1,0 0 0-16,11 0 0 0,-6 0 0 0,-5 5 0 15,0-5 0-15,5 5-8 0,-5 0 8 0,11-5 0 16,-12 5 0-16,12-5 0 0,-5 5 0 0,-7-5 0 16,7 5 0-16,-7 0 0 0,1-5 0 0,0 5 0 0,11-5 0 0,0 0 0 15,-6 0 0-15,6 0 0 0,-11 0 0 0,11 0 0 16,-12 5 0-16,7-5 0 0,5 0 0 0,0 0 0 16,-11 5 0-16,11-5 0 0,-12 5 0 0,12-5 0 15,-5 5 0-15,5-5 0 0,0 0 0 0,-12 5 0 16,12-5 0-16,-11 0 0 0,11 0 0 0,-6 0 0 15,6 0 0-15,0 0 0 0,0 0 0 0,-11 5 0 16,0-10 0-16,11 5 0 0,0 0 0 0,0 0 0 16,0 0 0-16,0 0 0 0,0 0 0 0,0 0 0 15,0 0 0-15,0 0 0 0,0 0 0 0,0 0 0 16,0 0 0-16,0 0 0 0,0 0 0 0,0 0 0 16,0 0 0-16,0 0 0 0,0 0 0 0,0 0 0 15,0 0 0-15,0 0 0 0,0 0 0 0,0 0 0 16,0 0 0-16,0 0 0 0,0 0 0 0,0 0 0 0,0 0 0 0,0 0 9 15,0 0-9-15,0 0 0 0,0 0 9 0,0 0-9 16,0 0 0-16,0 0 9 0,0 0-9 16,0 0 0-16,0 0 0 0,0 0 0 0,0 0 0 0,0 0 0 15,17 0 0-15,-6 0 0 0,-11 0 0 0,11-5 0 16,-11 5 0-16,0 0 0 0,0 0 0 0,17 0 0 16,-5 0 0-16,-12 0 0 0,0 0 0 0,16 5 0 15,-16-5 0-15,12 0 0 0,-12 0 0 0,0 0 0 16,0 0 0-16,17 0 0 0,0 0 0 0,-17 0 0 0,0 0 0 0,11 0 0 15,-11 0 0-15,17 0 0 16,-6 0 0-16,-11 0 8 0,0 0-8 0,17 0 0 16,-5-5 0-16,-12 5 8 0,11 0-8 0,6-5 0 15,-17 5 0-15,11 0 0 0,-11 0 9 0,11 0-9 0,-11 0 10 0,12 0-10 16,-1 0 0-16,-11 0 0 0,0 0 0 16,0 0 0-16,17 0 0 0,-17 0 0 0,11 0 0 0,-11 0 0 15,0 0 0-15,17 0 0 0,-5 0 0 0,5 0 0 16,-17 0 0-16,0 0 0 0,11 0 0 0,0 0 0 15,6 0 0-15,-5 0 0 0,-12 0 0 0,16 5 0 16,-4-5 0-16,5 5 0 0,-17-5 0 0,17 0 0 16,-6 5 0-16,6-5 0 0,0 5 0 0,0-5 0 15,0 0 0-15,0 5 0 0,0-5 0 0,0 5 0 16,0-5 0-16,0 0 0 0,0 0 0 0,0 0 0 16,5 0 0-16,1 0 0 0,0 0 0 0,-1 0 0 15,-5 0 0-15,6 0 0 0,-6 0 0 0,5 0 0 16,1 0 0-16,0 0 0 0,-1 0 0 0,-5 0 0 15,6 0 0-15,-6 0 0 0,5 0 0 0,1 0 0 0,-6 0 0 16,6 0 0-16,-1 0 0 0,-5 0 0 0,6 0 0 0,-6 0 0 16,0 0 8-16,5 0-8 0,1-5 0 0,-6 5 9 15,0-5-9-15,0 5 8 0,0 0-8 0,5-5 10 16,-5 0-10-16,0 5 10 0,0 0-10 0,-5-5 0 16,-1 0 0-16,0 5 8 0,-11 0-8 0,17-5 0 0,-5 5 0 0,-12 0 0 15,0 0 10-15,17 0 6 16,-6-5 2-16,-11 5 0 0,0 0-18 0,11 0 0 15,-11 0 0-15,17 0 0 0,-6-5 0 0,-11 5 0 16,0 0 0-16,0 0 0 0,12 0 0 0,-12 0 0 16,0 0 0-16,0 0 0 0,0 0 0 0,5-5 0 0,-5 5 0 0,0 0 0 15,0 0 0-15,0 0 0 0,0 0 0 0,0 0 0 16,0 0 0-16,12-10 0 0,-12 10 0 0,0 0 0 16,0 0 0-16,11-5 13 0,-11 5-4 0,0 0-1 15,0 0-8-15,0 0-11 0,11-5 3 0,-11 5 0 0,0 0 8 0,0 0 0 16,0 0 0-16,0 0 0 15,0 0 0-15,12-5 0 0,-12 5 0 0,0 0 0 16,0 0 0-16,5-5 11 0,-5 5-1 0,0 0 0 16,0 0-10-16,0 0 0 0,0 0 0 0,0 0 0 15,0 0 0-15,12-5 0 0,-12 5 0 0,0 0 0 16,0 0 0-16,0 0 0 0,11-5 0 0,-11 5 0 16,0 0 0-16,0 0 0 0,0 0 0 0,0 0 0 15,0 0 0-15,0 0 0 0,11-5 0 0,-11 5 0 16,0 0 0-16,0 0 0 0,6-5 0 0,-6 5 0 15,0 0 0-15,17-5 0 0,-6 0 0 0,0 5 0 0,1 0-11 0,-1-5 3 16,6 5 0-16,-6 0 0 0,1 0 8 0,-1 0 0 16,6 0 0-16,-6 0 0 0,6-5 0 0,0 5 11 15,0 0-3-15,0-5 0 0,0 0-8 0,0 5-11 16,6 0 3-16,-6-5 0 0,5 5 8 0,1-5 11 16,0 5-3-16,5 0 0 0,0 0-8 0,0 0 0 15,1-5 0-15,5 5 0 0,-12 5 0 0,12-5 0 16,11 0 0-16,-5 5 0 0,0-5 0 0,-1 5-12 15,6-5 2-15,-5 0 1 0,5 10 9 0,0-10 16 16,1 5-4-16,-7-5-1 0,7 0-11 0,4 0 0 16,1 5 0-16,0 0 0 0,0-5-14 0,0 5 5 15,6-5 1-15,-1 0 0 0,1 5 8 0,-6 0 0 16,5 0 0-16,1-5 0 0,-1 5 0 0,-5 0 0 0,6 0 0 0,-6 0 8 16,5 0-8-16,1 5 0 0,-1-5 0 0,1 5 0 15,-1 0 0-15,7-5 0 0,4 5 0 0,1-5 0 16,0 0 0-16,0 0 0 0,6-5 0 0,-12 5 0 15,6 0 0-15,0 5 0 0,-1-5 0 0,7 0 0 16,-1 1 0-16,1 4 0 0,-1 0 0 0,1-5 0 16,5 0 0-16,0 5 0 0,-5 0 0 0,5-5 0 15,-5 5 0-15,5 0 0 0,6 0 0 0,5 0 0 16,1-5 0-16,5 0 0 0,0 0 0 0,6 0 0 16,-6 10 0-16,0-10 0 0,11-5 0 0,1 0 0 15,5 0 0-15,0 0 0 0,-5 5 0 0,5-5 0 16,-6 10 0-16,1-10 0 0,5 5 0 0,5 0 0 15,1 0 0-15,0 5 0 0,-12 6 0 0,6-6 0 0,-5 5 0 0,-1 0 0 16,1-5 0-16,-6 10 0 0,5 0 0 0,-5 5 0 0,5 0 0 0,-5 0 0 16,-11 1 0-16,5-1 0 15,0 0 0-15,6 0 0 0,-6 0 0 0,6 0 0 16,-1 5-8-16,1-4 8 0,0 4 0 0,-6-5 12 16,0-5 0-16,6 0-1 0,-6 5-11 0,6 0-14 15,-6-10 3-15,6 6 1 0,-6-6 10 0,-11 5 14 16,5-5-3-16,-10 5-1 0,-1 0-10 0,0 0-14 15,0 5 3-15,-5-5 1 0,-6 0 10 0,-6 1 0 16,0-6 0-16,-5 5 0 0,-1 0 11 0,-5 0-3 16,0-5 0-16,-6 0 0 0,0 0-8 0,1 0 0 15,-1 0 0-15,0 0 0 0,-5 1 0 0,-6 4 0 16,5-5 0-16,1 0 0 0,-6-5 0 0,0 0 0 0,0 5 0 0,0-5 0 16,-1 0 0-16,-4 5 0 0,5-5 0 0,-6-5 0 15,0 5 0-15,1 0 0 0,-7-5 0 0,1 0 0 16,-1 0 0-16,-5 1 0 0,0-1 0 0,0-5 0 15,-5 5 0-15,-1 0 0 0,-11-5 0 0,0 0 0 16,0 0 0-16,17 0 0 0,-17 0 0 0,0 0 0 16,0 0 0-16,11 0 0 0,-11 0 9 0,0 0-9 15,12 0 0-15,-12 0 0 0,0 0 0 0,16-5 8 16,-4 5-8-16,-12 0 0 0,0 0 0 0,0 0 0 16,11-5 0-16,-11 5 0 0,0 0 0 0,0 0 0 15,0 0 0-15,0 0 0 0,0 0 0 0,0 0 0 16,0 0 0-16,17-5 0 0,-17 5 0 0,0 0 0 15,0 0 0-15,0 0 0 0,0 0 0 0,6-6 0 16,-6 6 0-16,0 0 0 0,0 0 0 0,0 0 0 16,17-5 0-16,-17 5 0 0,0 0 0 0,0 0 0 0,5-10 0 0,-5 10 0 15,0 0 0-15,0 0 0 0,12-5 0 0,-7-5 0 16,-5 10 0-16,12-10 0 0,-12 0 0 0,0 10 8 16,5-10-8-16,-5 10 8 0,0-10-8 0,6 5 8 15,0-10-8-15,-1 10 8 0,-5-5-8 0,6 0 0 16,0 0 0-16,-6-5 0 0,11 0 0 0,-5 0 0 15,-1 5 0-15,1-11 0 0,-1 1 0 0,12 0 0 0,-5-10 0 0,-1 0 0 16,0 0 10-16,6 0-2 16,-5 4-8-16,5 1 12 0,0-5-2 0,5 0-1 0,1 0 0 0,-1 0 0 15,7-6-1-15,-1 6-8 16,-5-5 12-16,11 5-4 0,5-5-8 0,1 0 12 0,-1-6-12 16,7 1 12-16,4-5 2 0,7 0 1 0,-6-1 0 0,5-9 0 15,1 0-15-15,-6-1 0 0,5-4 0 0,1 5 0 16,0 0 0-16,5-6 0 0,6 6 0 0,0-5 0 15,-6-1-15-15,11 1 4 0,1-5 1 0,-1-1 0 16,6 6 18-16,-11-5 4 0,6-6 1 0,-1 6 0 16,1-6-13-16,-6 6 0 0,5 5 0 0,1-6 0 15,-1 6-20-15,1-5 0 0,-1 4 0 0,1-4 0 16,-6 0 6-16,0-1 1 0,0-9 0 0,-6 5 0 16,6-6 13-16,-6 11 0 0,-6-6 0 0,7 6 0 0,4 0 0 0,-4-1 16 15,-1 1-3-15,-6 10-1 16,1-6-12-16,0 1-15 0,-1 5 3 0,-5-1 1 15,-6 6 11-15,6 0 0 0,6 0 0 0,-1-1 0 0,-5 6 0 0,0 0 0 0,6 5 0 0,5-1 0 32,6 1 11-32,-6 5 1 0,-6-5 0 0,1 10 0 0,11-5-12 0,-12 4 0 15,-5-4 0-15,-5 10 0 0,-1 0 0 0,0-5 0 0,-11 0 0 0,0 4 0 16,-6 1 0-16,0 0-17 16,6 5 4-16,-5-5 1 0,-12 0 12 0,5 5 0 15,1 0 0-15,-6-1 0 0,11 1 0 0,-17 10 0 16,6-5 0-16,6 5 0 0,0-5 0 0,-1 5 0 0,-10 0 0 15,-1 5 0-15,-5-5 0 0,5 5 0 16,0 0 0-16,6 5 10 0,-6-5-10 0,6 5 0 16,-5 0-10-16,-12 0 10 0,0 0 0 0,0 0 0 15,17-5-8-15,-6 0 8 0,-11 5 0 0,0 0-12 16,0 0 12-16,11 0-12 0,-5-5 12 0,-6 5 0 0,0 0 0 0,0 0-9 16,17-5 9-16,-17 5 0 0,0 0 0 0,0 0 0 15,11 0 0-15,-11 0-10 0,0 0 10 0,0 0-10 16,0 0 10-16,0 0-10 0,0 0 10 0,0 0-10 15,-11 0 10-15,11 0 0 0,0 0 0 0,0 0 0 16,0 0 0-16,0 0 0 0,0 0 0 0,0 0-8 16,0 0 8-16,0 0 0 0,0 0 0 0,0 0 0 15,0 0 0-15,0 0 0 0,0 0 0 0,0 0 0 16,0 0 0-16,0 0 0 0,0 0 0 0,0 0-8 0,-17 5 8 0,17-5 0 0,0 0 0 0,0 0 0 31,0 0 0-31,6 15 0 0,5 0 0 0,0-5 0 16,1 5 0-16,5-5 0 0,-6 5 0 0,0-5 0 15,12 5 0-15,-6-5 0 0,0 5 0 0,0 1 0 16,11 4 0-16,0 0 0 0,-5 0 8 0,-1 0-8 0,1 0 0 0,0 5 0 0,5-5 0 0,0 5 8 31,-5 1-8-31,5-1 0 0,0 0 0 0,12 5 0 0,-6 0 0 0,6 5 0 16,-7-4 0-16,7 4 8 0,5 0-8 0,1 0 0 16,4 0 0-16,-4 5 0 0,5 1 0 0,-6-1 0 15,6 5 0-15,-6 5 0 0,6 1 0 0,-6-6 0 0,0 5 0 0,1-5 0 16,-1 1 0-16,-6-1 0 15,7-5 0-15,-1-5 0 0,0 11 0 0,6-6 0 16,-6 0 0-16,1-5 0 0,4 5 0 0,-4-4 0 0,5 4 0 0,-6 5 8 0,6-5-8 0,0 6 0 31,-6 4 0-31,6-5 0 0,-12 0 0 0,7 6 0 16,-7-6 0-16,1 5 0 0,-6 0 0 0,0-4 0 16,0-6 0-16,0 5 0 0,5 0 0 0,-5-4 0 0,-6-1 0 0,6 0 0 15,0 0 0-15,0 5 0 0,0-4 0 0,0-1 0 16,0 0 0-16,5-5 0 0,-10 0 0 0,5 1 8 15,-6 4-8-15,0-5 0 0,6-5 0 16,-6 0 0-16,1 6 0 0,-1-11 8 0,0 5-8 0,-5-5 0 16,0 0 8-16,-1-5-8 0,-5 5 10 0,6 1-10 15,-1-6 12-15,-5 5-4 0,0-5-8 0,0 0 12 16,0 0-12-16,-5 0 0 0,5-5 8 0,-6 5-8 16,0-5 0-16,0 1 0 0,6-1 8 0,-5-5-8 0,-7 0 0 0,7 0 0 15,-7 0 0-15,7 0 0 16,-7 0 0-16,7-5 8 0,-7 10-8 0,7-10 0 15,-1 5 0-15,0 0 0 0,-11-10 0 0,12 5 0 0,-1 0 0 0,0 5 8 16,0-5-8-16,-11-5 0 16,12 5 0-16,-1 0 0 0,-11-5 0 0,0 0 0 0,0 0 0 0,0 0 8 15,11 0-8-15,1 0 0 0,-12 0 0 0,0 0 9 16,17 0-9-16,-17 0 8 16,0 0-8-16,0 0 0 0,0 0 9 0,11-5-9 0,6 0 8 0,-6 5-8 0,-11 0 10 0,0 0-10 15,6-10 0-15,-6 10 8 16,0 0-8-16,0 0 0 0,0 0 0 0,0 0 0 15,11-10 0-15,-11 10 0 0,0 0 0 0,0 0 0 16,12-10 0-16,-12 10 0 0,0 0 0 0,5-10 8 16,1-5-8-16,0 5 0 0,-1-5 0 0,1 0 0 15,-6-5 8-15,5 5-8 0,7-11 0 0,-7 1 9 16,-5 0-9-16,6-5 8 0,0-5-8 0,-1-5 0 0,-5 4 0 0,6-9 8 16,0 5-8-16,5-5 0 0,-5-11 0 0,-1 6 0 15,7-5 0-15,-7 0 0 0,1-6 0 0,0 1 0 16,5 0 0-16,-5-6 0 0,5 1 0 0,-5 0 0 15,-1-6 0-15,7-4 0 0,-7-6 0 0,6 1 0 0,-5-6 0 0,11 1 0 0,-6 0 0 16,6-1 0-16,-5 1 0 0,5-6-9 0,-6 1 9 16,6-6 0-16,-6-4 0 0,6-1 0 15,-5 0 0-15,4 6 0 16,1-6-8-16,0 1 8 0,0 9-12 0,-5-9 12 16,5-1 0-16,0-4 0 0,-6 4 10 0,6 6-2 15,0-1-8-15,0 6-12 0,-6-11 4 0,6 11 0 16,0-6 8-16,0-4 9 0,6-6-1 0,-6 6-8 15,0-1 0-15,5 0-9 0,7 1-1 0,-1-1 0 16,-6-9 18-16,12 4 3 0,-5-4 1 0,10-1 0 16,-5 0-25-16,0 6-5 0,0-1-1 0,-6 1 0 15,6-6 28-15,-6 6 6 0,6-1 1 0,-5 0 0 0,-1 6-28 0,0 4-4 16,-5 1-2-16,5 4 0 0,-5-4 18 0,-1 4 0 16,7-4 0-16,-7 4 0 0,1 6 0 0,0 4 0 15,-6 1 0-15,5 10 0 0,-11-1-11 0,6 1 11 16,0 10-10-16,0-11 10 0,-5 6-19 0,-1-6 3 15,-5 6 0-15,5 5 0 0,-5-1 7 0,-1 1 9 16,1 5-13-16,0 5 5 0,-6 4 8 0,0 6 0 16,0 0-9-16,0 5 9 0,0-1 0 0,-6 6 0 15,6-5 0-15,-6 10 0 0,6 0 0 0,-5 5 0 16,-1-5 0-16,-5 4 0 0,5 1 0 0,-5 10 0 16,5-5 0-16,-5 5 0 0,5-5 0 0,-5 5 0 15,-1 5-9-15,-5 0 9 0,0 0 0 0,1 5-10 0,-1 5 10 0,-6 0-8 16,6 0 8-16,-11-5 0 0,-1 5-9 0,-5 0 9 0,-11 10 0 0,6-5-9 15,-12 0 9-15,0 5 0 0,-6 0 0 0,-5 11 0 16,6-1 0-16,-12 5 0 16,0 0 0-16,0 0 0 0,-6 0 0 0,-5 11 0 15,0-1 0-15,-6 5 0 0,-5 0 12 0,-1 6-3 16,-5-1-9-16,6 0 0 0,-1-5 0 0,1 1 0 16,-1-1 0-16,-5 5 0 0,-6-5 0 0,6 6 0 15,-11-6 0-15,5 10-11 0,0-5 3 0,0 11 0 0,0-1 8 0,-5 10 12 16,0-4-2-16,-7 9-1 0,-4 1-9 0,-1-1 0 0,11 0 0 0,-5 1 0 31,6-11-11-31,-6 6 3 0,-6-1 0 0,0 0 0 16,0 6 8-16,-5-1 11 0,11 6-3 0,0 9 0 15,0-4-8-15,-12-1 0 0,-5 11 0 0,6-1 0 16,11 1 0-16,0 4 0 0,-12 11 0 0,1-1 0 16,5 6 0-16,-11-6 0 0,-6 1 0 0,0-5 0 0,12 9 0 0,-6-4 0 15,0-1 0-15,-12 6 8 0,1-5-8 0,0-6 0 16,16 1 0-16,-5-11 0 0,0 11 0 0,-6-6 0 15,6-4 0-15,6-1 0 0,-1 1 0 0,12-11 0 16,12-4 0-16,-1-6 0 0,-6 1 0 0,7-11 0 16,4 5 0-16,1-9 0 0,0-1 0 0,0 5 0 15,5 6 0-15,1-6 0 0,5-5 0 0,0-4 0 16,0-1 0-16,1-5 0 0,-1 6 0 0,0-6 0 0,0 0 0 0,12-5 0 16,-1 1 0-16,1-1 0 0,5 0 0 0,5 0 0 15,-4-4 0-15,4-1 0 16,-4 0 0-16,4 5 8 0,-5 1-8 0,12-6 0 15,-1-5 0-15,1 5-11 0,-1-5 11 0,6 6 0 0,0-6 0 0,6-5 0 16,0 0 0-16,5 0 0 0,1-5 0 0,5-4 0 16,0 4 0-16,6-10 0 0,-6 5 0 0,5-10 0 15,1 5 0-15,6-5 0 0,-1-5 0 0,0 5 0 16,-5-5 0-16,11 5 0 0,-6 0 0 0,1-5 0 16,-1 0 0-16,6 0 0 0,-5 5 0 0,-1-10 0 15,12 5 0-15,-6 0 0 0,-6-5 0 0,12 5 0 16,-1-5 0-16,1 5 0 0,0-5 0 0,-6 0 0 15,6 0 0-15,-1 0 0 0,1 0 0 0,5 0 0 16,-5 0 0-16,0 0 0 0,-1 0 0 0,12 0 0 16,-5-5 0-16,5 5 0 0,-12 0 0 0,7-5 0 15,-1-5 0-15,6 10 0 0,0 0 0 0,-11 0 8 0,5-5-8 0,-5 0 0 16,11 5 0-16,0 0 0 0,-6-5 0 0,6 5 0 16,-6-5 0-16,6 5 0 0,0 0 0 0,-5-5 0 15,5 5 8-15,-6-10-8 0,6 10 0 0,0 0 0 16,-11-5 0-16,11 5 8 0,0-10-8 0,0 10 8 15,-6-15-8-15,6 5 8 0,0-5-8 0,6 5 0 16,-6 0 0-16,6-5 0 0,-1 0 0 0,6-5 9 16,1 4-9-16,-7-4 0 0,7 5 8 0,5-10-8 0,0 5 0 0,-6-5 0 15,12 0 12-15,-6 0-4 16,5-1 0-16,1-4-8 0,-1-5 0 0,1 0 0 16,5 0 0-16,1-6 0 0,-1-4 13 0,6 0-4 15,0 0-1-15,0-6 0 0,0 1 0 0,0-5-8 16,0 0 12-16,-1-6-4 0,7-9 8 0,-12 0 2 15,6-6 0-15,0 1 0 0,-6-1-18 0,1 1 0 0,-1 0 0 0,0 4 0 16,-5-4 0-16,5-1 0 0,0 1 0 0,-5 0 10 16,0-6 0-16,-1 1 0 0,7-1 0 0,-7 6 0 15,1-6-10-15,-1 6 8 0,7 0-8 0,-7-6 8 16,1 6-8-16,0-6 0 0,-6 1 0 0,0-6 8 16,5 6-8-16,-5-5 0 0,-6-1 0 0,1 1 0 15,5 4 0-15,-6 1 0 0,0-6 0 0,6 6 0 16,-5-6 0-16,-1 1 0 0,-5-6 0 0,-1 1 0 15,1 9 0-15,-6 1-9 0,0 0 9 0,0 4 0 16,0 1 0-16,-6-1 0 0,1 1 0 0,-1-10 0 0,0 4 0 0,1 1 0 16,-1-1 0-16,-5 1 0 15,5 9 0-15,0-4 0 0,1 5 0 0,-1-1 0 16,-5 6-9-16,5 0 9 0,-5-6 0 0,-1 1-9 16,1 4 9-16,0-4 0 0,5 5 0 0,-5-1 0 0,5 1 0 15,-5 5 0-15,5-6 0 0,-5 6-8 0,5 0 0 0,-5-1 0 16,0-4 0-16,-1 5 0 0,12 4 8 0,-5-4 12 15,-7 0-2-15,7 4-1 0,5-4-9 0,-6 5 0 16,0 5 0-16,1 4 0 0,-1 1 0 0,6 5 0 16,-6 0 0-16,6 4 8 0,-5 1-8 0,5 0 0 15,0 0 0-15,5 5 0 0,-5 0 0 0,6-1 0 16,0-4 0-16,-1 10 0 0,1 0-9 0,0-5 9 16,-6 0 0-16,5 4 0 0,1 1 0 0,0 5-8 0,-1-5 8 0,-5 0 0 15,6 5 0-15,-6 0 0 0,6 0 0 0,-6 5 9 16,5-1-9-16,-5 1 0 0,6 0 0 0,0 0-11 15,-6 0 11-15,5 5 0 0,1 0 0 0,-6 0 0 16,6 0 0-16,-6 10 0 0,5-15 0 0,1 5-8 16,-6 10 8-16,6-10 0 0,-6 10 0 0,0 0-8 15,0 0 8-15,11-5 0 0,-11 5 0 0,0-10 0 16,6 0 0-16,-6 10 0 0,0 0 0 0,0 0 0 0,0 0 0 0,0 0 0 16,0 0 0-16,0 0 0 15,0 0 0-15,0 0 0 0,0 0 0 0,0 0 0 16,0 0 0-16,0 0-8 0,0 0 8 0,0 0 0 15,0 0 0-15,0 0 0 0,0 0 0 0,0 0 0 16,0 0 0-16,11-5 0 0,0 0 0 0,-11 5 0 16,0 0 0-16,0 0 0 0,6-5 0 0,-6 5 0 15,11-6 0-15,-11 6 0 0,0 0 0 0,6-5 0 0,5-5 0 0,-11 10 0 16,0 0 0-16,11 0 0 0,1-5 0 0,-12 5 0 16,11 0 0-16,-11 0 0 0,11-5 0 0,6 5 0 15,-5 0 0-15,-1 0-8 0,0 0 8 0,6 0 0 16,-6 0 0-16,6 0 0 0,0 5 0 0,6-5 0 15,-6 5 0-15,6-5 0 0,5 5 0 0,-5-5 0 16,10-5 0-16,1 10-8 0,0 0 8 0,6-5 0 16,0-5 0-16,-1 5 0 0,12 5 0 0,-6-5 0 0,0 0 0 0,1 0 0 15,10 0 0-15,-5-5 0 16,6 5 0-16,-6-5 0 0,0 0 0 0,11 0 0 16,0 0 0-16,0 0 8 0,6-5-8 0,6 0 0 15,-1 5 0-15,6-5 0 0,0 5 0 0,6-5 0 16,-6-5 0-16,6 5 0 0,0 0 0 0,0 0 0 15,0-5 0-15,11 0 0 0,0 5 0 0,0-6 0 0,6 1-9 16,-6 0 9-16,0 0 0 0,0-5 0 0,1 5 0 0,10-5 0 16,6 0 0-16,0 0 0 0,-11 0 0 0,0 0 0 15,11 4 0-15,0-4 0 0,0-10 12 0,6 0-4 16,5 5-8-16,6 0-11 0,0 0 3 0,1-1 0 16,-7 1 8-16,6 0 11 0,17 0-3 0,0 0 0 15,0 0-8-15,-5 0 0 0,5-1 0 0,-6 1 0 16,6 0-9-16,0 0 9 0,-6 5 0 0,7 5 0 15,-7-5 0-15,0 5 0 0,12-5 0 0,-6 10 0 16,0-11 0-16,0 6 0 0,6 0 0 0,0 0 0 0,5 0 0 0,-5 0-8 16,-1-5 8-16,1 5 0 15,5 0 0-15,6 0 0 0,-11-5 0 0,5-1 0 16,-5 1 0-16,0-5-8 0,11-5 8 0,-6 5 0 16,6 5 0-16,-6 0 0 0,1-10 8 0,-1-1-8 15,-5 1 0-15,0 5-15 0,-6 10 2 0,5-5 0 0,-10-5 21 0,-1 5 4 16,-5 0 0-16,0-1 1 0,-6 6-13 15,-6 0 0-15,-5 0 0 0,0 0 0 0,5 0 0 0,0 0-12 16,-5 0 1-16,0 0 0 0,0 0 11 0,-6 0 0 16,-6 0 0-16,1-1 0 0,-1 1 0 0,1 0 0 15,5 5 0-15,-6-5 0 0,-5 5 0 0,-6-5 0 16,-11 0 0-16,5 0 0 0,-10 5 0 0,4 0 0 16,1 0 0-16,-11 0 0 0,-6 0 0 0,5 0 0 15,-5-1 0-15,-6 1 0 0,-11 5 11 0,0-5 1 16,0 5 0-16,-11 0 0 0,-1-5-12 0,-5 5-17 0,-6 5 4 0,1-5 1 15,-7 0 12-15,7 0 16 16,-12 0-3-16,5 0-1 0,-5 0-12 0,0 5-18 16,0-5 4-16,-6 5 1 0,1-5 13 0,-12 5 0 0,5 0 0 0,7-5 0 15,-12 5-9-15,0 0 9 0,0 0-8 0,0 0 8 16,0 0 0-16,0 0-10 0,0 0 10 0,0 0 0 16,0 0-8-16,-12-5 8 0,7 0 0 0,-7 0 0 15,1-5 0-15,0 5-8 0,5 0 8 0,6 5 0 16,-11-5 0-16,-1-5 0 0,1 5 0 0,0 0 0 15,0 0-13-15,-1 5 4 0,1-5 1 0,-6 0 0 16,11 5 8-16,-5-5 11 0,0 5-3 0,-1-5 0 16,-5-6-8-16,0 6 0 0,0-5 0 0,6 5 0 15,-6-5 0-15,6 0 0 0,-6 0 0 0,6 0 0 16,-6-5 0-16,0 0 0 0,-6 0 8 0,6 0-8 16,0 0 0-16,0-5 0 0,0 0 0 0,0-1 0 15,0 1 0-15,0 5 0 0,0-5 8 0,0 0-8 0,-5-5 0 0,5-5 0 16,0 0 0-16,-6-6 0 0,6 11 0 15,-5-10 0-15,-7 5 0 0,7-5 0 0,-1-1 0 0,-5-4 0 16,5 0 0-16,1 0 8 0,-1 0-8 0,0-6 0 16,6-4 0-16,0 0 0 0,0 0 0 0,0-6 0 15,-5-4 0-15,5 0 0 0,6 4 18 0,-6 1-2 16,0-5 0-16,5-1 0 0,-5 1-16 0,6 0 0 16,0-1 0-16,-6 1 0 0,5 5-12 0,1-6-5 15,-6-4-2-15,6 0 0 0,0-1 19 0,-1-4-8 16,1 5 8-16,0-1 0 0,5 1 0 0,0 5 0 15,1-6 0-15,-1 6 0 0,0 5-9 0,1-6 9 16,-1 1-13-16,0 0 5 0,1 9 8 0,-1-4 0 0,0 5 0 0,1 0 0 16,-1 4 0-16,0 1 0 0,1 5-9 0,-1 5 9 15,0-1 0-15,-5 1 0 0,5 5-9 0,-5 5 9 16,6 5 0-16,-7 0 0 0,1 5-8 0,5 0 8 16,1 5 0-16,-1-6 0 0,-5 1 0 0,-1 10 0 15,1-5-8-15,0 0 8 0,5 0 0 0,-5 10 0 16,5-5 0-16,-5 0-8 0,-1 0 8 0,1 0 0 15,-6 5 0-15,11-5 0 0,1-5-8 0,-6 5 8 16,-1 5 0-16,1-5 0 0,11 5 0 0,0 0 0 0,-6-5 0 0,6 5 0 16,-11-5 0-16,5 0 0 15,6 5 0-15,0 0 11 0,0 0-11 0,0 0 10 16,0 0-10-16,0 0 0 0,0 0-10 0,0 0 10 16,0 0 0-16,0 0-9 0,0 0 9 0,0 0 0 15,-17-5 0-15,17 5 0 0,0 0 0 0,0 0 0 0,-17 0 0 0,17 0 0 16,0 0 0-16,0 0 0 0,-11 5 0 15,11-5 0-15,-17 5 0 0,17-5-8 0,-11 5 8 0,-1 5 0 16,-5-5 0-16,6 5 0 0,0 0 0 0,0 0 0 16,-1 5 0-16,-5-5 0 0,0 5 0 0,0 0 0 15,-5 1 0-15,-1 4 0 0,0 0 0 0,1 5 0 16,-1 0 0-16,6 5 0 0,-11-5 0 0,0 6 0 16,-6 4 0-16,-6 0-8 0,1 5 8 0,-1 0 0 15,-11 1 0-15,6 4 0 0,-6 5 0 0,-6 0 0 16,-10 1 0-16,-1 4 0 0,0-5 0 0,6 5 0 15,-6 6 0-15,6-6 0 0,-12-5 0 0,6 6 0 0,-5-1 0 16,-7 0 0-16,-10 1 0 0,-1-1 0 16,1 0 0-16,-1 5 0 0,-5-4 0 0,6-1 0 0,-6-5 0 0,0 1 0 15,-1-1 0-15,-4 0 0 0,-7-5 0 0,1 1 0 16,5-1 0-16,6 5 0 0,-6-5 0 0,6 1 0 16,-6-1 8-16,0 5-8 0,0-5 8 0,6-4-8 15,0 4 0-15,0 0 0 0,11-10 0 0,-5 0 0 16,-1 1 0-16,6-6 0 0,-5-5 0 0,-1 5 11 15,7 0-11-15,4-5 0 0,-4 1 0 0,10-1 0 16,-5 0 0-16,5 0 0 0,6-5 0 0,1 0 0 16,-7 5 0-16,6-5 0 0,0 6 0 0,-5-6 0 15,-1 0 0-15,6 5 0 0,1 5 0 0,4-5 0 16,1 0 0-16,6 0 0 0,-1 1 0 0,1-1 0 16,-1 5 0-16,0-5 0 0,7 0 10 0,-1 0-10 15,0 0 0-15,5 1 0 0,-4-1 0 0,10-5 0 0,0 0 0 0,1 0 0 16,-12-5 0-16,11 5 0 15,1-5 0-15,5 5 0 0,0-10 0 0,0 6 0 16,-6-6 0-16,12 0 0 0,0 0 0 0,5-5 0 0,-5 5 8 0,5-5-8 16,1 0 0-16,-1 0 0 0,0 0 0 0,1 5 0 15,-1-5 0-15,6 0 0 0,0 0 0 0,-5 0 0 16,5 5 0-16,0-5 0 0,5-5 0 0,-5 5 10 16,6-5-10-16,0 0 8 0,-1 5-8 0,1-5 0 15,0 0 0-15,11 0 0 0,-11 0 0 0,11 0-9 16,0 0 9-16,0 0-10 0,-12 0 10 0,12 0 0 15,0 0 0-15,-5-5 0 0,-1-5 21 0,6 10 0 16,-6-10 0-16,1 0 0 0,-7 0-21 0,12-5 8 16,0 5-8-16,-5-5 0 0,-1 5 0 0,0-5 0 0,6 5 0 0,-5-6 8 15,5 1-8-15,-6-5 0 0,6 5 0 0,0-5 0 16,0-5 9-16,0 0-9 0,0 0 12 0,0-5-12 16,6-6 8-16,-6 1-8 0,5 0 0 0,1-5 0 15,0 5 12-15,5-11-12 0,-5 1 12 0,5-5-12 16,0 0 8-16,1-6-8 0,-1 1 0 0,6-5 0 15,0-1 0-15,-6-4-9 0,0-5 1 0,6-6 0 16,0 6 8-16,-5-1 11 0,5 1-3 0,-6 0 0 0,6-1-8 0,0 6 0 16,5 0 0-16,-5 4 0 15,6 1 0-15,-6 0 0 0,6-1 0 0,5 6 0 16,-5-10 0-16,5 9 0 0,-6-4 0 0,7 5 0 16,-1 4 0-16,6 1 0 0,-6 0 0 0,0 5 0 15,-5-1 0-15,5 1 0 0,1 10 0 0,-7-5 0 16,1-6 0-16,0 6 0 0,-1 5 0 0,-5-5 0 15,6 0 0-15,-6-1-11 0,0 1 3 0,0 0 0 0,0 0 8 0,0 5 12 16,-6-1-2-16,0 1-1 0,0 5-9 0,1 0 0 16,-1 0 0-16,-5 5 0 0,-1-1-8 0,7 1 8 15,-7 5-10-15,7 0 10 0,-7 0-10 0,1 5 10 16,0-5-10-16,-1 0 10 0,7 0 0 0,-7 5 0 16,1-6-8-16,0 1 8 0,-1 5 0 0,7-5 0 15,-7 0 0-15,-5 5 0 0,6-5 0 0,-6 5 0 16,6 0 0-16,-6 0 0 0,5-6 0 0,-5 6 0 0,6 5 0 0,0-5 0 15,-1-5 0-15,1 5 0 0,-1 0-8 0,1 0 8 16,0 5 0-16,-1-5 0 16,-5 0 0-16,6-5 0 0,0 4 0 0,-1 1 0 15,-5 0 0-15,6 0 0 0,0-5 0 0,-1 5 0 0,-5 0 0 0,6 5 0 16,-6-5 0-16,6 5 8 0,-6 0 0 0,5-5-8 16,-5 5 0-16,0 5 0 0,6-11 0 0,-6 1 0 15,0 15 0-15,6-10 0 0,-1-5 0 0,-5 0 0 16,6 0 0-16,-6 0 0 0,0 15 0 0,6-15 0 15,-1 0 0-15,1-5 0 0,0 5 0 0,-6 0 0 16,5-1 0-16,1 1 0 0,-6 5 0 0,6-5 0 16,-6 5 0-16,5 0 0 0,-5 10 0 0,0-15 0 15,6 0 0-15,-6 5-12 0,0-5 0 0,6 5 0 16,-6 0 12-16,0 10 0 0,0-10 0 0,5 5 0 0,-5-10 0 0,0 5 0 16,0-16 0-16,6 16 0 15,-6 0 0-15,0-5 0 0,0 0 0 0,0 5 0 0,0-5 0 0,0 5 0 16,0 0 0-16,0 0 0 15,0 0 0-15,0 0 15 0,-6 0-3 0,6 10-1 0,0 0-19 16,0 0-4-16,-5-10-1 0,5 10 0 0,0 0 13 16,0-5 0-16,-6 0 0 0,6 5 0 0,0 0 0 0,0 0 0 15,-6-5-8-15,6 5 8 0,0 0 0 0,0 0 0 16,0 0 0-16,0 0 0 0,0 0 0 0,0 0 0 16,0 0 0-16,0 0-9 0,-11 0 19 0,11 0 4 15,0 0 1-15,-11 5 0 0,-1 0-25 0,12-5-5 16,0 0-1-16,-11 5 0 0,5 5 26 0,6-10 5 15,-11 0 1-15,11 0 0 0,-11 0-24 0,11 0-5 16,-12 5-1-16,1-5 0 0,11 0 23 0,-11 0 5 16,-1 0 1-16,12 0 0 0,0 0-24 0,-5 5-5 15,-7-5-1-15,12 0 0 0,0 0 26 0,-11 5 5 0,0 0 0 0,0 0 1 16,-1 0-26-16,1 5-6 0,0-5-1 0,-1 0 0 16,-5 0 16-16,6 0 0 15,-6 0 0-15,0 0 0 0,-6 0 10 0,1 0 5 0,-1 0 1 0,1 0 0 16,-1 0-26-16,0 5-5 0,-11-5-1 0,-5 5 0 15,5 0 16-15,-6-5 0 0,-5 5 0 0,5 6 0 16,-10-6 0-16,4 5 0 0,1 0 0 0,-6 0 0 16,-5 0 0-16,-1 0 0 0,1 0 0 0,-12 0 0 15,0 5 0-15,-11-5 0 0,5 5-8 0,-5-4 8 16,0 4 10-16,0-5 5 0,5 5 1 0,-5 0 0 16,0 0-16-16,0-5 0 0,-1 0 0 0,1 5 0 15,-6 0-10-15,-5 6-5 0,5-6-1 0,6 5 0 16,0-5 26-16,-1 0 5 0,-4-5 1 0,-1 0 0 15,11 0-26-15,-5 0-5 0,-11 0-1 0,5 6 0 16,0-11 16-16,6 10 0 0,0 0 0 0,5 0 0 0,1-5 0 0,-1 0 0 16,12 0 0-16,-6 0 0 0,-11 5 0 0,11 0 0 15,17-4 0-15,-6-6 0 0,-5 5 0 0,0-5 0 16,11 5 0-16,0-5 0 0,6 0 0 0,5 0 0 16,-5-5 0-16,11 0 0 0,-5 0 0 0,10 0 0 15,-5 0 0-15,12 0 0 0,-1-5 0 0,6 0 0 16,0 5 0-16,0-5 0 0,0 0 0 0,6 0 0 15,0 0 0-15,5 0 0 0,-5 0 0 0,11 0 0 0,0 0 0 0,0 0 0 16,0 0 0-16,0 0 0 16,0 0 0-16,0 0 0 0,0 0 0 0,0 0 0 15,-6 0 0-15,6 0 0 0,0 0 0 0,0 0 0 16,0 0 0-16,0 0 0 0,0 0 17 0,0 0-3 16,0 0-1-16,0 0 0 0,0 0-13 0,0 0-15 0,0 0 3 0,0 0 1 15,0 0 19-15,0 0 4 0,0 0 1 16,0 0 0-16,0 0-13 0,0 0-18 0,0 0 4 0,0 0 1 15,0 0 21-15,0 0 4 0,0 0 0 0,0 0 1 16,0 0-13-16,0 0-16 0,0 0 3 0,0 0 1 16,0 0 12-16,0 0 16 0,0 0-3 0,0 0-1 15,0 0-12-15,0 0-18 0,0 0 4 0,0 0 1 16,11 5 13-16,-11-5 16 0,0 0-3 0,12 5-1 16,-12-5-12-16,11 10-16 0,-5 0 3 0,-1 0 1 15,7 0 12-15,-7 11 0 0,-5-16 0 0,6 5 0 0,0 5 0 0,-1 5 0 16,-5 5 0-16,0-5 0 15,6 5 0-15,-6 0 16 0,0 6-3 0,0-1-1 16,0 5-12-16,-6 0-16 0,6 0 3 0,-5 0 1 16,5 1 12-16,-6 4 0 0,0-5 0 0,6 5 0 0,-5 0 0 15,-7 1 0-15,7 4 0 0,-7 0 0 0,1 0 0 0,0 11 0 16,-6-6 0-16,5 5 0 0,-4 6 0 0,-7 4 0 16,6-5 0-16,-11 6 0 0,5-6 0 0,-5 5 13 15,5 6-1-15,-5-6 0 0,0 0-12 0,-1 1-16 16,-10-1 3-16,5 5 1 0,0 6 12 0,0-1 0 15,6-4 0-15,-6-1 0 0,0 0 0 0,5-4 0 16,1-6 0-16,0 0 0 0,0 1 0 0,-1-11 0 16,7-5 0-16,-1 0 0 0,1 1 0 0,5 4 0 0,-6-5 0 0,6-5 0 15,-6 1 0-15,6-1 0 16,-5 0 0-16,5-5 0 0,0 6 8 0,-6-6-8 0,6 0 0 0,0 0 0 16,0-5 8-16,0 0-8 0,0-4 0 0,0-1 0 15,0 5 0-15,0-5 0 0,6-5 0 16,0 0 0-16,0 0 8 0,-1 0-8 0,1-4 0 0,0-1 0 15,5 0 0-15,0 0 0 0,-5-5 0 0,11-10 0 16,0 0 8-16,-6 10-8 0,-5 0 0 0,11-10 0 16,0 0 9-16,-6 10-9 0,6-10 0 0,0 0 9 0,0 0-1 0,0 0-8 15,-11 10 12-15,11-10-4 16,0 0-8-16,-6 10 8 0,-5 5-8 0,11-15 8 16,0 0-8-16,-11 10 0 0,5 0 0 0,0 0 0 15,6-10 0-15,-5 10 0 0,-7 0 0 0,7 0 0 16,-6 1 0-16,-1-1 0 0,1 0 0 0,0 5 0 15,-1-5 0-15,1 5 0 0,0 0 0 0,-6 0 0 16,0-5 0-16,0 5 0 0,0-5 0 0,0 5 0 0,0-5 0 0,0 10 0 16,0-4 0-16,-6-1 0 0,6-5 0 0,0 0 0 15,-5 0 0-15,-1 5 0 0,6-5 0 0,0 5 0 16,-5 0 0-16,5 0 0 0,0-5 0 0,0 0 0 16,0 5 0-16,0-10 0 0,0 5 0 0,0-5 0 15,5 0 0-15,-4-5 0 0,4 6 9 0,1-1-9 16,0 0 10-16,5-5-10 0,-5 0 0 0,5-5 0 15,0-6 0-15,6 11 0 0,0 0 0 0,0 0 0 16,-11 0 0-16,5-5 0 0,6 5 0 0,0 0 0 16,-11-5 8-16,11 5-8 0,0 0 0 0,0 0 0 15,0 0 8-15,0-5-8 0,-6-5 0 0,6 10 0 16,0 0 8-16,0 0-8 0,-5-5 0 0,5 5 0 16,0 0 8-16,0 0-8 0,0 0 0 0,0 0 8 15,0 0-8-15,0-10 0 0,0 0 0 0,0 10 8 0,0 0-8 16,0 0 0-16,5-10 0 0,-5-5 0 0,6 5 0 0,-6 10 0 15,0 0 8-15,0 0-8 0,0 0 0 0,0-10 9 16,0 10-9-16,0 0 0 0,6-15 0 0,-6 15 0 16,0 0 0-16,0 0 0 0,0 0 0 0,0 0 0 15,0 0 0-15,0 0 0 0,0 0 0 0,0 0 0 16,5-15 0-16,-5 15 0 0,0 0 0 0,0 0 0 16,0 0 0-16,0 0 0 0,0 0 0 0,0 0 0 0,0 0 0 0,0 0 0 15,0 0 0-15,0-10 0 0,-5 0 0 0,5 10 0 16,-6-15 0-16,6 15 0 0,0 0 0 0,0 0 8 15,0 0-8-15,0-5 0 16,0 5 0-16,0 0 0 0,-11-10 0 0,5 5 0 16,-5-1 0-16,11 6 0 0,-12-5 0 0,7 0 0 15,-12 5 0-15,6 0 0 0,-1 0 0 0,-5-5 0 0,0 0 0 0,0 0 0 16,0 0 0-16,-5 0 0 0,-1 0 0 16,0 0 0-16,-5 5 0 0,0-5 0 0,0 5 0 0,-6-5 0 15,0 0 0-15,-6 5 0 0,1-5 0 0,-1 0 0 16,-5 0 0-16,0 5 0 0,5 0 0 0,-11 0 0 15,6-5 0-15,-12 5 0 0,-5 5 0 0,-6-5 0 16,0 0 0-16,0 0 0 0,-5 0 0 0,-1 5 0 16,1 0-8-16,-6 0 8 0,0-5 0 0,-1 5 0 0,-10 0 0 0,-1 5 0 15,1-5 0-15,-12 0 0 0,6 0 0 0,-6 5 0 16,6 0 0-16,-6-5 0 16,0 6 9-16,1-1-9 0,-7 5 0 0,6-5 0 0,-5 0 0 0,5 5-8 15,-5 0 8-15,-1-5 0 0,1 5 0 0,-1-5 0 16,1 5 0-16,-6-5 0 0,5-5 0 15,-5 10 0-15,6-5 0 0,5 6 8 0,-11-1-8 0,5-5 8 16,1 0-8-16,-1 5 0 0,1 0-8 0,0 0 8 16,5 0 0-16,6 0 0 0,-1-5 0 0,-4 0 0 15,5 5 0-15,-1-5 0 0,1 5 0 0,0 1 0 16,11-6 0-16,0-5 0 0,12 0 0 0,-1 10 0 16,12-5 0-16,-6-5 0 0,6 5 0 0,6-10 8 0,-1 5-8 0,0 0 0 15,7 0-8-15,-1 0 8 16,11 0 0-16,-5-5 0 0,5 5 0 0,1 0 0 15,5-5 0-15,0 0 0 0,5 10 0 0,1-10 0 0,6 0 0 0,-1 0 0 16,6-5 0-16,-6 5-8 0,6 0 8 0,6 0 0 16,0 0 0-16,-6 0 0 15,5 0 0-15,7 0 0 0,-6 0 0 0,11 0 0 0,0 0 0 0,-6 0 0 16,-5 0 0-16,11 0 0 0,0 0 0 0,0 0 0 16,-12 0 0-16,12 0 0 0,0 0 0 0,0 0 0 15,-5 5 0-15,5-5 0 0,-12 5 0 0,12-5 0 16,-5 5 0-16,5-5-8 0,0 0 8 0,-6 5 0 15,6-5 0-15,0 0 0 0,0 0 0 0,-11 5 0 16,11-5 0-16,0 0 0 0,0 0 0 0,0 0 0 16,-6 5 0-16,6-5 0 0,-11 0 0 0,11 0 0 15,0 0 0-15,-6 0 8 0,-5 0-8 0,11 0 0 16,0 0 0-16,0 0 0 0,0 0 0 0,0 0 0 16,0 0 0-16,-6 0 0 0,6 0 0 0,0 0 0 15,-11-5 0-15,11 5 0 0,0 0 0 0,0 0 0 0,0 0 0 0,0 0 0 16,0 0 0-16,0-10 8 0,0-5-8 0,0 15 8 15,0 0-8-15,11-5 0 0,-5-5-8 0,-1-5 8 16,1 5 0-16,0-5 0 0,5 5 0 0,0-5-8 16,-5 0 8-16,5-1 0 0,1-4 0 0,5-5 0 15,0 5 0-15,-1 5 0 0,1-5 0 0,6-5 0 16,0-5 0-16,5 4 0 0,0-4 0 0,1 0 0 16,4-5 0-16,1 5 0 0,0-5 0 0,6-1 0 15,11 1 0-15,-6-5 0 0,6 5 0 0,0-5 0 0,0-1 0 0,0-4 0 16,0-5 0-16,5-5 0 0,-5-1 0 0,6 6 0 15,-1-5 0-15,6-1 0 16,6-4 0-16,-6 5 0 0,6-6 0 0,6 11 0 16,-1 0 0-16,1 5 0 0,-1-6 0 0,1 1 0 15,-1 0 0-15,1 0 0 0,5-1 0 0,-5 1 0 16,-1 5 0-16,6-5 0 0,0-1 0 0,-5 1 0 0,0 5 0 0,-1 0 0 16,1-6 0-16,-7 1 0 0,1 5 0 0,-5-6-8 15,4 6 8-15,1-5 0 0,0 5 0 0,6-6-10 16,-6 6 10-16,-1-5 0 0,1 5 0 0,-6-6 0 15,1 6 0-15,-7 0 0 0,6 0 0 0,-5-1 0 16,0 6 0-16,-1 0 0 0,1-10 0 0,5 10-8 16,-6-6 8-16,7 11 0 0,-12-5 0 0,5 0 0 15,6 4 0-15,-5 1 0 0,-1 5 0 0,1 0 0 16,-6 0-8-16,-6 5 8 0,6-6 0 0,0 1 0 16,-6 0 0-16,6 0 0 0,-6 0 0 0,6-5 0 15,0-1 0-15,-6 1 0 0,6 0 0 0,-6 5 0 16,1-5 0-16,-7 0 0 0,1 9 0 0,-1 1 0 0,1-5 0 15,-6 5 0-15,6 0 0 0,-12-5 0 0,0 5 0 16,0 4 0-16,-5 1 0 0,5 0 0 0,-11 5 0 0,6-5 0 16,0 0 0-16,-1 5 0 0,-5-5 0 0,0 10 0 15,0-5 0-15,-6 0 0 0,6-6 0 0,-5 11 0 16,5-5 0-16,0 0 0 0,-6 0 0 0,6 0 0 16,0 0 0-16,-6 0 0 0,6 0 0 0,-6-5 9 15,6 5-9-15,-5 10 0 0,-1-21-10 0,6 11 10 16,-6 0 0-16,1 5 0 0,-1-5-8 0,0 0 8 15,-5 0 0-15,5 0 0 0,-5 5 0 0,5 0 0 16,-5 0 0-16,-1-5 0 0,1 0 0 0,0 4 0 16,-6 1 0-16,11 0 0 0,-5 5-8 0,5-5 8 0,-5-5 0 0,-1 5 0 15,-5 10 0-15,6-10 0 16,5-5 0-16,-5 5 0 0,0 0 0 0,-1 0 0 0,7 5 0 0,-12 5 0 16,5-10 0-16,-5 10 0 0,6-15 0 0,-6 15 0 15,11-10 0-15,-11 10 0 0,0 0 0 0,0 0 0 16,6-10 0-16,-6 10 0 0,0 0 0 0,0 0 0 0,0 0 0 0,11-5 0 15,-11 5 0-15,0 0 0 16,0 0 0-16,0 0 0 0,11-5 0 0,-11 5 0 16,0 0 0-16,0 0 0 0,0 0 0 0,0 0 0 15,0 0-8-15,0 0 8 0,0 0 0 0,0 0 0 16,0 0 0-16,0 0 0 0,0 0 0 0,0 0 0 16,0 0 0-16,0 0 0 0,0 0 0 0,12-11 0 15,-7 1 0-15,-5 10 0 0,0 0 0 0,0 0 0 0,0 0 0 0,12-10 0 16,-7 0 0-16,-5 10 0 0,0 0 0 0,0 0 0 15,0 0 0-15,6-15 0 0,-6 15 0 0,0 0 0 16,0 0 0-16,0 0 0 0,0 0 0 0,0 0 0 16,0 0 0-16,0 0 0 0,0 0 0 0,0 0 0 15,-6-10 0-15,6 10 0 0,0 0 0 0,0 0 0 16,0-15 0-16,0 15 0 0,0 0 0 0,0 0 0 16,0 0 0-16,0 0 0 0,-5-10 0 0,5 10 0 15,-6-10 0-15,6 10 0 0,-6-10 0 0,-5 0 0 16,0 5 0-16,0 0 0 0,11 5 0 0,0 0 0 0,0 0 0 0,0 0 0 15,0 0 0-15,-6-5 0 16,6 5 0-16,-6-5 0 0,6 5 0 0,-11-10 0 16,11 10 0-16,0 0 0 0,-11-5 0 0,11 5 0 15,-12-5 0-15,12 5 0 0,-5-5 0 0,-7 5 0 16,-5 5 0-16,17-5 0 0,-5 0-8 0,-7 0 8 16,-5 5 0-16,6 0 0 0,11-5 0 0,-6 5 0 0,-11 0 0 0,6 0 0 15,11-5 0-15,0 0 0 0,0 0 0 0,-11 5 0 16,0 0 0-16,-1 5 0 0,1-10 0 0,5 0 0 15,-5 5 0-15,11-5 0 0,0 0 0 0,0 0 0 16,0 0 0-16,-6 5 0 0,6-5 0 0,0 0 0 16,0 0 0-16,-11 5 0 0,11-5 0 0,0 0 0 15,0 0 0-15,0 0 0 0,-6 5 0 0,6-5 0 16,0 0-8-16,0 0 8 0,0 0 0 0,-11 10 0 16,11-10 0-16,-6 10 0 0,6-10 0 0,0 0 0 0,0 0 0 0,0 0 0 15,-11 10 0-15,5 0 0 0,6-10 0 0,0 0 0 16,0 0 0-16,0 0 0 15,0 0 0-15,0 0 0 0,0 0 0 0,0 0 0 0,0 0 0 0,0 0 0 16,0 0 0-16,0 0 0 0,0 0 0 0,0 0 0 16,0 0 0-16,0 0 0 0,0 0 0 0,0 0 0 15,0 0 0-15,0 0 0 0,0 0 0 0,0 0 0 16,0 0 0-16,0 0 0 0,0 0 0 0,0 0 0 16,0 0 0-16,0 0 0 0,0-10 0 0,0 10 0 15,-5-10 0-15,5 10 0 0,0 0 0 0,0 0 0 16,0 0 0-16,0 0 0 0,0 0 0 0,0 0 0 15,0-10 0-15,0 10 0 0,0 0 0 0,0 0 0 16,0 0 0-16,0 0 0 0,0 0 0 0,0 0 0 16,0 0 0-16,0 0 0 0,0 0 0 0,0 0 0 15,0 0 0-15,0 0 0 0,0 0 0 0,0 0 0 0,0 0 0 0,0 0 0 16,0 0 0-16,0 0 0 0,0 0 0 0,0 0 0 0,0 0 0 0,0 0 0 31,0 0 0-31,0 0 0 0,0 0 0 0,0 0 0 0,0 0 0 16,0 0 0-16,0 0 0 0,0 0 0 0,0 0 0 0,0 0 0 15,0 0 0-15,0 0 0 0,0 0 0 0,0 0 0 0,0 0 0 0,0 0 0 16,0 0 0-16,0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0,0 0 0 16,0 0 0-16,0 0 0 0,0 0 0 0,0 0 0 15,0 0 0-15,0 0 0 0,0 0 0 0,0 0 0 16,0 0 0-16,0 0 0 0,0 0 0 0,0 0 0 16,0 0 0-16,0 0 0 0,0 0 0 0,0 0 0 15,0 0 0-15,0 0 0 0,0 0 0 0,0 0 0 16,0 0 0-16,0 0 0 0,0 0 0 0,0 0 0 15,-6 5 0-15,6-5 0 0,0 0 10 0,0 0-10 16,-11 0 0-16,-1 0 0 0,1-5 0 0,11 5 0 16,-11 0 0-16,0 0 0 0,-1-5 0 0,1 5 0 15,11 0 0-15,-11-5 0 0,-1 5 0 0,-5-5 0 16,6 5 0-16,0-5 0 0,-6 5 0 0,0 0 0 16,0 0 0-16,0 0 0 0,0 0 0 0,0 5 0 0,-6-10 0 15,6 5 0-15,-5 0 0 0,-1-5 0 0,-5 5 0 0,5-5 0 16,-5 5 0-16,0-5 0 0,-1 0 0 0,1 0 0 15,-6 5 0-15,0-5 0 0,6-5 0 0,-6 0 0 16,-6 5 0-16,6 0 0 0,-5 0 0 0,-1 0 0 16,1-5 0-16,-1-1 0 0,1 6 0 0,-7 0 0 0,7-5 0 0,-7 5 0 15,7 0 0-15,-12-5 0 16,0 5 0-16,0-5 0 0,-5 5 0 0,-1 0 0 16,-5 0 0-16,5 0 0 0,-5 0 0 0,0-5 0 0,-6 5 0 0,6 5 0 15,-6-10 0-15,0 10 0 16,6-5 0-16,-12 0 0 0,6 0 0 0,-5 0 8 15,-1 0-8-15,1 5 8 0,-1 0-8 0,-5-5 0 0,6 0 0 16,-1 5-11-16,-5-5 11 0,5 5 0 16,-5 0 0-16,0-5 0 0,0 5 0 0,-6 0 0 0,0 0 0 0,0-10 0 15,6 10 0-15,-6 0 0 0,6 0 0 0,0 10 0 16,0-10 0-16,-6 0 0 0,-5 0 0 0,5 0 0 16,-6 5 0-16,6-5 0 0,1 0 0 0,-1 5 0 15,0 0 0-15,6 0 0 0,-6-5 0 0,0 0 0 16,-5 0 0-16,-1 0 0 0,-5 5 0 0,5-5 0 15,7 0 0-15,-7 0 0 0,1 0 0 0,-1 5 0 16,1 0 0-16,-6 0 0 0,-1 0 0 0,1-5 0 0,0 0 0 0,6 5 0 16,-7-5 0-16,13 5 0 15,-7 0 0-15,1 0 0 0,-1-5 0 0,1 0 0 16,-6 5 0-16,5-5 0 0,1 5 0 0,-1 0 0 0,1 0 0 0,-1 0 0 16,1 0 0-16,-1 0 0 15,-5 0 0-15,0 0 0 0,-6 5 0 0,6-5 0 16,0 5 0-16,0 0 0 0,5 6 0 0,-5-11 0 0,6 10 0 15,-1-5 0-15,-5 0 0 0,5 0 0 0,-10 5 0 0,4 0 0 16,7-5 0-16,-1 0 0 0,-5 0 0 0,6 5 0 16,-12-5 0-16,6 0 0 0,5 0 0 0,-5 5 0 15,0 1 0-15,0-1 0 0,0-5 0 0,5 5 0 16,7-5 0-16,-7-5 0 0,6 0 0 0,0 5 0 16,-5 0 0-16,5 0 0 0,0 0 0 0,6 0 0 0,0-5 0 0,5 0 0 15,1 5 0-15,-1-5 0 0,1 0 0 0,5 0 0 16,0-5 0-16,0 5 0 0,0 0 0 0,12 0 0 15,-6 0 0-15,5 0 0 0,0 0 0 0,12 6 8 16,-6-11-8-16,12 5 0 16,-1 5 0-16,1-10 0 0,-1 5 0 0,0-5 0 0,1 5 0 0,5 0 0 15,-6-5 0-15,12 10 0 0,0-5 0 0,-6-5-8 16,6 0 8-16,5 5 0 0,0-5 0 0,1 0 0 16,-1 5 0-16,6-5 0 0,6 0 0 0,-1 5 0 15,-5 0 0-15,0 0 0 0,6-5 0 0,0 5-8 16,-6-5 8-16,6 0 0 0,-1 0 0 0,1 0 0 0,0 0 0 0,-1 0 0 15,7-5 0-15,5 5 0 16,0 0 0-16,-12 0 0 0,1 0 0 0,11 0 0 16,-11 0 0-16,11 0 0 0,0 0 0 0,-6 0 0 15,-5 0 0-15,11 0 0 0,0 0 0 0,0 0 0 16,0 0 0-16,0 0 0 0,0 0 0 0,0 0 0 16,0 0 0-16,0 0 0 0,0 0 0 0,0 0 0 15,-6 0 0-15,0 5 0 0,6-5 0 0,0 0 0 16,0 0 0-16,0 0 0 0,-11 0 0 0,11 0 0 0,0 0 0 0,0 0 0 15,0 0 0-15,0 0 0 0,0 0 0 0,0 0 0 16,-5 10 0-16,5-10-8 0,0 0 8 0,0 0 0 16,-6 10 0-16,6-10 0 0,0 0 0 0,0 0 0 15,0 0 0-15,-6 10 0 0,1 0 0 0,5-10 0 16,0 0 0-16,0 10 0 0,0-10 0 0,0 0 0 16,0 0 0-16,-6 15 0 0,0-5 0 0,1 5 0 15,5-15 0-15,0 0 0 0,0 0 0 0,0 10 0 16,-6 6 0-16,6-16 0 0,0 0 0 0,0 15 0 15,-6-5 0-15,6 5 0 0,0 0 0 0,0 5 0 16,0-5 0-16,0 0 0 0,6 0 0 0,-6 0 0 16,6 0 0-16,-6 6-8 0,0-6 8 0,0 5 0 15,0 0 0-15,0 0 0 0,0 5 0 0,0 0 0 16,0 5 0-16,0 1 0 0,0-1 0 0,0 0 0 0,0 0 0 0,-6 10 0 16,6 5 0-16,-6 1 0 0,1-1 0 0,-1 5 0 15,6 0 0-15,-6 6 0 0,1-1 0 0,-7 5-8 16,1-9 8-16,5 14 0 0,-5-5 0 0,0 11 0 15,-6-6 0-15,5 5 0 0,-4-4 0 0,-1 9 0 16,0-9 0-16,0 4 0 0,0 0 0 0,-6 1 0 16,6 4 0-16,-6 1 0 0,1 4 8 0,-1 0-8 15,6 1 0-15,-5-6 0 0,-1 11 0 0,6-11-8 16,0-5 8-16,0 6 0 0,-6-11 0 0,1 6 0 0,5-6 0 0,0 5 0 16,-6-4 0-16,-5-1 0 15,0-5 0-15,5 1 0 0,12-1 0 0,-12 0 0 16,-5-4 0-16,5-1 0 0,12-5 0 0,-6 6 0 15,-6-6 0-15,1 5 0 0,5 0 0 0,5 1 0 16,1-6 0-16,-6 0 0 0,0 6 0 0,0-1 0 0,12 0 0 0,-7-5 0 16,-10-4 0-16,5 4 0 0,11 0 0 0,-5 0 0 15,-6-4 0-15,11-6 0 0,-11-5 0 0,11 5 0 16,1-5 0-16,-6 1 0 0,-6-6 0 0,11 5 0 16,0-10 0-16,6 0 0 0,-5 5 0 0,-1-4 0 15,-5-1 0-15,11 0 0 0,0 0 0 0,0-5 0 16,-6 5 0-16,0-5 0 0,6-5 0 0,0 6 0 15,-11-6 0-15,5 10 0 0,6 0 0 0,0-5 8 0,-5 0-8 0,-1 0 0 16,0 0 0-16,6 0 0 16,0-20 0-16,0 10 0 0,-11 16 0 0,5-6 0 0,6-5 0 0,0 0 0 15,0 5 0-15,-5-10 0 0,-1 5 0 16,6-15 0-16,6 15 0 0,-6 0 0 0,-6 0 0 16,0-5 0-16,6-10 0 0,0 0 0 0,0 16 0 0,0-16 0 15,0 0 0-15,0 0 0 0,0 0 0 0,-5 10 0 16,-7 0 0-16,12-10 0 0,0 0 0 0,0 0 8 0,-5 10-8 0,5-10 0 15,0 0 0-15,0 0 0 16,0 0 0-16,0 0 0 0,0 0 0 0,0 0 0 16,0 0 0-16,0 0 0 0,0 0 0 0,0 0 8 15,0 0-8-15,0 10 0 0,0-10 0 0,0 0 0 16,-11 5 0-16,11-5 0 0,0 0 0 0,0 0 0 16,-6 10 0-16,6-10 0 0,0 0 0 0,0 0 0 15,0 0 0-15,0 0 8 0,0 0-8 0,0 0 0 16,0 0 0-16,0 0 0 0,0 0 0 0,0 0 0 15,0 0 0-15,0 0 0 0,0 0 0 0,0 0 0 0,0 0 0 0,0 0 0 16,0 0 0-16,0 0 8 0,0 0-8 0,0 0 0 16,0 0 0-16,0 0 0 0,0 0 0 0,0 0 0 15,0 0 0-15,0 0 0 0,0 0 0 0,0 0 8 16,0 0-8-16,0 0 0 0,0 0 0 0,0 0 0 0,0 0 0 0,0 0 0 16,0 0 0-16,0 0 0 0,0 0 0 0,0 0 8 15,0 0-8-15,0 0 0 16,0 0 0-16,0 0 0 0,-11 0 0 0,11 0 0 15,0 0 0-15,0 0 0 0,0 0 0 0,0 0 0 16,0 0 0-16,0 0 0 0,0 0 0 0,0 0 0 16,0 0 0-16,0 0 0 0,5-10 0 0,-5 10 0 15,0 0 0-15,0 0 8 0,0 0-8 0,0 0 0 16,0 0 0-16,0 0-8 0,-11 0 8 0,11 0 8 16,0 0-8-16,0 0 11 0,-6-5-11 0,6 5 0 0,0 0 0 0,0 0 0 15,0 0 0-15,0-10 0 0,-11 0 0 0,11 10 0 16,0 0 9-16,0 0-9 0,0 0 10 0,0 0-10 15,6-10 0-15,-6 10 0 0,0 0 0 0,-6-10 0 16,0-1 0-16,6 11 0 0,6-10 0 0,-6 10 0 0,-6-5 0 0,6 5 0 16,6-10 0-16,-6 10 0 15,0-10 0-15,0 10 0 0,6-10 0 0,-6 5 0 16,11-5 0-16,-11 10 0 0,0 0 0 0,6-10 0 0,11-5 0 0,-6 5 0 16,-11 10 0-16,5-15 9 15,12 0-9-15,-5 0 0 0,-1 0 0 0,-5 0-11 16,5-1 11-16,0 1 0 0,6 0 10 0,-5-5-10 15,-1 0 0-15,6-5 0 0,0 5 0 0,5-5 0 16,-10 10 0-16,5-5 0 0,0-1 0 0,0-4-10 16,17 5 10-16,-17-5 0 0,0 10 10 0,5-5-10 0,6-5 0 15,1 0 0-15,-12-1 0 0,5 6 0 0,1-5 0 0,0 0 0 16,11 0 0-16,-12 0 0 0,-5 5 0 0,6 0 0 16,11-6 0-16,-6 6 0 0,-5 0 0 0,-1-5 0 15,6-5 0-15,6 0 0 0,-5 10 0 0,-1-5-8 16,0-6 8-16,6-4-10 0,-6 5 10 0,1-5 8 15,5 0-8-15,-6-1 11 0,6 1-11 0,-12 0 0 16,12 5 0-16,-5-5 0 0,5 5 0 0,0-1 0 16,-1 1 0-16,-4 5 0 0,5-5-8 0,0 5 8 15,-6 5 0-15,6-5 0 0,0 4 0 0,5 1 0 0,-5 0 0 0,0 0 0 16,0 5-10-16,0-5 10 16,0 0 0-16,-6 0-9 0,6-5 9 0,-5 4 0 0,4 1 0 15,-4-5 0-15,-7 0 0 0,7 0 0 0,-7-5-9 0,7 0 9 16,-1-1 0-16,0 1 0 0,0-5 0 0,1 5 0 15,10 0 0-15,-5 0 0 0,0-1 0 0,0 1 0 16,0 5 0-16,-6 0 0 0,6-5-9 0,0 5 9 16,-6 5 0-16,6-6 0 0,-5 1 0 0,-1 5 0 15,6 0 0-15,-6 0 0 0,0 0 0 0,6 0 0 16,-5 0 0-16,-1 0-8 0,0-1 8 0,0 1 0 16,-5 0 0-16,5 0 0 0,1 5 0 0,-1 0 0 0,0-5 0 0,0 0 0 15,1-5 0-15,5 5 0 0,-6-1 0 0,6 1 0 16,0 0 0-16,0 0 0 0,0-10 0 0,-6 5 0 15,6 5 0-15,0-5 0 16,5 4 0-16,-5 1 0 0,0 0 0 0,0 0 0 0,0 0 0 0,0 0 0 16,0 5 0-16,0 0 0 0,0 0 0 15,-6-5 0-15,6-1 0 0,-6 1 0 0,1 10 0 0,-1-5 0 16,0 0-8-16,0-5 8 0,6 5 0 0,-5 0 0 16,5-5 0-16,-6 5 0 0,0-5 0 0,0-1 0 15,6 1 0-15,0 5 0 0,-5 0 0 0,4 0 0 16,-4-10 0-16,5 10 0 0,0 0 0 0,-6-5 0 15,0 5 0-15,0-6 0 0,1 6 0 0,-1 0 0 16,-5 5 0-16,5-5 0 0,-5 0 0 0,-1 0 0 16,1 0 0-16,-6 0 0 0,0 5 0 0,0-5 0 15,0 5 0-15,0-5 0 0,0 5 0 0,-6-6 0 16,6 6 0-16,-6-5 0 0,0 5 0 0,1-5 0 0,-1 0 0 0,0 0 0 16,1 0 0-16,-1 5 0 0,6-5 0 0,-11 5 0 15,5 0 0-15,0 0 0 0,-5 0-8 0,-6 10 8 16,0 0 0-16,0 0-8 0,0 0 8 0,0 0 0 15,0 0-12-15,11-5 12 0,-11 5-12 0,0 0 12 16,0 0 0-16,0 0 0 0,0 0 0 0,0 0 0 16,0 0-15-16,0 0 4 0,0 15 1 0,0-15 0 15,-5 10 0-15,-7 0 0 0,1 5 0 0,0-5 0 16,-6 0 1-16,0 0 0 0,5 5 0 0,-5-5 0 0,0 0 9 0,0 5-12 16,1-5 12-16,-1 5-12 15,0-5 12-15,0-5-12 0,0 6 12 0,0-6-12 16,-6 10 12-16,0-5 0 0,1-5 0 0,5 5-8 15,0-5-1-15,-6 0 0 0,6 0 0 0,-5 0 0 16,5 0 1-16,0 0 0 0,-6 0 0 0,6-5 0 16,0 0 8-16,0 0-12 0,0 0 12 0,6 0-12 0,0-5 12 0,-1 0 0 15,12 5 0-15,-5-10 0 0,-7 5 0 0,1-5 0 16,5 0 0-16,1-5 0 0,5-5 0 0,-6-6 0 16,0 1 0-16,1 5 0 0,10-5 0 0,-5 0 8 15,-5 5-8-15,5 0 0 0,5-5 0 0,1 4 0 16,0 1 0-16,-6 5 0 0,5-5 0 0,1 10 0 15,0-5 0-15,-6 15-8 0,0 0 8 0,11-10 0 0,0 0 0 0,-5 5 0 16,5 5 0-16,6 0 0 16,-5 0 0-16,5 5 8 0,-1 5-8 0,7 5 0 15,-6 5 0-15,6-5 0 0,-1 10 0 0,-5-5-13 16,6 6 5-16,-6-6 8 0,0-5-11 0,-6 5 11 16,6-5-8-16,-6 5 8 0,1-5 0 0,-7 5 0 0,1-5 0 0,0 0 0 15,-1 1 0-15,-5-16 0 0,-5 15 0 0,5 0 0 16,-6 0 0-16,6-15 0 0,-6 10 0 0,-5 0 0 0,0 0 0 0,-1-5 0 15,-4 5 0-15,4-5 0 16,-5-5 0-16,0 0 9 0,0 0-9 0,6-5 0 16,-6 5 12-16,0-5-12 0,0 0 12 0,0 0-12 15,0-10 0-15,6 0 0 0,-6 0 0 0,0-5 0 16,6-1 0-16,-6 6 0 0,5-5 8 0,1-5-8 16,11 5 0-16,-6-5 0 0,6 0 8 0,0 5-8 15,-5 0 0-15,5-6 0 0,0 1 0 0,0 5 0 16,5 0 0-16,7 0 0 0,-7 10 0 0,7 0-9 15,-1 0 9-15,6 5 0 0,-6 0 0 0,1 15 0 0,4-5 0 0,1 5 0 16,0 10 0-16,0 0 0 0,-5 5 0 0,5 0 0 16,-6-5 0-16,0 11 0 15,1 4 0-15,-7-10 0 0,-5 0 0 0,0 5 0 0,0 5-8 0,0-9 0 16,-5-1 0-16,-1 0 0 0,0 5 8 0,-5-5 0 16,0-5 10-16,-1 0-10 0,1 0 8 15,-6-4-8-15,-6-1 0 0,1-5 0 0,-6 5 9 0,5-5-9 16,0-5 8-16,-5 0-8 0,0-10 10 0,-1 0-10 15,1 0 12-15,6-5-12 0,-1 5 18 0,6-5-3 16,0-5-1-16,0 5 0 0,6-1-6 0,-1 6-8 16,1 0 11-16,5-5-11 0,6 10 0 0,0 0-11 15,0 0 0-15,0 0 0 16,0 0-141-16,0 0-28 0,17 15-5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0.2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13983-2471 288 0,'0'0'12'0,"0"0"4"0,11-10-16 0,-5-1 0 0,-1 1 0 0,1-5 0 16,0 0 186-16,-1 5 34 0,12-10 8 0,-5 5 0 0,-1-5-132 0,6 5-26 0,-6 0-6 0,0 0 0 31,1 0 0-31,-1 0 1 0,-5 4 0 0,5 6 0 15,6-5 1-15,-6 10 0 0,-11 0 0 0,12 5 0 16,5 0-16-16,-6 5-3 0,6 6-1 0,-6 4 0 16,6 0-3-16,-6 5-1 0,6 0 0 0,-5 0 0 15,-7 5-8-15,1-5-2 0,0 6 0 0,-6-11 0 16,0 5-17-16,-6-5-4 0,0 0-1 0,1 0 0 0,-1-5-10 0,-5 0 10 16,-6-5-10-16,0-5 10 0,0 6-10 0,0-11 0 15,-6 10 0-15,-5-10 0 0,0-5 11 0,-1 0-3 16,-5-6-8-16,1-4 12 0,-1 0 6 0,0 0 1 15,5-5 0-15,-5 0 0 0,1-5 9 0,10 0 1 16,0 0 1-16,1-1 0 0,10-4-10 0,-5 0-1 0,12 10-1 0,-1-5 0 16,6 0-18-16,6 0 10 15,-1-1-10-15,7 1 8 0,5 0-8 0,5 5 0 16,-5-5 0-16,6 10 0 0,0 5-8 0,-1 0 8 16,6 10-10-16,-5 0 10 0,0 0-8 0,-1 10 8 15,1-5 0-15,-6 5-9 0,0 5 9 0,0 0 0 0,-6 0-9 0,0 0 9 16,-5 5 0-16,-6-5 0 15,0 1 0-15,-6-1 0 0,1 0 0 0,-1 0 0 0,-5-5 0 16,-6 0 0-16,0 0 11 0,6 5-3 0,-12-5-8 16,6 0 12-16,0-5-12 0,0 5 0 0,0-10 8 0,0 5-8 15,0 0 0-15,6-5 0 0,0 0-12 0,11 0 12 32,0 0-164-32,-6-10-25 0</inkml:trace>
  <inkml:trace contextRef="#ctx0" brushRef="#br0" timeOffset="-1036.1426">15018-9655 1036 0,'-6'-10'92'0,"0"-5"-73"0,1 0-19 0,-1 5 0 16,6 10 132-16,0 0 24 0,0 0 4 0,0 0 0 15,0 0-81-15,0 0-17 0,0 0-3 0,11 0-1 0,6 0-44 0,0 5-14 16,6-5 8-16,-1 10-8 16,12 0 0-16,-5 5 0 0,-1 0 0 0,0 5 0 15,1-5 0-15,-1 0 0 0,-6 5 0 0,1 5 0 16,-12-9 0-16,6 4 0 0,0-5 0 0,-11 0 0 0,0 5 0 0,-12-5 8 0,0 10-8 0,1-10 10 15,-7 5 14-15,-5-5 4 0,0-5 0 0,-5 6 0 32,-1-6 20-32,-5 5 4 0,0-10 0 0,-1 5 1 0,1 0-11 0,5-5-2 15,-5 0-1-15,6-5 0 0,-1 0-12 0,0 0-3 0,6 0 0 0,-5-5 0 16,-1 0-4-16,0 0-2 16,6-5 0-16,0 0 0 0,1 0-6 0,4-5-2 15,-5-6 0-15,6 6 0 0,5-10-10 0,-5 5 0 0,11 0 9 0,-6-5-9 16,12 5 0-16,0-5 0 15,-1-6 0-15,7 1 0 0,-1 5 0 0,6 0-16 16,5 0 4-16,-5 0 0 0,6 5 0 0,-6 0 0 0,0 9 0 0,-6-4 0 16,1 5 12-16,-7 5-13 15,12 5 5-15,0 5 8 0,-5 5-10 0,-1 5 10 16,0 11 0-16,-5-1-9 0,-1 10 9 0,1-5 0 16,-12 5 0-16,6 5 0 0,-5 11 0 0,-1-11 0 0,-5 0 0 0,0 0 0 15,-6 1 0-15,5-1 0 0,-5-5 0 0,-5-5 8 16,5 5 1-16,-6-9 1 0,6-1 0 0,-6-5 0 0,1 0 8 0,-1-5 2 15,6 0 0-15,-5-5 0 16,5-5-20-16,5 5-9 0,1-5 1 0,0-5 0 0,-1-5 19 0,7-5 4 16,-1 0 1-16,6 0 0 0,-6-5-7 0,6-10-1 15,0 0 0-15,6 0 0 16,5-1 3-16,1-4 0 0,-1 0 0 0,6 5 0 16,-6 5-11-16,6 0 10 0,0 0-10 0,6-1 10 15,-6 1-10-15,5 10 0 0,1 5 0 0,0 0 8 16,-6 5-8-16,0 0 0 0,-6 0 0 0,6 0 0 0,6 0 0 0,-6 5 0 15,0 0 0-15,-1 5 0 0,1 0-10 0,6 0 10 16,-6 6-13-16,0-1 5 16,0 0-120-16,0 5-23 0,0 0-5 0</inkml:trace>
  <inkml:trace contextRef="#ctx0" brushRef="#br0" timeOffset="2093.4376">14989-7941 345 0,'0'0'31'0,"0"0"-31"0,0-10 0 0,0 0 0 16,0 10 108-16,0-10 16 0,0 0 4 0,0-5 0 15,0 5-72-15,0 10-13 0,0-10-3 0,0 0-1 16,0 0-12-16,0 10-3 0,0-15 0 0,0 15 0 0,0 0-12 0,0-11-4 16,6 1 0-16,-6 10 0 15,-6-15 2-15,6 10 0 0,0-5 0 0,0 10 0 16,0-10 10-16,0 10 1 0,-5-15 1 0,5 5 0 16,0 10 22-16,-6-10 4 0,6 10 0 0,0-10 1 0,-6 0 8 0,1 0 2 15,-1 0 0-15,6 5 0 0,0 5-30 0,-6-10-5 16,6 0-2-16,-5 0 0 0,5 0-1 0,0 5 0 15,0-6 0-15,5 1 0 0,1 0-1 0,-6 10 0 16,11-10 0-16,-5 0 0 0,-6 10-10 0,0 0-2 16,0 0-8-16,0 0 12 0,0 0-2 0,0 0-1 0,0 0 0 0,0 0 0 15,0 0-9-15,6 20 8 16,-6 0-8-16,5 1 8 0,-5-1-8 0,-5 10 0 16,5-5 0-16,-6 5 8 0,6 5-8 0,0-5 0 15,6 1 0-15,-12 4 0 0,6 0 0 0,-6 0 0 0,6 5 0 0,0 1 0 0,0 9 13 0,-5 0-2 16,5 0-1-16,0 1 0 0,0 4 23 0,0 0 5 15,-6 6 1-15,0-1 0 0,1 0 1 0,-1 6 1 16,-11 4 0-16,0 0 0 16,0 6-13-16,0 4-2 0,-5-4-1 15,-1-1 0-15,0 6-12 0,6-6-2 0,6 5-1 0,0-4 0 16,-1 4 1-16,7-4 0 0,-1-6 0 0,6 0 0 16,0 1-11-16,6-1 12 0,-6-5-12 0,5 1 12 0,1-11-12 0,0 0 0 15,-6-4 0-15,5-1 8 16,-5 0-8-16,-5-10 0 0,5 6 0 0,-6-6 0 15,0 5 0-15,1-10 8 0,-1 6-8 0,-5-6 0 16,5-5 0-16,-5 0 0 0,5-5 8 0,1 0-8 16,-1-5 0-16,-5 1 0 0,5-11 0 0,0 0 0 15,6-10 0-15,0 0 0 0,0 0 9 0,0 0-9 16,0 0 15-16,-5-10-2 0,-7-11 0 0,7-4 0 16,10-5 14-16,-5-5 2 0,0 0 1 0,0-5 0 15,0-6 8-15,6 6 2 0,5-5 0 0,-5 0 0 0,0-1-40 16,5-4-13-16,6-5 0 0,0 0 0 0,0-1 13 0,5-4-12 15,1 0 12-15,5-6-12 0,1 1-4 0,5 5-1 16,-6-6 0-16,6 6 0 0,0-5-4 16,-6 4-1-16,0 1 0 0,-5 5 0 0,5-6 11 0,0 11 3 15,-5 0 0-15,-6-1 0 0,6 6 8 0,-6 0 0 16,0 10 0-16,-6 0 0 0,0 4 0 0,0 6 8 16,6 5-8-16,-11-5 11 0,5 10-11 0,-5 0 0 15,0 10 9-15,-6 5-9 0,0 0 8 0,11 15-8 0,-5 0 10 0,-1 15-10 16,1 10 0-16,0 11 0 0,-6 4-8 0,-6 5 8 15,0 1 0-15,6 4 0 16,-5-5 0-16,-7 11 0 0,1 4 0 0,0-5 0 0,5 11 8 0,-11-1-8 16,6 6 0-16,0-1 8 0,-6-4-8 0,-6 4 0 15,0 1 15-15,6-1 0 0,-5 1 0 0,5-6 0 16,0 5-15-16,0 1 9 0,0-6-9 0,6-4 8 0,-1-6 0 0,1-5-8 16,0-4 12-16,-1-6-4 0,1-10-8 0,-6-4-12 0,0-6 2 0,0 0 1 31,0-10 19-31,6 0 4 0,-1-10 1 0,1-5 0 15,11-10-7-15,-11 5 0 0,11-5-8 0,-17-10 12 16,6-10 5-16,-1-5 1 0,1 0 0 0,5-10 0 16,-5-5-10-16,5-11-8 0,1-4 12 0,5-5-12 0,0-11 0 0,5-4 0 15,1-6 0-15,5 1 0 0,6-6 0 0,6 6 0 16,0-10 0-16,5-1-9 16,0 1 9-16,0 4-13 0,-5 11 5 0,0-1 8 15,-1 6-8-15,1 5 8 0,-12-1 0 0,0 11 0 16,6 0 0-16,-11 9 0 0,0 1 0 0,-6 10 0 0,0 5-16 0,0 0-1 15,-6 5-1-15,0 4 0 0,6 1 18 0,-5 5 0 16,-1 0 0-16,0 5 0 0,1 0 0 0,5 10 0 16,0 0-8-16,0 0 8 0,-6 15-14 0,1 5 1 0,-1 15 0 0,6 6 0 0,-6 9 13 15,1 15 0-15,-7 16 0 0,1 4-9 16,5 11 9-16,-11 9 0 0,0-4 0 0,-5 9 0 16,-1 1 0-16,-5 5 0 0,0-1 10 0,5 1-10 15,-5-6 9-15,5-4-9 16,0 0 8-16,6-11-8 0,-5-4 0 0,5 4 0 15,0-4 8-15,6-1-8 0,-1-4 0 0,-5-6-9 16,6-5 9-16,0-4-13 0,-6-11 13 0,5-10 12 0,1-4-3 0,0-6 0 16,5-10 11-16,0-10 3 0,1 0 0 0,-1-5 0 15,6-5-23-15,0-10 0 0,0 0 0 0,-6-10 0 16,1-5 11-16,-1-5-3 0,6-10 0 0,-5-10 0 16,5-11 4-16,0-9 0 0,0-10 0 0,0-6 0 15,5-14-12-15,1-1 0 0,-1 1 0 0,7-6 0 0,-1-4 0 0,0-1-11 16,1 1 3-16,5-6 0 15,0 1 8-15,0 4-8 0,0 0 8 0,0 6-8 16,-6 4 0-16,0 1 0 0,6-1 0 0,-11 11 0 16,-1 5-10-16,-5-1-2 0,6 11 0 0,-6 5 0 0,-6 4 20 0,6 6-12 15,0 5 12-15,-5 5-10 16,5 4 10-16,-6 1 0 0,0 5 0 0,6 10 0 0,0 0-8 0,0 0 8 16,0 10-8-16,0 0 8 15,0 10-12-15,0 0 2 0,0 0 1 0,0 0 0 16,0 0-1-16,0 0 0 0,6 15 0 0,0 5 0 15,-6 5 10-15,0 15 0 0,5 5-9 0,-5 16 9 0,0 14 0 0,-5 11 0 16,-1 9 0-16,0 6 0 0,1 9 0 0,-6 6 0 16,-1 4 10-16,1 11-10 0,-6 0 17 0,6-5-3 15,-6-6-1-15,5 6 0 0,1-10-13 0,0 4 0 16,-6-9 0-16,0-1 0 0,5-9 32 0,-4-1 0 16,4-9 0-16,1-6 0 0,-6-4-32 0,0-6-8 0,0-9-1 0,0-6 0 15,6-5 9-15,-6-5 12 0,0-4-2 0,0-11-1 16,0 0-9-16,6-10 0 15,-6-10 0-15,5 0 0 0,7-5 0 0,-7-5 0 16,1-10 0-16,0-5 0 0,-1-5 8 0,7-10 0 16,-7 0 0-16,7-10 0 0,-7-10-8 0,7-6 8 0,-1-9-8 0,12 0 8 0,-6-11-8 0,5-4 0 15,7-1 0-15,5-9-11 16,0 0 11-16,0-6 0 0,0 6 0 0,5 4 0 0,1 1-8 0,5-1 0 16,-5 6 0-16,-1 5 0 15,1 4 8-15,0 6 0 0,-6 5 0 0,0 4 0 16,0 16-28-16,-1 5-3 0,-4 0-1 0,-1 10 0 0,-5 5 32 0,-6 15 0 0,0 0 0 0,0 0 0 15,0 0 0-15,0 25 0 16,-6 5 0-16,0 10 0 0,1 10 0 0,-1 6 0 0,-11 4 8 0,6 5-8 16,-6 11 8-16,0 9-8 15,-6 6 0-15,6 4 0 16,0 6 0-16,-5-1 0 0,5 1-12 0,0-6 3 16,-6 6 9-16,6-6 16 0,6-4-4 0,0-1-1 15,-6-4 8-15,11-1 1 0,0 1 1 0,1-6 0 0,-1-4-21 0,0-6 0 0,-5-5 0 16,5 1 0-16,1-11 0 0,-7 0 9 0,-5-4-9 0,6-6 0 15,0 0 0-15,0-10 0 0,-12 0 0 0,12 1 0 32,-1-11-106-32,1 0-18 0,0 5-4 0,5-15-952 15</inkml:trace>
  <inkml:trace contextRef="#ctx0" brushRef="#br0" timeOffset="-7010.016">9108-4819 1094 0,'0'-20'97'0,"0"15"-77"0,0-10-20 0,11 5 0 0,-5-5 57 0,5 0 8 31,0 4 2-31,6 6 0 0,-5-5-31 0,4 5-7 16,1 0-1-16,0 0 0 0,6 0 7 0,-6 0 1 16,0 5 0-16,0 0 0 0,-6 0-36 0,6-5 0 15,-5 5 0-15,4 0-12 0,-16 0 27 0,17-5 5 16,0 10 2-16,0-5 0 0,-5 0 15 0,5 5 3 16,-6 0 1-16,-11-5 0 0,0 0-1 0,11 10 0 0,-11-10 0 0,6 15 0 15,5 0-16-15,-11 1-3 0,-5-6-1 0,-7 5 0 16,7 0-7-16,-12 0-1 0,5 5-1 0,-5-5 0 15,-5-5-11-15,5 5 10 0,-11-5-10 0,5 0 10 16,-5 0-10-16,-1 0 8 0,1-5-8 0,5 0 8 16,-5-10 0-16,6 5-8 0,-1-5 12 0,0 0-4 15,6-5 16-15,0-5 4 0,0 5 0 0,6-5 0 0,0 0-18 0,5 0-10 0,0-5 12 0,6 0-12 32,0 0 8-32,6 5-8 0,0-6 0 0,5-4 0 15,6 5 0-15,-6 0 0 0,12 0 0 0,0 5 0 16,-6 0 0-16,5 5 0 0,6 0-8 0,-5 0 8 15,-6 5 0-15,6 5 0 0,-1 0 0 0,1 10 0 0,-6-5 0 0,0 10 0 16,0 5 0-16,0 0 0 0,0 5 0 0,-6 5 0 16,0-5 0-16,-5 6 0 0,0-1 8 0,-6 0 4 15,0 5 0-15,-6-10 1 0,-5 0 5 0,5 1 1 16,-5 4 0-16,-6-5 0 0,5-5-7 0,-4 0-2 16,4-5 0-16,-10 5 0 0,5-10 1 0,-6 0 0 0,6-5 0 0,0 0 0 15,-6 5 11-15,6-10 2 16,-5-5 1-16,5-5 0 0,0 0-25 0,0 0 0 15,6-5 0-15,-6-5 0 0,5-5 17 0,7 0-1 16,-1 0-1-16,6-6 0 0,0 1-6 0,11-5-1 0,1 0 0 0,5 5 0 16,0 0-21-16,5 4-5 15,-5 6-1-15,6 5 0 16,-6 0-86-16,5 5-18 0,-5 0-3 0</inkml:trace>
  <inkml:trace contextRef="#ctx0" brushRef="#br0" timeOffset="-2147.4221">11698-3758 172 0,'0'0'8'0,"0"0"1"16,0-10-9-16,0-5 0 0,-6 9 0 0,6 6 0 0,6-10 346 0,-6 10 67 16,0-15 14-16,11 5 2 0,0 0-313 0,1 0-62 15,5 5-13-15,0 5-2 0,-6 0-28 0,0 0-11 16,6 0 8-16,-5 10-8 0,-1-10 0 0,-11 0 0 16,11 15 0-16,-5 0 0 0,0 0 0 0,-6 1 0 15,5-6 0-15,1 5 0 0,-12-5 0 0,1 10 0 16,5-5 0-16,-6-5 0 0,0 0 21 0,-5 0-1 15,0 5 0-15,-1-10 0 0,1 0 17 0,0 0 3 16,-6-5 1-16,5 0 0 0,1 5 6 0,-6-5 1 16,6 0 0-16,-6-5 0 0,6 0-8 0,-6 5 0 15,0-10-1-15,5 5 0 0,-5 0-13 0,6 0-2 0,5-5-1 0,-5 5 0 16,5-5-23-16,1 0 0 0,-1 0 0 0,-5-5-12 16,5 5 12-16,0 0 0 0,1 0 0 0,5-5 0 15,-6 4 0-15,6 11 0 0,6-10-8 0,-1 0 8 16,1-5-11-16,5 5 11 0,1 0-13 0,5 5 5 15,5-5-9-15,1 5-2 0,5 0 0 0,-5 0 0 16,5 5 19-16,0 0 0 0,1 0 0 0,-7 5 0 16,-5 0 0-16,6 5 0 0,0 0 0 0,-7 0 0 15,1 0 0-15,0 0 0 0,0 0 0 0,0 5 0 0,-5 1 0 0,-1-1 0 16,-5-5 0-16,-1 5 0 16,-5 0 0-16,0 0 0 0,-5 0 0 0,-1 0 0 15,0 0 28-15,-5 0 4 0,5-5 0 0,-5 0 0 16,0 0-32-16,-1-5-8 0,1 5-1 0,-6-4 0 0,6-1 21 15,-6-5 4-15,6 0 0 0,-6-5 1 16,0-1-17-16,0-4 0 0,0 5 0 0,0-5 0 0,5 0 0 0,1 0 0 16,0-5 0-16,5 0 0 0,-5-5-105 0,11 5-25 0,17-30-5 0,5-6-1 15</inkml:trace>
  <inkml:trace contextRef="#ctx0" brushRef="#br0" timeOffset="-3570.6961">3430-1275 345 0,'0'0'31'0,"-17"-10"-31"16,5 0 0-16,1 0 0 0,0 0 284 0,5 5 50 15,0-5 10-15,6 10 3 0,0 0-251 0,0 0-51 16,0 0-9-16,0 0-3 0,0 0-17 0,12 10-3 16,5 5-1-16,0 0 0 0,0 5 4 0,-6 5 1 0,6-10 0 0,-6 5 0 15,6 6-17-15,-11-1 10 0,5 0-10 0,-5 0 8 16,-1 0 4-16,-5 0 0 0,0-5 0 0,-5 0 0 16,5 1 2-16,-12-6 1 0,1 0 0 0,0 0 0 15,-1 0 9-15,-4-5 3 0,-1 0 0 0,0-5 0 16,-6 0 11-16,6 0 2 0,-6-5 1 0,1-5 0 15,5 0-7-15,-6-5-2 0,6-5 0 0,0 0 0 16,0-5-11-16,0 0-2 0,12-1-1 0,-1-9 0 16,0 0-18-16,12-5 0 0,0 5 0 0,-1 0 0 15,7-6 0-15,5 1 0 0,5 5 0 0,-5 0 0 16,6 0 0-16,-1 10-12 0,7-6 12 0,-7 6-12 16,7 0 12-16,-1 5-9 0,0 5 9 0,-5 0-8 15,5 5 8-15,0 0-8 0,-5 10 8 0,0 5-8 16,-1-5 8-16,-5 10 0 0,0 0-9 0,-6 0 9 15,1 5 0-15,-12 1 0 0,-6-1 0 0,0 0 0 0,-5 0 0 0,0 5 0 16,-1-5 0-16,-4 0 0 0,-1-5 16 0,0 5-1 16,-6-9-1-16,6 4 0 0,0-5 2 0,0 0 0 15,6-5 0-15,-6 0 0 0,5 0 4 0,1 0 2 16,6-5 0-16,5 0 0 0,-12 0-7 0,1-5-2 16,5-5 0-16,1 0 0 0,-1 0-5 0,6 0 0 0,6-11-8 0,-1 6 12 0,7 0-12 15,5-5-15-15,5 0 3 0,6 0 1 31,12-5-145-31,11-5-28 0,11 0-7 0</inkml:trace>
  <inkml:trace contextRef="#ctx0" brushRef="#br0" timeOffset="4560.0316">15057-89 1209 0,'0'0'53'0,"-5"-5"12"0,-7 0-52 0,12 5-13 0,0 0 0 0,0 0 0 15,0 0 181-15,0 0 34 0,0 0 6 0,17 5 2 16,6 0-172-16,-6 0-35 0,0 0-6 0,5 6-2 16,1-1-8-16,-6 5 0 0,0-5 0 0,-6 10-11 15,1 0-1-15,-7 0 0 0,1 0 0 0,-12 5 0 16,1 0 12-16,-1 1 16 0,-5-1-4 0,-1-5-1 0,-5 5 7 0,0-5 2 16,0 0 0-16,0-5 0 0,0 5 20 0,-5-10 5 15,5 0 1-15,0 1 0 0,6-6-5 0,-6-5-1 16,5 0 0-16,7-11 0 0,-7 1 2 0,1 0 0 15,0-5 0-15,-1-5 0 0,1 0-10 0,5-5-3 0,-5-5 0 0,5-5 0 16,1-1-19-16,5-4-10 0,11-5 10 0,0 0-10 16,-5-6 14-16,11 1-3 0,17 5-1 0,6 0 0 31,-6 4-33-31,-1 6-6 0,1 10-2 0,0 10 0 0,0 5 31 0,-5 10 0 0,-1 10 11 0,-6 0-3 16,1 10-8-16,0 0 0 0,-6 10 0 0,-6 1 0 0,0-1 21 0,1 5 3 15,-7-5 1 1,1 5 0-16,0-4-36 0,-1 4-7 0,-5-5-2 15,0 5 0 1,-5-5-95-16,5-5-19 0,-6 6-4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48.3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21674-114 2358 0,'0'0'52'0,"11"-5"10"0,6 0 2 0,0 0 3 0,0 5-54 0,6 5-13 0,11 0 0 0,-6 5-696 16,12 5-141-16</inkml:trace>
  <inkml:trace contextRef="#ctx0" brushRef="#br0" timeOffset="-10843.1728">2519 751 345 0,'0'0'31'0,"0"0"-31"0,0 0 0 0,0 0 0 15,0 0 253-15,0 0 45 0,0 15 9 0,0-5 1 16,0-10-216-16,6 15-43 0,-1 0-9 0,-5-15-1 16,12 10-12-16,-12-10-3 0,17 5 0 0,-6-5 0 0,6-5-12 0,0 0-2 15,-6 5-1-15,6-10 0 0,-6 5-9 0,6-5 0 16,6-5 0-16,0 0 8 0,5 0 10 0,-5 0 2 15,10-10 0-15,-10 5 0 0,5-6-20 0,1-4 0 16,-7 5 0-16,7-10 0 0,-1 0 0 0,-6 0 0 16,7-1 0-16,-7 6 0 0,-5-5 16 0,0 5 7 15,-11 0 1-15,5 0 0 0,1 4 9 0,-12-4 3 0,0 5 0 0,0 5 0 16,-6 0-15-16,0 0-2 16,-5 5-1-16,0 0 0 0,-1 0-18 0,1 4 0 15,-12 1 0-15,6 5 0 0,-5 0 0 0,-1 10 0 0,1 0 0 0,-1 5 0 0,-11 6 0 0,-6 4 0 31,1 5 0-31,-1 10 0 0,6 0 0 0,0 0 13 0,6 6-2 0,0-1-1 16,5 5 23-16,1-5 5 0,10 6 1 0,1-1 0 16,5 0-18-16,6 0-3 0,6 0-1 0,5 1 0 15,1-1-7-15,5 0-2 0,5-5 0 0,6 1 0 16,1-1-8-16,10 0 0 0,7 0 0 0,-1-5 0 16,-6 6-89-16,12-6-20 0,6 0-4 0</inkml:trace>
  <inkml:trace contextRef="#ctx0" brushRef="#br0" timeOffset="-12108.6637">670 128 781 0,'5'-21'34'0,"-5"21"8"0,-5-10-34 0,5-5-8 0,11 0 0 0,-11 5 0 0,0-5 68 0,0 0 11 32,6 5 2-32,-6 10 1 0,-6-10-36 0,6 10-7 15,0 0-2-15,0 0 0 0,-6-5-13 0,6 5-2 0,0 0-1 0,0 0 0 16,0 0 9-16,0 0 2 16,-11 5 0-16,11-5 0 0,0 0-20 0,-11 5-3 15,-6 0-1-15,0 5 0 0,5 0-8 0,1 0 8 16,0 5-8-16,-6 0 8 0,-11 0 2 0,5 0 0 0,6 6 0 0,-6-1 0 15,-5 5 18-15,0-5 3 0,0 5 1 0,11 5 0 16,5 0-4-16,-5 6 0 0,-11-6 0 0,0 5 0 16,-1 0 0-16,1 5 0 0,6 1 0 0,-7 4 0 15,-5 0-4-15,6 5-2 0,11-4 0 0,0 4 0 16,0-5-6-16,6 5 0 0,-6-9-1 0,0 4 0 16,11-5-5-16,-5 0-1 0,11 0 0 0,-6 1 0 15,1-6 7-15,5-5 2 0,11 0 0 0,0-5 0 16,-5 0-18-16,5 1 0 0,6-6 0 0,12 0 0 15,4 0 0-15,1-5 12 0,0-5-3 0,6 0 0 16,5-10 2-16,-5 0 0 0,-12-5 0 0,0-10 0 16,12 0-3-16,-6-5 0 0,0-5 0 0,0-5 0 0,-12-1-8 0,12 6 10 15,0-10-10-15,-11 0 10 16,-1 0-10-16,-5-1 10 0,6-4-10 0,-6-5 10 0,-11 5 2 16,5-5 0-16,6-1 0 0,-11-4 0 0,-6-5 8 15,5 4 3-15,1 1 0 0,0-5 0 0,-6 5-11 0,0-1-1 16,11-4-1-16,-6 5 0 0,-10 5-10 0,5-1 0 15,5 6 0-15,1 0 8 0,-12 5-8 0,6 10 0 16,0-1 0-16,0 1 0 0,0 10 8 0,-5 0 0 16,-6 5 0-16,5 0 0 0,6 0-8 0,-11 10 8 15,-6 0-8-15,5 0 8 0,1 10-19 0,0 0-4 16,-6 5-1-16,0 10 0 16,-6-5-132-16,0 6-26 0</inkml:trace>
  <inkml:trace contextRef="#ctx0" brushRef="#br0" timeOffset="-11351.0201">1360 389 1371 0,'-40'-15'30'0,"40"15"6"0,0 0 2 0,0-10 1 0,0 0-31 0,-6 0-8 0,6-5 0 0,12 0 0 16,5 5 43-16,0-6 7 16,-12 6 2-16,7 0 0 0,16-5-34 0,-11 5-6 0,-6 0-2 0,0 5 0 0,6-5-10 0,0 5 12 15,0 0-12-15,-5 0 12 0,-12 5 8 0,11 0 3 16,6 0 0-16,0 10 0 15,-17-10 0-15,6 20 0 0,5 10 0 0,0 0 0 16,1 11 2-16,-7 4 1 0,-10 5 0 0,5 6 0 16,5-1 0-16,-10 0 0 0,-12 0 0 0,5 1 0 15,7-6-5-15,-1 0-1 0,-11-10 0 0,-6 1 0 16,6-11-4-16,0 0 0 0,6-10-1 0,-6 0 0 16,0-5-3-16,0 0 0 0,12-5 0 0,5-10 0 15,-12 5-12-15,1 0 11 0,0-5-11 0,11 0 10 16,0 0-10-16,0 0 8 0,-12-10-8 0,1 5 8 15,11-10-8-15,0 5 0 0,0-5 0 0,0 0 0 16,6-5 0-16,5-5 0 0,0-5 0 0,1-5 0 16,-1-6 0-16,0-4 0 0,17 0 0 0,-5-5 0 0,0-6 0 0,-1 1 0 15,12 5 0-15,0-6 0 16,0 6 0-16,0 5 0 0,-6-5 0 0,6 9 0 16,6 1 0-16,-12 10 0 0,-11 5 0 0,6 5 0 0,5 5 0 0,-5 10 18 15,-6 5-3-15,-6 5-1 0,0 0-2 0,6 10-1 16,-5 0 0-16,-1 5 0 0,-11 0 5 0,5 5 2 15,12 0 0-15,-5-5 0 0,-18 11-6 0,12-1 0 16,-1 0-1-16,1 5 0 0,5-5-11 0,-5 0 0 16,-12 1 0-16,6-1 8 0,17 0-8 0,-17 0 0 15,-11 0 0-15,0 0 0 0,5 1 0 0,6-1-9 16,-6 0 0-16,1 0 0 16,-12-5-43-16,5 5-9 0,12 1-2 0,-5-6-913 0</inkml:trace>
  <inkml:trace contextRef="#ctx0" brushRef="#br0" timeOffset="-10286.0303">6342 158 1094 0,'0'0'97'0,"0"-15"-77"0,0 0-20 0,-6 5 0 16,1-1 163-16,-1-4 29 0,0 0 5 0,-5 0 2 15,0 0-129-15,0 0-26 0,-1 0-4 0,-5 0-2 16,0 0-14-16,-5 5-2 0,-7 0-1 0,7 5 0 16,-12 5-21-16,0 5 0 0,-6 0 0 0,-5 10 8 15,-11 5-8-15,-1 0 0 0,0 10 0 0,-5 0 0 16,0 6 34-16,0 4 6 0,5 5 0 0,6 0 1 0,-5 11 10 0,-1-1 1 0,12 10 1 0,0-4 0 16,5 4-15-16,6-5-3 0,12 1-1 0,-1-11 0 15,12 0-21-15,5 0-4 16,6-9-1-16,6 4 0 0,5-10-17 0,6 0-4 15,11-10-1-15,-5 5 0 16,11-4-112-16,5-1-22 0,1-10-5 0,11-5-1 0</inkml:trace>
  <inkml:trace contextRef="#ctx0" brushRef="#br0" timeOffset="-9873.0453">7032 615 1573 0,'0'0'69'0,"0"0"15"0,0 0-67 0,-6-5-17 0,-5-5 0 0,5 0 0 0,6 10 24 0,-11 0 2 16,5-5 0-16,-10 5 0 16,4 0-16-16,-5 0-10 0,-5 0 12 0,-1 0-12 15,0 0 0-15,1 5 0 0,-1 0 0 0,-11 0 0 16,0 0 0-16,6 5 0 0,-6-5 0 0,0 5 0 0,0 0 48 0,-5 0 10 16,-1 0 2-16,0 6 0 15,1 4-23-15,-1 5-4 0,6 0-1 0,0 0 0 16,6 0 0-16,0 5 0 0,0 6 0 0,5-6 0 0,6-5-19 0,0 0-4 15,6 0-1-15,5-5 0 16,0 0-8-16,6-5 8 0,12-5-8 0,-12-10 8 16,0 0-8-16,11 5 0 0,12-5 0 0,-1-5 0 0,1-5 0 0,5-5 0 15,0-5 0-15,1 0 0 16,10-10 0-16,1 0 0 0,-6-5 0 0,0-6 0 0,5-4 8 0,1 5-8 0,0 0 0 0,-1 5 8 31,1-6 10-31,-6 11 2 0,0 0 0 0,-6 10 0 16,-6 5-7-16,-5 5-1 0,0 0 0 0,0 10 0 0,0 10 16 15,-11 0 4-15,5 0 0 0,-11 10 0 0,0 10-10 0,-5 5-2 16,-1 6 0-16,-5-1 0 0,5 5-20 0,-5 0 0 16,-1 0 0-16,1 1 0 15,0-1-25-15,5-5-10 0,0-5-1 0,6 1-679 0,0-6-135 0</inkml:trace>
  <inkml:trace contextRef="#ctx0" brushRef="#br0" timeOffset="-9484.2063">7558 424 2286 0,'0'0'101'0,"0"0"21"0,0 0-98 0,0 0-24 0,0 0 0 0,17 10 0 16,0 0 21-16,6 5-1 0,-6 0 0 0,0 6 0 15,-1-1-12-15,1 5-8 0,0 5 10 0,-5-5-10 0,-7 5 0 0,1-5 0 16,-6 6 0-16,0-1 0 0,0-5 0 0,-11 0 0 15,5 0 0-15,0-5-10 16,1 0 10-16,-7-5 0 0,1-5 0 0,0 1 8 16,0-1-8-16,-1-5 9 0,1-5-9 0,5 0 10 15,6 0 14-15,-5-5 4 0,-7 0 0 0,12-5 0 16,0-6-28-16,0 1 0 0,12-5 0 0,-1 0 0 0,0-5 0 0,6 0 0 16,11-5 0-16,-5 0 0 15,11-1 0-15,-6 1 0 0,1 5 0 0,5 0 0 16,-6 0 15-16,6 10-3 0,-12 0 0 0,1 5 0 0,5 5 5 15,-5 5 1-15,-1 5 0 0,-5 10 0 0,6 0 13 0,-12 5 2 16,-5 5 1-16,0 0 0 0,5 5-34 0,0 0 0 0,1 11 0 0,5-6 0 16,0 5 0-16,0 0 0 0,-1 1 0 0,1-1 0 31,6 0-160-31,0-5-38 0</inkml:trace>
  <inkml:trace contextRef="#ctx0" brushRef="#br0" timeOffset="-8813.9697">10714 590 345 0,'0'0'31'0,"5"-10"-31"0,1 0 0 0,-6 0 0 16,6 0 210-16,-6 0 36 0,0 10 7 0,0-10 2 16,-6 0-129-16,0 0-26 0,1 0-4 0,-1 0-2 15,0-1-35-15,-5 6-7 0,0-5-2 0,0 0 0 16,-6 5-23-16,-6 5-5 0,6 0-1 0,-6 0 0 15,-5 5-2-15,5 0-1 0,-5 0 0 0,0 10 0 16,0 1 18-16,-1 4 4 0,1 5 1 0,-6 5 0 0,6 5 18 0,-6 5 3 16,6 6 1-16,-1 4 0 15,7 5-20-15,-7 0-4 0,1 1-1 0,0-1 0 16,5 0-12-16,6 1-2 0,6-6-1 0,0 5 0 16,5-4-23-16,6-6 0 0,6-5 0 0,-1-5 0 15,12-5-24-15,0-5-10 0,0-9-2 16,12-1 0-16,4-10-148 0,7-10-31 0,45-21-5 0,-12-19-2 0</inkml:trace>
  <inkml:trace contextRef="#ctx0" brushRef="#br0" timeOffset="-8394.0514">11308 102 1764 0,'-23'-35'78'0,"12"25"16"0,-1-10-75 0,1 0-19 15,-6 10 0-15,11-5 0 0,-5 0 49 0,0 0 7 16,5 10 0-16,6 5 1 0,0 0-16 0,0 0-3 16,0 0-1-16,-11 10 0 0,0 5-25 0,5 10-12 0,0 0 10 0,1 10-10 15,-7 5 23-15,7 6-2 16,-7 4 0-16,1 0 0 0,0 11 15 0,-1-1 2 0,-5 10 1 0,6 6 0 16,0-1-23-16,-6-5-5 0,0 1-1 0,6-6 0 15,-6-4 11-15,5-6 3 0,1 0 0 0,0-10 0 16,-1-4-16-16,1-1-8 0,5-15 10 0,-5 0-10 15,0 0 11-15,5-15-11 0,0 5 12 0,-5-5-12 16,11-10 14-16,0 0-4 0,0 0-1 0,0 0 0 16,0 0 6-16,0-15 1 0,-6-5 0 0,12 0 0 15,0-5-16-15,5 0 0 0,6-5 0 0,0 0 0 16,6-6 0-16,-1 1 0 0,12 0 0 0,0-5-10 16,-6 5 10-16,6 4-10 0,0 11 10 0,0 0-10 15,-6 5 10-15,6 0 0 0,-11 10 0 0,5 5 0 16,-5 5 0-16,0 10 0 0,-1 0 0 0,-5 5 0 15,0 5 0-15,0 6 0 0,-11 4 0 0,5 5 0 16,-5 0 0-16,-1 0 0 0,1 1 0 0,0 4 0 16,-6-5-20-16,5 5-1 0,1-4-1 0,0-6-722 15,-6 5-145-15</inkml:trace>
  <inkml:trace contextRef="#ctx0" brushRef="#br0" timeOffset="-8013.8013">11884 1093 2044 0,'0'0'91'0,"0"0"18"0,0 0-87 0,6-10-22 0,-6 0 0 0,6 0 0 15,5 5 25-15,6-5 1 0,0 5 0 0,0-6 0 16,6-4-26-16,-1 0 0 0,1 0 0 0,5-5 0 15,-5 0-16-15,11-5-6 0,-6 0-1 0,0 0 0 16,1-6 11-16,-1 1 3 0,-6-5 0 0,1 0 0 16,0 5 9-16,-12 0-13 0,6 4 5 0,-11 1 8 0,-1 5 28 0,-5 0 14 15,0 0 2-15,0 5 1 16,-5 0-14-16,-7 5-3 0,1 0-1 0,0 5 0 16,-6 0-14-16,0 10-2 0,-6 0-1 0,-5 10 0 15,0 0-10-15,-6 10 10 0,0 5-10 0,0 0 10 0,5 11-10 0,-4-6 10 16,4 10-10-16,1 0 10 0,-6 0-2 0,11 1 0 15,1-1 0-15,-1 5 0 0,6-5-8 0,6-4 8 16,0 4-8-16,5-5 8 0,0 5-23 16,6 1-5-16,6-1 0 0,0-5-669 15,-1-5-134-15</inkml:trace>
  <inkml:trace contextRef="#ctx0" brushRef="#br0" timeOffset="-7777.3295">12982 942 1368 0,'17'-20'60'0,"-6"15"13"0,0-5-58 0,1 0-15 16,-7 0 0-16,-5-5 0 0,0 5 81 0,0-1 14 15,-5 1 2-15,5 10 1 0,-12-5-20 0,-5-5-4 16,0 10-1-16,0-5 0 0,-5 5-20 0,-1 5-4 0,-11 5-1 0,6 0 0 16,-6 6-15-16,-6 4-3 0,6 5-1 0,-5 0 0 15,5 5-1-15,0 0-1 0,-6 0 0 0,6 6 0 16,1-1-11-16,4 5-1 0,7-5-1 0,5 5 0 15,0 1-14-15,5-6 0 0,1 0 8 0,5 0-8 32,6-5-19-32,0-5-6 0,12-4-2 0,5 4-673 0,5-15-134 0</inkml:trace>
  <inkml:trace contextRef="#ctx0" brushRef="#br0" timeOffset="-6936.8593">13151 1158 1789 0,'0'0'79'0,"0"0"17"0,-5-10-77 0,5-5-19 0,0 5 0 0,5-5 0 15,7 5 58-15,-1-5 8 16,0-5 2-16,12 5 0 0,-1-11-52 0,1 1-16 16,0 0 8-16,-1 0-8 0,12-10 0 0,-5 5 0 0,-1-1-8 0,-6-4 8 15,7 0-15-15,-12 0 3 16,0 0 1-16,0-5 0 0,0 4 11 0,-6-4 16 16,0 0-4-16,1 0-1 0,-7-1 8 0,1 6 1 0,-1-5 1 0,-5 0 0 15,6-5 18-15,0 9 3 16,-6-4 1-16,0 0 0 0,5 10-43 0,-5 0-9 0,-5 10-2 0,5-1 0 15,-6-4 11-15,6 10 0 0,-6 5 0 0,1 5 0 16,5 5 0-16,0 0 0 0,-11-5 0 0,-1 5 0 16,12 0 0-16,-11 5 14 0,5 0-2 0,-5 5 0 15,0 0-22-15,-1 0-5 0,1 5-1 0,0 0 0 16,-1 6 16-16,-5 4 16 0,6 5-3 0,0 5-1 16,-6 5 10-16,6 6 2 0,-6 4 0 0,0 0 0 15,0 10-8-15,0 6 0 0,-6 4-1 0,0 1 0 0,-5 4-4 0,6-5-1 16,5-4 0-16,-6-1 0 0,0 0 7 0,1-4 2 15,-1-1 0-15,6-5 0 16,0-4-19-16,0-1-9 0,0-5 1 0,6-10 0 16,0-5 8-16,-1 1 0 0,-5-11 0 0,12-5 8 15,-7 0 0-15,7-10 0 0,5-5 0 0,0 0 0 16,0 0-8-16,0 0 12 0,-6-10-4 0,0-5 0 0,1 0-8 0,5-10 11 0,0 4-11 0,0-4 12 16,5 0-12-16,7-5 0 0,-1 0 0 0,0 0 0 15,1-6 0-15,5 6 0 0,0 0 0 0,5 0 0 16,1 0 0-16,-1 0 0 15,7 5 0-15,-1-1-11 0,6 1 11 0,-6 0-8 16,0 5 8-16,6 0-8 0,6 0-4 0,-6 0-1 16,-6 5 0-16,6 5 0 0,-6 0 1 0,1-1 0 15,-1 6 0-15,-5 0 0 0,-1 5 12 0,1 0-11 16,-1-5 11-16,1 5-10 0,-12 5 10 0,6-5 0 16,-5 5 0-16,-12-5 0 0,0 0 0 0,11 5 0 15,-11-5 0-15,0 0 0 0,0 0 0 0,0 16 0 0,-6-1 9 0,-5 0-9 16,-12 0 16-16,1 0-4 0,-1 0-1 0,-5 5 0 15,-12-5-11-15,6 5 12 0,0-5-12 0,0 5 12 16,-5-4-12-16,11-1 12 0,5 0-12 0,6-5 12 16,0 5-12-16,0-5 12 0,6 0-12 0,5 0 12 0,0-5-12 0,6-5 0 15,0 0 0-15,0 15 0 16,12-5 0-16,-7 5 0 0,1 0 0 0,11-5 0 16,0 5 0-16,11-5 0 0,1 6 0 0,-1-1 0 15,6 0 0-15,0 0 0 0,5 0 0 0,1 5 0 31,5 0-48-31,0 0-3 0,1 5 0 0,-1 0-665 0,6 1-132 0</inkml:trace>
  <inkml:trace contextRef="#ctx0" brushRef="#br0" timeOffset="-4672.3776">15498 741 1116 0,'0'0'49'0,"0"0"11"0,0 0-48 0,17-5-12 16,0 5 0-16,6 0 0 0,-6 0 57 0,11 0 10 16,0-5 1-16,6 5 1 0,0-5-39 0,6 0-8 15,5 5-2-15,0-10 0 0,6 5 12 0,0 0 1 0,6 0 1 0,-1-5 0 16,-5 0-16-16,0 10-3 0,-6-5-1 0,1-1 0 16,-7 1-5-16,1-5-1 0,-6 5 0 0,5 0 0 15,-10 0-20-15,-1 0-5 0,0 5-1 0,-5-5 0 31,5 5-30-31,-11-5-5 0,0 0-2 0,-6 5 0 16,-11 0-19-16,0 0-4 0,0 0-1 0,0 0 0 0</inkml:trace>
  <inkml:trace contextRef="#ctx0" brushRef="#br0" timeOffset="-4316.3496">16460-119 921 0,'0'0'40'0,"0"0"10"0,0-10-40 0,-6 5-10 16,6 5 0-16,0 0 0 0,0 0 183 0,0 0 34 15,0 0 7-15,-11 10 2 0,-1 10-159 0,-4 5-32 16,4 11-7-16,-16 14 0 0,0 0-7 0,-6 11-1 0,0 4 0 0,-11 10 0 16,-6 6-5-16,-6 4-2 0,-5 6 0 0,0-6 0 15,5 1-3-15,-5-1-1 16,5-10 0-16,-5 1 0 0,6-11-1 0,5 1-8 0,0-6 12 0,6-5-4 0,-1-5-8 0,12-4 10 16,-5-6-10-16,10 0 10 15,1-5-25-15,6-10-5 0,-7-4 0 0,12-1-1 31,0 0-111-31,6-5-21 0,-6 0-5 0</inkml:trace>
  <inkml:trace contextRef="#ctx0" brushRef="#br0" timeOffset="-3818.2593">17127-491 1497 0,'0'0'133'0,"6"-10"-106"16,-1-5-27-16,-5 15 0 0,0 0 43 0,0 0 3 15,0 0 1-15,0 0 0 0,12 15-23 0,-1 0-4 16,-11 5 0-16,0 16-1 0,0 4-2 0,-6 15 0 15,-5 10 0-15,-12 6 0 0,1 4 7 0,-12 6 2 16,6 4 0-16,-18 1 0 0,1 4 10 0,0-9 1 16,5-1 1-16,1 5 0 0,-7-4-38 0,1-1 0 15,-6-4 0-15,12-1 0 0,-7-10 0 0,7-4 0 0,-1-6 0 16,6-5 8-16,6-9-8 0,0-6 8 0,0 0-8 0,5-10 8 16,0-10-8-16,6 5 0 0,0-5 0 0,6-5 0 15,-6 0 8-15,17-10 0 0,0 0 0 0,0 0 0 16,0-15 26-16,6 0 6 0,-1-5 0 0,7 0 1 15,-1-10-18-15,12 0-4 0,5-5-1 0,6-6 0 16,0-4-18-16,11 0 8 0,6-5-8 0,-6 4 0 16,6 1 0-16,0 5 0 0,0 5 0 0,0 10 0 15,-12 9 11-15,1 11-2 0,-6 5 0 0,-6 5 0 16,0 11-9-16,-5 4 0 0,0 5 0 0,-6 5 0 0,0 5-10 0,-6 0 10 16,-5 1 0-16,-1 4-9 15,1 0-38-15,0 5-7 0,-1-5-2 0,-5-4 0 16,6 4-163-16,-6-10-33 0,11 25-6 0,0-20-2 0</inkml:trace>
  <inkml:trace contextRef="#ctx0" brushRef="#br0" timeOffset="-3138.5178">17828 1012 633 0,'0'0'28'0,"17"-10"6"0,-5-5-34 0,-1 0 0 0,-5 0 0 0,5-5 0 0,-5 5 179 0,-1 0 29 15,1 0 5-15,-6 0 2 16,0 5-110-16,0-6-21 16,-6 1-5-16,1 5-1 0,-1-5-22 0,0 5-4 15,-5-5 0-15,0 5-1 0,-1 0-21 0,1 5-4 0,-6-5-1 0,0 5 0 16,0 5-15-16,0 0-10 0,6 5 12 0,-6-5-12 16,0 5 9-16,0 0-9 0,-6 5 0 0,6 5 9 15,-5 0-9-15,-1 0 0 0,0 5 0 0,1 6 0 16,-6-1 0-16,-1 5 0 0,7 5 0 0,-7 0 0 15,7-5 0-15,-1 1 0 0,6-1 0 0,0 0 0 16,6-10 0-16,11 0 0 0,-6 0 0 0,1-5 0 16,10-5 0-16,-5-10 8 0,0 0-8 0,12 5 8 0,-1-5 4 0,12-5 0 0,-1 0 0 0,1-10 0 31,5 0 4-31,6-5 0 0,0-5 1 0,5 0 0 16,1 0-1-16,5-6 0 0,-11 6 0 0,6-5 0 15,-1 0-7-15,-5 0-1 0,-5 10-8 0,-1-5 12 16,-5 10 1-16,-1-1 0 0,-5 6 0 0,-6 5 0 15,-11 5-13-15,12 10 0 0,-7 11 0 0,1-1 0 0,-6 10 0 16,-6 5 0-16,1 0 0 0,-7 5 0 0,7 1 0 0,-7 4 0 16,7-5 0-16,-1 0 0 0,1-5 0 0,-1-9 0 15,6-1 0-15,-6-5 0 0,6 0 0 0,0-10 0 16,0-10 11-16,0 0-11 0,0 0 0 0,0 0 0 0,12-15 0 0,-1-5 0 16,0-5 0-16,6 0 0 15,0-11 0-15,6 1 0 0,-1-5 0 0,7 0 0 16,-1-11 0-16,-6 1 10 0,12-10-10 0,0 0 0 0,-5-11 0 0,5 1 0 15,0-6 8-15,5 1-8 0,-5 0 8 0,0-1-8 16,-17 1 0-16,11-1 0 16,12 1 0-16,-6 0 0 0,-6 9 12 0,-5 6-2 15,5 5-1-15,0 9 0 0,-5 16 12 0,-6 5 3 0,0 5 0 0,-6 10 0 16,0 5-8-16,1 10-2 0,-12-5 0 16,5 25 0-16,1 5-14 0,-6 15 0 0,-6 6 0 0,-5 9 0 0,0 0 0 0,-6 6 0 15,5 4 0-15,-10 5 0 0,-6 1 8 0,5 4 3 16,12 1 0-16,-6-6 0 0,-6 1-11 0,6-1-9 15,6-5 9-15,-1-4-13 16,12-1 0-16,-11-5 0 0,0 1 0 0,-1-11 0 31,18 0-56-31,-12-10-11 0,1 6-3 0,-6-11-581 0,5-10-117 0</inkml:trace>
  <inkml:trace contextRef="#ctx0" brushRef="#br0" timeOffset="-2896.8823">18202 459 2289 0,'0'0'50'0,"0"0"10"0,0 0 3 0,5-5 2 0,1-10-52 0,5 5-13 15,1 0 0-15,5 0 0 0,0 0 12 0,5 0-1 16,18 0 0-16,-1 5 0 0,-10-5-22 0,10 5-4 15,12 0-1-15,0 0 0 0,-6 5-35 0,6 0-7 0,0-5-2 0,0 5 0 32,5 5-153-32,-5-5-31 0,40 0-7 0,-12 0-1 0</inkml:trace>
  <inkml:trace contextRef="#ctx0" brushRef="#br0" timeOffset="-1358.3547">19864 399 172 0,'0'0'8'0,"0"0"1"0,12-5-9 0,-12 5 0 0,0 0 0 0,11-5 0 15,6-5 256-15,-6 0 48 0,1 5 11 0,-1 0 1 0,0 0-214 0,0 0-43 16,1 0-9-16,-1 0-2 0,-5-5-22 0,11 5-5 16,11 0-1-16,0 0 0 0,6 0 13 0,-6 0 3 15,-5-6 0-15,5 6 0 0,1-5-2 0,5 5 0 16,0 0 0-16,-1 0 0 0,-10-5-2 0,5 5-1 15,6 0 0-15,-5-5 0 0,-1 0-9 0,0 5-2 16,0-5 0-16,1 5 0 0,-1-5-12 0,0 0-8 16,-5 5 10-16,5-5-10 0,0 5 0 0,1 0 0 15,-1-5 0-15,-5 5 0 16,5-5-18-16,-11 5-10 0,5 5-1 0,-10-5-1 16,-1 0-144-16,0 0-29 0,-11 5-5 0,0 0-2 0</inkml:trace>
  <inkml:trace contextRef="#ctx0" brushRef="#br0" timeOffset="-1036.8309">20758-491 1202 0,'6'-30'53'0,"5"15"11"0,-5 0-51 0,5-5-13 0,-6 5 0 0,7 0 0 0,-7 0 48 0,1 5 8 16,5-1 0-16,-11 11 1 15,0 0 6-15,0 0 1 0,0 0 0 0,0 0 0 16,0 0-27-16,-5 16-5 0,-1 9 0 0,-5 5-1 16,-6 10 3-16,-11 10 1 0,-6 21 0 0,-6 4 0 15,-5 6 15-15,-12 4 3 0,-16 0 1 0,5 6 0 0,0-1-2 0,0 1-1 0,-5-6 0 0,-1 6 0 16,-5-6-31-16,11-4-5 16,11-6-2-16,7 1 0 0,-7-6-13 0,12-10 8 15,5-4-8-15,1-6 0 0,5-10 0 0,-6 0-15 16,6-5 2-16,6-4 0 15,5-1-41-15,1-10-8 0,-7 0-2 0,1-5 0 16,17-5-36-16,-6 0-8 0,-6 0-2 0,6-5-684 16</inkml:trace>
  <inkml:trace contextRef="#ctx0" brushRef="#br0" timeOffset="-138.5129">21397-581 864 0,'17'-20'38'0,"-6"10"8"0,1-5-37 0,5 4-9 0,-1-4 0 0,1 5 0 15,0-5 97-15,-5 5 18 16,5 0 3-16,-6 0 1 15,0 0-25-15,-11 10-5 0,0 0-1 0,0 0 0 16,0 0-29-16,0 0-7 0,0 0 0 0,0 0-1 0,12 10-37 0,-12-10-14 16,5 15 11-16,-5 5-11 0,-5 5 9 0,5 1-9 15,-6-1 8-15,-5 5-8 16,-1 5 14-16,-5 0-2 0,0 10-1 0,-5 1 0 0,-1 4-11 16,-5 5 10-16,-6 6-10 0,-6 4 10 0,1 10 8 15,-6 1 2-15,-6-1 0 0,-6 6 0 0,1 4 9 0,-1 6 3 16,0-1 0-16,1 1 0 0,-1-1-12 0,6-10-1 15,1 1-1-15,10-11 0 0,0-4-6 0,1-6 0 16,10-10-1-16,-4-5 0 0,4-4-3 0,1-6-8 16,0 0 12-16,11-10-4 0,-6-5 7 0,12 0 1 15,-6-10 0-15,17-10 0 0,0 0-16 0,0 0 0 16,0 0 0-16,6-10 0 0,10-10 0 0,1 0 0 16,0 0 0-16,0-5 0 0,12-10 0 0,5 5 8 15,0-11-8-15,5-4 0 0,1-5 0 0,11 0 0 16,-1-1 0-16,1 6 0 0,0 5 0 0,0 5 0 0,-6 5 0 0,-5 9 0 15,-6 16 0-15,0 0 0 0,-11 10 0 0,-1 5 0 16,-5 11 0-16,0 4 0 0,-11 5 0 0,5 0 0 16,-5 5 0-16,-6 5 0 0,0-4-10 0,0-1 10 15,5-5-27-15,1 5 0 0,-12-10 0 0,6 0 0 32,-5-4-4-32,5-6-1 0,0-15 0 0,0 0 0 0,0 0 32 0,0 0 0 0,0 0 0 0,0 0 0 15,0 0 0-15,17-10 8 0,0-1 1 0,5-4 0 16,-5-5 0-16,6 0 0 0,-1-5 0 0,7-5 0 15,-1-5-9-15,0 5 0 0,1-6 0 0,-1 6 0 16,-6 5 0-16,1 0 0 0,-6 5 9 0,0 10-9 16,0 0 16-16,-6 5 0 0,-11 5-1 0,12 10 0 15,-7 5-4-15,1 10-1 0,-6 0 0 0,-6 10 0 0,1 0-10 0,-1 6 0 16,-5-6 0-16,5 5 8 0,-5-5-8 0,5 0 0 16,-5-9 0-16,5-1 0 0,6-5-16 0,-6-5 0 0,1 0 1 0,5-15 0 15,0 0 5-15,0 0 1 16,0 0 0-16,11-5 0 0,6 0 9 0,0-5 0 15,0-5 0-15,0-5 0 0,6 0 0 0,-1-6 0 16,12-4 0-16,0 0 0 0,6-5 0 0,5-5 8 16,0 5-8-16,6-1 0 0,0 1 8 0,0 5-8 15,-6 5 8-15,6 10-8 0,-6 0 9 0,0 5-9 16,-5 0 12-16,-6 5-12 0,0 10 23 0,-6 0-3 0,-5 5 0 16,-6 0 0-16,0 5 7 0,-6 5 1 0,0 0 0 0,-5 0 0 15,-6 5-10-15,-6 0-2 0,-5 1 0 0,0-1 0 16,-18 0-16-16,1-5 10 0,-6-5-10 0,-5 5 8 15,-7-5-8-15,-5-5 0 0,1 5 0 0,-13-5 8 16,1-5-8-16,0 5-12 0,0-10 2 0,0 5 1 31,5-5-31-31,0-5-5 0,1 5-2 0,-1-5-631 0,-5 0-126 0</inkml:trace>
  <inkml:trace contextRef="#ctx0" brushRef="#br0" timeOffset="1152.3509">23331 515 806 0,'0'0'36'0,"0"0"7"0,-6 10-35 0,1 5-8 15,-1 10 0-15,-5 0 0 0,0 10 187 0,-1 0 35 16,-5 11 7-16,6-1 2 0,-6-5-157 0,6 5-31 16,-6-9-7-16,5-1 0 0,1 0-36 0,0-5 0 15,-1-5 0-15,7-5 0 16,-1-5-16-16,6 1-11 0,0-16-1 0,0 0-1 0,0 0 13 0,0 0 4 15,0 0 0-15,11-11 0 0,1 1 12 0,5 0 16 16,-6 0-3-16,6-5-1 0,6-5 8 0,-6 5 0 16,5-5 1-16,-5-5 0 0,6-5 3 0,5-1 1 15,0 1 0-15,6-5 0 0,-5 0-11 0,10-5-2 0,6 5-1 0,-5-1 0 16,0-4 5-16,-1 5 2 0,6 0 0 0,-5 5 0 16,5 4 5-16,-5 6 1 0,-6-5 0 0,0 10 0 15,-6 5-24-15,0 5 9 0,-11 5-9 0,6 5 0 16,-6 5 16-16,-6 5-3 0,0 0-1 0,1 10 0 15,-7 1-4-15,1 4 0 0,5 0-8 0,-11 0 12 16,0 5-12-16,-5-5 9 0,-1-4-9 0,-5-1 8 16,-1 0-8-16,1-5 10 0,-6 0-10 0,-5-5 10 15,-7 0-10-15,1 0 10 0,-6-10-10 0,-6 0 10 16,7-5-10-16,-1 5 0 0,-12-10 0 0,1 5 0 16,0-5-44-16,5 0-7 0,1-5-1 0,-7 5-848 0</inkml:trace>
  <inkml:trace contextRef="#ctx0" brushRef="#br0" timeOffset="1320.8177">23976-169 2170 0,'0'0'96'0,"11"-10"20"0,-11 10-92 0,0 0-24 16,0 0 0-16,0 0 0 0,17 10 14 0,-6 5-2 31,6-5 0-31,-11 15 0 15,5-5-148-15,1 6-31 0,-7-1-5 0,1 0-2 0</inkml:trace>
  <inkml:trace contextRef="#ctx0" brushRef="#br0" timeOffset="1950.8014">25390 640 1414 0,'22'-15'63'0,"-22"15"13"0,0 0-61 0,12-10-15 15,-1 0 0-15,0-5 0 0,-5 0 44 0,5 5 7 16,-5-5 1-16,5 0 0 0,6 0-36 0,-5 0-6 0,-1 0-2 0,0-1 0 0,-5 1-8 0,5-5 0 16,-5 5-12-16,-1 0 12 15,1 0 0-15,0 5 0 0,-1 0 0 0,1 0 0 0,-6 0 0 0,0 5 0 31,0 5 12-31,-6-10-4 0,1 0 24 0,-7 0 4 16,1 5 0-16,-6 0 1 0,6-5-6 0,-6 4-2 16,-11 6 0-16,5-5 0 0,-5 5 4 0,-1 0 1 15,-5 0 0-15,1 11 0 0,-7-1 0 0,6 5 0 0,-6 0 0 0,6 10 0 16,-5 10-8-16,-1 5-2 16,1 6 0-16,-1 4 0 0,6 0-15 0,0 5-9 0,12-4 10 0,-7-1-10 15,7-5 0-15,5 0 0 0,0-4 0 0,6-1 0 16,5-5-14-16,0-10-2 0,1 0-1 0,5-5 0 15,5-10-4-15,1 0-1 0,5-4 0 0,6-6 0 16,6-11 22-16,5 1 0 0,6-5 0 0,0-5 0 16,5-5 10-16,7-5 0 0,-1-5 0 0,0-5 0 15,6-1 4-15,0-4 1 0,0 0 0 0,-6 0 0 16,0-1 9-16,1 1 3 0,-1 5 0 0,-6 5 0 0,1 10 1 0,-12-1 0 16,1 16 0-16,-7 0 0 15,-5 5 8-15,0 10 3 0,0 5 0 0,0 10 0 0,-6 6-31 0,-5 4-8 16,0 10 0-16,-1 5 0 15,-10 0-52-15,-1 6-16 0,6 4-2 0,0 0-633 16,0-4-126-16</inkml:trace>
  <inkml:trace contextRef="#ctx0" brushRef="#br0" timeOffset="-22585.8138">23258-1245 864 0,'0'0'38'0,"-6"-15"8"0,0 5-37 0,1 0-9 0,5 10 0 0,-12-10 0 15,7 0 179-15,5 10 33 16,0 0 8-16,0 0 0 0,0-10-145 0,5 0-30 16,-5-5-5-16,12 5-2 0,-7 0-38 0,7-5 0 0,5 4 0 0,0 1 0 0,0 0 0 0,-1 5 11 15,7-5-11-15,0 5 12 0,5 5 20 0,-5 5 4 32,-1 0 0-32,1 0 1 0,-1 5 0 0,1 5 0 15,-6 6 0-15,-6 4 0 0,1 0-6 0,-7 10-2 16,1 0 0-16,-12 0 0 0,1-4-1 0,-12-1-1 0,5 5 0 0,-5 0 0 15,-5-10-8-15,-1 5-2 0,-5-9 0 0,5 4 0 16,-5-5-1-16,0-5 0 0,5 0 0 0,1-5 0 16,-1-5-4-16,6 0-2 0,0 0 0 0,0-10 0 15,0 0 2-15,6-5 1 0,-1-5 0 0,1-5 0 16,5-5 8-16,1-6 2 0,5-4 0 0,0-5 0 16,0-5-6-16,5-5-1 0,7-1 0 0,-1 1 0 15,6 5-3-15,-6 0-1 0,12-1 0 0,0 6 0 16,5-5-1-16,6 10-1 0,0 4 0 0,0-4 0 15,5 10-10-15,-5 5 8 0,0 5-8 0,0 5 8 16,0 5-8-16,-6 10 0 0,-5 0 0 0,0 10 0 16,-12 5 0-16,6 5 0 0,-12-5-8 0,7 11 8 15,-7-1 0-15,-5 0 0 0,-5 0 0 0,-1 0 0 16,0 0 0-16,-5 0 0 0,-6-4 0 0,0-1 0 0,0-5 0 0,-5 0 0 16,-7 0 0-16,1-5 0 15,-6-5-125-15,6-5-27 0,0-5-6 0</inkml:trace>
  <inkml:trace contextRef="#ctx0" brushRef="#br0" timeOffset="6737.3495">27369 42 518 0,'0'0'46'0,"0"0"-37"0,6-5-9 0,-6-5 0 16,0 0 116-16,0 0 22 15,0 10 4-15,5-10 1 16,1 0-93-16,-6 0-18 0,6 0-4 0,-1 0-1 16,1 0-27-16,5-5 0 0,-5 4 0 0,-6-4 0 0,6 0 0 0,5 0 0 15,-5 0 0-15,-6 5 0 16,5-5 0-16,-5 5 10 0,0 10-2 0,0 0-8 0,-5-10 0 15,5 10 0-15,0 0-10 0,-6-5 10 0,-11 0 0 16,0 5 0-16,0-5 0 0,-11 10 0 0,0 0 10 0,-6 5 10 16,0-10 1-16,0 10 1 0,5-5 13 0,-4 10 2 0,-7 0 1 0,-5 0 0 0,5 5 14 0,1 0 2 31,5 6 1-31,0-6 0 0,0 5-11 0,0 0-1 16,6 5-1-16,-6 5 0 0,11-4-10 0,0-1-3 15,6 5 0-15,0-5 0 0,0 5-16 0,6 0-3 0,0 1-1 0,11 4 0 16,-6-5-9-16,6-5 0 0,6 5 0 0,-1-4 0 15,1-1 0-15,0 0-11 16,5-5 3-16,0 0 0 16,6-5-26-16,-5 0-5 0,10-5-1 0,1 0 0 15,0 1-123-15,-1-6-25 0</inkml:trace>
  <inkml:trace contextRef="#ctx0" brushRef="#br0" timeOffset="7266.3098">27590 238 288 0,'0'0'25'0,"0"-15"-25"0,0 0 0 0,0 5 0 16,0 0 136-16,0-5 23 0,0 5 4 0,0 0 1 15,0 0-77-15,0 10-15 0,0 0-4 0,0 0 0 16,0 0-24-16,0 0-6 0,0 0-1 0,-12 10 0 15,7 0-3-15,-7 5-1 0,1 10 0 0,0-5 0 0,5 0-13 0,-5 5-2 16,5-5-1-16,1 6 0 0,-1-1-17 0,6-5 0 16,-6 0 0-16,6-5 0 0,0 0 0 0,6-5 0 15,-6-10 0-15,0 0 0 0,11 10 0 0,1-10 10 16,-1 0-10-16,0 0 8 0,6-10 4 0,-6 5 0 16,6-10 0-16,0 5 0 0,6-10 3 0,-6 5 1 0,6-10 0 0,-1 5 0 15,-5-11 11-15,6 6 2 16,-6 0 1-16,5 0 0 0,-5 0-10 0,0 5-3 15,6 0 0-15,-6 0 0 0,0 4-1 0,0 6-1 0,0 0 0 0,0 10 0 16,0 0-4-16,-6 10-1 0,6 0 0 0,-6 16 0 16,1-1-10-16,-1 10 0 0,-11 5 0 0,-6 10 0 15,1 1 0-15,-7 9 8 0,-10-5-8 0,-1 6 8 16,-5 4-8-16,-1-5 10 0,-4 1-10 0,-1-1 10 16,-6-10-2-16,6 6-8 0,0-16 12 0,0 0-4 15,0-5-8-15,0 0 0 0,0-10 0 0,6-4 8 16,-6-1-8-16,0-10 8 0,-5 5-8 0,10-10 8 0,1 0 4 0,0-5 1 15,-6-5 0-15,11 0 0 0,6-10 29 0,0 5 6 16,6-5 0-16,5-11 1 0,1 1-18 0,10 0-4 16,-5-5-1-16,17 0 0 31,0-5-42-31,6 5-8 0,11-1-1 0,0 1-1 0,0 0-142 0,11 0-29 0,51-30-6 16,-11 14-1-16</inkml:trace>
  <inkml:trace contextRef="#ctx0" brushRef="#br0" timeOffset="7545.131">29083 208 1094 0,'0'0'48'16,"-6"-10"11"-16,-5 5-47 0,-1-5-12 0,7 5 0 0,-6 5 0 15,-6-5 102-15,0 5 18 16,5-5 4-16,-5 5 1 0,-5 0-68 0,-1 0-13 15,0 5-4-15,1 0 0 0,-12-5-26 0,0 10-6 16,0-5 0-16,-6 5-8 0,1-5 8 0,-6 10-8 0,5 0 0 0,6 10 0 16,0 0 23-16,-5 6-3 15,10 4 0-15,1 0 0 0,0 0-6 0,5 5-2 0,0 1 0 0,7-6 0 16,4 5-3-16,1 0-1 0,11-5 0 0,-6 1 0 16,6-1-8-16,6 0 0 0,-6-10-12 0,6 0 12 31,5 0-112-31,0-4-14 0,0-6-3 0</inkml:trace>
  <inkml:trace contextRef="#ctx0" brushRef="#br0" timeOffset="7822.1236">29286-551 1400 0,'-5'-40'62'16,"10"20"13"-16,-5-1-60 0,6 1-15 0,-6-5 0 0,6 10 0 0,-1-5 14 0,7 0 0 16,-7 5 0-16,7 10 0 0,-7-5 14 0,-5 10 4 15,0 0 0-15,12 15 0 0,-7 5-16 0,1 5-4 0,0 10 0 0,-1 16 0 16,-5 4 32-16,0 10 7 16,0 6 1-16,0 14 0 0,-5 1-12 0,-1-1-3 15,0 5 0-15,-5-4 0 0,5-1-8 0,-5 1-1 16,5 4-1-16,-5-4 0 15,5 9-47-15,-11-9-10 0,6-1-2 0,0-4-549 16,-6-6-111-16</inkml:trace>
  <inkml:trace contextRef="#ctx0" brushRef="#br0" timeOffset="8271.9614">29784 595 1324 0,'6'-5'118'0,"11"-10"-94"0,0 5-24 0,0-5 0 0,5 0 80 0,6 0 12 16,1 5 3-16,-7 0 0 0,7 0-64 0,-1-6-13 15,-5 6-2-15,5 0-1 16,0 0-5-16,0 0-1 0,1 0 0 0,-7 0 0 15,1-5 3-15,5 0 0 0,-5-5 0 0,-1 5 0 0,1-5-12 0,-6 0 0 16,11-1 0-16,-5 1 0 16,-6-5-10-16,-6 5-4 0,6 0-1 0,0-5 0 0,-6 10 27 0,1-5 6 15,-7-5 1-15,1 4 0 0,-6-4-6 0,0 5-1 16,-6 0 0-16,1 0 0 0,-1 0 7 0,-5 5 1 16,-1 0 0-16,-4 0 0 0,4 5 6 0,-5 0 2 15,0 4 0-15,0-4 0 0,0 10-16 0,0 5-4 16,-5 0 0-16,5 1 0 0,-6 4-8 0,1 5 8 15,-1 5-8-15,-5 5 8 0,-1 10-8 0,1 0 0 16,-6 5 0-16,0 11 0 0,0-1 0 0,0 5 0 16,0 11 0-16,0-6 8 0,6 5 5 0,6-4 1 0,5-1 0 0,0 0 0 15,0-4-5-15,11-1-1 16,0 0 0-16,6-10 0 0,0 6-18 0,6-11-4 0,0 0-1 0,11-5-615 16,0 1-123-16</inkml:trace>
  <inkml:trace contextRef="#ctx0" brushRef="#br0" timeOffset="8452.6722">31096 665 2516 0,'0'0'112'0,"0"0"22"0,0 0-107 0,0 0-27 0,0 0 0 0,-6 11 0 15,-5-1-35-15,0 5-12 16,0 5-2-16,-1-5-1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57:22.8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0212D5-8902-4447-98D8-D61C5BEA41E7}" emma:medium="tactile" emma:mode="ink">
          <msink:context xmlns:msink="http://schemas.microsoft.com/ink/2010/main" type="inkDrawing" rotatedBoundingBox="6387,7033 6639,9497 5310,9633 5057,7169" semanticType="callout" shapeName="Other">
            <msink:sourceLink direction="to" ref="{682F403F-5710-48DF-8C27-94B2D75702EF}"/>
          </msink:context>
        </emma:interpretation>
      </emma:emma>
    </inkml:annotationXML>
    <inkml:trace contextRef="#ctx0" brushRef="#br0">0 394 460 0,'0'0'41'0,"0"0"-33"16,0 0-8-16,0 0 0 0,4-12 49 0,-4 4 8 16,0 8 2-16,4-11 0 0,-4 3-10 0,0 8-1 15,0 0-1-15,0 0 0 0,5-12-18 0,-5 4-3 0,0 8-1 0,0 0 0 16,0 0-4-16,4-7-1 0,-4-5 0 16,0 12 0-16,0 0-10 0,0 0-2 15,0 0-8-15,0 0 12 0,0 0-4 0,0 0-8 16,0 0 11-16,0 0-11 0,4-8 8 0,-4 8-8 0,0-8 0 15,0 8 0-15,0 0 0 0,0 0 0 0,0 0 0 0,0 0 0 16,0 0 18-16,0 0-3 0,0 0-1 0,0 0 0 16,0 0 4-16,0 0 1 0,0 0 0 0,0 0 0 15,0 0-8-15,0 0-2 0,0 0 0 0,0 0 0 16,0 0-9-16,0 0 0 0,0 0 0 0,0 0 8 16,0 0-8-16,0 0 0 0,0 0 0 0,0 0 0 15,0 0 0-15,0 0 0 0,0 0 0 0,0 0 0 16,0 0 0-16,0 0 0 0,0 0 0 0,0 0 0 15,0 0 0-15,0 0 0 0,0 0 0 0,0 0 8 16,0 0-8-16,0 0 0 0,0 0 0 0,0 0 0 0,0 0 0 16,0 0 0-16,0 12 0 0,0-12 8 0,0 0-8 0,0 0 10 15,5 12-10-15,-5-12 10 0,0 0-10 0,4 8 8 16,-4-8-8-16,0 11 8 0,0-11-8 0,0 12 0 16,0-4 0-16,0-8 8 0,0 0-8 0,0 0 8 15,0 0-8-15,0 0 8 0,0 0 0 0,0 0-8 16,0 0 12-16,0 0-4 0,0 0 2 0,0 0 0 15,0 0 0-15,0 0 0 0,0 11 6 0,0-11 0 16,0 0 1-16,0 0 0 0,5 8 1 0,-5 4 0 16,4 0 0-16,-4 3 0 0,4-3-5 0,1 4-1 15,-5-5 0-15,4 9 0 0,5-5-1 0,-5 9-1 16,5-5 0-16,-4 1 0 0,-1-1 0 0,5 5 0 16,-1-1 0-16,1 0 0 0,4 1-10 0,1-1 12 15,-6 5-12-15,5-5 12 0,5 4 0 0,-5-3 0 16,9 7 0-16,-4-4 0 0,-1 4 0 0,1 4 1 0,-1-3 0 15,1-1 0-15,-1 4 7 0,1 4 0 0,0 0 1 16,-5 4 0-16,0 0 6 0,-4 4 1 0,4-5 0 16,-4 1 0-16,4 0-6 0,-5 0-1 0,1 0 0 0,0 0 0 15,0 0-9-15,0-4-1 0,-1 0-1 0,6 0 0 16,-1 0-10-16,-5-4 8 0,6-4-8 0,-6 4 8 16,6 0-8-16,-1-4 0 0,-5-3 0 0,1-1 8 15,0 0 4-15,0 1 1 0,0-9 0 0,-5 8 0 16,0-7-1-16,1 3-1 0,-1 1 0 0,5-5 0 15,-5 1 5-15,1-1 0 0,-1 1 1 0,0 3 0 16,1-3-5-16,-1-1 0 0,1 1-1 0,-1-1 0 0,0 1-11 16,-4-1 12-16,5-3-12 0,-1 3 12 0,-4-3-3 15,0-1 0-15,5 5 0 0,-5-4 0 0,-5-1-9 0,10 5 0 16,-5-5 0-16,4 1 0 0,-8-4 0 0,4-1 10 16,4 1-1-16,-4-4 0 0,0 0-9 0,0-8 0 15,0 11 0-15,0-3 8 0,0-8-8 0,0 8 0 16,0-8 0-16,0 8 0 0,0-8 0 0,0 0 0 15,0 0 0-15,0 0 8 0,-4 7-8 0,4-7 10 16,0 0-10-16,0 0 10 0,0 0-10 0,0 0 0 16,0 0 0-16,0 0 0 0,0 0 0 0,0 0 0 15,0 0 0-15,0 0 0 0,0 0 0 0,0 0 8 16,0 0-8-16,0 0 0 0,0 0 9 0,0 0-9 16,0 0 10-16,0 0-10 0,0 0 11 0,0 0-11 15,0 0 12-15,0 0-12 0,0-7 12 0,0 3-4 0,0-4 0 16,4-4-8-16,-4 1 12 0,4-1-12 0,-4 0 12 15,5 4-12-15,-5-3 10 0,4-5-10 0,-4 4 8 0,5-3-8 16,-1-1 20-16,0 1-2 0,1-5 0 0,-1 1 0 16,0-1-18-16,5 1 0 0,-4-5 0 0,-5 1 0 15,4-1 0-15,0-3 0 0,1-4 8 0,-1 0-8 16,5-4 9-16,-5-1-1 0,1-3-8 0,3-7 12 16,1 3-12-16,0-8 0 0,0 0 0 0,4-7-10 15,0-1 10-15,0 1 0 0,0-4 0 0,1-1 0 16,-1 5 0-16,0-9 0 0,0 1 0 0,0 0 0 15,0-8 0-15,1 0-8 0,3-1 8 0,-4 5 0 0,0-4 0 16,1-4 0-16,8 8 12 0,-1-4-4 0,-3-4-18 16,8 8-3-16,1 3-1 0,-5 5 0 15,0 3-5-15,-1 9-1 0,-3 3 0 0,-5 8 0 0,5 0 4 16,-5 4 0-16,-4 4 0 0,4 7 0 0,-4 1 0 0,-1-1 0 16,-3 9 0-16,-1-1 0 0,1 5-6 15,-5 7-1-15,0-4 0 0,0 0 0 16,0 8-29-16,0 0-5 0,0 0-2 0,0 0-556 15,0 0-111-15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9:45.9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53 562 1083 0,'0'-4'24'0,"0"-12"4"0,5 1 2 0,-5 7 1 0,8-8-31 0,1 4 0 0,-9-3 0 0,4-1 0 16,5-3 68-16,0-1 8 0,0-3 2 0,4 3 0 16,0-3-22-16,5-4-5 0,4 7-1 0,-5-7 0 15,1 0-8-15,4 3-2 0,4-3 0 0,-13 7 0 16,5 1-1-16,4-1-1 0,-9 1 0 0,4 3 0 16,5 1-6-16,0 7 0 0,0-8-1 0,0 9 0 15,4-1-18-15,1-4-3 0,-5 8-1 0,8-4 0 0,5 1 6 16,1 3 1-16,3-8 0 0,-4 8 0 0,5 0-28 15,3 4-4-15,-3 4-2 0,-1 0 0 0,-3 0 18 0,-1 4 0 16,0-4-8-16,0 11 8 0,-4-7-14 0,-1 15 1 16,-3 1 0-16,-1 7 0 0,0 0 22 0,-4 4 5 15,5 4 1-15,-10 4 0 0,-8 0-1 0,0 0 0 16,-9 0 0-16,4 0 0 0,5 0 8 0,-9 7 2 16,-5-11 0-16,-3 4 0 0,-1 4-5 0,0 0-1 15,-4 0 0-15,0-1 0 0,-5-7 11 0,-4 4 3 16,0-4 0-16,0 8 0 0,-8-8 3 0,-1 4 1 15,-4 0 0-15,-5 0 0 0,-8 7-14 0,0-3-2 16,-9-4-1-16,4-4 0 0,-8 8-7 0,8-4 0 16,0 0-1-16,1-4 0 0,4-4-11 0,-1-4 0 15,5-4 0-15,1-3 0 0,3-1 8 0,5-3-8 16,-5-1 0-16,10-7 8 0,-1 0-8 0,5-5 0 16,4 1-10-16,-5-4 10 15,10-4-28-15,-1 0 1 0,5-4 0 0,-4-4 0 16,8 4-143-16,4-3-29 0</inkml:trace>
  <inkml:trace contextRef="#ctx0" brushRef="#br0" timeOffset="-593.42">357 250 1209 0,'0'0'26'0,"0"0"6"0,0-16 0 0,0 1 4 0,0 3-36 0,0-4 0 16,0 1 0-16,0 3 0 0,0-8 83 0,-5 9 9 15,5 3 3-15,5-4 0 0,-5 12-44 0,-5-8-9 16,5 8-2-16,0 0 0 0,0 0-3 0,0-11-1 15,0 3 0-15,0 8 0 0,0 0-17 0,0 0-4 16,0 0-1-16,0 0 0 0,0 0 5 0,0 0 1 16,0 0 0-16,0 0 0 0,0 0-1 0,0 0 0 15,0 0 0-15,0 0 0 0,0 0-19 0,0 0 8 16,0 0-8-16,0 0 0 0,-4-8 16 0,4 8-4 0,0 0-1 0,0 0 0 16,0 0 3-16,0 0 1 0,-4 8 0 0,-5 11 0 15,5 1 0-15,4-1 0 0,-9 9 0 0,9 3 0 16,-9 16 4-16,5-4 1 0,-5 11 0 0,9 5 0 15,-13 11-9-15,4 0-2 0,5 4 0 0,-5 8 0 16,4-12 3-16,1 4 1 0,-9-7 0 0,4-5 0 16,5-3 3-16,-1-5 0 0,-8-7 0 0,4 0 0 15,1 3 1-15,-1-3 1 0,4-12 0 0,-3 8 0 16,-1-8-7-16,4 0-2 0,-3-3 0 0,8-5 0 16,-9-4-9-16,5 1 12 0,-1-5-12 0,1-3 12 15,-5-4-12-15,9-1 0 0,-9 1 9 0,5-4-9 0,-5 0 0 16,0-5-15-16,5-3 3 0,-1 0 0 15,1-3-91-15,-5-5-17 0,1-4-4 0,3 0-533 16,5-3-107-16</inkml:trace>
  <inkml:trace contextRef="#ctx0" brushRef="#br0" timeOffset="1421.3907">2023 866 1188 0,'-31'4'52'0,"23"0"12"0,-1-4-52 0,0 4-12 16,0 3 0-16,-4-7 0 0,13 0 87 0,0 0 14 16,-9 0 3-16,9 0 1 0,0 0-28 0,0 0-5 0,5-11-2 0,3 3 0 15,1-4 29-15,4 4 5 16,5-11 2-16,4-1 0 16,0 1-127-16,0-1-26 0,0-3-5 0,0 0 0 0,-9-5 42 0,0 1 10 0,0 0 0 0,0-1 0 15,-13 1 0-15,0 0 0 0,0-4 10 0,0 3-10 16,0-3 0-16,-9 4 0 0,1-1 0 0,3-7 0 15,1 4 8-15,0 0-8 0,-1 4 8 0,1-4-8 16,-1 3 12-16,-3-3-4 0,8 4 0 0,-5 3 0 16,1 1-8-16,4 3 0 0,4 1 0 0,-4-1 8 15,0 5-8-15,0 3 0 0,-4-3 0 0,4 3 0 16,0 4 0-16,0 4 0 0,0-8 0 0,0 12 8 16,0 0 10-16,0 0 2 0,-5-3 0 0,5 3 0 15,0 0 4-15,0 0 0 0,-8 0 1 0,-1 0 0 16,5 3-25-16,-5 1 0 0,0 4 0 0,0-4 0 15,5 4 8-15,-14 4-8 0,9-5 8 0,5 5-8 16,4 0 0-16,-9 7 0 0,9 1 0 0,0 11 0 0,0 0 0 16,9 8 0-16,-9 4 0 0,4 8 0 0,1 3 0 0,-5 5 0 15,4 3 8-15,-8 4-8 0,4 5 16 0,-9 3 2 16,9 4 0-16,-13-4 0 0,9 0 9 0,-5-4 1 16,0-7 1-16,0-1 0 0,9-4-5 0,-9-3-2 15,5-4 0-15,0-8 0 0,4 0-13 0,0-4-9 16,-5 0 12-16,5 0-12 0,5-4 0 0,-5-4 0 15,-5 0 0-15,5-4 0 16,-4 1-17-16,4-5-11 0,4-3-1 0,-4-1-704 16,-4-3-141-16</inkml:trace>
  <inkml:trace contextRef="#ctx0" brushRef="#br0" timeOffset="855.8891">1273 1264 403 0,'0'0'17'0,"0"0"5"0,0 0-22 0,0 0 0 15,0 0 0-15,0 0 0 0,0 0 212 0,0 0 37 16,9-4 8-16,8-4 2 0,-12 0-190 0,8 4-37 16,0-7-8-16,-4-1-2 0,8 4 5 0,1-4 1 15,-5 1 0-15,4-1 0 0,-8-4-12 0,9 1-1 16,-1 7-1-16,-8-8 0 0,4 1-14 0,-4-5 9 15,4 5-9-15,-4-1 8 0,-5-3 5 0,5 3 1 16,0-4 0-16,-9 1 0 0,4-1-1 0,1-3 0 16,-5 0 0-16,-5 3 0 0,10 1 15 0,-5 3 2 15,0 4 1-15,0-7 0 0,0 3-15 0,0 5-2 16,-5-1-1-16,5 12 0 0,0 0-2 0,-4-8-1 16,-5 4 0-16,0 0 0 0,5 4-10 0,-9 0 10 0,4 8-10 15,-13 0 10-15,5 11-10 0,-1-7 12 0,0 8-12 16,-8-1 12-16,4 8 0 0,0-3 0 0,-4 3 0 0,8 0 0 15,1 1 5-15,4-1 2 0,8 4 0 16,-8 0 0-16,4 4-9 0,9-7-2 0,0 3 0 0,-4 0 0 16,4 4 1-16,-4 4 0 0,4-11 0 0,0 3 0 15,0-4-1-15,0 0 0 0,0 5 0 0,0-9 0 16,4 0-8-16,5 1 0 0,8-5-10 0,-4 1 10 16,9-5-106-16,5 5-15 15,-1-16-3-15</inkml:trace>
  <inkml:trace contextRef="#ctx0" brushRef="#br0" timeOffset="1627.7689">1874 1486 921 0,'-13'-8'82'0,"8"4"-66"0,1 0-16 0,-5-3 0 16,5 3 155-16,-1-8 27 0,5 8 6 0,-4 4 0 16,0-12-84-16,4 5-16 0,4-5-4 0,-4 4-1 15,4-4-13-15,5 5-2 0,0-13-1 0,4 4 0 16,0-3-28-16,0 3-6 0,1 1-1 0,8 3 0 16,-5-7-40-16,5 11-9 0,-4-4-2 0,-1 4 0 15,5-3-105-15,0 7-22 0,9 0-4 0,-9 0-672 16</inkml:trace>
  <inkml:trace contextRef="#ctx0" brushRef="#br0" timeOffset="1836.9223">2545 1073 1036 0,'0'0'92'0,"0"0"-73"16,0 0-19-16,0 0 0 0,0 0 167 0,0 0 29 15,0 7 7-15,0 9 1 0,0-8-112 0,0 3-21 16,9 9-5-16,-9-12-1 0,0 11-38 0,0-3-8 16,0-1-2-16,0 1 0 0,0 4-17 0,4-1 0 15,1-3 0-15,-1-1-9 16,5-3-128-16,-5 0-26 0</inkml:trace>
  <inkml:trace contextRef="#ctx0" brushRef="#br0" timeOffset="1962.8172">2734 511 1796 0,'-5'-8'40'0,"1"0"8"0,-5 4 1 0,0 1 1 0,9 3-40 0,-4-4-10 0,-9 0 0 0,4 8 0 16,9-4 21-16,-9 4 3 0,1 7 0 0</inkml:trace>
  <inkml:trace contextRef="#ctx0" brushRef="#br0" timeOffset="2406.5812">3023 920 1587 0,'0'0'70'0,"0"0"15"0,0 0-68 0,0 0-17 15,9-7 0-15,-9 7 0 0,13-4 60 0,0 4 8 16,1 0 1-16,-1 4 1 0,0 3-15 0,0 5-3 16,0 8-1-16,0-9 0 0,5 5-31 0,-5 7-7 15,-4 5-1-15,-5-9 0 0,1 8-2 0,-5 1-1 16,-5 3 0-16,1-8 0 0,-1-3 5 0,1 7 1 16,0-7 0-16,-1-1 0 0,-8-3 11 0,9-8 2 15,4 3 1-15,-5-3 0 0,-3-4-13 0,8-4-4 16,0 0 0-16,0 0 0 0,0 0 7 0,13-8 1 0,0-7 0 0,0-5 0 15,0 1 16-15,0-9 3 0,1-3 1 0,-1-4 0 16,0-4-40-16,0 0 0 0,5-4 0 0,4 0 0 16,-1 0 11-16,1 0-3 0,5 8 0 0,-10 4 0 15,5 8-8-15,-4 11 0 0,-5 0 9 0,0 4-9 16,0 1 9-16,-13 7-9 0,18 7 12 0,-9 9-12 16,4 4 0-16,-4-1 0 0,4 8 0 0,-5 1 0 15,1-1 0-15,-4 0 0 0,3 1 0 0,1-1 0 16,0 0-10-16,0-3-2 0,0-5-1 0,4 1 0 15,0 3-151-15,0-4-31 0,5 1-5 16,-1-12-2-16</inkml:trace>
  <inkml:trace contextRef="#ctx0" brushRef="#br0" timeOffset="2671.5681">3993 835 1555 0,'0'0'138'0,"0"0"-110"16,0 0-28-16,0 0 0 0,0 0 85 0,0 0 12 16,9 15 3-16,-5 1 0 0,0 3-31 0,1 1-5 15,-5 3-2-15,4 8 0 0,-4 1-23 0,0-9-5 0,-4 4-1 0,4 1 0 16,0-1-17-16,4 0-3 0,-4-3-1 0,5-1 0 15,-1-3-12-15,0 3 11 0,-4-4-11 0,5-3 10 32,-1 0-63-32,5-1-13 0,-5-7-2 0</inkml:trace>
  <inkml:trace contextRef="#ctx0" brushRef="#br0" timeOffset="2824.9417">4054 519 2127 0,'0'0'47'0,"-13"-8"9"0,13 8 3 0,-13-4 1 16,0 0-48-16,13 4-12 0,0 0 0 0,0 0 0 15,0 0-65-15,0 0-15 0,0 0-4 0,0 0 0 0</inkml:trace>
  <inkml:trace contextRef="#ctx0" brushRef="#br0" timeOffset="3139.9022">4612 491 2052 0,'-27'-7'91'0,"18"7"18"0,1-4-87 0,8 4-22 0,0 0 0 0,0 0 0 16,-9 0 88-16,9 0 12 0,13 0 4 0,-4 0 0 16,-9 0-51-16,13-4-9 0,18 0-3 0,4 0 0 15,4-4-26-15,1 0-6 0,-5 1-1 0,9-5 0 16,4 4 20-16,-4 0 3 0,-5 4 1 0,1-7 0 16,-1 3-60-16,1 0-11 15,-5 0-2-15,-9 5-1 0,-8-5 1 16,4 4 0-16,0 4 0 0,-14-4 0 0,-8 4-133 0,0 0-26 15,9 0-6-15</inkml:trace>
  <inkml:trace contextRef="#ctx0" brushRef="#br0" timeOffset="3496.0594">5046-156 781 0,'0'-15'34'0,"-5"11"8"0,-3-4-34 0,-1-4-8 16,13 4 0-16,-8-7 0 0,-9-1 33 0,4 4 5 15,5 1 1-15,4-1 0 0,-5-4 13 0,1 1 4 16,-5 7 0-16,5-8 0 0,8 5 9 0,-4 3 3 16,-9 4 0-16,9-8 0 0,0 12 10 0,0 0 2 15,0 0 1-15,-4-4 0 0,-5 4-17 0,9 0-3 16,0 0-1-16,0 0 0 0,-4 4-11 0,4 8-2 15,4 8-1-15,-4-1 0 0,0 1 2 0,-4 7 0 0,-1 8 0 16,1 8 0-16,0 4-17 0,-5 7-3 16,-4 9-1-16,4 3 0 0,-4 4-5 0,4-4-1 0,-13 5 0 15,4 3 0-15,-4-8 6 0,5 4 1 0,8 4 0 0,-8-7 0 16,-5-5-16-16,9 0-4 0,8 5 0 0,5-9 0 16,-13-3-8-16,9-5 0 0,4-7 0 0,4 0 0 15,0-8-97 1,1 0-22-16</inkml:trace>
  <inkml:trace contextRef="#ctx0" brushRef="#br0" timeOffset="3776.937">5498 772 288 0,'0'0'25'0,"0"0"-25"16,0 0 0-16,0 0 0 0,13 0 173 0,-13 0 30 16,-4-4 5-16,4 4 2 0,0 0-42 0,0 0-9 15,-5 8-2-15,-4 0 0 0,-4 0-41 0,9 7-9 16,-1-3-2-16,-8 4 0 0,0-1-21 0,0 5-4 16,9 3 0-16,-1 1-1 0,-4-1-18 0,5 0-3 15,0 5-1-15,8-9 0 0,-4 5-37 0,0-5-7 16,-9 4-1-16,9-3-1 15,5-1-31-15,-5 1-7 0,-9-1-1 0,0-3-700 0,5 4-141 0</inkml:trace>
  <inkml:trace contextRef="#ctx0" brushRef="#br0" timeOffset="3947.1536">5537 363 2070 0,'0'0'92'0,"0"0"18"16,0 0-88-16,0 0-22 0,0 0 0 0,0 0 0 16,0 0 51-16,0 0 5 0,0 0 2 0,0 0 0 15,9 12-154-15,-5-1-30 0</inkml:trace>
  <inkml:trace contextRef="#ctx0" brushRef="#br0" timeOffset="4387.2042">6244 597 1652 0,'-5'-20'73'0,"5"5"15"0,0 3-70 0,-4 0-18 16,4 4 0-16,-5-3 0 0,1 3 111 0,0 0 18 15,-1 0 4-15,5 8 1 0,-4-4-55 0,-5 1-11 16,9 3-3-16,-9 7 0 0,5 5-52 0,0 4-13 0,-5 3 0 16,4 8 0-16,1 5 0 0,0-1 0 0,-10 8 0 0,6 0 0 15,3 4 0-15,1 4 0 0,0-1 0 0,-1-7 0 16,-4-4 0-16,5 4 0 0,4-7 0 0,0-1 0 16,-4-8 0-16,-1 1 0 0,10 3 0 0,-1-15 0 15,0 3 0-15,1-3 0 0,-5-4 0 0,9-4 0 16,-1 3 32-16,5-7 0 0,-13 0 0 0,14 0 0 15,8-15-32-15,-5 3 0 0,5-7 0 0,-4-1 0 16,-1 1 0-16,1-5 0 0,-1-7 0 0,-4-4 0 16,5 0 23-16,-5-8-2 0,-4 0 0 0,0 0 0 15,-5 0-5-15,0 0-2 0,-4 4 0 0,0 0 0 16,-4 12-14-16,0 8 9 0,-1-1-9 0,-4 4 8 16,1 5-8-16,-5 11 10 0,-1 0-10 0,1 0 10 0,-4 4-22 0,4 3-5 15,-9 9-1-15,0-4 0 16,0 3-144-16,0 5-29 0,-22 31-5 0,0-20-2 15</inkml:trace>
  <inkml:trace contextRef="#ctx0" brushRef="#br0" timeOffset="4822.4288">6638 585 403 0,'-13'-8'17'0,"18"0"5"0,3 1-22 0,1 3 0 0,0-8 0 0,4 12 0 16,5 4 394-16,-5 4 74 0,0-8 16 0,0 8 2 15,0 7-360-15,1 1-72 0,-6-1-14 0,-3 9-4 16,-1 3-19-16,0 0-4 0,1 5-1 0,-5 3 0 16,-5 0 4-16,5 0 0 0,0-4 0 0,0 0 0 15,-4-3-7-15,0-1-1 0,-1 0 0 0,5-7 0 16,0-9 16-16,0 1 4 0,0-4 0 0,0 0 0 15,5-1-7-15,-5-7-1 0,0 0 0 0,0 0 0 16,0 0-12-16,13-7-8 0,0-5 8 0,0-4-8 16,0 5 30-16,0-17 2 0,5 5 0 0,0-8 0 15,-1 7-20-15,1-15-3 0,4 4-1 0,0-4 0 16,-1 0 2-16,6 0 0 0,4 8 0 0,-1-12 0 16,5 12 3-16,5 0 1 0,-5 11 0 0,4 1 0 15,-8-5-14-15,0 17 0 0,-5 3 0 0,-4 0 0 0,0 8 13 16,-4 3 0-16,-1 5 0 0,-4 12 0 0,-4-1-13 0,0 8 0 15,-5 0 0-15,1 4 0 0,-5 8 18 0,0 8 1 16,-5-8 0-16,1 8 0 16,-1-1-41-16,5-7-8 0,-4 8-2 0,8 0 0 15,1-16-147-15,-1 8-29 0,5 31-7 0,4-27-1 0</inkml:trace>
  <inkml:trace contextRef="#ctx0" brushRef="#br0" timeOffset="7748.9833">8490 827 1400 0,'0'0'62'0,"0"-12"13"0,0 12-60 0,0 0-15 16,0 0 0-16,0 0 0 0,0 0 62 0,0 0 10 16,0 0 1-16,0 0 1 0,0 0-32 0,0 0-6 15,4 4-2-15,-4-4 0 0,0 0-14 0,5 8-2 16,-1 0-1-16,-4 3 0 0,0-11 0 0,0 4 0 16,0-4 0-16,0 0 0 0,0 0 11 0,0 0 1 15,0 0 1-15,0 0 0 0,0 8 8 0,0-8 2 16,0 0 0-16,0 0 0 0,0 0-12 0,0 0-1 15,0 0-1-15,0 0 0 0,-13 8-16 0,4-8-10 0,9 0 12 16,-9-8-12-16,1 4 12 0,-1 0-12 0,4 0 12 0,5 4-12 16,0 0 8-16,-4-7-8 0,-5-1 0 0,9 8 0 15,0 0 0-15,0 0 0 0,0 0 0 0,0 0 0 16,0 0 0-16,0 0 0 0,0 0 0 0,0 0 0 16,0 0 0-16,0 15-11 0,5-7 11 0,-1 4-10 15,0-4-131-15,-4 3-27 16,0 1-4-16</inkml:trace>
  <inkml:trace contextRef="#ctx0" brushRef="#br0" timeOffset="120354.5032">9631 343 230 0,'0'0'20'0,"0"0"-20"0,0 0 0 0,0 0 0 16,0 0 188-16,0 0 34 0,0 0 6 0,0 0 2 15,0 0-123-15,0 0-25 0,0 0-5 0,0 0-1 16,0 0-23-16,0 0-5 0,0 0 0 0,0 0-1 15,0 0-6-15,8-4-1 0,1 1 0 0,4-1 0 16,-4 4-1-16,4-4-1 0,-4 4 0 0,9-8 0 16,-5 4-5-16,9 0-1 0,0 0 0 0,4-7 0 15,5 7 4-15,-1 0 0 0,1-8 0 0,4 8 0 16,5 0-20-16,3-7-4 0,-3 7-1 0,-1 0 0 16,1 4-3-16,-1 0-8 0,-3-8 12 0,-1 4-4 15,0 0-8-15,4 0 12 0,-4 4-12 0,0 0 12 0,0-11 6 16,5 3 2-16,4-4 0 0,-5 0 0 15,1 8 6-15,-5-7 2 0,4 3 0 0,1-4 0 16,-5 4-28-16,4-3 0 0,-8 3 0 0,4-4 0 0,-8 4 0 0,-5 1 0 16,-5 3 0-16,5-4 8 0,-4 0-8 0,-5 4 0 15,0 0 0-15,0 0 8 0,-4 1-8 0,-9 3 0 16,0 0-12-16,0 0 12 16,0 0-72-16,0 0-8 0,0 0 0 0,0 0-546 15,0 0-109-15</inkml:trace>
  <inkml:trace contextRef="#ctx0" brushRef="#br0" timeOffset="120843.852">10482 230 576 0,'0'0'51'0,"0"0"-41"15,0 0-10-15,0 0 0 0,0 0 171 0,0 0 32 16,0 0 6-16,0 0 2 0,0 0-89 0,0 0-18 16,0 0-3-16,0 0-1 0,0 0-47 0,0 0-9 15,0 0-3-15,0 0 0 0,0 0-21 0,0 12-4 16,-5 4 0-16,1 3-1 0,-9 1 1 0,0-1 0 16,-1 8 0-16,-3 5 0 0,-1 6 0 0,1 5 0 15,-10 8 0-15,6 8 0 0,-6 7 7 0,1 4 1 16,-5 4 1-16,5 0 0 0,0-4 7 0,-1 1 2 15,1-1 0-15,4-8 0 0,0-3-4 0,0-1-1 16,5-11 0-16,-5 0 0 0,0 4-12 0,4-9-2 16,9 1-1-16,1 0 0 0,-6-8-14 0,1-3 0 15,0-5 0-15,0-4 0 0,4-3 0 0,0-5-15 16,5-3 2-16,-5-4 0 16,9-8-105-16,0 0-21 0,0 0-4 0</inkml:trace>
  <inkml:trace contextRef="#ctx0" brushRef="#br0" timeOffset="121887.7779">11447-343 759 0,'0'0'33'0,"0"0"8"0,0 0-33 0,0 0-8 0,0 0 0 0,4-4 0 16,-4-8 64-16,0 5 10 0,0-1 2 0,0 8 1 15,5-8-21-15,3 0-4 0,-3 4 0 16,-5 4-1-16,0 0 10 0,4-11 3 0,-4 11 0 0,0 0 0 15,0 0-15-15,0 0-2 0,0 0-1 0,0 0 0 16,0 0-22-16,0 0-5 0,0 0-1 0,0 0 0 16,0 0 10-16,0 0 3 0,0 0 0 0,0 11 0 15,-4 1-31-15,4 0 8 0,-5 3-8 0,-3 5 0 16,-1 7 15-16,0-4 0 0,-4 13 0 0,-5-1 0 16,1 8-3-16,-1 7-1 0,-8 5 0 0,0 11 0 15,-1 8 3-15,5 4 1 0,0 0 0 0,-4 4 0 16,-5 0 3-16,5 0 1 0,0 0 0 0,4-4 0 15,0-4-9-15,0 0-2 0,4-12 0 0,-4-3 0 0,5-5 0 0,-1 1 0 16,1-4 0-16,-1-8 0 0,-4 3 5 0,9-10 1 16,-4 3 0-16,-1-4 0 0,5-8-2 0,0-8 0 15,0-3 0-15,4 0 0 0,0-5 6 0,5-3 1 16,-5 0 0-16,9-8 0 0,0 0 2 0,4-8 1 16,-4-4 0-16,5-3 0 0,-1-5-14 0,9-3-8 15,-4-4 10-15,4-5-10 0,5-3 0 0,4-4 0 16,-5 0 0-16,10 0 0 0,-6-4 0 0,6 4 0 15,-5 0 0-15,0 4 0 0,-5 4 0 0,10 12-8 16,-6 3 8-16,-3 4 0 0,0 5 0 0,-1 3 0 16,5 4 0-16,0 11 0 0,-4-7-8 0,-1 4 8 15,5 4 0-15,-9 3 0 0,0-7-9 0,-4 4 9 16,0 0 0-16,8-1-9 0,1 1 9 0,0 4-13 16,-1-1 5-16,5-7 8 0,0 4-11 0,0-1 11 15,0-3-8-15,4 4 8 0,0-4-11 0,-4-1 11 0,0-3-13 16,5 0 5-16,-5 0 8 0,4 0 0 0,-4-8 0 0,4 4 0 15,1-4 0-15,-1 0 0 0,0-3 0 0,9 3-8 16,0-8 8-16,0 4 0 0,-8-4 0 0,-1 5 0 16,9-9 9-16,-4 4-9 0,-5 1 12 0,5-9-12 15,-5 1 8-15,-4 3-8 0,0 4 0 0,-9-7 0 16,5-1 8-16,-5 1-8 0,-4-1 12 0,0 1-12 16,-5 3 26-16,0-3-2 0,-8-1 0 0,4 1 0 15,-9 7-8-15,0-7-3 0,-4-1 0 0,0 4 0 16,-4 1-13-16,-1 3 0 0,-4 0 0 0,0 5 0 15,5 3 0-15,-1 4-10 0,-4 0 2 0,0 0 0 16,0 8 8-16,0-5-12 0,5 1 12 0,-5 8-12 0,4 4 12 0,1 7-8 16,-1-3 8-16,1 7-8 0,-1 8 8 0,5 4 0 15,4 4 0-15,0-4 0 0,1-4 8 0,3 0-8 16,1 0 10-16,4-4-10 0,4 1 10 0,1-5-10 16,3 0 10-16,5 0-10 0,1-3 0 0,8 3 8 15,0-7-8-15,-1-1 0 0,10-3 0 0,-5 3 0 16,5-11-12-16,4 4-692 15,5-8-140-15</inkml:trace>
  <inkml:trace contextRef="#ctx0" brushRef="#br0" timeOffset="122960.4512">14312 523 460 0,'0'0'20'0,"0"0"5"0,0 0-25 0,0 0 0 16,0 0 0-16,0 0 0 0,0 0 149 0,4-4 25 16,-4-8 5-16,0 0 1 0,0 12-95 0,0 0-18 15,0 0-4-15,0-7-1 0,0 3-25 0,0 4-5 16,-9-8 0-16,5 4-1 0,0 0 4 0,-1 0 1 15,-4 4 0-15,1-4 0 0,-1 4-13 0,0-4-3 16,-4 4 0-16,0 0 0 0,0 0-12 0,-9 0-8 0,4 0 8 16,-8 4-8-16,0 0 0 0,-5 0 8 0,0 0-8 0,0 4 0 15,5 0 9-15,4-5-9 0,-4 5 12 0,-1 0-12 16,6 4 0-16,-6-4 0 0,5 3 0 0,0-3 0 16,0 8 19-16,0-1 3 0,5-7 1 0,-5 12 0 15,4-1-5-15,1 4-1 0,4 5 0 0,4 3 0 16,-4 4-17-16,0-4 8 0,-1 8-8 0,6 8 0 15,-1-4 0-15,-4 8 0 0,8-8 0 0,-3-1 0 16,8 1 0-16,0 0 0 0,0 0 0 0,4-4 0 16,0 0 15-16,5-4-4 0,0 0-1 0,4-3 0 0,0-5-10 0,5-8 0 15,-1 1 9-15,5-5-9 16,5-11-8-16,8 0-7 0,4-8-1 0</inkml:trace>
  <inkml:trace contextRef="#ctx0" brushRef="#br0" timeOffset="123506.2119">14974-136 1177 0,'0'0'52'0,"9"-8"11"16,0 0-51-16,0 0-12 0,-1 4 0 0,6-7 0 16,-10 3 64-16,5 8 9 0,-5-12 3 0,-4 12 0 0,4-8-20 0,-4 8-3 15,0 0-1-15,0 0 0 0,0 0-8 0,0 0-3 16,0 0 0-16,0 0 0 0,0 0-24 0,0 0-5 16,0 0 0-16,-8 4-1 0,3 0 7 0,-3 8 2 15,3-8 0-15,-4 4 0 0,5 3 12 0,-5 5 4 16,5 3 0-16,-5 1 0 0,0 3-13 0,0 5-3 15,5 7 0-15,-5 4 0 0,1 0-6 0,-1 7-2 16,0 5 0-16,-4 4 0 0,4 3 16 0,-4-7 4 16,-5 7 0-16,1 5 0 0,-1-5-22 0,-4 5-10 15,0-5 10-15,0 5-10 0,1-5 0 0,-6-11 8 16,5 4-8-16,5-5 0 0,8-3 0 0,-4 0 0 16,8-4 0-16,-8-12 0 0,9 1 0 0,-5 3-12 15,9-12 3-15,0 1 0 16,0-8-113-16,0-5-22 0,0 1-5 0,0-8-1 0</inkml:trace>
  <inkml:trace contextRef="#ctx0" brushRef="#br0" timeOffset="124417.9674">15681 663 1148 0,'0'0'51'0,"0"0"10"0,0 0-49 0,0 0-12 0,0 0 0 0,0 0 0 16,0 0 73-16,0 0 12 0,0-16 3 0,4 9 0 15,-4-1-40-15,0 8-8 0,0 0-2 0,0-12 0 16,0 4 13-16,0-3 2 0,0 11 1 0,-4-12 0 16,-1 4-27-16,5-4-6 0,-4 1-1 0,4 11 0 0,-9-8-4 0,5 0 0 15,-5 4-1-15,0-4 0 0,0 5-15 0,-4-1 0 16,0 0 0-16,-5 4-10 0,5-8 18 0,-4 8 3 15,-5 0 1-15,0 0 0 0,4 8-12 0,-8-4 0 16,0 0 0-16,-1 7-11 0,10-3 11 0,-5 4 0 16,0-1 0-16,-4 17 0 0,-1-9 0 0,1 9 0 15,4 11 0-15,-4-8-8 0,-1 8 8 0,5-4 0 16,5 4 0-16,4 0-8 0,-5-4 8 0,5-4-10 16,4 0 10-16,5 1-10 0,-5-5-1 0,9 0 0 15,0-7 0-15,4-5 0 0,5 1 11 0,0-1-12 16,0-11 12-16,4 0-12 0,5-4 12 0,-1-8 0 15,1 1 0-15,4-5 0 0,-1 0 0 0,6-3 12 16,-1-5-2-16,0 1-1 0,-4-1 7 0,5-15 0 16,-1 4 1-16,5-8 0 0,-5 0 13 0,-4 0 2 0,4-4 1 15,1 4 0-15,-1-4-9 0,-4 12-1 0,-5 0-1 0,1 7 0 16,-9 5-22-16,0 3 8 0,-1 4-8 0,-8 12 0 16,0 0 0-16,0 0 0 0,0 0 0 0,0 8 0 15,5 12 30-15,-5-5 2 0,-5 13 0 0,5-1 0 16,0 0-32-16,-4 8 0 0,4-3 0 0,0 3 0 15,0-4-28 1,0-4-3-16,0 4 0 0,4-7 0 0,5-1-85 0,-4 1-18 0,-1-9-3 16</inkml:trace>
  <inkml:trace contextRef="#ctx0" brushRef="#br0" timeOffset="124884.2948">16238 433 1681 0,'0'0'36'0,"-5"-8"8"0,1 4 2 0,0-4 2 0,4 8-38 0,0 0-10 0,-5-7 0 0,1 3 0 16,-1-4 32-16,5 8 5 0,-4 0 1 0,4 0 0 15,-9 0-29-15,1-8-9 0,-1 8 0 0,0-4 0 16,0 4 0-16,0 4 0 0,1 4 0 0,-1-8 0 16,-4 8 0-16,0 3 0 0,-1-3 0 0,1 4 0 15,0-4 0-15,4 7 0 0,1 1 0 0,-1 3 0 16,0-3 0-16,5 4 0 0,-1-1 0 0,5 1 0 15,0-5 0-15,5 5 0 0,-1-5 0 0,9 5 0 16,5 7-20-16,4-15-4 0,4 3 0 0,5 1-1 16,-5 0 41-16,0-5 9 0,1 5 2 0,-5 3 0 15,-5-3-9-15,-4 7-2 0,0-11 0 0,-8 4 0 16,-1 3 36-16,-8 1 6 0,-1-1 2 0,-8 5 0 16,0-5-17-16,-9 1-3 0,-4-1-1 0,0 1 0 15,-5 3-39-15,0-7 0 0,0-1 0 0,5 1 0 16,4-5-94-16,0 1-23 0,5-4-5 0</inkml:trace>
  <inkml:trace contextRef="#ctx0" brushRef="#br0" timeOffset="125475.7363">16944 375 1414 0,'0'0'31'0,"0"0"6"0,0 0 2 0,0 0 1 0,0 0-32 16,0 0-8-16,-4-8 0 0,-5 8 0 16,0 0 93-16,0 0 17 0,-4-4 3 0,0 4 1 0,0 4-50 0,0 4-9 15,4-8-3-15,-4 0 0 0,-5 3-28 0,5 1-7 16,-4 8-1-16,-5-12 0 0,4 8-16 0,1 3 0 15,-5 1 0-15,4 0 0 0,-4-4 0 0,0 3 0 16,0 1 0-16,5 4 0 0,-5-1 0 0,4 5 0 16,9-12 0-16,1 11 0 0,-5-3 0 0,4-1-9 15,9 5 9-15,-5-9 0 0,10 1-12 0,4 8 2 16,-1-5 1-16,5 1 0 0,1-1 9 0,8 1-8 16,-5 4 8-16,1-9-8 0,-1 9 8 0,1-1 0 15,4-3 0-15,0 3-8 0,-9 1 8 0,4-1 0 16,-4 1 8-16,1-1-8 0,-6-3 35 0,-3 3 2 15,-5 1 1-15,-5-1 0 0,-8 5 11 0,0-5 3 16,-4 1 0-16,-5-1 0 0,0 1-34 0,0 3-6 16,-5-3-2-16,1-5 0 0,4 1-10 0,0-4 0 15,-4 3-10-15,0-7-691 16,4 4-139-16</inkml:trace>
  <inkml:trace contextRef="#ctx0" brushRef="#br0" timeOffset="126602.5586">20107 105 288 0,'0'0'12'0,"0"0"4"0,0 0-16 0,0 0 0 0,9-7 0 0,0 3 0 15,4-4 204-15,-13 8 37 0,0 0 8 0,0 0 2 16,0 0-153-16,0 0-30 0,-9 0-7 0,5-12-1 16,-9 8-14-16,4 0-3 0,0 1-1 0,0-1 0 15,-4 0-16-15,-4 4-3 0,-10-8-1 0,10 8 0 16,4 0-11-16,-5 4-3 0,-8-8 0 0,4 4 0 15,4 0 0-15,-4 0 0 0,0 4 0 0,-4 0 0 0,0-4-8 16,4 4 0-16,4 0 0 0,-4-1 0 0,-8 5 8 16,-1 4-8-16,5-8 12 0,-1 4-4 0,-3 3-8 15,-5 5 0-15,4-4 0 0,0 7 8 0,9 1 45 16,-9 3 9-16,-8-3 2 0,-1 11 0 0,10-8-37 0,-1 1-7 16,0 7-2-16,1-8 0 0,3 4 6 0,5 8 0 15,0-11 1-15,5 7 0 0,-9 4-13 0,12 4-4 16,10 0 0-16,-5 0 0 0,5 4 20 0,-1-4 3 15,5 0 1-15,5-4 0 0,-1 4-20 0,5-4-3 16,0 0-1-16,4-7 0 0,9-1 4 0,4-8 0 16,-8 5 0-16,12-5 0 0,6-3 2 0,-1 0 1 15,4-5 0-15,1-3 0 0,-10 0-15 0,14-8 0 16,0-4 0-16,4 0 0 16,-4-4-116-16,9-3-16 0,0-5-3 0,4-4-486 0,0-3-98 0</inkml:trace>
  <inkml:trace contextRef="#ctx0" brushRef="#br0" timeOffset="127063.4805">20730 402 1130 0,'0'0'50'0,"0"0"10"0,-4-8-48 0,0 8-12 16,-1-12 0-16,-4 5 0 0,1-5 100 0,3 4 16 15,-8 0 4-15,9 0 1 0,-1 1-47 0,5 7-10 16,0 0-1-16,0 0-1 0,0 0-42 0,0 0-8 16,-8 0-1-16,8 0-1 0,-14-4-10 0,1 8 0 15,0 0 9-15,0 3-9 0,0 1 47 0,-5 4 5 16,5 0 0-16,0-1 1 0,-5 1-36 0,5 3-7 16,-4 5-2-16,3-1 0 0,-3 5-8 0,8-5 0 15,-4 5 0-15,0-1 0 0,4 12 0 0,0-7 0 16,0-1 0-16,5 4 0 0,0 8 0 0,4-12-14 15,4-3 3-15,0-1 1 0,1 1 10 0,4 3 0 16,4-15 0-16,0 3 0 0,5-3 0 0,-1-12 0 16,1 4 0-16,4-8 0 0,-1 4 0 0,6-12 14 15,4 4-3-15,-5-3-1 0,0-5 0 0,0 4 0 16,1-11 0-16,-1 3 0 0,-4-3 29 0,0 4 5 16,0-13 2-16,-5 5 0 0,1-8-19 0,0 4-4 15,-5-8-1-15,0 0 0 0,0 4-10 0,0 3-3 0,-4-3 0 16,4 4 0-16,-4 0-9 0,0 8 0 0,-5-1 0 0,0 5 0 15,-8 3 0-15,0 1 0 0,-1 7 0 0,-3-4 0 16,-10 12-19-16,0 0 1 0,-3 0 0 0,-6 4 0 16,-8 8-46-1,0 3-8-15,0-3-3 0,0 4-871 0</inkml:trace>
  <inkml:trace contextRef="#ctx0" brushRef="#br0" timeOffset="127730.2657">21349 456 1443 0,'0'0'32'0,"0"0"6"0,0 0 2 0,0 0 0 0,0 0-32 0,0 0-8 15,0 0 0-15,0 0 0 0,0 0 103 0,0 0 18 16,4-4 4-16,5-3 1 0,0 3-54 0,4 4-12 16,0-4-1-16,5 4-1 0,4 0-28 0,4-4-6 15,9 4 0-15,0 0-1 0,0 0-3 0,0 0 0 16,5 0 0-16,-1 0 0 0,-4 0-32 0,1-8-6 16,-1 4-2-16,4 0-964 0</inkml:trace>
  <inkml:trace contextRef="#ctx0" brushRef="#br0" timeOffset="128825.0955">22841-12 1267 0,'8'-7'28'0,"-8"7"5"0,0 0 2 0,0 0 1 0,0 0-36 0,0 0 0 15,-4-12 0-15,4 12 0 0,0 0 109 0,-4-8 15 16,-1-7 4-16,5 15 0 0,0 0-112 0,0 0-16 16,0 0-14-16,0 0 2 0,-4-12 12 0,4 12 0 15,0 0 0-15,0 0 8 0,0 0 0 0,0 0 0 16,0 0 0-16,0 0 0 0,0 0-8 0,0 0 0 15,0 0 0-15,-9 8 0 0,-4-8 52 0,0 7 10 16,0 5 2-16,4-4 0 0,4 4-52 0,-3-1-12 0,-5 5 0 0,-1 0 0 16,1-1 0-16,0 5 0 0,-5 7 0 0,1 0 0 15,-5 12 0-15,4-4 0 0,1 8 0 0,-5-4 0 16,4 8 0-16,-4-8 0 0,5 4 0 0,-1 0 0 16,1 0 54-16,4-4 8 0,-1 0 2 0,6 4 0 15,-5-8-64-15,4 8 0 0,0-16 0 0,0 8-10 16,5-8 10-16,-5-3 0 0,0 7 0 0,1-12 0 15,-1-11 0-15,4 8-8 0,1-8 0 0,-5-1 0 16,9-7 8-16,0 0 0 0,0 0 0 0,0 0 0 16,0 0 24-16,0 0 6 0,5-11 2 0,-5 3 0 15,4-12-21-15,0 5-11 0,1-1 12 0,-1 1-12 16,1-1 18-16,-1-4-3 0,5 1-1 0,-5-4 0 0,0 3-6 16,1-7 0-16,-5 3-8 0,0 1 12 0,0 0-12 0,0-1 0 15,0 1 0-15,0-8 0 0,0 3 0 0,0 1 0 16,4 0 0-16,1-1 0 0,-1-3 20 0,5 0-3 15,0 4 0-15,-1-8 0 0,5 0-17 0,1 7 0 16,-1-7 0-16,0 4 0 0,5 0 0 0,3 3 0 16,6 9 0-16,-1-8 0 0,0 7-15 0,1 1-6 15,-1 3-2-15,0 4 0 0,-4 1 37 0,0 3 7 16,-4 4 2-16,-1-4 0 0,-3 8-32 0,-6 0-7 16,1 0 0-16,-9 0-1 0,0 0 27 0,0 0 6 15,0 0 0-15,0 0 1 0,0 0-25 0,0 0-6 16,0 0-1-16,0 0 0 0,0 0 24 0,0 0 5 15,0 0 1-15,0 0 0 0,4 8-26 0,-4-8-5 16,5 12 0-16,-5-1-1 0,4 5 17 0,-4-4 0 0,5 7 0 16,-1-3 0-16,-4 7 10 0,4 4 6 0,1 5 0 15,-1 7 1-15,1 0-17 0,-5 4 0 0,0-1 0 0,4 9 0 16,5-4 0-16,-5 7 0 0,-4-11 0 0,5 8 0 16,-1-8-12-16,0 0-7 0,-4-4-1 0,5 4 0 15,-1-8 20-15,0 0 0 0,1-4 0 0,4-7 0 16,-5-5 0-16,0-3 0 0,5-1 0 0,0-3 0 15,-5-4 8-15,-4-8-8 0,0 0 0 0,9 4 9 16,4-4-9-16,-4-4 0 0,0 0 0 0,0-8 0 16,-1 4 36-16,-3-11 3 0,4 3 0 0,-5-3 0 0,5-5 5 15,-1 1 0-15,1-4 1 0,-4-1 0 0,8 1-10 0,-9-4-3 16,5 0 0-16,4 3 0 0,-4-3-22 16,4 8-10-16,0-8 8 0,5 3-8 0,-1 5 22 0,-4-1-1 15,9-7 0-15,-4 4 0 0,-1-4-34 0,5 0-7 16,0 7-2-16,0-15 0 0,5 8 35 0,-1 0 7 15,-4 7 2-15,0-7 0 0,-9 8-22 0,5 3 0 16,3 5 0-16,-7-5 0 16,-6 1-47-16,-3 7-13 0,8 0-4 0,0 1 0 15,-8-1 0-15,3 4 0 0,-3-4 0 0,3 9-682 16,-8 3-137-16</inkml:trace>
  <inkml:trace contextRef="#ctx0" brushRef="#br0" timeOffset="129410.1591">23929 125 1267 0,'0'0'56'0,"0"0"12"0,0 0-55 0,4-12-13 15,0 4 0-15,-4 8 0 0,0 0 105 0,0-15 19 16,5-1 3-16,-1 5 1 0,1 3-53 0,-1 0-11 16,-4 0-1-16,9 0-1 0,-9 8-10 0,0 0-3 15,9-7 0-15,-1 3 0 0,-8 4-13 0,0 0-2 16,0 0-1-16,0 0 0 0,9 7-8 0,0-3-1 15,-9-4-1-15,0 8 0 16,-5 8 1-16,-3-1 1 0,-1 9 0 0,0-1 0 0,-4 8-25 0,0 4 0 0,0 1 0 16,-5 18 0-16,1 1 0 0,-1-1 0 0,0-3 0 15,-3 4 0-15,-1-1 0 0,-5 1 0 0,1-12 0 0,4 7 0 16,0-7 56-16,0 0 7 0,-4-4 1 0,8-4 0 31,-4 0-78-31,9-19-15 0,4 7-3 0,-4-3-1 0,4-5 53 0,1-3 10 0,-1 8 2 0,0-16 1 16,-4 11-76-1,4-11-15-15,0 0-3 0,5 0-1 0,4-4-106 16,0 0-20-16,0 0-5 0,-9-8-691 0</inkml:trace>
  <inkml:trace contextRef="#ctx0" brushRef="#br0" timeOffset="129838.1872">23648 258 1497 0,'-13'-4'32'0,"4"0"8"0,9-4 0 0,4 0 4 0,5 4-36 0,0-11-8 16,0 7 0-16,4-4 0 0,4 0 104 0,1 1 20 16,4 3 3-16,-5-8 1 0,10 12-52 0,-1-7-9 15,-4 3-3-15,4-8 0 0,1 12-51 0,-1-7-13 16,0 3 0-16,1-4 0 0,-1 4 0 0,0 5 0 15,5-5 0-15,-5 0 0 0,-4 0 13 0,5 8 0 16,-1-8 0-16,5 4 0 0,-1 1-13 0,-3-1-18 16,-1 4 4-16,5 0 1 0,-1 0 21 0,1 0 4 0,-9 4 0 15,4 3 1-15,-4 1-13 0,0-4-18 0,0 8 4 16,-4-1 1-16,-5 9 21 0,-4-1 4 0,-1-7 0 16,-8 4 1-16,0-1-13 0,0 1-18 0,-4 3 4 0,0-3 1 15,-5 4 65-15,-4-5 14 0,-5 1 2 0,1 3 1 16,-1-11-8-16,-4 8-1 0,-4-1-1 0,-1-7 0 15,6 4-59-15,-6-1-27 0,-4-3 3 0,5 0 0 16,0 0 24-16,-5 4 0 0,-8-12 0 0,-1 7 8 16,-4-3 9-16,9 4 3 0,-4-8 0 0,4 0 0 15,0 4-47-15,-1-4-9 0,6-4-1 16,8 4-1-16,-5 0-158 0,10 0-31 0</inkml:trace>
  <inkml:trace contextRef="#ctx0" brushRef="#br0" timeOffset="135986.6117">27009 375 831 0,'0'0'36'0,"0"0"9"0,0 0-36 0,0 0-9 0,0 0 0 0,0 0 0 15,0 0 48-15,0 0 7 0,0 0 1 0,0 0 1 16,0 0 6-16,0 0 1 0,8-12 0 0,-8 12 0 16,0 0 0-16,0 0 0 0,9-12 0 0,-9 12 0 15,0 0-33-15,0 0-7 0,0 0 0 0,0 0-1 16,0 0-37-16,0 0-7 0,0 0-2 0,0 0 0 16,0 0 23-16,0 0 0 0,0 12 0 0,-4 0 0 0,-1-1 25 15,1 5 10-15,-9 3 1 0,4 5 1 0,0-5-29 0,-4 5-8 16,4-1 0-16,1 4 0 0,-1-7 0 0,0 7 0 15,5 0 0-15,4-3 0 0,0 3 0 0,4-7-8 16,0-1 8-16,1 1-12 0,4-1 12 0,-1-7 0 16,-3-1 0-16,3 5 0 15,1-4-27-15,-4-4-3 0,3-1-1 0,-8-7 0 0,14 0 58 0,-6 0 11 16,5 0 2-16,1 0 1 0,-1-7-14 0,0-1-3 16,0 0-1-16,5 0 0 0,-5-4-5 0,0-7-1 15,5 3 0-15,-5-3 0 0,4 3 24 0,1-3 5 16,-1-5 1-16,5 5 0 0,-4-1-47 0,4 5-18 15,4-5 1-15,0 1 0 0,1-1 17 0,3 1 0 16,-8 3 0-16,9 1 0 0,-5-1 10 0,1 4 6 0,-1-3 0 16,0 7 1-16,1 4-17 0,-10-8 0 0,1 8 0 15,-1 0 0-15,-3 4-8 0,-14 0-6 0,8 0-1 0,-8 0 0 16,9 8 15-16,-9-8 0 0,4 12 0 0,5-8 0 16,-4 11 14-16,-1-3-1 0,-8 0 0 0,4 0 0 15,0 3-13-15,-5 1 0 0,1-5 0 0,-1 5 0 16,-3-4 0-16,-1 7 0 0,0-11-12 0,0 4 12 15,-4-1 0-15,0 1 0 0,-4-4 8 0,3 4-8 16,-8-5 57-16,5 1 6 0,-1 0 1 0,1-4 0 16,-1 4-40-16,1 0-7 0,-10-5-1 0,5 1-1 15,-4-4-6-15,0 0-1 0,4 0 0 0,0 0 0 16,-4-7-8-16,4 7-11 0,0 0 3 0,0-12 0 16,0 4-40-16,4-4-8 0,5-3-2 0,0 3-572 15,0-4-114-15</inkml:trace>
  <inkml:trace contextRef="#ctx0" brushRef="#br0" timeOffset="136150.8829">27605-39 172 0,'0'0'16'0,"0"0"-16"16,0 0 0-16,0 0 0 0,5-8 348 0,-5 8 68 15,0 0 12-15,0 0 4 0,-5-7-312 0,5 7-61 16,0 0-13-16,0 0-2 15,0 0-130-15,0 0-26 0,0 0-4 0,0 0-2 0</inkml:trace>
  <inkml:trace contextRef="#ctx0" brushRef="#br0" timeOffset="137858.7711">27438 86 576 0,'0'0'25'0,"0"0"6"0,0 0-31 0,0 0 0 16,-4 0 0-16,4 0 0 0,0 0 57 0,0 0 6 16,0 0 1-16,0 0 0 0,0 0 0 0,0 0 0 0,0 0 0 0,0 0 0 15,0-8-52-15,0 8-12 0,0 0 0 0,0 0 0 16,0 0 105-16,0 0 19 0,-4-4 3 0,4 4 1 15,8-4-103-15,-3 0-25 0,-1 4 0 0,-4 0 0 16,0 0 38-16,0-3 2 0,5-1 1 0,-5 4 0 16,0 0-29-16,0 0-12 0,0 0 8 0,0 0-8 15,4-4 12-15,-4 4-4 0,0 0 0 0,0 0 0 16,0 0-24-16,0 0-4 0,0 0-2 0,0 0-465 16,0 0-93-16</inkml:trace>
  <inkml:trace contextRef="#ctx0" brushRef="#br0" timeOffset="139918.1801">1611 2363 874 0,'0'0'19'0,"4"-7"4"0,0-1 1 0,5 4 1 0,-9 0-25 0,0 4 0 0,5-8 0 0,-1 4 0 16,0 0 56-16,-4 4 7 0,0-7 1 0,0 7 0 15,0 0-24-15,0 0-4 0,0 0 0 0,0 0-1 16,0 0 5-16,0 0 0 0,0 0 1 0,0 0 0 15,0 0-13-15,0 0-4 0,0 0 0 0,-4 11 0 16,4 5 4-16,-4 3 0 0,-1 9 0 0,-8 15 0 16,4-8-18-16,0 15-10 0,1 9 12 0,-5 3-12 15,-1 12 12-15,6 8-12 0,-14 0 12 0,4 4-12 16,-4 4 21-16,0-5-2 0,-8 9-1 0,-6-8 0 16,-3 0-18-16,4-4 0 0,4-4 0 0,-8-4 0 0,4-4 23 15,-1 4-3-15,6-16 0 0,-1 5 0 0,9-9-20 0,-4-3 0 16,4-8 0-16,4-8-8 0,10-8-6 0,-6-7-1 15,10-4 0-15,4-1 0 16,0-7-34-16,0-8-7 0,9 0-2 0,4-4-631 16</inkml:trace>
  <inkml:trace contextRef="#ctx0" brushRef="#br0" timeOffset="139437.5456">904 2960 518 0,'0'0'46'0,"0"0"-37"16,0 0-9-16,-9 8 0 0,9-8 77 0,-4 8 14 15,-5-4 2-15,9-4 1 0,-8 11-22 0,8-11-4 0,-5 4 0 16,5-4-1-16,0 0 3 0,0 0 1 15,0 0 0-15,0 0 0 0,0 0-23 0,0 0-4 16,0 0 0-16,5 12-1 0,3-4-11 0,5 3-1 0,1 1-1 0,3 4 0 16,-4-1-16-16,9 1-3 0,0-4-1 0,0 3 0 15,9 1-10-15,0-5 8 0,8 1-8 0,5-8 8 16,-13 4-8-16,13-8 12 0,-9 0-12 0,9-4 12 16,-5 0 8-16,5 0 3 0,-5-4 0 0,1 1 0 15,-1-1-3-15,-4 0 0 0,-4 4 0 0,0-4 0 16,0 0-9-16,-5 1-3 0,-4-1 0 0,0 8 0 15,4-4-8-15,-8-4 0 0,4 4 0 0,-5 0 0 16,-4 0 0-16,0 1 0 0,5-1 0 0,-5 4-11 16,-4 0-144-16,-9 0-29 0,0 0-5 15,0 0-2-15</inkml:trace>
  <inkml:trace contextRef="#ctx0" brushRef="#br0" timeOffset="140788.4433">2076 2375 403 0,'0'-4'36'0,"0"-8"-36"0,8 1 0 0,-3-5 0 16,12 1 82-16,-12-1 10 0,4 4 1 0,-1-7 1 15,1-1-22-15,4 5-5 0,-13 3-1 0,5 0 0 16,-1 5-21-16,-4 7-4 0,0 0-1 0,0 0 0 15,0-12 1-15,0 12 0 0,0 0 0 0,0-8 0 16,0 8 6-16,0 0 1 0,0 0 0 0,0 0 0 16,0 0 1-16,0 0 1 0,0 0 0 0,0 0 0 15,0 0-12-15,0 0-2 0,0-8-1 0,0 8 0 16,0 0-11-16,0 0-3 0,0 0 0 0,4-8 0 16,1 1-8-16,-5 7-1 0,0 0-1 0,0 0 0 0,4-12-2 15,-4 12 0-15,0 0 0 0,0 0 0 0,0 0-1 0,0 0-8 16,0 0 12-16,0 0-4 0,0 0 8 15,0 12 0-15,-9-5 1 0,9 5 0 0,-4 8-9 0,-5-1-8 16,9 1 9-16,-9 3-9 0,1 8 0 0,3 0 0 16,-3 8 0-16,-1 4 0 0,4 8 8 0,-12 7-8 15,4 9 0-15,-14 7 0 0,1 4 0 0,4 4 0 16,-9 4 0-16,1 3 0 0,3 1 0 0,-3 0 8 16,-1-8-8-16,5-1 0 0,-1-6 0 0,5-5 0 15,-4-8 0-15,4-3 0 0,5-13 0 0,-1 1 0 16,0-4 8-16,5-8-8 0,4-4 0 0,-4-11 9 15,5-1-9-15,3-7 8 0,-4 0 8 0,9-12 0 16,0 0 1-16,0 0 0 0,0 0 3 0,9-16 1 16,-9-7 0-16,13-1 0 0,0 1-21 0,1-8 9 0,3 0-9 0,10-4 0 15,-6-1 12-15,6-3-12 0,-1-3 12 0,-4 6-12 16,4 5 0-16,1 4 0 0,-5 4 0 0,0-1-12 16,4 5 12-16,0 7 0 0,-4 0 0 0,0 12-9 15,0 4 9-15,-4 8 0 0,-1 3 0 0,5-3 0 16,4 4 0-16,-4 3-8 0,0 1 8 0,9-5 0 15,-13 1-11-15,8 0 11 0,-4-1-13 0,8-3 5 16,1-4-4-16,0-4-1 0,-5-4 0 0,5 0 0 16,-5-4 13-16,5 0 0 0,0-4 0 0,-5-4-9 15,-4 1 9-15,0 3 0 0,0-4 0 0,0 4 0 16,-5-7 0-16,5-1 0 0,-4 4 0 0,-1-3 0 16,1 3 0-16,-5-4 0 0,0-3 0 0,0 7 0 0,1 1 8 15,-1-5-8-15,-5-4 10 0,-3 5-10 0,4-5 10 0,-9 5-10 16,0-5 10-16,0 5-10 0,-9-5 8 0,4 5-8 15,-3-5 0-15,-5 4 9 0,4 5-9 0,-9-1 0 16,5 4 0-16,-9 4 8 0,5 12-8 0,-5-4 0 16,0 8 0-16,0 3 0 0,-5 5 0 0,1-1 0 15,0 5 9-15,-1-1-9 0,6 4 0 0,-1-3 0 16,0 3 0-16,8 0 0 0,6 1 0 0,-5 7 0 16,-1-4 0-16,10 0 0 0,4 0 0 0,0 5 0 15,0-5-10-15,4 0 10 0,5 0 0 0,0-4 9 16,8-3 1-16,1 3 0 0,8-3-10 0,-4 3 0 15,0-8 0-15,5 5 0 16,8-5-28-16,0-7-8 0,9 0-2 0,0-1-889 0</inkml:trace>
  <inkml:trace contextRef="#ctx0" brushRef="#br0" timeOffset="141658.6254">4923 2652 633 0,'-9'-4'56'0,"0"-4"-44"16,9 0-12-16,0 8 0 0,-4-3 147 0,-5-5 27 15,5 0 6-15,4 8 0 0,0 0-68 0,-9 0-15 16,-8 0-2-16,3 0-1 0,10 12-62 0,-9-5-13 16,-13 5-3-16,4 0 0 0,4 0-16 0,1-1 0 15,-1 5 0-15,-8 3 0 0,-5 1 0 0,9-1 0 16,9-3 0-16,0 3-9 0,-14-3 9 0,10 4 0 16,4 3 0-16,8-11 0 0,-4-1 0 0,1 5 0 15,-1 0 0-15,9-5-8 0,4 1 0 0,1 4 0 16,-5-16 0-16,8 11 0 0,10 5-8 0,-9-4-2 15,4 3 0-15,-4 1 0 0,8-1 18 0,5 1 0 16,5 0-8-16,-6-1 8 0,-7 5-15 0,8-5 1 16,8 5 0-16,-3-5 0 0,-10 5 24 0,-4-5 5 15,0 1 1-15,1 0 0 0,-1 3 9 0,-9-3 3 16,-4 3 0-16,5-7 0 0,-1 4 11 0,-4-1 2 0,-13 5 1 16,4-5 0-16,-4-3-4 0,0 0-1 0,-9 3 0 15,0-3 0-15,-4 4-21 0,4-1-5 0,4 1-1 0,-4 3 0 16,-13-7 1-16,13 0 0 0,13-1 0 0,1 1 0 15,-6 0-51 1,-3-1-11-16,-1-3-1 0,9 4-796 0</inkml:trace>
  <inkml:trace contextRef="#ctx0" brushRef="#br0" timeOffset="142465.2176">5278 3175 403 0,'0'0'17'0,"0"0"5"0,-17 3-22 0,12 1 0 16,5-4 0-16,0 0 0 0,-8 4 210 0,8-4 38 15,17 0 7-15,1-4 1 0,-1 4-153 0,-4-4-31 16,-13 4-7-16,18-7-1 0,4-1-30 0,0 4-6 16,-18-4-2-16,9-4 0 0,9 1 1 0,-4-1 0 15,-14-4 0-15,9 5 0 0,1-5 8 0,3 1 1 0,1-1 1 0,-5-4 0 16,-9 5-7-16,1 3-2 0,8-3 0 0,-9-5 0 16,5 4-7-16,-9-3-1 0,0-1-1 0,4 5 0 15,-4-5-4-15,0 9-1 0,-4-1 0 16,0-8 0-16,4 9-3 0,-5-1-1 0,-12 4 0 0,8 0 0 15,0 5-10-15,0-1 8 0,1 4-8 0,-10-4 8 16,-4 8-8-16,5 0 0 0,3-1-10 0,1 5 10 16,-13 4-13-16,4 0 3 0,9-1 1 0,0 5 0 15,-1 0 9-15,1-1 0 0,0-3 0 0,9 7-8 16,13 1 8-16,-14-1 0 0,-8 1 0 0,9 3 0 16,12 1 0-16,1-1 0 0,-9 4 0 0,0 1 0 15,9-5 0-15,-5 0 0 0,9 9 0 0,-13-9 0 0,-4 0 0 0,8 1-8 16,14-1 8-16,-9-3 0 0,-9-1 0 15,9-3 0-15,8-8 0 0,5-1 0 0,0 1 0 0,0 0 0 16,-9-8 0-16,9-8 0 0,4-3 12 0,1-5-3 16,-10 4 0-16,5-7 0 0,4 3 3 0,1-3 1 15,-10-5 0-15,5-3 0 0,0 0-1 16,0-8-1-16,4 3 0 0,-8-7 0 0,-5 0 2 0,0 4 1 16,14-15 0-16,-10-1 0 0,1-4-2 0,-9 1 0 15,-1-1 0-15,10 0 0 0,4 5-4 0,-9-1-8 16,-22-4 11-16,14 5-11 0,17 7 8 0,-5-8-8 15,-13 4 0-15,1-3 0 0,4 7 0 0,-1 0 0 16,1 8 0-16,-4 8 0 0,-1-1 0 0,0 9 0 16,5 3 0-16,-4 4 0 0,-10 1 0 0,5 11 0 15,0 0 0-15,0 0 0 0,0 0 8 0,0 0-8 0,0 0 0 16,9 15 0-16,4 1 0 0,-9 7 0 0,-12 9 0 0,3-5 0 16,10 8 0-16,-5 8 0 0,-5 0 0 15,-3 7 0-15,-6 1 0 0,6 8 0 0,-1-9 0 0,-4 13 0 16,-14-1 0-16,14 4 0 0,9-3 10 0,4 3-10 15,0-4 0-15,-5-3 0 0,1-8 0 0,8-1 0 16,5-3-9-16,0-8 9 0,-13 0 0 0,17-4 0 16,4-11-24-16,-4-1 1 0,1-7 1 0,-1-9 0 15,9 5-48-15,0-8-10 16,-9-4-1-16,0-8-837 0</inkml:trace>
  <inkml:trace contextRef="#ctx0" brushRef="#br0" timeOffset="142733.0671">5629 2414 1371 0,'0'0'60'0,"0"0"14"0,-8-8-59 0,3 4-15 15,10-3 0-15,-5 7 0 0,0 0 62 0,0 0 10 16,0-8 1-16,0 8 1 0,13-4-30 0,-13 4-7 0,0 0-1 0,9-4 0 16,17 0 0-16,-9 4 0 15,-3 0 0-15,3 4 0 0,9 0 0 0,10 4 0 16,-1-4 0-16,4 3 0 0,-4-3-44 0,13 4-10 16,10-8-2-16,-1 4-568 0,-5 0-115 15</inkml:trace>
  <inkml:trace contextRef="#ctx0" brushRef="#br0" timeOffset="143335.8483">8064 2539 1220 0,'0'0'54'0,"0"0"11"0,0 0-52 0,0-8-13 16,0-4 0-16,0 12 0 0,0 0 104 0,0 0 17 15,0 0 4-15,0 0 1 0,0 0-46 0,0 0-8 16,-8 0-3-16,-6 4 0 0,1 0-32 0,0 4-6 16,0 8-2-16,0-1 0 0,-5 1-29 0,1-1 0 0,-1 5 0 15,-4 3 0-15,0 8 0 0,5 1-16 0,3-9 1 0,1 8 1 16,5 0 14-16,-1 1 0 0,9-1 0 15,0-4-9-15,9-3 9 0,-1 3 0 0,1 0 0 0,0-3-8 16,4-1 8-16,0-4-13 0,0-3 5 16,5-4 8-16,-5 3-12 0,-4-7 12 0,0 0-12 15,-1-4 12-15,6-8 0 0,-1 0 0 0,0 0 0 0,4-4 0 16,5-3 22-16,0-5 6 0,0-3 0 0,5-1 1 16,-1-3-20-16,0-5-9 0,-4 1 8 0,0 0-8 15,0-4 16-15,0 3-1 0,-9-7-1 0,5 0 0 16,-10 0-5-16,1 8-1 0,-4-8 0 0,-1-1 0 15,-4 1 0-15,-9 4-8 0,5 0 12 0,-5 4-4 16,0 7 0-16,1 8 0 0,-10-3 0 0,5 7 0 0,-5 0 4 16,1 4 0-16,-1 4 0 0,-4 8 0 0,5-4-12 0,-1 8 0 15,-4-1 0-15,5 5 0 16,-1 0-100-16,5 3-12 0,-5 5-2 0</inkml:trace>
  <inkml:trace contextRef="#ctx0" brushRef="#br0" timeOffset="143969.8818">8534 2902 1875 0,'0'0'83'0,"0"0"17"0,0 0-80 0,9-4-20 0,8-4 0 0,1 0 0 15,-1-4 59-15,5 1 7 0,13-1 2 0,5 0 0 0,4 1-43 0,-1-5-8 16,6 0-1-16,3 1-653 16,-3-5-131-16</inkml:trace>
  <inkml:trace contextRef="#ctx0" brushRef="#br0" timeOffset="143793.0926">8850 2593 1872 0,'4'-3'41'0,"9"-9"9"0,5 0 2 0,-1 4 0 0,1-11-42 0,4 3-10 0,-5 1 0 0,5-5 0 15,0-3 36-15,-4-1 4 0,-1 1 2 0,-4-4 0 16,1 3-42-16,-6 1 0 0,-3-8 0 0,-5 0 0 16,9-1 0-16,-9 1 0 0,0-4 0 0,-9 4 0 15,4 4 0-15,1-9 0 0,-5 9 0 0,0 0 0 16,1 0 10-16,-5-1-10 0,4 5 12 0,0 3-12 16,0 1 22-16,5-1-2 0,-1 1-1 0,5 3 0 15,-4 1-19-15,0 3 0 0,4 0 0 0,-5 1 0 16,5 3 0-16,0 4 0 0,-4 0 0 0,4 4 0 15,0 0 0-15,0 0 0 0,-9-4 0 0,5 8 0 16,-5 0 0-16,0 4 0 0,0-1 0 0,1 13 0 16,-1-8 0-16,0 7 0 0,-4 5 0 0,0-1 0 0,0 8 10 15,-1 4-10-15,-3 0 8 0,-1 12-8 0,1 0 8 16,-1 4-8-16,-4 7 0 0,9 5 8 0,0-1 3 0,0 8 0 16,0-4 0-16,-1 16 0 0,6 0-1 0,-1 0 0 15,0 0 0-15,0 4 0 0,1-4 3 0,3-4 1 16,1-4 0-16,4 0 0 0,4-12-1 0,-4-3 0 15,-4-1 0-15,4-7 0 0,4-8-13 0,-8-8 0 16,-1-4-12-16,5-7-670 16,0-5-134-16</inkml:trace>
  <inkml:trace contextRef="#ctx0" brushRef="#br0" timeOffset="144567.7322">11144 2558 1256 0,'0'0'56'0,"0"0"11"0,0 0-54 0,-4-11-13 15,-1 7 0-15,1-4 0 0,0 8 91 0,-5-8 15 0,4 4 3 0,-3-4 1 16,-5 1-51-16,4-1-11 0,-4 4-1 0,4-4-1 15,-9 8-31-15,5-4-7 0,-4 0 0 0,-5 4-8 16,4 4 19-16,-4 0-3 0,0-4-1 0,-4 8 0 16,0-8 1-16,-1 12 0 0,-3-5 0 0,-1 9 0 15,0-8-7-15,-4 11-1 0,0-3 0 0,4 7 0 16,-4 1-8-16,0 3 0 0,4-4 0 0,5 9 0 16,4-5 0-16,0 4 0 0,5 0 0 0,8-3 0 15,0-1 0-15,5 0 0 0,4-3-12 0,0-5 12 16,4-3-24-16,0-1 4 0,1 1 0 0,8-4 0 15,4-5 3-15,5 1 1 0,0-8 0 0,9 0 0 16,-5-11 16-16,5-1 0 0,4-8-8 0,0 1 8 16,5-1 0-16,-5-3 0 0,4-4 0 0,-8-1 9 15,0 1 35-15,-1-8 6 0,-3 0 2 0,4 4 0 0,-10-1 6 0,1-3 2 16,-4 0 0-16,-1-4 0 0,5 4-19 0,-4 0-3 16,0 0-1-16,-5 12 0 0,4-9-22 0,-4 13-5 15,-8 7-1-15,-1 0 0 0,-4 12 8 0,0 0 2 16,0 0 0-16,0 12 0 0,-9 8-28 0,5 3-6 15,0 0-1-15,-5 9 0 0,-4 3 8 0,4 4 8 16,0-4-13-16,0 8 5 16,1 0-25-16,-1-4-5 0,4 0-1 0,1 0 0 15,4-4-58-15,-4-4-12 0,4 0-3 0</inkml:trace>
  <inkml:trace contextRef="#ctx0" brushRef="#br0" timeOffset="144883.5381">11745 1856 1630 0,'5'0'36'0,"3"-7"7"0,-3-5 1 15,4 4 3-15,4-4-38 0,-5 5-9 0,-3 3 0 0,4-4 0 16,-5 4 90-16,-4 4 16 0,9 0 3 0,-9 0 1 15,0 0-60-15,0 0-12 0,0 0-2 0,-5 12-1 16,-3 7-5-16,-6 1-1 0,10 7 0 0,-9 8 0 16,4 8-19-16,-4 8-10 0,0 3 10 0,-5 9-10 15,10-1 0-15,-6 4 8 0,-3 1-8 0,8 11 0 0,0-12 0 16,0 0 11-16,1-7-11 0,3-1 10 0,1 5-10 16,0-17 0-16,4 5 9 0,-5-4-9 0,1-4 0 0,-1-4 0 15,1-8 0-15,0 0 0 16,-1-3-104-16,-4-5-16 0,1-4-4 0</inkml:trace>
  <inkml:trace contextRef="#ctx0" brushRef="#br0" timeOffset="145216.272">12158 1693 1594 0,'0'0'35'0,"13"0"7"0,-4-8 2 0,-1 4 1 0,-8 4-36 0,0 0-9 0,9 0 0 0,-9 0 0 16,9 12 98-16,0-5 18 0,-9 5 3 0,0 12 1 16,0-1-36-16,-5 8-6 0,-3 0-2 0,-1 4 0 15,0 8-19-15,0-4-4 0,0 4-1 0,1 0 0 16,3 8-32-16,1 0-6 0,-5-1-2 0,5 9 0 15,4-5-2-15,0 9-1 0,-5-1 0 0,1 8 0 16,0-3 2-16,-1-1 0 0,-4-4 0 0,1 5 0 16,-1-1-11-16,0-12 0 0,0 1 0 0,0-4 0 15,5-8-12-15,-5-4-2 0,1 0 0 0,-1-8 0 16,0 0-151-16,0-8-31 0,-17 16-5 0,22-23-2 0</inkml:trace>
  <inkml:trace contextRef="#ctx0" brushRef="#br0" timeOffset="146298.2013">14110 2469 921 0,'-13'-12'40'0,"8"4"10"0,1 4-40 0,-5-4-10 0,0-3 0 0,1-1 0 15,3 0 168-15,-3 1 31 0,3-1 6 0,-4 0 2 16,5 4-139-16,0 1-28 0,-1 3-6 0,-8-4-1 16,0 0-33-16,4 4-22 0,-4 0 3 0,-5 0 1 15,1 1 18-15,-5-1 0 0,4 4 0 0,1 0 0 16,-5 4 0-16,4 3 0 0,-4 1 0 0,0 4 9 15,5-4 26-15,-9 7 5 0,4 9 0 0,-5-1 1 16,1-3-8-16,-5 11-1 0,5 8-1 0,-5 15 0 16,-4-11-31-16,4 12 0 0,5-1 0 0,-5 5 0 15,1-4-10-15,8-9-8 0,9 1-2 0,-1-4 0 16,6-8-5-16,8-8-2 0,4-3 0 0,5-1 0 16,0-7 15-16,4-4 2 0,0-5 1 0,9-7 0 0,0-7 9 0,4-5 16 15,5-8-4-15,0 1-1 0,4-8 20 0,-5-1 4 16,5-15 1-16,5 4 0 0,-9-7 0 0,4-1 0 15,-5-4 0-15,6 0 0 0,-6-3-8 0,-3-5-2 16,-1 1 0-16,0-5 0 0,1 5-5 0,3-8-1 16,-3-1 0-16,-1 5 0 0,0 0-20 0,5 3 0 15,-5 4 0-15,5 5 0 0,-5-5 0 0,1 8-13 16,-5 4 1-16,-5 8 1 0,1 0 11 0,-1 8 0 16,-4 4 0-16,1-1 0 0,-6 12 0 0,-3 5 0 15,-1-9 0-15,-4 8 0 0,4 4 0 0,-4 0 0 16,0 4 0-16,0 0 0 0,-4-3 0 0,4 3 8 15,-4-4-8-15,-5 0 0 0,0 4 0 0,0 0 0 16,1 4 0-16,-1 3 0 0,-4-7 12 0,4 4-3 16,0 4 0-16,0 0 0 0,-4 4 3 0,0 7 1 15,0-7 0-15,0 11 0 0,0 5-5 0,-5 3 0 0,0 8-8 0,-3 0 12 16,-1 8-12-16,0 3 0 0,0 1 8 0,0 7-8 16,9 1 8-16,-1-4 0 0,1-1-8 0,0 5 12 15,4-1 17-15,1 1 3 0,-6-9 1 0,1 5 0 16,4-1-33-16,1 1 0 0,-1 0 0 0,0-12 0 15,0-1 0-15,9-6 0 0,0-5 0 0,5-4 0 16,4-7-63-16,4-9-9 16,4 1-3-16,1-8-951 0</inkml:trace>
  <inkml:trace contextRef="#ctx0" brushRef="#br0" timeOffset="146694.7756">14588 2453 1522 0,'-17'16'68'0,"8"-12"13"0,0 7-65 0,-4-3-16 16,4 4 0-16,5-1 0 0,-1 9 48 0,1-8 5 15,4-1 2-15,0 1 0 0,0-4-12 0,4 0-3 16,-4-8 0-16,14 4 0 0,-1-4-16 0,0 0-3 16,0-8-1-16,5 0 0 0,3 0-4 0,-3 0-2 15,-5-3 0-15,5-1 0 0,4-4 26 0,0 1 6 16,-5-5 1-16,1 5 0 0,4-5-7 0,0 5 0 15,-5-5-1-15,1-7 0 0,-1 3-18 0,1 1-3 16,-5-4-1-16,5 3 0 0,-5-11-8 0,0 4-1 16,0 0-8-16,-9 0 12 0,1 3-12 0,4 5 0 15,-14 0 0-15,5 3 0 0,-4 4 0 0,-5 1 0 0,-4 7 0 16,0 4-10-16,-5 4 10 0,-4 0-8 0,0 4 8 0,-4 4-8 16,4 0 8-16,-4 3 0 0,-5 9-9 0,0-1 9 15,9 5 0-15,0 3 0 0,-4 0 12 0,4 8-4 16,-4 1-8-16,-1 3 0 0,6-1 0 0,-1 5 0 15,0 0 0-15,4-4 0 0,1 4 12 0,3-4-4 16,6 0-8-16,3-4 0 0,1 0 0 0,4 0 0 16,4 1-13-16,5-9-5 0,4 0-1 0,0-3-677 15,5-9-135-15</inkml:trace>
  <inkml:trace contextRef="#ctx0" brushRef="#br0" timeOffset="147049.7774">15878 2176 748 0,'0'0'67'0,"-4"-11"-54"15,4 3-13-15,0-4 0 0,-5-4 184 0,1 1 35 16,4 3 6-16,0-3 2 0,-5 3-79 0,1 4-16 15,-5 0-4-15,5 0 0 0,4 8-73 0,-4-7-15 16,-10-1-4-16,1 4 0 0,4 4-7 0,-4-4-1 16,0 4-1-16,-4 4 0 0,-1 0-27 0,-4 4 0 0,-4 7 0 15,-1 1 0-15,1-4 0 0,-9 7 0 0,0 4 0 0,-5 1 0 16,1 3 10-16,-1 0 3 0,10 5 1 0,-1 3 0 16,0-4-2-16,5 8 0 0,0-4 0 0,8 0 0 15,1 0-4-15,3-4 0 0,1 1-8 0,9-1 12 16,4-4-12-16,4 0 0 0,5-3 0 0,0-1 0 15,4 4-21-15,5-7-1 0,-5-4 0 0,13-5 0 16,9-3-136-16,0-4-27 16,35-4-6-16,-13 0-1 0</inkml:trace>
  <inkml:trace contextRef="#ctx0" brushRef="#br0" timeOffset="147247.8194">16124 2332 1674 0,'0'0'36'0,"0"0"8"0,0 0 2 0,0 0 2 0,0 12-39 0,-9-4-9 16,5 3 0-16,-1 1 0 0,1 4 90 0,-1 7 16 15,-3-3 3-15,-1-5 1 0,0 9-62 0,0-1-12 16,1 4-2-16,3-3-1 0,-4 3-24 0,1-4-9 16,-1 1 0-16,4-5 9 15,1 1-88-15,0-1-17 0,-5-7-4 0,9 0-1 0</inkml:trace>
  <inkml:trace contextRef="#ctx0" brushRef="#br0" timeOffset="147395.6128">16356 1884 1785 0,'0'0'79'0,"-9"0"17"0,1 0-77 0,-1-4-19 0,0 8 0 0,5 0 0 15,-5 0 76-15,0-1 12 0,0 9 3 0,1 0 0 31,3 3-129-31,1-3-26 0,-5-4-4 0,9 0-2 0</inkml:trace>
  <inkml:trace contextRef="#ctx0" brushRef="#br0" timeOffset="147818.0212">16896 2067 1868 0,'0'0'41'0,"4"-8"9"0,-13 4 2 0,5-3 0 0,0 3-42 0,-5 4-10 16,-4-8 0-16,0 4 0 0,-5 0 63 0,5 4 10 15,-5 0 3-15,-4 4 0 0,0 0-61 0,5-4-15 16,4 0 0-16,0 4 0 0,-1 4 0 0,1-1 0 15,0 1 0-15,4 0 0 0,-4-4 0 0,4 4 0 16,5 3-8-16,0 5 8 0,-1 0-8 0,1-9 8 16,-1 9-12-16,1 0 12 0,0-1 0 0,4 1 0 15,0 3 0-15,4 1 0 0,0 3 0 0,5-3 0 16,0-1 0-16,4 8 0 0,0-3 0 0,1-1 12 16,-1-3 0-16,4 3 0 0,-4-3 12 0,1 3 3 15,-6-4 0-15,5 1 0 0,-4-1-7 0,-4 1-2 0,-1-4 0 16,0-1 0-16,1-7 30 0,-5 0 5 0,-5 3 2 0,-3 5 0 15,-1-4-35-15,-4-1-6 0,0-3-2 0,-5 4 0 16,-4 0-12-16,-4-1-15 0,4 5 3 0,0-4 1 31,-4 3-140-31,-1-3-28 0,5 0-5 0</inkml:trace>
  <inkml:trace contextRef="#ctx0" brushRef="#br0" timeOffset="148078.8709">17313 2188 1897 0,'0'0'84'0,"0"0"17"0,0 0-81 0,0 0-20 16,-5 12 0-16,1-5 0 0,-5 5 93 0,5 0 15 15,-1 3 2-15,-8 9 1 0,0-1-47 0,0 1-8 16,0-1-3-16,0 4 0 0,-1 1-42 0,1-1-11 16,4 0 0-16,-4 0 0 15,5-3-27-15,3-5-7 0,1 5-2 0,4-9 0 16,0-3-124-16,0 0-26 0,-5-4-5 0</inkml:trace>
  <inkml:trace contextRef="#ctx0" brushRef="#br0" timeOffset="148236.177">17532 1821 1803 0,'-13'-19'80'0,"13"11"16"0,4 0-76 0,-4 8-20 0,0 0 0 0,5-8 0 16,-5 8 48-16,0 0 5 0,0 0 2 0,0 0 0 16,13 8-55-16,-9 0-8 0,5 8-4 0,-5-1-865 15</inkml:trace>
  <inkml:trace contextRef="#ctx0" brushRef="#br0" timeOffset="148673.7957">18142 2063 1929 0,'0'0'42'0,"4"-8"9"0,5 4 1 0,-9 4 4 0,0 0-45 0,0 0-11 16,0 0 0-16,0 0 0 0,0 0 60 0,0 0 9 15,-13 8 3-15,0 4 0 0,-5 7-72 0,5 1-13 16,-5 3-3-16,1 1-1 0,4 3 4 0,-5-4 1 16,5 5 0-16,0-1 0 0,4 0 3 0,0-3 1 15,5-5 0-15,4 5 0 0,0-9 8 0,0-3 0 16,9 0 0-16,-5-5 0 0,9 5 0 0,-4-8 0 16,4 0 0-16,0-4 0 15,5-4-24-15,-5 0-2 0,5-8-1 0,-1 8 0 0,1-3 51 0,-1-5 11 16,10 4 1-16,-10 0 1 0,1-3-28 0,4-1-9 0,-5 0 0 0,5-3 0 15,-4 3 0-15,-1 0 0 0,-4-7 0 16,-4 3 0-16,0 1 10 0,-5-5-10 0,-4 5 8 0,0-1-8 16,-4-4 37-16,0 5 3 0,-5-5 0 0,-4 5 0 15,-1-5-17-15,-3 5-3 0,-1-1-1 0,-8 4 0 16,4 1-4-16,-4 3-1 0,-1 8 0 0,5 0 0 16,1 0-14-16,-1 0 0 0,-5 8 0 0,-3-4 0 15,3 3-16-15,5 1 0 0,0 4 0 0,0 0 0 16,1-5-147-1,3 5-29-15,5-4-5 0,0 4-2 0</inkml:trace>
  <inkml:trace contextRef="#ctx0" brushRef="#br0" timeOffset="149033.957">18655 1946 1612 0,'13'0'144'0,"5"4"-116"16,-5 0-28-16,9 0 0 0,0 8 91 0,0-1 12 16,-18 1 2-16,5 0 1 0,4 3-41 0,5 1-8 15,-9 3-1-15,-1 9-1 0,-3-1-27 0,-1 0-4 16,5 4-2-16,-5 1 0 0,-4-5 15 0,0-4 3 16,5 5 1-16,-5-9 0 0,-5 1-33 0,-4-5-8 15,1-3 0-15,3 0 0 0,5-1 53 0,-8-3 9 16,-1-4 2-16,9-4 0 0,0 0-64 0,0 0 0 0,-5 4-12 15,5-4 2-15,0 0 10 0,0 0 14 0,5-16-3 0,-1 1-1 16,-4-1-10-16,9-3 0 0,8-1 0 0,-3 1 0 16,3-13 0-16,1 5 0 0,4-4 0 0,4 0 0 15,0 3 14-15,-4 5 1 0,0 4 0 0,4-1 0 16,5 1-24-16,-9 7-5 0,-4 0-1 0,4 8 0 16,-5 0 15-16,5 8 0 0,-9-4 0 0,0 8 0 15,1 4 0-15,3 3 0 0,1 5 0 0,-5 3 0 16,0 5 16-16,0-9 5 0,9 8 2 0,0 1 0 15,-9 3-88-15,5-4-18 0,4 4-3 16,0-3-1042-16</inkml:trace>
  <inkml:trace contextRef="#ctx0" brushRef="#br0" timeOffset="150022.9116">21560 1541 1335 0,'30'-12'59'0,"-21"4"13"0,0 0-58 0,-5 0-14 16,-4 8 0-16,0 0 0 0,0 0 104 0,0 0 19 16,0 0 3-16,0 0 1 0,0 0-50 0,0 0-9 15,0 0-3-15,-9 12 0 0,5-4-42 0,-5 15-9 16,0-11-2-16,1 8 0 0,-5 3 10 0,-1 4 2 15,1 4 0-15,4 5 0 0,-4-1 3 0,5 8 1 16,-6 7 0-16,6-11 0 0,-1 4-28 0,4 0 0 16,-8 8 0-16,4-4 0 0,-4-5 0 0,9 1 0 15,-9 0 0-15,-5 8 0 0,1-4 10 0,4-8-10 16,-1-8 12-16,-3-8-12 0,-1-3 14 0,5-1-4 16,0-7-1-16,0 4 0 0,0-9-1 0,4 1 0 15,0-4 0-15,9-4 0 0,-9 0-24 0,9 0-6 16,-8-4-1-16,-1-4-657 15,4 1-131-15</inkml:trace>
  <inkml:trace contextRef="#ctx0" brushRef="#br0" timeOffset="150305.8869">21406 1712 1368 0,'0'-35'60'0,"9"19"13"0,8-7-58 0,5 0-15 0,9-1 0 0,4 1 0 15,5 3 96-15,3-3 16 0,1 3 3 0,0 5 1 16,0-5-65-16,0 5-13 0,-5 3-2 0,5-4-1 0,-4 13 13 0,-1-5 4 16,-4 16 0-16,0-5 0 0,-8 5-18 15,-1 4-3-15,-8 4-1 0,-1-1 0 0,-4 9-7 0,1-1-2 16,-6 0 0-16,1 5 0 0,-5-1-5 0,-4 0 0 16,0 1-1-16,-4-5 0 0,-9 8 6 0,-5-11 2 15,-4 3 0-15,-4 0 0 0,0-7-23 0,-5 4 0 16,-4-5 0-16,0-3 0 0,0 3 17 0,0-11 3 15,0 4 0-15,4-4 0 0,0 0-20 0,5 0 0 16,-1-4 0-16,1 0 0 16,4 0-41-16,0-4-12 0,5 0-3 0,-1-4-993 0</inkml:trace>
  <inkml:trace contextRef="#ctx0" brushRef="#br0" timeOffset="151178.2477">22218 1829 1220 0,'0'0'54'0,"0"0"11"0,0 0-52 0,0 0-13 0,0 0 0 0,0 0 0 15,13-4 80-15,-13 4 12 0,9 0 4 0,-9 0 0 0,13 0-52 0,-13 0-9 16,13 4-3-16,-4 4 0 0,-5 4 7 0,0 3 1 16,-4 1 0-16,0 7 0 0,-4 5-20 0,-9-1-3 15,0 4-1-15,0 4 0 0,-5 0 4 0,0 0 0 16,1 0 0-16,-5 1 0 0,4-1 14 0,-3-8 3 15,3-4 1-15,0 1 0 0,5-5 5 0,4-3 1 16,-4-1 0-16,0-3 0 0,0 0-28 0,9-4-6 16,4-8-1-16,0 0 0 0,-9 3-9 0,9-3 8 15,0 0-8-15,0 0 8 0,0 0 1 0,0 0 0 16,-5-7 0-16,5-5 0 0,0-4 28 0,5 5 6 16,-1-9 1-16,5 1 0 0,4-5-28 0,-4 1-4 15,0 0-2-15,4-1 0 0,9-7-1 0,0 8 0 16,0-5 0-16,4 5 0 0,0-4-9 0,1 3 0 15,3 1 0-15,-3-8 0 0,3 3 0 0,1 5-16 16,0 3 4-16,0 1 1 16,-1-1-129-16,-3 5-25 0,-1 7-6 0,0-4-1 0</inkml:trace>
  <inkml:trace contextRef="#ctx0" brushRef="#br0" timeOffset="151557.9265">23161 1825 1630 0,'0'0'72'0,"0"0"16"0,0 0-71 0,-4-4-17 0,-1 0 0 0,1 4 0 0,-9 0 40 0,4 4 5 16,-4 0 1-16,-1 8 0 0,1-8-5 0,-4 11-1 16,-5-7 0-16,0 8 0 0,-4 3-6 0,4 5-2 15,0-1 0-15,0 1 0 0,0-1-22 0,9 0-10 16,0-3 8-16,-1 7-8 0,1-3 0 0,9-1 0 15,-1 0 0-15,5-7 0 0,5 3 0 0,-1-3 0 16,1-8 0-16,8 0 0 0,0-1 0 0,0-3 0 16,0-4 0-16,0-4 0 0,5 1 0 0,-1-5 0 15,1 0 0-15,0-8 0 0,4 5 12 0,-5-5-4 16,1 0 0-16,-1-3 0 0,1-1 29 0,-1-3 6 16,1 7 1-16,-5-7 0 0,5-4-26 0,-5-1-5 15,-5 1-1-15,1 0 0 0,-4 3 4 0,3 1 1 16,-8 7 0-16,-4 1 0 0,0-1 15 0,-5 8 2 15,0 5 1-15,-4 3 0 0,0-4-35 0,-9 8 0 0,0-1 0 16,0 5 0 0,-9 4-28-16,5 7-13 0,4-11-3 0,0 8-666 0,-4-1-134 0</inkml:trace>
  <inkml:trace contextRef="#ctx0" brushRef="#br0" timeOffset="152091.4949">24148 1154 2188 0,'0'0'48'0,"0"0"11"0,0 0 1 0,0 0 1 0,0 0-49 0,0 0-12 15,0 0 0-15,-9 4 0 0,5 8 44 0,-1 4 5 16,-8-5 2-16,5 9 0 0,-10 3-16 0,9 1-3 16,-4 3-1-16,-4 4 0 0,3 8-31 0,1 8-13 15,0 0 1-15,-5 3 0 0,5 1 20 0,0 0 4 16,0 0 0-16,-5 3 1 0,5-7-13 0,0 0 0 16,-4 3 0-16,-1-14 0 0,0 3 0 0,5 0-16 15,-4-4 3-15,-1-4 1 0,1-4 25 0,-1-3 6 16,1-5 1-16,-1 1 0 0,0-13-20 0,5 5 10 15,0-8-10-15,0 0 8 0,4 0 0 0,0 0 0 16,9-4 0-16,0 0 0 0,0 0-8 0,5-12 0 16,-1 8 0-16,5-15 0 0,4 7 0 0,5-4 0 15,-1 1 0-15,5 3 0 0,5 0 0 0,3-3 0 16,1 7 0-16,8-8 0 0,1 1 0 0,-1-1 0 0,10 0 0 16,-10 1 0-16,-13 3 17 0,5 0 8 0,0-3 2 15,0 7 0-15,-5 8-27 0,-4-4 0 0,0 0 0 0,-5 4 0 31,-4 4-46-31,-4 0-14 0,-9-4-4 0,0 8 0 0,-4 7 103 0,-5 1 20 0,-8 4 4 0,-1-9 1 16,-4 9-52-16,0-9-12 0,0 9 0 0,-4-1 0 16,-5-3-14-16,0 0-6 0,1-1 0 0,-1 1-1 15,-4-1 21-15,4 1-11 0,-4-4 11 0,0 3-8 16,-4-3-157-16,3 4-31 0,-43-1-7 16,27-3-1-16</inkml:trace>
  <inkml:trace contextRef="#ctx0" brushRef="#br0" timeOffset="152423.3183">24903 1162 1868 0,'17'-4'41'0,"-17"4"9"0,9-4 2 0,-9 4 0 0,0 0-42 0,13-7-10 0,-13 7 0 0,0 0 0 15,0 0 73-15,0 0 13 0,0 0 2 0,5 11 1 16,-1 5-20-16,-4 3-4 0,0 5-1 0,0 3 0 16,0 8-51-16,0 0-13 0,-13 8 0 0,8 4 0 15,-3 0 0-15,3 4 0 0,-8 3 0 0,-5 1 0 16,1-5 0-16,-1 1 0 0,1 4 0 0,-5-8 0 15,-4 3 24-15,-1-3 1 0,1-8 1 0,0 4 0 16,-1 0-102-16,-3-4-20 16,3-4-4-16,5 0-916 0</inkml:trace>
  <inkml:trace contextRef="#ctx0" brushRef="#br0" timeOffset="152771.018">25025 2075 1728 0,'0'0'38'0,"0"0"8"0,14-4 2 0,-1 0 0 0,4 0-39 0,1-4-9 16,8-7 0-16,1 3 0 0,-1 8 59 0,0-8 9 16,1 1 3-16,-1-1 0 0,5 4-31 0,-9-7-5 15,-1-1-2-15,-3 4 0 0,-5-7-7 0,-4 3-2 16,0-3 0-16,-9 3 0 0,0-3-24 0,0-1 0 15,0 5 0-15,0-1 0 0,-9 4 47 0,0 1 4 16,9-1 1-16,-9 4 0 0,5 0-32 0,-5 0-7 16,0 5-1-16,1-1 0 0,-5 4-12 0,-1 0 0 0,1 0 8 0,0 4-8 15,-5 3 0-15,5 5 0 0,-4 0 0 16,-1 3 0-16,5 1 0 0,0 0 0 0,-5 7 0 0,5 4 0 16,0-7 0-16,0 7 0 0,4 0 0 0,-4 5 0 15,0-1 0-15,0-4 0 0,8 4 0 0,1 0 0 31,-9-3-55-31,8-1-7 0,-4 0-2 0,9 1-947 0</inkml:trace>
  <inkml:trace contextRef="#ctx0" brushRef="#br0" timeOffset="153367.6797">25890 1712 1666 0,'0'0'74'0,"9"0"15"0,-9 0-71 0,8 0-18 15,-8 0 0-15,0 0 0 0,5 4 68 0,4 12 11 16,-1-5 1-16,-3 5 1 0,-1 3-13 0,-4 1-4 16,4 7 0-16,1 4 0 0,-1-3-51 0,-4-1-13 15,0 0 0-15,0 1 0 0,-4-5 40 0,4 4 6 16,-5-3 1-16,1-1 0 0,4-3-29 0,-4-1-6 16,-5 5 0-16,5-13-1 0,-5 5-11 0,4-4 12 15,-3-9-12-15,3 5 12 0,-4-4-12 0,1 0 0 16,8-4 0-16,-9 0 0 0,4-4 0 0,1 0 0 15,-5-7 0-15,9-1 0 0,-4 4 18 0,4-8 2 16,0 1 0-16,4-5 0 0,1 1-9 0,-1-1-2 16,5 1 0-16,4-5 0 0,0 1-9 0,9-4 12 15,0 3-12-15,4-3 12 0,1 4-12 0,8 3 0 16,13 8 9-16,-4-7-9 0,-5 7 14 0,-8 1-2 16,0 3 0-16,-9 0 0 0,0 8 2 0,0 0 0 0,0 8 0 0,-9 0 0 15,-4 3-14-15,-1 1 0 0,-3 7 0 0,-1-7 0 16,0 12 0-16,1-5 0 0,-5 8 0 0,0 1 0 15,0-5 0-15,0 0 9 0,-5 1-9 0,1-5 8 16,4 1-8-16,-4-1 0 0,-1 1 0 0,-3-5-11 16,-1 1 11-16,4-12 8 0,-3 4-8 0,-1 0 11 15,0-5-11-15,0-3 0 0,9 0-12 0,-9 0 12 16,1-3 0-16,-1-1 8 0,9-8 2 0,0 8 0 16,0-12-10-16,0 5-14 0,4-5 3 0,5 1 1 15,4-1 10-15,0-4 16 0,5-3-4 0,0 4-1 16,-1-9-11-16,5 5-16 0,4 3 4 0,-4-3 1 0,0 0 21 15,0 7 4-15,4 0 1 0,-4 1 0 0,-4 7-24 16,-1 0-5-16,1 0-1 0,-5 4 0 0,-4 4 15 0,0 4 0 16,-5 0 0-16,5 8 0 0,0-4 0 0,-5 3 0 15,0 5 0-15,1 0 0 0,4-5 0 0,-5 9 0 16,0 3 0-16,1-3 0 0,4-1 0 0,-5-7 0 16,0 7 0-16,1 1 0 15,-5 3-208-15,9-3-38 0,8 19-8 0,-4-8-2 0</inkml:trace>
  <inkml:trace contextRef="#ctx0" brushRef="#br0" timeOffset="153904.3228">27803 1658 1497 0,'0'0'32'0,"0"0"8"0,0 0 0 0,0 0 4 0,0 0-36 0,0 0-8 16,-9-4 0-16,4 0 0 0,5 4 53 0,-8-8 9 15,-1 4 2-15,0 0 0 0,0 0 0 0,-4 0 0 16,0 0 0-16,0 1 0 0,-9-1-52 0,4 8-12 16,1-1 0-16,-5 1 0 0,-4 4 54 0,-5 0 8 15,-9 0 2-15,5 3 0 0,9 5-52 0,0 0-12 16,-5-5 0-16,9 5 0 0,0 0 0 0,9 3 0 15,0 1 0-15,4-1 0 0,5 4 0 0,4 1 0 16,4 3 0-16,5-3 0 0,4-5 0 0,4 1 0 16,5 3 0-16,0 4 0 0,-4-15 0 0,4 4 0 15,4-1 0-15,0 5 0 0,-4-1 0 0,-4 5 0 16,-5-5 0-16,-4 1 0 0,-5-1 45 0,-4 4 7 16,-8-7 0-16,-10 4 1 0,-4-1-33 0,0 1-8 15,0-1 0-15,-9 8-1 0,1-11 19 0,-5 3 4 0,4 1 1 0,5-1 0 31,-5 1-108-31,5-5-22 0,-5 1-4 0,0 4-595 0,5-5-119 0</inkml:trace>
  <inkml:trace contextRef="#ctx0" brushRef="#br0" timeOffset="156112.0581">1233 5277 1058 0,'5'-4'47'0,"-5"4"9"0,0 0-44 0,0 0-12 0,0 0 0 0,0 0 0 16,0 0 113-16,0 0 21 0,0 0 4 0,0 0 1 15,0 0-34-15,0 0-6 0,0 0-2 0,0 0 0 16,0 0-45-16,0 0-8 0,0 0-3 0,0 0 0 16,-13 4-33-16,-1-1-8 0,-3 1 0 0,4 4 0 15,-9 0 0-15,4 8 0 0,5 3 0 0,-9 1 0 16,5-1-12-16,-5 1 1 0,4 3 1 0,1 0 0 15,-10-3 10-15,5 3 0 0,5-7 0 0,-1 3 0 16,5-3 0-16,-5 0 0 0,1-5 8 0,8 1-8 16,0 0 0-16,1-5 0 0,-1 5 0 0,4-4-8 15,5-8 8-15,0 0 0 0,0 0 0 0,0 12 0 16,9-5 0-16,4 5 0 0,0 0 0 0,9 3 0 16,0 1 0-16,5 4 0 0,8-1 0 0,-4 4 0 0,-5 1 0 0,5 3 0 15,-1 0 0-15,-8 1 8 16,0-1-8-16,-4 0 0 0,-5 1 0 0,0-1 0 0,-4 0 0 15,0 1 0-15,-9-1 0 0,4 4 0 0,-8 0 23 0,4-7 3 16,-9-1 1-16,0-4 0 0,-4-3 13 0,0 4 4 16,-5-9 0-16,5 5 0 0,-5-4-21 0,1-5-4 15,-1 5-1-15,-4-4 0 0,0 4-7 0,5-9-2 16,-1 5 0-16,1 0 0 16,-1 0-28-16,1-4-5 0,-1-4-2 0,-4 4-662 15,5-4-133-15</inkml:trace>
  <inkml:trace contextRef="#ctx0" brushRef="#br0" timeOffset="156666.5762">1760 5908 1450 0,'0'0'64'0,"-5"-11"14"0,5 11-62 0,5-8-16 16,-5 0 0-16,0 8 0 0,-5-12 100 0,10 1 18 15,-1-5 3-15,-4 8 1 0,-4 4-62 0,4 4-12 16,0 0-2-16,0 0-1 0,0 0-27 0,0 0-6 15,-5-4 0-15,5 4-1 0,-8-3 1 0,8 3 0 16,-9 0 0-16,0 7 0 0,9-7-12 0,-4 8 12 16,-9-4-12-16,8 8 12 0,1 3-12 0,4 1 8 15,-13 0-8-15,4 3 8 0,0 4-8 0,5 1 0 16,4 3 0-16,0 0 0 0,-5 9 0 0,5-5 0 16,5 4 0-16,8-4 0 0,-4-4 0 0,4 4 0 15,-4-7 0-15,4-1 0 0,4-3-12 0,-4-5 1 16,1-7 1-16,3 0 0 0,-4-4 10 0,5-4-8 15,-1-4 8-15,1-4-8 0,-1 0 16 0,1 1 3 16,-9-13 1-16,0 4 0 0,4-7 30 0,4 0 6 16,-4-5 2-16,5-3 0 0,-5-4-13 0,9 4-2 0,-22-4-1 15,13 4 0-15,-4-4-15 0,0 3-3 0,-9-3-1 16,0 4 0-16,-9 4-6 0,5 3-1 0,-5 5 0 0,0 3 0 16,-8 1 2-16,3 3 0 0,1-4 0 0,0 12 0 15,-4 4-10-15,3 8 0 0,-3-4 0 0,-5 4 0 31,0 8-20-31,-9-1-7 0,1 5-1 0,3 3 0 0,1-3-133 16,0 7-27-16,-1-4-6 0,1 1-422 0,4-5-85 0</inkml:trace>
  <inkml:trace contextRef="#ctx0" brushRef="#br0" timeOffset="158302.225">3699 5534 921 0,'0'0'40'0,"0"0"10"0,0 0-40 0,0 0-10 16,0 0 0-16,0 0 0 0,0 0 72 0,0 0 13 0,0 0 3 0,0 0 0 15,0 0-52-15,0 0-9 0,0 0-3 0,0 0 0 16,0 0 3-16,0 0 0 0,9 0 0 0,0 0 0 15,-1-4 23-15,1 4 5 0,0-4 1 0,4 4 0 16,5-4 5-16,-1 4 2 0,1 0 0 0,-1 0 0 0,5-4-5 0,4 4-1 16,1 0 0-16,-1 0 0 15,5 0-37-15,4 0-8 0,4-4-2 0,1 1 0 16,4 3-10-16,0-4 0 0,0-4 0 0,4 0 0 16,-4 4 9-16,4-8-9 0,-9-3 10 0,1 3-10 15,4 4 0-15,-5-3 0 0,5-1 0 0,-18 4 0 16,-17 0 0-16,9-3 0 0,4 3 0 0,-5 0 0 15,-17 8 0-15,9-4-18 0,4-4 2 0,0 4 1 16,-4 1-31-16,0-5-6 0,-9 8-2 0,13-4-524 16,9-4-105-16</inkml:trace>
  <inkml:trace contextRef="#ctx0" brushRef="#br0" timeOffset="158679.9028">4519 5062 691 0,'0'0'30'0,"0"-8"7"0,-13 0-29 0,9 1-8 0,8-1 0 0,-8 0 0 15,-5 0 152-15,0 0 28 0,9-3 7 0,0 3 1 16,0 0-96-16,-4 0-18 0,4 4-4 0,0 4-1 16,9-7-29-16,-9 7-5 0,-9 0-2 0,9 0 0 15,0 0-17-15,0 15-4 0,-4-3-1 0,-1 11 0 16,-8 1 17-16,4 7 3 0,0 12 1 0,-4 0 0 16,-4 4 8-16,-1 7 3 0,-4 9 0 0,0 3 0 15,-4 4-1-15,-5 4 0 0,-4-8 0 0,0 9 0 16,-4-5-14-16,3 4-4 0,-7-8 0 0,7 4 0 15,1-3-13-15,5-9-3 0,3 1-8 0,1-9 12 0,4-3-12 16,0-8 0-16,5 0 0 0,3-4 0 16,6-8-120-16,-5-3-18 0,4-1-3 0</inkml:trace>
  <inkml:trace contextRef="#ctx0" brushRef="#br0" timeOffset="159225.6098">5116 4801 1670 0,'-4'-8'148'0,"-1"-4"-118"0,5-3-30 0,5-5 0 16,-1 1 0-16,5-1-8 0,0 5-1 0,-1-1 0 15,10 0 45-15,-5 1 10 0,-4-1 2 0,-5 4 0 16,5 5-27-16,0-1-5 0,-5 0 0 0,-4 8-1 16,0 0 14-16,0 0 3 0,0 0 1 0,0 0 0 15,-17 0-1-15,3 4 0 0,14-4 0 0,0 12 0 16,-4-1-9-16,0 5-3 0,-9 7 0 0,8 1 0 16,10 3 2-16,-10 4 0 0,-12 8 0 0,8 8 0 15,0 0-22-15,0 7 0 0,-4 1 0 0,-4 7-8 16,-1 9 8-16,0 3 8 0,1 0-8 0,-5 4 11 15,-9-4-3-15,5-4-8 0,4 0 12 0,-4 1-4 0,-1 3-8 16,-3 0 0-16,-5-4-12 0,-1 0 12 0,10-11 0 0,-5-5 0 16,-8-3 0-16,13-8 8 0,8-4-8 0,-4-12 0 15,0 4 0-15,0-15 0 0,5-1 0 0,4-3 0 16,4-4 0-16,4 0 0 0,-8-8 8 0,13 0-8 16,5-12 8-16,-1-7-8 0,-8-1 8 0,12-7-8 15,6-4 8-15,7-8-8 0,10 0 0 0,-9-8 8 16,-4-8-8-16,8 5 0 0,18 3 0 0,-9 8 8 15,-4 0-8-15,-5 4 0 0,13 11 8 0,-8 5-8 16,-4 3 8-16,-6 8-8 0,1 4 9 0,5 8-9 16,3 4 10-16,-3 8-10 0,-5-1 0 0,0 9 0 15,0 3 0-15,-5 4 0 0,-8 0 0 0,4 1-15 16,0 3 2-16,5 0 0 16,4 0-47-16,-9 0-8 0,-13 0-3 0,13-8-885 0</inkml:trace>
  <inkml:trace contextRef="#ctx0" brushRef="#br0" timeOffset="159999.5655">5884 5706 1695 0,'-26'-8'75'0,"21"8"16"0,5 0-73 0,-4-8-18 15,-9 4 0-15,-1 0 0 0,14 4 81 0,-4-4 13 16,-5 0 2-16,-4 0 1 0,4 4-57 0,5 0-12 16,4 0-3-16,-13 0 0 0,0 4 7 0,-1 0 0 15,6 0 1-15,-1 4 0 0,-9 0-33 0,5 3 0 16,4 1 0-16,-4 4 0 0,0 3-9 0,-4 9-9 16,-5-5-2-16,4 8 0 0,5 0 20 0,0 1 0 15,0 3 0-15,-1-4 0 0,6-12 0 0,3 5-8 16,-4-5 8-16,1 1 0 0,3-5-12 0,5-7 12 15,0-8-12-15,0 0 12 0,0 0-13 0,0 0 4 16,18-4 1-16,-5-4 0 0,5-3 8 0,-5-9 0 16,4-3 0-16,10-1-8 0,-5 1 8 0,4 0 8 15,-13-9-8-15,5 5 11 0,8-4 26 0,-9 8 6 16,-12-5 1-16,8 1 0 0,5 7-16 0,-5 1-4 16,-5-1 0-16,-3 9 0 0,-10 3-11 0,5 8-2 0,9-4-1 15,-9 4 0-15,0 0-10 0,5 12 0 0,3 3 0 16,10 5 0-16,4 3 0 0,-9 8-16 0,-17-3 4 0,12 3 1 15,6 4-8-15,-10-4-1 0,-8-3-1 0,8-5 0 16,9-4 7-16,0 1 2 0,-8-4 0 0,-1-9 0 16,-4 9 12-16,0-16 0 0,9 4 0 0,-9-4 0 15,0 0 0-15,0 0 0 0,17 0 0 0,-3-4 0 16,-1-8 0-16,4 1 16 0,1-1-3 0,4-4-1 16,4-7-4-16,5-1 0 0,-9 1-8 0,4-4 12 15,0-8-12-15,5 0 0 0,-9-1 0 0,0-3 0 16,4-3 0-16,-4-1 0 0,5 0 0 0,-6-4 0 15,-3-4 0-15,4 1 0 0,0 3 0 0,-5 0 0 16,1 0 0-16,-5 0 0 0,0 1 0 0,-4-1 0 0,0 4 8 16,0 0 0-16,-1 0-8 0,-3 0 12 0,4 0-2 0,-5 4-1 15,5 0 0-15,0 4 0 0,-5 0-9 0,5 4 0 16,-1-4 0-16,1 11 0 0,-4 5 0 0,-1-1 0 16,5 9 0-16,-5-5 0 0,1 0 0 0,-5 1 0 15,0 11 0-15,0 4 0 0,0 0 0 0,0 0 0 16,0 0 0-16,0 0-11 0,0 12 11 0,-5 3 0 15,1 5 8-15,4 3-8 0,-5 4 0 0,1 5 0 16,0 7 0-16,-1 4 0 0,5-1 0 0,-4 9 0 16,4 4 0-16,-5 3-8 0,1 1 19 0,4 7 4 15,-9 8 1-15,1-4 0 0,-6-7-16 0,6-1 11 16,-6 1-11-16,6-5 10 0,-6-3 2 0,10-9 0 16,-5-7 0-16,5 0 0 0,-5 4-30 0,5-4-6 0,-1-7 0 15,1-1-1 1,0-8-123-16,-1-3-24 0,5-9-4 0</inkml:trace>
  <inkml:trace contextRef="#ctx0" brushRef="#br0" timeOffset="160286.2702">5928 5140 1609 0,'0'0'71'0,"0"0"15"0,-9 0-69 0,5-8-17 15,4 8 0-15,0 0 0 0,0 0 68 0,0 0 9 16,0 0 3-16,8-4 0 0,10 0-29 0,8 1-6 16,1-1-1-16,8 0 0 0,8 4-19 0,6-4-4 15,-5-4-1-15,-1 4 0 0,6 0-20 0,3 0 8 16,-8-3-8-16,5-1 0 0,3 4 0 0,-8 0 0 15,-4 4-10-15,3-4-620 16,-3 0-124-16</inkml:trace>
  <inkml:trace contextRef="#ctx0" brushRef="#br0" timeOffset="161404.5663">8503 5265 1443 0,'0'0'64'0,"0"0"13"16,-9-8-61-16,5 4-16 0,-1-4 0 0,5 8 0 0,0 0 95 0,0 0 16 16,0 0 3-16,0 0 1 15,0 0-46-15,0 0-9 0,-4 12-1 0,0 4-1 0,-5-5-33 0,5 5-6 16,-1 7-2-16,-4 1 0 0,-4 3-7 0,4-4-2 16,1 1 0-16,-5 3 0 0,4-3-8 0,0 3 8 15,5-8-8-15,-5 1 8 0,9-1-8 0,-5-3 0 16,5 3 0-16,0-7 0 15,0 4-53-15,5-5-7 0,-5 1 0 0,0-12-841 16</inkml:trace>
  <inkml:trace contextRef="#ctx0" brushRef="#br0" timeOffset="161567.5835">8643 4723 1209 0,'-17'-8'53'0,"17"8"12"0,-9-4-52 0,0 0-13 0,1 0 0 0,8 4 0 16,0 0 88-16,0 0 16 0,0 0 2 0,0 0 1 15</inkml:trace>
  <inkml:trace contextRef="#ctx0" brushRef="#br0" timeOffset="162066.2648">9135 4855 633 0,'13'0'56'0,"0"0"-44"16,-4 0-12-16,13 0 0 0,-5-4 188 0,1 1 36 16,-1-5 8-16,-3 0 0 0,-14 0-88 0,13 0-17 15,4-3-4-15,1 3-1 0,-5-8-44 0,0 1-9 16,0 7-1-16,1-4-1 0,3-3-19 0,-4-5-4 15,5 1-1-15,-5 3 0 0,5-4-27 0,3 1-6 16,-7-4-1-16,3-5 0 0,1 1-9 0,-1 0 0 16,-4-1 0-16,5 1 8 0,-5 0-8 0,-4 3 0 15,-5 1 0-15,1 3 0 0,-1 1 0 0,-4-1 0 16,0 1 0-16,-4-1 8 0,-5 5-8 0,0 3 0 16,0-3 0-16,1 3 0 0,-6 0 0 0,6 1 0 15,-1 3 0-15,-4 4 0 0,0 0 0 0,-1 0 8 16,6 4-8-16,-1-4 0 0,-4 4 0 0,4 0 0 15,0 4 0-15,0-4 0 0,1 4 0 0,-6 0 0 16,6 4 0-16,-1-1 0 0,0 1 0 0,-4 0 0 16,4 8 0-16,0-1 0 0,1 1 0 0,-6 7 0 0,1 1 0 15,5 7 0-15,3-4 0 0,1 8 0 0,-1 4 0 16,-3 4 0-16,-1 4 0 0,0 7 10 0,-4 1-2 0,0 4-8 16,4-1 12-16,0 4-4 0,0 1 0 0,-4 7-8 15,9 0 18-15,-5 4-3 0,0 0-1 0,-4 1 0 16,0-5 2-16,0 0 1 0,4-8 0 0,-4 1 0 15,-5-5-4-15,5 1-1 0,0-9 0 0,0 1 0 16,-9 0-12-16,9-8 0 0,0-12 0 0,-5 4 0 16,9 0-34-1,-4-8-10-15,0-3-1 0,0-9-687 0,4 1-136 0</inkml:trace>
  <inkml:trace contextRef="#ctx0" brushRef="#br0" timeOffset="162280.8613">8876 5351 1630 0,'0'0'36'0,"-9"0"7"0,0 4 1 0,1-4 3 0,8 0-38 0,0 0-9 16,0 0 0-16,0 0 0 0,0 0 49 0,0 0 8 15,0 0 2-15,8 0 0 0,6 0-15 0,3-4-4 16,1-8 0-16,4 8 0 0,4 0-24 0,0 0-4 15,5-4-2-15,4-3-605 16,0-1-121-16</inkml:trace>
  <inkml:trace contextRef="#ctx0" brushRef="#br0" timeOffset="164146.0943">8797 5429 1350 0,'0'0'29'0,"0"0"7"0,0 0 0 0,0 0 3 0,0 0-31 0,0 0-8 0,0 0 0 0,0 0 0 16,0 0 56-16,0 0 9 0,0 0 3 0,9-8 0 16,-5-4-37-16,5 4-7 0,0 1-2 0,-1-1 0 15,1 0-4-15,-9 8-1 0,0 0 0 0,0 0 0 16,9-8-17-16,0 0 0 0,-9 8 8 0,0 0-8 15,0 0 0-15,0 0 0 0,0 0 0 0,0 0 0 16,0 0 13-16,0 0-1 0,0 0 0 0,0 0 0 16,9-7-12-16,-9 7-16 0,0 0 3 0,0 0 1 15,0 0 12-15,0 0 0 0,0 0 0 0,0 0 0 16,8-4 0-16,-8 4 0 0,0 0 12 0,0 0-12 16,13-8 16-16,-13 8-4 0,0 0-1 0,0 0 0 15,0 0-11-15,9-8 8 0,-9 8-8 0,0 0 8 16,0 0-8-16,0 0 0 0,0 0 0 0,9-4 8 0,-9 4-8 15,0 0 0-15,0 0 0 0,13-4 0 0,-13 4 0 0,0 0 10 16,0 0-10-16,0 0 10 0,13-4 4 0,-13 4 1 16,14 4 0-16,-1-4 0 0,-13 0 5 0,13-4 2 15,0 4 0-15,0 0 0 0,5-4 6 0,4 4 2 16,-9-3 0-16,9-1 0 0,0 8-12 0,0-4-2 16,4-4-1-16,0 8 0 0,1-4-15 0,-1 0 8 15,-9-4-8-15,5 4 0 0,0 4 0 0,0-4-20 16,0 0 4-16,-4 0 0 15,4 0-122-15,-9 3-24 0</inkml:trace>
  <inkml:trace contextRef="#ctx0" brushRef="#br0" timeOffset="165320.6042">10951 4695 518 0,'-17'4'46'0,"17"-4"-37"0,-9 0-9 0,0 0 0 0,-4 0 133 0,4 0 25 16,-4 0 5-16,4 0 1 0,-4 4-65 0,4 0-13 16,-4-8-2-16,4 4-1 0,9 0-41 0,0 0-8 15,-8 4-2-15,8-4 0 0,0 0-9 0,0 0-3 16,0 0 0-16,0 0 0 0,0 0-1 0,0 0-1 16,0 0 0-16,8 0 0 0,5 0 18 0,9-4 3 15,0 0 1-15,5 0 0 0,3-3 8 0,1-5 1 16,4 0 1-16,5 1 0 0,12-1-18 0,-3 0-3 15,-6-3-1-15,6 3 0 0,3-4-16 0,1 5-4 16,-5-1-8-16,5 0 12 0,-9 4-12 0,0 1 0 16,-5-1-9-16,1-4 9 15,-5 8-52-15,-5 0-5 0,6 0-1 0,-6-3-814 0</inkml:trace>
  <inkml:trace contextRef="#ctx0" brushRef="#br0" timeOffset="165692.6357">11715 4021 518 0,'0'0'46'0,"0"-8"-37"0,-5-4-9 0,1-3 0 0,4 3 188 0,0 0 35 16,0-3 7-16,0 3 2 0,0 0-142 0,4 5-28 16,1-1-6-16,-5 8 0 0,0 0-28 0,0 0-4 15,0 0-2-15,0 0 0 0,0 0-1 0,-5 19 0 16,1 5 0-16,-9 7 0 0,4 8 15 0,-4 4 4 16,-9 4 0-16,0 7 0 0,-5 1 4 0,-8 3 0 15,0 5 1-15,-4 3 0 0,-9 4-17 0,4 8-4 16,4 0-1-16,-4-4 0 0,-4-4-15 0,4-3-8 15,9-5 10-15,0-3-10 0,4 3 0 0,1-4 0 16,3-7 0-16,10-4 0 0,-5 0 0 0,4-4-18 16,-4 0 2-16,5-8 1 15,4 4-121-15,-1-12-25 0,1-4-5 0</inkml:trace>
  <inkml:trace contextRef="#ctx0" brushRef="#br0" timeOffset="166438.1588">12456 3709 1350 0,'0'0'60'0,"0"-8"12"16,0-4-58-16,0 5-14 0,0-5 0 0,0 0 0 15,-4 4 80-15,-1 1 14 0,1 3 2 0,4 4 1 16,0 0-37-16,0 0-7 0,-9-4-1 0,5 0-1 0,4 4-33 0,-9 8-6 16,-4-1-2-16,0 9 0 0,-1 4 0 0,6-1 0 15,-10 8 0-15,5 5 0 0,-5 7 14 0,5 3 2 16,-4 5 1-16,-5 12 0 0,0-1-7 0,0 9 0 16,-4 3-1-16,-5 4 0 0,0 0-7 0,5 4-2 15,-1 8 0-15,-3-1 0 0,-5 5-1 0,-9-4 0 16,4-4 0-16,-4-8 0 0,1 4 8 0,-6 0 2 15,5-8 0-15,-4-4 0 0,0 1-19 0,0-5 0 16,-1-11 0-16,10-4 0 0,-1-8 0 0,5-8 0 16,5-8 0-16,-1 1 0 0,0-9 8 0,14-3 0 15,17-4 1-15,0-8 0 0,0 0 3 0,-9-4 0 16,0 0 0-16,5-8 0 0,8-3-4 0,0-5 0 16,5-3 0-16,4-5 0 0,9 1-8 0,0-4 0 15,9 0 0-15,0-4 0 0,4 0 0 0,0 3 0 16,0 1 0-16,0 4 0 0,0 0 0 0,0 7 0 0,5 1 0 15,-5 3 0-15,-4 4 0 0,4 8 0 0,0 0 0 0,-5 8 0 16,-8 0-14-16,9 4 2 0,-5 4 0 0,5 3 0 16,4-3-2-16,-4 4 0 0,4-1 0 0,0 1 0 15,0-4-8-15,-4-1-2 0,0-3 0 0,-1 0 0 16,-3-4 24-16,-1-8-11 0,0-4 11 0,1 4-8 16,-5 0 8-16,0-4 0 0,8-3 8 0,1-1-8 15,4-7 15-15,0 3-2 0,-4-4 0 0,0 1 0 16,-1-1-1-16,1 1-1 0,-5-1 0 0,-4 1 0 15,0-4-11-15,-4-5 12 0,-5 1-12 0,-4 0 12 16,-5 3-4-16,0-3 0 0,-8-4 0 0,4 3 0 16,-9 5 1-16,1 0 0 0,-1 7 0 0,-4 4 0 0,-5 1-1 0,5 3-8 15,0 8 12-15,-5 0-4 0,1 8-8 0,-10 3 0 16,-3 5 9-16,3 3-9 0,1 1 0 0,-5 3 8 16,1 1-8-16,-1 3 0 0,4 0 0 0,1 5 0 15,0-5 0-15,0 4 8 0,4 0-8 0,4 4 0 16,0 0 0-16,5 1 0 0,5 3 0 0,-1-8 0 15,0 0 0-15,5 4 0 0,4-4 0 0,4 4 0 16,5-7 0-16,0-1 0 0,4-4-20 0,4 1-3 16,1-5 0-16,4-3-669 15,8-4-135-15</inkml:trace>
  <inkml:trace contextRef="#ctx0" brushRef="#br0" timeOffset="167258.6508">15066 4699 1332 0,'0'0'59'0,"0"-7"12"0,5 3-57 0,-5 4-14 16,0-8 0-16,4 0 0 0,1-4 88 0,-5 1 14 15,4-1 3-15,0 0 1 0,1 1-46 0,-5-1-8 16,0 4-3-16,4-4 0 0,-4 5-23 0,-4-5-5 15,4 4-1-15,0-4 0 0,-9 5 12 0,5-5 1 16,-1 4 1-16,1 0 0 0,-5 0 4 0,0 5 1 16,0-1 0-16,-4-4 0 0,0 4-9 0,0 0-2 0,-5 0 0 0,-4 4 0 15,-4-4-11-15,0 4-2 0,0-4-1 0,-1 8 0 16,-4-4-14-16,1 8 0 0,-1-4 0 0,0 4 0 16,5-4 0-16,4 7 0 0,-4 1 0 0,4 4 0 15,-5 3 0-15,1 5 0 0,0-1 0 0,4 4 0 16,-4 8 0-16,-1 4 0 0,1 0 0 0,4 8 0 15,0 0-8-15,0 4 8 0,5-1 0 0,-1 1 0 16,0-4-9-16,5 0 9 0,5 3 0 0,-1-7-9 16,4-4-15-1,5-8-4-15,0 5 0 0,5-17 0 0,-1 1-11 0,5-5-2 16,0-7-1-16,4-4 0 0,4-8 27 0,1-4 6 0,0-4 1 0,8-11 0 16,5 0 20-16,-1-5 5 0,1-7 1 0,4 0 0 0,-4 0 21 0,-5-4 4 15,0-4 1-15,5 0 0 0,-5-4-17 16,1 1-3-16,-1-5-1 0,-4 0 0 0,0 1-9 0,-4-1-2 15,-1 0 0-15,5 4 0 0,-9 8 7 0,5 4 1 16,-5 8 0-16,-4 7 0 0,4 5-20 0,-9 7 0 16,-4 8 0-16,0 0 0 0,0 0 0 0,9 12-19 15,-5 7 4-15,-4 9 1 0,0-1 22 0,-4 8 5 16,0 4 1-16,-1 4 0 0,-4-4-14 0,5 0 0 16,-5 4 0-16,5-8 0 15,0 0-24-15,4-8-7 0,-5 1-1 0,5-5-1 16,0 0-128-16,0-3-26 0</inkml:trace>
  <inkml:trace contextRef="#ctx0" brushRef="#br0" timeOffset="167694.4474">15246 4524 1382 0,'9'-12'61'0,"0"4"13"15,8-3-59-15,1 3-15 0,-1 0 0 0,1 0 0 16,-5 4 98-16,5 4 17 0,-1 0 3 0,1 8 1 15,-5 8-42-15,5-1-8 0,-10 5-1 0,1 3-1 16,0 5-10-16,-9 3-1 0,0 4-1 0,0 0 0 16,-9 4-28-16,0 0-6 0,1-8-1 0,-6 4 0 15,6-4-2-15,-6-3-1 0,1-5 0 0,4 1 0 16,1-5-6-16,8-7-2 0,-9 7 0 0,0-7 0 0,5-4 9 0,4-8 2 16,0 0 0-16,0 0 0 0,0 0-10 0,0 0-2 15,0 0 0-15,0 0 0 0,0 0 2 0,0-12 0 16,4-4 0-16,1-3 0 0,-1-1 5 0,5-3 1 15,8-8 0-15,1-4 0 0,8-4-16 0,0-4 0 16,5 4 0-16,4-8 0 0,0 0 0 0,0 0 0 16,-4 8 0-16,4 4 0 0,0 4 0 0,-8 8 0 15,3 3 0-15,-8 9 0 0,-4-1 13 0,-5 8-3 16,5 4-1-16,-5 12 0 0,-4 3 9 0,-1 1 2 16,-3 3 0-16,-5 13 0 0,4 3-20 0,-8 4 0 15,-5 0 0-15,0 4 0 0,0-4 0 0,1 7 0 16,-6-7 0-16,6 4 0 15,-5-8-32-15,8 0-11 0,1 4-1 0,-1-7-1 16,1-1-175-16,0-8-34 0,4 16-7 0,-5-19-2 0</inkml:trace>
  <inkml:trace contextRef="#ctx0" brushRef="#br0" timeOffset="168112.1185">16734 4294 1209 0,'0'-8'53'0,"0"4"12"0,-5-4-52 0,1 0-13 16,4-3 0-16,-5 3 0 0,-3 0 106 0,-1-3 18 15,0 3 4-15,-4-4 1 0,0 4-64 0,0 0-13 16,-5 1-2-16,5 3-1 0,-9 0-36 0,4 4-13 16,-4 4 9-16,5 4-9 0,-5-1 0 0,0 5 0 15,0 0 0-15,-4 3 0 0,-1-3 0 0,6 7 8 16,-1 1-8-16,0-1 0 0,0 1 12 0,0 3-2 16,4 1-1-16,5-5 0 0,0 9-9 0,0-9 0 15,8 4 0-15,1 1 8 0,4 3-8 0,4 0 0 16,1-3 0-16,4-1 0 0,4-3 0 0,0-1 0 15,4 1-9-15,1-1 9 0,-5-3 8 0,5-1 6 16,-10 1 1-16,1 0 0 0,4-5 42 0,-8 5 9 16,4 0 2-16,-9-1 0 0,0 5-8 0,-5-5-2 0,-4 1 0 15,-4 3 0-15,-4 1-25 0,-5 3-5 0,-5-3 0 16,1 3-1-16,0-7-19 0,-1 3-8 0,5-7 8 0,-8 4-8 31,3-5-148-31,1 5-36 0</inkml:trace>
  <inkml:trace contextRef="#ctx0" brushRef="#br0" timeOffset="168722.6853">17137 4294 1602 0,'0'0'71'0,"9"-8"14"0,-9 8-68 0,13-8-17 15,-4 0 0-15,-9 8 0 0,0 0 111 0,0 0 18 16,0 0 4-16,0 0 1 0,0 0-60 0,0 12-12 16,0 0-2-16,-4 7-1 0,-5 5-35 0,0 11-6 15,0 4-2-15,-4 4 0 0,0 7-8 0,0-3-8 16,0 0 12-16,-1 4-12 0,6-8 9 0,-6-4-9 15,6 0 0-15,3-4 9 0,1-8-9 0,0-4 0 16,-1-7 0-16,5 3 0 0,-4-3 0 0,4-8 0 16,0-8 0-16,0 0 8 0,0 0-8 0,0 0 0 0,13-4 9 15,0-4-9-15,5-7 11 0,-5-1-3 0,4-4 0 0,1-7 0 16,4 0 2-16,0 0 0 0,0-5 0 0,0-3 0 16,0-4 6-16,4-4 2 0,0 4 0 0,-4 4 0 15,0 4-8-15,0 4-2 0,-4 7 0 0,3 1 0 16,-7 7-8-16,-1 4 0 0,0 8 0 0,0 0 0 15,-4 8 11-15,-5 4-3 0,1 7-8 0,-1 1 12 16,-4 3-12-16,4 1 0 0,-4 3 8 0,0-4-8 16,5-3 0-16,-1 3-13 0,-4-3 2 0,0-5 1 15,5-3 10-15,-5-4 0 0,0 0 0 0,0-8-8 16,0 0 8-16,0 0 0 0,0 0 0 0,8 0 0 0,1-4 13 16,4 0-1-16,0-4-1 0,1 0 0 15,-1-4 23-15,0 1 5 0,5-5 1 0,-5 1 0 0,4-5-29 0,-4 1-11 16,1-5 8-16,3 5-8 0,-4-1 11 0,-4 1-3 15,4 3-8-15,0-3 12 0,-4-5-12 0,0 5-8 16,0-1 8-16,-1 8-13 16,-3-3-15-16,-1-1-4 0,1 5 0 0,-1-1 0 15,0 4-144-15,5-4-28 0,-4 8-7 0</inkml:trace>
  <inkml:trace contextRef="#ctx0" brushRef="#br0" timeOffset="169211.3425">18037 4497 1666 0,'0'0'74'0,"0"0"15"0,0 0-71 0,0 0-18 0,8 0 0 0,6 7 0 16,-6-3 68-16,10-4 9 0,4-4 3 0,0 0 0 15,0 1-20-15,8-1-3 0,1 0-1 0,0-8 0 16,-1 4-22-16,1-3-5 0,-4 3-1 0,3 0 0 16,-3-4-28-16,-1-3 0 0,-4 3 0 0,-5-4 0 15,-3 5 28-15,-6-5 0 0,10 0 0 0,-9 1 0 16,-9-5 13-16,4 5 3 0,0-5 0 0,-4 5 0 16,-4-5-23-16,0 5-4 0,-1-1-1 0,-4 4 0 15,1 5-6-15,-1-1-2 0,-9 4 0 0,5 0 0 0,-4 4-8 16,-5 4 0-16,-5 4 0 0,1-1 0 15,0 9 0-15,4 0 0 0,0-1 0 0,-4 5 0 0,-1 3 0 16,1 0 0-16,4 5 0 0,-4-5 0 0,-1 4 0 0,10 1 0 16,-5-1 0-16,9 4 0 0,4 0 0 0,-4 1 0 15,4-5 0-15,5 4 0 0,-1-7-12 0,5-1 12 16,0-4-10-16,5-3 10 16,3-4-196-16,6-1-32 0,25 17-8 0,9-17 0 0</inkml:trace>
  <inkml:trace contextRef="#ctx0" brushRef="#br0" timeOffset="169450.2274">19063 4134 1868 0,'-13'12'41'0,"9"-8"9"0,-5 3 2 0,4 1 0 0,1 0-42 0,-5 4-10 0,-4 3 0 0,0 1 0 16,9 3 63-16,-5 1 10 0,-9 3 3 0,5 4 0 15,0 1-29-15,4 3-6 0,5 0-1 0,-9 4 0 16,-5-4-19-16,9 5-4 0,9 3-1 0,0-8 0 16,-8-4-6-16,-1 0-2 0,9 1 0 0,-5-5 0 15,5-7 20-15,-4-1 3 0,-9-3 1 0,13 0 0 16,4-8-2-16,-4-4 0 0,-4 7 0 0,4-7 0 16,0 0 29-16,0 0 5 0,0 0 2 0,0 0 0 15,0-7-23-15,4-5-5 0,5-8-1 0,-5 5 0 16,-4-1-14-16,9 1-3 0,9-13-1 0,-1 5 0 15,1-8-11-15,4 3-8 0,0 1 12 0,8 0-12 0,-3-4 0 16,3-1 0-16,1 1 0 0,9 0-12 0,-1-4-10 16,1 8-2-16,-5-1 0 0,4 5 0 15,9 0-201-15,-4-1-41 0</inkml:trace>
  <inkml:trace contextRef="#ctx0" brushRef="#br0" timeOffset="170577.845">21467 3958 1144 0,'0'-15'51'0,"0"15"10"0,0 0-49 0,0-8-12 0,0 0 0 0,-4 0 0 16,0 1 106-16,4-1 18 0,-5 0 4 0,5 8 1 0,0 0-26 15,0-8-6-15,-4 0-1 0,4 8 0 0,0 0-10 0,0 0-2 16,0 0-1-16,0 0 0 16,0 0-63-16,0 0-12 0,0 0-8 0,-5 8 10 0,1 4 7 0,4 0 2 15,0-1 0-15,-4 9 0 0,-1 3-5 0,-3 5-1 16,-1-5 0-16,-4 16 0 0,4-4-13 0,-4-4 0 16,4 0 8-16,0 1-8 0,5-5 0 0,-1 0 0 15,1-7 0-15,4-1 0 0,0 5 0 0,0-9 0 16,0 1 0-16,4-5 0 0,1-3 0 0,-5-8-12 15,0 0 12-15,9 0-10 0,-1 0 10 0,1 0 0 16,-5 0 10-16,5-4-10 0,0 0 0 0,-5-3 0 16,5-1-8-16,0 0 8 0,4 0 0 0,0-3 0 15,9-1 0-15,0-4 0 0,0-3 0 0,4-1 0 16,5-3 9-16,0 0-9 0,0-1 0 0,-1-7 0 16,5 0 0-16,0 3 0 0,5-3 0 0,-1 4 0 0,1-4 0 15,4 0 0-15,0-1 0 0,-5 5 0 0,5 0 0 0,0 3 0 16,-5 5 0-16,5 7 0 0,-9 0 0 0,5 5 0 15,-5 7 0-15,-9 0 0 0,1 11 0 0,-10-3 0 16,1 8 0-16,-1-1 0 0,-8 1 0 0,4 3 0 16,-8 1 0-16,-1 3 0 0,0 1 0 0,-4-1 0 15,-4 1 12-15,0-1-4 0,-1 0 0 0,-8 1 0 16,0-5 27-16,-5 1 5 0,1-1 0 0,-1-3 1 16,-4-1 0-16,-4 1 0 0,0-4 0 0,-1-1 0 15,5 1-16-15,-4-4-3 0,-9 4-1 0,-5-5 0 16,1 1-9-16,-1-4-3 0,-3 0 0 0,3-4 0 15,1 0-9-15,-1-8-11 0,1 4 3 0,-1-7 0 16,9-1-196-16,1-8-38 0</inkml:trace>
  <inkml:trace contextRef="#ctx0" brushRef="#br0" timeOffset="170680.8989">22068 3085 2070 0,'0'0'92'0,"0"0"18"0,0 0-88 0,0 0-22 16,-13 4 0-16,5 0 0 0,8-4 19 0,-5 4-1 16,1 3 0-16,-5 1-956 0</inkml:trace>
  <inkml:trace contextRef="#ctx0" brushRef="#br0" timeOffset="171791.3364">24341 3471 1378 0,'18'-4'61'0,"-18"4"13"0,0 0-59 0,0 0-15 0,0 0 0 0,0 0 0 15,0 0 95-15,0 0 16 0,0 0 3 0,-5 8 1 16,-8 0-75-16,9 7-16 0,-5 1-2 0,0 3-1 0,0 9-4 0,1-1-1 16,-1 8 0-16,-4 0 0 0,-1 4 10 0,1 8 2 15,-4 4 0-15,-1 7 0 0,-4 1-10 0,0-5-2 16,-4 5 0-16,8-16 0 0,5 3 1 0,-4-3 0 16,-1 0 0-16,-8-4 0 0,0 0 2 0,4-4 0 15,-5-4 0-15,-3 8 0 0,3-11 0 0,5-1 0 16,0-7 0-16,9-9 0 0,0 1-7 0,4-8-2 15,9-4 0-15,0 0 0 0,0 0 2 0,-4-8 1 16,0 0 0-16,4-7 0 0,4-1 10 0,0-3 1 16,5-5 1-16,0-3 0 0,0 0-8 0,-1-5-1 15,1-3-1-15,4-8 0 0,5-3-15 0,-1-5 8 16,1-4-8-16,4-3 0 0,0-1 0 0,9 1 0 16,-5-1 0-16,5 1 0 0,-5 3 0 0,0 5 0 15,1-1 0-15,8 4 0 0,0-4-8 0,-5 12 8 16,1 4-12-16,-4 8 12 0,-1 0-22 0,-4 7 2 0,-9 5 1 15,0 3 0-15,-4 8 37 0,0 0 7 0,-9 4 2 16,0 0 0-16,0 0-19 0,0 12-8 0,4 3 8 16,0 5-8-16,-4 3 0 0,0 5 0 0,0-1 0 0,0 8 0 15,0 0 0-15,5 4 0 0,-1 0 0 0,-4 8 0 16,5 4 0-16,-1-1 0 0,-4 5 0 0,4-1 0 16,-4-3 0-16,9 0 0 0,-4-4 0 0,-1-1 0 15,-4-3 0-15,4-4 0 0,1-11 0 0,-1-1 0 16,-4-4 0-16,0-3 0 0,4-5 0 0,1 1 0 15,-5-8 8-15,0-8-8 0,0 0 8 0,0 0-8 16,0 0 18-16,0 0-2 0,0 0 0 0,13-4 0 16,-4 0 20-16,0-8 3 0,-1-3 1 0,6-1 0 15,3-3-20-15,1-5-3 0,4-3-1 0,-5-4 0 0,5-8-6 16,4 0-2-16,1-4 0 0,-1 0 0 0,-4 4 13 16,4 0 3-16,1-8 0 0,3 0 0 0,1 8-24 0,0 0 0 15,-1-4 0-15,-3 8 0 0,3-4 0 0,-3 8 0 16,-10-4-10-16,-4 8 10 15,1-4-28-15,-1 11 2 0,-4 1 0 0,-1 7 0 16,-3 0-167-16,-1 4-34 0,1 1-6 0</inkml:trace>
  <inkml:trace contextRef="#ctx0" brushRef="#br0" timeOffset="172542.469">25605 3697 1209 0,'0'0'53'0,"0"0"12"0,-5-8-52 0,5 4-13 16,-4-3 0-16,4 3 0 0,-5-4 115 0,5 4 20 15,-4-4 4-15,0 4 1 0,4 4-76 0,-5-7-16 16,1 3-2-16,4 4-1 0,0 0-17 0,0 0-4 16,-4 0-1-16,-1 0 0 0,5 0 33 0,-4 0 6 15,-5 4 2-15,5 3 0 0,-10-3-20 0,1 4-4 16,4-4-1-16,-4 4 0 0,0 3-10 0,-4-3-1 16,3 4-1-16,-7 0 0 0,-1-1-27 0,-5 5 0 15,5 3 0-15,-4 5 0 0,0-1 50 0,-1 8 11 16,1 1 3-16,0-1 0 15,4 0-78-15,0 0-15 0,4 0-3 0,1 8-1 0,-1-7 33 16,5-1 0-16,4 0 0 0,0 0 0 0,5-3-8 0,4-1 8 16,0-4 0-16,0-3 0 0,0 3 0 0,0-3 0 0,0-1 0 0,9-3 0 15,-5-1 0-15,5-3 0 0,0 4 0 0,0-5 0 16,-1 1 0-16,6-4 0 0,-1 0 0 0,0-5 0 16,4 1 0-16,1-4 12 0,-1-4-3 0,5 4-1 15,0-3-8-15,5-5 8 0,3-4-8 0,-3 4 8 16,-10 0 12-16,1 1 1 0,4-5 1 0,4 0 0 15,-4-3 33-15,0-5 6 0,0 1 2 0,4-5 0 16,-4 1-63-16,0 0 0 0,-4-9-16 0,-1 1 3 16,-4 0 13-16,5 0 12 0,-5 0-3 0,-4-5 0 0,0 5-9 15,-1 0 0-15,1 0 9 0,-4 4-9 0,-5 3 0 0,4 1 0 16,-4 7 0-16,0-3 0 0,-9-1 0 0,-4 1 0 16,4 3 0-16,-8 4 0 0,-1-3-9 0,-8 3-7 15,-1 0 0-15,1 5-1 16,-5 3-24-16,9 4-5 0,1-4-1 0,-1 8 0 15,0 3-94-15,-5 1-19 0,5 0-4 0,0 4-1 0</inkml:trace>
  <inkml:trace contextRef="#ctx0" brushRef="#br0" timeOffset="174446.8431">28009 3171 1497 0,'0'0'32'0,"0"0"8"0,4-8 0 0,-4 8 4 0,5-4-36 0,3 0-8 0,-8 4 0 0,0 0 0 16,0 0 53-16,0 0 9 0,0 0 2 0,0 0 0 16,0 0-8-16,0 0 0 0,0 12-1 0,0-1 0 15,-4 1-37-15,-5 0-7 0,0 0-2 0,-4 3 0 16,-4 9 21-16,-1-1 4 0,-8 0 1 0,4 5 0 16,-9 3-5-16,5 8-1 0,-5 4 0 0,0 0 0 15,1 0-29-15,-10 3 0 0,5 5 0 0,-9 4 0 16,5-5 0-16,-1 5 0 0,1 3 0 0,-5 1 0 0,9-1 31 15,-5-3 0-15,1 0 0 0,4-1 0 0,0-3-31 0,0 0 0 16,8-9 0-16,-3 5 0 0,8-4 12 0,0-4-3 16,0 0-1-16,4-8 0 15,1 1-43-15,4-13-9 0,-5 1-1 0,9-1-1 0</inkml:trace>
  <inkml:trace contextRef="#ctx0" brushRef="#br0" timeOffset="174090.6574">27145 3814 633 0,'48'-4'28'15,"-48"4"6"-15,-5 0-34 0,1 0 0 0,-5 4 0 0,0-8 0 16,5 4 172-16,-9 0 28 0,4 4 6 0,0-4 1 16,1-4-108-16,3 4-22 0,-8-4-4 0,9 4-1 15,-1 0-16-15,5 0-3 0,0 0-1 0,0 0 0 0,0 0-12 16,18 0-4-16,4 0 0 0,8 0 0 0,10-4 4 0,4 1 0 15,4-5 0-15,9 4 0 0,-9-8-8 16,5 8-2-16,4-4 0 0,-4 5 0 0,-5-1-30 0,0-4 0 16,-8 8 0-16,-1-8-10 0,-4 4 18 0,-4-4 3 15,-5 4 1-15,1 1 0 16,-5-1-56-16,0-4-10 0,-5 4-2 0,1 0-1 0</inkml:trace>
  <inkml:trace contextRef="#ctx0" brushRef="#br0" timeOffset="175030.2354">28377 2995 1638 0,'0'0'36'16,"0"0"7"-16,9-4 1 0,0-7 3 0,-9 11-38 0,9-4-9 0,-9 4 0 0,8-4 0 15,-8 4 55-15,9-4 9 0,-9 4 1 0,0 0 1 16,0 0-34-16,0 0-8 0,0 0 0 0,0 0-1 16,0 0 33-16,0 0 6 0,0 0 2 0,0 8 0 15,5 7-52-15,-10-3-12 0,5 4 0 0,-4 7 0 16,-1 8 9-16,1 4-1 0,0 8 0 0,-5 12 0 0,5-1 2 0,-5 9 0 15,-4 3 0-15,-1 4 0 0,-12-7 9 0,0 3 1 16,-1 8 1-16,-8-4 0 0,5 0-8 0,-10-7-1 16,-8 3-1-16,-5 0 0 0,1-3-11 0,3-9 10 15,1-3-10-15,4-4 10 0,0-4-10 0,5-8 0 16,4-4 0-16,4-4-11 0,5-7 11 0,8-5 0 16,5-3 0-16,0 0-8 0,8-8 8 0,5-4 0 15,0 0 0-15,14-4 0 0,-1-4 28 0,9-8 4 16,0 1 0-16,4-5 1 0,9-3-20 0,-4-4-4 15,8 3-1-15,1-3 0 0,4 0 24 0,0-1 4 16,-5 5 0-16,0-4 1 0,1 7-37 0,-5 1 0 16,-9 7 0-16,1 4 0 0,-5 0 0 0,-5 8 0 15,-4 0 0-15,-4 8 8 0,-4 8-8 0,3-1 0 16,1 1 0-16,-5 4 0 0,1 3 0 0,-1 4 8 0,1 1-8 16,3-5 8-16,6 4-8 0,-1-3 0 0,0-1-8 15,4-7 8 1,1-1-44-16,0-3-4 0,3-4-1 0,1-1 0 15,0-7-24-15,0 0-5 0,0 0-1 0,0-7 0 16,-4-1 12-16,4 0 3 0,-5-4 0 0</inkml:trace>
  <inkml:trace contextRef="#ctx0" brushRef="#br0" timeOffset="175735.9513">28671 4200 1094 0,'13'0'97'16,"1"0"-77"-16,3-8-20 0,14 5 0 0,0-1 88 0,4 0 13 0,-9-8 3 0,5 4 1 16,-1 0-15-16,-3 1-3 0,-1-1-1 0,-8 0 0 15,4 0-30-15,-5-3-5 0,-4 3-2 0,0-8 0 16,-4 1-17-16,0 3-3 0,0 0-1 0,0 0 0 16,-5-3 7-16,-4 15 1 0,4-16 0 0,5 5 0 15,-5-5 11-15,1 0 2 0,-1 5 1 0,1-1 0 16,-1-4-29-16,-4 1-5 0,-4 7-2 0,-1-4 0 15,1 1-14-15,-1 7 0 0,-8 0 0 0,5 0 0 16,-10 0 0-16,5 0 0 0,-5 4 0 0,1 4 0 0,-5 4 0 16,-5 3 0-16,10 5 0 0,-9 0 0 15,8 7 0-15,-8-3 0 0,-1 3 0 0,1 0 0 0,4 5 0 0,5-1 0 16,-10 0 0-16,10-3 0 0,4 3 0 0,-1 0 0 16,6-3 0-16,-6-1 0 0,10 0 0 0,0-3 0 15,8-1 0-15,0-3 0 16,-4-4-209-16,9-5-35 0,22 9-8 0,-31-16 0 0</inkml:trace>
  <inkml:trace contextRef="#ctx0" brushRef="#br0" timeOffset="175957.7941">29422 3689 1785 0,'0'0'79'0,"-14"4"17"0,6 4-77 0,-1 0-19 0,0 4 0 0,0 3 0 16,-4 1 42-16,9 7 5 0,-5 1 1 0,-4 3 0 16,0-8 12-16,4 9 4 0,4-5 0 0,1 4 0 15,4 5-52-15,-4-5-12 0,-1-4 0 0,5 8 0 16,0-7 38-16,0-1 5 0,-4-3 1 0,0-5 0 16,4-3-20-16,0 0-3 0,-5-1-1 0,5-11 0 15,0 0 4-15,0 0 1 0,0 0 0 0,-9 0 0 16,1 0 11-16,-1-3 1 0,0-1 1 0,0-4 0 15,1-4 22-15,3-3 4 0,1-1 0 0,8 0 1 16,1 1-50-16,3-5-15 0,-3 1 0 0,3-1 8 16,6 1-8-16,-1-5 0 0,9 1 0 0,0-4 0 15,4 3-56-15,5-3-7 0,4 0-1 0,13-1-751 16,-8-3-150-16</inkml:trace>
  <inkml:trace contextRef="#ctx0" brushRef="#br0" timeOffset="176389.6992">30066 3810 1152 0,'0'0'102'0,"0"0"-82"0,14 4-20 16,-6 4 0-16,-8-8 140 0,14 4 24 0,3-4 5 0,5 0 1 15,9 0-93-15,-9 0-18 0,-14 0-4 0,10-4-1 16,4-4 8-16,0 4 2 0,-5-4 0 0,1 1 0 16,8-1-52-16,5-4-12 0,-9 0 0 0,0 1 0 15,-5-1 54-15,1 4 8 0,-9-3 2 0,0 7 0 16,-1 4-52-16,1-8-12 0,-5-12 0 0,-4 5 0 16,0-5 0-16,-4 5 0 0,0-1-12 0,-1 4 12 15,-8-3 0-15,0-1 0 0,0 1 8 0,-5 3-8 16,5 4 0-16,-4 0 0 0,-1 4 0 0,-4 0 0 15,0 4 0-15,0 4 0 0,0 0 0 0,-4 4 0 16,0 4 0-16,4 3 0 0,-5-3 0 0,5 8 0 16,-4 3 0-16,0 4 0 0,8 1 0 0,-4 3 0 0,0 0 0 15,9 0 0-15,0 4 0 0,4 0 0 0,1-3 0 16,3 3 0-16,-4-8 0 0,9 8 0 0,0-4 0 0,5-3 0 16,-5-5 0-16,9-4 0 0,8 1 26 0,5-1-1 15,-4-7 0-15,-1 4 0 16,1-8-64-16,-1 3-13 0,14-3-2 0,-9-4-1006 0</inkml:trace>
  <inkml:trace contextRef="#ctx0" brushRef="#br0" timeOffset="177776.6071">29272 3935 849 0,'0'0'37'0,"0"0"9"0,0 0-37 0,0 0-9 16,0 0 0-16,9-4 0 0,0 0 29 0,-9 4 4 16,9-4 1-16,4 0 0 0,-4 1-14 0,-9 3-4 15,8-4 0-15,1 0 0 0,0 0-16 0,0 0 0 0,0 4 8 0,-9 0-8 16,0 0 55-16,0 0 7 16,8 0 2-16,-8 0 0 0,5-8-52 0,3 4-12 15,6 0 0-15,-6 0 0 0,-3 1 54 0,4-1 8 16,4-4 2-16,0 4 0 0,-13-4-64 0,9 4-15 15,4 0-1-15,0 0-1 0,5 4 17 0,-1 0 0 16,-8 0 0-16,4 0 0 0,-4 0 0 0,-9 0-10 0,0 0 10 0,0 0-8 31,0 0-28-31,0 0-6 0,4-7-1 0,-4 7 0 0,0 0 35 0,0 0 8 16,0 0 0-16,0 0 0 0,0 0 0 0,0 0 0 0,0 0 0 0,0 0 0 16,0 0 0-16,0 0 0 0,0 0 0 0,0 0 0 15,0 0 0-15,0 0 0 16,0 0 0-16,0 0 0 0,0 0 0 0,-13 0 0 0,0 0 0 0,4 0-565 15</inkml:trace>
  <inkml:trace contextRef="#ctx0" brushRef="#br0" timeOffset="180287.6976">1619 7265 576 0,'0'0'51'0,"0"0"-41"16,0 0-10-16,0 0 0 0,0 0 187 0,-13 4 35 16,0 4 7-16,4-8 2 0,1 4-72 0,8-4-15 15,-9 8-2-15,0-4-1 0,5 0-31 0,4-4-6 16,0 0-2-16,0 0 0 0,0 0-69 0,0 0-13 15,0 7-4-15,0 5 0 16,4-4-100-16,0 4-21 0,1-5-4 0</inkml:trace>
  <inkml:trace contextRef="#ctx0" brushRef="#br0" timeOffset="179908.4485">1216 7862 864 0,'0'0'76'0,"0"0"-60"0,0-4-16 0,-5 0 0 0,1-3 83 0,0 3 13 15,4-4 4-15,-5 4 0 0,1 0-1 0,4 0 0 16,0-4 0-16,0 8 0 0,-5-7-37 0,5 7-7 16,0 0-2-16,0 0 0 0,0-4-9 0,0 4-1 15,0 0-1-15,0 0 0 0,0 0-4 0,0 0-1 16,0 0 0-16,0 0 0 0,0 0-37 0,0 0 0 15,0 0 0-15,0 0 0 0,0 0 8 0,-4 11-8 16,0 9 10-16,4-1-10 0,-9 9 0 0,5 3 0 16,-1 8 0-16,-4 4 0 0,5 0 0 0,-9 0 0 15,4-1 0-15,5 1 0 0,-5 0 16 0,0-4-4 16,9 0 0-16,0-12 0 0,0 1-3 0,-9 3-1 0,9-4 0 16,9 1 0-16,-9-5-8 0,0 0 0 0,4-3 0 0,5 3 0 15,-4 1 27-15,3-9 3 0,-3 1 1 0,8-4 0 16,-9-5-31-16,5-3 8 0,0 0-8 0,4-4 0 15,0-4 8-15,-4 0 0 0,9-3-8 0,-10-5 12 16,5-4-12-16,9-3 0 0,0-9-9 0,0 5 9 16,5-4 0-16,-1-4 0 0,0-5 0 0,5 1 0 15,-5 0 0-15,5 0 0 0,-9-4 0 0,4 4 0 16,1-4 0-16,-1 4 0 0,-4 0 0 0,4 4 0 16,-4 3 0-16,0 9 0 0,0 3 0 0,-4 5 0 15,-1-5 0-15,1 4 0 0,-1 5 0 0,1 3 0 0,-1 4 0 16,-4 0 0-16,5 0 0 0,4 0 0 0,-13 4 0 0,-1-4 0 15,-8 0 0-15,5 11 0 0,4 1 0 0,-5 4 0 16,-4-1 0-16,4 5 0 0,1 3 10 0,-5 0 8 16,-5 1 2-16,1-1 0 0,-5 1 16 0,-4-1 3 15,4-4 1-15,-4 1 0 0,-9-1-16 0,5 1-2 16,4-1-1-16,-1-3 0 0,-8 0-7 0,0 3-2 16,-4-7 0-16,4 3 0 0,0-3-12 0,0 0 9 15,-8 0-9-15,8-5 8 0,-5-3-16 0,1 4-4 16,-5-8-1-16,9 0 0 15,0-8-81-15,9-3-16 0,-9-5-3 0,5-7-1 16,4-1-75-16,4-11-15 0,0 0-4 0</inkml:trace>
  <inkml:trace contextRef="#ctx0" brushRef="#br0" timeOffset="184214.272">4445 7457 990 0,'0'0'44'0,"0"0"8"0,0 0-41 0,0 0-11 0,0-8 0 0,-9 0 0 16,9 8 100-16,0 0 17 0,0-4 4 0,0 4 1 15,-9-8-40-15,5 4-8 0,4-3-2 0,0-1 0 16,-9 0-21-16,9 8-5 0,0-4-1 0,0 4 0 0,0 0-17 0,0-8-3 16,-9 0-1-16,9 1 0 0,0 7-15 0,0 0-9 15,0 0 10-15,0 0-10 0,-8 0 0 0,8 0 0 16,0 0 0-16,0 0 0 0,-14 4 11 0,6-8-11 15,-6 4 12-15,6-4-12 0,-5 8 14 0,-1 0-4 16,14-4-1-16,-13 3 0 0,-4-3 0 0,3 4 0 16,-3 4 0-16,-1 0 0 0,1-4-1 0,-1 8 0 15,-4-5 0-15,5 9 0 0,-1-4 11 0,-4 3 1 16,5 1 1-16,-1-1 0 0,-4 5 9 0,5 3 2 16,-10 1 0-16,10 3 0 0,-1-4-12 0,-4 9-3 15,0-1 0-15,-4 4 0 0,9 0-9 0,3 4-8 16,-3-4 9-16,4 4-9 0,4 4 12 0,5-4-4 15,-1 4-8-15,10-4 12 0,-5 0-12 0,8 0 0 16,5-4 0-16,5-4 0 0,0 0 0 0,8-3-12 0,-4-1 3 16,4-4 0-1,0 1-15-15,5-9-2 0,0 1-1 0,0-4 0 16,8 3-58-16,1-7-12 0,3-4-3 0,-3-4-502 0,-5 0-101 0</inkml:trace>
  <inkml:trace contextRef="#ctx0" brushRef="#br0" timeOffset="184644.0626">5072 8006 1497 0,'-13'4'133'0,"4"0"-106"16,5-4-27-16,4 0 0 0,0 0 53 0,-9 8 6 15,0-8 1-15,9 0 0 0,0 0-21 0,0 0-4 16,0 0-1-16,0 0 0 0,0 0-13 0,9 4-2 16,-9-4-1-16,0 0 0 0,9-4 13 0,4-4 2 15,9-3 1-15,-4-1 0 0,-10 0-14 0,5 0-2 16,14-11-1-16,-1 4 0 0,-8-5 3 0,4 5 0 16,-9-9 0-16,9 5 0 0,8 0-11 0,-16-1-1 15,-10 5-8-15,9-1 12 0,5 1-12 0,-5-1 11 16,-18-3-11-16,1 3 10 0,8 5 0 0,-4-1 0 15,0 0 0-15,-8 5 0 0,-10-5-10 0,9 4 10 16,9 1-10-16,-8 3 10 0,-10 4-1 0,5 0 0 0,4 8 0 16,-4 0 0-16,4 4-9 0,-8 0 0 0,-1 7 0 15,0 1 0-15,10 3 0 0,-5 5 0 0,-9-1 0 0,8 4 0 16,10 5 0-16,-5-1 0 0,1 8 0 0,-1 0 0 16,-4 0 0-16,8 4 0 0,10 0 0 0,-5-4 0 15,-5 0 0-15,5-4-14 0,9 4 5 0,-5-4 1 16,1-4-19-1,4-4-3-15,4-3-1 0,4-1-940 0</inkml:trace>
  <inkml:trace contextRef="#ctx0" brushRef="#br0" timeOffset="184957.9185">5651 7640 691 0,'22'4'61'0,"-22"-4"-49"16,0 0-12-16,0 0 0 0,0 0 207 0,0 8 38 15,9 3 8-15,-9 1 2 0,-4 0-127 0,8-1-26 16,0 1-5-16,1 4-1 0,-5 3-51 0,0 1-10 16,4-1-3-16,1 1 0 0,-1 3-22 0,-4 0-10 15,-4 1 8-15,8-1-8 0,5 5 13 0,-9-5-2 16,-5 0-1-16,1 1 0 0,8-5 18 0,1-3 3 16,-14-1 1-16,5-7 0 0,-1 4 9 0,1-4 3 15,4-8 0-15,-9 4 0 0,0 0 5 0,0-4 2 16,9 0 0-16,0 0 0 0,-8-8-5 0,-5 0-1 15,8-4 0-15,5-3 0 0,5 7-20 0,-5-8-4 16,0 1-1-16,4-5 0 0,5-3-20 0,-1-5 8 16,-3 5-8-16,4-4 0 0,4-1-15 0,0-3-7 15,4 4-2-15,-3-4 0 16,3 3-140-16,10-3-29 0,12 0-6 0,-4 0-1 0</inkml:trace>
  <inkml:trace contextRef="#ctx0" brushRef="#br0" timeOffset="185318.0491">6459 7429 403 0,'0'0'17'0,"0"0"5"0,-9 4-22 0,0 0 0 16,0-4 0-16,9 0 0 0,0 0 349 0,0 0 66 16,-4 8 13-16,4-8 2 0,0 0-278 0,0 0-56 15,4 12-12-15,-4-12-1 0,0 0-43 0,13 3-9 16,9-3-2-16,5 0 0 0,-1-3-11 0,5-5-2 15,-5 4-1-15,9-4 0 0,5 0-15 0,-1 4 0 16,-4-3-12-16,5-5 12 16,4 0-29-16,-5 4 1 0,-8 1 0 0,-1-1 0 15,1 0-122-15,-5 0-24 0,1 0-5 0,-5-3-1 0</inkml:trace>
  <inkml:trace contextRef="#ctx0" brushRef="#br0" timeOffset="185648.7141">6779 6930 921 0,'0'-19'82'0,"0"11"-66"0,0 0-16 0,-5-4 0 0,5 4 101 0,0-3 17 15,0 3 3-15,0-4 1 0,0 1-2 0,0 3-1 16,5 0 0-16,-1 0 0 0,1 0-46 0,-1 1-9 15,5 3-1-15,-9 4-1 0,9-4-22 0,-9 4-5 16,0 0-1-16,0 0 0 0,0 0-9 0,13 8-1 16,-9 3-1-16,-4 9 0 0,0 3 19 0,0 1 4 15,-4-1 1-15,-5 8 0 0,0 8-8 0,5 4-2 16,-5 4 0-16,-4 4 0 0,0 3-20 0,0 5-4 16,-1-1-1-16,6 5 0 0,3-5-12 0,-4 1 8 15,-4-5-8-15,9 1 0 0,4 3 0 0,4-7 0 16,-8 0 0-16,4-5 0 15,4 1-67-15,-4-4-16 0,0 0-3 0,5-4-970 0</inkml:trace>
  <inkml:trace contextRef="#ctx0" brushRef="#br0" timeOffset="185858.1158">7288 7636 2156 0,'0'0'48'0,"-9"12"9"0,0-1 3 0,5 5 0 0,-1-4-48 0,1 3-12 0,-5 5 0 0,5 3 0 15,-1 4 40-15,1 1 5 0,0-1 2 0,-1 4 0 0,5 0-28 0,-4 1-6 16,8-1-1-16,-4 0 0 0,5-8-12 0,-1-3-15 16,5 3 3-16,0-7-1030 15</inkml:trace>
  <inkml:trace contextRef="#ctx0" brushRef="#br0" timeOffset="185993.7542">7569 7242 2138 0,'-14'-19'95'0,"10"15"19"0,0 0-91 0,-1 0-23 15,5 4 0-15,0 0-629 16,0 0-131-16</inkml:trace>
  <inkml:trace contextRef="#ctx0" brushRef="#br0" timeOffset="186624.616">7722 7757 1958 0,'-9'0'174'0,"9"0"-139"0,-8 0-35 0,8 0 0 16,0 0 83-16,0 0 9 0,0 0 3 0,0 0 0 15,0 0-36-15,17 4-7 0,-4-4-2 0,9-4 0 16,-4 4-29-16,4-4-5 0,4 0-2 0,9 0 0 16,0 0-14-16,-4-4 0 0,0 5 0 0,-5-5-10 15,5 0-187-15,4 0-38 0</inkml:trace>
  <inkml:trace contextRef="#ctx0" brushRef="#br0" timeOffset="186431.5589">7998 7336 1209 0,'9'-4'108'0,"-4"-4"-87"0,-1 4-21 0,5 0 0 16,0-8 147-16,-1 1 25 0,1-5 4 0,0 1 2 16,-5-5-78-16,9 1-16 0,5-9-4 0,-5 5 0 15,-4-1-38-15,4-3-8 0,-4 4-2 0,0-1 0 16,4-3-32-16,-9 0 0 0,1 3 0 0,-1-3 0 16,-4-8 0-16,0 4 15 0,0 0-3 0,-4 3-1 15,-1-3-11-15,1 4 0 0,4-1 0 0,-5 1 8 0,1 4 4 16,4 3 1-16,-4 1 0 0,-1-1 0 0,5 5-13 0,0-1 11 15,-4 0-11-15,-1 5 10 0,5-1-10 0,-4 8 0 16,4 4 0-16,-4 4 0 0,-1 0 0 0,5-4 0 16,-8 8 0-16,-1 3 0 0,0 5 0 0,-4 0 0 15,0 3 0-15,0 8 0 0,-5 1 0 0,5 3 0 16,4 8 9-16,-4 0-9 0,0 8 31 0,-5 0 1 16,5 11 1-16,-5 1 0 0,5 7-8 0,0 0-1 15,4 0-1-15,1 5 0 0,-1-1 15 0,4 0 3 16,1-4 1-16,0 1 0 0,-1-5-29 0,5-7-5 15,-4 3-8-15,-1-7 11 0,5-4-11 0,-4-4 0 16,4-1 0-16,0-6 0 16,0-5-135-16,-4-8-32 0,4 1-6 0</inkml:trace>
  <inkml:trace contextRef="#ctx0" brushRef="#br0" timeOffset="186785.7087">8481 7574 1324 0,'0'0'118'0,"0"0"-94"16,0 0-24-16,-4 11 0 0,-1-3 178 0,1 4 31 15,4-1 7-15,-4 5 0 0,4-8-88 0,0 4-17 16,0-1-4-16,4 5-1 0,-4-4-78 0,4 3-16 15,1-3-4-15,-5 3 0 16,0-3-193-16,-5 0-39 0</inkml:trace>
  <inkml:trace contextRef="#ctx0" brushRef="#br0" timeOffset="186932.6384">8556 7125 2286 0,'-5'-12'50'0,"1"5"10"0,0-5 3 0,-1 4 1 0,5 8-51 0,0 0-13 0,0 0 0 0,0 0 0 16,0 0-149-16,0 0-33 0</inkml:trace>
  <inkml:trace contextRef="#ctx0" brushRef="#br0" timeOffset="187279.6312">9591 7164 1954 0,'-9'-4'43'0,"1"0"9"0,-10 4 1 0,0 0 3 0,1 0-45 0,-9 4-11 15,-1-4 0-15,-3 8 0 0,3-4 73 0,1 4 13 16,0-1 2-16,-1 5 1 0,-3 0-63 0,3 3-13 16,-4 5-2-16,1-1-1 0,-1 1-10 0,0 3 10 15,5 5-10-15,4-1 10 0,-4 0-2 0,8 4-8 16,1-3 12-16,4 3-4 0,4 4-8 0,4-4 0 16,1 0 0-16,4 1 0 0,9-1 0 0,0 0-16 15,-1-4 3-15,5 1-678 16,1-1-135-16</inkml:trace>
  <inkml:trace contextRef="#ctx0" brushRef="#br0" timeOffset="188218.4743">9946 7371 1602 0,'0'0'35'0,"0"0"7"0,14 0 2 0,-1-4 1 16,-4 0-36-16,-9 4-9 0,0 0 0 0,0 0 0 0,0 0 103 15,0 0 18-15,-14 8 4 0,1-4 1 0,0 3-50 0,0 1-9 16,-5 4-3-16,1 0 0 0,4-1-23 0,-5 5-5 16,1 3 0-16,-1 1-1 0,0 7-11 0,5-3-3 15,-4-1 0-15,4 4 0 0,-1-3-21 0,1 3 0 16,4 0 0-16,1-7 0 0,3-1 0 16,1-3 0-16,0 0 0 0,4-5 0 15,0-11-24-15,0 0-7 0,0 0-1 0,13 4 0 0,0-12 32 0,4 1 0 16,-3-5 0-16,3-4 10 0,1 1-10 0,4-9 0 15,-5 1-10-15,5-4 10 0,0-1 20 0,4-3 11 16,1-4 1-16,-5 4 1 0,8-4-33 0,-3 3 0 16,-1 1 0-16,-4 8 0 0,0 7 14 0,-9 5-4 15,0-1-1-15,0 8 0 0,-4 0 8 0,-9 4 2 16,0 0 0-16,4 16 0 0,5 7-19 0,-4 4 0 16,-5 1 0-16,0 3 0 0,0-8-12 0,8 5-7 15,-8 3-1-15,9-8 0 16,0 1-16-16,0-9-4 0,4 1-1 0,4-8 0 0,1-1 20 0,4-3 4 0,0-8 1 15,4 0 0-15,5-3 16 0,4-1 0 0,-4-8 0 0,4 1 0 16,4-5 9-16,1-7-9 0,-1 3 8 0,-8-3-8 16,-5 0 16-16,1 0-1 0,-5-1-1 0,4-7 0 15,-9 0-5-15,1-8-1 0,0-4 0 0,-5-3 0 16,0-1 10-16,0-4 2 0,0 1 0 0,0-9 0 16,1-3-20-16,-1 0 0 0,0-4 0 0,4-5 0 15,-3 5 0-15,3 0 0 0,1 4 0 0,-1 3 0 16,1 5 0-16,-1 7 0 0,-4 4 0 0,1 12 0 15,-1 4 0-15,-4 8 0 0,-1-1 0 0,1 13 0 16,-9 3 13-16,0 8-1 0,0 0 0 0,0 0 0 16,0 0-12-16,0 19 0 0,-9 1 0 0,5 7 0 0,0 4 0 0,-5 0 0 15,0 1 0-15,-4 11 0 0,0-1 0 0,-5 9 0 16,1 4 0-16,-5 7 0 0,4 1 0 0,1-1 0 16,-5 8 0-16,4 4 0 0,1-7 0 0,-1-5 0 15,5 0 0-15,0 5 0 0,4-13 0 0,4 1 0 16,1-1 0-16,4 1 0 0,-4-4 0 0,12-4 0 15,-3-5 0-15,8-3 0 0,0-3 0 0,0-5 0 16,1-8 8-16,7-3-8 0,1-5 9 0,0-3-9 16,0-4 8-16,0-4-8 0,5-4 11 0,-1-4-3 15,5-4-8-15,-10 0 12 0,6-7-3 0,-1-1-1 16,0-7 0-16,1-5 0 0,3 1 2 0,-3 0 0 16,-1-1 0-16,0-3 0 0,-4 4 8 0,-4 0 2 15,-1 3 0-15,1 1 0 0,-5-1-20 0,-4 1 0 16,-5 3 0-16,1 1 0 0,-1 3 10 0,-4 1-2 0,0 3 0 15,-4 4 0-15,-5 4-8 0,0 0 0 0,9 4 0 0,-9 4 8 16,-8 4-8-16,4 4 0 0,-5 0 0 0,1 3 0 16,-5 9 0-16,4-1 0 0,5-4 0 0,0 9 0 15,0-5-12-15,-1 4 12 0,6 1-10 0,-1-1 10 16,13 4 0-16,1-3 0 0,-1-5 0 0,9 0 10 16,0-3-10-16,9-1-11 0,5 1 3 0,3-8 0 15,-3-1-44-15,3-7-9 0,6 0-2 16,-1-8-703-16,4 0-141 0</inkml:trace>
  <inkml:trace contextRef="#ctx0" brushRef="#br0" timeOffset="188414.4842">11162 6669 1674 0,'-9'0'36'0,"5"-4"8"0,-10-8 2 0,6 0 2 0,-1 5-39 0,-4 3-9 16,-5-4 0-16,-8 8 0 0,-1 0 90 0,-8 0 16 16,-4 8 3-16,-14-4 1 0,-4 3-48 0,-4-3-10 15,-1 8-1-15,-3 0-1 0,-1-1-20 0,4 1-4 16,1 0-1-16,4 0 0 0,9-1-8 0,-1-3-1 15,5-4-1-15,9 0 0 16,5 0-67-16,3 0-12 0,5-4-4 0,9-4 0 0</inkml:trace>
  <inkml:trace contextRef="#ctx0" brushRef="#br0" timeOffset="189410.0339">13474 6084 1594 0,'0'0'35'0,"0"0"7"0,0 0 2 0,0 0 1 0,0 0-36 0,-5 12-9 0,5-1 0 0,-4 5 0 16,0-4 62-16,-5 11 10 0,0 4 3 0,0 8 0 15,-8-4-15-15,-1 8-2 0,1 4-1 0,-1 12 0 16,-13 3-4-16,1 1-1 0,-5-1 0 0,-5 9 0 0,5 3-26 16,-4-4-6-16,3 1 0 0,1 11-1 0,5-8-3 15,-1-4 0-15,0 4 0 0,9 4 0 0,-4-3-16 0,8-5 8 16,1-4-8-16,4-3 0 15,-5-1-19-15,1-11-10 0,8 0-3 0,-4-8-658 16,-1-8-132-16</inkml:trace>
  <inkml:trace contextRef="#ctx0" brushRef="#br0" timeOffset="189098.7048">12763 6751 961 0,'0'0'42'0,"0"0"10"0,0 0-42 0,0 0-10 16,0 0 0-16,0 0 0 0,0 0 120 0,0 0 23 15,0 0 4-15,0 0 1 0,4 7-54 0,5-3-10 16,4 0-3-16,5 0 0 0,-1 0-11 0,10 0-2 15,-1-4-1-15,9 4 0 0,0-4-23 0,5-4-5 16,4 0-1-16,8-4 0 0,1 0-5 0,0 1-1 16,-1-1 0-16,-3 0 0 0,-1 0-24 0,-4 0-8 15,-5 1 0-15,1-1 0 16,-5 4-22-16,-5 0-11 0,-3 0-3 0,3 0 0 16,-3-4-118-16,-1 8-24 0,-4-3-5 0</inkml:trace>
  <inkml:trace contextRef="#ctx0" brushRef="#br0" timeOffset="189874.336">14128 5955 1728 0,'21'-35'153'0,"-12"19"-122"0,0 5-31 0,4-9 0 16,0 1 0-16,-4 3-15 0,4 1 2 0,-4 7 0 16,0 0 58-16,-9 8 12 0,0 0 3 0,0 0 0 15,0 0-45-15,0 0-15 0,0 0 9 0,0 19-9 16,-5 9 31-16,1 7 1 0,-5 4 0 0,-8 8 0 15,4 7-16-15,-9 9-4 0,0-1 0 0,-5 12 0 16,5-4 7-16,0 4 1 0,5 4 0 0,-1 0 0 16,5-4-10-16,0 4-2 0,0 0 0 0,4-3 0 15,-4-9 13-15,4-4 3 0,0 5 0 0,1-9 0 16,-6-7-24-16,6-1 0 0,-5-7 0 0,-5 4 0 16,5-12 0-16,0-4 0 0,0-7 0 0,-1-5 0 15,6-3 14-15,-1-4-2 0,0-8 0 0,5-4 0 0,-5-8 26 16,4 0 5-16,1-8 1 0,4 1 0 0,0-9-20 15,0 1-3-15,4-4-1 0,5-5 0 0,0 1-12 0,4-4-8 16,9 0 8-16,0 4-8 0,4 0 0 0,1 3 8 16,-5 5-8-16,4 3 0 0,0 5 0 0,1 3 0 15,3 4 0-15,1 8 8 0,0 0-8 0,-5 8 0 16,5 4 0-16,-1 3 0 0,-3 5 0 0,-1-1 0 16,-4 5 0-16,0-1 0 15,0 1-30-15,0 3-10 0,-9 0-3 0,5-3-689 16,-5 3-139-16</inkml:trace>
  <inkml:trace contextRef="#ctx0" brushRef="#br0" timeOffset="190553.2389">15216 7031 1713 0,'0'0'76'0,"-5"-11"16"0,-4-5-74 0,5 4-18 0,-5 5 0 0,0-1 0 16,-4 4 120-16,0 0 20 0,-4 0 4 0,-5 0 0 16,0 8-72-16,-5 0-16 0,1 0-2 0,0 4-1 15,-5 0-35-15,0 3-7 0,-4 5-2 0,0 3 0 0,-4 1-9 0,4 3 12 16,-1 1-12-16,6 3 12 16,3 0-32-16,5-3-5 0,5 3-2 0,-1 0 0 0,10-7 3 0,3-1 0 15,5-3 0-15,5-4 0 0,3-1 8 0,6-3 3 16,-6-4 0-16,14-4 0 0,-4-4 13 0,8-4 0 15,5 0 0-15,0-7 0 0,4-1 0 0,0-3 0 16,0-1 12-16,0-3-12 0,-4-1 25 0,-1 1-1 16,-3 4-1-16,-1-1 0 0,-8 1 0 0,-1 3 0 15,1 0 0-15,-5 9 0 0,-4 3-3 0,-1 0-1 16,-8 4 0-16,9 8 0 0,-4 3-19 0,-1 1-12 16,0 0 1-16,1 7 1 0,-5 1 10 0,4 7 0 15,0-8 0-15,5 5 0 0,-4-5-25 0,3 1 0 16,1-5 0-16,0-3 0 15,0 4-12-15,4-5-3 0,0-3 0 0,0 0 0 0,0 0 40 0,5 0 0 0,-5-8 0 0,0 0 12 16,0-4-12-16,1-4 0 16,-1 0 0-16,0 0 0 0,0 1 20 0,0-5-2 0,0-8 0 15,5 5 0-15,-5-9-3 0,0 1-1 0,5-8 0 0,-5-4 0 16,5 0-14-16,3-8 0 0,-7 0 0 0,8-8 0 16,-1-4 0-16,1-3 0 0,0-1 0 0,0-11 0 15,0 4 0-15,0-4 0 0,0-4 0 0,0 0 0 16,-4 3 0-16,-1 5 0 0,5 4 0 0,-4 3 0 15,-1 5 0-15,1 7 0 0,-1 0 0 0,1 8 0 16,-1 8 28-16,-3 7 4 0,-1 5 0 0,-9 7 0 16,5-3-32-16,-5 11 0 0,-4 4 0 0,0 0 0 15,0 0-16-15,-4 11 0 0,-5 9 0 0,0 3 0 16,-4 9 16-16,0 7 0 0,-5 3 0 0,1 9 0 16,-1 0 0-16,1 3 0 0,-1 5 0 0,1 11 0 15,-1-4 21-15,1 5 8 0,-1-1 2 0,0 4 0 0,1-4-19 16,-1 0-3-16,1-3-1 0,4-1 0 0,0-8-8 15,-1 1 0-15,6-5 0 0,-1-3 0 0,0-4 0 0,0-8-14 16,5-4 3-16,-1 0 1 16,1-11-87-16,4-5-18 0,0 1-3 0</inkml:trace>
  <inkml:trace contextRef="#ctx0" brushRef="#br0" timeOffset="190787.3556">15352 6419 806 0,'0'0'36'0,"0"-8"7"0,4-3-35 0,0 3-8 0,1-4 0 0,-1 4 0 16,-4 8 302-16,9-4 58 0,4 1 12 0,5-1 3 15,8 4-254-15,-4-4-50 0,9 0-11 0,4 4-1 16,0-4-14-16,9 4-2 0,-5-4-1 0,9 4 0 31,5-8-66-31,4 4-12 0,9-3-4 0,4 3-681 0,-4-4-137 0</inkml:trace>
  <inkml:trace contextRef="#ctx0" brushRef="#br0" timeOffset="191477.1625">18572 6368 1825 0,'0'0'40'0,"0"-7"8"0,4-1 1 0,1 0 3 0,-5-4-41 0,4 5-11 16,-4-1 0-16,4 0 0 0,1 0 44 0,-5 0 6 15,-5 1 2-15,1-5 0 0,4 0-33 0,-4 4-7 16,-5 1 0-16,0-1-1 0,-4 0-11 0,-5 4 8 16,1 0-8-16,-5 4 8 0,-4 4-8 0,-5-4 0 15,-9 4 0-15,5 8 0 0,-4-1 46 0,-10 9 4 16,1 3 1-16,-9 8 0 0,5 1-5 0,-1 3-1 15,0 8 0-15,5 3 0 0,4 1-20 0,5 0-4 16,4 4-1-16,-1 3 0 0,6-7-20 0,3 0 0 16,10 0 0-16,-5-4 0 0,9-4 0 0,4 0 0 15,9 0 0-15,4-4 0 16,5-4-19-16,0-4-8 0,4-3-1 0,9-1-1 16,0-3-92-16,4-5-19 0,5-3-3 0,4-4-772 0</inkml:trace>
  <inkml:trace contextRef="#ctx0" brushRef="#br0" timeOffset="191934.4607">19019 6790 1630 0,'9'-4'36'0,"-9"4"7"0,0 0 1 0,4-8 3 0,1-4-38 0,-1 4-9 0,-8 5 0 0,-5-5 0 16,-4 8 126-16,0-4 23 0,0 4 5 0,-9 0 1 15,-9-4-73-15,0 4-14 0,9 8-4 0,-8 0 0 16,-5 3-64-16,-5 1 0 0,1 4-8 0,-1 3-1 0,1 8 9 0,3-3-8 15,1 3 8-15,0 4-8 0,9-3 8 0,4-1 0 16,-4-4 0-16,8 5 0 0,5-9-11 16,4-3 11-16,5-1-13 0,-1-3 5 0,5-4-4 0,5 3 0 15,4-3 0-15,4-4 0 0,0-4 0 0,4-4 0 16,10 0 0-16,3-7 0 0,-3 3 12 0,4-8 9 16,4 1-1-16,4-5-8 0,-4 5 30 0,-4-9-1 15,-9 1 0-15,0-1 0 0,9-3 9 0,-5-4 2 16,-13-4 0-16,5 4 0 0,-1-1-12 0,5 5-3 0,-4 4 0 0,-1 3 0 15,-8 5-25-15,4 3 8 16,5 4-8-16,-1 8 0 0,-17 0 0 0,9 8 0 16,4 7 0-16,-4 9 0 0,0-1 0 0,-5 5 0 15,0 3-8-15,1 0 8 0,4 4-16 0,-9 0 0 16,0 0 1-16,-5 8 0 16,5-8-141-16,0 4-29 0,-4 31-6 0,-1-23-1 0</inkml:trace>
  <inkml:trace contextRef="#ctx0" brushRef="#br0" timeOffset="192233.2808">19616 6583 2188 0,'0'0'48'0,"0"0"11"0,0 0 1 0,0 0 1 0,9 4-49 0,4 8-12 0,-9 3 0 0,5 5 0 16,0-1 63-16,0 5 9 0,-5 7 3 0,-4 0 0 0,4 4-42 0,-4-4-8 15,0 4-1-15,0-3-1 0,-13-5-13 0,9 0-2 16,-1 0-8-16,1-3 12 0,-5-5-12 0,1 1 8 16,3-5-8-16,1-3 0 0,-1-4 22 0,5 0-2 15,-4-4 0-15,4-4 0 0,0 0-20 0,0 0 0 16,0 0 0-16,0 0 0 0,4-8 0 0,10 0 0 16,-6-8 0-16,1-3 0 0,4-1 56 0,5-7 6 15,4-4 2-15,0 0 0 0,0 0-64 0,0 3-23 16,13-7 1-16,0 8 0 0,0-4 22 0,-4 7 0 15,-1-3 0-15,10 7 0 0,-5 9-9 0,-9 3 9 16,-8 4 0-16,-5 8 0 0,9-4-8 0,-9 12 8 16,0 3 0-16,-4 9 0 0,0-1 15 0,-1 4 9 15,-3 5 3-15,-5 3 0 16,-5 0-73-16,5-4-14 0,0 4-4 0,0 4 0 16,-8-8 0-16,8 4 0 0,0 0 0 0,4 1-1049 0</inkml:trace>
  <inkml:trace contextRef="#ctx0" brushRef="#br0" timeOffset="193294.0534">21805 6708 1555 0,'27'0'138'0,"-10"-4"-110"16,-17 4-28-16,9-8 0 0,-5 0 74 0,1 4 10 15,-1-7 1-15,0-1 1 0,-4 4-14 0,5-4-2 16,4 1-1-16,-5-5 0 0,5 1-23 0,0 3-5 0,4 0-1 15,-5-3 0-15,10 3-40 0,-5 0 0 0,9 0 0 0,0 9 0 16,4-9 0-16,-4 8 0 0,-4-4 0 0,4 8 0 16,-5 0-12-16,1-4-4 0,-1 4 0 0,-3 4-1 15,-1 0 17-15,-4 4 0 0,-1 4 0 0,-3 3 0 16,-5 16 0-16,-5 1 0 0,1 3 0 0,-5 4 0 16,-4 4 0-16,-5-1-10 0,1 5 0 0,-1 0 0 15,5 0 0-15,-9-4 0 0,5 4 0 0,-1-5 0 16,5 1-5-16,4-8-1 0,0-3 0 0,5-5 0 15,-5-4 16-15,9-3 0 0,-4-5 0 0,4-3 0 16,0 0 23-16,0-12 7 0,0 0 2 0,0 0 0 16,0 0 22-16,0 0 5 0,9 0 1 0,-1-4 0 15,6 0-10-15,-1-8-2 0,0 1 0 0,4-5 0 0,1 0-21 0,0-3-5 16,8-8-1-16,0 3 0 0,5 1 35 16,0-8 6-16,-1 3 2 0,5-3 0 0,-4 0-64 15,4-4-12-15,-4 0-2 0,4-4-1 0,0 0 2 0,0 0 0 16,-4 0 0-16,4 4 0 15,-4 3-19-15,4 1-3 0,-4 0-1 0,4 8 0 16,-9 3-227-16,-4 8-45 0,22-15-10 16,-13 4-539-16</inkml:trace>
  <inkml:trace contextRef="#ctx0" brushRef="#br0" timeOffset="193737.8775">23608 6735 1958 0,'14'-12'43'0,"-1"1"9"0,-18 3 1 0,5-4 3 0,0 0-45 0,-4 1-11 0,0-5 0 0,-5 4 0 16,4-7 53-16,-3 7 9 0,-10 1 2 0,5 3 0 15,-5-4-32-15,1 4-5 0,-5 0-2 0,0 1 0 16,-4 3-40-16,4 4-8 0,4 0-1 0,-4 0-1 15,-4 0 45-15,0 4 8 0,-1 3 3 0,1 5 0 16,0 0-31-16,4 7 0 0,-5 1 0 0,5 3 0 16,-4 1 0-16,9 3 0 0,-5-4 0 0,4 5 0 15,0 3-26-15,5-4-2 0,5-3 0 16,-1-5 0-16,0 1 36 0,9-1 6 0,0-7 2 0,0 3 0 0,0-3-16 16,0-12 0-16,9 4 0 0,4 0 0 0,0-4 0 15,0-4 0-15,5 0 0 0,-1 0 9 0,1-8 12 16,8 1 3-16,1-5 0 0,8-3 0 0,4 3-4 0,-4-3-1 15,-4-9 0-15,0 1 0 0,-1 0-19 0,1 3 8 16,0 1-8-16,0-1 0 0,-5 5 20 0,0-4-4 16,-8 3 0-16,-1 8 0 0,-4 5-25 0,1 3-6 15,-14 4-1-15,0 0 0 0,0 0 29 0,4 15 6 16,-8 1 1-16,4 3 0 16,0 5-38-16,-5-1-7 0,-4 4-2 0,-4-3 0 15,9 3-138-15,-5 4-28 0</inkml:trace>
  <inkml:trace contextRef="#ctx0" brushRef="#br0" timeOffset="194245.7282">23986 6758 1720 0,'30'-3'76'0,"-30"3"16"0,9-8-73 0,4 0-19 0,1 4 0 0,-1-4 0 0,0 8 68 0,0-8 11 15,0 1 1-15,5-5 1 0,4 0-24 0,0-3-5 16,-5 3 0-16,9-8-1 0,1 1-14 0,-1-4-2 16,-8-5-1-16,-1-3 0 0,5 4-8 0,-4-4-2 15,-1-1 0-15,-4-3 0 0,5 0-8 0,0-4-1 16,-1-4-1-16,1-4 0 0,-5 5-14 0,4-9-13 15,5 0 2-15,0-3 1 0,0 3 10 0,4-4 9 16,1 5-1-16,3-5-8 0,1 8 0 0,0 0-20 16,-9 5 2-16,0-1 1 15,0 4-30-15,-5 7-5 0,-4 5-2 0,-8 4 0 0,-1-1 43 0,1 9 11 16,-1-1 0-16,-8 8 0 0,-1 1 19 0,-4 3 5 16,9 4 2-16,-13 0 0 15,-4 0-42-15,-1 0-8 0,1 7-1 0,-1 5-1 0,5-4 42 0,0 4 8 16,0-1 1-16,-1 5 1 15,6 3-42-15,-1 5-8 0,-4 3-1 0,4 4-1 0,0 4 41 0,0 8 8 16,-4 8 1-16,4 4 1 0,-4 7-25 0,0 0 0 16,-4 5 8-16,-1 3-8 0,0 0 16 0,-3-4 0 0,7 5 1 15,-3-1 0-15,-1-4-4 0,5-15-1 16,4-1 0-16,1 1 0 0,-1 0-12 0,0-4 0 0,5-1 8 0,4-7-8 16,0-3-12-16,0 6-6 0,4-10-1 0,0-5 0 15,5-4-169-15,4-7-33 16</inkml:trace>
  <inkml:trace contextRef="#ctx0" brushRef="#br0" timeOffset="194417.0854">24942 6493 1958 0,'0'0'43'0,"0"0"9"0,-9 12 1 0,-4 0 3 0,-4 3-45 0,-1 5-11 15,5 3 0-15,-5 1 0 0,1-5 53 0,4 4 9 16,0 5 2-16,4-1 0 15,0-7 0-15,0 3 0 0,5-7 0 0,-1 3 0 16,5-3-103-16,0-5-20 0,-8 1-4 0,8-12-948 0</inkml:trace>
  <inkml:trace contextRef="#ctx0" brushRef="#br0" timeOffset="194536.2668">25118 6107 864 0,'0'0'38'0,"0"-8"8"0,0 1-37 0,-5-1-9 0,5 8 0 0,0 0 0 16,0 0 40-16</inkml:trace>
  <inkml:trace contextRef="#ctx0" brushRef="#br0" timeOffset="195154.3964">26074 6400 576 0,'22'-12'25'15,"-22"12"6"-15,4-8-31 0,-4 0 0 0,5-3 0 0,-5 7 0 16,4-4 205-16,5-4 35 0,-5 4 8 0,-4-3 0 0,0 3-102 0,-4-4-21 16,-5 1-4-16,-8-1-1 0,-1 4-32 0,-4-4-8 15,0 8 0-15,-4 1-1 0,0-1-15 0,-5 4-4 16,0 0 0-16,-4 4 0 0,0 3-43 0,-5 5-9 15,10-4-8-15,-5 7 12 0,4 5-12 0,-9-1 0 16,5 1 0-16,0 3 0 0,-4 9 0 0,4 3 0 16,0 4 0-16,-1 0 0 0,6-8 0 0,8-4 0 15,4 0 0-15,5 5 0 0,0-5 0 0,9-4 0 16,-5 5 0-16,9-5 0 0,4-3-8 0,14 3 8 16,-5 0-10-16,-4-7 10 0,-5-8 0 0,9 0 0 15,0-5 0-15,9 1 10 0,-9-4-10 0,5-7 0 16,8-1 0-16,1-4 0 0,3 4 0 0,-3-7 0 15,-1-1 0-15,0-7 0 0,9-1 27 0,-4-3 3 16,0-4 1-16,0-4 0 0,-1-8-19 0,5-4-4 0,-4-4-8 16,9-3 12-16,-1-5-12 0,14-15 0 0,4 0 8 0,0-8-8 15,0 4 0-15,-5 4-10 0,1-4 2 0,0 8 0 32,-5 4-20-32,0 7-3 0,-4 4-1 0,-9 1 0 0,-8 11 32 0,-1 4 0 0,-4 8 0 0,-9 3 0 15,-13 9 0-15,9 3 0 0,-5 1 0 0,-4 15 0 16,0 0 0-16,0 0 0 0,-13 0 0 0,-9 4 0 15,-4 0 8-15,8 3 7 0,9 9 1 0,-4 0 1 16,-13-1-27-16,4 5-6 0,4 7 0 0,5 0-1 16,9 1 27-16,8 3 6 0,14 0 0 0,-23 8 1 15,-21 8-27-15,0 3-6 0,4 5 0 0,0 7-1 0,-4-3 17 16,-1 3 17-16,1 5-3 0,0-1-1 16,4-4-113-16,4 1-24 0,-4-1-4 0,9 4-524 15,-5-7-106-15</inkml:trace>
  <inkml:trace contextRef="#ctx0" brushRef="#br0" timeOffset="195588.139">26877 6544 1324 0,'13'-8'118'0,"-4"-4"-94"0,-9 1-24 0,-9-5 0 16,-4 1 79-16,0-1 11 15,4-4 2-15,0 5 1 16,0-5 43-16,5 9 9 0,-9-1 2 0,4 0 0 0,-4 1-108 0,0-1-22 15,-5 4-4-15,5 4-1 0,4-4-12 0,-4 4-16 0,-4 4 3 16,-1 4 1-16,1 4 40 0,-1 0 9 0,-8 4 2 0,4 7 0 16,-5 1-31-16,5 3-8 0,0 4 0 0,1 5 0 15,-6-5 0-15,14 4 0 0,0-4 0 0,4-3 0 16,0-5 0-16,5-3-10 0,0 3 10 0,4-3-10 16,4-4 10-16,0-1 0 0,1 1 0 0,12-4-8 15,5-4 8-15,0 0 0 0,-9-4 0 0,5 0 0 16,8-8 11-16,-4-4-3 0,4 0 0 0,-4 5 0 15,0-5 4-15,0-4 1 0,5-3 0 0,3-5 0 16,-8-3-2-16,0-4-1 0,-4-4 0 0,-1 4 0 16,1-1 14-16,-1 5 4 0,5 0 0 0,0 11 0 15,0 1-20-15,-9 7-8 0,-8 0 0 0,-5 8 8 16,0 0-8-16,0 0 0 0,-9 16 0 0,0-1 0 16,5 5-30-16,-5 3 2 0,0 1 0 0,0 3 0 0,-8 0 36 15,8 4 7-15,5 4 1 0,4-3 1 16,-9-5-136-16,5 0-27 0,4-7-6 0,13 3-797 15</inkml:trace>
  <inkml:trace contextRef="#ctx0" brushRef="#br0" timeOffset="195888.917">27281 5979 2062 0,'8'0'45'0,"5"-4"10"0,1 0 1 0,3 0 3 0,-4 0-47 0,5 4-12 0,8-4 0 16,1 4 0-16,3 0 72 0,1-4 13 0,8 0 3 0,-3 0 0 15,3 4-62-15,14-4-12 0,4 1-2 0,0-5-1 16,-5-4 4-16,1 4 1 0,0 4 0 0,4-3 0 16,-5-5-26-16,-3 0-5 0,-1 0-1 0,-4 5 0 31,-9-5-38-31,0 0-8 0,-9 1-2 0,-4 3-947 0</inkml:trace>
  <inkml:trace contextRef="#ctx0" brushRef="#br0" timeOffset="196070.4163">28088 5257 518 0,'0'-19'46'0,"0"19"-37"16,0 0-9-16,0 0 0 0,0 0 168 0,0 0 32 16,0-12 7-16,0 4 1 0,0-4-64 0,0 5-13 15,0 7-3-15,0 0 0 0,0 0 0 0,0 0 0 16,-9 7 0-16,-4 9 0 0,0 7-94 0,0 9-19 16,-9 10-4-16,4 9-1 0,1 0 11 0,-5 7 3 15,0 5 0-15,-5 3 0 0,1 0 4 0,0 5 2 16,-1 3 0-16,5 8 0 0,0-8-30 0,1-4-10 15,-1 0 0-15,8-4 0 0,1 1 10 0,0-5 0 16,4 0 0-16,1-3 8 0,3-8-8 0,-4-1 0 16,1 1 0-16,8-4 0 15,-5-8-135-15,5 0-21 0,0 31-5 0,27-27-1 0</inkml:trace>
  <inkml:trace contextRef="#ctx0" brushRef="#br0" timeOffset="196429.1501">28233 6774 1440 0,'26'4'128'0,"-13"-4"-103"16,0 4-25-16,0-4 0 0,1 0 35 0,8 0 1 0,-1 0 1 0,10 4 0 16,0-4-1-16,0 0-1 0,-1 0 0 0,10-4 0 0,-5 0 36 0,4 0 7 15,1-4 2-15,-1 4 0 0,-4-7 18 0,5-1 4 16,-1 0 1-16,-4-3 0 0,-4-1-27 0,-4 0-4 15,-1 1-2-15,-4-5 0 0,0 1-47 0,0-5-10 16,-5 1-1-16,1 0-1 0,-5 3-11 0,-4 1 0 16,-1-1 0-16,-3 1 0 0,-5 7 0 0,0 0 0 15,-9 4 0-15,-4 1 0 0,0 3 0 0,-9 4 0 16,-5 4 0-16,-3 0 0 0,-5 3 0 0,-5 5 0 16,-4 4 0-16,0 7 0 0,1 0 0 0,3 9 0 15,1-1 0-15,4 4 0 0,4 4-8 0,0-4 8 16,5 0 0-16,4 4 0 0,9 0 0 0,4-4 0 15,0 0-9-15,5 0 9 0,4 1-17 0,4-5 0 16,9 0 0-16,0 0 0 16,5 0-122-16,0-3-24 0,3-1-5 0</inkml:trace>
  <inkml:trace contextRef="#ctx0" brushRef="#br0" timeOffset="208417.6134">2190 9321 1728 0,'0'0'76'0,"-9"0"16"0,-4 0-73 0,-5 4-19 0,5-1 0 0,-4 9 0 15,3 0 53-15,-8 7 7 0,5 1 2 0,4 3 0 16,0 5-150-16,4-5-29 16</inkml:trace>
  <inkml:trace contextRef="#ctx0" brushRef="#br0" timeOffset="208264.7928">1804 10050 979 0,'0'0'43'0,"0"0"9"0,0-8-41 0,0 0-11 0,-5 0 0 0,5 1 0 16,0 7 80-16,0 0 13 0,-4-8 3 0,4 8 1 15,-4-4-52-15,4 4-10 0,0 0-3 0,0 0 0 0,-14 0 7 0,14 4 1 16,0-4 0-16,0 0 0 0,-13 12 0 0,4-1 1 16,1 1 0-16,3 7 0 0,-4 5 11 0,1 3 1 15,-1 8 1-15,-4 4 0 0,4 0-18 0,-4 4-3 16,-5 0-1-16,5 4 0 0,-4 0-12 0,3-4-4 16,1-8 0-16,4 0 0 0,1-4-4 0,3 0-2 15,1-7 0-15,0-5 0 0,4 1-10 0,4-5 0 16,0-7 0-16,5 0-632 15,4-4-128-15</inkml:trace>
  <inkml:trace contextRef="#ctx0" brushRef="#br0" timeOffset="208929.837">2615 9211 1220 0,'-8'-11'54'0,"8"3"11"0,0 0-52 15,4 0-13-15,-4 1 0 0,0 3 0 0,0-4 104 0,-4 4 17 16,-1-4 4-16,1 4 1 0,-5 4-46 0,9 0-8 15,0 0-3-15,0 0 0 0,-9 8-29 0,5 0-5 16,8 4-2-16,-8-1 0 0,-1 9-5 0,-3-1-2 16,3 9 0-16,1 3 0 0,4 4 6 0,-9 8 0 15,0 7 1-15,-4 9 0 0,9 7-2 0,-9 12-1 16,-1 4 0-16,1 4 0 0,-9 8-3 0,0-5-1 16,0 1 0-16,-4 0 0 0,4-5-14 0,-4-7-2 15,4 4-1-15,0-12 0 0,-4-3-9 0,13-9-11 16,-14-3 3-16,10-8 0 15,4-12-124-15,-1-4-24 0,-3-8-4 0</inkml:trace>
  <inkml:trace contextRef="#ctx0" brushRef="#br0" timeOffset="209060.4324">2137 10009 288 0,'-13'4'12'0,"9"-4"4"0,-5 0-16 0,4 0 0 16,-3 0 0-16,3 0 0 0,1 0 336 0,-1 4 65 15,5-4 13-15,0 0 2 0,0 0-251 0,0 0-50 16,0 0-11-16,0 0-1 0,0 0-31 0,14 8-7 15,3-8-1-15,5 0 0 0,9 0-28 0,4-8-7 16,9 0-1-16,0 1 0 0,13-9-28 0,4 5 0 16,-4-4 0-16,9-1-731 15,0 1-152-15</inkml:trace>
  <inkml:trace contextRef="#ctx0" brushRef="#br0" timeOffset="210932.3374">4515 9898 831 0,'31'-8'36'0,"-31"8"9"0,0-8-36 0,0-3-9 0,4 3 0 0,5 0 0 15,4 0 89-15,-9 0 16 0,1-3 3 0,-5 3 1 16,9-4-11-16,-5 4-2 0,-8-3-1 0,4 11 0 16,4-8-19-16,-4 8-3 0,4-8-1 0,-8 0 0 15,-9 4-13-15,8 0-3 0,5 4-1 0,0 0 0 16,0 0-18-16,0 0-3 0,0 0-1 0,-4 8 0 0,4 4-9 16,-9 11-3-16,-13 1 0 0,5 7 0 0,8 4 2 0,0 4 0 15,-8 8 0-15,-1-4 0 0,1 3-6 0,-1-3-1 16,5-4 0-16,0 0 0 0,0-4-7 0,4 1-1 15,4-5-8-15,1-4 12 0,0 0-12 0,4-7 0 16,4-5 0-16,5-3 0 16,0 0-100-16,8-8-16 0,-4-4-3 0</inkml:trace>
  <inkml:trace contextRef="#ctx0" brushRef="#br0" timeOffset="211119.998">4796 9371 1609 0,'-18'0'35'0,"1"-7"7"0,12 3 2 0,-3-4 2 0,-1 4-37 0,0-4-9 0,5 0 0 0,4 8 0 16,4-7 59-16,-4 7 9 0,-4-12 3 0,4 12 0 15,13-8-143-15,0 8-28 0</inkml:trace>
  <inkml:trace contextRef="#ctx0" brushRef="#br0" timeOffset="211593.7521">5077 9703 1209 0,'0'0'108'15,"0"8"-87"-15,-9-1-21 0,9 9 0 0,4 4 124 0,1 3 21 16,-5 4 4-16,0 4 1 0,4 8-70 0,0 0-13 16,-4 4-3-16,0 0-1 0,-8 0-20 0,3 0-4 15,10-4-1-15,-5-4 0 0,-14 0-12 0,10-4-2 16,4-7-1-16,0-1 0 0,-4 1 9 0,-1-5 1 16,1-3 1-16,4-5 0 0,4 1 1 0,-4-4 0 15,-4 0 0-15,4-8 0 0,0 0-9 0,0 0-2 16,0 0 0-16,-5-12 0 0,1 0 1 0,4-3 0 15,4-5 0-15,1-3 0 0,-10-5-10 0,10-3-3 16,12-4 0-16,-3 0 0 0,3-8-12 0,5 0 9 16,0 4-9-16,13 4 8 0,-4 0 1 0,0 0 0 15,-10 8 0-15,10 3 0 0,4 9-9 0,-13 3 0 0,-9 4 0 0,5 4 0 16,4 8 0-16,-13 4 0 0,4 4 0 0,-9 3 0 16,-4 1 0-16,0 3 0 0,0 9 0 0,-4-1 0 15,-14 4 0-15,14 4 0 0,-1-4 0 0,1 1 0 16,-5 3-8-16,1-8-8 0,-1 4 0 0,4-3-1 15,10-1-105-15,-10-4-21 0,-8 1-4 0,9-5-884 16</inkml:trace>
  <inkml:trace contextRef="#ctx0" brushRef="#br0" timeOffset="213281.5954">7406 9555 864 0,'0'0'76'0,"5"-8"-60"0,-5-4-16 0,0 4 0 0,4-3 98 0,0 3 17 16,-4-4 3-16,9 4 1 0,-9 1-19 0,5-1-3 16,-1 4-1-16,-4-4 0 0,0 8-68 0,0 0-13 15,0 0-3-15,0 0-1 0,0 0 17 0,0 0 4 16,0 0 1-16,0 0 0 0,0 0-23 0,0 12-10 16,-4-1 8-16,-1 5-8 0,-8 4 28 0,4-1 0 15,5 1 0-15,-9 3 0 0,0 4 9 0,4 4 3 16,0 1 0-16,-4 3 0 0,0 4-15 0,-1 8-2 15,10-5-1-15,-9 5 0 0,0 0-2 0,0 4 0 16,-1-5 0-16,6 5 0 0,-1 0 0 0,0-4-1 16,-4-1 0-16,0 1 0 0,0-8-11 0,4 4-8 15,-4-4 12-15,4-4-12 0,0 0 16 0,0-3-4 16,-4-5-1-16,4-8 0 0,-4 1 6 0,4-5 2 0,1 1 0 16,-1-4 0-16,0-4-6 0,9-8-1 0,0 0 0 15,0 0 0-15,0 0-12 0,0 0 11 0,0 0-11 0,0 0 10 16,0 0-10-16,0 0 8 0,0 0-8 0,-4-4 8 15,4 4 0-15,0-12 0 0,-5 4 0 0,1-4 0 16,4 1-8-16,9-5 0 0,-9-7 0 0,4-1 0 16,-4 1 0-16,9-4-12 0,4-5 2 0,-4 1 1 15,4 0 9-15,-4-4 12 0,0 0-2 0,4 0-1 16,0-8-9-16,0 4-11 0,5-4 3 0,-5-4 0 16,9 4 8-16,-5-3 9 0,1-9-1 0,-1 4-8 15,5 1 0-15,5-1 0 0,-1 0-10 0,5 0 10 0,-1 5-21 16,1 3 3-16,0 0 1 0,4 4 0 0,-4 0 1 0,4 0 1 15,0 8 0-15,0 3 0 16,0 5 7-16,-4 3 8 0,-1 5-13 0,1 3 5 0,0 8 8 0,0 0 0 16,-5 8 0-16,5 8 0 0,-5 4 0 0,-4-1-8 15,-5 5 8-15,-3 3 0 0,-6 4 0 0,-8 5 0 16,-4-1 0-16,-9 4 0 0,-5-4 0 0,-4 0 0 16,-4 0 0-16,0 1 0 0,-9-1 0 0,4 4 12 15,-9-8-2-15,5-3-1 0,0 3-9 0,-4-4 0 16,4 1 0-16,-1-5 0 0,6 1 0 0,-1-9-14 15,0 5 2-15,9-8 0 16,5 0-144-16,4-4-28 0</inkml:trace>
  <inkml:trace contextRef="#ctx0" brushRef="#br0" timeOffset="213734.3828">8385 9718 1713 0,'0'0'76'0,"-5"-7"16"16,-4 7-74-16,5-4-18 0,4 4 0 0,0 0 0 15,-9 0 86-15,9 0 14 0,0 0 2 0,-4 0 1 0,-9 0-55 0,4 4-12 16,-4 3-1-16,4 1-1 0,0 0-17 0,-4 0-3 15,0 4-1-15,-5 3 0 0,5 1 3 0,-4 3 0 16,3 5 0-16,-3-1 0 0,4 4-8 0,0 1 0 16,4 3-8-16,-4 0 12 0,4 4-12 0,0-4 0 15,5 0 0-15,-1-3 0 0,5-5 0 0,0-3 0 16,0-1 0-16,5-3 0 0,-1-1 0 0,-4-15 0 16,9 8 0-16,-9-8 0 0,13 4 0 0,5-4 0 15,-1-8 0-15,1 4 0 0,-1-3 9 0,1-5-1 16,-1-4 0-16,1-3 0 0,-1-1 5 0,1 1 1 15,-5-5 0-15,5 1 0 0,-1-8 2 0,-8 4 1 16,0-1 0-16,4-3 0 0,-9-4 2 0,5 4 0 16,-9 0 0-16,0 3 0 0,0-3-6 0,-4 0-1 0,-1 4 0 15,5 3 0-15,-4 1-12 0,4 3 0 16,-9 5 0-16,5 3 0 0,-5 4-12 0,-4 4-9 16,0 0-2-16,-5 8 0 15,-4 0-164-15,-4 4-33 0</inkml:trace>
  <inkml:trace contextRef="#ctx0" brushRef="#br0" timeOffset="214085.6628">8942 8767 979 0,'0'0'43'0,"0"-8"9"0,0 0-41 0,0-3-11 15,-5 3 0-15,5 8 0 0,0 0 257 0,0 0 50 16,0 0 9-16,0 0 3 0,0 0-207 0,0 0-40 16,0 0-9-16,0 0-2 0,0 0-21 0,0 8-5 15,-4 3-1-15,0 5 0 0,-1-1-11 0,-4 9-3 16,5-1 0-16,-5 5 0 0,5 7-8 0,-9 0-1 15,4 8-1-15,-4 3 0 0,-5 13-1 0,5-4 0 16,-4-1 0-16,-1 9 0 0,5 3-9 0,-5-4 0 16,1 1 9-16,-1-1-9 0,5 0 0 0,-5-3 0 0,5-1-12 0,5 1 4 15,-10-1-8-15,14-7 0 16,-1 4-1-16,1-5-742 0,-1-3-148 0</inkml:trace>
  <inkml:trace contextRef="#ctx0" brushRef="#br0" timeOffset="214648.8443">9271 9516 576 0,'0'0'51'0,"0"0"-41"0,0 0-10 0,-9 0 0 15,0 4 339-15,9-4 65 0,-9 7 14 0,5 5 2 16,0 0-283-16,-5-1-57 0,5 5-11 0,-1 0-2 15,1 3-39-15,-1-3-8 0,1 3-2 0,0 1 0 16,-5-1-18-16,9 1 0 0,-5-5 0 0,5 1 0 0,-4-4 0 16,4-5 0-16,0 5 0 0,0-12 0 0,0 0-12 0,0 0 12 15,9 0-13-15,0-4 5 0,4 0 8 0,0 0 0 16,4-7 0-16,5 3 0 0,-8-8 0 0,3 1 0 16,1-5 0-16,4 1 0 0,4-1 0 0,5 1 0 15,-5-1 0-15,5 1 0 0,-1 3 0 0,-3-3 0 16,3 7 0-16,-8 4 0 0,0 0 8 0,-4 8-8 15,-1 0 10-15,-3 8-10 0,-1 4 0 0,4 0 0 16,-4 7 0-16,1 4 0 0,-1 5 0 0,-9 3 8 16,5 0-8-16,-5 8 0 0,1 4 0 0,-5 0 0 15,-9 0 8-15,0 4-8 0,0-4 0 0,-4 3 8 16,0-7-8-16,-9 0 0 0,0 0 17 0,-9-4-2 16,1 0-1-16,-5-3 0 0,0-5-1 0,-5 0 0 15,5-3 0-15,4-5 0 0,9 1-13 0,-4-9 9 16,4 5-9-16,5-8 8 0,-1 0 0 0,0-8-8 15,5 0 12-15,0 0-4 0,4-4 6 0,1-4 1 0,3 0 0 0,1-4 0 16,8-3 1-16,5-1 0 0,0-7 0 0,-1 3 0 16,10-7-24-16,0 0-5 0,-1-1-1 0,5-7 0 15,0 4-98 1,9-4-19-16,4-4-4 0</inkml:trace>
  <inkml:trace contextRef="#ctx0" brushRef="#br0" timeOffset="215137.4022">10091 9469 1792 0,'-9'0'40'0,"1"0"8"0,-1-4 1 0,5 0 1 0,-5 0-40 0,4 0-10 16,5 4 0-16,0 0 0 0,0 0 54 0,0 0 9 15,0 0 1-15,18 8 1 0,-1 0-41 0,5 4-8 16,-4-1-1-16,-1 9-1 0,1-1 8 0,0 5 2 16,-5-1 0-16,-4 4 0 0,-1 1 0 0,-3 3 0 15,-5-4 0-15,0 4 0 0,-9-3-3 0,5 3 0 16,-10-4 0-16,1-3 0 0,-4-5 3 0,3-3 0 16,-3-1 0-16,4 1 0 0,0-4-3 0,4-5 0 15,0-3 0-15,9-4 0 0,0 0-21 0,0 0 0 0,0 0 0 0,0 0 0 16,4-11 0-16,1-5 0 0,4-7 0 0,4-1 0 15,4-3 0-15,1 0 0 0,4-5 0 0,0 1 0 16,0 0 0-16,4 4 12 0,5-5 0 16,-1 1-1-16,1 0-11 0,0 4 10 0,-5-1-10 0,5 1 10 15,4 8-2-15,-9 3 0 0,5 4 0 0,-5 5 0 16,-8 3 0-16,-1 8-8 0,1-1 12 0,-5 9-4 16,-4 0-8-16,0 7 0 0,-5 5 0 0,0-1-11 15,-4 1 19-15,0 3 3 0,-4 4 1 0,0 0 0 16,-1-3-12-16,5 3 0 0,-4 0-10 0,-5 4 10 15,5-4-104-15,-5 0-16 0,5-3-2 16</inkml:trace>
  <inkml:trace contextRef="#ctx0" brushRef="#br0" timeOffset="215852.627">11052 9601 1036 0,'0'0'92'0,"-4"-7"-73"15,4-1-19-15,-5 0 0 0,5 0 80 0,0 8 13 0,0-8 3 0,0 8 0 16,0 0 9-16,0 0 3 0,0-7 0 0,0 7 0 15,0 0-47-15,-9 4-9 0,1 3-1 0,-1 1-1 16,0 12-20-16,-4-1-4 0,0 8-1 0,4 5 0 16,-4-1-9-16,4 4-1 0,-4 0-1 0,4-4 0 15,0 0-14-15,1-3 11 0,3-1-11 0,1-4 10 16,4 1-10-16,0-9 0 0,4 1 0 0,1-4 0 16,3-4 0-16,1-1 0 0,-9-7 0 0,9-4 0 15,9 1 10-15,-5-5-10 0,0-4 12 0,4-4-12 16,-8 5 39-16,4-9 1 0,0 1 0 0,1-5 0 15,-1 1-2-15,-4-4 0 0,-1 3 0 0,1-3 0 16,0-4-10-16,0 3-3 0,-9 1 0 0,4 4 0 16,-4-5-25-16,0 9 0 0,0-4 8 0,-4 3-8 15,-1 8 0-15,1 1 0 0,0-1 0 0,-1 4 0 16,-4 0-41-16,1 4-1 0,8 4 0 0,-9 4 0 16,0 0-146-16,0 8-30 0</inkml:trace>
  <inkml:trace contextRef="#ctx0" brushRef="#br0" timeOffset="216591.5473">11385 9469 1670 0,'5'-4'148'0,"4"-4"-118"0,-1 0-30 0,1 1 0 15,0-1 92-15,4 4 12 16,0 0 2-16,5 4 1 0,-1 4-40 0,-3 0-8 0,3 7-2 0,-4 1 0 15,0 8-37-15,5-1-8 0,-9 5-2 0,4 3 0 16,0-4-10-16,-9 5 0 0,1-5 0 0,-1 4 0 16,-4 1 0-16,0-5 8 0,0-4-8 0,-4 5 0 15,-1-9 9-15,1 5-9 0,0-4 10 0,-1-5-10 16,1 1 16-16,-5-8-4 0,9-4 0 0,0 0 0 16,-4 4 8-16,4-4 0 0,-9-4 1 0,5 0 0 15,-1-8-4-15,1-3-1 0,4 3 0 0,0-4 0 16,4-3-8-16,1-1-8 0,3-3 12 0,-3 0-12 15,8-1 8-15,0-7-8 0,5 4 0 0,4-1 0 16,-5 1 8-16,5 0-8 0,0 3 0 0,0 5 0 16,-5-1 0-16,5 5 0 0,0 3 0 0,0 8 0 15,0 0 0-15,-4 12 0 0,4 0 0 0,-5 7 0 0,1 5 0 0,-1 3 0 16,-4 1-8-16,1 3 8 0,-1 0 0 0,0 1 0 16,-9-1 0-16,5 0 0 0,-4 1 0 0,-1-1 0 15,0-4 0-15,-4-3 0 0,0-1 0 0,-4-7 0 16,4 0 0-16,0-1 0 0,-4-3 18 0,4-8-3 15,0 0-1-15,0 0 0 0,0 0 19 0,0 0 4 16,-14-4 1-16,10-4 0 0,-5-3-38 0,5 3 0 16,-1-8-14-16,1 1 4 0,8-5 10 0,1-3 0 15,-5-1 0-15,9-3 0 0,-1-4 0 0,6 4 8 16,-6-1-8-16,10-3 11 0,4 4-11 0,4 3 0 16,-4 1 0-16,4 4 8 0,1 3-8 0,-10 4 0 15,1 4 0-15,-1 8 0 0,-3 0 0 0,-1 4-16 16,-5 8 3-16,-3-4 0 0,4 4 21 0,-1 3 4 15,-8 5 0-15,9-1 1 0,-9 1-13 0,5-1-18 16,-1 1 4-16,0 3 1 16,-4 0-11-16,0-3-1 0,5-1-1 0,-1 5-750 0,0-5-149 0</inkml:trace>
  <inkml:trace contextRef="#ctx0" brushRef="#br0" timeOffset="216661.0113">12754 9457 2185 0,'0'0'48'0,"0"0"9"0,0 0 3 0,0 0 2 0,0 8-50 0,0-8-12 16,5 12 0-16,-1-1 0 0,-4 5 70 0,4-4 11 15,-4 3 3-15,5 1 0 0,-1 3-52 0,1 1-9 16,-1-5-3-16,5 1 0 0,-5 0-20 0,5-5 0 15,-5 1 0-15,1 0 0 16,-1-1-139-16,0-3-32 0</inkml:trace>
  <inkml:trace contextRef="#ctx0" brushRef="#br0" timeOffset="216796.3671">13013 9040 1936 0,'0'0'86'0,"-4"-4"18"0,-1 0-84 0,5 4-20 0,0 0 0 16,0 0 0 0,0 0-68-16,0 0-19 0</inkml:trace>
  <inkml:trace contextRef="#ctx0" brushRef="#br0" timeOffset="217614.2631">13601 9243 1839 0,'0'0'40'0,"0"0"9"0,0-8 2 0,0 8 1 16,0-8-42-16,-4 0-10 0,4 0 0 0,-5 1 0 0,1 3 93 0,-1 0 17 16,-3 0 3-16,-1 4 1 0,0 0-74 0,-4 4-16 15,4-4-2-15,0 4-1 0,-4 4-6 0,-4-5-2 16,4 5 0-16,-5 4 0 0,0 0-13 0,1-1 0 15,-1 5 0-15,5 3 0 0,4 1 8 0,-4-1-8 16,5 1 11-16,-1 3-11 0,4-3 0 0,1-1 0 16,0-3 0-16,4 0 0 0,0-1-15 0,0-3 0 15,4-4 0-15,-4-8 0 0,0 0 5 0,9 4 1 16,4-4 0-16,0-4 0 0,5-4 9 0,-5 0 0 16,4-4 0-16,1 1 0 0,-5-5 11 0,5-3 4 15,-5-5 1-15,4 5 0 0,1-1 15 0,-5-3 3 16,0 3 1-16,0-3 0 0,0 3-10 0,-4 1-1 15,0 3-1-15,-5 8 0 0,1 1-23 0,-5 7 9 16,0 0-9-16,0 0 0 0,-5 15 0 0,1 1 0 16,0 3 0-16,-1 5 0 0,1 3 0 0,-1 4 0 15,5-3 0-15,0 3 0 0,0-4-12 0,9-4 0 16,0 1 0-16,0-5 0 0,0-3 12 0,4-4-11 0,0-1 11 16,4 1-10-16,1-8 10 0,4 0 0 0,0-4 0 0,4 0 0 15,-4-8 12-15,0 4 4 0,4-8 0 0,5 1 1 16,-9-5 1-16,9 1 0 0,-5-5 0 0,0-3 0 15,-4-1 5-15,0-3 1 0,0 0 0 0,5-5 0 16,-1 1-24-16,-4-4 0 0,4-8 0 0,0 0 0 16,-4-3 0-16,0-1 0 0,0-4 0 0,5 0 0 15,-10-3 0-15,9-1-8 0,-4-7 8 0,0-5-12 16,5 5 2-16,-5 0 0 0,0-1 0 0,-5 9 0 16,1 3-2-16,-10 8 0 0,1 0 0 0,0 8 0 15,-5 8 2-15,-8 3 0 0,0 5 0 0,-5-1 0 0,0 9 10 16,0-1 0-16,-8 4 0 0,-1 4 0 0,1-4 0 15,-5 8 0-15,0 4 0 0,0 0 0 0,-5 0 0 0,6 8-8 16,-6 0 8-16,1 3-8 0,4 5 8 0,4-1 0 16,1 5 0-16,4 7 0 0,0 4-8 0,8 4 0 15,5 0 0-15,5 8 0 0,-1-1 8 0,9 5 11 16,0 0-3-16,0 3 0 0,1-3-8 0,3 0 8 16,-8 0-8-16,4-1 8 0,-9-7-8 0,1 0 0 15,-1 0 0-15,1 4 0 0,-5-8 0 0,0 4-17 16,0-8 4-16,4 4 1 15,-4-8-155-15,9 0-30 0,-5-7-7 0</inkml:trace>
  <inkml:trace contextRef="#ctx0" brushRef="#br0" timeOffset="217771.0523">14737 9356 2358 0,'0'4'52'0,"0"-4"10"0,0 0 2 0,0 0 3 15,0 0-54-15,0 0-13 0,0 0 0 0,0 0 0 16,9-4 40-16,9 0 4 0,-1-4 2 0,1 0 0 0,8 4-46 0,0 0 0 16,1 1-15-16,8-5 4 15,-4 4-75-15,4 0-15 0,4 0-3 0,5 0-897 16</inkml:trace>
  <inkml:trace contextRef="#ctx0" brushRef="#br0" timeOffset="218186.9459">15786 8907 1220 0,'0'0'54'0,"0"0"11"0,0 0-52 0,-4 4-13 0,-5-4 0 0,0 0 0 16,0 4 131-16,5 0 23 0,-1-4 5 0,5 0 1 16,0 0-86-16,0 0-17 0,0 0-3 0,0 0-1 0,0 0-11 0,18 0-2 15,0-4-1-15,12 0 0 0,1-4-5 0,4 4-1 16,9-7 0-16,0 3 0 0,4 0-13 0,0 0-2 15,1-3-1-15,-6 3 0 0,1 0-17 0,-9 4 0 16,-4-4-13-16,0 4 5 16,-9-3-153-16,-5-1-31 0,1-4-5 0,-5 8-619 15</inkml:trace>
  <inkml:trace contextRef="#ctx0" brushRef="#br0" timeOffset="218503.4222">16233 8077 1450 0,'-4'-20'64'0,"4"20"14"0,0 0-62 0,0-12-16 0,0 1 0 0,0 11 0 16,0 0 80-16,0 0 12 0,0 0 4 0,0 0 0 15,0 0-26-15,0 0-5 0,0 0-1 0,4 11 0 16,1 9 0-16,-5 3 0 0,0 5 0 0,0 7 0 15,-5 0-32-15,1 8-6 0,0 3-2 0,-1 9 0 16,-4-4 20-16,-4 7 3 0,0 5 1 0,-4 3 0 16,3 0-28-16,-8 1-4 0,1-1-2 0,3 4 0 15,5-8-3-15,-5 5-1 0,-4-5 0 0,5 1 0 16,-1-9 0-16,1 1 0 0,4-1 0 0,-1-3 0 16,-3-4-25-16,4-4-5 0,0-8 0 0,4 4-749 15,4-12-150-15</inkml:trace>
  <inkml:trace contextRef="#ctx0" brushRef="#br0" timeOffset="218713.0324">16685 9227 1882 0,'0'0'84'0,"0"0"16"0,0 0-80 0,0 0-20 16,0 0 0-16,0 0 0 0,0 0 100 0,0 0 16 15,5 12 4-15,-5-4 0 0,4 3-52 0,-8 1-9 16,4 4-3-16,-9-1 0 0,5 1-34 0,-1-1-7 16,1 5-2-16,-1-1 0 0,1-3-13 0,0 0 0 15,4-1 0-15,0-3 0 0,0 0 0 0,0-1-20 16,4-3 4-16,0 0-736 0,-4-8-146 0</inkml:trace>
  <inkml:trace contextRef="#ctx0" brushRef="#br0" timeOffset="218843.8533">16817 8868 460 0,'0'-43'20'0,"-4"24"5"0,-5-5-25 0,0 1 0 0,0 0 0 0,5 3 0 15,-5 1 360-15,5-1 66 0,-5 5 14 0,4 7 2 16,10 0-350-16,-5 8-71 0,0 0-13 0,0 0-925 16</inkml:trace>
  <inkml:trace contextRef="#ctx0" brushRef="#br0" timeOffset="219582.4831">17260 8880 403 0,'0'0'36'0,"0"0"-36"16,0 0 0-16,4-4 0 0,-4 4 249 0,0 0 43 15,0 0 9-15,0 0 2 0,0 0-124 0,0 0-25 16,9 8-5-16,0 0-1 0,-5 3-69 0,1 9-15 15,-5-1-2-15,4 9-1 0,-4-1-32 0,5 0-6 16,-5 4-2-16,0-3 0 0,-5 3-13 0,1 0-8 16,4-7 10-16,0-1-10 0,-5 0 20 0,-3-3-1 15,3-1-1-15,1-3 0 0,-5 0 7 0,5-5 2 16,-5-7 0-16,4 4 0 0,5-8-5 0,0 0-1 16,0 0 0-16,0 0 0 0,0 0 0 0,0 0 0 15,0-12 0-15,0 1 0 0,-4 3-5 0,8-4-2 0,1-7 0 0,4-5 0 16,-5 5-6-16,5-5 0 0,8-3-8 0,1-4 12 15,-1 3-12-15,1 1 0 0,4 0 0 0,0 0 0 16,9-1 0-16,-1 1 0 0,5 4 0 0,0 3 0 16,1 4 9-16,-6 1-9 0,1 7 8 0,-5 4-8 15,1 0 0-15,-10 4 0 16,5 4 0-16,-4 8 0 0,-1-4 0 0,1 7 0 0,-5 5 0 0,4 3 0 16,-3 1 0-16,-6-1 0 0,1 0 0 0,0 5 0 15,0-1 0-15,-5 0 0 0,-4 4 0 0,0-7 0 16,0-5 0-16,0 1 0 0,0-1 0 0,-4 1 0 15,-1-8 8-15,1-1-8 0,4-3 8 0,0-8-8 0,-9 12 12 16,9-12-4-16,0 0 0 0,0 0 0 0,0 0-8 16,0 0 8-16,0 0-8 0,0-12 8 15,0 0-8-15,9 1 0 0,-5-5 0 0,5-3 0 0,0-5 0 0,0 1 0 16,4-5 0-16,9-7 0 0,0 0 0 0,4 4 0 16,0-4 0-16,1 8 0 0,-1-1 0 0,5 9 0 15,-9-1 0-15,4 9-11 0,-8 3 29 0,-1 8 6 16,-4 0 0-16,5 8 1 15,-9-1-41-15,4 5-8 0,-4 4-1 0,-1-1-1 0,1 5 26 0,-5-1 0 16,1 1 0-16,4 3 0 0,-5-3-9 0,0 7 9 16,1 0-10-16,-1-3 10 15,5-1-135-15,-5 1-21 0,1-5-4 0</inkml:trace>
  <inkml:trace contextRef="#ctx0" brushRef="#br0" timeOffset="219870.5453">18620 9141 1382 0,'0'0'123'15,"9"0"-99"-15,4 0-24 0,-13 0 0 16,0 0 65-16,22 4 8 0,4-4 2 0,5-4 0 16,-9 4 5-16,0-4 2 0,-9-3 0 0,5-1 0 15,-5 0-10-15,0-4-3 0,4 1 0 0,1-5 0 16,4 4-5-16,0-3-2 0,-5 3 0 0,1-4 0 0,0 1 2 0,-5-1 0 15,-5-3 0-15,6-1 0 0,-6 5-52 0,6-5-12 16,-1 1 0-16,0-1 0 0,-9-3 0 0,1 3 0 16,3 5 0-16,-3-1 0 15,-1 0 13-15,-4 5 0 0,0 3 0 0,0 0 0 0,0 8-13 0,-4-8 0 16,-5 4 0-16,-4 8 0 0,8 0-12 0,-8 0 12 16,-9 4-12-16,0 0 12 0,5 3-10 0,-1 5 10 15,-4 0-8-15,-4-1 8 0,-5 5 0 0,9 3 0 16,9 0 0-16,0 1 0 0,-4-1 0 0,3 1-10 15,6-1 10-15,8 0 0 0,0 5-8 0,0-5 8 16,8 1 0-16,10-1 0 16,0-4-54-16,8 1-4 0,-9-1-1 0,10 1 0 15,8-4-113-15</inkml:trace>
  <inkml:trace contextRef="#ctx0" brushRef="#br0" timeOffset="220426.5853">20958 8755 1436 0,'-13'-23'64'0,"18"15"12"0,12-4-60 0,-4 1-16 0,-4-5 0 0,-4 0 0 15,-5 9 82-15,4-1 14 0,-4 8 2 0,0 0 1 16,0 0-27-16,0 0-6 0,0 0-1 0,0 0 0 16,0 0-33-16,-4 15-6 0,-1 5-2 0,1 7 0 15,-1 4 13-15,-3-3 3 0,-1 11 0 0,0-4 0 16,0 0-23-16,-4 0-4 0,0-4-1 0,4 0 0 15,-4-3-4-15,4-1-8 0,1-4 11 0,-1 1-11 16,4-9-111-16,1 5-29 16,0 3-5-16,4-23-2 0</inkml:trace>
  <inkml:trace contextRef="#ctx0" brushRef="#br0" timeOffset="220616.5878">21033 8131 1868 0,'0'0'41'0,"0"0"9"0,0 0 2 0,0 0 0 0,4-8-42 0,-4 8-10 0,0 0 0 0,9 0 0 31,0 0-65-31,0 0-15 0,0 0-4 0,4 4 0 0</inkml:trace>
  <inkml:trace contextRef="#ctx0" brushRef="#br0" timeOffset="221171.1931">21560 8818 1555 0,'0'0'138'15,"0"0"-110"-15,4 7-28 0,0 1 0 16,1 4 76-16,-1 3 11 0,-4 1 1 0,0 4 1 0,0 3-10 0,0-4-3 16,-4 5 0-16,4-1 0 0,-5 5 0 15,1-5-1-15,0 0 0 0,-5 1 0 0,0-1-60 0,0-3-15 0,0-1 0 0,1-3 0 16,-1-5 35-16,-4 1 4 16,0-4 1-16,4 0 0 0,4 0-13 0,5-8-3 15,-8 0 0-15,8 0 0 0,0 0-4 0,0 0-2 16,-9-4 0-16,4 0 0 0,1-8-29 0,8 0-5 15,1 1-2-15,8-5 0 0,0-3 32 0,0-1 6 16,9-3 2-16,5-1 0 0,-5-3-14 0,8 0-8 16,1 3 8-16,-5-3-8 0,9 7 0 0,-4-3 8 15,-5 7-8-15,5-3 0 0,-5 3 0 0,-4 5 0 16,-4 7 0-16,-5-4 0 0,0 8 0 0,-4 0 0 16,0 4 0-16,-9-4 0 0,0 15 0 0,0 1-8 15,4 0 8-15,-4 7 0 0,-4-3 0 0,4 3 0 0,0 4 0 16,-5 4 0-16,5-3-19 0,0 3 2 15,0 0 0-15,5 0 0 16,-1 1-215-16,1-1-42 0,8 27-9 0,-4-27-1 0</inkml:trace>
  <inkml:trace contextRef="#ctx0" brushRef="#br0" timeOffset="221572.9746">23336 8728 1209 0,'0'0'53'0,"0"0"12"0,0 0-52 0,0 0-13 0,0 0 0 0,0 0 0 16,5-4 111-16,4 0 19 0,-1 0 4 0,5-4 1 15,5 4-28-15,4 1-6 0,9-5-1 0,-1 0 0 16,19 0-21-16,3 0-5 0,1 1-1 0,4-1 0 15,0 0-37-15,0 4-7 0,-4-8-1 0,4 5-1 0,0 3-8 0,0-4-2 16,0 4 0-16,0 0 0 16,-4 4-31-16,-1-8-6 0,-4 8-2 0,-4-4 0 15,-4-3-106-15,-5 3-20 0,0-4-5 16</inkml:trace>
  <inkml:trace contextRef="#ctx0" brushRef="#br0" timeOffset="222034.7458">24183 8042 1638 0,'0'0'72'0,"-4"-12"16"0,4 4-71 0,0-4-17 15,-5 5 0-15,5 7 0 0,0 0 65 0,-4-12 10 0,0 0 1 0,4 4 1 16,0 8-33-16,0 0-8 0,0 0 0 0,0 0-1 16,0 0-24-16,0 0-11 0,0 0 10 0,0 0-10 15,0 0 14-15,0 0-3 0,0 0-1 0,0 8 0 16,0 12 22-16,-5-1 5 0,1 12 1 0,-9 4 0 16,-1 8 4-16,-12 4 1 0,0 4 0 0,-5 7 0 15,-4 1-3-15,-4 7 0 0,-10-4 0 0,1 9 0 16,4-9-16-16,0 4-4 0,0-7-1 0,5-1 0 15,4 1 9-15,0-12 1 0,4 7 1 0,0-3 0 16,5-8-49 0,0 0-9-16,4-8-3 0,0 0 0 0,4-8-73 0,1-7-14 15,-1-1-3-15,5-11-1 0</inkml:trace>
  <inkml:trace contextRef="#ctx0" brushRef="#br0" timeOffset="222696.301">25188 7737 1688 0,'0'0'75'0,"0"0"15"0,4-7-72 0,-4 7-18 0,0 0 0 0,0 0 0 16,0 0 76-16,0 0 11 0,-4-4 2 0,4 4 1 15,-9 4-48-15,5 7-10 0,-9 1-1 0,4 4-1 16,0 3-20-16,-4 8-10 0,4 1 10 0,-4 15-10 16,-5 7 9-16,1 5-9 0,-1 7 8 0,-8 8-8 15,0-3 12-15,-5 3-4 0,5 8 0 0,-14 4 0 16,-4-4 5-16,0-4 1 0,0 0 0 0,1-4 0 15,3-11 13-15,5-1 2 0,0-7 1 0,4-4 0 16,0-4-6-16,5-4-2 0,-5-8 0 0,9-4 0 16,1 0-22-16,3-3 0 0,0-9 0 0,5-3 0 15,0-8 56-15,4 0 6 0,9-4 2 0,0 0 0 16,-4-8-103-16,0-4-20 0,4-3-4 16,4-1-1-16,0-3 76 0,5-5 14 0,4 1 3 0,0-4 1 0,5 3-30 15,0 1 0-15,-1-1 0 0,5 1 0 0,0 3 0 0,4 1 0 16,1 3 0-16,-1 5 0 0,0 3 0 0,-4 4-8 15,0 4 8-15,-4 4 0 0,-5 8 0 0,4 3-12 16,5 5 12-16,-4 3-10 0,-9 0 10 0,-1 9 0 16,10-5 0-16,-5 4 0 0,-8-4-20 0,3-3 0 15,5 3 1-15,1-3 0 0,8-5 19 0,-1-3 0 16,-7-1 0-16,8-7 0 0,4 4 0 0,0-8 0 16,9 0 0-16,-4-4 0 0,0-4 0 0,4 0 0 15,9-8 8-15,0 4-8 0,-5-3 0 0,5-5 0 16,4 4 0-16,0-7-10 0,-4-1 59 0,-4 1 12 15,-1-9 3-15,1 5 0 0,-5 0-64 0,-4-5-24 16,-1 5 0-16,-3-8 1 0,-1 3 23 0,-4-3 0 0,-5-4 10 16,1 4-10-16,0-4 8 0,-5-4-8 0,0 4 0 0,-9 4 0 15,1 7 0-15,-5 5 0 0,0 3 0 0,-5 4-9 16,-4 5 9-16,-4-1-12 0,-4 4 12 0,-1 8-12 16,-8 4 12-16,-5 3 0 0,-4 1 0 0,-4 11 0 15,4 1 0-15,-1 3 0 0,-3 0 0 0,4 8 0 16,4-7 0-16,5 3 0 0,-5 0 0 0,9 0 0 15,0 1 0-15,9-5-8 0,9 0 8 0,-1 4 0 16,-3-3-28-16,12 3 0 16,5 0 0-16,8 0 0 0,5 0-104 0,4-7-22 0,14-1-4 15,8-3-470-15,0-1-95 0</inkml:trace>
  <inkml:trace contextRef="#ctx0" brushRef="#br0" timeOffset="224010.7483">2080 12035 1555 0,'-4'0'138'0,"4"0"-110"15,0 0-28-15,-9-4 0 0,9 0 45 0,0 4 4 0,0 0 1 0,0 0 0 16,-4-4 9-16,4 4 1 0,0 0 1 0,-5-4 0 16,1 0-21-16,-1 4-5 0,-3-4-1 0,3 4 0 15,1 0-4-15,-9 4-1 0,4-8 0 0,0 4 0 16,-8 4-9-16,3 0-3 0,6 0 0 0,-6 0 0 15,-3 4-17-15,4 0 8 0,4 3-8 0,-4 1 0 16,0-4 0-16,-5 4 0 0,-4-1 0 0,0 5 0 16,9 3 0-16,-4-3 0 0,3 3 0 0,-3-3 0 15,-1 0 0-15,9-1-14 0,-4-3 4 0,5 0 1 16,3-1-8-16,5-11-2 0,0 0 0 0,5 8 0 16,-1 4-14-16,5-4-3 0,4-4-1 0,4-1 0 15,5 1-3-15,0 0-1 0,5 0 0 0,-1 0 0 0,-4 0 19 0,4-4 4 16,1 8 1-16,-6 0 0 0,6-1 17 0,-1 1 0 15,5 0-8-15,-18 4 8 0,9-1 0 0,-9 1 0 16,0 0 0-16,0-1 0 0,-13 1 0 0,5 4 17 16,-10-1-3-16,5 1-1 0,-8 0 22 0,-6-1 4 15,6 1 1-15,-10 3 0 0,1 5-8 0,-5-5-2 16,-5 1 0-16,1 3 0 0,0 0-6 0,-5 1-2 16,5-1 0-16,-1 1 0 0,1-1-1 0,0-7 0 15,4 3 0-15,0-3 0 16,4-5-37-16,5 1-8 0,0-4-2 0,4 0-625 15,9-8-125-15</inkml:trace>
  <inkml:trace contextRef="#ctx0" brushRef="#br0" timeOffset="224285.4313">2659 12355 230 0,'0'0'20'0,"0"0"-20"0,0 0 0 0,-4 7 0 16,4 5 369-16,-5-4 70 0,-3 4 13 0,-1-1 4 16,4-3-291-16,-3 8-57 0,-1-5-12 0,5 9-3 0,-5-1-33 0,4 1-6 15,-3-4-2-15,3 3 0 0,1-3-20 0,-1 3-5 16,5 5-1-16,5-5 0 0,-5 1-26 0,4-9-14 15,-4 5 2-15,9-4 0 16,-5-5-127-16,5 1-25 0</inkml:trace>
  <inkml:trace contextRef="#ctx0" brushRef="#br0" timeOffset="224420.552">2905 11875 1897 0,'-13'-4'84'0,"8"4"17"0,-3-8-81 0,-1 8-20 15,4-4 0-15,-3 4 0 0,3 0 100 0,-8 0 15 16,9 0 3-16,-1 0 1 16,5 0-152-16,0 0-31 0,0 0-5 0</inkml:trace>
  <inkml:trace contextRef="#ctx0" brushRef="#br0" timeOffset="225293.9339">3374 12066 2041 0,'0'0'44'0,"0"0"10"0,0 0 2 0,9-8 2 0,0 0-46 0,-9 8-12 16,13-3 0-16,-4-1 0 0,4-4 65 0,0 0 11 15,5 4 3-15,-5-4 0 0,4 1-39 0,5-1-8 16,0 8-2-16,0-4 0 0,-4 0-21 0,4 0-9 16,0 4 8-16,0 4-8 0,-5 0 13 0,1 0-2 15,-5 0-1-15,4 0 0 0,1 7-10 0,-9 1-11 16,-1 4 3-16,1-1 0 0,-4 5 8 0,-10-1 12 16,1 5-2-16,-5 7-1 0,0-4-9 0,-13 4-16 15,0 4 4-15,-8 0 1 0,-5 4-11 0,0-3-2 16,-9-1-1-16,0 4 0 0,0-4 7 0,9-8 2 15,-5-4 0-15,14-7 0 0,8 0 16 0,1-1-8 16,-1-7 8-16,14-4 0 0,4-4-19 0,0 0 3 16,0 0 1-16,9-8 0 0,21-7 3 0,-12 3 1 15,4-8 0-15,4 5 0 0,5 3 11 0,-5 0 0 16,1 1 0-16,-5 7 0 0,-1 4 12 0,1 8 0 16,-4-1 1-16,0 1 0 0,-10 8 2 0,1-1 0 15,0 5 0-15,-5-1 0 0,1 5 6 0,-10-1 2 0,5 4 0 16,-4 1 0-16,-1-1-2 0,-3-4 0 0,-1 1 0 0,-4-1 0 15,-5 1-21-15,1-1 9 0,-1-3-9 0,-8-1 0 16,4 1 0-16,0-1-20 0,0-3 2 16,0-1 1-16,-9 1-3 0,9-4 0 0,5-1 0 0,-5 1 0 15,4 0 20-15,5-5-8 0,4 1 8 0,5 0 0 16,-9-4 0-16,13 4 0 0,-9-4 0 0,0 3 0 16,9-7-8-16,0 0 8 0,0 0 0 0,0 0 0 15,0 0-11-15,0 0 11 0,0 0-10 0,9-7 10 16,0-1-10-16,4-4 10 0,5 0-10 0,-1 5 10 15,1-5-17-15,-1 0 2 0,10 1 1 0,-6-1 0 0,6-4 14 16,-1 1-11-16,-4 3 11 0,9-4-10 0,-1-3 10 0,1-1 0 16,0 1 0-16,4-5 0 0,4 1 0 0,5-8 0 15,0 4 0-15,4-9 8 0,5 5-8 0,0 0 0 16,-5-4 0-16,5 4 8 0,-1-8-8 0,-3 8 0 16,-6-1 8-16,1 1-8 0,0 0 13 0,-4 4-1 15,-5-5-1-15,-4 9 0 0,-5 0 18 0,5 3 4 16,-10-3 1-16,-3 7 0 0,-9-3 1 0,4 3 0 15,0 0 0-15,-8 1 0 0,-5 3-15 0,-5-3-4 16,5 3 0-16,-4 0 0 0,-1-3-7 0,1 3-1 16,-14 0-8-16,5 4 12 0,4 1-12 0,-4 3 8 15,-9-4-8-15,5 4 0 0,4 4 0 0,-5-4 0 16,1 12 0-16,-1-4 0 0,0 0 0 0,5 3 0 16,0 9 0-16,0-4 0 0,-5 3 0 0,10 5 0 0,-1-1 0 15,5 5 0-15,-5-1-8 0,4 1 8 0,5 3 0 0,0 0 0 16,5 0 0-16,-1 1-8 0,1-1 8 0,3-4 0 15,5 5 0-15,5-5-8 0,0 1 8 0,3-9 0 32,6 5-141-32,-1-9-22 0,9-3-4 0</inkml:trace>
  <inkml:trace contextRef="#ctx0" brushRef="#br0" timeOffset="225707.9557">6318 11832 2077 0,'-17'0'92'0,"12"0"19"0,-4-4-89 0,1 0-22 15,-5 4 0-15,-1-4 0 0,1 4 88 0,-4 4 12 16,-1-4 4-16,5 8 0 0,-5-4-60 0,-4 8-12 15,1-1-3-15,-6 1 0 0,1 8-21 0,4 3-8 16,-4 4 0-16,4 4 9 0,-5 1-9 0,5 3 0 16,0 0 0-16,9 4 0 0,0 0 0 0,4-8 0 15,-4 0 0-15,9 0 0 0,8-7-8 0,-4-5 8 16,0 1 0-16,9-5 0 0,9-3 0 0,-5-4 0 16,-13-8-9-16,17 0 9 0,14-8 0 0,-5 0 0 15,-13-3 0-15,5-1 9 0,4-4-9 0,4-3 0 16,-4-1 0-16,0 1 0 0,0-5 8 0,0 1 4 0,-9 0 0 15,5-1 0-15,-10-3 12 0,6 4 4 0,-6-1 0 16,-3 5 0-16,-1-1 0 0,-4 5 1 0,0-1 0 0,-4 4 0 16,-9 1-13-16,-1 3-2 0,1 4-1 0,0 0 0 15,-4 0-25-15,-1 4-4 0,-4 0-2 0,0 0-816 16,9 0-163-16</inkml:trace>
  <inkml:trace contextRef="#ctx0" brushRef="#br0" timeOffset="226299.1018">6502 12308 1209 0,'0'0'108'0,"0"0"-87"15,0 0-21-15,5-8 0 0,8 0 236 0,0 0 44 16,0 1 8-16,9-5 1 0,5 0-190 0,3 1-39 15,1-1-7-15,4-4-1 0,5 1-26 0,3-1-5 16,1 0-1-16,0 1 0 16,-4 3-152-16,-1-3-30 0</inkml:trace>
  <inkml:trace contextRef="#ctx0" brushRef="#br0" timeOffset="226228.8837">6823 11976 1036 0,'0'0'92'0,"0"0"-73"16,0 0-19-16,8 0 0 0,1-7 167 0,0 7 29 15,4-8 7-15,-4-4 1 0,0-3-96 0,4 3-18 16,0-8-4-16,5-3-1 0,-5 0-33 0,4-1-8 15,-4 1 0-15,1-1-1 0,3-3-11 0,-4 4-1 16,-4-1-1-16,0 1 0 0,4-4-3 0,-9-1-1 16,1 1 0-16,-1 0 0 0,-4-1 1 0,-4-3 0 15,-1 0 0-15,1 0 0 0,-5 3-8 0,1 1-2 16,-1-4 0-16,4 8 0 0,-3-5-9 0,-1 5-8 16,4 7 12-16,1 1-12 0,4-1 0 0,-4 4 0 0,4 5 0 15,0 7 0-15,0 0 0 0,0 0-11 16,0 0 2-16,0 0 0 0,0 15 9 0,0 1-12 0,-5-1 12 15,5 9-12-15,-4-1 12 0,-1 8 0 0,1 4 0 0,-5 1 0 16,-4 10 0-16,4 5 0 0,-8 4 0 0,4 3 8 16,-5 5 12-16,1 3 2 0,-5 0 1 0,4-3 0 15,1 3 6-15,-1-4 2 0,5 1 0 0,4-9 0 16,0 1-19-16,1-5-3 0,-1-7-1 0,4 0 0 16,1-4-22-16,0-8-5 0,-10-3-1 0,6-5-1200 15</inkml:trace>
  <inkml:trace contextRef="#ctx0" brushRef="#br0" timeOffset="227132.3196">9047 11988 576 0,'0'0'51'0,"0"0"-41"0,0 0-10 0,0 0 0 16,0 0 129-16,0 0 24 0,0 0 5 0,13 4 1 16,0 0-33-16,1-4-6 0,3 0-2 0,1-8 0 15,-1 0-21-15,1-3-4 0,4 3-1 0,0-8 0 16,0 5-24-16,-1-1-4 0,-3-4-2 0,4 1 0 15,-4-5-15-15,3 1-3 0,-3-5-1 0,0 1 0 16,3 3-14-16,-3 1-2 0,0-1-1 0,-5-3 0 16,4 3-5-16,-4-3-1 0,-4 4 0 0,0-5 0 15,-5 5-12-15,1-1-8 0,-5-3 10 0,-5 3-10 16,5 1 8-16,-4-1-8 0,-5 1 0 0,0 3 9 0,1 4-9 16,-5 1 0-16,4-1 0 0,0 4 0 0,-4 4 12 0,0 4-2 15,-5 0-1-15,9 4 0 0,1 0-9 0,-6 8-11 16,-3 0 3-16,-1 3 0 0,10 1 8 0,3 7 0 15,-4 4 0-15,1 1 0 0,3 7-11 0,1 0-3 16,-1 4-1-16,5 0 0 0,0 4 15 0,5-4 0 16,-5-4 0-16,4 0 0 0,-4-4 0 0,9 0 0 15,-5-3 0-15,14-1 0 16,-1-4-122-16,5-3-28 0,-4-1-6 0</inkml:trace>
  <inkml:trace contextRef="#ctx0" brushRef="#br0" timeOffset="227622.4011">9745 11746 1209 0,'4'-19'108'0,"0"11"-87"0,-4-4-21 0,5 5 0 16,-1-5 55-16,5 0 6 0,0 0 2 0,-1 5 0 15,6 3 28-15,-1 0 5 0,4 4 2 0,1 4 0 16,-5 0-19-16,5 3-4 0,-1 9-1 0,-4 0 0 16,5 3-14-16,-5 5-4 0,0 3 0 0,-4 0 0 15,-5 0-19-15,1 1-4 0,-1-5-1 0,1 8 0 16,-10-3 15-16,1-1 2 0,-5-4 1 0,0 1 0 15,0-5-6-15,1-3 0 0,-1-5-1 0,0 1 0 16,0-4-27-16,9-8-6 0,0 0-1 0,0 0 0 16,-4 4-9-16,4-4 0 0,0 0 0 0,0 0 0 0,0-16 8 15,4 5-8-15,5-9 0 0,0 1 8 16,4-9-8-16,0-3 8 0,0 4-8 0,5-4 8 0,8-1-8 16,-4-3 12-16,5 4-12 0,-6 0 12 0,1 4-12 0,0 3 0 15,0 9 0-15,-9-1 0 0,1 4 0 0,-1 5 8 16,-13 7-8-16,0 0 8 0,0 0-8 0,9 11 0 15,-1 5 0-15,-3-1 0 0,-1 1 0 0,0 7 0 16,1 1 0-16,-5 3 0 0,4-3-17 0,-4 3-6 16,5-4-1-16,-1 1 0 15,0 7-199-15,1-8-40 0</inkml:trace>
  <inkml:trace contextRef="#ctx0" brushRef="#br0" timeOffset="227747.048">11653 11427 1900 0,'0'0'169'0,"-9"-8"-135"0,1 4-34 0,-1-4 0 15,-4 4 79-15,4-4 9 0,0 4 1 0,-4 1 1 16,0-5-42-16,-5 8-9 0,-4 0-2 0,5 0 0 15,-10 4-23-15,1 3-5 0,-9 9-1 0,4 0 0 16,1 7 16-16,-1 0 4 0,-4 9 0 0,0 7 0 16,4 0-3-16,-4 4 0 0,4-1 0 0,0 5 0 15,9 0 1-15,1 0 0 0,-1 0 0 0,4-4 0 0,5-1-17 0,0-3-9 16,4-4 10-16,5 1-10 0,4-9 0 0,0 0 0 16,8-7-11-16,5-1 11 15,1-7-168-15,8-4-25 0,4-4-6 0</inkml:trace>
  <inkml:trace contextRef="#ctx0" brushRef="#br0" timeOffset="228207.1178">12153 11758 2134 0,'0'0'47'0,"0"0"9"0,-9 4 3 0,1 0 1 0,-1 0-48 16,-4 0-12-16,4 0 0 0,-4 3 0 0,0 5 41 0,-5-4 6 0,5 4 1 0,0 3 0 15,0 5-35-15,-5-1-13 0,1 1 11 0,12 3-11 16,10 4 0-16,-1-3 0 0,-13 3 0 16,9-8 0-16,5 5 0 0,-1-9 0 0,-4 5 0 0,9-8 0 15,8-1 0-15,-4 1 0 0,5-4 0 0,-1-4 0 16,1-4 0-16,4 0 0 0,0-4 0 0,4-4 0 16,-4-4 13-16,5-3-3 0,-6 3-1 0,1-7 0 15,0 3 12-15,0-4 3 0,-4-7 0 0,-5 4 0 16,5-8 15-16,-5 3 3 0,-5 1 1 0,-3-4 0 15,-1 4-6-15,1-5-1 0,-10 9 0 0,1 3 0 16,-5 1-6-16,0 3-2 0,-8 5 0 0,-5-1 0 16,-5 8-28-16,-3 4 8 0,-5 4-8 0,-5 4 0 15,1 3-24-15,-1 5-7 0,18 0-1 16,-4 3-1-16,4 1-208 0,-4 3-42 0</inkml:trace>
  <inkml:trace contextRef="#ctx0" brushRef="#br0" timeOffset="228638.885">13285 11641 2350 0,'0'0'52'0,"0"0"10"0,0 0 2 0,-9 0 3 0,-4 0-54 0,-4 0-13 16,-1-4 0-16,1 0 0 0,-5 0 54 0,0 0 8 15,0 1 2-15,-5 3 0 0,1 0-42 0,-5 0-8 16,1 3-2-16,-1 5 0 0,-4 0-12 0,0 0 0 0,-5 7 0 0,1 1-10 16,-1 7-4-16,5 1-1 0,0 3 0 0,9 0 0 15,-5 5 3-15,9 3 0 0,0 0 0 0,9 0 0 16,0-4 12-16,0 0 0 0,8 0 0 0,1-3 0 16,8-5-12-16,5-3 12 0,0-5-13 0,4-3 5 15,0 0 8-15,5-8 0 0,4-4 0 0,0-4 0 16,4-4 0-16,0-8 0 0,5 1 0 0,4-9 0 15,-4-3 0-15,4-4 9 0,0 0-1 0,0-8-8 16,5 0 30-16,-1-8-1 0,5 0 0 0,0-4 0 16,4-3-6-16,-4-5-2 0,-9 1 0 0,5-9 0 15,3-3-4-15,-3 0-1 0,-5 0 0 0,4 0 0 16,-8 3-16-16,0 5 0 0,0 0 0 0,-9-1-9 16,4 9 9-16,-4 3 0 0,0 0 0 0,-5 12 0 15,-4 8 0-15,1 8 0 0,-1 7 0 0,-4 8 0 0,-9 8 0 16,0 0 0-16,0 16 0 0,-5 7 0 0,1 4 0 15,-5 9 0-15,-4 3 0 0,0 0 0 0,-5 0 8 0,1 7-8 16,-5 5 10-16,0 0-10 0,4-1 16 0,-4 1-2 16,0 4-1-16,0-1 0 0,0 1-13 0,9-8 9 0,4 0-9 0,-4-1 8 0,5-3-8 0,3-4-14 15,5 0 3-15,0-8 1 32,5 1-154-32,3-5-30 0,5-4-6 0</inkml:trace>
  <inkml:trace contextRef="#ctx0" brushRef="#br0" timeOffset="228816.849">14053 11657 1036 0,'0'0'92'0,"0"0"-73"0,0 7-19 0,0 5 0 15,-4 0 224-15,4 3 40 0,-5 1 9 0,5 4 2 16,-9-5-118-16,5 5-23 0,0-5-5 0,-1 5-1 15,5-5-89-15,0-3-19 0,-4 4-3 0,4-5-1 16,0-11-16-16,4 8 0 0,1-4 0 0,3 0-9 16,6-4-157-16,-1-8-31 0,13-11-7 15,5-9 0-15</inkml:trace>
  <inkml:trace contextRef="#ctx0" brushRef="#br0" timeOffset="228932.3337">14307 11142 2012 0,'-13'-20'44'0,"4"13"10"0,1-5 2 0,-1 4 0 0,0 0-45 0,5 4-11 16,-5-3 0-16,0 3 0 0,9 4 26 0,0 0 3 16,0 0 1-16,0 0-954 15</inkml:trace>
  <inkml:trace contextRef="#ctx0" brushRef="#br0" timeOffset="229302.114">14961 11434 1872 0,'0'0'41'0,"4"12"9"0,5 0 2 0,-4 7 0 0,-5 1-42 0,4 3-10 0,-4 1 0 0,0 3 0 16,-4 0 112-16,4 0 21 0,-5 1 4 0,1-1 1 16,-5 0-58-16,5 1-12 0,-5-5-3 0,5 4 0 15,-1-7-26-15,-4-1-6 0,5 1-1 0,-5-5 0 16,5-3-32-16,-5 0 0 0,5 0 0 0,-1-5 0 15,5-7 13-15,0 0-4 0,-8 4-1 0,8-4 0 16,0 0 7-16,0 0 1 0,0 0 0 0,0-11 0 16,4-9 19-16,0 1 4 0,1-5 1 0,8-7 0 15,4 0-40-15,1 0 0 0,8-5 0 0,1 1 0 16,8-4 0-16,0 0 0 0,0 0 0 0,9 4 0 16,-5 0 10-16,-4 4-2 0,-4 8-8 0,4-1 12 0,-4 12-12 15,-5 1 9-15,0 3-9 0,-8 8 8 0,-5 4-8 16,5 4 0-16,-5 3 0 0,0 5 8 0,-4 0-8 15,4 3 0-15,0 1-12 0,-4 3 12 16,4 4-38-16,-4-3 0 0,0 3 0 0,-1 4 0 16,-3-4-190-16,-1 5-39 0</inkml:trace>
  <inkml:trace contextRef="#ctx0" brushRef="#br0" timeOffset="230156.6564">16304 11583 2163 0,'0'0'48'0,"0"0"9"0,0-8 3 0,4 0 0 0,-4 0-48 0,9 0-12 0,-5-3 0 0,5-1 0 15,-5 0 29-15,1-3 3 0,3 3 1 0,-8-4 0 16,5 1 3-16,-5-1 1 0,0 1 0 0,0-1 0 15,-5 4 1-15,1 1 0 0,0-1 0 0,-5 4 0 16,-4 0 6-16,0 0 2 0,-1 1 0 0,-7 3 0 16,-1 4-30-16,-9 4-7 0,0-4-1 0,0 7 0 15,1 1-8-15,-1 0 0 0,9 4 0 0,-4-1 0 16,-1 5-16-16,1 4-3 0,9-5 0 0,-5 9 0 16,4-1-5-16,5 0-2 15,0 1 0-15,4-5 0 0,9 5-5 0,0-1-1 0,0-3 0 16,4-1 0-16,5-7 11 0,4 3 1 0,5-7 1 0,-1 0 0 15,1 0 19-15,4-8 0 0,-5 0 0 0,1-8 0 0,8 4 14 0,-4-8 10 16,5 1 1-16,3-5 1 0,-3-3 5 16,3-1 1-16,1 1 0 0,0-1 0 0,4-3-4 0,0-1-1 15,-4-7 0-15,4 4 0 0,4-4-18 0,-4 3-9 16,5 1 10-16,-1 4-10 0,1-1 12 0,-10 9-4 16,1-1-8-16,-4 8 12 0,-1 4-12 0,-9 8 8 15,5 4-8-15,-4 8 0 0,-5 3 8 0,-4 8-8 16,-5 8 0-16,-4 4 0 0,-9 8 0 0,1 4 0 15,-10 7 0-15,1 9 0 0,-1-1 10 0,-4 0-10 16,-9 5 10-16,5-1-10 0,0-4 0 0,-1-8 0 16,-3-3 0-16,-1 0 0 0,5-5 0 0,-1-3 0 15,-3-8 11-15,-1-4-11 0,5-7 17 0,-10-1-3 16,6-8-1-16,3-3 0 0,-3-4 20 0,-1-5 4 0,0 1 1 0,1-8 0 16,-1-4-4-16,5 0-1 0,4-3 0 15,4-5 0-15,-4-4 1 0,0 5 0 0,5-9 0 0,8 5 0 16,4-5-26-16,10-3-8 0,-1-5 0 0,9-3 0 15,5 0 0-15,13-8 0 0,4-4-13 0,13-8 5 16,-4 5 8-16,9-5-8 0,8-4 8 0,5 5-8 16,0 11-104-1,-1 0-20-15,10 4-4 0,4-1-723 0,-9 5-145 0</inkml:trace>
  <inkml:trace contextRef="#ctx0" brushRef="#br0" timeOffset="230359.3317">18146 11676 2829 0,'-4'-4'125'0,"-1"0"27"0,5 4-122 0,0 0-30 0,0 0 0 0,0 0 0 16,-4-7 32-16,4 7 0 0,0 0 0 0,0-8 0 16,-4 0-118-16,4 8-23 0,0-8-5 0,0 8-1080 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02:23:29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232 0 0,'0'0'15,"0"0"1,0 0 0,0 0-1,-70 51 1,44-47-1,-18 0 1,-5 0 0,23-8-1,9 8 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25:07.7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79AF1B-0A32-45C8-B7E9-2C621E572D3D}" emma:medium="tactile" emma:mode="ink">
          <msink:context xmlns:msink="http://schemas.microsoft.com/ink/2010/main" type="writingRegion" rotatedBoundingBox="722,544 30191,-63 30570,18288 1101,18897"/>
        </emma:interpretation>
      </emma:emma>
    </inkml:annotationXML>
    <inkml:traceGroup>
      <inkml:annotationXML>
        <emma:emma xmlns:emma="http://www.w3.org/2003/04/emma" version="1.0">
          <emma:interpretation id="{E58E4A9A-CFC2-441B-B0F5-A52485319FF8}" emma:medium="tactile" emma:mode="ink">
            <msink:context xmlns:msink="http://schemas.microsoft.com/ink/2010/main" type="paragraph" rotatedBoundingBox="722,544 29048,-39 29078,1405 752,1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5CAB26-F77D-4768-9276-7936D8B8D20E}" emma:medium="tactile" emma:mode="ink">
              <msink:context xmlns:msink="http://schemas.microsoft.com/ink/2010/main" type="line" rotatedBoundingBox="722,544 29048,-39 29078,1406 752,1990"/>
            </emma:interpretation>
          </emma:emma>
        </inkml:annotationXML>
        <inkml:traceGroup>
          <inkml:annotationXML>
            <emma:emma xmlns:emma="http://www.w3.org/2003/04/emma" version="1.0">
              <emma:interpretation id="{5828D8A4-AA93-45BD-9D52-354275E4BD66}" emma:medium="tactile" emma:mode="ink">
                <msink:context xmlns:msink="http://schemas.microsoft.com/ink/2010/main" type="inkWord" rotatedBoundingBox="657,624 7448,109 7552,1483 762,1998"/>
              </emma:interpretation>
              <emma:one-of disjunction-type="recognition" id="oneOf0">
                <emma:interpretation id="interp0" emma:lang="" emma:confidence="0">
                  <emma:literal>Example</emma:literal>
                </emma:interpretation>
                <emma:interpretation id="interp1" emma:lang="" emma:confidence="0">
                  <emma:literal>Example.</emma:literal>
                </emma:interpretation>
                <emma:interpretation id="interp2" emma:lang="" emma:confidence="0">
                  <emma:literal>#Example.</emma:literal>
                </emma:interpretation>
                <emma:interpretation id="interp3" emma:lang="" emma:confidence="0">
                  <emma:literal>#Example</emma:literal>
                </emma:interpretation>
                <emma:interpretation id="interp4" emma:lang="" emma:confidence="0">
                  <emma:literal>*Example.</emma:literal>
                </emma:interpretation>
              </emma:one-of>
            </emma:emma>
          </inkml:annotationXML>
          <inkml:trace contextRef="#ctx0" brushRef="#br0">-31 1017 756 0,'0'0'33'0,"0"0"7"0,0 0-32 0,0 0-8 15,0 0 0-15,0 0 0 0,0 0 82 0,0 0 14 0,0 0 4 0,0 0 0 16,0 0-32-16,0 8-5 0,-4-4-2 0,4-4 0 16,0 0-44-16,0 0-9 0,-5 4-8 0,1 4 12 15,4-8-12-15,0 0 0 0,0 0 0 0,0 0 8 16,0 0-8-16,0 0 12 0,0 0-12 0,0 0 12 15,0 0 40-15,0 0 8 0,0 0 1 0,0 0 1 16,0 0 10-16,0 0 1 0,0 0 1 0,0 0 0 16,0 0-14-16,0 0-4 0,9 0 0 0,-9 0 0 15,0 0-23-15,0 0-5 0,13 0 0 0,-13 0-1 16,13 4 2-16,-4 4 1 0,-9-8 0 0,13 3 0 16,4 5-21-16,1 4-9 0,0-12 8 0,-1 4-8 15,5 0 8-15,-4 7-8 0,8-11 8 0,-4 0-8 0,0 0 17 16,9 0-1-16,-1 0-1 0,1 0 0 0,-5-11 13 15,1 3 2-15,3-4 1 0,-3 4 0 0,-1-3-31 0,-4-1 0 16,4 4 0-16,-4 0 0 16,-4 1-24-16,-1-1-12 0,-4 0-1 0,5 4-1 15,-5 4-26-15,0 0-6 0,-13 0-1 0,0 0-898 16</inkml:trace>
          <inkml:trace contextRef="#ctx0" brushRef="#br0" timeOffset="2058.5719">171 1080 172 0,'0'0'16'0,"0"0"-16"15,0 0 0-15,0 0 0 0,0 0 159 0,0 0 29 16,0 0 5-16,0 0 2 0,0 0-95 0,0 0-20 16,0 0-3-16,0 0-1 0,0 0-48 0,-5 4-11 15,1 0-1-15,4 3-1 0,-4-3-15 0,4 0 0 16,-9 8 0-16,9-12 0 0,0 0 0 0,0 4 0 16,0-4 0-16,0 0 0 0,0 8 0 0,0-8 0 15,0 0 0-15,0 0 0 0,0 0 16 0,0 0 1 0,0 0 0 16,0 0 0-16,0 0 36 0,13 7 7 0,-4-3 2 0,0 0 0 15,-1-4-8-15,6 4-2 0,-6-4 0 0,1 0 0 16,4 0-14-16,0 0-3 0,5 0-1 0,-5-4 0 16,5 4-17-16,-1-4-3 0,1 4-1 0,-5-4 0 15,5 4-13-15,-1-7 0 0,-4 3 8 0,0 4-8 16,-4-4 0-16,4 0 9 0,1 4-9 0,-6 0 8 16,5 0-8-16,-4 0 0 0,0 0 0 0,4 0 0 15,5-8 0-15,-14 8 0 0,0 0 0 0,5 0 0 16,4 0 0-16,1 0 0 0,-6 0 0 0,1 0 0 15,4-4 0-15,-8 4 0 0,-5 0 9 0,0 0-9 0,4 0 12 16,5 0-1-16,4 0-1 0,-13 0 0 0,0 0-1 0,0 0 0 16,0 0 0-16,0 0 0 0,0 0 11 0,0 0 1 15,0 0 1-15,0 0 0 0,0 0-7 0,0 0-2 16,0 0 0-16,0 0 0 0,13-4-13 0,-13 4 0 16,0 0 0-16,0 0 0 0,0 0 0 0,0 0 0 15,0 0 0-15,0 0 0 0,0 0 0 0,0 0 0 16,0 0 0-16,0 0 0 0,0 0 0 0,0 0 0 15,0 0 0-15,5-4 0 0,3-3 0 0,-8 7 0 16,0 0 0-16,0 0 0 0,0 0 0 0,0 0 0 16,0 0 0-16,0 0 0 0,0 0 0 0,0 0 8 15,0 0-8-15,0 0 9 0,0 0-9 0,0 0 10 0,0 0-10 16,-4-4 10-16,0 0-10 0,4 4 0 0,0 0 0 0,0 0 0 16,0 0 0-16,0 0 0 0,0 0 0 0,0 0 0 15,0 0 0-15,0 0 0 0,0 0 0 0,0 0 0 16,0 0 0-16,0 0 0 0,0 0 0 0,0 0 0 15,0 0 0-15,0 0-9 0,0 0 9 0,0 0 0 16,0 0-12-16,0 0 4 0,0 0 8 0,0 0-13 16,0 0 13-16,0 0 0 0,0 0 0 0,0 0 0 15,0 0 0-15,0 0 0 0,0-4 0 0,0 4 0 16,0 0 14-16,0 0-4 0,0 0-1 0,0 0 0 16,0 0-9-16,0 0 0 0,0 0 9 0,0 0-9 15,0 0 0-15,0 0 0 0,-5 0 0 0,-4-8 0 16,5 4 0-16,4 4 0 0,0 0 0 0,0 0 0 15,0 0 0-15,0 0 0 0,-9 4 0 0,9-4 0 16,0 0 0-16,-9 8 0 0,1-8 0 0,3 4 0 0,5-4 0 0,-8 4 0 16,-6-4 0-16,6 4 0 0,-1 3 0 0,-4-7 0 15,-1 4 0-15,-3 0 0 0,4-4 0 0,4 0 0 16,-9 4 0-16,5 4 0 0,0-8 0 0,0 0 0 16,0 4 0-16,0 0 0 0,-1-4 0 0,1 4 0 15,5 3 0-15,-10-7 0 0,9 4 0 0,5 0 0 16,-9-4 0-16,4 4 0 0,0 0 0 0,5 0 0 15,-5-4 0-15,9 0 0 0,0 4 0 0,0-4 0 16,-13 4 0-16,4 0 0 0,5 0 0 0,4-4 0 16,-5 0 0-16,5 0 0 0,-9 3 0 0,9-3 0 15,0 0 0-15,0 0 0 0,0 0 0 0,-8 0 0 0,3 0 0 16,5 0 0-16,0 0 0 0,0 0 0 16,0 0 0-16,0 0 0 0,0 0 0 0,0 0 0 0,0 0 0 0,0 0 0 15,0 0-24-15,0 0 1 0,0 0 0 0,0 0-586 16,0 0-118-16</inkml:trace>
          <inkml:trace contextRef="#ctx0" brushRef="#br0" timeOffset="1142.8938">202 1062 403 0,'0'0'17'0,"0"0"5"0,0 0-22 0</inkml:trace>
          <inkml:trace contextRef="#ctx0" brushRef="#br0" timeOffset="3821.8466">460 1064 954 0,'0'0'42'0,"0"0"9"0,0 0-41 0,0 0-10 0,-4 4 0 0,4-4 0 16,0 0 59-16,0 0 9 0,0 0 3 0,0 0 0 15,-9 8-22-15,9-8-4 0,0 0-1 0,0 0 0 16,0 0-18-16,0 0-4 0,0 0-1 0,0 0 0 15,0 0-9-15,0 0-1 0,0 0-1 0,0 0 0 16,0 0-10-16,5 8 8 0,-5-8-8 0,0 0 8 16,8 4 16-16,-8-4 4 0,18 7 0 0,-9-7 0 15,0 0 7-15,4 0 1 0,0 0 1 0,0 0 0 16,5 0 3-16,-5 0 1 0,4 0 0 0,-4 0 0 16,5 0 1-16,0 0 0 0,-1 0 0 0,5 0 0 0,-4 0-24 15,-5 0-5-15,0 0-1 0,4 0 0 0,1 0-12 0,-5 0-8 16,0 0 8-16,0 0-616 15,9 0-115-15</inkml:trace>
          <inkml:trace contextRef="#ctx0" brushRef="#br0" timeOffset="5059.4752">1851 612 288 0,'0'0'25'0,"0"0"-25"16,0 0 0-16,0 0 0 0,0 0 77 0,0 0 11 0,0 0 1 0,0 0 1 15,0 0-68-15,0 0-14 0,0 0-8 0,0 0 10 16,0 0 3-16,0 0 1 0,0 0 0 0,0-4 0 16,5-4 18-16,-5 8 4 0,0 0 1 0,0 0 0 15,4-8-9-15,-4 8-1 0,0 0-1 0,0 0 0 16,0 0 4-16,4-11 1 0,1 7 0 0,-5 4 0 16,0 0-3-16,0 0-1 0,4-12 0 0,-4 12 0 15,0 0 5-15,0-8 0 0,0 8 1 0,0-11 0 16,0 11-5-16,0 0 0 0,0 0-1 0,0 0 0 15,-4-8-7-15,4 8 0 0,0 0-1 0,0 0 0 16,0 0-6-16,-5 0-1 0,5 0 0 0,0 0 0 16,0 0-12-16,0 0 0 0,0 0 0 0,0 0 0 15,-4-12 0-15,4 12 0 0,0 0 0 0,0 0 0 16,-9 0 0-16,9 0 0 0,-4 4 0 0,4-4 0 16,-9 8 8-16,0-8-8 0,1 8 11 0,-6 3-11 15,14-7 0-15,-17 4 0 0,8 0 0 0,-4 3 0 16,0 1 24-16,0 8 12 0,4-5 1 0,-13 13 1 15,4-9-1-15,5 1 0 0,-4 3 0 0,3 0 0 0,-8 5-13 0,9-5-2 16,0 4-1-16,-4-3 0 0,3-5-12 0,1 1-9 16,0-1 12-16,0-3-12 0,4-4 0 0,-4 3 0 15,4-7 0-15,-4 4 0 0,4-1 0 0,1-3 0 16,-1 0 0-16,-4-4-12 0,4 4-9 0,4-8-2 16,-3 4 0-16,-1-4 0 0,-4 3 2 0,13 1 0 15,0-4 0-15,0 0 0 16,0 0-35-16,0 0-6 0,0 0-2 0,4-7 0 0</inkml:trace>
          <inkml:trace contextRef="#ctx0" brushRef="#br0" timeOffset="2898.2639">1491 347 460 0,'0'0'41'0,"0"0"-33"0,0 0-8 0,0 0 0 0,0 0 170 0,0 0 32 16,0 0 6-16,0 0 2 0,0 0-81 0,0 0-16 15,0 0-3-15,0 0-1 0,0 0-41 0,9-8-8 16,0-4-1-16,-9 4-1 0,4 1-26 0,1 3-6 15,-1-8-1-15,5 4 0 0,-5 0-2 0,5 1-1 16,-9 7 0-16,9-4 0 0,-5-4-5 0,5 0-1 16,0 4 0-16,0-4 0 0,-9 5-2 0,8-1-1 15,6 0 0-15,-6-4 0 0,-3 4-13 0,3 0 0 16,1 0 0-16,0 4 0 0,-9 0 10 0,0 0-10 16,13-8 10-16,-13 8-10 0,5 8 8 0,3-8-8 15,5 8 0-15,-4 4 0 0,4-4 14 0,-4 7-3 16,0 5-1-16,0-5 0 0,4 5 13 0,4 3 2 15,-8 4 1-15,9 8 0 0,-1-7-5 0,-8 3-1 0,9 4 0 16,-1 0 0-16,1 8-7 0,-1-8-1 0,1 8-1 16,-5-4 0-16,5-8 1 0,4 0 0 0,-14 1 0 0,14-1 0 15,0-4-12-15,-9-3 0 0,0-1 0 0,1-7 0 32,-1-1-24-32,-9-7-9 0,-4-8-3 0,0 0-998 0</inkml:trace>
          <inkml:trace contextRef="#ctx0" brushRef="#br0" timeOffset="3161.9614">2158 109 1364 0,'0'0'30'0,"0"0"6"0,0 0 2 0,0 0 0 0,5-4-30 0,-5 4-8 15,0 0 0-15,0 0 0 0,0 0 57 0,0 0 11 16,0 0 1-16,0 0 1 0,0 0-11 0,0 0-3 15,-9 4 0-15,0 0 0 0,0 7-15 0,1-3-3 16,-6 12-1-16,6 3 0 0,-14 1 14 0,4 7 2 16,-4-4 1-16,9 12 0 0,-13 0-6 0,8 4-2 15,-12 0 0-15,-1-4 0 0,0 4-26 0,5 0-6 16,-1-1-1-16,6-3 0 0,-1-3-21 0,0 3-5 16,0-4-1-16,0 4-676 15,0-4-135-15</inkml:trace>
          <inkml:trace contextRef="#ctx0" brushRef="#br0" timeOffset="5748.3702">2808 405 1108 0,'0'0'49'0,"0"0"11"0,0 0-48 0,8-4-12 15,-8 4 0-15,9-8 0 0,4 8 67 0,-4 0 11 16,0-11 2-16,-9 11 1 0,9 0-17 0,8-8-3 16,-17 8-1-16,0 0 0 0,0 0-3 0,0 0-1 15,0 0 0-15,0 0 0 0,0 0-25 0,0 0-6 16,0 0-1-16,0 0 0 0,0 0-16 0,0 0-8 16,0 0 0-16,0 0 8 0,0 0-8 0,0 0 0 15,-9 0 0-15,1-8 0 0,-5 8 0 0,4 0 0 16,0 0 0-16,-4 8 0 0,0-8 0 0,-1 0 0 15,1 4 0-15,-4 0 0 0,-5 0 0 0,4 3 0 16,1-3 0-16,-5 4 0 0,4 0 0 0,-8 4 8 16,8-1-8-16,-4 1 8 0,-4 8 16 0,0-9 2 15,-1 9 1-15,6-12 0 0,3 7-27 0,-4 1-17 0,4 3 2 0,1-7 1 16,4 4 22-16,0-1 5 0,4-3 1 16,0 0 0-16,5 7-27 0,-1-11-6 0,10 7-1 15,-1 1 0-15,0-12 5 0,5 4 1 0,0 0 0 0,0-8 0 16,4 0-1-16,0 0 0 0,5-12 0 0,-5 4 0 15,9 0 15-15,-5-3-9 0,5-1 9 0,0-4-8 16,9 5 8-16,-18-5 0 0,9-4 0 0,-4 9 0 16,3-9 8-16,-3 1-8 0,4-1 8 0,-4 1-8 15,-1-1 13-15,1 1-1 0,-1-1-1 0,-4 5 0 16,-4-5 9-16,9 8 1 0,-14-3 1 0,5 3 0 16,0 4 9-16,-5 5 1 0,-4 3 1 0,0 0 0 15,0 0-5-15,0 0-2 0,0 0 0 0,4 7 0 16,1 13-8-16,-5-5-2 0,-5 5 0 0,5 3 0 15,-4 1-8-15,4-1-8 0,0-3 9 0,4 3-9 16,-4 4 0-16,5-7 0 0,-5 3-8 0,4-3 8 16,5-9-52-16,0 5-3 0,-1 0-1 0,1-13 0 15,4 1-141-15,-4-4-29 0</inkml:trace>
          <inkml:trace contextRef="#ctx0" brushRef="#br0" timeOffset="6414.8168">3277 319 1152 0,'0'0'102'0,"0"0"-82"0,0 0-20 0,0 0 0 16,0 0 116-16,0 0 18 16,0 0 4-16,0 0 1 0,0 0-79 0,9 4-16 0,4-4-4 0,0 0 0 15,0 4-6-15,-4-4-2 0,0 0 0 0,8 4 0 16,-8-4-16-16,4 4-4 0,-13-4-1 0,9 8 0 15,0 4-11-15,-5-5 0 0,5 5 0 0,-5 7 0 16,-4-7 15-16,0 8-3 0,-4 3 0 0,4-3 0 16,-4 11 10-16,-1-12 2 0,-3 9 0 0,-1-5 0 15,4 0-5-15,-3 1-1 0,3-5 0 0,5 1 0 16,0-5-8-16,-4 1-2 0,-1-8 0 0,5 3 0 16,0-3 2-16,0-8 0 0,0 0 0 0,0 0 0 15,-8 8 6-15,8-8 2 0,0 0 0 0,0 0 0 16,0 0 6-16,8-12 0 0,-8 5 1 0,9-5 0 15,-4 4 6-15,3-8 1 0,-3 1 0 0,4-5 0 0,-1 5-21 0,5-5-11 16,-4 1 12-16,4 3-12 0,5-3 0 0,-5-1 0 16,0 1 0-16,5 3 0 0,-1 4 0 0,1 1 0 15,-5-5 0-15,5 8 0 0,-1 4 0 0,-4 0 0 16,1 4-8-16,-1 0 8 0,0 0 0 0,9 4-11 16,-13 4 11-16,4 0-10 0,0 8 10 0,-4-1 0 15,-5 1 0-15,0 3 0 0,1 1-9 0,-5-1-7 16,0 1 0-16,-5-1-1 0,1 1 17 0,-5-5 0 15,5 5 11-15,-5-5-11 0,0 1 19 0,1 4-3 16,-1-13-1-16,9 5 0 0,0-12-7 0,0 0-8 16,-13 4 11-16,13-4-11 0,0 0 9 0,0 0-9 15,0 0 0-15,0 0 9 0,0 0-9 0,0 0 0 0,0 0 0 0,4-12 0 16,5 1 0-16,0-9 0 16,-1 1 0-16,1-1 0 0,4-11 0 0,0 7 0 0,5-3 0 15,0 4 0-15,-1-5 0 0,1 5 0 0,-1 0 0 0,5 3 0 16,-4 1 0-16,8 7 0 0,-8 0 0 0,-1 4 0 15,1 1 9-15,-1 3 0 0,-4 4 0 0,0 11 0 16,-4-11-9-16,4 12 12 0,1 0-12 0,-6 3 12 16,6-3-12-16,-1 4 0 0,-5-1 0 0,-3 9 0 15,8-13 0-15,-9 5 0 0,-4-4 11 0,5-1-11 16,-1 5 0-16,-4-4 0 0,0-4 0 0,0 3-10 16,-4 1-29-16,-1 0-5 0,5-1-2 15,-4 1-689-15,-9-4-137 0</inkml:trace>
          <inkml:trace contextRef="#ctx0" brushRef="#br0" timeOffset="-1673.021">254 93 748 0,'0'-8'33'0,"0"1"7"0,0 3-32 0,0-4-8 15,5 8 0-15,-5-12 0 0,0 1 152 0,0 3 28 16,4 0 5-16,0 4 2 0,-4 0-110 0,5-4-21 15,-5 8-5-15,0 0-1 0,0 0-21 0,0 0-4 16,0-4-1-16,0 4 0 0,0 0 10 0,4-7 2 16,5 7 0-16,-9 0 0 0,0 0-4 0,0 0-1 15,0 0 0-15,0 0 0 0,0 0-12 0,0 0-3 16,4 0 0-16,-4 0 0 0,0 0-16 0,0 0 10 16,0 0-10-16,0 0 8 0,0 0 4 0,0 0 0 15,0 0 0-15,5 4 0 0,-5-4 11 0,0 15 2 16,0 1 1-16,0 3 0 0,-5 1 3 0,1 11 1 15,-9 8 0-15,4-4 0 0,0 8-6 0,-4 4 0 16,0-4-1-16,0 7 0 0,0 1-10 0,-1-8-1 16,6 8-1-16,-10-1 0 0,5-7 8 0,0 8 1 0,0-8 1 15,4 4 0-15,0-8-6 0,-4 0-2 0,0 0 0 16,0-4 0-16,8-4-13 0,-8-4 11 0,4 0-11 16,0 5 10-16,1-17-10 0,-1 5 0 0,5-1 9 0,-5-3-9 15,9-1 0-15,-9-11 0 0,9-4 0 0,0 0 0 16,0 0-30-16,0 0-4 15,0 0-1-15,0 0 0 0,0 0-188 0,9-11-37 0</inkml:trace>
          <inkml:trace contextRef="#ctx0" brushRef="#br0" timeOffset="-514.3431">263 518 230 0,'0'0'10'0,"0"0"2"0,0 0-12 0,-9 4 0 0,0 4 0 0,9-8 0 15,0 0 124-15,-4 8 21 0,-5-8 5 0,9 0 1 16,0 0-86-16,-8 4-17 0,3 0-3 0,-4 7-1 16,9-11-30-16,-8 8-6 0,8-8-8 0,-9 12 11 15,4-12-1-15,-3 8 0 0,-1-5 0 0,9-3 0 0,-9 4 42 16,5 4 9-16,4-8 2 0,0 0 0 0,0 0 13 16,0 0 2-16,0 0 1 0,0 0 0 0,0 0-11 0,-9 4-3 15,9 0 0-15,-9 0 0 0,9-4-33 0,0 0-8 16,-4 0 0-16,-5 0-1 0,9 0-23 0,-9 0 0 15,0 0 0-15,5 4 0 0,-9-4-10 0,13 0 0 16,-4 4 0-16,4-4 0 0,0 0 10 0,0 0 0 16,0 0 10-16,0 0-10 0,-9 7 0 0,9-7 0 15,0 0-8-15,0 0 8 0,0 0 0 0,0 0 17 16,0 0-1-16,0 0-1 0,0 0-2 0,0 0 0 16,0 0 0-16,0 0 0 0,0 0 20 0,17 4 4 15,-4 0 1-15,1 4 0 0,3-8 2 0,-4 0 0 16,5 0 0-16,-1 0 0 0,5-8-14 0,-8 8-2 15,3 0-1-15,5 0 0 0,0-4-3 0,-4 0 0 16,8 4 0-16,-4-3 0 0,4-1-8 0,0 4-3 16,5-4 0-16,-5 0 0 0,1 4-9 0,-5-4 8 15,0 4-8-15,0 0 8 0,0-4-8 0,-1 0 0 0,10 0 0 16,-9 0 0-16,0 4 0 0,0-4 0 0,0-3 0 0,4 3 0 16,-4-8 0-16,0 8 0 0,4 0 0 0,1-11 0 15,-10 11-9-15,10-8 9 0,-14 4-12 0,4-3 12 31,-4 3-47-31,-4 0-2 0,0 4-1 0,-9 4 0 0,0 0-33 0,0 0-6 16,-4-4-2-16,-1 0 0 0,-8 4-139 0,4 4-28 16,-13 0-6-16,5 8 0 0,-5-12 157 0,0 8 32 15</inkml:trace>
          <inkml:trace contextRef="#ctx0" brushRef="#br0" timeOffset="-1144.3441">52 202 576 0,'0'0'51'0,"0"0"-41"0,0 0-10 0,0 0 0 15,9-7 126-15,-9-1 23 0,0 4 5 0,5-4 1 16,3 0-62-16,1 4-12 0,0-7-2 0,4 3-1 16,-13 8 1-16,4-12 0 0,5 4 0 0,-9 8 0 15,9-11-34-15,0 3-6 0,-9 8-2 0,13-12 0 16,-13 12-22-16,0 0-5 0,0 0-1 0,0 0 0 16,0 0 2-16,13 0 0 0,-13 0 0 0,9 0 0 15,0 4-11-15,-9-4 0 0,13 0 9 0,4 0-9 16,-12 0 18-16,8 0-1 0,0 0 0 0,0-4 0 15,5 0 3-15,4 0 1 0,-5-7 0 0,10-5 0 16,3 4 12-16,5-3 3 0,-4 3 0 0,4-3 0 16,-4-5 3-16,8 4 1 0,5 1 0 0,0-5 0 15,-9 9-19-15,5-9-3 0,-10 8-1 0,6 1 0 16,3 7-17-16,-8-8 8 0,-9 4-8 0,4 1 0 16,0-1 8-16,1 4-8 0,-1-4 0 0,0 4 0 0,-8 0 0 15,4 0 0-15,-5-3 0 0,5 3 0 0,-9-4 0 16,9 8 0-16,-4-8 0 0,4 4 0 0,-5 0 0 0,1 0-12 15,4-3 3-15,-5 3 1 0,-3-4 8 0,-1 0-13 16,-4 4 5-16,-1 0 8 16,1 0-132-16,4-3-18 0,-13 7-4 0</inkml:trace>
          <inkml:trace contextRef="#ctx0" brushRef="#br0" timeOffset="7232.8653">4400 362 1098 0,'0'0'48'0,"0"0"11"0,0 0-47 0,0 0-12 0,0 0 0 0,-4-7 0 16,4 7 67-16,0 0 11 0,0-8 2 0,-5 0 1 15,1 0-19-15,4 0-4 0,4 4-1 0,-4 4 0 16,0 0-6-16,0 0-2 0,0 0 0 0,5-7 0 16,-5 7 8-16,0 0 2 0,9 0 0 0,-1 0 0 15,6 0-17-15,-1 4-3 0,-13-4-1 0,8 7 0 16,1 1-18-16,0 8-4 0,0-1-1 0,-9 5 0 15,0-1 6-15,0 5 2 0,4-1 0 0,-8 4 0 16,-9 5-23-16,4-1-13 0,4 8 1 0,1-16 1 0,-5 8 19 16,1 1 4-16,-6-5 1 0,10 4 0 0,4-8 10 0,-4 1 1 15,-1-1 1-15,-4-3 0 0,9-5-5 0,0 5-2 16,-4-12 0-16,0 3 0 0,4-11 2 0,0 0 0 16,0 0 0-16,0 0 0 0,-5 4-2 0,5-4 0 15,0 0 0-15,0 0 0 0,-8 4 0 0,-1 0 0 16,9-4 0-16,0 0 0 0,0 0-18 0,-9 0 0 15,0 4 8-15,9-4-8 0,0 0 0 0,0 0 0 16,-4 0 0-16,4 0 0 0,0 0 0 0,0 0 0 16,-5 0 0-16,5 0-9 0,0 0 9 0,-4-12 0 15,4 8-9-15,0-11 9 0,0-1 0 0,0 1 0 16,9 3 0-16,-5-8 0 0,-4-11 0 0,5 4 0 16,3 0 0-16,1-12 0 0,0 3 0 0,0 1-11 15,-1 0 11-15,6 0-8 0,-1 0-4 0,4 4-1 0,-8 0 0 0,9-1 0 16,4 1-3-16,0 4-1 0,-1 4 0 15,-3-1 0-15,-5 5 5 0,9-1 2 0,4 9 0 0,-4 3 0 16,-17-8 10-16,12 12-10 0,5-7 10 0,5 7-10 16,-10 4 10-16,5 0 0 0,-4 0-9 0,4 4 9 15,-1-1 0-15,-3 5 0 0,-18-8-9 0,9 4 9 16,4 12 0-16,-4-8 0 0,-9 3 0 0,-5-3 0 16,1 4 0-16,0 7 0 0,4-11 0 0,-14 4 0 15,-8-1 0-15,1 1 0 0,7 4 0 0,-3-1 0 16,-10 1 0-16,1-1 0 0,4-3 0 0,0 4 0 15,-4 3 0-15,0 1-18 0,-5-5 4 0,5 1 1 16,8 3-24-16,-4-3-5 0,0 0-1 0,5-1 0 16,-1-7-113-16,1 4-22 0</inkml:trace>
          <inkml:trace contextRef="#ctx0" brushRef="#br0" timeOffset="7655.2899">5207-223 576 0,'18'-11'51'0,"-18"11"-41"0,-4-8-10 0,4 8 0 16,17-4 137-16,-8-4 26 0,-9-4 5 0,4 9 0 16,1-9-72-16,-1 8-14 0,1 0-3 0,-5 4-1 15,-5-12 1-15,5 5 0 0,9 7 0 0,-9 0 0 16,-9-12 5-16,9 12 0 0,0 0 1 0,9 0 0 16,-9 0-19-16,0 0-4 0,0 0-1 0,0 0 0 15,17-4-35-15,-17 4-7 0,0 0-2 0,0 0 0 16,18 8-7-16,-9 0-2 0,-9 11 0 0,0-11 0 15,-5 11 20-15,10-3 4 0,8 11 1 0,-13 1 0 16,-18 7-19-16,10 4-4 0,16 0-1 0,-3 7 0 0,-18-3-9 16,8 4 0-16,1 4 0 0,-1 3 0 0,5-7 0 15,-4 0 0-15,-13-4 0 0,3 0 0 0,14-4-12 0,-13-4-7 16,-4 4-1-16,3-8-1 16,1 4-161-16,0 0-32 0,-4-11-6 0</inkml:trace>
          <inkml:trace contextRef="#ctx0" brushRef="#br0" timeOffset="8094.9354">5357 374 1094 0,'17'0'48'0,"-4"0"11"0,1 4-47 0,-6 0-12 0,-8-4 0 0,9 11 0 15,13-11 163-15,-4 4 30 0,-18-4 7 0,8 4 0 16,5 0-123-16,9 4-25 0,-8-8-4 0,3 0-2 15,-4 0-28-15,9-8-6 0,0 4 0 0,0-4-1 16,-9-3-11-16,9 3 10 0,5-8-10 0,-6 5 10 16,-3-1 33-16,0-4 6 0,-5 5 2 0,9-5 0 15,4 1 16-15,-8-5 3 0,-10 1 1 0,5-1 0 16,18 1-35-16,-9-1-8 0,-9 4 0 0,5-3-1 16,-5-1-18-16,0 1-9 0,0-1 10 0,-4 1-10 15,-5 3 32-15,1 1 1 0,8-1 0 0,-9-3 0 16,-8 7-33-16,-5 4 0 0,5-7 0 0,8 11 0 15,5-12-13-15,-9 16-7 0,-18-4 0 0,18 4-1 16,0 0 7-16,-8 4 2 0,-23 0 0 0,13 8 0 16,5-8 12-16,0 3 0 0,-4 9 0 0,-1-4 0 0,0-1 0 15,5 5 10-15,5 3-2 0,-6 1 0 0,-3-1-8 0,-1 9 0 16,14 3 0-16,-1-8 0 0,-3 9 0 0,-1-1 0 16,0-4 0-16,9 4 0 0,5-3 0 0,-5 3 0 15,-5-4 0-15,5 0 0 0,9 4 0 0,0-7 0 16,-9 3 0-16,0-3 0 0,8-1 0 0,6-4 0 15,-1 1-12-15,0-1 12 16,0-7-96-16,5 0-12 0,12 0-3 0,-3-9-933 0</inkml:trace>
          <inkml:trace contextRef="#ctx0" brushRef="#br0" timeOffset="8845.7755">6629 374 864 0,'0'0'76'0,"0"0"-60"16,0 0-16-16,0 0 0 0,0 0 181 0,13 0 34 16,-4 0 6-16,-9 0 2 0,13 0-92 0,-13 0-19 15,0 0-3-15,0 0-1 0,9 0-67 0,4 0-13 16,-4 0-4-16,0 4 0 0,-9-4-7 0,8 8-1 15,-8-8-1-15,0 0 0 0,13 11 1 0,-8-3 1 16,-5-8 0-16,4 12 0 0,1-4-17 0,-5-1 0 0,-5 1 0 16,5-8 0-16,0 0 18 0,0 0 0 0,0 0 0 15,0 8 0-15,0-8 9 0,-4 8 1 0,-5-4 1 0,5 0 0 16,-1-4-9-16,5 0-3 0,0 0 0 0,0 0 0 16,-13-4-17-16,9 0 0 0,4 4 0 0,0 0 0 15,-5-8 0-15,5 0 8 0,-4 0 0 0,0-3-8 16,4 3 0-16,0 8-9 0,-5-8-1 0,5 8 0 15,5-8 10-15,-5 8 0 0,0 0 0 0,0 0 0 16,4-4 8-16,-4 4 4 0,0 0 1 0,0 0 0 16,0 0-13-16,0 0 0 0,0 0 0 0,0 0 0 15,9 0 0-15,-9 0 0 0,0 0 0 0,0 0 0 0,9 0 0 16,-9 0 0-16,0 0 0 0,0 0 0 0,0 0 0 0,0 0 0 16,0 0 0-16,0 0 0 0,0 4 8 0,0-4-8 15,0 0 0-15,0 8 0 0,0-8 0 0,-5 8 0 16,5-8 0-16,0 0 0 15,-4 4-37-15,4-4-4 0,-5 4-1 0,5-4 0 16,0 0-106-16,0 0-22 0,-4 4-4 0</inkml:trace>
        </inkml:traceGroup>
        <inkml:traceGroup>
          <inkml:annotationXML>
            <emma:emma xmlns:emma="http://www.w3.org/2003/04/emma" version="1.0">
              <emma:interpretation id="{762943C4-1376-415D-A0B1-878B03ED48FB}" emma:medium="tactile" emma:mode="ink">
                <msink:context xmlns:msink="http://schemas.microsoft.com/ink/2010/main" type="inkWord" rotatedBoundingBox="9315,681 10944,271 11213,1340 9584,1750"/>
              </emma:interpretation>
              <emma:one-of disjunction-type="recognition" id="oneOf1">
                <emma:interpretation id="interp5" emma:lang="" emma:confidence="1">
                  <emma:literal>Is</emma:literal>
                </emma:interpretation>
                <emma:interpretation id="interp6" emma:lang="" emma:confidence="0">
                  <emma:literal>IS</emma:literal>
                </emma:interpretation>
                <emma:interpretation id="interp7" emma:lang="" emma:confidence="0">
                  <emma:literal>is</emma:literal>
                </emma:interpretation>
                <emma:interpretation id="interp8" emma:lang="" emma:confidence="0">
                  <emma:literal>Fs</emma:literal>
                </emma:interpretation>
                <emma:interpretation id="interp9" emma:lang="" emma:confidence="0">
                  <emma:literal>If</emma:literal>
                </emma:interpretation>
              </emma:one-of>
            </emma:emma>
          </inkml:annotationXML>
          <inkml:trace contextRef="#ctx0" brushRef="#br0" timeOffset="10758.9484">9239-180 403 0,'0'0'17'0,"0"0"5"0,0 0-22 0,0 0 0 15,0 0 0-15,0 0 0 0,0 0 102 0,0 0 16 16,0 0 3-16,0 0 1 0,0-4-42 0,0 4-9 16,0-11-2-16,0 11 0 0,0-8-13 0,0 8-4 15,0-8 0-15,5 0 0 0,-5 4-3 0,0 4-1 16,4-11 0-16,-4 11 0 0,9-8-8 0,-5 4-1 16,1-4-1-16,-5 8 0 0,0 0-10 0,0 0-1 15,0 0-1-15,0 0 0 0,0 0 2 0,0 0 1 16,0 0 0-16,0 0 0 0,0 0-5 0,0 0-2 15,0 0 0-15,0 0 0 0,0 0 0 0,0 0 0 16,0 0 0-16,0 0 0 0,0 0-2 0,0 0 0 16,0 0 0-16,0 0 0 0,0 8-20 0,0-8 8 0,0 0-8 15,0 0 0-15,0 0 0 0,0 0 0 0,-5 12 0 0,5-12-8 16,0 0 16-16,0 0 4 0,0 0 1 0,0 0 0 16,0 0-13-16,0 11 0 0,0-11 0 0,0 0 0 15,0 0 16-15,0 0-2 0,0 0-1 0,0 0 0 16,0 8-3-16,0-8-1 0,0 0 0 0,-4 12 0 15,4-12-1-15,-4 8-8 0,4-8 12 0,0 11-4 16,-5-3 15-16,5 4 2 0,-4 0 1 0,4-1 0 16,-5 5-26-16,1 3-17 0,0 9 2 0,-1-5 1 15,1 0 14-15,-5 9 0 0,5-5 0 0,-1 0 0 16,1 4 0-16,0 1 0 0,-1-5 0 0,5 0 0 16,-9 1 0-16,5 3 0 0,4-8 0 0,-9 1 0 15,5-1 10-15,-1-4-2 0,1 1 0 0,0 3 0 0,-5-3 8 16,0 11 2-16,0-12 0 0,1 1 0 0,-1-1-6 15,0 9 0-15,5-9-1 0,-5 1 0 0,4-1-11 0,1-7 0 16,0 0 0-16,4-1 8 0,-5 5-8 0,1-4 0 16,4-8 0-16,0-4 0 15,-4 7-34-15,4-7-2 0,0 0-1 0,0 0 0 16,0 0-147-16,0 0-28 0</inkml:trace>
          <inkml:trace contextRef="#ctx0" brushRef="#br0" timeOffset="11263.8362">8862-184 403 0,'0'0'36'0,"0"0"-36"0,0 0 0 0,0 0 0 0,0 0 128 0,0 0 18 15,0 0 4-15,0 0 1 0,0 0-37 0,0 0-7 16,0 0-2-16,0 0 0 0,0 0-5 0,0 0 0 16,0 0-1-16,0 0 0 0,9 0-39 0,4-7-7 15,-4 3-1-15,0 0-1 0,4 0-25 0,4 4-5 16,-4 0-1-16,5-8 0 0,0 4-5 0,3-4-2 16,1 8 0-16,0-7 0 0,9 7-13 0,-5-4 8 15,9 0-8-15,-4 0 0 0,9 0 12 0,-1 4-3 16,-4-4-1-16,0 0 0 0,9-4-25 0,-4 4-6 15,-5 1-1-15,4-5 0 0,-4 0 9 0,0 4 2 16,-4-8 0-16,0 5 0 0,0-5 5 0,-1 4 8 16,-3 0-13-16,-5 4 5 15,4-3-35-15,-4 7-6 0,-5 0-2 0,-3 0 0 16,-1 0-44-16,0 0-9 0,-9 7-1 0</inkml:trace>
          <inkml:trace contextRef="#ctx0" brushRef="#br0" timeOffset="11853.2005">8809 702 288 0,'0'0'25'0,"0"0"-25"15,0 0 0-15,0 0 0 0,0 0 77 0,0 0 11 16,0 0 1-16,0 0 1 0,0-12-54 0,0 12-12 0,0 0-1 0,0 0-1 16,0 0-2-16,0 0-1 0,-4 0 0 0,-5 4 0 15,9-4 10-15,-4 0 3 0,-1 8 0 0,5-8 0 16,-8 0-10-16,8 0-2 0,0 0 0 16,0 0 0-16,-5 3 29 0,5-3 6 15,0 0 1-15,0 0 0 0,0 0-39 0,0 0-7 0,0 0-2 16,0 0 0-16,0 0 29 0,0 0 6 0,0 0 1 0,0 0 0 15,0 0-10-15,0 0-2 0,0 0 0 0,0 0 0 16,0 0-1-16,-4 16-1 0,4-16 0 0,-9 4 0 16,0 0-22-16,5 4-8 0,0 3 0 0,4-11 0 15,-5 8 0-15,5-8 0 0,0 0 0 0,0 0 0 16,0 0 0-16,0 0 0 0,0 0 0 0,0 0 0 16,0 0 11-16,9 8 2 0,-9-8 1 0,9 4 0 15,4 0 30-15,0 0 5 0,0-4 2 0,5 0 0 16,-1 0-19-16,5 0-4 0,0-4-1 0,5 0 0 0,-1 0 0 15,5 0 0-15,-1 0 0 0,1 0 0 0,4-4-27 0,5 1-17 16,-5-5 2-16,4 8-565 16,1-15-114-16</inkml:trace>
          <inkml:trace contextRef="#ctx0" brushRef="#br0" timeOffset="12608.2025">10257-94 345 0,'0'0'31'0,"0"0"-31"0,0 0 0 0,0 0 0 0,0 0 91 0,-4-4 12 16,-5-4 2-16,9 8 1 0,-4-4-1 0,4 4 0 16,0 0 0-16,-5-7 0 0,-3 3-17 0,8 4-3 15,-9-4-1-15,0 4 0 0,9 0-32 0,-9 0-6 16,0 0-2-16,1 8 0 0,-6-4-35 0,1-1-9 15,-4 5 0-15,4 0 0 0,-5 8 0 0,1-12 0 16,-1 3 0-16,5 5 0 0,4 4 0 0,0-5 0 16,0 5 0-16,-4-4 0 0,5-1 0 0,-1 1 0 15,0 4 0-15,0-1 0 0,0-3 0 0,1 7 0 16,-1 1 0-16,-4-1 0 0,8-11 0 0,-3 8 0 16,-1-1 0-16,4-7 0 0,5 4 0 0,0 0 0 15,5-5 0-15,-1 1 0 16,5-4-28-16,0 0-2 0,8-4 0 0,1 4 0 0,4-4 30 0,0 0-9 0,0 0 9 15,4 0 0-15,0 0 0 0,1 8 0 0,-5-8 0 0,-1 4 0 16,1 3 0-16,-4 1 0 0,0 0 0 0,-1 4 0 16,-8-4 27-16,4 3 4 0,-9-3 1 15,1 4 0-15,-1-1 20 0,1 1 5 0,-10 4 1 0,1-1 0 16,-1-3 21-16,1 7 4 0,-5 1 1 0,-4-8 0 16,4 3-44-16,1 1-9 0,-10-1-2 0,0 1 0 15,5 4-15-15,-9-9-3 0,0 9-1 0,0-9 0 16,-4 5 5-16,0-4 1 0,4-1 0 0,-4 5 0 15,-1 0-16-15,1-5 0 0,4 1 8 0,-4 0-8 16,4-1-16-16,0 5-7 0,4-8-1 0,1 4 0 16,3-12-114-16,1 7-23 0</inkml:trace>
        </inkml:traceGroup>
        <inkml:traceGroup>
          <inkml:annotationXML>
            <emma:emma xmlns:emma="http://www.w3.org/2003/04/emma" version="1.0">
              <emma:interpretation id="{71A954D4-E77B-4D2C-85B5-891D65A3C108}" emma:medium="tactile" emma:mode="ink">
                <msink:context xmlns:msink="http://schemas.microsoft.com/ink/2010/main" type="inkWord" rotatedBoundingBox="13004,890 13634,465 14007,1018 13377,1442"/>
              </emma:interpretation>
              <emma:one-of disjunction-type="recognition" id="oneOf2">
                <emma:interpretation id="interp10" emma:lang="" emma:confidence="1">
                  <emma:literal>a</emma:literal>
                </emma:interpretation>
                <emma:interpretation id="interp11" emma:lang="" emma:confidence="0">
                  <emma:literal>9</emma:literal>
                </emma:interpretation>
                <emma:interpretation id="interp12" emma:lang="" emma:confidence="0">
                  <emma:literal>A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3623.951">12780 4 230 0,'0'0'20'0,"9"-4"-20"0,-1 4 0 0,1-12 0 16,4 8 160-16,-4 0 27 0,4-8 5 0,0 5 2 16,-4-1-116-16,4 4-23 0,1-4-5 0,-1-4-1 15,0 5-20-15,-4-5-4 0,-1 4-1 0,1 0 0 16,0 1 20-16,-9 7 3 0,4-8 1 0,1 4 0 16,-5-8-20-16,0 12-3 0,-5-8-1 0,1 8 0 15,0-11 57-15,4 3 11 0,-9 0 3 0,0 4 0 16,-4-4-24-16,0 8-5 0,0-11-1 0,-5 11 0 15,-4-4-42-15,0 0-9 0,0 4-2 0,0 0 0 16,-4 0-12-16,4 0 0 0,-4 4 0 0,4 0 0 16,0 7 0-16,0-7-10 0,-4 12 2 0,8-8 0 0,0 3 8 0,-3 9 0 15,3-8 0-15,0 7-8 0,-3 1 8 16,3 3 0-16,0 8 0 0,-4-4 8 0,9 5-8 0,-4 3 0 16,4-4 0-16,-5-4-8 15,5 4-19-15,0-3-3 0,4-1-1 0,5-7 0 16,-5-1-6-16,9-3-2 0,0-1 0 0,4-7 0 0,-4-8 21 0,0 0 4 15,9 0 1-15,4 0 0 0,5-8 13 0,-1 0 0 16,1 1 0-16,4-9 10 0,0 0 4 0,4-3 1 16,5-4 0-16,-5-1 0 0,9 1 12 0,-4-5 2 15,0 9 1-15,-5-12 0 0,0 3 2 0,-8 1 0 16,4-8 0-16,-5 4 0 0,-4 7-10 0,1-3-2 16,-1 8 0-16,-5-1 0 0,10 5 1 0,-9 7 0 15,-5 4 0-15,-4 4 0 0,0 0 2 0,13 4 0 0,-4 11 0 16,-5 5 0-16,1 3-12 0,-1 8-3 0,-4 5 0 15,5-1 0-15,-5 0-8 0,4 4 0 0,0 4 0 0,5-4 0 16,-4 0-16-16,3-4-4 0,1-4-2 0,4-4 0 31,0-3-48-31,1-1-10 0,3-3-1 0,1-13-523 0,4 5-105 0</inkml:trace>
        </inkml:traceGroup>
        <inkml:traceGroup>
          <inkml:annotationXML>
            <emma:emma xmlns:emma="http://www.w3.org/2003/04/emma" version="1.0">
              <emma:interpretation id="{60B4C37F-0F11-401F-B295-E0024782C1AA}" emma:medium="tactile" emma:mode="ink">
                <msink:context xmlns:msink="http://schemas.microsoft.com/ink/2010/main" type="inkWord" rotatedBoundingBox="15571,444 18745,389 18762,1368 15588,1423"/>
              </emma:interpretation>
              <emma:one-of disjunction-type="recognition" id="oneOf3">
                <emma:interpretation id="interp15" emma:lang="" emma:confidence="1">
                  <emma:literal>given</emma:literal>
                </emma:interpretation>
                <emma:interpretation id="interp16" emma:lang="" emma:confidence="0">
                  <emma:literal>givin</emma:literal>
                </emma:interpretation>
                <emma:interpretation id="interp17" emma:lang="" emma:confidence="0">
                  <emma:literal>Given</emma:literal>
                </emma:interpretation>
                <emma:interpretation id="interp18" emma:lang="" emma:confidence="0">
                  <emma:literal>givln</emma:literal>
                </emma:interpretation>
                <emma:interpretation id="interp19" emma:lang="" emma:confidence="0">
                  <emma:literal>givers</emma:literal>
                </emma:interpretation>
              </emma:one-of>
            </emma:emma>
          </inkml:annotationXML>
          <inkml:trace contextRef="#ctx0" brushRef="#br0" timeOffset="14815.7319">15390-215 864 0,'0'0'76'0,"0"0"-60"0,0 0-16 15,0 0 0-15,0 0 159 0,0 0 29 16,0 0 5-16,0 0 2 0,5-8-83 0,-5 8-16 15,-5-7-3-15,5-1-1 0,0 8-48 0,5-8-9 0,-5 0-3 0,0 8 0 16,0-8-32-16,-5 4-12 0,-3 1 0 16,-1-5 0-1,0 4-12-15,-4 0-3 0,-5 4 0 0,5 0 0 0,-4 0 14 0,3 4 2 0,1 0 1 0,-4 4 0 16,4-8 10-16,-5 7 16 0,0-3-4 0,1 4-1 16,-5 0 8-16,4 0 1 0,-4 7 1 0,1 1 0 15,3-4-13-15,-4 3-8 0,0 5 10 0,5-5-10 16,-5 5 0-16,4-1 0 0,5-3 0 0,4-1 0 15,0 5 0-15,5-8-15 0,4-5 5 0,0 5 1 16,0-8-11-16,0-4-1 0,0 0-1 0,0 0 0 16,13 4 10-16,5-8 3 0,-10 0 0 0,10 4 0 15,-5-8 9-15,0 1 0 0,5-5 0 0,-5 4 0 16,0-4 0-16,5 5 12 0,-1-5-2 0,1 0-1 0,-5 0 18 16,0 1 3-16,5-1 1 0,-5 0 0 0,4-3-1 0,5-1 0 15,-4 1 0-15,4 3 0 0,-5-8-6 0,5 5 0 16,0 3-1-16,-4 0 0 0,-1 5-14 0,1-5-9 15,-9 4 12-15,4 8-12 0,-4 0 0 0,-9 0 0 16,0 0-15-16,0 0 5 0,4 8 34 0,0 4 6 16,-8-1 2-16,4 5 0 0,-9 3-32 0,5 5 0 15,4-1 0-15,-5 8 0 0,5 4-12 0,-8 4-8 16,-1 0-1-16,0 4-1 0,0 12 22 0,1-12 0 16,-10 0-9-16,5 4 9 0,-5-5 0 0,1 5 0 15,-1-12 0-15,1 4 0 0,-1-4 0 0,-4 0 0 16,0-11 0-16,0 7 0 0,-8 0 12 0,8-11 4 15,-5 3 0-15,-3-3 0 0,3-5-4 0,1 1-1 16,0-8 0-16,4-1 0 0,-5 1 12 0,1-8 2 16,0 0 1-16,8-4 0 0,1 0 11 0,-1-3 3 0,1-1 0 0,8-4 0 15,0 0-15-15,5 1-2 0,4-9-1 16,4 1 0-16,5-1-22 0,8 1 8 0,1-5-8 0,4 1 0 16,4 3 0-16,5-7 0 0,4 4 0 0,0-1-8 15,-4 1-15 1,4 0-2-16,0 3-1 0,0-3 0 0,-4-8-153 0,4 7-30 15</inkml:trace>
          <inkml:trace contextRef="#ctx0" brushRef="#br0" timeOffset="15083.6949">15724 27 1645 0,'0'0'72'0,"0"0"16"0,0 0-70 16,0 0-18-16,0 0 0 0,0 0 0 0,0 0 135 0,4 12 23 16,1-1 5-16,-1 5 1 0,0 3-76 0,-4 1-14 15,5-1-3-15,-5 1-1 0,4 3-50 0,-4 1-11 16,4-1-1-16,-4 1-8 0,0-5 0 0,0 1 0 15,5-1 0-15,-1-3 0 16,-4-5-104-16,0 1-19 0,0-12-3 0</inkml:trace>
          <inkml:trace contextRef="#ctx0" brushRef="#br0" timeOffset="15232.3842">15794-359 1951 0,'0'0'43'0,"0"0"9"0,0 0 1 16,0 0 2-16,0 0-44 0,0 0-11 0,0 0 0 0,0 0 0 16,0 0-84-16,0 0-18 0</inkml:trace>
          <inkml:trace contextRef="#ctx0" brushRef="#br0" timeOffset="15611.0615">16022-141 1796 0,'0'0'40'0,"0"0"8"0,13 4 1 0,0 0 1 0,-13-4-40 0,9 8-10 15,4-8 0-15,5 12 0 0,-5-1 31 0,0 13 4 16,0-5 1-16,1 1 0 0,-1-1-24 0,0 5-4 15,-4-1 0-15,-1 4-8 0,1 4 8 0,0 8-8 16,0-15 0-16,0 7 0 0,-5 0 16 0,0-11 0 0,1 3 0 16,-5-3 0-16,4-5 13 0,0-3 3 0,-4 0 0 15,0-1 0-15,0-11 17 0,0 0 4 0,0 0 1 16,0 0 0-16,0 0-6 0,0 0-2 0,0 0 0 0,0 0 0 16,0 0-19-16,9-7-4 0,0-1-1 0,-5-4 0 15,5-4 26-15,0 5 4 0,0-9 2 0,-5 1 0 16,5-1-2-16,4-3 0 0,-4-1 0 0,0 5 0 15,-1-1-41-15,6-11-11 0,-1 8 0 0,0-4 0 16,0 3-33-16,0-7-9 16,0 11-2-16,1-3 0 0,3 0-185 0,-4-5-38 15</inkml:trace>
          <inkml:trace contextRef="#ctx0" brushRef="#br0" timeOffset="16007.473">16900 97 633 0,'8'-4'56'0,"1"4"-44"15,-5-8-12-15,10 8 0 0,-6-7 288 0,6-1 56 16,-1 4 12-16,0-8 1 0,0 1-217 0,0 3-43 15,5-4-9-15,-5-4-1 0,0 1-52 0,5 3-11 16,-5-7-1-16,4 7-1 0,-3-8-14 0,-6 5-8 0,5 3 8 16,-4 0-8-16,0-3 0 0,0 3 0 0,-5-3 0 15,-4 3 0-15,0 0 0 0,-4 4 0 0,-1-3 0 0,-3 3 8 16,-1-4-8-16,4 4 0 0,-8 1 0 0,5-1 0 16,-6 4 0-16,6 0 0 0,-1 0 0 0,-4 0 0 15,4 4 13-15,0 0 2 0,5 4 0 0,-5 0 0 16,5 0 11-16,-5 4 2 0,0 3 1 0,0 9 0 15,5-8-29-15,-1 7 0 0,1 8 0 0,0-3 0 16,-1 3 0-16,5 0 0 0,-4 8 0 0,4-3 0 16,-4-1 0-16,4 4 0 0,-5-4 0 0,5 4 0 15,-4-4-76-15,-1 1-20 16,5-5-5-16,0 0-903 0</inkml:trace>
          <inkml:trace contextRef="#ctx0" brushRef="#br0" timeOffset="16424.1821">17308-39 1267 0,'0'0'112'0,"0"0"-89"16,8-8-23-16,-8 8 0 0,5-4 182 0,8 4 32 0,-4-4 6 0,4 4 2 16,-4 0-118-16,4 4-23 15,0 0-5-15,0 4 0 0,-4-1-53 0,0 5-11 16,-1 0-1-16,1 3-1 0,4 1-10 0,-8 4 0 15,4 3 0-15,-5 0 0 0,5 1 0 0,-5-1 8 16,0 4-8-16,-4-7 8 0,0-1-8 0,0-3 0 16,0 4-12-16,-4-9 12 0,0 1 26 0,-1 0 13 15,5-5 2-15,-4 1 1 0,-5-4-22 0,9-4-5 0,0 0-1 0,0 0 0 16,0 0 20-16,0 0 4 0,0 0 1 0,0 0 0 16,9-4-15-16,-5-11-2 0,-4-1-1 0,9-3 0 15,4-1-7-15,0 1-2 0,1-9 0 0,-1 9 0 16,4 3-12-16,1 4 0 0,-1-7 8 0,5-1-8 15,-9 5 0-15,9-1 0 0,-4 5 0 0,4-5 0 16,0 8 0-16,-5 0 0 0,1 4 0 0,-1 4 0 16,1 0 0-16,-5 12 0 0,0-8 0 0,0 8 0 15,1 7 0-15,-6-3 0 0,1 7 0 0,0 1 0 16,4 3 0-16,-4-4-13 0,0 9 4 0,-1-1 1 16,1-4-27-16,0-4-5 15,4 5 0-15,-4-9-1 0,0 1-134 0,0-1-26 0,4-3-6 16</inkml:trace>
        </inkml:traceGroup>
        <inkml:traceGroup>
          <inkml:annotationXML>
            <emma:emma xmlns:emma="http://www.w3.org/2003/04/emma" version="1.0">
              <emma:interpretation id="{9BC014CC-8BE1-45F6-B328-95BEA0E9B4BB}" emma:medium="tactile" emma:mode="ink">
                <msink:context xmlns:msink="http://schemas.microsoft.com/ink/2010/main" type="inkWord" rotatedBoundingBox="20738,309 26259,223 26275,1247 20754,1333"/>
              </emma:interpretation>
              <emma:one-of disjunction-type="recognition" id="oneOf4">
                <emma:interpretation id="interp20" emma:lang="" emma:confidence="1">
                  <emma:literal>number</emma:literal>
                </emma:interpretation>
                <emma:interpretation id="interp21" emma:lang="" emma:confidence="0">
                  <emma:literal>Number</emma:literal>
                </emma:interpretation>
                <emma:interpretation id="interp22" emma:lang="" emma:confidence="0">
                  <emma:literal>numbed</emma:literal>
                </emma:interpretation>
                <emma:interpretation id="interp23" emma:lang="" emma:confidence="0">
                  <emma:literal>numbs</emma:literal>
                </emma:interpretation>
                <emma:interpretation id="interp24" emma:lang="" emma:confidence="0">
                  <emma:literal>numbly</emma:literal>
                </emma:interpretation>
              </emma:one-of>
            </emma:emma>
          </inkml:annotationXML>
          <inkml:trace contextRef="#ctx0" brushRef="#br0" timeOffset="17718.4359">19953 7 1134 0,'26'0'50'0,"-26"0"10"0,-4-3-48 0,4 3-12 16,9-4 0-16,0-4 0 0,-9 8 104 0,0 0 17 16,0-8 4-16,4 4 1 0,-4 4-32 0,0 0-6 0,0-12-2 0,0 12 0 15,13-3-40-15,0-1-8 0,-13 4-2 0,13 0 0 16,1-8-20-16,-1 8-4 0,0 0 0 0,-4 0-1 15,-9 0 1-15,13 8 1 0,9-1 0 0,-5 9 0 16,-8 0-13-16,0 3 0 0,0 5 0 0,-5 3 0 16,0 8 0-16,-4-8-16 0,-13 4 3 0,5 1 1 15,8 3-1-15,-5-8 0 0,-12 4 0 0,8-11 0 16,4 3 13-16,-3 1 0 0,-1-13 0 0,-4 5 0 16,0-5 0-16,8-3 12 0,5-8-4 0,0 0-8 15,-13 12 14-15,13-12-4 0,0 0-1 0,0 0 0 16,0 0 1-16,4-12 0 0,5 4 0 0,0-7 0 15,8-5 6-15,-8 1 0 0,-4-4 1 0,8-5 0 16,9-3 2-16,0-4 0 0,-5 0 0 0,1 0 0 0,4-4-19 16,4 0 0-16,-4 4 8 0,4 0-8 0,-4 3 0 0,5 9-16 15,-5 0 4-15,4 7 0 0,-9 0 12 0,1 5 0 16,-1 7 0-16,1 4-9 0,-5 8 9 0,-4 3 9 16,4 13-1-16,-4-5-8 0,4 12 10 0,-4 1-10 15,-5 3 8-15,1 0-8 0,-1 0 0 0,0 0 0 16,1 0-14-16,-5-4 5 0,4-3 9 0,1 3 14 15,-5-8-3-15,4 1-1 16,-4-5-62-16,4 1-12 0,1-1-2 0,-1-11-869 0</inkml:trace>
          <inkml:trace contextRef="#ctx0" brushRef="#br0" timeOffset="18159.051">21046 19 1094 0,'0'0'97'0,"0"0"-77"0,-5-8-20 0,1 1 0 0,4 3 81 0,-5-12 13 15,5 12 2-15,0 4 1 0,0 0-16 0,0 0-3 16,0 0-1-16,0 0 0 0,5-8-40 0,-5 8-8 16,0 0-1-16,4 12-1 0,1-4-9 0,-1 7-2 15,0 1 0-15,-4 7 0 0,0 5-4 0,0 3-2 16,0 8 0-16,5-12 0 0,-5 12-10 0,4-8 0 16,0 1 0-16,5 3 0 0,-4-12 0 0,3 1 8 15,1-1-8-15,0-4 0 0,0 1 16 0,0-5-3 16,-5-3 0-16,9-4 0 0,-4-4 39 0,0 0 7 15,-1 0 1-15,6-8 1 0,-1 0 7 0,0 0 0 16,4-4 1-16,1-4 0 0,0 1-18 0,3-5-4 16,1 4-1-16,0-7 0 0,0 0-15 0,-4-5-3 15,4 1-1-15,-9-5 0 0,-4 1-27 0,4 4 0 16,-4-8 0-16,-1 3 0 16,-3 1-39-16,-1 7-9 0,1-7-3 0,-5 8-717 15,4 7-144-15</inkml:trace>
          <inkml:trace contextRef="#ctx0" brushRef="#br0" timeOffset="18887.1865">21967 163 1695 0,'0'0'75'0,"0"0"16"0,0-11-73 0,0 11-18 16,4-4 0-16,1 0 0 0,-5-4 109 0,0 8 19 16,0 0 3-16,8-8 1 0,1 4-71 0,4-3-13 15,1-1-4-15,-1 4 0 0,0 4-27 0,-4 0-5 16,4 4-2-16,0 0 0 0,-9 7-10 0,5 1 0 15,-5 4 0-15,1 3 0 0,-1 1 0 0,1 3 0 16,-5-3 0-16,0-1 0 0,4 5 0 0,-4-5 0 16,0-3 0-16,-4 3 0 0,4-3 8 0,0-1-8 15,0-3 8-15,0-12-8 0,0 0 13 0,0 8-2 16,8 3-1-16,-8-11 0 0,0 0 11 0,0 0 3 16,0 0 0-16,14 0 0 0,-1 0-7 0,0-11-1 15,-4 3 0-15,4-4 0 0,4 5 22 0,-8-13 4 16,4 4 1-16,0-3 0 0,1-1-28 0,-1 1-6 0,-4-4-1 15,4 3 0-15,4 1-8 0,-4-1 8 0,9 4-8 16,-4-3 8-16,-1 3-8 0,-3 12 0 0,-1-11 0 0,0 11 0 16,0 4 0-16,-4 0 0 0,4 0 0 0,-4 0-11 15,0 12 11-15,-5 3 0 0,5 5 0 0,-5-1 0 16,5 1-8-16,0 7 0 0,-5-4 0 0,0 5 0 16,1-5 8-16,-1 1 0 0,1-5 0 0,-1 1 0 15,0-1-34-15,-4 0-5 16,5-11-1-16,-1 4 0 0,-4-12 40 0,0 0 0 0,0 0 0 0,0 0 0 15,0 0 0-15,0 0 0 0,0 0 0 0,0 0 0 16,0 0 0-16,0 0 0 0,5 0 12 0,3-16-4 16,-3 5 20-16,4-1 3 0,-5 0 1 0,5-3 0 0,-1-1-20 15,1-3-3-15,4 3-1 0,1-3 0 0,-1-1-8 0,0 1-12 16,4 3 2 0,1-4 1-16,0 5 9 0,3-5 0 0,-3 9 8 0,0-1-8 0,-1 0 8 0,1 8-8 15,4 0 10-15,-5 4-10 0,-4 0 0 0,5 0 0 16,-5 4 0-16,0 4 0 0,0 0 0 0,1 0 0 15,-6 3 0-15,1 1 0 16,-5 0 0-16,-4 11 0 0,0-11 0 0,0 4 0 0,-4-1 0 0,0 1-12 0,-1 3 1 0,5 1 0 16,-4-12-33-16,4 7-8 0,-9-3 0 0,9 3-1 31,-4 1-171-31,4-16-33 0</inkml:trace>
          <inkml:trace contextRef="#ctx0" brushRef="#br0" timeOffset="20193">23538-406 172 0,'8'-8'16'0,"1"8"-16"15,-5-11 0-15,5 3 0 0,-9 0 253 0,5 0 48 16,-1 4 10-16,0-7 1 0,5 3-148 0,-4 0-29 15,3 4-7-15,1 0 0 0,0 0-73 0,0-7-15 16,-1 11-2-16,1-4-1 0,4 0-29 0,1-4-8 16,-6 4 0-16,1 0 0 0,0 4 0 0,-9 0 0 15,9-8 0-15,-9 8 8 0,0 0 4 0,0 0 0 16,8 0 1-16,-8 0 0 0,0 0-13 0,0 0 9 16,5 8-9-16,-1 8 8 0,1-8 37 0,-5 7 7 15,0 5 2-15,0-1 0 0,0 5-35 0,0-1-7 16,0 4-2-16,0 4 0 0,0 5 0 0,0-5 0 0,0 4 0 0,-5 12 0 15,5-4-10-15,-4 3-14 0,4 1 3 0,-5 0 1 16,1 4 10-16,0-1 0 0,4-3 0 0,0 0 0 16,-5-8 28-16,1-4 8 0,4-4 2 0,0 0 0 15,0 5 12-15,0-17 2 0,-5 0 1 0,5 1 0 16,5-8-34-16,-5-1-7 0,-5 1-2 0,5-12 0 16,0 8-10-16,0-8 12 0,0 0-12 0,0 0 12 15,0 0-4-15,0 0 0 0,0 0 0 0,0 0 0 16,0 0-8-16,0 0 0 0,0 0 0 0,0-12 0 15,0 0 18-15,0-3 2 0,5-1 0 0,-1 1 0 16,5 3-7-16,0-7-1 0,0-9 0 0,4 9 0 16,4-9-12-16,-4 9 0 0,5-4 0 0,0 3 0 15,-1 1-23-15,1-1-7 0,4 4-2 16,-1-3 0-16,-3-1 32 0,8 9 0 0,-4-5 0 0,5 4 0 0,-1 5-17 16,0-1 2-16,5 4 1 0,-5-8 0 0,5 8 14 0,-9 0-12 15,0 1 12-15,0 3-12 0,0 3 36 0,-5 1 7 16,-4 0 1-16,1 8 1 15,-1-12-57-15,-4 12-12 0,-1-5-3 0,-8 5 0 0,0-4 39 0,0 4 0 16,0-1 0-16,-4 5 0 0,-9-4 0 0,4 3 0 16,0 1 0-16,-4-1 0 15,0 1-18-15,-5 4-9 0,1-1-1 0,-5 1-1 0,4-1 45 0,-4 1 8 16,0-1 3-16,-4 1 0 16,0-1-54-16,4 0-10 0,-4 1-3 0,-1-1 0 15,5-11 7-15,0 4 1 0,0-4 0 0,0 0 0 16,1-1-16-16,3-3-4 0,5 0 0 0,0 0 0 0,0-4 39 0,4-4 13 0,-4 0-9 15,8 4 9-15,5 0 0 0,0 0 0 0,0 0 0 0,0 0 8 16,0 0-8-16,0 0 8 0,5-8-8 0,8 5 8 16,-4-1-8-16,4-4 0 0,0 4-8 0,4 0 8 15,1 4 0-15,4 0 0 0,0 0 0 0,4-4 0 16,0 4 0-16,5-4 0 0,0 4 0 0,4-4 8 16,-4 0-8-16,4 4 8 0,0-11-8 0,4 3 8 15,-4-4 13-15,-4 4 3 0,0-3 1 0,4 3 0 16,-4-4-25-16,-5-3 0 0,-4-1 0 0,0 1 0 15,0-1 32-15,-5-4 0 0,1-3 1 0,-5 4 0 16,0-9-1-16,5 1-1 0,-1 7 0 0,-3-11 0 0,-1 4-31 16,4-4-21-16,1 11 3 0,-1-3 1 15,-8-1 27-15,4 1 6 0,0 4 0 0,1-1 1 16,-1 4-65-16,-9-3-12 0,1 3-4 0,-10 5 0 0,5 3 52 16,-9-4 12-16,1 4 0 0,-6 1 0 0,1 3 0 0,-4 4 0 15,4 0 0-15,-5 0 0 0,0 0 0 0,5 4 0 16,0 3 0-16,-4-7 0 0,3 8 0 0,1 4 0 15,0 3 0-15,9-3 0 0,-5 8 0 0,0-9 0 16,5 9 0-16,-1-1 0 0,5 1 0 0,0-1 0 16,5 5 0-16,-1 7 0 0,-4-12 0 0,5 9 0 15,3-5 0-15,1 4 0 0,-5-7 0 0,5-4 0 16,0-1 0-16,0 1 0 0,4-8 0 0,5 3 0 16,-1-3 0-16,1-4 0 0,4 4 48 0,-1-8 13 15,1-8 3-15,9 8 0 0,0-8-52 0,-5 4-12 0,0-7 0 16,5 3 0-16,0-12 0 0,4 9 0 0,0-9 0 0,0 4 0 15,0-3 36-15,5-1 4 0,-5-11 0 0,0 12 1 16,0 3-14-16,-4 1-3 0,4 7-1 0,0-4 0 16,-4 8-23-16,-5-8 0 0,0 5 0 0,1 7 0 15,-1 0 0-15,-8 4 0 0,-5-1 0 0,0 9 0 16,-4-8 0-16,-1 16 0 0,-8-5 0 0,5 12 0 16,-5-7 12-16,4 3-1 0,-4 5-1 0,5-1 0 15,-1 0-10-15,0 1-14 0,-4 3 3 0,9-12 1 16,-4 5-43-16,-1-1-9 15,0-3-2-15,5-1-1049 0</inkml:trace>
        </inkml:traceGroup>
        <inkml:traceGroup>
          <inkml:annotationXML>
            <emma:emma xmlns:emma="http://www.w3.org/2003/04/emma" version="1.0">
              <emma:interpretation id="{FF8878FF-AE69-4034-8A45-3ED311E454CE}" emma:medium="tactile" emma:mode="ink">
                <msink:context xmlns:msink="http://schemas.microsoft.com/ink/2010/main" type="inkWord" rotatedBoundingBox="28049,618 29061,597 29078,1406 28065,1426"/>
              </emma:interpretation>
              <emma:one-of disjunction-type="recognition" id="oneOf5">
                <emma:interpretation id="interp25" emma:lang="" emma:confidence="1">
                  <emma:literal>n</emma:literal>
                </emma:interpretation>
                <emma:interpretation id="interp26" emma:lang="" emma:confidence="0">
                  <emma:literal>,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N</emma:literal>
                </emma:interpretation>
                <emma:interpretation id="interp29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21444.2644">27258-74 1922 0,'0'0'42'0,"0"0"9"0,9-4 1 0,4 4 3 0,0-12-44 0,-4 4-11 0,8 0 0 0,-4 4 0 16,1-3 57-16,-1-1 10 0,4 8 1 0,-3-12 1 16,3 12-22-16,1-8-5 0,-1 8-1 0,-8-7 0 15,-9 7-13-15,0 0-2 0,13-4-1 0,0 8 0 0,0 3-17 0,-4-3-8 16,-4 4 0-16,3 0 8 0,-3 4-8 0,4 3 0 15,-5 5 0-15,5-1 0 0,-5 1 20 0,0-1 1 16,-4 1 1-16,0 3 0 0,5 4-35 0,-1 8-7 16,1-7-2-16,-1 7 0 0,0-4 30 0,5 0 7 15,-4 8 1-15,-1-11 0 0,0 3-16 0,1-12 0 16,-1 9 0-16,-4-9 0 0,0 0 0 0,-4 1 0 16,-1-1 0-16,-3-11 0 0,3 4 0 0,-4-4-21 15,-4 0 3-15,4-5 1 0,1 1 65 0,3 0 12 16,-8-4 4-16,9 0 0 0,-5 0-64 0,9 0-18 15,-4-4-1-15,4 4 0 0,-5-7 19 0,5-1 17 0,5-4-3 16,3 0-1-16,1 1-5 0,0-1-8 0,0-8 11 16,4-7-11-16,0 4 0 0,0-1 0 0,0 1 0 0,1-4 0 15,-1-1 0-15,0 1 0 0,0 0 0 0,0 3 0 16,5-3 18-16,-5 4-3 0,0 3-1 0,0-3 0 16,5 3-22-16,-5 1-5 0,4-5-1 0,1 5 0 15,4-1 14-15,0 1 0 0,0-4 0 0,-5 7 0 16,5 4-13-16,5-3 0 0,-5 7 0 0,4-8 0 15,-4 5 5-15,0 3 8 0,0 4-13 0,4-8 5 16,-4 4 22-16,-5 8 5 0,1 0 1 0,-5 0 0 16,0 8-33-16,-4 4-7 0,0-4 0 0,0 11-1 15,-5 5 33-15,0-1 8 0,1 8 0 0,-1 8 1 16,-4-8-21-16,5 12 0 0,-5 8 0 0,4-8 0 0,0 0 0 16,1 4 0-16,-1-5 0 0,5 1 0 0,-5-4 0 15,5 0 0-15,0 0 0 0,0-4 0 16,-1-3-47-16,1 3-13 0,0-8-4 0,0 0-682 15,0-3-137-15</inkml:trace>
        </inkml:traceGroup>
      </inkml:traceGroup>
    </inkml:traceGroup>
    <inkml:traceGroup>
      <inkml:annotationXML>
        <emma:emma xmlns:emma="http://www.w3.org/2003/04/emma" version="1.0">
          <emma:interpretation id="{5D5EF2FD-CDAB-4B5E-895B-170A380B2FD7}" emma:medium="tactile" emma:mode="ink">
            <msink:context xmlns:msink="http://schemas.microsoft.com/ink/2010/main" type="paragraph" rotatedBoundingBox="1406,2480 24778,924 24897,2708 1524,4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37C471-2CB0-4AB8-9C86-C8FAFA2DD37C}" emma:medium="tactile" emma:mode="ink">
              <msink:context xmlns:msink="http://schemas.microsoft.com/ink/2010/main" type="line" rotatedBoundingBox="1406,2480 24778,924 24897,2708 1524,4264"/>
            </emma:interpretation>
          </emma:emma>
        </inkml:annotationXML>
        <inkml:traceGroup>
          <inkml:annotationXML>
            <emma:emma xmlns:emma="http://www.w3.org/2003/04/emma" version="1.0">
              <emma:interpretation id="{93FB73E9-D3E7-4331-A955-D12AC24EA452}" emma:medium="tactile" emma:mode="ink">
                <msink:context xmlns:msink="http://schemas.microsoft.com/ink/2010/main" type="inkWord" rotatedBoundingBox="12692,1729 16018,1508 16135,3265 12809,3486"/>
              </emma:interpretation>
              <emma:one-of disjunction-type="recognition" id="oneOf6">
                <emma:interpretation id="interp30" emma:lang="" emma:confidence="0">
                  <emma:literal>(i.e</emma:literal>
                </emma:interpretation>
                <emma:interpretation id="interp31" emma:lang="" emma:confidence="0">
                  <emma:literal>(ie</emma:literal>
                </emma:interpretation>
                <emma:interpretation id="interp32" emma:lang="" emma:confidence="0">
                  <emma:literal>lie</emma:literal>
                </emma:interpretation>
                <emma:interpretation id="interp33" emma:lang="" emma:confidence="0">
                  <emma:literal>fie</emma:literal>
                </emma:interpretation>
                <emma:interpretation id="interp34" emma:lang="" emma:confidence="0">
                  <emma:literal>(in</emma:literal>
                </emma:interpretation>
              </emma:one-of>
            </emma:emma>
          </inkml:annotationXML>
          <inkml:trace contextRef="#ctx0" brushRef="#br0" timeOffset="35876.5626">13934 1095 2120 0,'-9'-11'47'0,"9"11"9"0,0 0 3 0,0 0 0 0,-9 0-47 0,9 0-12 0,0 0 0 0,0 0 0 16,0 0 27-16,0 0 3 0,0 0 1 0,0 0 0 31,0 0-111-31,0 0-23 0,0 11-4 0</inkml:trace>
          <inkml:trace contextRef="#ctx0" brushRef="#br0" timeOffset="36079.747">14245 1762 2091 0,'0'0'46'0,"0"0"10"0,0 0 1 0,0 0 2 0,0 0-47 0,0 0-12 16,0 0 0-16,0 0 0 0,0 0 18 0,0 0 2 15,-4 12 0-15,-1-4-652 16,1 4-131-16</inkml:trace>
          <inkml:trace contextRef="#ctx0" brushRef="#br0" timeOffset="56663.0575">1926 4231 403 0,'0'0'36'0,"0"0"-36"15,0 0 0-15,0 0 0 0,0 0 135 0,0 0 20 16,0 0 4-16,0 0 1 0,4-8-62 0,-4 0-12 16,5 1-2-16,-1-1-1 0,-4 8-4 0,0 0-1 15,0 0 0-15,0 0 0 0,0 0-31 0,0 0-7 16,0 0 0-16,0 0-1 0,0 0 4 0,0 0 1 16,0 0 0-16,0 0 0 0,4 8 2 0,1 3 1 15,-5 5 0-15,0-1 0 0,0 1-27 0,0 7-4 0,9 5-2 0,-9 3 0 16,-9 0 2-16,4 8 1 15,-3 0 0-15,-1 8 0 0,0 4 13 0,-4-5 2 0,4 5 1 16,0-4 0-16,5 7-21 0,-5-7-12 0,5 0 12 0,-1-4-12 16,1 0 16-16,0 0-3 0,-5-8-1 0,4 0 0 15,1-4-12-15,0-4 0 0,-1-7 8 0,1 3-8 16,-5 1 0-16,0-5-10 0,9 1 2 0,-8-9 0 31,-1-3-108-31,4 0-22 0,5-8-4 0,0 0-738 0</inkml:trace>
          <inkml:trace contextRef="#ctx0" brushRef="#br0" timeOffset="57848.5">1487 5366 644 0,'0'-4'28'0,"0"0"7"0,0 4-35 0,0 0 0 16,-4-4 0-16,4 0 0 0,-5 0 104 0,5 4 15 16,0 0 2-16,0 0 1 0,-8-4-38 0,8 4-7 15,0 0-1-15,0 0-1 0,-9 0-15 0,9 0-2 16,0 0-1-16,0 0 0 0,0 0-47 0,0 0-10 15,0 0 0-15,0 0 0 0,0 0 0 0,0 0 16 16,0 0-3-16,0 0-1 0,0 0 16 0,0 0 2 16,0 0 1-16,17 0 0 0,-17 0 9 0,0 0 1 15,0 0 1-15,9 4 0 0,-9-4-19 0,0 0-4 16,0 0-1-16,13 4 0 0,-13-4 7 0,0 0 2 0,0 0 0 16,0 0 0-16,9 4-17 0,-9-4-10 15,0 0 12-15,0 0-12 0,9 4 19 0,-9-4-3 0,0 0-1 16,13 4 0-16,-13-4-15 0,9 4 0 0,-9-4 8 15,0 0-8-15,13 4 0 0,-4 0 0 0,-9-4 0 0,0 0 0 16,8 3 0-16,-8-3 0 0,0 0 8 0,14 4-8 16,-6-4 12-16,-8 0-1 0,0 0 0 0,14 0 0 15,-6 0 13-15,-8 0 2 0,9 0 1 0,-9 0 0 16,13-4-27-16,-4 4-12 0,4-3 0 0,-4 3 1 16,4-4 19-16,0 4 3 0,5-8 1 0,4 0 0 15,-5 4-12-15,10-8 0 0,12-3 0 0,-8 7 8 16,-5-4-21-16,0 1-5 0,5-1-1 0,0 4 0 15,0-4 3-15,-5 5 1 0,0-1 0 0,-4 8 0 16,-4-4-37-16,4 8-7 0,-22 0-1 16,0-4-536-16,0 0-108 0</inkml:trace>
          <inkml:trace contextRef="#ctx0" brushRef="#br0" timeOffset="57186.1478">1434 4285 997 0,'0'0'44'0,"0"0"9"0,0 0-42 0,5-3-11 0,4-5 0 0,-1 0 0 15,1 0 83-15,4 0 14 0,-13 8 3 0,5-4 1 16,8-3-24-16,-13 7-5 0,13-4 0 0,-13 4-1 16,9-4-35-16,-9 4-8 0,13-4 0 0,-13 4-1 15,22 0-9-15,-13 0-2 0,4 0 0 0,0 4 0 16,0-4-2-16,5 4-1 0,-1-4 0 0,5 4 0 16,-9 0-13-16,14-4 9 0,-1 0-9 0,9-4 8 15,5 0-8-15,-1-4 0 0,5 4 0 0,0-11 0 16,8 3 17-16,1-4-1 0,0-3-1 0,-1-1 0 15,5-3 0-15,-4-1 0 0,-5 1 0 0,-4 4 0 16,0-1-24-16,-9 8-5 0,0 1-1 0,-13 7-834 16</inkml:trace>
        </inkml:traceGroup>
      </inkml:traceGroup>
    </inkml:traceGroup>
    <inkml:traceGroup>
      <inkml:annotationXML>
        <emma:emma xmlns:emma="http://www.w3.org/2003/04/emma" version="1.0">
          <emma:interpretation id="{2FCFC4D3-43AC-430A-9419-D453F6A0E3C1}" emma:medium="tactile" emma:mode="ink">
            <msink:context xmlns:msink="http://schemas.microsoft.com/ink/2010/main" type="paragraph" rotatedBoundingBox="2183,4532 25684,3492 25764,5307 2263,63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62135B-1F76-4295-9F2B-23B1DFE30641}" emma:medium="tactile" emma:mode="ink">
              <msink:context xmlns:msink="http://schemas.microsoft.com/ink/2010/main" type="line" rotatedBoundingBox="2183,4532 25684,3492 25764,5307 2263,6347"/>
            </emma:interpretation>
          </emma:emma>
        </inkml:annotationXML>
        <inkml:traceGroup>
          <inkml:annotationXML>
            <emma:emma xmlns:emma="http://www.w3.org/2003/04/emma" version="1.0">
              <emma:interpretation id="{DAC8DBE3-0E5F-4EE9-AAC5-8E8EE081A7BD}" emma:medium="tactile" emma:mode="ink">
                <msink:context xmlns:msink="http://schemas.microsoft.com/ink/2010/main" type="inkWord" rotatedBoundingBox="2193,4751 3780,4681 3849,6249 2262,6319"/>
              </emma:interpretation>
              <emma:one-of disjunction-type="recognition" id="oneOf7">
                <emma:interpretation id="interp35" emma:lang="" emma:confidence="1">
                  <emma:literal>If</emma:literal>
                </emma:interpretation>
                <emma:interpretation id="interp36" emma:lang="" emma:confidence="0">
                  <emma:literal>It</emma:literal>
                </emma:interpretation>
                <emma:interpretation id="interp37" emma:lang="" emma:confidence="0">
                  <emma:literal>if</emma:literal>
                </emma:interpretation>
                <emma:interpretation id="interp38" emma:lang="" emma:confidence="0">
                  <emma:literal>'If</emma:literal>
                </emma:interpretation>
                <emma:interpretation id="interp39" emma:lang="" emma:confidence="0">
                  <emma:literal>it</emma:literal>
                </emma:interpretation>
              </emma:one-of>
            </emma:emma>
          </inkml:annotationXML>
          <inkml:trace contextRef="#ctx0" brushRef="#br0" timeOffset="56663.0575">1926 4231 403 0,'0'0'36'0,"0"0"-36"15,0 0 0-15,0 0 0 0,0 0 135 0,0 0 20 16,0 0 4-16,0 0 1 0,4-8-62 0,-4 0-12 16,5 1-2-16,-1-1-1 0,-4 8-4 0,0 0-1 15,0 0 0-15,0 0 0 0,0 0-31 0,0 0-7 16,0 0 0-16,0 0-1 0,0 0 4 0,0 0 1 16,0 0 0-16,0 0 0 0,4 8 2 0,1 3 1 15,-5 5 0-15,0-1 0 0,0 1-27 0,0 7-4 0,9 5-2 0,-9 3 0 16,-9 0 2-16,4 8 1 15,-3 0 0-15,-1 8 0 0,0 4 13 0,-4-5 2 0,4 5 1 16,0-4 0-16,5 7-21 0,-5-7-12 0,5 0 12 0,-1-4-12 16,1 0 16-16,0 0-3 0,-5-8-1 0,4 0 0 15,1-4-12-15,0-4 0 0,-1-7 8 0,1 3-8 16,-5 1 0-16,0-5-10 0,9 1 2 0,-8-9 0 31,-1-3-108-31,4 0-22 0,5-8-4 0,0 0-738 0</inkml:trace>
          <inkml:trace contextRef="#ctx0" brushRef="#br0" timeOffset="57848.5">1487 5366 644 0,'0'-4'28'0,"0"0"7"0,0 4-35 0,0 0 0 16,-4-4 0-16,4 0 0 0,-5 0 104 0,5 4 15 16,0 0 2-16,0 0 1 0,-8-4-38 0,8 4-7 15,0 0-1-15,0 0-1 0,-9 0-15 0,9 0-2 16,0 0-1-16,0 0 0 0,0 0-47 0,0 0-10 15,0 0 0-15,0 0 0 0,0 0 0 0,0 0 16 16,0 0-3-16,0 0-1 0,0 0 16 0,0 0 2 16,0 0 1-16,17 0 0 0,-17 0 9 0,0 0 1 15,0 0 1-15,9 4 0 0,-9-4-19 0,0 0-4 16,0 0-1-16,13 4 0 0,-13-4 7 0,0 0 2 0,0 0 0 16,0 0 0-16,9 4-17 0,-9-4-10 15,0 0 12-15,0 0-12 0,9 4 19 0,-9-4-3 0,0 0-1 16,13 4 0-16,-13-4-15 0,9 4 0 0,-9-4 8 15,0 0-8-15,13 4 0 0,-4 0 0 0,-9-4 0 0,0 0 0 16,8 3 0-16,-8-3 0 0,0 0 8 0,14 4-8 16,-6-4 12-16,-8 0-1 0,0 0 0 0,14 0 0 15,-6 0 13-15,-8 0 2 0,9 0 1 0,-9 0 0 16,13-4-27-16,-4 4-12 0,4-3 0 0,-4 3 1 16,4-4 19-16,0 4 3 0,5-8 1 0,4 0 0 15,-5 4-12-15,10-8 0 0,12-3 0 0,-8 7 8 16,-5-4-21-16,0 1-5 0,5-1-1 0,0 4 0 15,0-4 3-15,-5 5 1 0,0-1 0 0,-4 8 0 16,-4-4-37-16,4 8-7 0,-22 0-1 16,0-4-536-16,0 0-108 0</inkml:trace>
          <inkml:trace contextRef="#ctx0" brushRef="#br0" timeOffset="57186.1478">1434 4285 997 0,'0'0'44'0,"0"0"9"0,0 0-42 0,5-3-11 0,4-5 0 0,-1 0 0 15,1 0 83-15,4 0 14 0,-13 8 3 0,5-4 1 16,8-3-24-16,-13 7-5 0,13-4 0 0,-13 4-1 16,9-4-35-16,-9 4-8 0,13-4 0 0,-13 4-1 15,22 0-9-15,-13 0-2 0,4 0 0 0,0 4 0 16,0-4-2-16,5 4-1 0,-1-4 0 0,5 4 0 16,-9 0-13-16,14-4 9 0,-1 0-9 0,9-4 8 15,5 0-8-15,-1-4 0 0,5 4 0 0,0-11 0 16,8 3 17-16,1-4-1 0,0-3-1 0,-1-1 0 15,5-3 0-15,-4-1 0 0,-5 1 0 0,-4 4 0 16,0-1-24-16,-9 8-5 0,0 1-1 0,-13 7-834 16</inkml:trace>
          <inkml:trace contextRef="#ctx0" brushRef="#br0" timeOffset="59065.65">2733 4399 345 0,'-9'3'31'0,"9"-3"-31"0,0 0 0 0,0 0 0 0,0 0 140 0,0 0 21 15,-4 8 5-15,4-8 1 0,0 0-74 0,0 0-14 16,0 0-3-16,0 0-1 0,0 0-19 0,0 0-4 15,0 0-1-15,13-4 0 0,0 0 4 0,0-3 1 16,5-1 0-16,-1 0 0 0,-3-4-31 0,-1 1-5 16,0-1-2-16,0 0 0 0,0 1-18 0,0-5 10 15,-4 4-10-15,0 1 8 0,-5-5-8 0,5 4 8 16,-4-7-8-16,-1 3 8 0,0 1 6 0,1-1 1 16,-1-3 0-16,5-1 0 0,-5 1 1 0,5-5 1 15,0 1 0-15,-5 3 0 0,1 1-17 0,-1 3 0 16,5-3 8-16,-5-1-8 0,1-3 0 0,-5 7-16 15,0-3 4-15,0 7 0 16,0 0-13-16,0 12-3 0,-5-8 0 0,5 8 0 0,-9-3 13 0,9 3 3 0,-13 3 0 16,0 1 0-16,0 0 12 0,0 4 0 15,0 0 0-15,-1 0-9 0,1-1 9 0,4 1 0 0,-4 4 0 0,0-4-8 16,4 3 8-16,1-3 0 0,-1-8 0 16,4 8 0-16,-3 0 0 0,8 0 8 0,-9 7-8 0,4 1 11 15,1-1-1-15,4 1 0 0,0 0 0 0,-4 3 0 16,4 5 9-16,0-1 1 0,0 4 1 0,0 1 0 15,4-1 3-15,-4 4 0 0,0 4 0 0,-4 4 0 16,-1 0 6-16,1 0 2 0,-5 0 0 0,0 4 0 16,1 8 4-16,-1-1 0 0,0 1 1 0,-4 0 0 15,4 3 3-15,0-3 1 0,-4 0 0 0,4-1 0 16,5 1-11-16,-5 0-2 0,0 0-1 0,9-5 0 16,-8 1 12-16,3-8 2 0,-3 0 1 0,-1-4 0 0,0 4-32 0,0-4-10 15,0-7 0-15,-4 3 0 16,0-4-96-16,-4-7-27 0,3-1-5 0,-8 1-848 15</inkml:trace>
          <inkml:trace contextRef="#ctx0" brushRef="#br0" timeOffset="59273.2557">2487 4909 1209 0,'0'0'108'0,"0"0"-87"16,0 0-21-16,0 0 0 0,0 0 144 0,0 0 24 16,0 0 4-16,0 0 2 0,0 0-97 0,14 0-19 0,-1-7-4 0,4 3-1 15,1-4-33-15,-1 0-6 0,1 0-2 0,4 1 0 16,9-1-22-16,4 0-5 0,-5 0-1 0</inkml:trace>
        </inkml:traceGroup>
        <inkml:traceGroup>
          <inkml:annotationXML>
            <emma:emma xmlns:emma="http://www.w3.org/2003/04/emma" version="1.0">
              <emma:interpretation id="{8F706812-8885-4324-AED1-A27BAAF582D6}" emma:medium="tactile" emma:mode="ink">
                <msink:context xmlns:msink="http://schemas.microsoft.com/ink/2010/main" type="inkWord" rotatedBoundingBox="5081,4404 7165,4312 7245,6127 5161,6219"/>
              </emma:interpretation>
              <emma:one-of disjunction-type="recognition" id="oneOf8">
                <emma:interpretation id="interp40" emma:lang="" emma:confidence="1">
                  <emma:literal>the</emma:literal>
                </emma:interpretation>
                <emma:interpretation id="interp41" emma:lang="" emma:confidence="0">
                  <emma:literal>tho</emma:literal>
                </emma:interpretation>
                <emma:interpretation id="interp42" emma:lang="" emma:confidence="0">
                  <emma:literal>thx</emma:literal>
                </emma:interpretation>
                <emma:interpretation id="interp43" emma:lang="" emma:confidence="0">
                  <emma:literal>thee</emma:literal>
                </emma:interpretation>
                <emma:interpretation id="interp44" emma:lang="" emma:confidence="0">
                  <emma:literal>thy</emma:literal>
                </emma:interpretation>
              </emma:one-of>
            </emma:emma>
          </inkml:annotationXML>
          <inkml:trace contextRef="#ctx0" brushRef="#br0" timeOffset="60102.3947">4330 4555 806 0,'0'0'72'0,"0"0"-58"16,0 0-14-16,0 0 0 0,0 0 121 0,0 0 22 15,0 0 4-15,0 0 1 0,0 0-76 0,0-12-16 16,4 8-2-16,-4 4-1 0,9-4-26 0,-4 0-6 16,-1 0-1-16,9 0 0 0,5-3-1 0,-5 3-1 15,0-4 0-15,5 0 0 0,8 4 2 0,5-4 1 16,4 1 0-16,-5-5 0 0,-8 4-5 0,13-4 0 0,18 1-1 16,-5-5 0-16,-8 0-4 0,-1 1-1 0,5-1 0 15,0 1 0-15,-4 3-10 0,3 0 0 0,-8-3 0 16,5 3 0-16,-1 0 0 0,-3-3 0 0,-14 3 0 0,4 0 0 15,13 4-8-15,-8 5-8 0,-18-5 0 0,0 0-1 16,1 4-111 0,-1 0-21-16,4-4-5 0,-17 8-1 0</inkml:trace>
          <inkml:trace contextRef="#ctx0" brushRef="#br0" timeOffset="60476.291">5019 3728 1036 0,'0'0'46'0,"4"-8"10"0,1 0-45 0,-1 4-11 16,-4 4 0-16,4-7 0 0,5-1 74 0,0 4 13 15,-9-4 2-15,0 8 1 0,4-4-26 0,-4 4-6 0,0 0-1 0,0 0 0 16,0 0-36-16,0 0-7 16,0 0-2-16,0 0 0 0,-8 4 16 0,-1 4 2 15,13 4 1-15,-8 7 0 0,-1 8 1 0,-3 12 0 16,3 8 0-16,1 8 0 0,4 7-7 0,-9 4-1 0,-9 5 0 16,5 7 0-16,5-4 2 0,-14 8 0 0,-13-1 0 15,4 5 0-15,9 4-26 0,-9-8 0 0,-4 0 8 16,-4-4-8-16,-5-8 10 0,13-4 0 0,5-7 0 0,-1 3 0 15,-8-3-10-15,9-13 0 0,13-3 0 0,-5 0 0 32,5-4-113-32,0-4-25 0,-5-3-5 0</inkml:trace>
          <inkml:trace contextRef="#ctx0" brushRef="#br0" timeOffset="61279.1844">5839 3564 831 0,'0'0'36'0,"-9"-4"9"0,5 0-36 0,4 4-9 16,-9 0 0-16,1-4 0 0,3 4 95 0,-4 0 17 15,9 0 3-15,-4 0 1 0,-9 4-50 0,8 4-10 0,5-8-1 0,0 0-1 16,-8 12-11-16,-1-1-3 0,0 1 0 0,5 4 0 16,4 3-2-16,-9 9-1 0,5-1 0 0,-5 12 0 15,4 0-14-15,-3 8-3 0,-6 3-1 0,6 13 0 16,-5-1-3-16,-1 8-1 0,1 1 0 0,-4 7 0 15,-10-1 1-15,5 1 1 0,-4 4 0 0,0 4 0 16,-9 4 5-16,0-4 1 0,-5-8 0 0,9-4 0 16,5-4 9-16,0 0 1 0,-1-4 1 0,1-3 0 15,0-12-13-15,4-9-2 0,-5 1-1 0,6-8 0 16,-1-7-2-16,8-1 0 0,1-11 0 0,0-1 0 16,0-7-1-16,0 0-1 0,13-8 0 0,0 0 0 15,-5-4 5-15,1-4 1 0,4-4 0 0,0-3 0 16,0 3-20-16,9-11 8 0,4-5-8 0,5-7 0 15,-1 0 0-15,9 0 0 0,5-4 0 0,0 4 0 0,-5 8 0 16,0-1-11-16,1 1 11 0,3 8-10 0,1 3 10 0,0 4 0 16,-5 5 0-16,1 7-8 0,-1 3-1 0,0 1 0 15,1 4 0-15,-1 4 0 16,-4 3-20-16,0-3-4 0,4 4-1 0,0-5 0 16,1-3 9-16,-1 0 1 0,5-8 1 0,-1 0 0 0,6 0 13 0,-6-4 10 15,-3-4-13-15,8-3 5 0,4-1 8 0,1-4 0 16,-1 5 0-16,1-5-8 0,-5 0 18 0,0 1 4 15,0-1 1-15,-9-3 0 0,1-1 6 0,-1 1 2 16,-4-1 0-16,0 1 0 0,-5-1 0 0,1-3 0 16,-5 3 0-16,5-3 0 0,-5-4-6 0,0 3-1 15,-4 1 0-15,4-4 0 0,-4 3-16 0,-5-3 8 16,0 3-8-16,-4 1 0 0,0 4-8 0,-4-1-9 0,-5 1-2 16,0 3 0-1,-4 4-17-15,0 1-3 0,-4 7-1 0,-1 0 0 16,-4 12 12-16,0 3 1 0,-4 5 1 0,-5 3 0 0,0 5 26 0,-4 3 19 0,5 8-3 0,-1-4-1 0,5 4 17 0,-1 4 3 15,-3 0 1-15,12 0 0 16,9 0-15-16,0 0-2 0,1 0-1 0,-1-3 0 16,4 3-18-16,5-4 0 0,-4 0 8 0,4-4-8 15,4 4 0-15,10 0 0 0,3-4 0 0,5-3 0 16,4-5-24-16,5 4-1 0,0-7-1 16,8-1-637-16,5-7-127 0</inkml:trace>
        </inkml:traceGroup>
        <inkml:traceGroup>
          <inkml:annotationXML>
            <emma:emma xmlns:emma="http://www.w3.org/2003/04/emma" version="1.0">
              <emma:interpretation id="{488B9A84-F542-440E-9757-9EB7C83739E8}" emma:medium="tactile" emma:mode="ink">
                <msink:context xmlns:msink="http://schemas.microsoft.com/ink/2010/main" type="inkWord" rotatedBoundingBox="8822,4857 13855,4634 13895,5553 8863,5776"/>
              </emma:interpretation>
              <emma:one-of disjunction-type="recognition" id="oneOf9">
                <emma:interpretation id="interp45" emma:lang="" emma:confidence="1">
                  <emma:literal>answer</emma:literal>
                </emma:interpretation>
                <emma:interpretation id="interp46" emma:lang="" emma:confidence="0">
                  <emma:literal>answers</emma:literal>
                </emma:interpretation>
                <emma:interpretation id="interp47" emma:lang="" emma:confidence="0">
                  <emma:literal>Answer</emma:literal>
                </emma:interpretation>
                <emma:interpretation id="interp48" emma:lang="" emma:confidence="0">
                  <emma:literal>Answers</emma:literal>
                </emma:interpretation>
                <emma:interpretation id="interp49" emma:lang="" emma:confidence="0">
                  <emma:literal>anger</emma:literal>
                </emma:interpretation>
              </emma:one-of>
            </emma:emma>
          </inkml:annotationXML>
          <inkml:trace contextRef="#ctx0" brushRef="#br0" timeOffset="62232.4239">8884 4297 633 0,'0'0'56'0,"0"0"-44"15,0 0-12-15,0 0 0 0,4-4 200 0,-8-4 37 16,4 1 8-16,-4-1 2 0,-1 0-113 0,1 0-22 16,-1 0-5-16,1-3-1 0,4 3-56 0,-9-4-11 15,9-3-3-15,-4 3 0 0,4 0-27 0,-9-3-9 16,5 3 0-16,-9-4 0 0,8 5 0 0,-8-5 0 15,0 1 0-15,-5-1 0 0,1 8 0 0,-1 0 10 16,1 1-10-16,-1-1 12 0,1 8-12 0,3 0-11 16,-8 4 3-16,-4 0 0 0,0 3 8 0,0 1 0 15,-5 4 0-15,4 0 0 0,-3 3 0 0,3 1 0 16,1 3 8-16,-5 1-8 0,1 7 0 0,-1-4 9 16,0 12-9-16,-4 1 0 0,0 3 0 0,4 3 0 15,5 5 0-15,0 0 0 0,4 0 0 0,4 0 0 16,1-1 0-16,4-3 10 0,4 4-10 0,0-4 0 15,5 0 0-15,4-8 0 0,0 0 0 0,8-4 0 0,-3-3 0 16,8-9 0-16,0 1 0 0,0-5-14 0,0-3 3 0,5-4 1 16,-1-4 10-16,5 0 0 0,0-4 0 0,5-4 0 15,-1-4 0-15,0 0 0 0,-4-8 0 0,0 1 0 16,5-5 0-16,-1-3 11 0,0 0-3 0,-4-5 0 16,0-7-8-16,0 0 0 0,0-8 9 0,4 4-9 15,-4-4 16-15,0 4 0 0,-4-4-1 0,-1 0 0 16,-4 1 1-16,5 3 0 0,-5 3 0 0,-4 5 0 15,0 0 6-15,-5 4 2 0,5 7 0 0,-5 1 0 16,5 11-14-16,-5 4-2 0,-4 4-8 0,0 0 12 0,0 0-12 0,9 12 9 16,0 3-9-16,0 5 8 0,-5 3-8 0,0 8 0 15,1 1 0-15,-1 3 0 0,-4 0 0 0,5 0 0 16,-5 4 0-16,0 0 0 0,0 0-12 0,4-4 3 16,0 0 0-16,1-4 0 15,4 4-220-15,4-7-44 0</inkml:trace>
          <inkml:trace contextRef="#ctx0" brushRef="#br0" timeOffset="62607.0863">9270 4231 1324 0,'0'0'59'0,"0"0"12"0,0 0-57 0,0 0-14 0,9-4 0 0,-9 4 0 16,0 0 168-16,9 8 30 0,4-4 6 0,0 3 2 15,-4 5-118-15,-5 4-24 0,-13-1-5 0,9 1-1 16,9 3-39-16,-4-3-8 0,3 7-2 0,-3 1 0 16,8-1-9-16,-9 5 0 0,5 3 0 0,-9-4 0 15,-4 0 0-15,-1 1 0 0,1-5 0 0,-1 4 0 16,5-7 0-16,-4-1 0 0,-5-3 0 0,1-4 0 16,3 7 0-16,-4-7 8 0,1 0 0 0,-1-5 0 15,4 5 14-15,5-12 2 0,-4 0 1 0,4 0 0 16,0 0-5-16,0 0 0 0,-4-4-1 0,4-8 0 15,-5-3-7-15,10-5-2 0,3 1 0 0,1-8 0 0,0-5-10 16,4 1 0-16,5-4 0 0,8 0 0 0,0 0 0 16,5 0 0-16,-5-4 0 0,5 8 0 0,-5-1 0 0,5 5 0 15,-5 0 0-15,1 7 0 0,-10-3-10 16,5 7 10-16,0 5 0 0,-4-1-9 0,-1 8 9 0,-4 4 0 16,1 0 0-16,3 4 0 0,-4 4 0 0,0 3 0 15,-4 5 0-15,0 3 0 0,4 1 0 0,-4 7-10 16,0 1 10-16,-1 3 0 0,-3 0-13 0,-1 12 4 15,1 0 1-15,-5-4 0 16,0-4-24-16,-5 8-4 0,5-4 0 0,5 0-1 16,-10-4-171-16,5-8-35 0</inkml:trace>
          <inkml:trace contextRef="#ctx0" brushRef="#br0" timeOffset="63045.0569">10556 4001 1522 0,'0'0'68'0,"0"0"13"16,-14 0-65-16,1-4-16 0,9 0 0 0,-9 0 0 0,4 0 61 0,-4 4 9 16,-9 0 2-16,4 4 0 0,-4 4-60 0,-4 4-12 15,-5 3 0-15,1 1 0 16,-6-1-21-16,6 1-3 0,-1 0 0 0,0 3 0 0,1-3 12 0,3-1 1 16,5-3 1-16,5 4 0 0,4-5 10 0,4 1-8 15,9 0 8-15,-4-1-8 0,4 1 0 0,4 0 0 16,9-1 0-16,0 1 0 0,5 4 8 0,-1-5 0 15,-4 1 0-15,9 4 0 0,0-1 40 0,0 5 9 16,0-1 3-16,-4 1 0 0,-1 3 0 0,1-3 0 16,-5 7 0-16,0 0 0 0,-4 5 8 0,-5-5 1 15,5-4 1-15,-9 5 0 0,0 3-20 0,-4-4-4 16,-1 0-1-16,1-3 0 0,-5-1-21 0,0 1-5 16,1-1-1-16,-6-4 0 15,6 1-40-15,-10-4-8 0,5-1-2 0,-5 1-976 0</inkml:trace>
          <inkml:trace contextRef="#ctx0" brushRef="#br0" timeOffset="63721.2945">10955 4102 345 0,'0'0'15'0,"0"0"4"0,0 0-19 0,0 0 0 15,-5 0 0-15,5 0 0 0,0 0 304 0,0 0 56 16,0 0 12-16,0 0 3 0,0 0-247 0,-8 8-48 15,-1 4-11-15,4-1-1 0,1 5-44 0,0 4-9 16,-1-1-2-16,5 4 0 0,0 5-13 0,0 3 0 16,0-4 0-16,0 4 0 0,0 1 0 0,0-1 0 15,0-4 0-15,0 4 0 0,5-3 0 0,-1 3 8 16,-4-8-8-16,4 1 0 0,1-9 10 0,-5-3-10 16,4 0 10-16,1-1-10 0,-1-3 11 0,-4-8-11 15,0 0 12-15,9-4-12 0,0 4 11 0,-1-8-11 16,1 1 10-16,4-9-10 0,-4 0 25 0,4 1-1 15,-4-9 0-15,4 5 0 0,0-1 13 0,5-7 3 16,-9 4 0-16,4-5 0 0,0-3-10 0,-4 8-2 16,4-5 0-16,-4 9 0 0,4-1-17 0,-4 5-11 15,-1-1 12-15,-3 8-12 0,4 5 0 0,-9 3 0 0,8 7 0 0,-3 9 0 16,3 0 8-16,-3-1-8 0,4 9 0 0,-1-1 0 16,1 0 0-16,0 1-14 0,0-5 2 0,0 5 1 15,8-5-4-15,-4 1-1 0,0-5 0 0,1-7 0 16,-1 4 16-16,0-8 0 0,-4 0 0 0,4-4 0 15,4 3 8-15,-3-6 8 0,-1 3 2 0,0-8 0 16,-4 4 34-16,-1-4 8 0,10 0 0 0,-5 0 1 16,-4 1-21-16,0-1-5 0,-1-4-1 0,1-3 0 15,-4 3-26-15,3-4-8 0,-3 1 0 0,-1-5 0 0,5 1 0 0,0-1 0 16,-1-3 0-16,1-5 0 16,0 5-22-16,4-4-5 0,0 0-1 0,1-5 0 15,-1 1-93-15,9 0-19 0,-5 0-4 0,5 7-873 16</inkml:trace>
          <inkml:trace contextRef="#ctx0" brushRef="#br0" timeOffset="64065.3134">11929 4266 1479 0,'0'0'65'0,"0"0"15"0,0 0-64 0,9 8-16 0,-1 0 0 0,5-8 0 16,-4 0 80-16,4 0 12 0,1-4 4 0,-6 0 0 16,-3-4-36-16,-1-4-8 0,14 4 0 0,-5-3-1 15,0 3-8-15,5-4-2 0,-10-3 0 0,5 3 0 16,1-4-4-16,-1 1-1 0,-9-5 0 0,5 1 0 16,0 3-17-16,-5 1-4 0,1-1-1 0,-1-3 0 15,-4 3-14-15,0 4 0 0,0-3 0 0,0-1 0 16,-4-3 0-16,-1 3 8 0,-4-4-8 0,5 5 0 15,-5 3 0-15,-4 4 0 0,4 1 0 0,-4 3-10 16,0 4 1-16,4 7 0 0,0-3 0 0,-4 4 0 16,-4 8 9-16,-1-5-13 0,-4 5 5 0,0 4 8 15,0 11-9-15,0-4 9 0,0 0 0 0,5 5 0 16,-1-1-9-16,10 0 9 0,-1 0 0 0,0 0-9 0,5 0 9 16,4-3 0-16,4 3-9 0,5-4 9 0,0 1-11 15,-1-1 3-15,10-4 0 0,-1-3 0 16,10-9-138-16,-5 1-27 0,22 8-6 0,-14-16-1 0</inkml:trace>
          <inkml:trace contextRef="#ctx0" brushRef="#br0" timeOffset="64388.1888">12587 3927 1555 0,'0'0'138'16,"0"0"-110"-1,0 0-28-15,9 11 0 0,-1 5 112 0,1 0 16 0,4-1 4 0,-4 5 1 16,4 11-57-16,-4-4-12 0,-5 4-3 0,5-3 0 16,0 7-45-16,0-4-8 0,-9 0-8 0,0-4 9 15,0 1-9-15,0-1 0 0,-9-4 0 0,0-3 8 16,0-1-8-16,5-3 0 0,-5 0 9 0,1-1-9 16,-1-7 48-16,4 0 4 0,5-8 2 0,0 0 0 15,0 0-17-15,0 0-3 0,0 0-1 0,0 0 0 16,0 0 8-16,-4-8 2 0,4-4 0 0,0 1 0 15,4-5-23-15,1 0-4 0,4 1 0 0,4-5-1 16,4-3-15-16,1 3 0 0,-1-7 0 0,5-4 0 16,0 0 0-16,5 0-10 0,3-1 2 0,5-3 0 15,0 0-60-15,5 0-11 16,4-8-2-16,8 4-695 0,1 4-138 0</inkml:trace>
        </inkml:traceGroup>
        <inkml:traceGroup>
          <inkml:annotationXML>
            <emma:emma xmlns:emma="http://www.w3.org/2003/04/emma" version="1.0">
              <emma:interpretation id="{346A0C97-BC46-48C0-898A-59424A9BCEAB}" emma:medium="tactile" emma:mode="ink">
                <msink:context xmlns:msink="http://schemas.microsoft.com/ink/2010/main" type="inkWord" rotatedBoundingBox="15764,4080 16692,4039 16745,5244 15817,5285"/>
              </emma:interpretation>
              <emma:one-of disjunction-type="recognition" id="oneOf10">
                <emma:interpretation id="interp50" emma:lang="" emma:confidence="1">
                  <emma:literal>is</emma:literal>
                </emma:interpretation>
                <emma:interpretation id="interp51" emma:lang="" emma:confidence="0">
                  <emma:literal>io</emma:literal>
                </emma:interpretation>
                <emma:interpretation id="interp52" emma:lang="" emma:confidence="0">
                  <emma:literal>us</emma:literal>
                </emma:interpretation>
                <emma:interpretation id="interp53" emma:lang="" emma:confidence="0">
                  <emma:literal>as</emma:literal>
                </emma:interpretation>
                <emma:interpretation id="interp54" emma:lang="" emma:confidence="0">
                  <emma:literal>vs</emma:literal>
                </emma:interpretation>
              </emma:one-of>
            </emma:emma>
          </inkml:annotationXML>
          <inkml:trace contextRef="#ctx0" brushRef="#br0" timeOffset="65399.529">15079 3736 1285 0,'9'-16'56'0,"-9"16"13"0,0 0-55 0,0 0-14 0,0 0 0 0,0 0 0 16,0 0 72-16,0 0 11 0,0 0 2 0,0 0 1 15,0 0-44-15,0 16-9 0,-5-1-1 0,1 9-1 16,4 3-3-16,-9 4-1 0,5 8 0 0,-5 8 0 16,0 11-7-16,5 1 0 0,-5-4-1 0,5-1 0 15,-5 1 10-15,4-9 3 0,5 1 0 0,0-8 0 16,5-4-8-16,-1-3 0 0,5-9-1 0,0 0 0 16,4-3-6-16,-4-8-1 0,4-1 0 0,0-3 0 15,0-8 24-15,5-8 4 0,-1 4 0 0,5-7 1 16,0-5-9-16,0 0-3 0,4-3 0 0,5-4 0 0,0-5-2 15,-5 5-1-15,-4-4 0 0,4-5 0 0,1-3-30 0,3 0 8 16,-3-4-8-16,-1 0 0 0,5 0 0 0,-5-4 9 16,5 0-9-16,0-3 8 0,-1 3-8 15,1 4 0-15,-5 4 0 0,5 7 0 0,-5 5 0 0,5 3 0 16,-9 5 0-16,0 7-11 0,-5 0 11 0,-3 8 0 16,-1 0-9-16,0 4 9 0,-4 4-8 0,-5 4 8 15,9 3-10-15,-8 5 10 0,3 3 0 0,-3 4 0 16,-1 1 0-16,1 3 0 0,-1 0 0 0,-8 0 0 15,-1 1 0-15,1-1-12 0,-5 0 12 0,0 0 12 16,0-7-3-16,-4-1 0 0,-4-4 7 0,4 1 0 16,-5-4 1-16,1-1 0 0,-5-3 11 0,0-1 1 15,4-3 1-15,-4 0 0 0,0-4-17 0,-4 0-3 0,-5-4-1 16,5-4 0 0,-5 4-81-16,0-4-17 0,-4-4-3 0,5 0-1024 0</inkml:trace>
          <inkml:trace contextRef="#ctx0" brushRef="#br0" timeOffset="65549.8754">15408 3275 1681 0,'17'0'74'0,"-8"0"16"0,-9 0-72 0,5 0-18 15,-5 0 0-15,0 0-744 16</inkml:trace>
        </inkml:traceGroup>
        <inkml:traceGroup>
          <inkml:annotationXML>
            <emma:emma xmlns:emma="http://www.w3.org/2003/04/emma" version="1.0">
              <emma:interpretation id="{ACBE3B00-95A2-4801-9703-285F2C09906D}" emma:medium="tactile" emma:mode="ink">
                <msink:context xmlns:msink="http://schemas.microsoft.com/ink/2010/main" type="inkWord" rotatedBoundingBox="18276,4203 20916,4086 20967,5255 18328,5372"/>
              </emma:interpretation>
              <emma:one-of disjunction-type="recognition" id="oneOf11">
                <emma:interpretation id="interp55" emma:lang="" emma:confidence="1">
                  <emma:literal>no</emma:literal>
                </emma:interpretation>
                <emma:interpretation id="interp56" emma:lang="" emma:confidence="0">
                  <emma:literal>No</emma:literal>
                </emma:interpretation>
                <emma:interpretation id="interp57" emma:lang="" emma:confidence="0">
                  <emma:literal>NO</emma:literal>
                </emma:interpretation>
                <emma:interpretation id="interp58" emma:lang="" emma:confidence="0">
                  <emma:literal>not</emma:literal>
                </emma:interpretation>
                <emma:interpretation id="interp59" emma:lang="" emma:confidence="0">
                  <emma:literal>now</emma:literal>
                </emma:interpretation>
              </emma:one-of>
            </emma:emma>
          </inkml:annotationXML>
          <inkml:trace contextRef="#ctx0" brushRef="#br0" timeOffset="67221.8444">17496 3689 1566 0,'9'-4'34'0,"-5"-4"7"0,1-4 2 0,8 5 1 0,-4-5-35 0,4 0-9 16,4 4 0-16,1-3 0 0,4-1 12 0,-5 0 0 16,5-7 0-16,-4 3 0 0,-1 5 0 0,5-5 0 15,0 0 0-15,-4 1 0 0,4-1 8 0,-5 1 3 16,1-5 0-16,-1 8 0 0,-3 5 0 0,-1-1 0 15,0 4 0-15,0 0 0 0,-4 0 6 0,-9 4 2 16,9-8 0-16,-9 8 0 0,8 4-20 0,1 0-11 16,0 4 12-16,-5 4-12 0,1-1 0 0,-1 1 0 15,1 4 0-15,-1 7 0 0,5 4 0 0,-5 4 0 16,1 8 0-16,-5 4 0 0,8 4-11 0,-8 12 11 16,0-1-12-16,0 8 12 0,0 5-11 0,-4-5 11 15,-5 0-10-15,5-3 10 0,-1-5 0 0,-3-3 0 0,-1-1 0 16,0-7 0-16,-4-8 23 0,4 0 10 0,-4-8 3 15,4-3 0-15,-8-1 37 0,3-8 8 0,6-3 2 0,-1-4 0 16,0-1-35-16,5 1-6 0,4-12-2 0,0 0 0 16,0 0-20-16,0 0-5 0,-5-12-1 0,1 1 0 15,4-5-4-15,4-3-1 0,-4-1 0 0,9-7 0 16,-5-4-9-16,10-1 0 0,-6-3 9 0,6-4-9 16,-1 0 0-16,0-8 0 0,9-7 0 0,0-1 0 15,0 5 0-15,8-5 0 0,1 0 0 0,-5 1 0 16,1 11-12-16,4-4-1 0,4 8 0 0,-5-4 0 15,1 4 13-15,4 4-12 0,-4 4 12 0,0 0-12 16,-1 3 0-16,-3 5 1 0,-1 0 0 0,0 3 0 16,-4 5 11-16,0 3 0 0,-4 0 0 0,-1 4 0 0,-4 1 0 0,5 7 0 15,-18 0 0-15,13 11 0 0,5 1 0 16,-10 4 9-16,1 3 0 0,0 8 0 0,-5 1-20 16,5 3-4-16,0 8-1 0,-9 0 0 0,-5 0 16 0,5 4 0 15,5 4 0-15,-1-1 0 0,-4 1 0 0,0 0 0 16,5 0 0-16,-5-4 0 0,4 0 0 0,-4-4 0 15,0-4 0-15,0 4 0 16,0-4-30-16,0-4-3 0,-4 0-1 0,-1-4-1007 0</inkml:trace>
          <inkml:trace contextRef="#ctx0" brushRef="#br0" timeOffset="67904.1605">19729 3623 748 0,'18'-16'67'0,"-14"12"-54"15,1-4-13-15,-1 0 0 0,0 1 152 0,-4-1 28 16,0 0 6-16,0 0 1 15,0 8-88-15,0 0-18 0,0-8-3 0,0 8-1 0,-8-3-13 0,8-1-4 16,0 4 0-16,0 0 0 0,-9 0-21 0,0 4-5 16,-4-1-1-16,4 5 0 15,-4 0-18-15,0 4-4 0,-9 3-1 0,9 5 0 0,4-1-10 0,-4 1 0 16,-5 7 0-16,-8 0 8 0,0 5-8 0,-5 3 0 16,0 8 0-16,-4 0 8 0,-4-4-8 0,8 3 0 15,5 5 0-15,-5-4 0 0,5 0 14 0,4-4 1 16,13-8 0-16,0 4 0 0,0-3 12 0,5-5 2 15,0-4 1-15,8 1 0 0,5-5-30 0,-5 4-12 0,0-3 1 16,10-4 0-16,3-5 11 0,1-3 16 0,-10 4-4 0,1-8-1 16,4 0 3-16,5-1 1 0,4-3 0 0,0-3 0 15,-9-1 29-15,9-8 5 0,13 0 2 0,0 4 0 16,-4-7-16-16,4 3-3 0,0-3-1 0,9-5 0 16,-5 1 2-16,-3-5 1 0,-1 1 0 0,4-1 0 15,1-3-34-15,-1-4-12 16,-4 0 0-16,0-4 0 0,-4 0 12 0,-5-1 0 15,-8-3 12-15,4 0-12 0,-9 0 16 0,4 0-3 0,1 0-1 0,0 4 0 16,-10 4-12-16,-3 4 0 0,-10 3 0 0,-3 1 0 16,-6 4 0-16,-3-1-10 0,-5 1 10 0,4 3-8 0,-4-4 8 15,1 5 0-15,-10-1-9 0,4 5 9 16,6-1-40-16,3 4-4 0,-4 4-1 0,0 0 0 16,-4 0-123-16,-1 0-24 0,1 4-4 0</inkml:trace>
        </inkml:traceGroup>
        <inkml:traceGroup>
          <inkml:annotationXML>
            <emma:emma xmlns:emma="http://www.w3.org/2003/04/emma" version="1.0">
              <emma:interpretation id="{C91B7976-FBE6-4DBF-A3EC-2DCE5FC5E055}" emma:medium="tactile" emma:mode="ink">
                <msink:context xmlns:msink="http://schemas.microsoft.com/ink/2010/main" type="inkWord" rotatedBoundingBox="22689,3649 25685,3516 25756,5118 22759,5251"/>
              </emma:interpretation>
              <emma:one-of disjunction-type="recognition" id="oneOf12">
                <emma:interpretation id="interp60" emma:lang="" emma:confidence="1">
                  <emma:literal>this</emma:literal>
                </emma:interpretation>
                <emma:interpretation id="interp61" emma:lang="" emma:confidence="0">
                  <emma:literal>thin</emma:literal>
                </emma:interpretation>
                <emma:interpretation id="interp62" emma:lang="" emma:confidence="0">
                  <emma:literal>thins</emma:literal>
                </emma:interpretation>
                <emma:interpretation id="interp63" emma:lang="" emma:confidence="0">
                  <emma:literal>thig</emma:literal>
                </emma:interpretation>
                <emma:interpretation id="interp64" emma:lang="" emma:confidence="0">
                  <emma:literal>This</emma:literal>
                </emma:interpretation>
              </emma:one-of>
            </emma:emma>
          </inkml:annotationXML>
          <inkml:trace contextRef="#ctx0" brushRef="#br0" timeOffset="74913.8052">22686 2870 172 0,'0'0'16'0,"0"0"-16"15,0 0 0-15,14-8 0 0,-6 8 214 0,-8 0 40 16,0 0 8-16,13-4 2 0,1 0-142 0,-6 4-28 16,-8 0-6-16,0 0 0 15,0 0-36-15,0 0-6 0,0 8-2 0,0 8 0 0,-4-1-8 0,0 5-3 16,-5 7 0-16,-4 8 0 0,0 4 2 0,-9 12 0 15,0 11 0-15,-5 8 0 0,-3 1-12 0,-1 3-3 16,-4 4 0-16,-5 4 0 0,1 0 10 0,-5-1 2 16,-4 1 0-16,-5 8 0 0,5-8-7 0,4-4-1 15,-4-8 0-15,8 0 0 0,1-7-12 0,8-13-2 16,9 1-1-16,0-8 0 16,5-8-37-16,3-4-8 0,10-3-2 0,-5-9-575 15,5-11-115-15</inkml:trace>
          <inkml:trace contextRef="#ctx0" brushRef="#br0" timeOffset="74532.7227">21945 3767 806 0,'0'0'36'0,"0"0"7"15,0 0-35-15,0 0-8 0,0 0 0 0,0 0 0 0,0 0 71 0,0 0 12 16,0 0 2-16,0 0 1 0,9-4-36 0,-1 4-7 16,-3-4-2-16,4 0 0 0,-1 4-13 0,1 0-2 15,0-4-1-15,0 4 0 0,8-4 10 0,-4 4 1 16,5-4 1-16,4 1 0 0,-5 3 6 0,10-4 1 15,-5 0 0-15,0 0 0 0,4-4-12 0,0 4-3 16,1-4 0-16,3 1 0 0,1 3-6 0,0-4-2 16,8 4 0-16,-8-4 0 0,0 4-21 0,-1 0 0 15,1-3 0-15,-5-1 0 0,-4 4-12 0,0 0-8 16,-4 0 0-16,-1 4-1 16,1-4-59-16,-5 4-12 0,0 0-3 0,-4 0-588 0</inkml:trace>
          <inkml:trace contextRef="#ctx0" brushRef="#br0" timeOffset="75908.9363">23476 2819 1278 0,'0'0'56'0,"13"-4"12"16,-4-7-54-16,0 7-14 0,-9 4 0 0,0 0 0 15,0 0 83-15,0 0 13 0,4-8 4 0,-4 8 0 0,0 0-60 0,0 0-12 16,0 0-3-16,-9 12 0 0,-4-1 18 0,4 1 3 16,-4 4 1-16,5 3 0 0,-6 8-29 0,1 5-6 15,0 3 0-15,0 8-1 0,-5 7-11 0,5 5 8 16,-4-1-8-16,-1 9 8 0,1 3-8 0,-1 0-16 15,0 5 4-15,-4 3 1 0,-4-8 19 0,4 0 3 16,0 1 1-16,-8-1 0 0,3-8-12 0,1 1 0 16,-5-8 0-16,5-1 0 0,-5-7 24 0,5-4 4 15,-5-4 0-15,5-7 0 0,0-5-5 0,4-3-1 16,-5-1 0-16,18-7 0 0,5-1-8 0,0-3-2 16,-1 0 0-16,-3-4 0 0,8-4-12 0,0 0 0 15,0 0 0-15,-5-8 0 0,5 0 0 0,-4-3 8 16,-1-1-8-16,5-4 0 0,5 1 0 0,4-5 0 15,4-3 0-15,0-1 0 0,4-3 19 0,5 4 1 16,0-5 0-16,0-3 0 0,5 4-20 0,-1 0 0 16,5-1 0-16,-5 5 0 0,5 0-15 0,-5 3 0 0,-4 1 0 15,0 7 0-15,-5 8 15 0,1 0 0 0,-1 8 0 16,-3 0-9-16,-1 4 9 0,0 7 0 0,-4 1 0 0,-5 7-8 16,0 1 8-16,5-1 0 0,-4 0-9 0,-1 5 9 15,5-1-16-15,-5-4 2 0,5 1 0 0,0-1 0 16,0-3 2-16,4-5 0 0,-5 1 0 0,10-4 0 15,0-1 12-15,-1-7 0 0,1 0 0 0,4 0 0 16,-5-4 0-16,1 0 13 0,4 0-2 0,4-8-1 16,0 0-2-16,-4-3 0 0,5-5 0 0,3 4 0 15,-3-3-8-15,-1-5 0 0,-4 1 0 0,4-8 0 16,0-1 25-16,-4 1 3 0,5 4 1 0,-5-5 0 16,0 1-21-16,-5 7-8 0,1 1 0 0,-1 3 9 15,-4 5 3-15,-4 3 0 0,-4 4 0 0,-5 4 0 0,0 0-4 0,0 0 0 16,4 12 0-16,0-1 0 0,-4 5-8 0,0 3 0 15,0 5 0-15,0-1 0 16,5 1 0-16,-1-1 0 0,1 0 0 0,-1 1 0 0,5-5 0 0,-1 1-11 16,1-5 3-16,4-3 0 0,1 0 8 0,-1-4 0 15,-9-1 8-15,5 1-8 16,0-4 8-16,-1 0-8 0,-8-4 8 0,0 0-8 0,0 0 0 0,14-8 8 16,8 4-8-16,-5 0 0 0,-8 1 15 0,4-5-2 15,0-4 0-15,0 0 0 0,5-3-5 0,-1-1 0 16,1 1-8-16,4-1 12 15,4-7-12-15,1-1 8 0,-1 1-8 0,5-5 0 0,-1 1 0 0,5 4 0 16,-4-5 0-16,0 1 0 0,4 4 0 0,0 3 0 0,0-3 0 0,5 7 0 16,-5 5 0-16,-5 3 0 0,10 0 0 0,-14 0 0 15,-8 4 0-15,-1 0 0 0,5 4 0 0,0 0 0 16,-9 8 0-16,1-4 0 0,-1 4 0 0,0 4 0 16,4-1 8-16,-8 1-8 0,0 0 0 0,0 3 0 15,4 1 0-15,-4 3 0 0,-5 1 0 0,0-5 0 16,-4 5 0-16,0-4 0 0,0 3 0 0,-4-3 0 15,-5 3 51-15,0-3 10 0,1-5 3 0,-10 5 0 16,1-4-52-16,-1-1-12 0,-4 1 0 0,0 0 0 16,-4 0 39-16,-9-1 5 0,0 1 0 0,-9-4 1 15,0 0-37-15,0-1-8 0,-9 1 0 0,1-4 0 16,-1-8-38-16,0 4-4 0,5-4-1 0,-9 0 0 16,5 0-149-16,8-7-29 0,0 3-7 0,4-4 0 15</inkml:trace>
          <inkml:trace contextRef="#ctx0" brushRef="#br0" timeOffset="76053.4858">24270 3100 1782 0,'0'0'39'0,"0"0"8"0,0 0 1 0,9 0 3 0,4-4-41 0,-4 0-10 15,0 4 0-15,4 0-526 0,0-4-107 0</inkml:trace>
        </inkml:traceGroup>
      </inkml:traceGroup>
    </inkml:traceGroup>
    <inkml:traceGroup>
      <inkml:annotationXML>
        <emma:emma xmlns:emma="http://www.w3.org/2003/04/emma" version="1.0">
          <emma:interpretation id="{0FF06537-6C3B-44AE-8EC6-7D8DF3816F60}" emma:medium="tactile" emma:mode="ink">
            <msink:context xmlns:msink="http://schemas.microsoft.com/ink/2010/main" type="paragraph" rotatedBoundingBox="2106,7235 28443,5995 28645,10303 2309,11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5B143-FA77-445C-8066-052FA738256E}" emma:medium="tactile" emma:mode="ink">
              <msink:context xmlns:msink="http://schemas.microsoft.com/ink/2010/main" type="line" rotatedBoundingBox="2103,6974 26802,6106 26888,8566 2189,9435"/>
            </emma:interpretation>
          </emma:emma>
        </inkml:annotationXML>
        <inkml:traceGroup>
          <inkml:annotationXML>
            <emma:emma xmlns:emma="http://www.w3.org/2003/04/emma" version="1.0">
              <emma:interpretation id="{44A4B6D2-3C21-42CB-9439-DCD3C235ABD8}" emma:medium="tactile" emma:mode="ink">
                <msink:context xmlns:msink="http://schemas.microsoft.com/ink/2010/main" type="inkWord" rotatedBoundingBox="2124,7567 6570,7411 6604,8388 2158,8544"/>
              </emma:interpretation>
              <emma:one-of disjunction-type="recognition" id="oneOf13">
                <emma:interpretation id="interp65" emma:lang="" emma:confidence="1">
                  <emma:literal>means</emma:literal>
                </emma:interpretation>
                <emma:interpretation id="interp66" emma:lang="" emma:confidence="0">
                  <emma:literal>mean</emma:literal>
                </emma:interpretation>
                <emma:interpretation id="interp67" emma:lang="" emma:confidence="0">
                  <emma:literal>mean,</emma:literal>
                </emma:interpretation>
                <emma:interpretation id="interp68" emma:lang="" emma:confidence="0">
                  <emma:literal>mean:</emma:literal>
                </emma:interpretation>
                <emma:interpretation id="interp69" emma:lang="" emma:confidence="0">
                  <emma:literal>mean)</emma:literal>
                </emma:interpretation>
              </emma:one-of>
            </emma:emma>
          </inkml:annotationXML>
          <inkml:trace contextRef="#ctx0" brushRef="#br0" timeOffset="77842.6555">1377 7008 1094 0,'-8'-8'48'0,"8"8"11"0,-5-4-47 0,1 0-12 16,4 0 0-16,-9 0 0 0,0 0 118 0,5 0 22 16,8-3 4-16,1-1 0 0,-1 0-93 0,5-4-19 0,-9 1-4 0,13-1-1 15,0 0-27-15,5 0 8 0,-10 1-8 0,6-5 0 16,-1 1 12-16,4 3-4 0,-3 0 0 0,-6 0 0 15,10 9 2-15,-5-5 0 0,-4-4 0 0,4 4 0 16,-4 4-10-16,4-3 0 0,-4 7 0 0,4 0 0 16,0 0 0-16,-4 3 0 0,4 5-12 0,4 8 12 15,1-1 0-15,-5 9 0 0,0 3 0 0,-4 8 12 16,4 0-36 0,0 4-8-16,-8 4 0 0,-1 4-1 0,1 4 25 0,-5-8 8 0,-5 3 0 0,1 1 0 15,-9-4 0-15,4 4 17 0,-4-4-1 0,4 0-1 16,0-12 25-16,-8-4 6 0,3 1 1 0,1-9 0 15,5 1 3-15,-6-1 1 0,6-7 0 0,8-4 0 0,-14 3-29 16,14-11-6-16,0 0 0 0,0 0-1 0,0 0-5 16,0-11-1-16,5-1 0 0,4-4 0 0,-9-3-9 0,4-5 0 15,5-3-10-15,4 0 10 0,0-1 0 0,5-3 15 16,-1-4-2-16,-4 4 0 0,0-8 4 0,5 8 1 16,13-4 0-16,-14 3 0 0,10 1-18 0,3 0 0 15,-3 4 8-15,3 3-8 0,-3 1-9 0,-1 3-6 16,5 5-1-16,-1-1 0 0,1 5 16 0,0 3 0 15,-5 4 0-15,5 4 0 0,-9 4 0 0,4 7-9 16,-4 5 9-16,-4 4-8 0,-5 3 0 0,0 4 0 16,-9 8 0-16,1 0 0 0,-5 4 8 0,0 0 0 15,-9 0 0-15,0 8 0 0,0-4 0 0,-4 0 0 16,0-4 0-16,0-4 0 0,0 0 0 0,0-7 8 0,-1-1-8 16,6-4 8-16,8-7-8 0,-9-1 0 0,0-3 0 15,9-8 0-15,0-4 8 0,0 0-8 0,0 0 8 0,0 0-8 16,0-12 12-16,9 1-1 0,0-5-1 0,4-7 0 15,-4-1 5-15,4-11 1 0,4 0 0 0,5-8 0 16,-4-4-16-16,-1-3 11 0,1-1-11 0,8 4 10 16,5-4-10-16,0 5 0 0,-1 3 0 0,1 8 0 15,-5 0 0-15,1 11 0 0,3 1-10 0,-3 7 10 16,-1 4 0-16,-4 9 20 0,-4 3-4 0,-1 7 0 16,-4 5-3-16,5 8-1 0,-1-1 0 0,1 8 0 15,-1 1-12-15,-8 3 8 0,-4 8-8 0,-1-4 0 16,5 4 0-16,-9-4 0 0,-5 0 0 0,5 0-10 15,-4 0-38-15,0 0-7 0,-1-7-1 0,-4-1-1 16,9-4-131-16,0-3-25 0</inkml:trace>
          <inkml:trace contextRef="#ctx0" brushRef="#br0" timeOffset="78338.6442">3338 7366 1724 0,'0'0'38'0,"0"0"8"0,0 0 2 0,0 0 0 0,0 0-39 0,0 0-9 0,0 0 0 0,9 0 0 15,4 0 39-15,1-4 5 0,-1 1 2 0,0-5 0 16,0 0-5-16,9 0-1 0,-13-4 0 0,8 1 0 16,-3-1-8-16,3 0-3 0,1-7 0 0,-1 3 0 15,1-7-13-15,-1 3-4 0,5 5 0 0,-13-5 0 16,9-3-12-16,-5 3 9 0,-5-3-9 0,1 3 8 16,-4 1-8-16,-1 3 0 0,-4 1 9 0,0 3-9 15,0-7 8-15,-9 7-8 0,5 0 10 0,-5 0-10 16,0 1 17-16,1-1-2 0,-6 4-1 0,6 0 0 15,-10 5-14-15,5 3 0 0,0 0 0 0,0 0 0 16,-1 0-8-16,-3 3 8 0,-5 5 0 0,4 4 0 0,5 0-8 16,-9-1 8-16,-4 5 0 0,4 0 0 0,4 3 0 15,1 4 0-15,-5 1 12 0,4 3-3 0,1 4-9 0,-1 1 12 16,1 3-12-16,-1 0 12 0,5-4-4 0,4 4-8 16,0 0 12-16,5 0-4 0,4 0-8 0,0-7 0 15,4-1 0-15,1 4 0 0,4-7-9 0,4 3-4 16,0-8-1-16,5 1 0 15,-1-8-172-15,1-1-34 0,17 1-8 0,4-8 0 0</inkml:trace>
          <inkml:trace contextRef="#ctx0" brushRef="#br0" timeOffset="78720.2124">4097 7074 1213 0,'0'0'53'0,"0"0"12"0,9-4-52 0,-9 4-13 0,0 0 0 0,0 0 0 15,0 0 139-15,0 0 25 0,-9-8 4 0,9 8 2 16,-8 0-85-16,-10 0-17 0,5 4-3 0,-5 4-1 16,1-4-36-16,-1 4-8 0,5-1-2 0,0 5 0 15,0 0-18-15,0 3 0 0,-5-3 8 0,5 8-8 16,-5 3 0-16,5 4 0 0,-4 1 8 0,-1-1-8 16,1 4 0-16,3 0-12 0,1 4 1 0,0 0 1 15,0-7-9-15,9 3-1 0,-5-4-1 0,9-3 0 16,0-9 21-16,-5 1 0 0,5-8-9 0,0-8 9 15,0 0 0-15,9 0 0 0,0 0 0 0,0-8 0 16,0 0 15-16,-1-8 6 0,5 5 2 0,1-5 0 16,-1-3 17-16,0-5 3 0,0 1 1 0,5-4 0 0,-1-1-26 15,1-3-5-15,-5-4-1 0,0 0 0 0,13 0 2 16,-4 0 0-16,0 7 0 0,0 1 0 0,-4 0-14 0,4 7 0 16,-5 5 0-16,1 11-10 0,-5 4 10 0,0 4 0 15,0 0 0-15,0 7 8 0,-4 9-8 0,-4 3 0 16,-1 4 8-16,0 1-8 0,1-1-12 0,-5 0-8 15,4 5 0-15,-4-1-1 16,5 0-39-16,3-4-7 0,-3-3-1 0,-1-1-878 0</inkml:trace>
          <inkml:trace contextRef="#ctx0" brushRef="#br0" timeOffset="79075.2395">4536 6844 1094 0,'31'-8'48'0,"-18"4"11"0,0 4-47 0,-4 4-12 0,-5 0 0 0,14 0 0 16,8 4 216-16,-8 3 42 0,-18 1 8 0,4 4 2 15,14 7-157-15,-5 0-31 0,0 1-7 0,-9 3-1 16,1 0-43-16,-1 1-9 0,5-5-1 0,-13 4-1 16,-5 1-18-16,0-5 0 0,18 4 0 0,-9-3 0 15,-13-5 0-15,4 1 0 0,9-9-12 0,4 5 3 16,5-4 9-16,-9-12 0 0,-13 4 0 0,13-4 0 15,13 4 31-15,-13-4 1 0,-13 0 1 0,9-4 0 16,8-8-8-16,-4 0-1 0,-4-3-1 0,-1-1 0 16,1-7-13-16,8-1-2 0,14-3-8 0,-10 0 12 15,-8-1 1-15,9 9 0 0,9-5 0 0,4 9 0 0,-9-5-13 16,-4 13 0-16,4-1 0 0,0 4 0 0,9 0 0 16,-9 8 0-16,-13 8 0 0,4-1 0 0,10 9 0 0,-10-1 0 15,-8 5 0-15,-1 7 0 0,1-4-16 0,4 0-7 16,0 1-1-16,-5 3 0 15,-3-4-179-15,8 1-36 0</inkml:trace>
          <inkml:trace contextRef="#ctx0" brushRef="#br0" timeOffset="79489.1356">5782 6766 1094 0,'0'0'97'0,"-4"0"-77"0,-1-8-20 0,5 8 0 16,0 0 105-16,-8-4 18 0,-1-4 3 0,0 4 1 15,9 4-25-15,-9-4-5 0,-8 4-1 0,-1-3 0 16,5-5-33-16,0 8-7 0,0 4-2 0,0 3 0 15,-14 1-37-15,10 0-7 0,8 4-2 0,-4-1 0 16,-5 5-8-16,1 0 0 0,4-1 0 0,4 1 0 16,0-1 0-16,0 1 0 0,-4 0 0 0,9-1 0 0,4-3 0 0,0 0 0 15,-14-1 0-15,19 1 0 0,12 0-9 0,-8-1 9 16,-9 1 0-16,0 0 0 0,5 0 0 0,8 3 0 16,4 1 0-16,-4-1 0 0,-8 5 17 0,4 3 4 15,4 1 1-15,0 7 0 0,-9 0 22 0,1 4 4 16,-5 0 0-16,0 4 1 0,4-4 23 0,-8 4 5 15,-5 0 1-15,5-4 0 0,4-3-31 0,0-5-7 16,-14-4 0-16,10 1-1 0,-5-5-39 0,5 1-18 16,-1-12 2-16,-3 3-800 15,-5-3-160-15</inkml:trace>
        </inkml:traceGroup>
        <inkml:traceGroup>
          <inkml:annotationXML>
            <emma:emma xmlns:emma="http://www.w3.org/2003/04/emma" version="1.0">
              <emma:interpretation id="{CC2CAFD3-027C-45AC-93F6-064BAA4A81D2}" emma:medium="tactile" emma:mode="ink">
                <msink:context xmlns:msink="http://schemas.microsoft.com/ink/2010/main" type="inkWord" rotatedBoundingBox="10799,7417 12084,7372 12131,8706 10846,8752"/>
              </emma:interpretation>
              <emma:one-of disjunction-type="recognition" id="oneOf14">
                <emma:interpretation id="interp70" emma:lang="" emma:confidence="0">
                  <emma:literal>n</emma:literal>
                </emma:interpretation>
                <emma:interpretation id="interp71" emma:lang="" emma:confidence="0">
                  <emma:literal>N</emma:literal>
                </emma:interpretation>
                <emma:interpretation id="interp72" emma:lang="" emma:confidence="0">
                  <emma:literal>,</emma:literal>
                </emma:interpretation>
                <emma:interpretation id="interp73" emma:lang="" emma:confidence="0">
                  <emma:literal>.</emma:literal>
                </emma:interpretation>
                <emma:interpretation id="interp74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92845.3367">10073 7128 1335 0,'-18'8'59'0,"10"-4"13"0,-6 0-58 0,6 0-14 0,8-4 0 0,0 0 0 15,0 0 60-15,0 0 10 0,0 0 2 0,0 0 0 16,0-16-35-16,0 5-6 0,4-9-2 0,0 1 0 16,5-1 9-16,0-3 2 0,-5-1 0 0,5 5 0 0,4-8-3 0,1 3 0 15,-6-3 0-15,5 3 0 16,-4 1-7-16,4-4-2 0,1 3 0 0,-6 5 0 0,5-1-7 0,-4 1-1 15,4-1-1-15,1 1 0 0,-1 3-11 0,0 1-8 16,4-1 9-16,1 4-9 0,4 5 0 0,0-1 0 16,0 4 0-16,0 0 0 0,4-4 0 0,-4 8 0 15,0 0 0-15,0 8 0 0,0 0 0 0,0 7 0 16,-5 5 0-16,1 7 0 0,-5 4 0 0,0 4 0 16,-8 12 9-16,-1 4-9 0,-8 7 24 0,-1 9-1 15,-8 3 0-15,-5 4 0 0,5 0 13 0,-4 0 4 16,-5 0 0-16,4 0 0 0,-4-7-12 0,5-5-3 15,-5 1 0-15,4-5 0 0,1-11-12 0,4-4-2 16,-5-4-1-16,5-4 0 0,4-8-10 0,-4-3 12 0,4-5-12 0,0-3 12 16,5-5-12-16,-5-3 0 0,5-8 9 0,-5 0-9 15,9 0 0-15,-4-12 0 16,-5-7 0-16,9-4 0 0,9-9 0 0,-5-7 8 0,9-4-8 0,0-11 0 16,5-5 0-16,8-7 0 0,-4-4 0 0,5-8 0 15,-1 0 0-15,5 0-10 0,8 0 10 0,5-4 0 16,0 4-14-16,4 8 4 0,-4 3 1 0,9 5 0 15,-1 7 9-15,-4 5-10 0,1 7 10 0,-1 8-10 16,-4 4 10-16,-5 7 8 0,-8 5-8 0,4 7 11 16,-4 4-11-16,-5 12 10 0,1 0-10 0,3 8 10 15,-8-1-10-15,0 9 0 0,0 3 0 0,0 12 0 16,-4 0 9-16,-5 8-9 0,0 8 10 0,0 4-10 16,-9-5 23-16,1 9-2 0,-5-1 0 0,-5 9 0 0,5-5 5 15,-4 0 1-15,-9 1 0 0,0 3 0 0,0 0-10 0,-5-7-1 16,0-1-1-16,-4-3 0 0,5-8-15 0,4 0 0 15,-5-4 8-15,5-4-8 16,-4-8-108-16,8-4-24 0,0-7-4 0,5-9-964 16</inkml:trace>
        </inkml:traceGroup>
        <inkml:traceGroup>
          <inkml:annotationXML>
            <emma:emma xmlns:emma="http://www.w3.org/2003/04/emma" version="1.0">
              <emma:interpretation id="{BAF13CD1-3C1E-4F33-860E-3D178AB1FEA1}" emma:medium="tactile" emma:mode="ink">
                <msink:context xmlns:msink="http://schemas.microsoft.com/ink/2010/main" type="inkWord" rotatedBoundingBox="13042,7812 14263,7457 14436,8053 13215,8408"/>
              </emma:interpretation>
              <emma:one-of disjunction-type="recognition" id="oneOf15">
                <emma:interpretation id="interp75" emma:lang="" emma:confidence="1">
                  <emma:literal>=</emma:literal>
                </emma:interpretation>
                <emma:interpretation id="interp76" emma:lang="" emma:confidence="0">
                  <emma:literal>_</emma:literal>
                </emma:interpretation>
                <emma:interpretation id="interp77" emma:lang="" emma:confidence="0">
                  <emma:literal>E</emma:literal>
                </emma:interpretation>
                <emma:interpretation id="interp78" emma:lang="" emma:confidence="0">
                  <emma:literal>I</emma:literal>
                </emma:interpretation>
                <emma:interpretation id="interp79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93591.3886">12403 7008 576 0,'0'0'51'0,"-9"0"-41"0,0 0-10 0,5 0 0 15,-5-4 183-15,9 4 34 0,-4-4 7 0,4 4 2 16,0 0-114-16,0 0-24 0,-9-4-4 0,9 4 0 16,0 0-32-16,0 0-5 0,0 0-2 0,0 0 0 15,0 0-4-15,0 0-1 0,0 0 0 0,0 0 0 16,9-4 0-16,4 0-1 0,0 4 0 0,9-4 0 15,-5 4-1-15,10 0 0 0,-1-4 0 0,9 4 0 16,0 4 2-16,5-4 0 0,-1 4 0 0,14-4 0 16,-5-4-11-16,9 4-1 0,-4 4-1 0,4-4 0 15,-9-4-27-15,5 4 0 0,-5-4 0 0,0 0 0 16,-4-3 0-16,0 3 0 0,0 0 0 0,0 0 0 16,-9-4 0-16,-9 8 0 0,0-4 0 0,-8 4 0 15,4 0 0-15,-5 0 10 0,5 0-10 0,-4 4 10 16,-1-4-10-16,1 4 0 0,-5-8-10 0,0 4 10 15,1 4-33-15,-6 0-1 0,1-8 0 16,-9 4 0-16,0 0-136 0,0 0-27 0</inkml:trace>
          <inkml:trace contextRef="#ctx0" brushRef="#br0" timeOffset="93930.2821">12363 7417 1382 0,'0'0'61'0,"0"0"13"0,0 0-59 0,0 0-15 0,0 0 0 0,0 0 0 15,0 0 76-15,0 0 13 0,0 0 3 0,0 0 0 16,9 4-35-16,0-4-6 0,-9 0-2 0,13 0 0 15,0 0 1-15,0 0 0 0,-4-4 0 0,4 4 0 16,-4 0 2-16,4 0 0 0,5 4 0 0,-1-4 0 16,-4 0-20-16,9 4-3 0,0 0-1 0,4 0 0 15,5 3 7-15,0-3 1 0,4 0 0 0,9-4 0 16,0 0-36-16,4 0 0 0,0-4 0 0,9 0 0 16,-4 1-48-16,8-5-16 0,-4 0-3 15,9-4-970-15</inkml:trace>
        </inkml:traceGroup>
        <inkml:traceGroup>
          <inkml:annotationXML>
            <emma:emma xmlns:emma="http://www.w3.org/2003/04/emma" version="1.0">
              <emma:interpretation id="{6EDC8CCF-A265-489B-A111-6A4AB3FAB0DD}" emma:medium="tactile" emma:mode="ink">
                <msink:context xmlns:msink="http://schemas.microsoft.com/ink/2010/main" type="inkWord" rotatedBoundingBox="15443,6640 17261,7108 16739,9136 14921,8669"/>
              </emma:interpretation>
              <emma:one-of disjunction-type="recognition" id="oneOf16">
                <emma:interpretation id="interp80" emma:lang="" emma:confidence="0">
                  <emma:literal>PJ</emma:literal>
                </emma:interpretation>
                <emma:interpretation id="interp81" emma:lang="" emma:confidence="0">
                  <emma:literal>PQ</emma:literal>
                </emma:interpretation>
                <emma:interpretation id="interp82" emma:lang="" emma:confidence="0">
                  <emma:literal>Ps</emma:literal>
                </emma:interpretation>
                <emma:interpretation id="interp83" emma:lang="" emma:confidence="0">
                  <emma:literal>P.</emma:literal>
                </emma:interpretation>
                <emma:interpretation id="interp84" emma:lang="" emma:confidence="0">
                  <emma:literal>Pos</emma:literal>
                </emma:interpretation>
              </emma:one-of>
            </emma:emma>
          </inkml:annotationXML>
          <inkml:trace contextRef="#ctx0" brushRef="#br0" timeOffset="94542.1943">14723 6384 1360 0,'-4'-12'60'0,"4"12"13"0,0 0-58 0,4-4-15 16,-4-4 0-16,0 8 0 0,0 0 117 0,0 0 21 16,0 0 4-16,0 0 1 0,0 0-46 0,0 0-9 15,0 0-1-15,5 12-1 0,-5 0-38 0,-5 3-7 16,1 5-1-16,4-1-1 0,0 5-15 0,-4-1-2 16,-1 8-1-16,1 4 0 0,0 8 8 0,-5 4 2 15,0 0 0-15,0 11 0 0,-4 5-10 0,4 3-1 16,-4 4-1-16,0 4 0 0,0-4 10 0,0 1 3 15,-5-1 0-15,5 4 0 0,-5 0-5 16,5-8-1-16,-9-3 0 0,5-1 0 0,-1-7-11 0,1-1-3 16,-1-7 0-16,5 0 0 0,0-8-12 0,0-4 0 15,4-4 0-15,0-7 0 0,0-9 0 0,0-3-15 16,5 0 2-16,0-8 0 16,4-4-35-16,0 0-6 0,0 0-2 0,0-16 0 15,0-7-144-15,4-5-30 0</inkml:trace>
          <inkml:trace contextRef="#ctx0" brushRef="#br0" timeOffset="95023.913">14447 6676 1580 0,'0'-23'70'0,"0"15"14"15,4 0-67-15,1-4-17 0,4 1 0 0,-1-9 0 16,6 8 77-16,-1-7 12 0,4-4 3 0,1-1 0 0,8 1-33 0,0-1-7 16,-4 1 0-16,5 0-1 0,3-1-6 0,-3 1-1 15,3-1 0-15,6 5 0 0,-1-5-28 0,0 5-5 16,-5-1-2-16,6-3 0 0,-1 4 2 0,0 3 0 16,4-4 0-16,-4 1 0 0,5 7-2 0,4-7 0 15,0 7 0-15,4-3 0 0,0-1-1 0,0 4-8 16,5 4 12-16,-5 5-4 0,5 3-8 0,-9 3 8 15,0 5-8-15,-9 4 8 0,-5-4-8 0,-3 3 0 16,-10 5 0-16,1 0 0 0,-9-1 0 0,-1 1 0 16,1 3 0-16,-9 1 8 0,0-1 12 0,-4 5 3 15,-1 3 0-15,-3 0 0 0,-5 1-3 0,-5 3-1 16,-8-4 0-16,-9 8 0 0,-1 0-11 0,-7 0-8 16,-1-3 9-16,-5 3-9 0,1-4 0 0,-4 0 0 15,-1-8 0-15,-4 5-10 0,9 3 10 0,-5-12 0 16,-4 1 0-16,0-4 0 0,4-1 0 0,-4 1-13 0,9-5 5 15,0 1 8 1,-1-4-120-16,6 0-16 0,3 0-3 0</inkml:trace>
          <inkml:trace contextRef="#ctx0" brushRef="#br0" timeOffset="95840.0344">15926 7121 1263 0,'0'0'56'0,"0"0"12"0,0 0-55 0,0 0-13 0,0 0 0 0,0 0 0 16,0 0 128-16,0 0 22 0,8-4 5 0,1 0 1 16,0 4-58-16,4 0-11 0,-4 0-3 0,4 0 0 0,5 4-57 0,-5-4-12 15,0 4-3-15,0-4 0 0,-4 4-12 0,-9-4 0 16,4 7 0-16,-4-7 0 0,5 8 0 0,-5-8-8 16,0 0 8-16,0 12-13 0,0-4 13 0,0 3 0 15,-9-3 0-15,-4 0 0 0,-1 0 0 0,1-4 0 16,5 3 0-16,-6-3 0 0,6 0 22 0,-6 0-2 15,6 0-1-15,3 0 0 0,-3-4 1 0,8 0 1 16,-5-8 0-16,1 4 0 0,-1-4-4 0,5 1-1 16,0-9 0-16,0 4 0 0,0-3-16 0,0-1 8 15,9-3-8-15,0 3 0 0,0 0 0 0,4 1 0 16,0-1 0-16,0 5 0 0,5 3 0 0,-10 4 0 16,1 0 0-16,0 4 0 0,4 0 8 0,0 8-8 15,1 3 12-15,-1 5-12 0,0 4 8 0,0 7-8 16,-4-4 0-16,4 1 0 0,-4-1 8 0,4 4-8 15,-4 1 0-15,-1-5 0 0,-3-7 0 0,4 3 0 16,-5 1 0-16,-4-5 0 0,4-3 0 0,-4-12 0 16,0 0 0-16,0 0 0 0,-4 8 23 0,-5-4 1 0,5 0 0 15,-5-1 0-15,0-6-24 0,-4-1 0 0,-4 0 0 0,-1-4 0 16,5-4 0-16,0 1 0 0,0-1 0 0,-1 0 0 16,1-3 0-16,0 3 0 0,4 0 0 0,5 0 0 15,-5-3 0-15,9 3 0 0,4 0 0 0,1 1 0 16,-5 3-15-16,4 0-4 0,5 0-1 0,-9 8 0 15,0 0-13-15,9-4-3 0,-5 4-1 0,9 0-655 16,1 0-130-16</inkml:trace>
        </inkml:traceGroup>
        <inkml:traceGroup>
          <inkml:annotationXML>
            <emma:emma xmlns:emma="http://www.w3.org/2003/04/emma" version="1.0">
              <emma:interpretation id="{140532F1-ED98-4E33-A7D5-D883E3EAB838}" emma:medium="tactile" emma:mode="ink">
                <msink:context xmlns:msink="http://schemas.microsoft.com/ink/2010/main" type="inkWord" rotatedBoundingBox="17971,6955 19054,6917 19122,8840 18039,8878"/>
              </emma:interpretation>
              <emma:one-of disjunction-type="recognition" id="oneOf17">
                <emma:interpretation id="interp85" emma:lang="" emma:confidence="0">
                  <emma:literal>of</emma:literal>
                </emma:interpretation>
                <emma:interpretation id="interp86" emma:lang="" emma:confidence="0">
                  <emma:literal>g</emma:literal>
                </emma:interpretation>
                <emma:interpretation id="interp87" emma:lang="" emma:confidence="0">
                  <emma:literal>go</emma:literal>
                </emma:interpretation>
                <emma:interpretation id="interp88" emma:lang="" emma:confidence="0">
                  <emma:literal>G</emma:literal>
                </emma:interpretation>
                <emma:interpretation id="interp89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97056.6586">18154 6352 460 0,'0'0'41'0,"0"0"-33"15,9-7-8-15,-5-1 0 0,-4 0 262 0,0 0 50 16,0-4 11-16,5 1 1 0,-5-1-216 0,0 0-43 16,-5-3-9-16,5 3-1 0,-8-4-30 0,3 5-5 15,-3-5-2-15,-6 1 0 0,1-1 26 0,-4 8 4 16,-5-4 2-16,0 9 0 0,-5-5 1 0,-3 8 0 15,-1 0 0-15,-4 4 0 0,4 0-19 0,-4 3-3 16,0 1-1-16,0 8 0 0,0-1-8 0,0 5-3 16,0-1 0-16,0 9 0 0,-5-1 3 0,5 0 0 15,-5 8 0-15,1 4 0 0,4 8-20 0,0-4 0 16,0 0 0-16,4 4 0 0,0-4 0 0,5 3 0 16,4 1 0-16,0 0 0 0,5-8 0 0,3 0 0 15,1-4 0-15,4-4 0 0,5-7 0 0,4 3-9 16,-4-7 9-16,8-1 0 0,5-3 0 0,4-5 0 15,0-3 0-15,13-4 11 0,1-12-11 0,4 0 0 16,4-3 0-16,8-5 0 0,1-3 0 0,5-5 0 16,3 1 0-16,5-4 0 0,-4-5 0 0,0-3-14 15,-5 4 5-15,4-8 1 0,6-4 20 0,-10 0 5 0,0-4 1 16,-4-3 0-16,-5 3-7 0,1 4-2 0,-9 0 0 0,-5 0 0 16,-4 4-9-16,-5 0 12 0,1 4-12 0,-5 8 12 15,-4 7-4-15,4 5 0 0,-9 3 0 0,1 0 0 16,4 5-8-16,-9 7 0 0,0 0 0 0,0 0 0 15,0 0 0-15,0 0 0 0,4 11 0 0,-4 5 0 16,0 3 0-16,0 1 0 0,-4 7 0 0,4-3 0 16,-9-1 0-16,4 0 0 0,-3 5 0 0,-1-5 0 15,-4 4 0-15,0 1 0 0,-1-1 0 0,-3 4 0 16,-1 0 21-16,-4 4 9 0,0 1 2 0,-4 6 0 0,0 5-16 0,-5 4-2 16,0 4-1-16,5 3 0 0,0 1-13 0,-5 3 0 15,5 0 0-15,-5 12 0 0,5-3 0 0,-5-1 0 16,5-4 0-16,-9 0 0 0,4-11 0 15,0 0 0-15,-4-1 0 0,-4-3 0 0,3 0 8 0,1-1-8 16,5-3 11-16,-1-4-11 0,0-8 0 0,0 4 0 16,5-8 0-16,4 1 0 0,-4-5 0 0,8 0 0 15,1-3 9-15,4-5-9 0,4-3 12 0,0-5-3 16,0 1-1-16,5-4 0 0,0-4-8 0,4-4 0 16,0 0 0-16,0 0 0 0,0 0 0 0,0 0 0 15,0 0 0-15,0 0 0 0,0-8 0 0,4-4 0 16,0 1 0-16,-4-5 0 0,0 4 0 0,0-3 0 15,0-1 9-15,5 0-9 0,-5 1 0 0,0 3 0 0,4 0 0 16,0 1 0-16,-4-5 0 0,5 4 0 0,4 1 0 16,-5-1 0-16,9 0 0 0,-4 1 0 0,0 3 0 0,4-4-8 15,0 0 8-15,0 1-13 0,5-1 5 0,-9 0 8 16,-1-3-11-16,1-1 11 0,4-3-8 0,5 3 8 16,-5 0 0-16,5 1 0 0,-1-5 0 0,5 1 0 15,-4-1 0-15,3 1 0 0,-3-1 0 0,8-3 0 16,-4 3 0-16,5 1 0 0,-1-4 8 0,0-1-8 0,5 5 0 0,-5-5 0 15,5 5 0-15,0-5 0 16,4 5 0-16,-4 3 0 0,-1 5 0 0,1 7-12 16,-9 4 12-16,0 4 0 0,-5 3 0 0,5 9 0 15,-9-4 0-15,1 3 0 0,-1 5 0 0,-4 3 8 0,-1 1-8 16,1 3 9-16,4-4-9 0,-4 1 10 0,0-1-10 0,0 0 0 16,-5-3 0-16,5-1 0 0,0 1-8 0,4-4-8 15,-5-1 0-15,6-3-805 16,3-8-161-16</inkml:trace>
        </inkml:traceGroup>
        <inkml:traceGroup>
          <inkml:annotationXML>
            <emma:emma xmlns:emma="http://www.w3.org/2003/04/emma" version="1.0">
              <emma:interpretation id="{07D01D95-3286-4B30-AE88-5EE325754A39}" emma:medium="tactile" emma:mode="ink">
                <msink:context xmlns:msink="http://schemas.microsoft.com/ink/2010/main" type="inkWord" rotatedBoundingBox="21880,6437 26745,5897 26909,7377 22044,7918"/>
              </emma:interpretation>
              <emma:one-of disjunction-type="recognition" id="oneOf18">
                <emma:interpretation id="interp90" emma:lang="" emma:confidence="1">
                  <emma:literal>where</emma:literal>
                </emma:interpretation>
                <emma:interpretation id="interp91" emma:lang="" emma:confidence="0">
                  <emma:literal>w here</emma:literal>
                </emma:interpretation>
                <emma:interpretation id="interp92" emma:lang="" emma:confidence="0">
                  <emma:literal>W here</emma:literal>
                </emma:interpretation>
                <emma:interpretation id="interp93" emma:lang="" emma:confidence="0">
                  <emma:literal>u here</emma:literal>
                </emma:interpretation>
                <emma:interpretation id="interp94" emma:lang="" emma:confidence="0">
                  <emma:literal>U here</emma:literal>
                </emma:interpretation>
              </emma:one-of>
            </emma:emma>
          </inkml:annotationXML>
          <inkml:trace contextRef="#ctx0" brushRef="#br0" timeOffset="98431.9553">21252 6255 979 0,'0'0'87'0,"0"-12"-70"15,0-3-17-15,0 3 0 0,0 4 105 0,4 0 18 0,-4 8 3 0,0 0 1 16,5-11-23-16,-5 11-5 0,0 0-1 0,0 0 0 16,0-8-29-16,0 8-5 0,0 0-2 0,0 0 0 15,0 0-30-15,0 0-7 0,0 0-1 0,0 0 0 16,-5 19-11-16,1 1-2 0,-1 11-1 0,1 8 0 15,-5 8 13-15,5 3 2 0,-1 1 1 0,1 12 0 16,0-1 3-16,-1-4 1 0,5-7 0 0,0 4 0 16,0-8-14-16,5-5-2 0,-1-6-1 0,0-1 0 15,1-12-13-15,-1 0 0 0,-4 1 0 0,5-9-10 16,3-7 10-16,-3 0 0 0,-1 0 0 0,-4-8 0 16,9 0 0-16,-9 0 0 0,9 0 8 0,4-8-8 15,4 0 16-15,1-3-2 0,-1-1 0 0,1-8 0 16,4 1 6-16,-4-8 0 0,3-1 1 0,6-3 0 15,-1-12-5-15,0 0-2 0,1 0 0 0,3 0 0 0,-3-3-14 16,-1 3 9-16,0 0-9 0,5 8 8 0,-9 7-8 0,4 5 0 16,-4 4-10-16,-4 7 10 0,-1 0 0 0,-3 12 0 15,-6 0 0-15,1 12 0 16,0 0-9-16,0 3 9 0,-1 9-8 0,1 3 8 0,0 4-10 0,-5 4 10 16,1 4-12-16,-1 0 12 0,1 0-16 0,3 0 3 15,-3-4 1-15,4-4 0 0,-1-3 12 0,1-5 0 16,0-3 0-16,0-5-9 0,-1-3 9 0,1-4 11 15,0-4-3-15,0 0 0 0,4-4 20 0,0-4 3 16,5 0 1-16,-1-4 0 16,1-4 0-16,4-3 0 0,0-5 0 0,-1-3 0 0,1 3-9 0,0-7-2 0,0 4 0 15,0-5 0-15,-4-3-10 0,-1-4-3 16,1 0 0-16,4-4 0 0,-5-4-8 0,5 0-11 16,0-4 3-16,-4-3 0 0,4 3-13 0,-5-4-3 0,1 0 0 0,-1 1 0 31,1 3-179-31,-5 4-36 0,5-39-7 0,-10 35-2 0</inkml:trace>
          <inkml:trace contextRef="#ctx0" brushRef="#br0" timeOffset="99606.4017">23213 5557 1638 0,'0'0'36'0,"0"-12"7"0,-5-3 1 0,1-1 3 0,0 0-38 0,-1 5-9 15,1-5 0-15,0 4 0 0,-5-3 72 0,4 7 13 16,5-4 3-16,0 8 0 0,0 4-48 0,0 0-10 16,0 0-2-16,0 0 0 0,0 0-28 0,0 0 0 15,0 12 0-15,5 11 0 0,4 1 0 0,-9 11 0 16,4 12 0-16,-4 11 0 0,0 9 28 0,-4 7 0 0,-5 8 0 16,0 11 0-16,0-3 0 0,-4 3-1 0,-5 1 0 15,1 0 0-15,-1-9-17 0,-4-7-10 0,-4-4 12 0,-5-3-12 16,5-5 8-16,-5-11-8 0,5-5 0 0,4-7 0 15,9-8 8-15,-5-4-8 0,1-11 0 0,4-4 0 16,4-5 33-16,0 1 3 0,5-8 1 0,4-4 0 16,-9-4-7-16,5-8-2 0,-1 4 0 0,5-7 0 15,0-9-14-15,5-3-3 0,-1-8-1 0,9-4 0 16,5-8-10-16,4-3 0 0,0-5 0 0,8-4 0 16,1 1 0-16,4-1 0 0,0 5 0 0,0 3 0 15,0 4 0-15,0 8 0 0,-4 8 0 0,4 4 0 16,-8 7 0-16,-1 5 0 0,-4-1 0 0,0 12 0 15,-9 4 0-15,0 12-11 0,5 0 1 0,-10 7 0 0,6 1 10 16,-6 7-10-16,1 8 10 0,0 4-10 0,0 0 10 16,-1 4-12-16,1 0 12 0,0 4-12 15,9-8-19-15,-5-4-4 0,-4-4-1 0,8 0 0 16,1-7-8-16,4-5-1 0,0-3-1 0,-1-1 0 0,1-3 37 0,5-4 9 16,3-4 0-16,1 0 0 0,0-4 20 0,0-4 7 15,4 0 1-15,0-4 0 0,0-4-20 0,0-3-8 16,-4 3 0-16,4-8 8 0,-9 5-8 0,5-5 0 15,-5 1 0-15,5-1 0 0,0-3 0 0,-10 0 0 16,-3-9 11-16,-5 1-11 0,0 4 18 0,0-4-2 16,1-4-1-16,-1-1 0 0,-4 1-7 0,-1-4 0 15,1 0-8-15,-4 0 12 0,-5 8-12 0,0 0 8 16,0 0-8-16,-5 4 0 0,1 7 0 0,-1 4 8 16,-3 1-8-16,3 7 0 0,5 8 0 0,-9 4-16 15,-8 0 3-15,-1 8 1 0,-4 7 12 0,-4 4 13 0,-5 9-2 0,1 3-1 16,-1-4-10-16,-4 4-11 0,4 8 3 0,0-4 0 15,1 0 8-15,8-8 0 0,0 4-9 0,4-4 9 16,5 1 0-16,4-9 0 0,5 0 0 0,4-3 0 16,4-5 0-16,5-3 0 0,4-4 0 0,5-4 0 15,8 0 0-15,0-4 0 0,5-8 0 0,4 0 0 16,5-4 0-16,4-3 0 0,0-1 0 0,4-3 0 16,-4-5 13-16,8-3 1 0,5 0 0 0,0-1 0 15,-8-3-1-15,3 0 0 0,1 4 0 0,4 3 0 16,-13 5-5-16,0 11 0 0,-9 0-8 0,4 4 12 0,-4 12 0 15,-4 0 0-15,-13 4 0 0,-1 3 0 0,1 9 16 0,-5-1 4 16,4 4 0-16,-3-7 0 16,-6 7-77-16,6 0-15 0,-1 1-4 0,4-5 0 15,5 1 52-15,-4-1 12 0,8-4 0 0,9 1 0 0,-4-4 0 0,4-5 0 16,4-7 0-16,1 0 0 0,-1-8 0 0,1-4 0 16,-5 1 0-16,5-1 0 0,-1-4 48 0,0-4 13 15,1-7 3-15,-1 0 0 0,5-5-52 0,0 1-12 16,0-8 0-16,4 0 0 0,-4-4-13 0,0 0-6 15,-4-4-1-15,3-4 0 0,-12-4 20 0,0 1 0 16,-5-1 0-16,1-3 0 0,-6-1 12 0,1 8 7 16,-8 0 1-16,-6 12 0 0,-3 4-20 0,-1 12 0 15,-13-1 0-15,5 8 0 0,-5 5 0 0,-8 3 0 16,-5 4 0-16,-5 11 0 0,-8 13 0 0,0 3 0 0,-4 4 0 16,-5 12 0-16,0 0 0 0,0 4 0 0,5 0 0 15,-1 3 0-15,5-7 16 0,4 0-1 0,14 0 0 0,-1-4 0 16,9 0-15-16,1-4 0 0,8 0 0 0,4-4 0 15,0-3-14-15,10-5 1 0,-1 0 0 0,4-3 0 32,1-1-41-32,4-7-8 0,4 0-2 0,9-4-682 0,-4-1-137 0</inkml:trace>
        </inkml:traceGroup>
      </inkml:traceGroup>
      <inkml:traceGroup>
        <inkml:annotationXML>
          <emma:emma xmlns:emma="http://www.w3.org/2003/04/emma" version="1.0">
            <emma:interpretation id="{7F9EF9E3-EF39-4CA6-B635-BADD50A5971E}" emma:medium="tactile" emma:mode="ink">
              <msink:context xmlns:msink="http://schemas.microsoft.com/ink/2010/main" type="line" rotatedBoundingBox="2441,9455 28548,8226 28645,10303 2538,11533"/>
            </emma:interpretation>
          </emma:emma>
        </inkml:annotationXML>
        <inkml:traceGroup>
          <inkml:annotationXML>
            <emma:emma xmlns:emma="http://www.w3.org/2003/04/emma" version="1.0">
              <emma:interpretation id="{6DA3EEEE-1EC0-4E42-94AB-693D0A941563}" emma:medium="tactile" emma:mode="ink">
                <msink:context xmlns:msink="http://schemas.microsoft.com/ink/2010/main" type="inkWord" rotatedBoundingBox="2457,9798 5515,9654 5597,11389 2538,11533"/>
              </emma:interpretation>
              <emma:one-of disjunction-type="recognition" id="oneOf19">
                <emma:interpretation id="interp95" emma:lang="" emma:confidence="0">
                  <emma:literal>pig</emma:literal>
                </emma:interpretation>
                <emma:interpretation id="interp96" emma:lang="" emma:confidence="0">
                  <emma:literal>p, of</emma:literal>
                </emma:interpretation>
                <emma:interpretation id="interp97" emma:lang="" emma:confidence="0">
                  <emma:literal>p, q</emma:literal>
                </emma:interpretation>
                <emma:interpretation id="interp98" emma:lang="" emma:confidence="0">
                  <emma:literal>Pig</emma:literal>
                </emma:interpretation>
                <emma:interpretation id="interp99" emma:lang="" emma:confidence="0">
                  <emma:literal>p, %</emma:literal>
                </emma:interpretation>
              </emma:one-of>
            </emma:emma>
          </inkml:annotationXML>
          <inkml:trace contextRef="#ctx0" brushRef="#br0" timeOffset="100967.7325">1790 9468 1202 0,'0'0'53'0,"0"0"11"0,0-11-51 0,0 7-13 16,0-4 0-16,0 0 0 0,0 8 84 0,0 0 13 16,0-8 3-16,0 8 1 0,0 0-9 0,0 0-1 15,0 0-1-15,0 0 0 0,0 0-21 0,0 0-4 16,0 0-1-16,0 0 0 0,0 8-14 0,-5 4-3 15,-3 0-1-15,8 3 0 16,-5 5-28-16,5-1-6 0,-4 8 0 0,4 5-1 0,-9-1-11 0,9 4 0 16,4 0 9-16,1 8-9 0,-1 4 0 0,1 3 0 15,-5 1 0-15,4 12 0 0,0-1 0 0,-4 0 0 16,0 5 0-16,0-1 0 0,0-4 0 0,-4 5 0 16,0-1 0-16,4-4 8 0,-9-7-8 0,4-8 0 15,1-1 0-15,0-7 8 0,-1-7 0 0,1-5 0 0,4-8 0 0,0 1 0 16,0-8 0-16,0-5 0 0,0-7 0 0,0 0 0 15,0 0-8-15,0 0 0 0,0 0 0 0,0 0 0 16,9-7 0-16,-5-5 9 0,0 0-9 0,-4-7 0 16,0-1 20-16,0-3-2 0,0-1-1 0,-4-3 0 15,4-4-17-15,-4-4 0 0,4-8-11 0,0-4 11 16,0 0 0-16,0 1 0 0,0-5 12 0,4-12-3 16,0 1-9-16,1-4-12 0,-1-4 2 0,5-4 1 15,0-1 1-15,8 5 0 0,1-4 0 0,4 0 0 16,0 4-7-16,4 4-1 0,-4-1 0 0,18 5 0 15,-10 3 16-15,14 5-9 0,-9 7 9 0,5 4-8 0,-5 4 8 16,4 4 0-16,-8 4 0 0,4 3 0 16,-4 5 0-16,-1 4 0 0,1-1 0 0,-4 4 0 0,3 5 0 0,1 3 0 15,-5 8 0-15,1 0 0 0,3 0 0 0,-8 8 0 16,0 3-8-16,-4 5 8 0,-5 0 0 0,0 3 0 16,-13 1 0-16,9 3 8 0,-9 0-8 0,0 5 0 15,-9-1 8-15,5 4-8 0,-5-3 10 0,-9 3-2 16,1-4-8-16,-1 8 12 0,-4-4-12 0,0 1-12 15,-4-1 3-15,0-4 0 16,4 0-1-16,-5 1 0 0,1-9 0 0,-5 5-1030 0</inkml:trace>
          <inkml:trace contextRef="#ctx0" brushRef="#br0" timeOffset="101833.6001">2422 9344 756 0,'0'0'16'0,"0"0"4"0,0 0 1 0,0 0 0 15,0 0-21-15,0 0 0 0,0 0 0 0,0 0 0 0,0 0 41 0,0 0 4 16,-9 7 1-16,0 1 0 0,9-8 39 0,-9 4 8 16,9-4 2-16,-4 8 0 0,4-8-33 0,0 0-6 15,-5 4-2-15,5-4 0 0,0 0-22 0,0 0-5 16,0 0-1-16,0 0 0 0,-8 4-26 0,8-4 8 15,-9 4-8-15,9-4 0 0,-9 0 21 0,9 0-1 16,0 3 0-16,-13 5 0 0,9 0 12 0,-5 4 1 16,0-1 1-16,-4 1 0 0,4 4-6 0,-4-1 0 15,0 1-1-15,-5 3 0 0,-4 1-15 0,-4-1-2 16,0 1-1-16,-1 3 0 0,-8 5-9 0,0-5 0 16,9 0 0-16,-14 5 0 0,5-5 0 0,-4 1 12 15,8-1-12-15,0-7 12 0,1-1-4 0,3-3 0 16,5 0 0-16,-4-9 0 0,13-3-8 0,-5 0-14 15,5-7 3-15,9-1-556 0,4-8-111 0</inkml:trace>
          <inkml:trace contextRef="#ctx0" brushRef="#br0" timeOffset="102627.8619">3071 9878 1094 0,'0'0'97'0,"0"0"-77"15,0 0-20-15,0 0 0 0,0 0 158 0,0 0 28 16,0 0 6-16,9 8 0 0,-1-4-93 0,-3-1-19 16,-5-3-4-16,9 8-1 0,-5 0-29 0,0 4-6 15,1-4 0-15,-1 7-1 0,1 1-22 0,-1 3-4 16,-4-3-1-16,-4 3 0 0,-1 5 0 0,1 3-1 15,-9-4 0-15,4 5 0 0,0-5-11 0,-4 4-11 16,-5-3 3-16,1-5 0 0,4 5 8 0,-5-1 0 16,1-3 0-16,-1-1-8 15,5 1-24-15,-5-1-5 0,1-7-1 0,4-1-605 0,4-3-121 16</inkml:trace>
          <inkml:trace contextRef="#ctx0" brushRef="#br0" timeOffset="103520.2984">4317 9464 518 0,'0'0'46'0,"0"0"-37"16,0 0-9-16,0 0 0 0,-5-7 160 0,5 7 31 15,0-8 5-15,0-4 2 0,-4 4-103 0,0 1-21 16,8-9-4-16,-4 4-1 0,-4-3-21 0,4-1-5 15,-5 0-1-15,5 1 0 0,0-5-4 0,-4 5-1 16,0-5 0-16,-5 5 0 0,4-1-3 0,-3 0-1 16,3 5 0-16,-4-1 0 0,1 0-7 0,-1 5-2 0,5-1 0 15,-5 8 0-15,-4-4-8 0,4 0-1 0,0 4-1 16,0 4 0-16,-4 0-14 0,0 4 9 0,0-1-9 0,-5 5 8 16,1 4-8-16,-5 3 0 0,0 1 0 0,0 7 0 15,0-4 0-15,0 9 12 0,0-1-12 0,0 4 12 16,0 4-12-16,0-4 0 0,5 0 0 0,4 0 0 15,-1-4 0-15,6-3 0 0,-1-1-12 0,4 0 12 16,1-7 0-16,4-5 0 0,0 1 0 0,4-4 0 16,5-1 0-16,4-3 0 0,5-4-9 0,-1-4 9 15,1 0 0-15,4-4-8 0,0-4 8 0,0-7 0 16,9-1-14-16,-1-3 1 0,5-1 0 0,-4-3 0 16,4-5 13-16,0 1 0 0,0 0 0 0,0-4-9 15,-8 3 20-15,3-3 4 0,6-4 1 0,-6 0 0 0,-8 0-16 16,5-4 0-16,-1 4 0 0,0 0 0 0,-4 0 24 15,-4-1 1-15,-5 1 1 0,4 8 0 0,5 0 15 0,-9 7 3 16,-4 5 1-16,-4 3 0 0,3 4-23 0,-3 4-5 16,-5 4-1-16,0 0 0 0,0 0-4 0,0 12-2 15,0 0 0-15,-5 3 0 0,-3 5-10 0,-1 3 0 16,4 1 0-16,1-1 0 0,0 4 0 0,-5 1 0 16,0 3 0-16,5 0 0 0,-1 4 0 0,-3-4 0 0,-10 8 0 0,5 4 0 15,4-4 0-15,-4 12 0 16,-9 0 9-16,4 7-9 0,1 4 8 0,-1 1-8 15,1-1 10-15,-5 8-10 0,4-3 9 0,1-5-9 16,-1 0 8-16,1 1-8 0,-5-5 0 0,4-3 0 16,5 0 0-16,0-1 0 0,-5-7 0 0,5-12 0 15,4-8 0-15,1-3 0 0,-1-1 0 0,0-3 8 16,5-9-8-16,-1 1 0 0,5-4 0 0,0-8 8 0,0 0-8 0,0 0 0 16,0-12 0-16,9-7 0 0,0-1 8 0,4-7-8 15,0-4 9-15,5-4 0 0,-1-4 0 0,5 0 0 16,0 0 0-16,4-4 0 0,1 8 0 0,4-1 0 15,-5 5-1-15,5 12 0 0,-10-1 0 0,6 9 0 16,8 3-8-16,-9 8 12 0,-8 0-12 0,4 11 12 16,4 1-12-16,-4 4 0 0,-4-1 0 0,-5 5 0 15,0-1 0-15,0 5 0 0,13-5 0 0,-8 1 0 16,-9-5-42-16,4 5-1 0,9-8 0 0,0-1-1044 16</inkml:trace>
        </inkml:traceGroup>
        <inkml:traceGroup>
          <inkml:annotationXML>
            <emma:emma xmlns:emma="http://www.w3.org/2003/04/emma" version="1.0">
              <emma:interpretation id="{B3228831-086E-41F5-B1E5-1616FCCC8077}" emma:medium="tactile" emma:mode="ink">
                <msink:context xmlns:msink="http://schemas.microsoft.com/ink/2010/main" type="inkWord" rotatedBoundingBox="7430,10026 9675,9921 9716,10799 7472,10905"/>
              </emma:interpretation>
              <emma:one-of disjunction-type="recognition" id="oneOf20">
                <emma:interpretation id="interp100" emma:lang="" emma:confidence="1">
                  <emma:literal>are</emma:literal>
                </emma:interpretation>
                <emma:interpretation id="interp101" emma:lang="" emma:confidence="0">
                  <emma:literal>ave</emma:literal>
                </emma:interpretation>
                <emma:interpretation id="interp102" emma:lang="" emma:confidence="0">
                  <emma:literal>ore</emma:literal>
                </emma:interpretation>
                <emma:interpretation id="interp103" emma:lang="" emma:confidence="0">
                  <emma:literal>arc</emma:literal>
                </emma:interpretation>
                <emma:interpretation id="interp104" emma:lang="" emma:confidence="0">
                  <emma:literal>orre</emma:literal>
                </emma:interpretation>
              </emma:one-of>
            </emma:emma>
          </inkml:annotationXML>
          <inkml:trace contextRef="#ctx0" brushRef="#br0" timeOffset="105446.0134">7357 9511 748 0,'0'0'33'0,"0"0"7"0,-9 4-32 0,9-4-8 16,0 0 0-16,0 0 0 0,0 0 235 0,0 0 45 16,0 0 8-16,0 0 3 0,0 0-125 0,0 0-25 15,0 0-5-15,0 0 0 0,-8-4-61 0,-5 0-12 16,4 0-3-16,4-3 0 0,-3-1-40 0,-1 0-8 16,-4 0-1-16,-1 0-1 0,1 1-10 0,-4 3 0 15,4-4 0-15,-5 0 0 0,-4 4 0 0,5 0 0 16,-5 4-8-16,0 0 8 0,0 8 0 0,-5-4-9 15,6 0 9-15,-6 4 0 0,1 3-11 0,-5 1 11 16,0 4-10-16,1 3 10 0,3-3 0 0,-3 7 0 16,-5 5-8-16,4 3 8 0,5-4 0 0,4 8 10 15,0 0-2-15,9 4 0 0,-1 0-8 0,6 4 0 16,-1 0 0-16,9 0 0 0,0-4-12 0,0 0 3 16,4-8 0-16,1-4 0 15,3-3-31-15,1-9-5 0,9 1-2 0,-1-8 0 16,5-4 14-16,9-8 2 0,0-4 1 0,-1-12 0 0,5-3 30 0,5-4 15 0,-5-8-2 15,4-4 0-15,-3 0-23 0,-1-4-5 0,0 0-1 0,4-4 0 16,-4 4 26-16,0-4 5 0,-4 1 1 0,0-5 0 16,-5 8-16-16,-4 0 0 0,0 4 0 0,-4 4 0 15,4 8 23-15,-9 3-2 0,-4 13 0 0,4-1 0 16,-9 8 1-16,-4 4 0 0,9 8 0 0,-5 11 0 16,1 1-10-16,-1 7-3 0,-4 8 0 0,0 0 0 15,-4 4-9-15,4 4 0 0,-5-4 0 0,5 4 0 16,0 0-18-16,0 0-2 0,5-8-1 0,-1 0-687 15,-4-8-138-15</inkml:trace>
          <inkml:trace contextRef="#ctx0" brushRef="#br0" timeOffset="105757.3287">7743 9308 691 0,'0'0'61'0,"0"0"-49"15,0 0-12-15,13 12 0 0,-4 0 276 0,0 7 53 16,4 9 11-16,5-1 1 0,-1 0-211 0,-4 4-42 16,5 1-9-16,0 3-2 0,3 4-39 0,-3-4-8 15,-5 4-2-15,5-4 0 0,-9-4-28 0,-1 4 0 16,-3-7 0-16,-1 3 0 0,-13-12 0 0,5 5-13 16,4-5 4-16,-4-3 1 0,-5-1 8 0,0-7 14 15,5 0-3-15,4-8-1 0,0 0 34 0,0 0 6 0,0 0 2 0,0 0 0 16,0-12-8-16,0-7-2 0,0-9 0 0,8-3 0 15,-3-4-13-15,12-4-2 0,1 0-1 0,4-8 0 16,0 1-10-16,4-5-1 0,9 0-1 0,0-3 0 16,0 3-14-16,5 8 0 0,-5 0-12 0,4-4 12 31,-8 4-121-31,0 4-18 0,0 4-3 0</inkml:trace>
          <inkml:trace contextRef="#ctx0" brushRef="#br0" timeOffset="106104.1704">8647 9663 2404 0,'0'0'53'0,"0"0"11"0,0 0 3 0,9 8 0 0,-9-8-54 0,13 0-13 16,-4 0 0-16,8-4 0 0,1-4 21 0,-1-3 2 15,5-5 0-15,0-3 0 16,-4-1-43-16,4 1-9 0,-9-9-2 0,9 5 0 0,-9-4 10 0,-4 3 1 15,0 1 1-15,-5 3 0 0,0-3 19 0,1 3 17 0,-5 1-3 0,-5 3-1 16,1 1 26-16,0-1 5 16,-5 1 0-16,0 3 1 0,0 4-17 0,-4 0-4 15,-4 8-1-15,-1-4 0 0,5 4-23 0,-9 8 0 16,0 4 0-16,0 3 8 0,0 1 3 0,0 7 1 16,-4 5 0-16,-5 3 0 0,9 0-12 0,-4 4 0 15,0 4 0-15,4 0 0 0,0-4 0 0,4 0 0 16,5 4 0-16,0 0 8 0,4 0-8 0,5-3 10 0,-1-5-10 15,10 4 10-15,3-4-10 0,1 0-12 0,9-7 2 16,4-1 1 0,-5-3-96-16,10-9-19 0,8-3-4 0,0-4-916 0</inkml:trace>
        </inkml:traceGroup>
        <inkml:traceGroup>
          <inkml:annotationXML>
            <emma:emma xmlns:emma="http://www.w3.org/2003/04/emma" version="1.0">
              <emma:interpretation id="{0B82DFE6-F94B-4742-B7F9-8F6F143EB2D0}" emma:medium="tactile" emma:mode="ink">
                <msink:context xmlns:msink="http://schemas.microsoft.com/ink/2010/main" type="inkWord" rotatedBoundingBox="11518,9226 14441,9088 14514,10637 11591,10775"/>
              </emma:interpretation>
              <emma:one-of disjunction-type="recognition" id="oneOf21">
                <emma:interpretation id="interp105" emma:lang="" emma:confidence="1">
                  <emma:literal>both</emma:literal>
                </emma:interpretation>
                <emma:interpretation id="interp106" emma:lang="" emma:confidence="0">
                  <emma:literal>booth</emma:literal>
                </emma:interpretation>
                <emma:interpretation id="interp107" emma:lang="" emma:confidence="0">
                  <emma:literal>botch</emma:literal>
                </emma:interpretation>
                <emma:interpretation id="interp108" emma:lang="" emma:confidence="0">
                  <emma:literal>broth</emma:literal>
                </emma:interpretation>
                <emma:interpretation id="interp109" emma:lang="" emma:confidence="0">
                  <emma:literal>boteh</emma:literal>
                </emma:interpretation>
              </emma:one-of>
            </emma:emma>
          </inkml:annotationXML>
          <inkml:trace contextRef="#ctx0" brushRef="#br0" timeOffset="106780.7249">11007 8954 748 0,'-4'-16'67'0,"0"8"-54"16,-9 0-13-16,4-3 0 0,4-1 145 0,1-8 27 16,0 1 4-16,-1-1 2 0,5 1-105 0,0-4-21 15,0-5-4-15,9 5 0 0,-5-4-29 0,1 3-6 16,-1-3-1-16,5 7 0 0,0-3 16 0,-5 7 2 15,5 5 1-15,-5 3 0 0,5 0 29 0,-9 8 5 0,0 0 2 16,0 0 0-16,9 8 2 0,0 4 1 0,-5 7 0 0,0 12 0 16,5 4-25-16,-9 8-5 0,4 4 0 0,-4 8-1 15,0 3-10-15,-4 5-1 0,0 7-1 0,-5 0 0 16,-4 4-7-16,0-4 0 0,-1 0-1 0,1 1 0 16,-4-9 0-16,-1-3 0 0,1-5 0 0,-5 1 0 15,4-8 15-15,1-8 3 0,-1 0 1 0,1-8 0 16,3-4-18-16,1-7-3 0,4-9-1 0,1 5 0 15,-1-8-6-15,4-1-2 0,5-7 0 0,0 0 0 16,0 0 0-16,0 0 0 0,5-11 0 0,4-5 0 16,-1 1-8-16,6-9-11 0,-1-3 3 0,9-4 0 15,0-1 8-15,4-3 0 0,5-4 0 0,-1 0 0 0,1-4 0 16,4 1 0-16,5-5 0 0,4 0-8 0,-1 8-1 16,1 4 0-16,-4 4 0 0,4 3 0 0,-5 5 9 0,1 11-10 15,-1 1 10-15,-4 11-10 0,-8 3 2 0,-1 13 0 16,-9 0 0-16,-3 11 0 0,-6 8 8 0,1 4 0 15,-9 4 0-15,-4 4 0 0,-1-4 0 0,-8 7 0 16,-9-3 0-16,-4 4 0 0,4-4 0 0,-4-1 0 16,-5-7 0-16,0 0-8 0,-4 0-5 0,0-7-1 15,-4-5 0-15,3-4 0 16,-3-3-154-16,4-8-32 0,-5-5-5 0,5-7-2 16,0-7 56-16,0-1 11 0,4-8 3 0,9-3-578 0</inkml:trace>
          <inkml:trace contextRef="#ctx0" brushRef="#br0" timeOffset="107329.4452">12139 9316 1094 0,'0'0'97'16,"0"0"-77"-16,0 0-20 0,-8 0 0 0,-6-4 177 0,6 4 32 15,3-7 7-15,-4 3 0 0,5 0-88 0,0 0-17 16,-5 4-4-16,9 0-1 0,0 0-67 0,0 0-14 16,-4 4-2-16,-10 4-1 0,1-1-14 0,-4 5-8 15,-5 4 10-15,0 7-10 0,0-3 12 0,0 7-3 16,0 0-1-16,0 4 0 0,5-3-8 0,3-1 12 15,1 0-12-15,0 1 12 0,4-5-12 0,5 0 0 16,4-7 0-16,4 3 0 0,1-7-18 0,-1 0 1 16,5-4 0-16,4-4 0 0,5-4 3 0,-1 0 1 15,1-4 0-15,4-4 0 0,-1-4 13 0,1 0 0 16,0-3 0-16,0 3 0 0,5-7 16 0,3 7 7 16,-3-4 1-16,3 1 0 0,-3-1 12 0,-5 4 2 15,4-3 1-15,0-1 0 0,-8 1-28 0,-1-5-11 16,1 5 8-16,-5-1-8 0,-4 0 0 0,0 5 0 15,-5-1 0-15,-4 0 0 0,-4 1 8 0,-1 3-8 0,-8 0 8 16,4 4-8-16,-8-4 12 0,-5 4-4 0,0 0 0 16,0 1 0-16,-4 3 0 0,4-4 0 0,-5 4 0 15,10-4 0 1,4 0-41-16,-1 0-9 0,-3 0-2 0,4-4-700 0,0 0-141 0</inkml:trace>
          <inkml:trace contextRef="#ctx0" brushRef="#br0" timeOffset="107588.6786">12460 9215 1728 0,'0'0'153'0,"-14"4"-122"16,1-4-31-16,5 0 0 0,8 0 99 0,0 0 13 16,0 0 4-16,0 0 0 0,0 0-67 0,0-8-13 15,8 0-2-15,5-4-1 0,1 1-33 0,3-5-14 16,1 1 1-16,8-1 0 16,0 4-19-16,5-3-4 0,0-1-1 0,4 4 0 0,0-3 22 0,-4 3 5 15,4 4 1-15,-4-3 0 0,4 3 22 0,-5 0 5 16,-3 0 1-16,-1 0 0 0,0 1 2 0,-4 3 1 15,-4-4 0-15,4 4 0 16,-5-4-119-16,1 0-24 0</inkml:trace>
          <inkml:trace contextRef="#ctx0" brushRef="#br0" timeOffset="107919.7002">12898 8661 288 0,'0'-27'12'0,"-4"15"4"0,0 0-16 0,-1-7 0 16,5 3 0-16,0 5 0 0,0-1 344 0,0 4 67 15,5 0 13-15,-5 8 2 0,0 0-266 0,0 0-52 16,0 0-12-16,-5 16-1 0,5 7-34 0,-4 12-6 15,4 4-2-15,-9 12 0 16,-4 0-7-16,0 7-2 0,-5 5 0 0,-4 3 0 0,-4 4-15 0,0-4-3 16,4 5-1-16,-5-1 0 0,1-8-13 0,4-7-2 15,0-1-1-15,5-3 0 0,-5-8-9 0,4-4 0 16,1-4 0-16,-1-4 0 16,5-3-26-16,4-9-7 0,-4-3-2 0,4-5 0 15,9-11-167-15,0 0-34 0,0 0-6 0</inkml:trace>
          <inkml:trace contextRef="#ctx0" brushRef="#br0" timeOffset="108304.7839">13407 8314 1936 0,'0'0'86'0,"0"0"18"0,0 0-84 0,0 0-20 0,0 0 0 0,0 0 0 15,9 8 58-15,-5 3 7 0,1 1 2 0,-5 4 0 16,4 3-31-16,1 12-7 0,-1 5-1 0,-4 14 0 16,0 5-20-16,-4 7-8 0,4 8 0 0,-5 8 9 15,-4 0-9-15,-8 4 10 0,-1 4-10 0,-4 4 10 16,0-8 1-16,1-8 0 0,-1 0 0 0,-5-8 0 0,5-3-3 0,0-13 0 16,0-3 0-16,1-4 0 0,-1-8-8 0,0-8 10 15,4-3-10-15,5-9 10 0,0 1 3 0,0-8 1 16,4-8 0-16,0 0 0 0,5-8 11 0,-1-4 3 15,5-3 0-15,5-5 0 0,-1-3-15 0,5-1-2 16,4-7-1-16,5 0 0 0,4-4-10 0,4 0 0 16,5 0 0-16,4 0 0 0,4 0 0 0,-4 3 0 15,0 5 8-15,-4 8-8 0,0 7 0 0,-5 4 8 16,5 4-8-16,-5 8 0 0,-4 8 0 0,0 7 0 16,0 5 0-16,0 3 0 0,0 0 0 0,0 1-9 15,0 3 9-15,4-4-13 16,0 0-179-16,1-3-35 0</inkml:trace>
        </inkml:traceGroup>
        <inkml:traceGroup>
          <inkml:annotationXML>
            <emma:emma xmlns:emma="http://www.w3.org/2003/04/emma" version="1.0">
              <emma:interpretation id="{B2A05AED-CC59-491B-B263-68D5774A0B71}" emma:medium="tactile" emma:mode="ink">
                <msink:context xmlns:msink="http://schemas.microsoft.com/ink/2010/main" type="inkWord" rotatedBoundingBox="15929,9018 20325,8812 20406,10524 16009,10731"/>
              </emma:interpretation>
              <emma:one-of disjunction-type="recognition" id="oneOf22">
                <emma:interpretation id="interp110" emma:lang="" emma:confidence="1">
                  <emma:literal>bigger</emma:literal>
                </emma:interpretation>
                <emma:interpretation id="interp111" emma:lang="" emma:confidence="0">
                  <emma:literal>bigga</emma:literal>
                </emma:interpretation>
                <emma:interpretation id="interp112" emma:lang="" emma:confidence="0">
                  <emma:literal>bigges</emma:literal>
                </emma:interpretation>
                <emma:interpretation id="interp113" emma:lang="" emma:confidence="0">
                  <emma:literal>Bigger</emma:literal>
                </emma:interpretation>
                <emma:interpretation id="interp114" emma:lang="" emma:confidence="0">
                  <emma:literal>Digger</emma:literal>
                </emma:interpretation>
              </emma:one-of>
            </emma:emma>
          </inkml:annotationXML>
          <inkml:trace contextRef="#ctx0" brushRef="#br0" timeOffset="109550.0119">15382 8404 403 0,'13'-28'36'0,"-9"17"-36"0,-4-5 0 0,0-3 0 0,0-1 246 0,0 1 42 16,0-1 9-16,0 4 2 0,4 1-148 0,1 3-30 0,-1 4-5 0,-4 8-2 15,0 0-35-15,5 8-7 0,3 8-2 0,-3 7 0 16,4 12-26-16,-9 12-4 0,0 8-2 0,0 11 0 16,0 4-20-16,-5 8-4 0,-4 0-1 0,-4 0 0 15,-4 0 6-15,-1 0 1 0,-4-4 0 0,0 4 0 16,5-11 1-16,-1-1 1 0,5-12 0 0,-5 1 0 15,5-8 2-15,0-8 0 0,4-4 0 0,1-8 0 16,-1-3-11-16,4-9-1 0,-3 1-1 0,8-8 0 16,0-8-11-16,0 0 10 0,0 0-10 0,0 0 10 15,0 0-10-15,0 0 0 16,-5-8 0-16,5-4 0 0,5-3 0 0,-5-1 0 0,8-7 0 0,1-5 0 16,0-3-12-16,9 0 12 0,-1-4-10 0,5-4 10 15,4 0-16-15,1 0 2 0,3-4 1 0,10 0 0 16,-1 4-3-16,1 4 0 0,-1 0 0 0,1 7 0 15,-1 5-10-15,1 4-2 16,-5 3-1-16,-4 8 0 0,-1 8 17 0,-3 0 3 0,-5 8 1 0,-5 4 0 0,1 3 8 16,-5 5 8-16,-4 7-8 0,-1 0 11 0,-8 5 9 0,0-1 1 15,-4 4 1-15,0 0 0 0,-10 0-5 0,1 0-1 16,-4-4 0-16,-5 4 0 0,-5-3-4 0,-3-1 0 16,-5-8-1-16,-5 5 0 0,-4-9-23 0,0 1-5 15,-4-9-1-15,0 1 0 16,4-4-32-16,0-4-6 0,9-4-2 0,0 0 0 15,4-4-13-15,5-8-2 0,4 0-1 0,9-3-865 0</inkml:trace>
          <inkml:trace contextRef="#ctx0" brushRef="#br0" timeOffset="109784.4106">16255 9012 1954 0,'0'0'43'0,"0"0"9"0,0 0 1 0,8 4 3 0,1-4-45 0,0 4-11 15,0 0 0-15,-5 4 0 0,-4-8 28 0,9 11 3 16,-9 1 1-16,0 4 0 0,0-5-23 0,-9 9-9 16,0-5 8-16,1 5-8 0,-6 3 11 0,6-3-3 15,-10-1-8-15,5 1 12 0,4-1-12 0,5 1 8 16,-5-9-8-16,5 1 0 16,8-4-114-16,-4-8-29 0,18 0-5 0,3-16-2 0</inkml:trace>
          <inkml:trace contextRef="#ctx0" brushRef="#br0" timeOffset="109939.564">16549 8279 1900 0,'-14'8'169'0,"6"-4"-135"0,-1-4-34 0,0 3 0 16,0 5 156-16,1 0 25 0,-1 0 5 0,0 7 1 15,0-3-133-15,5 4-26 0,-1 3-6 0,5 1-797 16,-4-1-159-16</inkml:trace>
          <inkml:trace contextRef="#ctx0" brushRef="#br0" timeOffset="110616.1158">17009 8915 1652 0,'0'0'73'0,"0"0"15"0,0-8-70 0,9 0-18 15,-5 0 0-15,1-4 0 0,-5 5 42 0,9-1 5 16,-5-4 1-16,0 0 0 0,1 1-12 0,-5-5-3 16,0 8 0-16,0-3 0 0,0 3-1 0,0-4-1 15,-5 0 0-15,-3 5 0 0,-1-1-7 0,0 0-2 0,-4 0 0 0,-5 4 0 16,-4 4-8-16,5 0-2 0,-10 0 0 16,1 8 0-16,0-4-12 0,0 4 0 15,8 0 0-15,0 3 0 0,-4 1 8 0,5 4-8 0,4-1 0 0,0 1 0 16,4 3 0-16,0 1 0 0,0-5 0 0,5 1 0 15,4 0-24-15,9-5 1 0,-5 5 1 0,5-4 0 16,0-5 2-16,-1 1 1 0,6-4 0 0,-1 0 0 31,4-4-10-31,5 0-3 0,-4-4 0 0,4 4 0 0,0-8 32 0,0 1 12 0,-5-5-1 0,9 4 0 16,-4-4 27-16,0 1 6 0,0-5 0 0,0 0 1 16,0 5-1-16,-4-5 0 0,4 1 0 0,-5-1 0 15,1 4-16-15,-1 1-4 0,1-1-1 0,-5 8 0 16,0-4-5-16,0 8-1 0,-13 0 0 0,9 12 0 15,-5 0-4-15,1 11-1 0,-1 4 0 0,-8 12 0 0,-1 4-12 16,1 8 8-16,-9 7-8 0,0 9 0 0,-5 3 14 0,-4 0-3 16,-4 0-1-16,0 0 0 0,-1-7-10 0,-3-1 0 15,-6-3-10-15,1-5 10 0,0-7 0 0,0 0 0 16,-4-8 13-16,-1-4-4 0,5-8 2 0,0-3 0 16,0-9 0-16,4-3 0 0,0-4 11 0,5-8 2 15,4 0 1-15,0-8 0 0,5 0 8 0,4-3 2 16,4-9 0-16,4-3 0 0,1-5-27 0,4-3-8 15,9-8 0-15,4-4 0 0,5-4-8 0,12-7-9 16,1-5-2-16,13-3 0 16,4 0-41-16,9-1-8 0,5 1-1 0,3-1-1 15,1 9-82-15,0 7-16 0,4 0-3 0</inkml:trace>
          <inkml:trace contextRef="#ctx0" brushRef="#br0" timeOffset="111763.8059">17856 8938 288 0,'0'0'25'0,"0"0"-25"0,-9 0 0 0,0 0 0 16,9 0 294-16,-8 0 54 0,-1 0 10 0,4 0 2 15,-3-4-220-15,3 0-45 0,-3 0-9 0,3-4-2 16,1 1-37-16,-1 3-8 0,-3-4-2 0,3 0 0 0,1 4-1 15,-5-4 0-15,9 8 0 0,-4-3 0 0,-1-1-5 0,-3 0-2 16,-1 0 0-16,0 4 0 0,0 0-7 0,-4 0-2 16,0 0 0-16,-5 4 0 0,10 4-9 0,-10-5-3 15,5 9 0-15,-5-4 0 0,1 4-8 0,4-1-12 16,-5 5 2-16,0-4 1 0,1 3 9 0,4 1 0 16,4-4 0-16,5-1-8 0,-1 1-6 0,5-4-1 15,0-8 0-15,0 0 0 0,5 8-7 0,8-5-2 16,-4-3 0-16,8 0 0 0,1-3 4 0,-1-1 1 15,5-4 0-15,0-4 0 0,4 0 7 0,1 5 0 16,-5-5 1-16,4 0 0 0,0 1 11 0,1-1 0 16,-1 0 0-16,5 0 0 0,-1 5 33 0,1-5 3 0,0 4 0 15,0-4 0-15,8 1-9 0,-13 3-2 0,5 0 0 16,-5-4 0-16,1 5-17 0,3-1-8 0,-8 0 0 0,5 0 8 16,-5 4-8-16,8-3 12 0,-12 3-12 0,4 0 12 15,-9 0 0-15,-4 4 0 0,-9 0 0 0,0 0 0 16,8 8 16-16,-3-1 3 0,-1 5 1 0,-4 0 0 15,-4 7-32-15,-1 1 0 0,-3 7 0 0,-1 4 0 16,-4 1 10-16,0 3-1 0,-1 0 0 0,-3 4 0 16,4 4-9-16,0 0 0 0,-5-1 0 0,0 1 0 15,1 0 0-15,-5-8 0 0,4 4 0 0,-8 0 0 0,4-7 0 0,-4-1 0 16,0 0 0-16,4-8 0 16,-9 1 0-16,5-5 0 0,-5-3 10 0,0-4-10 15,-4-1 0-15,-4-3 0 0,3 0 0 0,-3-4 0 0,8-4 0 16,-4 0 0-16,4-4 0 0,5 0 0 15,0-4 0-15,4-4 0 0,0 5 0 0,9-5 0 16,0-4 0-16,-1 1 0 0,10-1 0 0,0 1 0 0,4-1 0 0,4 0 0 16,0-3 0-16,10 7-9 0,-1-3 9 0,4 3-13 15,5 0 5-15,5 0 8 0,-1 1 0 0,5-1 0 16,4 0 0-16,-9 5 0 0,5-1 0 0,4-4 0 16,-4 4 0-16,4 0 0 0,4 5-16 0,5-9 4 15,-4 4 0-15,3-4 1 0,-3 5 11 0,4-1 11 16,-5-4-3-16,5 0 0 0,0 1-8 0,13-5 0 15,0 0 9-15,-4 1-9 0,-5-1 0 0,-4-3 0 16,0-1 0-16,-5 1 0 0,-4-1 0 0,0 1 0 16,-4-5 0-16,0 5 0 0,-5-5 12 0,-4 5-3 15,0-1 0-15,0 1 0 0,-5 3 13 0,1 1 2 0,-5-1 1 16,0 4 0-16,1 1-11 0,-6-1-2 0,1 4-1 16,0-3 0-16,-5 7-11 0,1-4-9 0,-5 8 9 0,0 0-13 15,0 0-3-15,0 0 0 0,-9 4 0 0,-4 4 0 16,-5-1 4-16,1 1 0 0,-10 8 0 0,1-1 0 15,-5 5 12-15,5 3-9 0,-5 1 9 0,0-1-8 16,1 0 8-16,-1 5 8 0,9-1-8 0,-4-4 11 16,8 5-11-16,1-1 0 0,4-4 0 0,4 1 0 15,0-5 0-15,5-3 0 0,4 0 0 0,4-1-11 16,0-3 11-16,-4-12 0 0,5 4 0 0,8 0 0 16,0-8 0-16,5 0 0 0,4-4 0 0,-1-4 0 15,6 1 0-15,4-1 0 0,-1-4 8 0,1 1-8 16,4-5 8-16,9 1-8 0,0-1 8 0,0-3-8 15,8-1 28-15,-3-3 0 0,8 0 1 0,-5 0 0 16,-3-1-29-16,3 5-18 0,1-1 2 0,-1 5 1 0,-3 7 15 16,-10 4 0-16,1 5 0 0,-10 6 0 0,1-3 9 15,-13 12 5-15,-1 4 1 0,-4-1 0 0,1 5 25 0,-6 3 6 16,-3 5 1-16,-1-1 0 0,-4 8-24 0,0-4-5 16,0 0-1-16,0 1 0 0,0-5-17 0,0-4 0 15,0 5 0-15,0-5 0 0,0-4 0 0,0-3 0 16,4 0 0-16,1-5 0 15,-5-11-100-15,9 4-23 0,4-4-5 0,4-4-1023 0</inkml:trace>
        </inkml:traceGroup>
        <inkml:traceGroup>
          <inkml:annotationXML>
            <emma:emma xmlns:emma="http://www.w3.org/2003/04/emma" version="1.0">
              <emma:interpretation id="{EF155757-913D-45FE-92CE-1DE81AEEB3E0}" emma:medium="tactile" emma:mode="ink">
                <msink:context xmlns:msink="http://schemas.microsoft.com/ink/2010/main" type="inkWord" rotatedBoundingBox="21444,8561 25562,8367 25644,10115 21527,10309"/>
              </emma:interpretation>
              <emma:one-of disjunction-type="recognition" id="oneOf23">
                <emma:interpretation id="interp115" emma:lang="" emma:confidence="1">
                  <emma:literal>than</emma:literal>
                </emma:interpretation>
                <emma:interpretation id="interp116" emma:lang="" emma:confidence="0">
                  <emma:literal>thorn</emma:literal>
                </emma:interpretation>
                <emma:interpretation id="interp117" emma:lang="" emma:confidence="0">
                  <emma:literal>Than</emma:literal>
                </emma:interpretation>
                <emma:interpretation id="interp118" emma:lang="" emma:confidence="0">
                  <emma:literal>them</emma:literal>
                </emma:interpretation>
                <emma:interpretation id="interp119" emma:lang="" emma:confidence="0">
                  <emma:literal>thon</emma:literal>
                </emma:interpretation>
              </emma:one-of>
            </emma:emma>
          </inkml:annotationXML>
          <inkml:trace contextRef="#ctx0" brushRef="#br0" timeOffset="112364.8494">20958 8587 1688 0,'0'0'75'0,"0"0"15"0,-9-4-72 0,9 4-18 0,-9-4 0 0,9 4 0 16,0 0 79-16,0 0 12 0,-9-4 2 0,9 4 1 16,0 0-50-16,0 0-11 0,0 0-1 0,0 0-1 15,0 0 0-15,0 0 0 0,0 0 0 0,14 0 0 16,-1-4-12-16,4 4-3 0,5-4 0 0,0 1 0 16,5-1 16-16,3 0 4 0,1 0 0 0,4 0 0 15,5-4-4-15,-1 4 0 0,1-7 0 0,-1 3 0 16,-4 4-14-16,0-4-3 0,9-4-1 0,-4 5 0 15,3-5-14-15,-7 0-10 0,3 4 2 0,-4 1 0 16,0-1-36-16,-8 0-6 16,3 0-2-16,-8 4 0 0,0-4-176 0,-4 1-35 0,17-5-7 15,-18 0-2-15</inkml:trace>
          <inkml:trace contextRef="#ctx0" brushRef="#br0" timeOffset="112694.8219">21533 7885 230 0,'0'0'10'0,"4"-8"2"0,0-3-12 0,1-1 0 16,-5 4 0-16,0 8 0 0,0 0 453 0,0 0 88 16,0 0 18-16,0 0 3 0,8 8-399 0,-3 7-80 15,-10-3-16-15,1 15-3 0,-5 12-41 0,-4 12-8 16,0 4-2-16,-5 19 0 0,-17-4 4 0,5 12 1 0,-10 8 0 15,1 7 0-15,-5 1 13 0,4-9 2 0,1 5 1 16,-5 3 0-16,4-11-21 0,5-4-4 0,0-4-1 0,-4-4 0 16,8-8-8-16,-4-11-16 0,0 0 4 0,0-12 1 31,4-4-49-31,5-8-11 0,-5-8-1 0,9 1-1 16,0-9-81-16,0-11-16 0,9 0-3 0</inkml:trace>
          <inkml:trace contextRef="#ctx0" brushRef="#br0" timeOffset="113145.3016">22463 7690 2091 0,'0'0'46'0,"0"0"10"0,0 0 1 0,0 0 2 0,0 0-47 0,0 0-12 16,0 0 0-16,0 0 0 0,0 0 48 0,0 0 8 16,0 0 2-16,0 0 0 0,0 0-40 0,0 0-8 15,-5 12-2-15,-4 7 0 0,1 9-8 0,-5 11 0 16,-1 7 0-16,-8 21 0 0,0 3 15 0,-4 8 1 16,-5 4 0-16,-4 15 0 0,-4-7 15 0,4 0 3 15,-5 3 1-15,1 1 0 0,-1-8-14 0,1-5-2 16,4-6-1-16,-5-1 0 0,5-12-18 0,4-3 8 15,5-9-8-15,-5-3 0 0,5-8 0 0,0-8 0 16,-1-3 0-16,1-9 0 0,4-7 0 0,5-1 0 0,-1-3 0 0,9-8 0 16,-4 0 0-16,4-4 0 0,5-7 0 15,4 3 0-15,0-4 0 0,0-3 0 0,13-5 13 16,0 1-4-16,0-9-9 0,5-3 0 0,4 0 0 0,9-4 0 16,4-4 0-16,0 8 0 0,4-5 0 0,1 9 0 15,-1 4 8-15,1 3 0 0,-5 9 0 0,-4 7 0 16,-1 8-8-16,-8 3-11 0,0 5 3 0,-4 8 0 15,-5 3 32-15,4 8 6 0,5 4 2 0,-8 0 0 16,3 4-32-16,-4 0 0 0,5 4 0 0,4-4 0 16,4 0-20-16,-4 0-9 0,0-4-3 15,4-7-754-15,-4-5-151 0</inkml:trace>
          <inkml:trace contextRef="#ctx0" brushRef="#br0" timeOffset="114098.9054">23314 8856 1407 0,'0'0'62'0,"9"-8"14"0,4 0-61 0,0 1-15 0,-4 3 0 0,-1 0 0 16,-8 4 87-16,14-8 14 0,-10 4 3 0,-4 4 1 15,0 0-33-15,0 0-6 0,0 0-2 0,4-8 0 16,-4 1 3-16,5-1 0 0,-5 0 0 0,0 0 0 16,0 0-34-16,-5 1-6 0,5-1-2 0,-4 0 0 15,4-4 9-15,-4 1 2 0,-1 3 0 0,1-4 0 16,-5 4-20-16,5 0-4 0,-5 1-1 0,0-1 0 16,0 0-11-16,-4 4 0 0,4 0 0 0,-4 0 0 15,-4 4 0-15,3 4 0 0,-3-4 0 0,-9 8 0 16,-1 0 15-16,-8 4 1 0,4 3 0 0,-4 9 0 15,0-1-16-15,0 8 0 0,-9 0 0 0,0 8 0 16,5 0 0-16,-1 8 0 0,1-8-9 0,8 4 9 16,1 0-9-16,-1-8 9 0,9 0-8 0,0 0 8 15,4-4-9-15,1-3 9 0,8-9-10 0,0 1 10 16,5-9-12-16,0 5 12 0,4-16-13 0,0 0 5 0,0 0-4 16,17 0 0-16,1 0 0 0,4-8 0 0,4 0 12 15,5-3 0-15,4-5 0 0,4 1-8 0,1-9 8 0,4-3 11 16,4-4-3-16,0-4 0 0,5-4-8 0,-5 0 0 15,0-4 9-15,1-8-9 0,-6 4 11 0,1 4-3 16,-9 0 0-16,5 8 0 0,-1 0 8 0,-8 12 2 16,0-1 0-16,-9 9 0 0,0 3 1 0,-5 4 0 15,-4 4 0-15,-4 4 0 0,0 4-19 0,0 8 0 16,-9 4 0-16,0 3 0 0,0 1 10 0,-5 7-2 16,5 0 0-16,-8 8 0 0,3 0-8 0,-4-3 0 15,5 3 0-15,0 0 0 0,-1-4 0 0,1 0 0 0,4-4 0 16,0 1 0-16,0-5 0 0,0-3-11 0,9-1 3 15,-9 1 0-15,4-9 8 0,5 1 0 0,-5 0 0 0,1-4 0 16,-5-8 29-16,0 0 8 0,0 0 2 0,8 0 0 16,1-4-11-16,0 0-3 0,-5 0 0 0,9-8 0 15,-4 0-25-15,4-3 0 0,0-1 0 0,5-3 0 16,-5-1 18-16,9 1-2 0,4-1 0 0,1-3 0 16,8 3-16-16,-4-3 0 0,-1 3 0 0,5 1 0 15,0-1 0-15,-4 5 0 0,-4 3 0 0,3-3 0 16,1 3 0-16,0 0 0 0,-5 4 0 0,0 4 0 15,5 4 0-15,-5 0 0 0,-4 4 0 0,5 0 0 16,-5 0-10-16,-1 8 10 0,1-4-10 0,-4-1 10 16,-1 5 0-16,1 0-9 0,-5 3 9 0,5 1 0 15,-1 0 0-15,-4 3 0 0,-4 5 0 0,-4-1 0 16,-1-4 0-16,-4 5 0 0,-4-1 0 0,4 1 0 0,0-1 0 16,-5-3-13-16,5-5 5 0,-4 1 8 0,-5-1 0 0,9-3 0 15,0 0 0-15,0-12 0 0,0 0 0 0,0 0 0 16,0 0 0-16,0 0 0 0,0 0 0 0,4-12 0 15,5-4 0-15,0 1 0 0,4-5 0 0,0-3 0 16,9 0 0-16,0-9 0 0,0 1 22 0,4-4 12 16,1 0 2-16,-1 4 1 0,0-4-8 0,5 3-1 15,-5 9-1-15,5 0 0 16,-9 3-45-16,4 8-9 0,-8 5-1 0,0 3-1 0,-5 0 19 0,0 12 10 16,0-1-10-16,-4 9 10 0,0 4-18 0,-5 7 2 15,0 4 1-15,1 4 0 16,-5 0-9-16,4 0-3 0,-4 4 0 0,-4 4 0 15,4-4-133-15,0 4-26 0,-5 0-6 0,1-12 0 0</inkml:trace>
        </inkml:traceGroup>
        <inkml:traceGroup>
          <inkml:annotationXML>
            <emma:emma xmlns:emma="http://www.w3.org/2003/04/emma" version="1.0">
              <emma:interpretation id="{B54CAAC5-01A0-4D15-82C5-81E405D1C657}" emma:medium="tactile" emma:mode="ink">
                <msink:context xmlns:msink="http://schemas.microsoft.com/ink/2010/main" type="inkWord" rotatedBoundingBox="27226,8509 28558,8447 28636,10113 27305,10176"/>
              </emma:interpretation>
              <emma:one-of disjunction-type="recognition" id="oneOf24">
                <emma:interpretation id="interp120" emma:lang="" emma:confidence="0">
                  <emma:literal>1.</emma:literal>
                </emma:interpretation>
                <emma:interpretation id="interp121" emma:lang="" emma:confidence="0">
                  <emma:literal>"</emma:literal>
                </emma:interpretation>
                <emma:interpretation id="interp122" emma:lang="" emma:confidence="0">
                  <emma:literal>l.</emma:literal>
                </emma:interpretation>
                <emma:interpretation id="interp123" emma:lang="" emma:confidence="0">
                  <emma:literal>I.</emma:literal>
                </emma:interpretation>
                <emma:interpretation id="interp12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14829.5777">26859 7842 1497 0,'-66'-27'66'0,"48"19"14"0,10-4-64 0,3 1-16 0,14-1 0 0,-5 0 0 15,1 4 55-15,-1-3 7 0,0-1 2 0,1 4 0 16,-5 8 13-16,0 0 3 0,9-11 1 0,-9 11 0 16,0 0-38-16,0 0-8 0,13-4-2 0,-13 4 0 15,9 4-1-15,4-1 0 0,-4 5 0 0,-5 8 0 16,0 3 12-16,-4 9 1 0,0 7 1 0,0 4 0 16,-4 8 4-16,0 7 1 0,-5 5 0 0,4 7 0 15,-3 0-14-15,-6 4-2 0,1 4-1 0,0 4 0 16,0-3 7-16,-5-1 2 0,1 4 0 0,-1-4 0 15,1 0-59-15,-5-4-11 0,4-8-2 16,1 5-1-16,-1-5-3 0,1-3-1 0,-1-5 0 16,0-7 0-16,5 0 34 0,0-4 0 0,4-8 0 0,1-4 0 15,-1-8-246-15,4 1-42 0,1-5-9 16</inkml:trace>
          <inkml:trace contextRef="#ctx0" brushRef="#br0" timeOffset="115133.8684">27762 9074 2113 0,'0'0'93'0,"0"0"20"16,0 0-90-16,0 0-23 0,0 0 0 0,0 0 0 0,0 0 21 0,0 0 0 15,0 0 0-15,0 0 0 16,0 0-21-16,0 0 0 0,9 0 0 0,-9 0 0 0,9 0 0 0,-9 0 0 15,0 0 0-15,9 0 0 0,4 0 0 0,0 4 0 16,-4-4 0-16,-9 0 0 0,0 0 52 0,4 8 7 16,-4-8 1-16,5 8 0 0,-5-8-45 0,0 0-15 15,0 0 9-15,-9 4-9 16,0 0-147-16,-4 0-34 0</inkml:trace>
        </inkml:traceGroup>
      </inkml:traceGroup>
    </inkml:traceGroup>
    <inkml:traceGroup>
      <inkml:annotationXML>
        <emma:emma xmlns:emma="http://www.w3.org/2003/04/emma" version="1.0">
          <emma:interpretation id="{D700B9A4-A01B-4472-9D4B-587FCF6D50B9}" emma:medium="tactile" emma:mode="ink">
            <msink:context xmlns:msink="http://schemas.microsoft.com/ink/2010/main" type="paragraph" rotatedBoundingBox="1648,12765 28226,12326 28296,16605 1718,17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EDBB1E-AE54-4073-8F8C-55A32438BE2E}" emma:medium="tactile" emma:mode="ink">
              <msink:context xmlns:msink="http://schemas.microsoft.com/ink/2010/main" type="line" rotatedBoundingBox="1648,12765 28226,12326 28258,14288 1680,14726"/>
            </emma:interpretation>
          </emma:emma>
        </inkml:annotationXML>
        <inkml:traceGroup>
          <inkml:annotationXML>
            <emma:emma xmlns:emma="http://www.w3.org/2003/04/emma" version="1.0">
              <emma:interpretation id="{3EA53695-4923-4CC8-83FE-C4C5434C870D}" emma:medium="tactile" emma:mode="ink">
                <msink:context xmlns:msink="http://schemas.microsoft.com/ink/2010/main" type="inkWord" rotatedBoundingBox="1657,13326 3764,13291 3787,14692 1680,14726"/>
              </emma:interpretation>
              <emma:one-of disjunction-type="recognition" id="oneOf25">
                <emma:interpretation id="interp125" emma:lang="" emma:confidence="1">
                  <emma:literal>so</emma:literal>
                </emma:interpretation>
                <emma:interpretation id="interp126" emma:lang="" emma:confidence="0">
                  <emma:literal>50</emma:literal>
                </emma:interpretation>
                <emma:interpretation id="interp127" emma:lang="" emma:confidence="0">
                  <emma:literal>So</emma:literal>
                </emma:interpretation>
                <emma:interpretation id="interp128" emma:lang="" emma:confidence="0">
                  <emma:literal>5¢</emma:literal>
                </emma:interpretation>
                <emma:interpretation id="interp129" emma:lang="" emma:confidence="0">
                  <emma:literal>S0</emma:literal>
                </emma:interpretation>
              </emma:one-of>
            </emma:emma>
          </inkml:annotationXML>
          <inkml:trace contextRef="#ctx0" brushRef="#br0" timeOffset="129809.156">1864 12588 1044 0,'0'0'46'0,"0"0"10"0,0 0-45 0,0 0-11 15,0 0 0-15,0 0 0 0,0 0 60 0,0 0 11 16,9-4 1-16,-9 4 1 0,0 0-20 0,0 0-4 16,9-8-1-16,-9 8 0 0,0 0-11 0,0 0-2 15,0 0-1-15,0 0 0 0,0 0 14 0,0 0 2 16,0-7 1-16,0 7 0 0,0 0-22 0,0 0-4 16,0 0-1-16,-9-8 0 0,0 4 16 0,1 0 2 15,3-4 1-15,5 8 0 0,-9 0-28 0,1-4-6 0,3 0-1 0,-3 1 0 16,-1-1-8-16,4 4 8 0,-8 0-8 0,0 0 8 15,4 0-8-15,-4 0 8 0,-4 0-8 0,8 0 8 16,-9-4-8-16,1 8 0 0,-1 0 0 0,5-4 0 16,-5 0 0-16,1 3 0 0,-1 1 0 0,1 0 0 15,-5 4 0-15,0-4 0 0,-4 4 0 0,8 0 0 16,-8-1 0-16,4 5 0 0,-5 0 0 0,-3 3 8 16,8 1-8-16,0 0 0 0,-9 3 0 0,-4 4 0 15,9 1 0-15,-5-5 0 0,5 5 0 0,-5-1 0 16,-4-3 0-16,9-1 0 0,-1-3 0 0,5-1 0 15,5 1 0-15,4-4 0 0,4 3 0 0,0-3 0 16,5 0 0-16,-1-1 0 0,5 5-9 0,9 0 9 16,0-1 0-16,4 5-8 0,5-1 8 0,-5 1 0 15,9 3-10-15,0 4 10 0,8 1-8 0,1-5 8 0,4 0 0 16,5 1 0-16,-5-1 0 0,4 5 0 0,-4-9 0 0,5 8 0 16,4-3 0-16,-1-5 0 0,-12 5 0 0,9-5 0 15,-10 5 0-15,1-5 8 0,-5 1-8 0,-4-1 9 16,-4 1-9-16,-1-5 10 0,1 1 22 0,-9 3 4 15,0-3 0-15,-5 3 1 0,0 1 6 0,-8-5 1 16,0 5 0-16,-5-1 0 0,-9 1-8 0,1 7-2 16,-10-3 0-16,-3 3 0 0,-5 4-12 0,-5-4-2 15,-13 1-1-15,5-5 0 0,-5 4-10 0,5-7-1 16,-4-5-8-16,3 1 12 0,5-4-12 0,-4-4 0 16,4-5 8-16,0-3-8 0,9-3-14 0,0-5-6 15,0 0 0-15,4-4-1 16,5-3-139-16,9-5-27 0,-1 5-5 0</inkml:trace>
          <inkml:trace contextRef="#ctx0" brushRef="#br0" timeOffset="130487.3295">2632 13056 1368 0,'0'0'30'0,"0"0"6"0,5-8 2 0,-5 8 0 0,0-11-30 0,0 11-8 16,0 0 0-16,4-4 0 0,-4-4 48 0,0 0 9 16,0-4 2-16,0 5 0 0,-4-1-22 0,4 8-4 15,0-4-1-15,-9-4 0 0,0 0-16 0,0 4-4 16,0 1-1-16,1-1 0 0,-1 0 11 0,-4 4 2 0,0-4 1 0,-1 4 0 15,-3 4 1-15,4 0 0 0,-5 0 0 0,1-1 0 16,3 9 8-16,-8-4 2 0,5 4 0 0,-1 3 0 16,-4 1-7-16,5 3-1 0,-1 5 0 0,1 3 0 15,-5 4-4-15,4 0-2 0,10 5 0 0,-6-5 0 16,6 8-8-16,3-4-2 0,5-4 0 0,5 4 0 16,-1-4-12-16,0-3 0 0,10-1 8 0,-10 0-8 15,9-3 0-15,5-5 0 0,-1 5 8 0,5-5-8 16,0-3 0-16,0 3 0 0,9-7 0 0,-5 0 0 15,9-5 0-15,0-3 0 0,-4 0 0 0,4-8 0 16,0 0 0-16,5-3 0 0,-5-5 0 0,0 0 0 16,0 0 0-16,-4-3 0 0,-1-5 0 0,1 1 0 15,-5-1 0-15,-4-3 0 0,-9 0 0 0,1-9 0 16,-1 1 24-16,-4-8 9 0,-1 0 2 0,-3-4 0 0,-1-4 2 16,-4 5 1-16,-4-5 0 0,-1 8 0 0,-3 0-20 0,-1 4-4 15,-4 0-1-15,-5 3 0 0,-4 5-13 0,0 0 0 16,-13 3 0-16,0 9 0 0,-4-1 0 0,-1 8 0 15,-13 8 0-15,10 4 0 0,-6 4-16 0,5 8-7 16,-8 7-1-16,8 0 0 16,0 9-171-16,0-5-34 0,-44 35-7 0,31-11-2 0</inkml:trace>
        </inkml:traceGroup>
        <inkml:traceGroup>
          <inkml:annotationXML>
            <emma:emma xmlns:emma="http://www.w3.org/2003/04/emma" version="1.0">
              <emma:interpretation id="{DFB5F9DE-BDBA-4D16-BB1B-91CDC3707047}" emma:medium="tactile" emma:mode="ink">
                <msink:context xmlns:msink="http://schemas.microsoft.com/ink/2010/main" type="inkWord" rotatedBoundingBox="6104,12691 7677,12665 7708,14565 6135,14591"/>
              </emma:interpretation>
              <emma:one-of disjunction-type="recognition" id="oneOf26">
                <emma:interpretation id="interp130" emma:lang="" emma:confidence="1">
                  <emma:literal>to</emma:literal>
                </emma:interpretation>
                <emma:interpretation id="interp131" emma:lang="" emma:confidence="0">
                  <emma:literal>%</emma:literal>
                </emma:interpretation>
                <emma:interpretation id="interp132" emma:lang="" emma:confidence="0">
                  <emma:literal>t0</emma:literal>
                </emma:interpretation>
                <emma:interpretation id="interp133" emma:lang="" emma:confidence="0">
                  <emma:literal>fo</emma:literal>
                </emma:interpretation>
                <emma:interpretation id="interp134" emma:lang="" emma:confidence="0">
                  <emma:literal>t,</emma:literal>
                </emma:interpretation>
              </emma:one-of>
            </emma:emma>
          </inkml:annotationXML>
          <inkml:trace contextRef="#ctx0" brushRef="#br0" timeOffset="132440.6665">6282 11988 1458 0,'-4'-20'32'0,"4"8"6"0,0 5 2 0,4-5 1 0,-4 0-33 0,-4 1-8 0,4 3 0 0,0 8 0 16,4-8 60-16,-4 8 11 0,0 0 1 0,0 0 1 16,0 0-31-16,0 0-6 0,-4-8-2 0,-5 8 0 15,0 0-15-15,1 8-3 0,-1 4-1 0,0-1 0 16,-4 9 0-16,0 7 0 0,8 8 0 0,-12 8 0 0,-1 4 33 0,1 11 8 15,-1 9 0-15,1 3 1 0,-1 4-1 0,-4 8 0 16,-4 8 0-16,4-5 0 0,0-3-16 0,-4 4-3 16,-14-8-1-16,5 4 0 0,9-8-16 0,-9-4-4 15,0 0-1-15,-1-7 0 0,1-9-15 0,0 1 8 16,5-12-8-16,-1 0 0 0,-9-8-11 0,5-4-8 16,9 0-1-16,4-3-1 15,0-5-51-15,4 0-9 0,5-11-3 0,9 4 0 16,8-8-128-16,1 3-27 0,-14-3-5 0,9-8-477 15</inkml:trace>
          <inkml:trace contextRef="#ctx0" brushRef="#br0" timeOffset="132048.4957">5387 12826 748 0,'-44'0'67'0,"44"0"-54"0,0 0-13 0,0 0 0 16,-8-4 96-16,8 4 17 0,0 0 3 0,0 0 1 15,0-8-29-15,0 8-7 0,-9-7-1 0,9 7 0 16,9-4-43-16,-9 4-9 0,-5-8-1 0,5 8-1 16,0 0-14-16,0 0-4 0,0 0 0 0,0 0 0 15,0 0-8-15,0 0 8 0,0 0-8 0,0 0 8 16,-4 0 4-16,4 0 0 0,0 0 0 0,0 0 0 16,0 0 22-16,0 0 5 0,9 4 1 0,13 4 0 15,4-5 5-15,-4 1 2 0,0 0 0 0,4 0 0 16,14-4-14-16,-10 0-2 0,1-4-1 0,4 0 0 15,9 4-14-15,-4-7-4 0,3 3 0 0,-3-4 0 0,-1 0-12 16,5 0 11-16,5 0-11 0,-1 1 10 0,-13-1-2 16,4 0-8-16,5 4 12 0,-4 0-4 0,-5 0-8 15,0 4 0-15,-4-7 0 0,-1 7 8 0,1 0-8 16,-5 0 0-16,-4 0 0 0,0 0 0 0,0 3-17 0,-4-3-6 16,-1 0-1-16,-4 0 0 15,-4 4-154-15,4-4-31 0</inkml:trace>
          <inkml:trace contextRef="#ctx0" brushRef="#br0" timeOffset="133199.5474">6690 13251 1152 0,'5'-15'51'0,"-1"7"10"0,-4-4-49 0,0 0-12 16,0 1 0-16,0-1 0 0,5 0 122 0,-1 4 22 15,0-3 4-15,1 3 0 0,-1-4-96 0,-4 4-20 16,0-3-4-16,0 11-1 0,0 0-11 0,0 0-1 16,0 0-1-16,0 0 0 0,0 0 31 0,-9 8 7 15,-4-1 0-15,0 9 1 0,0 0-26 0,-5 3-6 0,5 4-1 16,-9 5 0-16,0 3 4 0,5 4 1 0,-5 0 0 0,4-4 0 16,-4 4-5-16,5-7-2 15,-5 3 0-15,9 0 0 0,-5-4-9 0,5 1-1 0,4-5-8 16,0 4 12-16,5-7-12 0,4 3 0 0,0 1 0 0,0-5 0 15,4 1 0-15,1-5 0 0,4 1 0 0,-1-4-10 16,5-1 10-16,1-3-8 0,-1 0 8 0,4 0-8 16,5 0-1-16,0-5 0 0,5-3 0 0,-1 0 0 15,0-3 9-15,1-1 14 0,-6 0-3 0,1 0-1 16,5-4-2-16,-1 0-8 0,-4-3 12 0,4-5-4 16,-8 4 9-16,-1-3 2 0,1-1 0 0,-1 0 0 15,-3-3 4-15,-6-4 1 0,6-1 0 0,-6 1 0 16,-3-5 3-16,-5 1 1 0,0-8 0 0,0 4 0 15,0-4-11-15,-5 0-1 0,-8-4-1 0,4 4 0 16,1-1-15-16,-1 5 0 0,4-8 0 0,-3 8 0 0,-5 0 0 16,8 0 0-16,-8 3-11 0,4 9 11 0,0-1-18 0,-4 5 4 15,5 3 1-15,-1 4 0 16,-4 4-36-16,-1 0-7 0,-3 8-2 16,-9 4 0-16,-1 4-163 0,-3 3-33 0</inkml:trace>
        </inkml:traceGroup>
        <inkml:traceGroup>
          <inkml:annotationXML>
            <emma:emma xmlns:emma="http://www.w3.org/2003/04/emma" version="1.0">
              <emma:interpretation id="{08D5CFD5-2AA8-4B1B-AE90-ABCDB1EE9A78}" emma:medium="tactile" emma:mode="ink">
                <msink:context xmlns:msink="http://schemas.microsoft.com/ink/2010/main" type="inkWord" rotatedBoundingBox="9788,13402 15074,13314 15091,14341 9805,14428"/>
              </emma:interpretation>
              <emma:one-of disjunction-type="recognition" id="oneOf27">
                <emma:interpretation id="interp135" emma:lang="" emma:confidence="0.5">
                  <emma:literal>Convince</emma:literal>
                </emma:interpretation>
                <emma:interpretation id="interp136" emma:lang="" emma:confidence="0">
                  <emma:literal>convince</emma:literal>
                </emma:interpretation>
                <emma:interpretation id="interp137" emma:lang="" emma:confidence="0">
                  <emma:literal>Convinced</emma:literal>
                </emma:interpretation>
                <emma:interpretation id="interp138" emma:lang="" emma:confidence="0">
                  <emma:literal>convinced</emma:literal>
                </emma:interpretation>
                <emma:interpretation id="interp139" emma:lang="" emma:confidence="0">
                  <emma:literal>Convinces</emma:literal>
                </emma:interpretation>
              </emma:one-of>
            </emma:emma>
          </inkml:annotationXML>
          <inkml:trace contextRef="#ctx0" brushRef="#br0" timeOffset="136739.7191">9590 12756 1094 0,'0'0'48'0,"-4"-8"11"0,4-4-47 0,0 1-12 0,-4-1 0 0,4 4 0 15,0 0 62-15,0 1 10 0,0-5 3 0,0 4 0 16,0 0-55-16,-5 0-10 0,5 1-2 0,0 7-8 0,0 0 0 0,0 0 0 16,-9-12 0-16,9 8 0 0,-4-4 14 0,-5 4-4 15,0-3-1-15,1 7 0 16,-1-4 9-16,0 4 2 0,-4 0 0 0,0 0 0 15,0 4 16-15,-5-1 3 0,-4 5 1 0,0-4 0 0,5 0 9 0,-5 4 3 16,4 0 0-16,-4 3 0 0,0 5-12 0,0 0-1 16,-4-1-1-16,4 5 0 0,0 3-12 0,-4-3-2 15,8 3-1-15,1 0 0 0,-5 1-6 0,4-1-1 16,1 1 0-16,4 3 0 0,-5 0-4 0,5 0-2 16,0 1 0-16,4 3 0 0,0 4-2 0,5-4-8 15,-5 4 12-15,5 0-4 0,-1 4-8 0,1-3 10 16,4-1-10-16,0 0 10 0,4-4-10 0,1 0 8 15,-1-4-8-15,9 1 8 0,-4-5-8 0,9 1 0 16,-5-5 0-16,4 1-11 16,5-1-29-16,4-3-5 0,1-9-2 0,4 1-571 0,4 0-114 15</inkml:trace>
          <inkml:trace contextRef="#ctx0" brushRef="#br0" timeOffset="137137.2675">10069 13150 1728 0,'-9'-8'76'0,"4"8"16"16,-3-4-73-16,-1 4-19 0,4 0 0 0,-3 0 0 16,-1 4 44-16,-4 4 6 0,0-4 1 0,4 7 0 15,-4 1-35-15,0 8-8 0,-5-1 0 0,0 4-8 0,1 5 0 0,4-1 0 16,-5 0 0-16,-4 5 0 0,5-5 0 0,3 0 0 15,1 0 0-15,0 1 0 0,4-1 0 0,1-4 0 16,3 1 0-16,1-5 0 0,4 1 0 0,9-5 0 16,-5-3 0-16,9 0 0 0,-4-4 0 0,4-4 0 15,0-1 0-15,0-3 0 0,9-3-8 0,0-1 8 16,5-8 0-16,-1 0-9 0,5 1 9 0,-9-5 0 16,4 0 0-16,-4-3 0 0,4-1 10 0,-8-3 1 15,4 0 0-15,-5-1 0 0,-8-3 23 0,4-4 5 16,-4-1 1-16,-5 1 0 0,1 0-6 0,-1 4-1 15,-8 3 0-15,4 1 0 0,-5 7-12 0,1 1-2 16,-5-5-1-16,5 9 0 0,-1 3-9 0,-3 0-1 16,-6 4-8-16,1 4 12 0,-4 4-12 0,-1 4-13 15,1 0 2-15,-1 7 1 16,-8 9-28-16,4 3-6 0,-4 4 0 0,-5 4-921 0</inkml:trace>
          <inkml:trace contextRef="#ctx0" brushRef="#br0" timeOffset="137564.6919">10424 13091 806 0,'0'0'72'16,"4"-8"-58"-16,1 1-14 0,-1 3 0 15,5 0 303-15,0 4 57 0,4 4 12 0,0 0 3 16,0-4-293-16,5 7-58 0,-1 5-12 0,5 0-3 0,-4 3-9 0,-1-3 0 15,1 8 0-15,-5 7 0 0,0-4-14 0,-4 9 2 16,-9-1 0-16,4 8 0 0,1-8 12 0,-5 4-11 16,-5-4 11-16,1-3-10 0,0 3 10 0,-1-4 12 15,1-7-2-15,4-1-1 0,-9-3 11 0,0-5 1 16,5 1 1-16,4-12 0 0,0 0 0 0,0 0 0 16,0 0 0-16,0 0 0 0,0 0-6 0,0 0 0 15,9-8-1-15,-1-3 0 0,6-5-7 0,-1 0-8 16,4-3 11-16,-4-8-11 0,1 3 8 0,-1-7-8 15,4 0 0-15,5 0 0 0,0-5 10 0,0 5-10 16,4 0 8-16,1 4-8 0,-5-1 12 0,0 5-4 16,0 4 0-16,-5 3 0 0,1 4 5 0,-5 8 1 15,0 4 0-15,0 4 0 0,-4 8-14 0,0 4 0 0,-5 3 0 16,0 4 0-16,1 5 0 0,-5 3 0 0,-5 4 0 0,5-4 0 16,-4 4 0-16,0 4 0 0,-1-4 0 0,1 1 0 31,0-5-28-31,-1-4-3 0,1 0 0 0,-1-3-685 0,1-5-138 0</inkml:trace>
          <inkml:trace contextRef="#ctx0" brushRef="#br0" timeOffset="138508.2256">11319 13103 518 0,'0'0'23'0,"0"-12"5"0,-4 1-28 0,4-1 0 16,-5 0 0-16,1 0 0 0,4 5 316 0,0 7 57 15,0 0 12-15,0-12 3 0,0 12-271 0,0 0-53 16,9-8-12-16,-9 8-1 0,0 0-40 0,0 0-11 16,0 0 0-16,0 0 0 0,0 0 0 0,0 0 0 0,13 8 0 15,-5 4 0-15,1 3 0 0,-4 5 9 0,3-1-9 0,-3 5 10 16,4-1 8-16,-5 0 2 0,0 9 0 0,-4-1 0 16,0 0 0-16,5 0 1 0,-1 4 0 0,-4-3 0 15,0-5-8-15,0 0-1 0,5-3-1 0,-5-5 0 16,0 1-3-16,-5-5-8 0,5-3 12 0,0 0-4 15,5-1-8-15,-5-11 8 0,0 0-8 0,0 0 8 16,0 0 0-16,0 0 0 0,0 0 0 0,8 8 0 16,-8-8 13-16,13 4 3 0,-13-4 0 0,9 0 0 15,4 0-6-15,-13 0-1 0,0 0 0 0,14-4 0 16,-6 0-9-16,1 4-8 0,4-8 12 0,-8 4-12 16,3-3 11-16,1 3-11 0,0 0 10 0,0-4-10 15,0-4 16-15,-1 5-4 0,-3-5 0 0,3-4 0 16,1 5-1-16,4-9-1 0,-4 4 0 0,0-7 0 15,4 4-10-15,-4-5 0 0,4 1 0 0,-4-1 0 0,0 1 0 16,4 0 0-16,0-5 0 0,0 1 0 0,0 0-16 16,5 3 2-16,-1-3 0 0,1 4 0 15,4-9-31-15,0 5-7 0,0 4 0 16,4-1-680-16,5 1-136 0</inkml:trace>
          <inkml:trace contextRef="#ctx0" brushRef="#br0" timeOffset="138832.2368">12091 13197 1659 0,'0'-20'73'0,"0"12"16"0,0 0-71 0,4-3-18 0,1 3 0 0,-1-4 0 16,1 8 69-16,-1 0 11 0,-4-3 1 0,0-1 1 15,4 4-27-15,-4 4-6 0,0 0-1 0,0 0 0 16,-8 8-10-16,-1 3-2 0,-4-3-1 0,4 8 0 16,9-1-35-16,-4 5 0 0,-5-1 0 0,4 5 0 15,-8-1 9-15,9 1 5 0,-5-1 1 0,0 0 0 16,1 1-15-16,-1-5 0 0,9 1 0 0,-5-5 0 15,5 1-55-15,0-8-17 0,0-8-3 16</inkml:trace>
          <inkml:trace contextRef="#ctx0" brushRef="#br0" timeOffset="138989.6893">12328 12697 2361 0,'-13'-15'104'0,"13"15"23"0,0-8-102 0,-5 0-25 0,5 8 0 0,0 0 0 16,0 0 70-16,0 0 9 16,0 0 1-16,0 0 1 15,0 0-246-15,5 12-50 0</inkml:trace>
          <inkml:trace contextRef="#ctx0" brushRef="#br0" timeOffset="139456.6236">12354 13216 2016 0,'5'-12'179'15,"4"8"-143"-15,-1-3-36 0,1 3 0 0,4 8 57 16,0-4 5-16,1 4 1 0,7-1 0 0,-7-3-46 0,3 8-9 16,1 0-8-16,-5 4 12 0,4-4-12 0,-8 3 0 15,0 1 0-15,0 0 0 0,0 3 0 0,-5 1 0 16,-4-4 0-16,0 3 8 0,4 1 2 0,-8-5 0 16,0 1 0-16,-1 0 0 0,5-12-10 0,-4 12 10 15,4-12-10-15,0 0 10 0,0 0-10 0,0 0 0 16,0 0 9-16,0 0-9 0,0 0 8 0,0 0-8 15,0-8 10-15,4 0-10 0,1-8 12 0,3 1-3 16,-3-5-1-16,8-3 0 0,4-1 0 0,5 1-8 16,-4 0 12-16,8-1-4 0,-4 1-8 0,4-1 0 15,1 5 9-15,-5 3-9 0,-5 5 26 0,-4 7 1 16,1 0 0-16,-14 4 0 0,0 0-14 0,13 12-2 16,-9-1-1-16,5 5 0 0,-9 7-2 0,-4-3-8 15,-1 7 12-15,1 0-4 0,-1 5-8 0,1-1 0 0,0-4 0 16,-1 4 0-1,5-3-28-15,0-5-7 0,0 0-1 0,-4-3-706 0,4-5-141 0</inkml:trace>
          <inkml:trace contextRef="#ctx0" brushRef="#br0" timeOffset="139863.7943">13644 12916 806 0,'5'-12'72'0,"-5"0"-58"16,0 1-14-16,-5 3 0 0,5 0 325 0,-4 0 63 15,4 8 12-15,-9-4 2 0,0 0-282 0,0 4-56 16,-8 4-11-16,-1 0-2 0,-8 8-31 0,0 0-7 16,-1 7-1-16,1 8 0 0,-13 1-4 0,-1 3 0 15,1 8-8-15,-1-4 12 0,1 4 1 0,4 0 0 16,-1 4 0-16,6-8 0 0,8 0 5 0,4-4 1 0,-4 1 0 15,14-1 0-15,-6-4-19 0,10 0 0 16,0-7-8-16,8 3 8 0,0-7-25 0,10 3 1 16,-1-7 0-16,9-4-1109 0</inkml:trace>
          <inkml:trace contextRef="#ctx0" brushRef="#br0" timeOffset="140097.6797">13754 13407 2174 0,'0'0'96'0,"0"0"20"0,9-4-92 0,-1 0-24 0,6 0 0 0,8 1 0 15,-5-1 32-15,5-4 1 0,0 4 1 0,4-4 0 32,5-4-66-32,-5 1-14 0,1-1-2 0,-1-4-1 0,0-3 2 0,-4-1 1 15,5-3 0-15,-1 4 0 0,0 3 69 0,1-4 13 0,-6 1 4 0,1-1 0 16,-4-3 12-16,4-4 4 0,-9 3 0 0,-4 5 0 15,0-1-24-15,-1 1-4 0,-3-1 0 0,-1 5-1 16,-4-1-2-16,-4 4 0 0,4 5 0 0,-9-5 0 16,5 8-25-16,-5 0 0 0,0 0 0 0,-4 4 0 0,0 0 0 15,-5 4 0-15,1 4 0 0,-1 4 0 0,1-5 12 16,-1 9-4-16,-4 0 0 0,0 3 0 0,5 1 3 16,-1 7 0-16,-4-4 0 0,0 5 0 0,5-5 4 15,3 4 1-15,-3 1 0 0,8-1 0 0,-8 0-8 0,8 1-8 16,0-1 11-16,5-4-11 0,-1 5 0 0,10-5 0 15,3 0 0-15,6-3 0 16,7-1-20-16,1-3-5 0,5 0-1 0,12-5-737 16,5 1-147-16</inkml:trace>
        </inkml:traceGroup>
        <inkml:traceGroup>
          <inkml:annotationXML>
            <emma:emma xmlns:emma="http://www.w3.org/2003/04/emma" version="1.0">
              <emma:interpretation id="{498EBFB4-8C5B-4878-9B97-A879B33420E9}" emma:medium="tactile" emma:mode="ink">
                <msink:context xmlns:msink="http://schemas.microsoft.com/ink/2010/main" type="inkWord" rotatedBoundingBox="16846,13432 23098,13329 23111,14126 16860,14229"/>
              </emma:interpretation>
              <emma:one-of disjunction-type="recognition" id="oneOf28">
                <emma:interpretation id="interp140" emma:lang="" emma:confidence="1">
                  <emma:literal>someone</emma:literal>
                </emma:interpretation>
                <emma:interpretation id="interp141" emma:lang="" emma:confidence="0">
                  <emma:literal>Someone</emma:literal>
                </emma:interpretation>
                <emma:interpretation id="interp142" emma:lang="" emma:confidence="0">
                  <emma:literal>somoni</emma:literal>
                </emma:interpretation>
                <emma:interpretation id="interp143" emma:lang="" emma:confidence="0">
                  <emma:literal>Somoni</emma:literal>
                </emma:interpretation>
                <emma:interpretation id="interp144" emma:lang="" emma:confidence="0">
                  <emma:literal>Pomona</emma:literal>
                </emma:interpretation>
              </emma:one-of>
            </emma:emma>
          </inkml:annotationXML>
          <inkml:trace contextRef="#ctx0" brushRef="#br0" timeOffset="141269.2355">17049 12693 1407 0,'0'0'31'0,"0"0"6"0,-5-3 2 0,-3-5 1 0,-1 0-32 0,0 4-8 16,-4-8 0-16,-5 8 0 0,-4 1 36 0,-4-5 7 15,0 4 1-15,-5 0 0 0,-4 4-44 0,0 0 0 16,-9 0 0-16,4 4 0 0,-3 0 8 0,-1 4 7 0,4-1 1 0,-4-3 0 15,9 4 12-15,0 4 2 0,0-4 1 0,4 3 0 16,5 1-5-16,0 0-1 0,-1-1 0 0,5 1 0 16,1 0-17-16,3 3-8 0,5 1 8 0,4 0-8 15,0-1 0-15,5 1 0 0,-1-1 0 0,10-3 0 16,-1 4 0-16,1-1 0 0,8-3-14 0,4 0 5 16,1 3 9-16,4 1 11 0,0-1-3 0,0 1 0 15,0 0-8-15,4 3 0 0,-4 1 0 0,4-1 0 16,-4 1 8-16,0-1-8 0,0-3 12 0,0 3-4 15,-4-3 12-15,-5 3 3 0,4-3 0 0,-8 0 0 16,0-1 12-16,-9-3 2 0,4-4 1 0,-4-1 0 16,-4 9 16-16,-1-4 3 0,-3-4 1 0,-1-1 0 15,-4 5-18-15,0-4-3 0,-9-4-1 0,4 4 0 16,-4-5-20-16,-4 5-5 0,-5 0-1 0,5-4 0 16,-5 0-10-16,-4 0-9 0,4-4 9 0,-4 4-13 15,-4 0-24-15,-1-4-5 0,5 3-1 16,4 1 0-16,1 4-130 0,3 0-27 0,1-4-4 0</inkml:trace>
          <inkml:trace contextRef="#ctx0" brushRef="#br0" timeOffset="141614.4283">17553 12994 1983 0,'0'0'44'0,"9"-12"8"0,4 4 3 0,-4 0 1 0,-9 8-45 0,0 0-11 0,0 0 0 0,9-3 0 16,0-1 28-16,-9 4 4 0,0 0 1 0,0 0 0 15,0 0-25-15,0 0-8 0,-14 4 0 0,6-1 0 16,-10 5 8-16,0 4-8 0,-8 0 0 0,0 3 0 16,0 1 0-16,-1 11 0 0,-4-3 0 0,5 3 0 15,-5-4 15-15,10 8-1 0,-1 1 0 0,8-5 0 16,1 0-14-16,0 1 11 0,4 3-11 0,5-8 10 15,0 1-10-15,4-9 0 0,0 1 0 0,8-5 0 16,-3 1 0-16,3-4-9 0,6-4 9 0,-1-4-13 16,9 0 2-16,0-4 1 0,0-4 0 0,0 0 0 15,-1-3 10-15,-3-5 0 0,8 0 10 0,1 1-10 16,-5-1 0-16,4-3 8 0,0-5-8 0,1-3 0 0,-1 4 29 16,0-1 3-16,-4 1 1 0,0-1 0 15,-4 5-15-15,-1-1-3 0,-4 1-1 0,-4-1 0 0,0 5-14 16,-5 3 9-16,1-3-9 0,-10 7 8 0,1-4-8 15,-5 4 0-15,-4 0 0 0,-5 1 0 0,-4 3 0 0,-4-4-14 16,-5 8 3-16,-4 0 1 16,0 0-38-16,-9 4-7 0,1 4-1 15,-6 3-905-15</inkml:trace>
          <inkml:trace contextRef="#ctx0" brushRef="#br0" timeOffset="142413.8059">18102 12853 2325 0,'13'-11'51'0,"0"3"10"0,0 0 3 0,5 4 2 0,-5 4-53 0,0 0-13 16,0 4 0-16,0 4 0 16,-4 0 0-16,4 3 8 0,0 1-8 0,-4 4 0 15,-4-1 0-15,-1 5 0 0,-4-5 0 0,0 9 0 16,0-1 0-16,-9 4 0 0,5 1-8 0,-5-5 8 15,0 4 0-15,-4-3 0 0,0-1 0 0,0-3 0 16,4 3 9-16,-4-3-1 0,4-5 0 0,0 1 0 16,1-4 0-16,3 3 0 0,1-3 0 0,-5-4 0 15,5-4 0-15,4-4 0 0,0 0 0 0,0 0 0 16,0 0 10-16,0 0 2 0,0 0 0 0,0-8 0 16,0 0-11-16,4-4-1 0,-4-3-8 0,9-1 12 15,0 0 4-15,-1-3 1 0,1-4 0 0,0 3 0 16,8-7-17-16,-3-1 0 0,3-3 0 0,5 0 0 15,0 0 0-15,4 0 0 0,1 3 0 0,-1 5 0 0,0-4 0 0,1 7-14 16,3 8 4-16,1 1 1 0,-5 3 9 16,5 0 0-16,-5 8 0 0,-4 8 0 0,5 4-8 0,-1 3 8 15,-8 1-8-15,-1 7 8 0,-4 1 0 0,0 7 0 16,-4 0 0-16,0 4 8 0,-5 0-8 0,-4-4 0 16,-4 1 0-16,-5 3 0 0,-4-4 0 0,4-4 12 15,-4 1-4-15,4-5 0 0,-8 0-8 0,8-7 12 16,0-4-4-16,0-1 0 0,1-3 0 0,-1 0 1 15,9-8 0-15,0 0 0 0,0 0-9 0,0 0 0 16,-9-4 0-16,5-4 8 0,4-7 0 0,0-1-8 16,0 0 12-16,4-7-4 0,0 4 0 0,5-5 0 0,0-3 0 15,4 0 0-15,-4-9 4 0,9 5 0 0,3 4 0 16,1-4 0-16,-4 3-12 0,0 1 0 0,12 8 0 0,-3-1 0 16,-6 5-14-16,1 3-5 0,-4 8-1 0,0 0 0 15,3 0 20-15,-7 8 0 0,-14-4 0 0,4 12 0 16,5-1 0-16,-5 5 0 0,-4 4 0 0,0-1 0 15,0-3 12-15,0 3 7 0,9 5 1 0,-9-5 0 32,-9 4-42-32,5-3-8 0,8-1-2 0,-4 1 0 0,-4-1-52 15,-5 5-10-15,5-1-2 0,-1 1-1 0,5-1-136 16,-4 4-27-16,-22 16-6 0,17-8-469 0</inkml:trace>
          <inkml:trace contextRef="#ctx0" brushRef="#br0" timeOffset="142700.576">19155 13200 1929 0,'0'0'85'0,"0"0"19"0,13-7-84 0,-4-1-20 16,4 4 0-16,4-4 0 0,10 0 26 0,-1-3 1 15,9-1 0-15,-4 4 0 0,-1 0-19 0,1 1-8 0,9-5 8 0,-5 0-8 16,-5-3 0-16,1-1 0 0,9 0 0 0,-5 5-11 16,-5-5 11-16,1 0 0 0,-5 1 0 0,1-1 0 15,-1 1 11-15,0 3 1 0,-8-4 0 0,-5 5 0 16,5-5 30-16,-5 4 6 0,-9 1 2 0,-4-1 0 16,0 0-10-16,0 1-3 0,0 3 0 0,-4 0 0 15,-5 0-13-15,5 0-4 0,4 8 0 0,-13-4 0 16,-1 4-20-16,-3 0 9 0,4 4-9 0,-5 0 0 15,1 4 0-15,-5 4 0 0,-9 3 0 0,9 1 0 16,0 3 8-16,0 5-8 0,-9-5 0 0,5 5 0 16,9-1 12-16,-1 4 0 0,-4 5-1 0,0-5 0 15,-4 0-11-15,8 4-11 0,9-3 3 0,-4 3 0 16,0 4 8-16,4-8 0 0,9 1 0 0,0-5 0 16,0 0-30-16,0-3-4 15,9-1-1-15,9-3-679 0,8 0-136 0</inkml:trace>
          <inkml:trace contextRef="#ctx0" brushRef="#br0" timeOffset="143420.9756">20471 13005 345 0,'4'-15'15'0,"-4"15"4"0,0-8-19 0,9-4 0 0,-5 1 0 0,-4 3 0 16,5-4 281-16,-1 4 53 0,1-3 10 0,-5 3 3 16,0 0-227-16,0 0-44 0,-5 4-10 0,5 4-2 15,0 0-26-15,-9 0-6 0,1 0 0 0,-6 4-1 16,1 4-5-16,-9 0-1 0,-4 0 0 0,0 7 0 16,4 1-1-16,-5-1-1 0,1 5 0 0,-9-1 0 15,0 5-3-15,9-1 0 0,12 1 0 0,-3-1 0 16,-5-7-12-16,4 3-8 0,14 1 10 0,0-1-10 15,-1-3 0-15,1 3 0 0,4-3 0 0,4-1 0 16,9 1 0-16,1-4 0 0,-6-4-8 0,10-5 8 0,4 5-21 16,4-4 2-16,-4 0 1 0,4-4 0 0,5 0 18 0,-5-4-8 15,1-4 8-15,-1 1 0 0,0-1 0 16,-4 0 0-16,0-4 0 0,-4-3 0 0,4 3 28 0,0-4 2 16,-5 1 1-16,-4-1 0 0,1-3 2 0,-1-5 1 15,-5 5 0-15,1-5 0 0,0 1-23 0,-5 0-11 16,1-1 10-16,-5 1-10 0,0-1 32 0,0 5 0 15,-5-1 0-15,5 9 0 0,-8-1-32 0,3 0-10 16,-4 4 0-16,1 5 0 0,-5-1 10 0,-1 4-13 16,-3 4 5-16,-5-1 8 15,0 5-104-15,-4 4-12 0,-5 4-4 0,0-1-835 0</inkml:trace>
          <inkml:trace contextRef="#ctx0" brushRef="#br0" timeOffset="143784.6123">20905 12873 1612 0,'13'-16'144'0,"-4"8"-116"0,4-3-28 0,0 3 0 0,1 0 122 16,-1 0 18-16,4 1 4 0,-4 3 1 0,1 4-108 0,-1 4-21 15,-13-4-5-15,9 7-1 0,-5 1-10 0,0 4 0 16,1-4 0-16,-5 11-11 0,0 1 11 0,0 7 0 16,-5 4-9-16,5 0 9 0,-4 4 0 0,0-3 0 15,-1 3 0-15,5-4 0 0,-4 4 0 0,-1-4 0 16,5 0 8-16,-4-3-8 0,4-5 13 0,-4-3-2 16,4-5-1-16,0-3 0 0,0-4 20 0,-5 0 4 15,5-8 1-15,0 0 0 0,0 0 8 0,0 0 1 16,0-8 1-16,0-8 0 0,0-3-13 0,5-5-2 15,-5 5-1-15,0-5 0 0,4-7-9 0,5 0-3 16,0 0 0-16,4 0 0 0,0-5-17 0,9-3 8 16,0 4-8-16,4 4 0 0,0 4 0 0,1 0 0 15,3 3-10-15,6 5 10 0,-6-1-11 0,1 8 11 16,0 5-8-16,-5-1 8 0,5 8 0 0,-14 0 12 16,-4 8 0-16,1 3-1 0,-6-3-3 0,1 8 0 0,4-1 0 0,-8 5 0 15,-1-1-8-15,0 1 0 0,-4-1 9 0,0 9-9 16,-4-5 9-16,0 0-9 0,4 1 12 0,-5-1-12 15,5 1-9-15,-4-5-9 0,-1-3-2 0,5 3 0 32,-4 1-123-32,0-5-25 0,-1 5-4 0</inkml:trace>
          <inkml:trace contextRef="#ctx0" brushRef="#br0" timeOffset="144106.1924">21651 13044 2156 0,'0'0'48'0,"0"0"9"0,0 0 3 0,13 0 0 0,0 4-48 0,0 0-12 16,5 0 0-16,0 0 0 0,3 0 22 0,1-4 2 16,5 0 1-16,-5-4 0 15,8-4-41-15,-3 0-9 0,3 1-2 0,1-5 0 0,0 0 14 0,0-3 2 16,-1-1 1-16,1 0 0 0,0 1 10 0,-5 3 16 15,0-3-4-15,1-1-1 0,-1-4 21 0,-4 5 4 16,-5-1 0-16,5 1 1 0,-4-1-21 0,-5 0-4 16,-4 1 0-16,0 3-1 0,-5 0 5 0,-4 1 0 15,-4-1 1-15,-1 0 0 0,-3 8 9 0,-6 1 2 16,1-1 0-16,-4 4 0 0,-5 0-28 0,0 4-14 0,-5 3 2 16,1 5 0-16,-5-4 12 0,1 11 0 0,3-3 0 15,1 3 10-15,0 5-10 0,-1-1 0 0,10 1 0 16,-1-5 0-16,5 5 8 0,0-1-8 0,4 4 12 0,0-3-4 15,5 3-8-15,4 4-11 0,-4-4 3 0,8-3 0 32,0-1-23-32,5 5-4 0,4-5-1 0,5-4-1019 0</inkml:trace>
        </inkml:traceGroup>
        <inkml:traceGroup>
          <inkml:annotationXML>
            <emma:emma xmlns:emma="http://www.w3.org/2003/04/emma" version="1.0">
              <emma:interpretation id="{8BE9C08A-D802-4EC8-9332-4638DDB6AEB6}" emma:medium="tactile" emma:mode="ink">
                <msink:context xmlns:msink="http://schemas.microsoft.com/ink/2010/main" type="inkWord" rotatedBoundingBox="24620,12610 28230,12550 28257,14209 24647,14269"/>
              </emma:interpretation>
              <emma:one-of disjunction-type="recognition" id="oneOf29">
                <emma:interpretation id="interp145" emma:lang="" emma:confidence="1">
                  <emma:literal>that</emma:literal>
                </emma:interpretation>
                <emma:interpretation id="interp146" emma:lang="" emma:confidence="0">
                  <emma:literal>thot</emma:literal>
                </emma:interpretation>
                <emma:interpretation id="interp147" emma:lang="" emma:confidence="0">
                  <emma:literal>That</emma:literal>
                </emma:interpretation>
                <emma:interpretation id="interp148" emma:lang="" emma:confidence="0">
                  <emma:literal>than</emma:literal>
                </emma:interpretation>
                <emma:interpretation id="interp149" emma:lang="" emma:confidence="0">
                  <emma:literal>thwart</emma:literal>
                </emma:interpretation>
              </emma:one-of>
            </emma:emma>
          </inkml:annotationXML>
          <inkml:trace contextRef="#ctx0" brushRef="#br0" timeOffset="144826.0071">23845 12912 1267 0,'0'0'56'0,"0"0"12"0,0 0-55 0,4-12-13 15,0 8 0-15,1 0 0 0,-5 4 108 0,9-4 20 16,-1 1 3-16,1-1 1 0,0 4-81 0,4 0-16 16,-4-4-3-16,8 4-1 0,1-4-3 0,4 4 0 15,0-4 0-15,4 0 0 0,5 0 28 0,4 0 4 16,9 0 2-16,0 0 0 0,0 4-10 0,4-3-1 15,0-1-1-15,-4 0 0 0,4 0-27 0,-4 0-6 16,4 0-1-16,1 0 0 0,-6 0-16 0,-3 0 0 16,-1 0 0-16,1-3 0 0,-5 3 0 0,-4 0 0 15,-14-4 0-15,1 4-12 16,-5 0-21-16,0 0-4 0,-4-3-1 0,0 3 0 16,-1 0-134-16,-8-4-26 0</inkml:trace>
          <inkml:trace contextRef="#ctx0" brushRef="#br0" timeOffset="145111.4163">24713 12147 1612 0,'13'-19'72'0,"-8"11"14"15,-1-4-69-15,-4 5-17 0,5-1 0 0,-5 0 0 16,4 0 36-16,-4 8 3 0,0 0 1 0,0 0 0 16,0 0-3-16,0 0 0 0,0 0 0 0,0 0 0 0,0 0-28 0,0 16-9 15,-9-1 0-15,5 9 0 0,-5 3 21 0,-4 4-2 16,0 8-1-16,0 8 0 0,-9 0 29 0,0 11 5 16,-9 1 2-16,0 7 0 0,1 1 4 0,-6 3 1 15,1 0 0-15,0 0 0 0,0-4-21 0,4 5-4 16,-4-9-1-16,5 0 0 0,3 1-21 0,1-9-12 15,-5-3 12-15,1-8-12 0,8 0 8 0,-5-8-8 16,1-4 0-16,4-3 0 0,-4-1 0 0,-1-4-9 16,1-3 1-16,0-1-1101 0</inkml:trace>
          <inkml:trace contextRef="#ctx0" brushRef="#br0" timeOffset="145603.4919">25415 11882 1785 0,'9'-11'159'0,"-5"-5"-127"0,5 0-32 0,0 1 0 0,-5 3 67 0,5 4 7 15,-4 1 2-15,-5 7 0 16,0 0-19-16,4 11-3 0,0 1-1 0,1 11 0 16,-10 9-41-16,5 7-12 0,-8 7 0 0,-1 9 8 0,-4 3-8 0,-9 1 0 15,0 7 0-15,-5 4 0 0,1 4 0 16,-5 1 0-16,5 3 0 0,0-4 0 0,-5-4 0 0,5 0 12 16,-5-4-2-16,5 1-1 0,-1-5-9 0,1 0 8 15,0-7-8-15,-1 0 8 0,5-5-8 0,0-3 0 16,5-4 0-16,-5-8 0 0,4-8 0 0,5-7 12 15,0-8-12-15,4-1 12 0,1-7-4 0,8-4 0 16,0 0 0-16,-5-8 0 0,1-3 9 0,8-1 2 16,1-7 0-16,3-1 0 0,10-3 1 0,-1-1 0 15,1-3 0-15,8 0 0 0,5-5-20 0,0 5 8 16,4 0-8-16,0 3 0 0,4 1 11 0,-3 7-11 16,-1 1 10-16,0 3-10 0,0 4 21 0,-4 4-1 15,-5 1-1-15,0 3 0 0,-8 3-19 0,4-3 0 0,-5 8 0 16,1 0 0-16,-9 4 0 0,4-1 0 0,-5 5-11 0,-3 4 11 31,-1-1-44-31,1 4-3 0,-1-3 0 0,0-1 0 16,-4 1-191-16,0 3-38 0</inkml:trace>
          <inkml:trace contextRef="#ctx0" brushRef="#br0" timeOffset="146459.4203">26201 12966 403 0,'4'-23'17'0,"0"11"5"16,5-3-22-16,-4-1 0 0,-1-3 0 0,-4 3 0 0,4 4 397 0,-4-3 75 15,0 3 16-15,-4 0 2 16,4 1-371-16,-9-1-75 0,0 4-14 0,1 4-3 0,-6 0-17 0,1 0-10 16,0 4 12-16,-4 0-12 0,-5 4 0 0,0 0-12 15,0 4 0-15,-5 8 0 0,-3 3 12 0,-1 8 0 16,-4 1 0-16,4 3 10 0,0 4-2 0,5 0 0 15,4 4 0-15,0-8 0 0,9 4-8 0,4-7 0 16,1-1 0-16,3-7-11 0,1-1 11 0,8-7-8 16,-4-1 8-16,9-3-8 0,0-4 8 0,8-4 0 15,5-4 0-15,0-4 0 0,4-3 0 0,5 3 8 16,4-4 0-16,5-7 0 0,-10-5 4 0,10 1 0 16,-1-4 1-16,1-1 0 0,-1 1 25 0,-3 0 5 15,-1-4 1-15,-5-1 0 0,1 5-25 0,-5 0-5 16,1 3-1-16,-1 5 0 0,-8-1-5 0,-1 9 0 0,-4 3-8 15,-4 4 12-15,-9 4-12 0,0 0 0 0,0 0 0 16,0 16 0-16,-4 3-10 0,-1 1 2 0,-8 3 0 16,0 0 0-16,0 1 8 0,-5 3-8 0,5 0 8 15,0 5-8-15,4-5 8 0,-4-4-12 0,0 1 12 0,4-1-12 16,0-7-7-16,5-1-1 0,-1-3-1 0,1-4 0 16,4-8 9-16,0 0 1 0,0 0 1 0,0 0 0 15,13 4 10-15,0-4 0 0,1-4 0 0,-1-4 0 16,4 0 0-16,1-4 0 0,-5-3 9 0,5-1-9 15,-1-3 0-15,1-1 0 0,-1-3 0 0,1-1-12 16,-1-3 12-16,5 0 0 0,0-8 0 0,4 0 0 16,-4-12 23-16,9 4 7 0,0-8 2 0,0 1 0 15,4-9-41-15,0 1-8 0,-5 3-2 0,6-7 0 16,3-1 19-16,5 5-8 0,-9 3 8 0,9 0 0 16,-9 5-9-16,0-1 9 0,0 0 0 0,0 5-9 0,0 3 9 0,-4 4 0 15,0 4 0-15,0 0 0 0,-5 7 0 0,0 9 0 16,-8-1 0-16,-1 9 0 0,-4 3 0 0,1 4 0 15,-1 0 0-15,-13 4 0 0,0 0 0 0,0 16 0 16,-5 3 0-16,1 8 8 0,-5 1-8 0,-8 11 0 16,3 3-8-16,-7 9 8 0,-1 0 0 0,-5 0 0 15,1 3 9-15,-5 9-9 0,1-1 23 0,-1 4-3 16,-4 1 0-16,4-1 0 0,0 0-20 0,5-3 0 16,4-1 0-16,5-4 0 0,-1-3 0 0,5-4 0 15,-5 3 0-15,9-3 0 16,-4 0-19-16,9-4-8 0,-5-8-1 0,5-4-1 15,-1 0-51-15,1-12-9 0,4 1-3 0,4-13-875 0</inkml:trace>
          <inkml:trace contextRef="#ctx0" brushRef="#br0" timeOffset="146562.3807">26332 12374 2325 0,'13'-12'51'0,"1"0"10"0,3 1 3 0,5 3 2 0,4 0-53 0,1 4-13 0,3 0 0 0,5 4 0 0,9 0 14 0,5 0 0 16,8 4 0-16,0 0 0 0,0-4-14 0,0 4 0 16,9 0 0-16,-1 0 0 15,-3-4-28-15,-5 7-1 0,4-3-1 0,1 4 0 16,-1-4-114-16,-4 0-24 0,5 0-4 0,-5 0-660 15</inkml:trace>
        </inkml:traceGroup>
      </inkml:traceGroup>
      <inkml:traceGroup>
        <inkml:annotationXML>
          <emma:emma xmlns:emma="http://www.w3.org/2003/04/emma" version="1.0">
            <emma:interpretation id="{39B99215-0A2C-4DAB-BF93-1A7C780CD496}" emma:medium="tactile" emma:mode="ink">
              <msink:context xmlns:msink="http://schemas.microsoft.com/ink/2010/main" type="line" rotatedBoundingBox="1885,15268 28004,14743 28042,16607 1923,17132"/>
            </emma:interpretation>
          </emma:emma>
        </inkml:annotationXML>
        <inkml:traceGroup>
          <inkml:annotationXML>
            <emma:emma xmlns:emma="http://www.w3.org/2003/04/emma" version="1.0">
              <emma:interpretation id="{206774A2-C420-4DA0-8832-3687C0644DED}" emma:medium="tactile" emma:mode="ink">
                <msink:context xmlns:msink="http://schemas.microsoft.com/ink/2010/main" type="inkWord" rotatedBoundingBox="1896,15785 3217,15759 3237,16764 1916,16791"/>
              </emma:interpretation>
              <emma:one-of disjunction-type="recognition" id="oneOf30">
                <emma:interpretation id="interp150" emma:lang="" emma:confidence="1">
                  <emma:literal>n</emma:literal>
                </emma:interpretation>
                <emma:interpretation id="interp151" emma:lang="" emma:confidence="0">
                  <emma:literal>.</emma:literal>
                </emma:interpretation>
                <emma:interpretation id="interp152" emma:lang="" emma:confidence="0">
                  <emma:literal>,</emma:literal>
                </emma:interpretation>
                <emma:interpretation id="interp153" emma:lang="" emma:confidence="0">
                  <emma:literal>N</emma:literal>
                </emma:interpretation>
                <emma:interpretation id="interp154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151520.0955">1114 15536 1440 0,'0'-11'128'0,"5"3"-103"0,-1-4-25 0,9 1 0 15,-9-1 24-15,1 0-1 0,4 0 0 0,-1 1 0 16,1-5-3-16,0 1 0 0,4-1 0 0,-4-4 0 15,0 1-9-15,-1-1-3 0,6 5 0 0,-6-9 0 16,6 5 4-16,-1-4 0 0,4 3 0 0,-8 1 0 16,4-5 18-16,9 5 4 0,-4 3 1 0,8-3 0 0,5-5-15 15,-1 1-2-15,-8 3-1 0,5 5 0 0,-1-5-7 0,0 5-2 16,-4 3 0-16,5 4 0 0,-14 0-8 16,4 4 8-16,-4 0-8 0,1 8 8 0,3 4-8 0,-12 0 0 15,8 4 0-15,-5 7 8 0,-3 5 4 0,-1 3 1 16,1 4 0-16,-1 4 0 0,-4 8 18 0,-4 4 3 15,-1 4 1-15,1 3 0 0,-1-3-7 0,1 3-2 16,-5 1 0-16,1 0 0 0,3-9-7 0,-4 1-2 16,1-4 0-16,3 0 0 0,-4-4-5 0,1-4 0 15,-1-4-1-15,0-3 0 0,0-1-3 0,1-4-8 16,-6-3 12-16,6-5-4 0,-1-3-8 0,0 0 0 16,5-8 9-16,4-4-9 0,-5 4 9 0,5-4-9 15,-4 0 12-15,4 0-12 0,0-8 16 0,0-4-4 16,0-4-1-16,0-3 0 0,4-4-11 0,5-1 10 15,0-3-10-15,0-4 10 0,4-4-10 0,0-4 0 0,5-4 0 0,-1-4 0 16,1 0 0-16,8-4 0 0,0 1-11 16,5-1 11-16,0 0-8 0,4 5 8 0,4-1-8 0,-4 4 8 15,0 4-8-15,1 8 8 0,3-1-8 0,1 1 8 16,-1 0 0-16,1 0 0 0,-5 4 0 0,0 7 0 16,4-3 0-16,-8 7 0 0,0 0 0 0,-5 9 0 15,0 3 0-15,1 0 0 0,-10 4 0 0,1 8 0 16,-5 3 0-16,0 9 0 0,0-1 8 0,-4 9-8 15,-9 3 18-15,0 4-1 0,0 0 0 0,-9 8 0 16,5 0 7-16,-5 0 0 0,0 4 1 0,-4-5 0 16,4 1-7-16,-4 0-2 0,4-4 0 0,-4 0 0 15,0 0-16-15,4-4 0 0,0-3 0 0,1-1 0 16,-5-4-66-16,4-4-17 16,0-3-3-16,5-8-968 0</inkml:trace>
        </inkml:traceGroup>
        <inkml:traceGroup>
          <inkml:annotationXML>
            <emma:emma xmlns:emma="http://www.w3.org/2003/04/emma" version="1.0">
              <emma:interpretation id="{AC5613FD-051B-4505-A80F-6EA91711D529}" emma:medium="tactile" emma:mode="ink">
                <msink:context xmlns:msink="http://schemas.microsoft.com/ink/2010/main" type="inkWord" rotatedBoundingBox="4207,15884 5178,15359 5573,16089 4602,16615"/>
              </emma:interpretation>
              <emma:one-of disjunction-type="recognition" id="oneOf31">
                <emma:interpretation id="interp155" emma:lang="" emma:confidence="1">
                  <emma:literal>is</emma:literal>
                </emma:interpretation>
                <emma:interpretation id="interp156" emma:lang="" emma:confidence="0">
                  <emma:literal>i</emma:literal>
                </emma:interpretation>
                <emma:interpretation id="interp157" emma:lang="" emma:confidence="0">
                  <emma:literal>it</emma:literal>
                </emma:interpretation>
                <emma:interpretation id="interp158" emma:lang="" emma:confidence="0">
                  <emma:literal>in</emma:literal>
                </emma:interpretation>
                <emma:interpretation id="interp159" emma:lang="" emma:confidence="0">
                  <emma:literal>if</emma:literal>
                </emma:interpretation>
              </emma:one-of>
            </emma:emma>
          </inkml:annotationXML>
          <inkml:trace contextRef="#ctx0" brushRef="#br0" timeOffset="152791.607">3747 15334 1346 0,'0'0'60'0,"0"0"12"0,4-8-58 0,0 0-14 16,1-4 0-16,-1 5 0 0,0-1 77 0,1 0 13 15,-1 0 2-15,-4 8 1 0,5-8-44 0,-5 8-9 0,0 0-1 0,0 0-1 16,0 0-30-16,0 0-8 0,0 0 0 0,4 12 0 16,-4 0 0-16,0 3 0 0,-4 5 0 0,-5 7 0 15,4 0 16-15,-3 5 1 0,3 3 1 0,-3 0 0 16,3 0 16-16,-4 0 3 0,9 0 1 0,0-4 0 16,5-3-19-16,-1-5-4 0,-4 0-1 0,5-3 0 15,3-4 0-15,1-1 0 0,4-3 0 0,0-8 0 16,1 0-2-16,-1-4 0 0,4-8 0 0,1-4 0 15,4 0 10-15,4-7 2 0,5-1 0 0,-5-3 0 16,5 4-7-16,-5-9-1 0,5 1 0 0,-5 4 0 16,5-9-6-16,0 1-2 0,-5 0 0 0,0-4 0 15,1 0 3-15,-1-4 0 0,5 4 0 0,-5-4 0 16,5 4-11-16,-1-1 12 0,10 5-12 0,-5 4 12 16,-9 4-12-16,5-1 0 0,8 9 0 0,-8 3 0 15,-5 4 0-15,-4 8-11 0,-4 0 11 0,0 8-12 0,8 4 12 0,-13 3 0 16,-9 1 8-16,5 3-8 0,0 1 0 0,0 3 0 15,-14 8 0-15,1-3 0 0,-9 3 15 0,0-8-2 16,-9 5 0-16,-5-1 0 0,-8-4 7 0,5 1 0 16,-1-1 1-16,0-3 0 0,-4-5-9 0,0 1-3 15,-5-5 0-15,5-3 0 0,0 4-9 0,-4-8 0 16,-1 0 0-16,1-4 0 16,-5-4-44-16,4 0 0 0,-3-4-1 0,3-4-678 0,-4 1-135 0</inkml:trace>
          <inkml:trace contextRef="#ctx0" brushRef="#br0" timeOffset="152926.8162">4269 14636 2246 0,'0'0'100'0,"0"0"20"0,0 0-96 0,0 0-24 0,0 0 0 0,0 7 0 15,0-7 0-15,0 12 0 0,8 0-10 0</inkml:trace>
        </inkml:traceGroup>
        <inkml:traceGroup>
          <inkml:annotationXML>
            <emma:emma xmlns:emma="http://www.w3.org/2003/04/emma" version="1.0">
              <emma:interpretation id="{D2D93CB3-4BDC-416D-A2A9-C983BDF227F5}" emma:medium="tactile" emma:mode="ink">
                <msink:context xmlns:msink="http://schemas.microsoft.com/ink/2010/main" type="inkWord" rotatedBoundingBox="6342,15917 8985,15355 9221,16465 6577,17026"/>
              </emma:interpretation>
              <emma:one-of disjunction-type="recognition" id="oneOf32">
                <emma:interpretation id="interp160" emma:lang="" emma:confidence="1">
                  <emma:literal>not</emma:literal>
                </emma:interpretation>
                <emma:interpretation id="interp161" emma:lang="" emma:confidence="0">
                  <emma:literal>Not</emma:literal>
                </emma:interpretation>
                <emma:interpretation id="interp162" emma:lang="" emma:confidence="0">
                  <emma:literal>note</emma:literal>
                </emma:interpretation>
                <emma:interpretation id="interp163" emma:lang="" emma:confidence="0">
                  <emma:literal>mot</emma:literal>
                </emma:interpretation>
                <emma:interpretation id="interp164" emma:lang="" emma:confidence="0">
                  <emma:literal>nots</emma:literal>
                </emma:interpretation>
              </emma:one-of>
            </emma:emma>
          </inkml:annotationXML>
          <inkml:trace contextRef="#ctx0" brushRef="#br0" timeOffset="153579.8958">5673 15447 1382 0,'-36'-24'61'0,"28"17"13"0,3-1-59 0,-4 0-15 0,1-4 0 0,3 4 0 16,14-3 174-16,-5-1 32 0,-4 4 6 0,9-3 2 15,9-1-165-15,-5 0-33 0,5 0-6 0,-5 5-2 16,4-1-8-16,1 4-14 0,4 0 3 0,-5 8 1 15,-4 0 10-15,1 4-13 0,-1 7 5 0,0 1 8 16,-4 7-9-16,-1 1 9 0,1 7 0 0,-4 0 0 16,3 0 0-16,-8 4 8 0,-8 0 0 0,-1 1 1 15,9-5 19-15,-9 4 3 0,0-4 1 0,-4 0 0 16,4-3-7-16,5-9-1 0,0 1 0 0,-5-9 0 16,-4 1-11-16,8-4-2 0,5-8-1 0,0 0 0 15,0 0-1-15,0 0 0 0,0 0 0 0,0 0 0 16,9-12 2-16,0-4 0 0,0-7 0 0,4 0 0 0,9-5 4 15,-5 1 1-15,-4-4 0 0,9 0 0 0,9-1 4 16,-5-3 0-16,-4 4 1 0,5 0 0 0,-1 4 3 0,5-5 0 16,4 5 0-16,-5 4 0 0,-3 3-8 0,-5 5-2 15,0 3 0-15,0 8 0 0,-5 4-14 0,1 8 0 16,-5-4 8-16,-4 11-8 0,4 1 0 0,-9 7 9 16,-4 5-9-16,0-1 8 0,0 0-8 0,0 4-14 15,-4 5 3-15,-5-1 1 16,5 0-26-16,-5 8-6 0,4-4-1 0,-3 0 0 15,-1 0-163-15,0-4-33 0,9 35-6 0,0-23-2 0</inkml:trace>
          <inkml:trace contextRef="#ctx0" brushRef="#br0" timeOffset="153940.4729">6866 15373 2188 0,'-26'0'195'0,"17"4"-156"0,-4-4-31 0,-1 3-8 16,1 9 35-16,0-4 5 0,-4 8 2 0,3-1 0 15,1 1-22-15,4-1-4 0,1 5 0 0,3-5-1 16,-3 5-15-16,-1-1-13 0,4-3 2 0,5 0 1 16,5-5-18-16,-5 5-3 0,4-4-1 0,1 3 0 15,3-7-19-15,5 4-4 0,5-4-1 0,4-8 0 0,4 0 39 0,-4 0 7 16,0 0 2-16,4-8 0 0,1 4 20 0,-5-4 5 15,0 0 1-15,-5-3 0 0,5-5 20 16,-9 4 4-16,0-3 1 0,1-1 0 0,-1-3 4 16,0 3 1-16,-4-4 0 0,0 5 0 0,-9-1-12 0,4 1-3 15,-4-1 0-15,-4 0 0 0,-5 1-5 0,4-1 0 16,-8 1-1-16,4 3 0 0,1 4-15 0,-6-4-2 16,1 9-1-16,-4-1 0 0,4 4-9 0,-5-4 0 15,-4 8 0-15,0-4 0 16,0 4-88-16,-4 3-12 0,0 1-4 0,-1 4-968 0</inkml:trace>
          <inkml:trace contextRef="#ctx0" brushRef="#br0" timeOffset="154202.51">7296 15185 2592 0,'0'0'57'0,"0"0"12"0,9-3 3 0,4-1 0 0,0-4-58 0,13 4-14 0,1 0 0 0,3 0 0 15,5-4 0-15,5 8 0 0,4-7-9 0,0 3 9 16,4 0-15-16,0-4 3 0,0 0 1 0,9 0 0 16,-4 1-13-16,-5-1-2 0,1 0-1 0,-1 0 0 15,-4 0-5-15,0 1 0 0,-1-1-1 0,-7 4 0 16,-1-4-10-16,-5 0-1 0,-3 4-1 0,-5-3 0 15,-5 3-129-15,-4-4-26 0</inkml:trace>
          <inkml:trace contextRef="#ctx0" brushRef="#br0" timeOffset="154451.8651">7866 14639 2188 0,'0'0'195'0,"0"0"-156"16,9 0-31-16,0-3-8 0,4 6 54 0,-4 1 10 16,4 4 1-16,-4 4 1 0,4 7-37 0,-4 5-7 15,-5 7-2-15,0 0 0 0,-8 12-9 0,-5 0-3 0,0 8 0 16,-8 3 0-16,-5 9 3 0,-4 3 0 16,-1-4 0-16,-3 5 0 0,3-1-1 0,-4-8 0 0,5 1 0 0,0-1 0 15,0 1-10-15,-1-4 0 0,1-1 0 0,0-3 0 31,8-8-68-31,0 4-16 0,1-8-4 0,4-4-630 0,0-4-126 0</inkml:trace>
        </inkml:traceGroup>
        <inkml:traceGroup>
          <inkml:annotationXML>
            <emma:emma xmlns:emma="http://www.w3.org/2003/04/emma" version="1.0">
              <emma:interpretation id="{A92145F1-3093-425B-A95A-3ADE60C1CCDD}" emma:medium="tactile" emma:mode="ink">
                <msink:context xmlns:msink="http://schemas.microsoft.com/ink/2010/main" type="inkWord" rotatedBoundingBox="10319,15406 14455,15323 14480,16544 10344,16627"/>
              </emma:interpretation>
              <emma:one-of disjunction-type="recognition" id="oneOf33">
                <emma:interpretation id="interp165" emma:lang="" emma:confidence="1">
                  <emma:literal>prime</emma:literal>
                </emma:interpretation>
                <emma:interpretation id="interp166" emma:lang="" emma:confidence="0">
                  <emma:literal>Prime</emma:literal>
                </emma:interpretation>
                <emma:interpretation id="interp167" emma:lang="" emma:confidence="0">
                  <emma:literal>prim</emma:literal>
                </emma:interpretation>
                <emma:interpretation id="interp168" emma:lang="" emma:confidence="0">
                  <emma:literal>primo</emma:literal>
                </emma:interpretation>
                <emma:interpretation id="interp169" emma:lang="" emma:confidence="0">
                  <emma:literal>prima</emma:literal>
                </emma:interpretation>
              </emma:one-of>
            </emma:emma>
          </inkml:annotationXML>
          <inkml:trace contextRef="#ctx0" brushRef="#br0" timeOffset="155291.1423">9845 15029 1555 0,'-5'-23'138'0,"5"15"-110"0,0 0-28 0,5-3 0 16,-1 3 24-16,-4 0-1 0,0 8 0 0,0 0 0 16,5-8 27-16,-5 8 6 0,0 0 0 0,0 0 1 15,0 0-16-15,0 0-3 0,0 16-1 0,-5 3 0 16,1 9-5-16,-1 3-2 0,-3 8 0 0,-1 4 0 15,-4 4 10-15,-5 3 1 0,1 1 1 0,3 4 0 16,-3-5-2-16,-1 1-1 0,1-4 0 0,-1 0 0 16,1-4-11-16,4-1-3 0,-1-3 0 0,6-3 0 0,-6-5-10 15,1-8-3-15,0 1 0 0,9-5 0 0,-5 1-2 16,0-9-1-16,5 1 0 0,-1-8 0 0,1 4 11 0,0-8 1 16,-1 0 1-16,5 0 0 0,-4-8 2 0,4 0 1 15,0-4 0-15,0-7 0 0,4-1-2 0,1-3-1 16,-1-4 0-16,0-1 0 0,5-3-22 0,0-4 0 15,4 0 0-15,5-4 0 0,4-4 0 0,0 0 0 16,4 0 0-16,0-4 0 0,5-3-16 0,0 3-7 16,4 0-1-16,4 0-1 15,1 1-2-15,4 3 0 0,-5 0 0 0,9 4 0 0,-4 8 4 0,0-1 1 0,4 5 0 16,-4 8 0-16,-4-1 10 0,-5 1 1 0,0 3 1 16,-4 4 0-16,-5 4 10 0,-4 5 0 0,-5-1 0 0,1 8-8 15,-5-1 8-15,-13-3 0 0,4 12 0 0,1 4 0 16,-10-1 14-16,-3 9-2 0,-5-1 0 0,-5 4 0 15,-4 5-4-15,0-1-8 0,-4 0 11 0,-9 4-11 16,4 0 8-16,-8 0-8 0,3 4 0 0,-3-7 0 16,-1 3-8-16,1-4-6 0,-1-4-1 0,1 0 0 31,4 1-153-31,0-9-32 0,-5 1-5 0</inkml:trace>
          <inkml:trace contextRef="#ctx0" brushRef="#br0" timeOffset="155667.0496">10735 15178 1940 0,'0'0'43'0,"0"0"9"0,5-8 1 0,-5 8 1 0,9-8-43 0,-9 8-11 15,0 0 0-15,0 0 0 0,13-4 12 0,-13 4 0 0,0 0 0 0,0 0 0 16,0 0-4-16,4 12 0 16,-4 7 0-16,-4 1 0 0,-1 3 20 0,1 1 3 15,-5 7 1-15,5 0 0 0,-5 4 12 0,-4-4 2 0,0 1 1 0,0 3 0 16,4-8-19-16,0 4-3 0,-4-4-1 0,0-7 0 16,4 3-14-16,0-3-10 0,5-8 12 0,-5-1-12 15,5-3 32-15,4-8-1 0,0 0 0 0,0 0 0 16,0 0 17-16,0 0 3 0,4-8 1 0,5-3 0 15,-9-5-15-15,9-4-2 0,4 5-1 0,0-9 0 16,0 1-1-16,5-4 0 0,-5-4 0 0,4-1 0 16,10-3-25-16,-1 0-8 0,5-4 0 0,4 4 0 15,0-4 0-15,0 8 0 0,4-4 0 0,1 4 0 32,-5 3-41-32,4 1-12 0,1 0-3 0,-5 7 0 15,-4 5-88-15,-5-1-19 0,5 8-3 0,-14 0-888 0</inkml:trace>
          <inkml:trace contextRef="#ctx0" brushRef="#br0" timeOffset="155881.4147">11367 15166 2574 0,'0'0'114'0,"0"0"23"0,0 0-109 0,0 12-28 15,0-1 0-15,0 5 0 0,-4 0 16 0,4-1-3 16,0 5 0-16,0-5 0 0,0 1-13 0,4 3 0 16,-4-3 0-16,5-4 0 15,-1-1-18-15,-4 1-6 0,0 0-2 0,0-12 0 16,0 0-158-16,0 0-32 0</inkml:trace>
          <inkml:trace contextRef="#ctx0" brushRef="#br0" timeOffset="156077.884">11709 14604 2419 0,'-4'-11'215'0,"4"3"-172"0,-4 0-35 0,4 8-8 16,0 0-61-16,0 0-15 0,0 0-2 0</inkml:trace>
          <inkml:trace contextRef="#ctx0" brushRef="#br0" timeOffset="156730.1334">12003 15041 1962 0,'0'0'87'0,"5"8"17"0,4 4-83 0,-1-1-21 15,1 5 0-15,-5 0 0 0,-4 3 49 0,5 1 6 16,-1-1 1-16,1 4 0 0,-10-3-33 0,5 3-7 16,0-3 0-16,-4-1-1 0,-9-3-7 0,4 0 0 15,5-1-8-15,-1-3 12 0,-4 0 4 0,9-12 0 16,0 0 0-16,0 0 0 0,0 0-1 0,0 0 0 16,0 0 0-16,0 0 0 0,0 0-7 0,0 0-8 0,0 0 11 15,0 0-11-15,14-8 20 0,-1 0-4 0,0-8 0 16,4 1 0-16,-3-5 15 0,-1 1 2 0,4-5 1 15,10-3 0-15,-1 0-17 0,0-1-3 0,5-3-1 0,0 4 0 16,-1 4 15-16,1-1 4 0,-5 5 0 0,5 3 0 16,-9 0-20-16,0 9-3 0,-4 3-1 0,-1 0 0 15,1 8-8-15,-5 4-11 0,0 3 3 0,-4 13 0 16,-5 3 8-16,1 4 0 0,-5 0 0 0,0 1 0 16,0 3-10-16,-5-4 0 0,5 4 0 0,-4-4 0 15,-1 0 10-15,1-7 0 0,0-1 0 0,-1-3-8 16,5-5 16-16,-4-3 3 0,-1 0 1 0,5-12 0 15,0 0-12-15,0 0 0 0,0 0 0 0,0 0 0 16,-8 0 0-16,3-8 0 0,1-4 0 0,-1 0-11 16,1-3 22-16,4-1 4 0,0-3 1 0,0-5 0 15,4 1 3-15,1-4 1 0,4-1 0 0,8-3 0 16,1 4-20-16,-1 0 0 0,1-1 0 0,8 1 0 0,5 4 0 16,0-1 0-16,-1 9 0 0,-3-1 0 0,3 12 0 0,-3 0 0 15,-5 4 0-15,0 4 0 0,-5 8 0 16,1-1 0-16,-5 5 0 0,-4 4 0 0,-1-1 0 0,-3 1 0 15,-1-1 0-15,0 4 0 0,-4 1 0 0,5-1-16 16,-10 1 4-16,5 3 0 16,-4 0-192-16,0-3-39 0,-14 22-7 0,9-18-2 0</inkml:trace>
          <inkml:trace contextRef="#ctx0" brushRef="#br0" timeOffset="157013.799">13184 15287 2188 0,'0'0'195'0,"0"-8"-156"0,-5 0-31 0,10 0-8 16,-1 1 44-16,5 3 8 0,-1 0 2 0,6 0 0 15,-1-4-46-15,9 0-8 0,0 1 0 0,4-5-8 31,5 0-26-31,-5 4-5 0,-4-7-1 0,4 7 0 0,-4-4 17 0,0 1 3 0,4-1 1 0,-4 0 0 16,5-3 38-16,-10 3 7 0,5 0 2 0,-4-3 0 16,-5-1 0-16,4 4 0 0,-3-3 0 0,-6-1 0 15,6 4-9-15,-6 5-2 0,-3-5 0 0,-1 0 0 0,-4 12 0 0,5-8 0 16,-5 8 0-16,0 0 0 0,-9-7-17 0,0-1 0 16,0 4-11-16,-8 4 11 0,-1 0 0 0,-4 4 0 15,0 0 0-15,0 3 0 0,0 5 0 0,0 4 0 16,-4-5 10-16,0 9-2 0,-1-1-8 0,1 1 0 15,0 3 0-15,4 5 0 0,0 3 0 0,4 0 0 16,5-4 0-16,4 5 0 0,1 3 0 0,3-4 12 16,10 4 0-16,-1-4-1 0,5 4-11 0,8-4 0 15,5-3 0-15,0 3 8 16,0-4-159-16,9-3-32 0</inkml:trace>
        </inkml:traceGroup>
        <inkml:traceGroup>
          <inkml:annotationXML>
            <emma:emma xmlns:emma="http://www.w3.org/2003/04/emma" version="1.0">
              <emma:interpretation id="{A3454970-1B7F-4725-8337-869EEC818657}" emma:medium="tactile" emma:mode="ink">
                <msink:context xmlns:msink="http://schemas.microsoft.com/ink/2010/main" type="inkWord" rotatedBoundingBox="16244,15588 18478,15506 18507,16279 16272,16361"/>
              </emma:interpretation>
              <emma:one-of disjunction-type="recognition" id="oneOf34">
                <emma:interpretation id="interp170" emma:lang="" emma:confidence="1">
                  <emma:literal>one</emma:literal>
                </emma:interpretation>
                <emma:interpretation id="interp171" emma:lang="" emma:confidence="0">
                  <emma:literal>on</emma:literal>
                </emma:interpretation>
                <emma:interpretation id="interp172" emma:lang="" emma:confidence="0">
                  <emma:literal>One</emma:literal>
                </emma:interpretation>
                <emma:interpretation id="interp173" emma:lang="" emma:confidence="0">
                  <emma:literal>once</emma:literal>
                </emma:interpretation>
                <emma:interpretation id="interp174" emma:lang="" emma:confidence="0">
                  <emma:literal>onw</emma:literal>
                </emma:interpretation>
              </emma:one-of>
            </emma:emma>
          </inkml:annotationXML>
          <inkml:trace contextRef="#ctx0" brushRef="#br0" timeOffset="158335.7261">15807 14951 864 0,'0'0'76'0,"0"-7"-60"0,0 3-16 0,0 4 0 15,0 0 72-15,5-8 12 0,-1 0 3 0,-4 4 0 16,0 4 17-16,4-8 3 0,1 1 1 0,-1-1 0 16,-4 0-57-16,0 0-11 0,0 4-3 0,0 4 0 15,9-7 1-15,-9 7 0 0,0-8 0 0,0 8 0 16,4-8-15-16,-4 8-3 0,0 0-1 0,0 0 0 16,0 0-4-16,-4-8-1 0,4 8 0 0,-5-4 0 0,-3 0 1 15,-1 0 0-15,9 4 0 0,-9 0 0 0,-4 4 7 16,0 0 2-16,0 0 0 0,-5 0 0 0,1 4 4 0,-5-4 0 15,4 7 1-15,-4 1 0 0,0 0-5 0,0 3-2 16,0 5 0-16,0 3 0 0,5 1-6 0,-1-5-2 16,1 9 0-16,4-1 0 0,-1 0-14 0,1 0 11 15,4 1-11-15,5-1 10 0,0 0-10 0,-1 1 0 16,5-5 9-16,0 4-9 0,0-7 0 0,5-1 0 16,-1 1 0-16,5-1 0 0,4-3 0 0,0-4 0 15,9-1 0-15,0 1 0 0,0-8 0 0,4 4 0 16,1-8 0-16,3-4-8 0,-3 0 8 0,3-4 8 15,1-4-8-15,4 1 11 0,-4-1-11 0,0-7 10 16,-1-1-10-16,1 1 10 0,4-5 3 0,-9-3 1 16,1 0 0-16,-5-1 0 0,0 1 6 0,-9 0 2 0,-4-5 0 15,-5 5 0-15,0-4-6 0,5 4 0 0,-4-1-1 0,-5 1 0 16,0 0-2-16,-9 3 0 0,0-3 0 0,5 4 0 16,-5 3-13-16,-4 5 9 0,4-1-9 0,-4 4 8 15,4 4-8-15,-4 1 0 0,-5 3-10 0,1 4 10 31,-1 4-28-31,1 3 0 0,-5 1 0 0,0 4 0 16,-5 4-140-16,1 3-27 0,0 1-5 0,-5-1-2 0</inkml:trace>
          <inkml:trace contextRef="#ctx0" brushRef="#br0" timeOffset="158862.9626">16114 14924 1670 0,'-9'-12'74'0,"9"12"15"0,5-7-71 0,4 3-18 15,4-4 0-15,4 8 0 0,1-4 80 0,4 8 12 16,-5-4 2-16,5 8 1 0,-4-4-54 0,-1 3-10 15,-3 5-3-15,3 0 0 0,-4 3-28 0,-4 9 0 16,-5-1 0-16,1 1 0 0,-1 3 0 0,1 0 0 0,-5-3 0 16,0-1 0-16,-5 4 8 0,1-3 0 0,4-1-8 0,-5 1 12 15,1-5 7-15,-5-3 1 0,9 3 0 0,-4-7 0 16,0 0 3-16,4-12 1 0,0 0 0 0,0 0 0 16,0 0-12-16,0 0-1 0,0 0-1 0,0 0 0 15,0 0 1-15,0 0 0 0,0 0 0 0,8-8 0 16,1-4 17-16,0 0 4 0,4-3 1 0,-4-5 0 15,-5-3-14-15,9-1-3 0,-4-3-1 0,0-4 0 16,4 4-5-16,5-8-1 0,-5 3 0 0,4-3 0 16,10 0-1-16,-1 8 0 0,-4-4 0 0,4 7 0 15,-4 1-8-15,9 7 0 0,-5 1 0 0,0 3-11 16,-4 8 11-16,0 0 0 0,-4 8-9 0,-1 4 9 16,-8 4 0-16,0-1 0 0,0 9 0 0,0-1 0 15,-5 5 0-15,-4-1 0 0,0 8 0 0,0-3 0 0,0-1 11 16,-4 0-3-16,4 0-8 0,-5 1 12 0,1-1-12 0,-1 0 0 15,1 5 0-15,0-5 0 16,-1 0-110-16,1-7-15 0,4-1-3 0,0 1-900 16</inkml:trace>
          <inkml:trace contextRef="#ctx0" brushRef="#br0" timeOffset="159581.2068">17145 15107 1803 0,'0'0'80'0,"0"0"16"0,0 0-76 0,0 0-20 16,0 0 0-16,0 0 0 0,0 0 30 0,13 0 2 0,1 0 1 0,-6 4 0 16,6-4-20-16,3 0-4 0,1 0-1 0,4 0 0 15,4-4 5-15,0 1 1 0,5-1 0 0,0-4 0 16,-5 0-6-16,0 0 0 0,1-3-8 0,-1 3 12 16,5-4 4-16,-5 0 0 0,-4-3 0 0,4 3 0 15,-8-4 25-15,4 5 6 0,-5-9 1 0,-4 5 0 16,-4-1-15-16,0 0-2 0,0-3-1 0,-1 3 0 15,-3 1-8-15,-1 3-2 0,-4-4 0 0,0 5 0 16,0-1-11-16,-9 4-9 0,5-3 12 0,-9 3-12 16,0 4 0-16,-5 0 0 0,-8 0 0 0,4 4 0 15,-9 4 0-15,5 4 0 0,0 7 0 0,-5 1 0 16,-4 7 8-16,0 5-8 0,4 3 12 0,5 4-12 16,-1 4 12-16,5 4-12 0,5-4 12 0,8 4-12 15,0 0 8-15,9 0-8 0,5-1 0 0,8 1 0 16,4 0 0-16,10-4 0 0,-1 0-13 0,9-8 5 15,0 1-95-15,5-5-18 0,4-4-4 16</inkml:trace>
        </inkml:traceGroup>
        <inkml:traceGroup>
          <inkml:annotationXML>
            <emma:emma xmlns:emma="http://www.w3.org/2003/04/emma" version="1.0">
              <emma:interpretation id="{0192E51E-2903-4308-BB45-B884749791C4}" emma:medium="tactile" emma:mode="ink">
                <msink:context xmlns:msink="http://schemas.microsoft.com/ink/2010/main" type="inkWord" rotatedBoundingBox="19916,15209 24102,15117 24128,16314 19943,16406"/>
              </emma:interpretation>
              <emma:one-of disjunction-type="recognition" id="oneOf35">
                <emma:interpretation id="interp175" emma:lang="" emma:confidence="1">
                  <emma:literal>needs</emma:literal>
                </emma:interpretation>
                <emma:interpretation id="interp176" emma:lang="" emma:confidence="0">
                  <emma:literal>need</emma:literal>
                </emma:interpretation>
                <emma:interpretation id="interp177" emma:lang="" emma:confidence="0">
                  <emma:literal>Needs</emma:literal>
                </emma:interpretation>
                <emma:interpretation id="interp178" emma:lang="" emma:confidence="0">
                  <emma:literal>nerds</emma:literal>
                </emma:interpretation>
                <emma:interpretation id="interp179" emma:lang="" emma:confidence="0">
                  <emma:literal>needy</emma:literal>
                </emma:interpretation>
              </emma:one-of>
            </emma:emma>
          </inkml:annotationXML>
          <inkml:trace contextRef="#ctx0" brushRef="#br0" timeOffset="161329.664">19137 15029 1681 0,'0'0'36'0,"0"0"8"0,4-7 2 0,-4-1 2 0,5-4-38 0,-1-3-10 0,1-1 0 0,-1 0 0 15,-4 1 78-15,4-5 14 0,5 5 2 0,0-1 1 16,0-3-43-16,-1 3-9 0,10 0-2 0,0 1 0 16,-1-1-19-16,5 4-4 0,0 1-1 0,4 3 0 15,5 0-9-15,-9 8-8 0,-4-4 12 0,-1 12-12 16,1 0 12-16,-1 7-12 0,-12-3 12 0,-1 12-12 15,5-1 8-15,-5 4-8 0,-4 4 0 0,-9 1 0 16,1 3 12-16,3 0 0 0,1-4-1 0,-5 4 0 0,-9 4 4 0,5-4 1 16,5-4 0-16,-1 1 0 0,4-5-8 0,-8 0-8 15,4-7 11-15,5-1-11 0,4-3 11 0,0-16-11 16,-4 8 10-16,4-8-10 0,0 0 12 0,0 0-3 16,0 0-1-16,0 0 0 0,0 0 16 0,0-8 4 15,8 0 0-15,-8-8 0 0,0-3 0 0,5-4 0 16,8-9 0-16,5 5 0 0,3 0-8 0,-3-4 0 15,-5-8-1-15,9 0 0 0,9 3-19 0,0-3 0 16,-1 4 0-16,10 0 0 0,-1 0 0 0,5 4 0 16,-13 0 0-16,8 0 0 0,1 3 0 0,-5 9 0 15,0 3 0-15,-9 4 0 0,-4 5 0 0,5 3-12 0,-6 8 0 0,-3 3 0 16,-14 9 3-16,1 4 1 0,-1 3 0 0,-4 4 0 16,-4 4 8-16,-5 8 0 0,-4-3 0 0,0 6 0 15,4 5 0-15,0-4 0 0,-8 0 0 0,3 0 0 16,6 0-14-16,-1-4 2 0,-4 0 1 0,4 0 0 31,0-4-153-31,5-4-30 0</inkml:trace>
          <inkml:trace contextRef="#ctx0" brushRef="#br0" timeOffset="161712.5282">20357 15018 2293 0,'0'0'50'0,"0"0"10"0,0 0 3 0,13-4 2 16,0 4-52-16,0 0-13 0,0 4 0 0,1-4 0 0,3 4 0 0,5 0 0 15,-4-1 8-15,4 1-8 0,-1 0 0 0,1-4 0 16,0 0 0-16,0-4 0 0,-4 0 0 0,-1-3 0 16,5-1 0-16,0-4-10 0,-4 4 10 0,-5-3 0 15,4 3 0-15,1-4 0 0,0-3 11 0,-1-1 7 16,-8 4 2-16,0-3 0 0,4-1 4 0,-9 0 2 15,1 5 0-15,-1-5 0 0,-4 4-14 0,4 1-2 16,-4-1-1-16,0 4 0 0,0 0-9 0,0 8 0 16,0-3 0-16,-4-1 8 0,-5 0-8 0,0 4 0 15,-4 4 0-15,-9 0 0 0,5-1-12 0,-10 9 0 16,1 0-1-16,0 0 0 0,-5 3 21 0,5 5 5 16,-5-1 1-16,0 1 0 0,5 3-14 0,4-3 0 0,0 7 0 15,5-4 0-15,3 5-11 0,1-5-5 0,9 0 0 0,0-3-1 16,-1 7-7-16,5-3 0 0,9-1-1 0,0 0 0 31,4-3-142-31,4-1-28 0,23 13-5 0,-1-17-2 0</inkml:trace>
          <inkml:trace contextRef="#ctx0" brushRef="#br0" timeOffset="162056.7697">20988 15061 2221 0,'0'0'48'0,"0"0"11"0,0 0 1 0,0 0 4 16,14 4-52-16,-1-4-12 0,0 3 0 0,0-3 0 0,5 4 8 15,8-4-8-15,-8-4 11 0,8 1-11 0,0-1 13 0,5 0-4 16,0 0-1-16,4-4 0 0,-5 0-8 0,1-3 0 16,9-5 0-16,-10 4 0 0,-3 1 0 0,-1-5 13 15,-4 0 0-15,4 1 0 0,-8-5 23 0,-1 5 4 16,1-1 0-16,-1-3 1 0,-8 3-13 0,4 0-4 15,-8 1 0-15,4 3 0 0,-9 0-14 0,0 5-10 16,0 7 12-16,-9-8-12 0,0 8 9 0,-9 0-9 16,1 4 0-16,-5 7 9 0,-4 1-9 0,-1 0 0 15,-3 7 0-15,-1 1 0 0,0 3 8 0,0 4-8 16,-4 5 0-16,0-1 8 0,0 0-8 0,4-4 0 0,1 1-12 0,3-1 12 16,6-4-15-16,-1 5 5 0,8-5 1 0,1 0 0 31,4 1-111-31,5-1-23 0,4 1-4 0,9-5-831 0</inkml:trace>
          <inkml:trace contextRef="#ctx0" brushRef="#br0" timeOffset="162524.405">22498 14932 2491 0,'-5'-8'55'0,"1"-4"11"0,0 5 2 0,-5-1 2 0,4 0-56 0,-3 0-14 0,-1 0 0 0,-4 5 0 16,-5-1 0-16,5 0 0 0,-9-4 0 0,0 4 0 0,-9 4 0 16,5 4 0-16,-5-4 0 0,1 8 0 0,-1 0 0 0,0 3-15 15,-4 5 5-15,4 7 1 0,1 5 9 0,-1-1 12 16,0 4-2-16,5 4-1 0,0 0-9 0,-1 0-12 16,5 4 2-16,5-4 1 0,-1-3 9 0,10-1-10 15,3-4 10-15,1-3-10 0,4-1-12 0,0-7-2 16,9-1-1-16,-1-7 0 0,1 0 6 0,9-4 2 15,-1-4 0-15,1-4 0 0,8-4 17 0,-4 0 0 16,4-7 0-16,5 3 0 0,0-12 20 0,-1 5 5 16,-3-8 1-16,-1-1 0 0,9-7 9 0,-4-4 1 15,4-4 1-15,-4 4 0 0,4-7-26 0,4-5-11 16,-4 4 8-16,0-4-8 0,1-3 8 0,-1-1-8 16,0-3 0-16,0 3 8 0,0 0 10 0,-4 9 2 15,-1-1 0-15,-3 8 0 0,-5 0 7 0,-5 12 1 0,1 7 1 0,-5 1 0 16,-4 7-17-16,-5 4-3 0,-4 8-1 0,0 0 0 15,0 0-8-15,-9 16 0 0,-4 3 0 0,4 5 0 16,-4 3 0-16,0 4-11 0,0 0 3 0,-5 8 0 16,5 4-6-16,0 0-1 0,0 0 0 0,0 0 0 31,-1 0-9-31,1-4-3 0,5 4 0 0,-10-4 0 16,5 4-33-16,-5-1-6 0,5 1-2 0,-4-8-652 0,-1 1-130 0</inkml:trace>
          <inkml:trace contextRef="#ctx0" brushRef="#br0" timeOffset="162884.4834">23301 14799 806 0,'4'-23'36'0,"-4"11"7"0,9 4-35 0,-5-3-8 15,-4 3 0-15,0 8 0 0,0-8 174 0,0 8 33 16,-9-4 6-16,1 0 2 0,-1 4-116 0,-9 0-23 16,5-4-5-16,-9 8-1 0,0 4-13 0,-4-4-2 15,4 8-1-15,0-1 0 0,0 5-30 0,0 0-7 16,0-1-1-16,5 5 0 0,4 3-16 0,-5 1 0 16,5-1 8-16,4 0-8 0,5 5 8 0,-1-1-8 0,5 0 9 0,5 1-9 15,-1-1 16-15,0 4-4 16,10-8 0-16,-6 5 0 0,1 3 13 0,0-4 3 0,4-3 0 0,0-1 0 15,-8 0 4-15,3-3 2 0,1-4 0 0,-4-1 0 16,-5 1 15-16,-5-5 3 0,1 5 1 0,-5 0 0 16,0-5-13-16,-13 5-2 0,-4 3-1 0,-9 1 0 15,0-1-29-15,-5 1-8 0,-4-1 0 0,1 1-797 16,-1 3-163-16</inkml:trace>
        </inkml:traceGroup>
        <inkml:traceGroup>
          <inkml:annotationXML>
            <emma:emma xmlns:emma="http://www.w3.org/2003/04/emma" version="1.0">
              <emma:interpretation id="{965CD7C3-CA90-473D-8673-EC17F553E61D}" emma:medium="tactile" emma:mode="ink">
                <msink:context xmlns:msink="http://schemas.microsoft.com/ink/2010/main" type="inkWord" rotatedBoundingBox="26904,14631 28395,15815 27321,17168 25829,15984"/>
              </emma:interpretation>
              <emma:one-of disjunction-type="recognition" id="oneOf36">
                <emma:interpretation id="interp180" emma:lang="" emma:confidence="1">
                  <emma:literal>to</emma:literal>
                </emma:interpretation>
                <emma:interpretation id="interp181" emma:lang="" emma:confidence="0">
                  <emma:literal>t,</emma:literal>
                </emma:interpretation>
                <emma:interpretation id="interp182" emma:lang="" emma:confidence="0">
                  <emma:literal>%</emma:literal>
                </emma:interpretation>
                <emma:interpretation id="interp183" emma:lang="" emma:confidence="0">
                  <emma:literal>t0</emma:literal>
                </emma:interpretation>
                <emma:interpretation id="interp184" emma:lang="" emma:confidence="0">
                  <emma:literal>+0</emma:literal>
                </emma:interpretation>
              </emma:one-of>
            </emma:emma>
          </inkml:annotationXML>
          <inkml:trace contextRef="#ctx0" brushRef="#br0" timeOffset="163438.0935">25213 14987 1094 0,'0'0'97'0,"0"0"-77"0,0 0-20 0,0 0 0 15,0 0 131-15,0 0 22 0,0-8 5 0,0 8 1 16,5-8-44-16,4 0-9 0,4 0-2 0,0 4 0 16,9 1-35-16,4-5-7 0,5 4-2 0,8 0 0 15,1 0-40-15,13 4-9 0,4-4-2 0,4 0 0 16,5 0 8-16,0 0 2 0,-1 1 0 0,1 3 0 16,0-4-9-16,0 4-2 0,4-4 0 0,-4 4 0 0,-5-4-8 0,-4 0 0 15,0 4 0-15,-4-4 0 16,-5-4-93-16,-4 4-18 0,-4-3-3 0,3-1-830 15</inkml:trace>
          <inkml:trace contextRef="#ctx0" brushRef="#br0" timeOffset="163741.4387">26253 14043 1267 0,'5'-12'112'0,"-1"0"-89"0,0 1-23 0,1-1 0 16,-1 4 137-16,-4 8 23 0,0-12 5 0,0 12 1 15,0 0-66-15,0 0-14 0,0 0-2 0,-4 12-1 16,-1 4-47-16,1 7-8 0,-5 4-3 0,-4 5 0 16,0 11 15-16,0 3 2 0,-5 9 1 0,5 7 0 15,-9 5-7-15,-4-1 0 0,4 8-1 0,-4 0 0 16,-1-4-19-16,1 4-3 0,-5 4-1 0,0 0 0 15,1-3-12-15,3 3 8 0,-3 0-8 0,-1-8 0 16,5 0 0-16,-1-8 0 0,1-3 0 0,-5-5 0 16,5-7-44-16,0 4-4 0,-5-4-2 15,0-8-684-15,-4 0-137 0</inkml:trace>
          <inkml:trace contextRef="#ctx0" brushRef="#br0" timeOffset="164146.8511">26973 15326 2394 0,'0'-24'106'0,"0"17"22"0,0-1-103 0,-5 0-25 16,5 8 0-16,0 0 0 0,-4-4 15 0,-9 4-3 15,0 4 0-15,-1 4 0 0,1 7-12 0,-9 1-10 0,-4 7 2 0,-5 5 0 32,-8 3-16-32,8 0-4 0,-4 0 0 0,4 8 0 0,1-4 11 0,3 1 1 0,10-1 1 0,-1 4 0 15,5-4-4-15,0-8-1 0,8 0 0 0,1-7 0 16,0 3 20-16,8-7 0 0,-4-1 0 0,9-7 0 16,4 0 0-16,5-4 16 0,-1 0-4 0,14-4 0 15,0-4 14-15,8 0 2 0,-4-4 1 0,5 4 0 16,4-3 10-16,-1-9 1 0,6 0 1 0,-5-7 0 15,-5 0-20-15,-4-9-4 0,0 1-1 0,0-4 0 16,-8-4 28-16,-1 4 6 0,0-4 1 0,-8 8 0 16,-9-4-26-16,-1 7-5 0,-8 1 0 0,0 0-1 15,-8-1-11-15,-6 5-8 0,-3 0 9 0,-9 3-9 16,-10-3-64-16,-7-1-20 0,-14 1-3 0,-9 3-691 16,-9 5-138-16</inkml:trace>
        </inkml:traceGroup>
      </inkml:traceGroup>
    </inkml:traceGroup>
    <inkml:traceGroup>
      <inkml:annotationXML>
        <emma:emma xmlns:emma="http://www.w3.org/2003/04/emma" version="1.0">
          <emma:interpretation id="{A7829639-369E-4BF7-B158-20A250F19F07}" emma:medium="tactile" emma:mode="ink">
            <msink:context xmlns:msink="http://schemas.microsoft.com/ink/2010/main" type="paragraph" rotatedBoundingBox="2537,16888 30551,16745 30560,18461 2546,186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C0913F-B822-44EA-BCF7-CC97A8434F09}" emma:medium="tactile" emma:mode="ink">
              <msink:context xmlns:msink="http://schemas.microsoft.com/ink/2010/main" type="line" rotatedBoundingBox="2537,16888 30551,16745 30560,18461 2546,18604"/>
            </emma:interpretation>
          </emma:emma>
        </inkml:annotationXML>
        <inkml:traceGroup>
          <inkml:annotationXML>
            <emma:emma xmlns:emma="http://www.w3.org/2003/04/emma" version="1.0">
              <emma:interpretation id="{934B2E24-A0E4-427B-B5FF-632D8D9016B7}" emma:medium="tactile" emma:mode="ink">
                <msink:context xmlns:msink="http://schemas.microsoft.com/ink/2010/main" type="inkWord" rotatedBoundingBox="2538,17045 7803,17018 7811,18577 2546,18604"/>
              </emma:interpretation>
              <emma:one-of disjunction-type="recognition" id="oneOf37">
                <emma:interpretation id="interp185" emma:lang="" emma:confidence="1">
                  <emma:literal>multiply</emma:literal>
                </emma:interpretation>
                <emma:interpretation id="interp186" emma:lang="" emma:confidence="0">
                  <emma:literal>miv1tiply</emma:literal>
                </emma:interpretation>
                <emma:interpretation id="interp187" emma:lang="" emma:confidence="0">
                  <emma:literal>Muv1tiply</emma:literal>
                </emma:interpretation>
                <emma:interpretation id="interp188" emma:lang="" emma:confidence="0">
                  <emma:literal>miotliply</emma:literal>
                </emma:interpretation>
                <emma:interpretation id="interp189" emma:lang="" emma:confidence="0">
                  <emma:literal>mivtliply</emma:literal>
                </emma:interpretation>
              </emma:one-of>
            </emma:emma>
          </inkml:annotationXML>
          <inkml:trace contextRef="#ctx0" brushRef="#br0" timeOffset="165660.5801">1750 17112 1695 0,'0'0'37'0,"0"0"8"0,5-12 2 0,-5 1 1 0,4-1-39 0,-4 0-9 0,4 0 0 0,1 1 0 15,4-5 24-15,-1 4 2 0,6 1 1 0,-6-5 0 16,10 1-27-16,-1-1 0 0,1-4 0 0,4 5 0 16,-5-5 0-16,5 5 0 0,-8-1 0 0,8 8 0 15,-5-7 0-15,5 3 0 0,-9 4 0 0,9 4 0 16,-13 0 0-16,13 4 0 0,-13 8 0 0,4 4 0 15,-4 4 0-15,4 7 0 0,-13 4-14 0,0 8 5 16,0 4 9-16,0 0 11 0,-9 4-3 0,0 0 0 16,-4 0 1-16,4 0 0 0,-8 0 0 0,3 0 0 15,-3 0-9-15,4-4 0 0,-5-4-12 0,1 0 12 16,4-4 0-16,-5-4 0 0,5-7 0 0,0-1 0 16,-1 1 0-16,6-8 8 0,3-5-8 0,1 1 0 15,-5 0 0-15,9-8 8 0,0 0-8 0,0 0 0 16,0 0 0-16,0-8 0 0,9-4 0 0,-5-3 0 0,5-5 8 15,0-3-8-15,4-4 0 0,0-5 8 0,0 1 0 0,1-8 0 16,-1-4 0-16,4 0 0 0,5 1 1 0,0-1 0 16,9-4 0-16,-9 4 0 0,4-4 2 0,5 8 0 15,-1 4 0-15,-8 8 0 0,5 3 0 0,-5 1 0 16,0 7 0-16,0 5 0 0,-1 3-11 0,-3 4 10 16,0 4-10-16,-1 4 10 0,5 4-10 0,-4 3 0 15,-1 5 0-15,1 7 8 0,-10 1-8 0,6-1 0 16,-6 8 0-16,1 4 0 0,-4-3 0 0,-1 7 8 15,-8-4-8-15,-1 0 8 0,-4-4 1 0,-4 4 0 16,0-4 0-16,0 1 0 0,-5-1-9 0,1-4 0 16,4-4 0-16,0 1 0 0,-1-9 8 0,1 1 2 0,0-4 1 0,4-4 0 15,0-1-11-15,9-7 12 0,-4 4-12 0,0-4 12 16,4 0-12-16,0 0 12 0,-5-11-12 0,5-5 12 16,5 0-12-16,-1-3 0 0,0-8 0 0,1-1 0 15,8-7 0-15,0 0 0 0,9-4 0 0,-4-4-11 16,-1 0 11-16,10-4 0 0,-1 8 0 0,0 0-8 15,9 4 8-15,-13 4 0 0,5 8 0 0,-1-1 0 16,0 9 0-16,-8 7 0 0,-1 0 0 0,1 12 0 16,-1 8 0-16,-8 3 0 0,0 5 0 0,-5 3 0 15,-4 5 10-15,-4 7-2 0,4-4-8 0,-9 8 12 16,-4-4-12-16,4 4 8 0,0 4-8 0,-4 0 0 16,-4 0-16-16,-1 0-10 0,5 3-2 15,0-7-902-15</inkml:trace>
          <inkml:trace contextRef="#ctx0" brushRef="#br0" timeOffset="166000.2505">2891 17276 864 0,'0'0'38'0,"0"0"8"0,-4 8-37 0,4-8-9 16,0 0 0-16,-5 7 0 0,5 1 65 0,0 0 11 15,0-8 3-15,5 12 0 0,-1-1-25 0,0 1-5 0,1 4-1 0,-1-5 0 16,-4 1 24-16,5-4 5 0,-5-8 1 0,4 12 0 16,-4-1-7-16,4-3-2 0,-4-8 0 0,0 0 0 15,0 0-23-15,5 8-5 0,-5-8-1 0,0 0 0 16,0 0-8-16,8 4-3 0,-8-4 0 0,9-4 0 15,9-4-18-15,-14 0-11 0,5 0 12 0,4-3-12 16,-4-1 15-16,4-4-4 0,-4 1-1 0,4-5 0 16,-4-3-10-16,0 3-11 0,-1 1 3 0,1-4 0 31,0-1-26-31,0 5-5 0,-1 3-1 0</inkml:trace>
          <inkml:trace contextRef="#ctx0" brushRef="#br0" timeOffset="166921.201">2808 17135 691 0,'4'0'61'0,"0"-4"-49"15,-4-3-12-15,0-1 0 0,0 8 116 0,5-4 21 16,-1-4 4-16,1 4 1 0,-5-4-72 0,4 5-14 15,-4 3-4-15,0-4 0 0,0-4-8 0,0 8-3 16,0 0 0-16,0 0 0 0,0 0-7 0,0 0-2 16,0 0 0-16,0 0 0 0,0 0-4 0,0 0 0 15,0 0-1-15,0 0 0 0,0 0-5 0,0 0-1 16,0 0 0-16,0 0 0 0,0 0-11 0,0 0-2 0,0 12-8 0,0-1 12 16,-4 1 1-16,-5 0 0 0,9 3 0 0,-5 5 0 15,-3-5 2-15,8 5 0 0,0-1 0 0,-9 1 0 16,4-1-4-16,1 1-1 0,0-1 0 0,-1 1 0 15,5-1-2-15,0-3-8 0,5 0 12 0,-5-1-4 16,0-3-8-16,0 0 0 0,4 3 0 0,0-7 8 16,-4-8-8-16,14 8 8 0,-14 0-8 0,13-5 8 15,-13-3-8-15,9 0 10 0,-9 0-10 0,13 4 10 16,-13-4-10-16,0 0 0 0,0 0 0 0,0 0 0 16,0 0 0-16,0 0 0 0,0 0 0 0,0 0 8 15,9 0-8-15,-9 0 0 0,0 0 0 0,0 0 8 16,8-4 0-16,5 1-8 0,-4-5 12 0,-4 4-4 15,3-4-8-15,-3 0 10 0,4-3-10 0,-1-1 10 0,-3-4 0 0,-1 5 0 16,5-5 0-16,-5 0 0 0,5 1 11 16,0-1 3-16,0-7 0 0,-1 3 0 0,1 5-7 15,-4-5-1-15,3-3 0 0,-3 3 0 0,3 1-16 0,-8-1 0 16,5-3-8-16,-5-1 8 16,0 5-46-16,4-1-3 0,1 5-1 0,-5-1 0 15,0 5-98-15,4-1-19 0,5 8-4 0,-9 4-586 16</inkml:trace>
          <inkml:trace contextRef="#ctx0" brushRef="#br0" timeOffset="167437.6272">3251 17362 576 0,'0'0'51'0,"0"0"-41"0,9-8-10 0,-1-4 0 16,1 4 181-16,0-3 35 0,4-9 6 0,5 4 2 15,3-11-140-15,1 4-28 0,5-1-6 0,3 1-1 16,-3-4-28-16,4-1-5 0,-5 5-2 0,0-4 0 15,-4-1-14-15,0 5 0 0,-4-4 0 0,-5-1 0 16,0 5 24-16,0-4 3 0,-4-1 0 0,-5 1 0 16,1 0 12-16,-1-4 2 0,5 3 1 0,-9-3 0 0,0 0-5 0,0-4-1 15,0 4 0-15,4-1 0 0,-4-3-14 0,0 4-3 16,5 0-1-16,-5 0 0 0,4-1-7 0,-4 5-2 16,0-4 0-16,0 4 0 0,0 7-1 0,4 1-8 15,-8 7 12-15,4-4-4 0,0 9 0 0,0 7-8 16,0 0 12-16,0 0-4 0,0 0 0 0,0 0 0 15,0 0 0-15,0 11 0 0,-4 5-8 0,-5 7 0 16,9 8 0-16,-9 5 0 0,0-1 0 0,5 11 0 16,-5 1 12-16,0 8-4 0,1-4 12 0,3 7 3 15,-8 1 0-15,4-1 0 0,0 4 2 0,1 1 1 16,-6-5 0-16,1 1 0 0,5-1-12 0,-6-3-2 16,6 0-1-16,-6-9 0 0,6 1-11 0,3-4 0 0,1-4 0 15,0-8 0 1,-1-3-24-16,5-5-8 0,0 0 0 0,5-3-659 0,-1-8-131 0</inkml:trace>
          <inkml:trace contextRef="#ctx0" brushRef="#br0" timeOffset="168295.7305">3843 16823 864 0,'0'0'38'0,"0"0"8"0,-9-4-37 0,9 4-9 0,0-7 0 0,0 7 0 16,-4-8 158-16,4 8 30 0,0 0 5 0,0 0 2 15,4-8-108-15,-4 8-22 0,9-4-4 0,0-4-1 16,8 4-27-16,5-3-5 0,0-1-2 0,0 8 0 16,4-4-9-16,1 0-1 0,4-4-1 0,-1 4 0 15,1 0-15-15,-5 1 9 0,5 3-9 0,-5-4 8 16,1 0-20-16,-5-4-4 0,0 4 0 0,-5 0-1 31,1 0-44-31,-5-4-9 0,0 5-2 0,-13 3 0 0,13-4-8 0,0 0-3 0,-4 0 0 16</inkml:trace>
          <inkml:trace contextRef="#ctx0" brushRef="#br0" timeOffset="168543.3791">4269 16289 1674 0,'0'0'36'0,"-5"-4"8"0,1-4 2 0,4 8 2 0,0 0-39 0,0 0-9 16,0 0 0-16,0 0 0 0,0 12 44 0,0 4 8 15,-5 7 0-15,5 0 1 0,-4 9-26 0,0 7-6 16,-5 4-1-16,-4 3 0 0,0 1 10 0,4 8 2 16,-9-1 0-16,1 1 0 0,-5 7 4 0,0-3 2 15,4-1 0-15,1-3 0 0,-1-4-6 0,5 7-2 16,0-3 0-16,0-5 0 0,0 1-30 0,-1-4 8 16,6 0-8-16,-1-8 0 15,0 0-75-15,5-8-17 0,-1 0-4 0,1-7-830 0</inkml:trace>
          <inkml:trace contextRef="#ctx0" brushRef="#br0" timeOffset="168758.2732">4633 17206 1670 0,'0'0'74'0,"-5"11"15"0,1 1-71 0,-9 7-18 0,-9 9 0 0,9-5 0 0,0 4 100 16,-1 1 16-16,-3-1 3 0,4 0 1 15,4-3-76-15,-4-5-14 0,4 1-3 0,0-1-1 16,5-3-26-16,-5-4 0 0,5 3 0 0,4-3 0 16,-5 0-185-16,5-12-30 0</inkml:trace>
          <inkml:trace contextRef="#ctx0" brushRef="#br0" timeOffset="168890.4065">4769 16757 1785 0,'13'-19'159'0,"-9"15"-127"15,-4-4-32-15,0 8 0 16,-8-8-16-16,8 8-8 0,8-8-3 0,-8 8-485 16,0 0-98-16</inkml:trace>
          <inkml:trace contextRef="#ctx0" brushRef="#br0" timeOffset="169326.1672">5207 16894 1465 0,'0'0'64'0,"0"11"15"0,-8 5-63 0,3 3-16 0,14 5 0 0,-9 11 0 15,-9 4 40-15,1 8 4 0,3-1 2 0,-8 1 0 16,4 4 18-16,-4 0 3 0,-4-5 1 0,3 1 0 16,10-4-22-16,-9 0-4 0,-5-4-1 0,5-4 0 15,4-8-21-15,1 1-4 0,-6-5 0 0,6-3-1 16,-1-9 10-16,0 1 3 0,9-4 0 0,-9 0 0 16,0-4 4-16,9-4 0 0,0 0 1 0,0 0 0 0,-8-8-6 0,3-4-2 15,10-7 0-15,-5-1 0 0,4-3 3 0,0-5 0 16,-4-3 0-16,5 0 0 0,8-8-28 0,-4-4 0 15,-5-4 0-15,9 0 0 0,5-7 0 0,4 3 0 16,0 0 0-16,0 9 0 16,-5-1-18-16,14 0-9 0,13 8-1 0,-9 7-1 0,-13 5 15 0,4 3 3 15,5 5 1-15,0 7 0 0,-9 0 10 0,0 8-10 16,-1 0 10-16,1 8-10 0,-8 0 10 0,-1 4-10 16,-13 3 10-16,4 1-10 0,0 3 10 0,-8 5 0 15,-9 3 0-15,-5-4 0 0,-4 5 0 0,1-5 0 16,3 4 0-16,-13 5 0 0,-8-5-13 0,-1 4-1 15,10-8 0-15,-10 5-662 0,-8 3-133 16</inkml:trace>
          <inkml:trace contextRef="#ctx0" brushRef="#br0" timeOffset="169589.5283">5997 16254 1382 0,'-13'-4'123'15,"4"0"-99"-15,9 4-24 0,0 0 0 16,-4-8 228-16,4 8 41 0,0 0 8 0,9 12 2 16,4 4-201-16,-9 15-40 0,-8 4-8 0,4 4-2 0,9 4-28 0,-5 8 0 15,-17 3-13-15,0 5 4 0,-5-1 9 0,1 1 0 16,-10-1 0-16,1 1 0 0,-5-5 0 0,5 1-12 15,8-1 12-15,-4 1-12 16,-4-4-117-16,4-1-24 0,0-3-5 0</inkml:trace>
          <inkml:trace contextRef="#ctx0" brushRef="#br0" timeOffset="170024.9524">6129 16913 2246 0,'0'0'49'0,"0"0"11"0,0 12 1 0,-5 3 3 0,1 5-52 0,4-1-12 0,4 5 0 0,1-1 0 15,-5 1 0-15,0-1 0 0,9-4 8 0,4 1-8 16,-4-4 0-16,-1-1 0 0,5 1 0 0,1-8 0 31,8-5-32-31,-5 1-13 0,1-8-3 0,4 1 0 0,0-13 20 0,4 4 4 0,-4 1 1 0,0-5 0 16,0-4 23-16,4 1 0 0,-4-4 0 0,4 3 0 15,-4-3 24-15,4 3 8 0,5-3 3 0,-4-1 0 16,8 5 7-16,0-1 2 0,-5 5 0 0,6 3 0 16,-6 0-24-16,10 8-4 0,-5 4 0 0,0 4-1 15,-4 4-15-15,-1 8 11 0,1 7-11 0,-9 1 10 16,-4 7-10-16,-1 4 0 0,-8 12 0 0,0-1 0 16,-5 9 0-16,-8 4 0 0,-5-5-11 0,-4 5 11 15,-5-5 0-15,1 1 0 0,-14-4 0 0,-4-1 0 0,0-3 0 0,0 0 9 16,0-8-9-16,-1-8 10 0,1-4 4 0,-4-3 1 15,8-5 0-15,0-7 0 0,1 0 23 0,3-5 5 16,5-7 1-16,0 0 0 0,5-4-3 0,-1 1 0 16,5-9 0-16,9-4 0 0,-5 1-21 0,9-9-4 15,4 1 0-15,5-4-1 0,13-1-26 0,9-7-5 16,8-4 0-16,14-4-1 16,8 0-143-16,5-3-29 0</inkml:trace>
        </inkml:traceGroup>
        <inkml:traceGroup>
          <inkml:annotationXML>
            <emma:emma xmlns:emma="http://www.w3.org/2003/04/emma" version="1.0">
              <emma:interpretation id="{E35770C9-97F7-4B5B-987D-592F037792AF}" emma:medium="tactile" emma:mode="ink">
                <msink:context xmlns:msink="http://schemas.microsoft.com/ink/2010/main" type="inkWord" rotatedBoundingBox="9611,17265 10983,17369 10887,18648 9515,18545"/>
              </emma:interpretation>
              <emma:one-of disjunction-type="recognition" id="oneOf38">
                <emma:interpretation id="interp190" emma:lang="" emma:confidence="0">
                  <emma:literal>PP</emma:literal>
                </emma:interpretation>
                <emma:interpretation id="interp191" emma:lang="" emma:confidence="0">
                  <emma:literal>Ps</emma:literal>
                </emma:interpretation>
                <emma:interpretation id="interp192" emma:lang="" emma:confidence="0">
                  <emma:literal>pp</emma:literal>
                </emma:interpretation>
                <emma:interpretation id="interp193" emma:lang="" emma:confidence="0">
                  <emma:literal>p.</emma:literal>
                </emma:interpretation>
                <emma:interpretation id="interp194" emma:lang="" emma:confidence="0">
                  <emma:literal>Pp</emma:literal>
                </emma:interpretation>
              </emma:one-of>
            </emma:emma>
          </inkml:annotationXML>
          <inkml:trace contextRef="#ctx0" brushRef="#br0" timeOffset="171254.5097">8923 16901 864 0,'0'0'76'0,"0"0"-60"0,0-7-16 0,-4-1 0 15,4 0 133-15,4 0 24 0,-4 0 5 0,9 1 1 16,-4-1-72-16,3 0-15 0,1 4-2 0,0-4-1 16,0 4-37-16,-5 0-7 0,5-3-1 0,0 3-1 15,-1-4-1-15,1 4 0 0,-9 4 0 0,9-4 0 16,-9 4 15-16,9-4 3 0,0 0 1 0,-9 4 0 16,0 0 1-16,0 0 0 0,0 0 0 0,0 0 0 15,0 0-13-15,0 0-2 0,0 0-1 0,0 0 0 16,0 0-1-16,0 0 0 0,0 12 0 0,0 0 0 15,0 3-1-15,-5 1 0 0,5 3 0 0,0 5 0 0,-4 7-10 0,-1 0-2 16,1 4-1-16,0 4 0 0,-1 4 14 0,1 0 3 16,-5 0 1-16,5 0 0 0,-1-4-33 0,1 0 0 15,-5-8 0-15,5 4 0 0,-1-7 14 0,5 3-4 16,-4-4-1-16,0-4 0 0,-1-3-9 0,1-1 0 16,-1 1 0-16,5-4 0 0,-4-5 0 0,0 1 8 15,-1 0-8-15,1-1 0 16,-1-3-38-16,-3 4-13 0,-1-4-2 0,0 3-1 15,-8 5-42-15,-1 0-9 0,-4-1-2 0,0 1 0 16,0 7-1-16,0-3-1 0,5-1 0 0,-1-3-472 16,1-1-95-16</inkml:trace>
          <inkml:trace contextRef="#ctx0" brushRef="#br0" timeOffset="171723.1638">8967 16972 1440 0,'-4'-4'128'15,"-5"-4"-103"-15,0 4-25 0,1-4 0 16,-1 0 60-16,0-3 8 0,0 3 0 0,5 0 1 15,0 0-12-15,-1 0-2 0,5 1-1 0,0-5 0 0,5-4-28 0,-1 5-6 16,5-5 0-16,-1 0-1 0,1-3 3 0,0 3 1 16,9-3 0-16,-5-1 0 0,0 5 8 0,4-1 1 15,-3-3 1-15,3 3 0 0,1 0-8 0,-1 1-1 16,1-1-1-16,4 5 0 0,0-9-12 0,0 8-3 16,4-3 0-16,5 3 0 0,-1 0-8 0,1 5 0 15,-5-1 0-15,5 0 0 0,4 4 0 0,-4 4 0 16,0 4 0-16,-1 0 0 0,-3 0 0 0,3 4 0 15,-8 3 0-15,0 1 0 0,-4 7-10 0,-1-3 10 16,-3 4 0-16,-6 3-9 0,1 4 9 0,-5-3 0 16,-4 3 0-16,0 0 0 0,-8 1 13 0,-5-1 2 15,-1-4 0-15,-8 5 0 0,0-5 17 0,-4 0 3 0,0 5 1 16,-5-9 0-16,0 1-10 0,1-1-2 0,-10 1 0 16,5-5 0-16,-4-3-16 0,4 0-8 0,-1-5 8 0,-3 1-8 15,4-8 0-15,0 4 0 0,4-4 0 0,0 0 0 31,-4-4-153-31,5-4-23 0,-1-3-5 0,0 3-1 0</inkml:trace>
          <inkml:trace contextRef="#ctx0" brushRef="#br0" timeOffset="172547.7489">9871 17139 1324 0,'0'0'118'0,"0"0"-94"16,0-8-24-16,0 8 0 16,0 0 138-16,5-7 23 0,-5 7 5 0,8-4 1 0,5 4-104 0,1 0-21 15,-1 0-4-15,0 4-1 0,5 0-21 0,-5 3-4 16,-5 1 0-16,6-4-1 0,-1 4-11 0,-4 0 0 16,-5-1 0-16,0 1 0 0,5 0 0 0,-9 0 10 15,4 4-2-15,-4-12-8 0,-8 7 19 0,-1 1-3 16,0 4-1-16,0-8 0 0,1 4 6 0,3-5 2 15,-4 5 0-15,1 0 0 0,-1-8-23 0,9 0 0 16,0 0 0-16,-4 4 0 0,-5 0 0 0,9-4 0 16,0 0 0-16,0 0 0 0,0 0 0 0,0 0 0 15,0 0 0-15,-5-4 0 0,1-8 8 0,4 4-8 0,-4 1 10 16,-1-1-10-16,5 0 0 0,0-4 8 0,0-3-8 0,0 3 0 16,0-4 0-16,5 5 0 0,-1-1-12 0,5 4 12 15,-5 0 0-15,1 1-8 0,-1-5 8 0,-4 12 0 16,0 0 0-16,9-8 0 0,-1 0 0 0,6 4 0 15,-6 4 0-15,6 0 0 0,-14 0 0 0,13 0 0 16,4 0 0-16,-4 4-8 0,5 0 8 0,-9-4 0 16,8 0-20-16,1 4 0 0,-9 0 0 0,-9-4 0 15,0 0 20-15,8 8 0 0,6 0 0 0,-14 3 0 16,0-3 0-16,0 0 0 0,-9 0 0 0,-4 0 0 16,4 3 0-16,-4-3 0 0,-5 0 8 0,1 0-8 15,-1-1-121-15,0-3-27 16</inkml:trace>
        </inkml:traceGroup>
        <inkml:traceGroup>
          <inkml:annotationXML>
            <emma:emma xmlns:emma="http://www.w3.org/2003/04/emma" version="1.0">
              <emma:interpretation id="{DB8026C2-9B56-4302-8A3A-ACFB475D2004}" emma:medium="tactile" emma:mode="ink">
                <msink:context xmlns:msink="http://schemas.microsoft.com/ink/2010/main" type="inkWord" rotatedBoundingBox="11249,18403 11651,17196 12373,17436 11971,18644"/>
              </emma:interpretation>
              <emma:one-of disjunction-type="recognition" id="oneOf39">
                <emma:interpretation id="interp195" emma:lang="" emma:confidence="0">
                  <emma:literal>g</emma:literal>
                </emma:interpretation>
                <emma:interpretation id="interp196" emma:lang="" emma:confidence="0">
                  <emma:literal>q</emma:literal>
                </emma:interpretation>
                <emma:interpretation id="interp197" emma:lang="" emma:confidence="0">
                  <emma:literal>,</emma:literal>
                </emma:interpretation>
                <emma:interpretation id="interp198" emma:lang="" emma:confidence="0">
                  <emma:literal>.</emma:literal>
                </emma:interpretation>
                <emma:interpretation id="interp199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173880.0056">11183 16882 921 0,'0'0'40'0,"0"0"10"0,0 0-40 0,0 0-10 16,0 0 0-16,0 0 0 0,0-8 147 0,0 4 27 16,0 4 6-16,4-8 0 0,1 1-104 0,-5 7-22 15,4-12-4-15,0 4-1 0,-4 0-33 0,5 0-8 16,-5 1 0-16,4-5-8 0,-4 4 22 0,0-4-2 16,0 5-1-16,-4-5 0 0,4 4 22 0,-5 0 5 15,1 1 1-15,0-1 0 0,-1-4 0 0,-3 4 0 0,-1 0 0 0,-4 1 0 16,-1-5-26-16,-3 0-5 0,-1 4 0 0,-4 1-1 15,0-1-15-15,5 0 0 0,-5 0 0 0,4 8 0 16,5 0 0-16,-4 0 0 0,4 4 0 0,-1 0 0 16,1 4 0-16,-4 0 0 0,-5 3 0 0,4 1 0 15,-4 4 0-15,0-1 0 0,-4 1 0 0,8 3 0 16,1 1 0-16,4 7 0 0,0-3 0 0,-5-5 0 16,5 1 0-16,0-1 0 0,4 4 8 0,5 1-8 15,-5-5 0-15,4 1 0 0,10-5 0 0,-1 1 0 16,1 0 0-16,-1-9 0 0,-4-7 0 0,9 12 0 15,8-4 8-15,5-8-8 0,0 0 0 0,4-8 9 0,1 0-26 0,8-3-6 0,-4-1-1 0,4-4 0 32,0 1 24-32,-4-1 0 0,-1-3 0 0,1-1 0 15,0 1 12-15,-5-5 4 0,5 1 1 0,-5 3 0 0,0-7 13 16,1 8 2-16,-5-5 1 0,4 1 0 0,0 3-6 16,-4 1-2-16,0-1 0 0,-4 1 0 0,-5 7-14 0,0 0-3 15,-4 1-8-15,0 3 12 0,-1 0-12 0,-3 0 0 16,-5 8 8-16,0 0-8 0,0 0 0 0,0 0 0 15,0 0 0-15,0 0 0 0,0 0 0 0,0 0 0 16,-5 12 0-16,1-4 0 0,0 3 10 0,-1 1-10 16,1 0 10-16,-1 3-10 0,1 1 12 0,-5 4-4 15,-4-5-8-15,0 9 12 0,0-1 0 0,-5 8 0 16,1-4 0-16,-1 9 0 0,1-1 6 0,-1 8 1 0,-4 3 0 16,0 1 0-16,-4 0-11 0,4 0-8 15,0 3 9-15,0-3-9 0,-4-4 8 0,-1 0-8 0,5 0 0 16,-4-4 0-16,0 4 19 0,4-8-3 0,0-4 0 15,0-4 0-15,4 1-16 0,-4-5 0 0,5-3 0 0,-1-5 0 16,5 1 0-16,0-1 0 0,0-3 0 0,-5 0 0 16,10 3 0-16,-6-3 0 0,6-4 0 0,-1 0 0 31,0-4-29-31,9-4 0 0,0 0 0 0,0 0 0 0,0 0 21 0,0 0 8 0,0 0 0 0,0 0-9 16,0 0 9-16,0 0 0 0,0 0 0 0,0 0 0 15,0 0 0-15,0 0 0 0,0 0 0 0,0 0 8 16,9-8-8-16,0-4 0 0,-1 4 0 0,6-7 0 15,-1-1 0-15,0-3 0 0,4-1 0 0,1 1 0 16,0-1 0-16,-1-3 0 0,9-1 0 0,-4-3 0 16,5 4 0-16,-5 3-12 0,4 5 4 0,-4-1 0 15,0 4-4-15,-5 1 0 0,5-1 0 0,-9 8 0 16,5 0 12-16,-5 4 0 0,-4 4 0 0,4 0 0 16,-4 4-8-16,0-1 8 0,4 5-8 0,-4 0 8 0,4 0-8 15,-5-1 8-15,1 5-8 0,0-4 8 16,4 3-100-16,-4 1-16 0,4-1-2 0,0 1-550 15,0 0-111-15</inkml:trace>
        </inkml:traceGroup>
        <inkml:traceGroup>
          <inkml:annotationXML>
            <emma:emma xmlns:emma="http://www.w3.org/2003/04/emma" version="1.0">
              <emma:interpretation id="{50BAEFF5-5C64-4850-8780-25BFA7702B58}" emma:medium="tactile" emma:mode="ink">
                <msink:context xmlns:msink="http://schemas.microsoft.com/ink/2010/main" type="inkWord" rotatedBoundingBox="14062,16829 17984,16809 17991,18222 14069,18242"/>
              </emma:interpretation>
              <emma:one-of disjunction-type="recognition" id="oneOf40">
                <emma:interpretation id="interp200" emma:lang="" emma:confidence="1">
                  <emma:literal>which</emma:literal>
                </emma:interpretation>
                <emma:interpretation id="interp201" emma:lang="" emma:confidence="0">
                  <emma:literal>Which</emma:literal>
                </emma:interpretation>
                <emma:interpretation id="interp202" emma:lang="" emma:confidence="0">
                  <emma:literal>whish</emma:literal>
                </emma:interpretation>
                <emma:interpretation id="interp203" emma:lang="" emma:confidence="0">
                  <emma:literal>white</emma:literal>
                </emma:interpretation>
                <emma:interpretation id="interp204" emma:lang="" emma:confidence="0">
                  <emma:literal>whisk</emma:literal>
                </emma:interpretation>
              </emma:one-of>
            </emma:emma>
          </inkml:annotationXML>
          <inkml:trace contextRef="#ctx0" brushRef="#br0" timeOffset="175183.3455">13390 16983 1152 0,'0'-15'102'0,"0"15"-82"0,4-12-20 0,-4 0 0 16,5 1 48-16,-1-1 4 0,0 0 2 0,1 0 0 15,-1 1 26-15,0-1 6 0,-8 0 1 0,0 5 0 16,4 7-44-16,0 0-9 0,0 0-2 0,0 0 0 15,0 0-7-15,0 0-1 0,0 0-1 0,4 15 0 16,0 5 3-16,-8 3 1 0,0 8 0 0,-5 4 0 16,-4 0 4-16,0 4 1 0,-1 0 0 0,1 4 0 15,-4 0-12-15,4-4-1 0,-1-4-1 0,6-3 0 16,-1-5-10-16,4-4-8 0,5-3 12 0,-4-1-12 16,0-3 12-16,4-4-4 0,0-12 0 0,0 0-8 15,0 0 20-15,17 3-2 0,-4-6-1 0,9-1 0 16,-4-8-1-16,4 0 0 0,0 1 0 0,0-5 0 15,4-7-16-15,0 3 0 0,5 1 8 0,-5-5-8 0,5 1 0 16,-5-5 0-16,-4 1 0 0,5 4 0 0,-10-1 8 0,5 1-8 16,-4 3 0-16,-5 5 0 0,0 3 8 0,0 8-8 15,-4 0 0-15,-9 4 0 0,9 8 9 0,-5 0-9 16,0 4 0-16,1 3 9 0,-5 1-9 0,0 3 0 16,0 5 0-16,0-5 0 0,0 1 0 0,0-1 0 15,4-3 0-15,1-1 0 0,-1 1 0 0,0-4 0 16,-4-12 0-16,5 8 0 0,-5-8 0 0,9 3 8 15,-1-3-8-15,1 0 0 0,0-3 27 0,4-5 0 16,0-4 0-16,0 0 0 0,1-3 17 0,3-1 4 16,-4 1 1-16,5-5 0 0,-1-3-17 0,-3-1-4 0,3-3-1 15,5 4 0-15,0-5-16 0,-9-3-3 0,0 4-8 0,9-4 12 16,0 3-12-16,0-3-18 0,0 4 4 0,-4-4 1 31,4 3-110-31,-5 5-21 0,-4-1-5 0,0 1-1 0</inkml:trace>
          <inkml:trace contextRef="#ctx0" brushRef="#br0" timeOffset="175838.2682">14781 16277 1728 0,'4'-19'76'0,"-4"19"16"0,0 0-73 0,0 0-19 0,0 0 0 0,0 0 0 15,0 0 91-15,0 0 14 16,0 0 3-16,0 8 1 0,4 3-57 0,-4 9-12 16,-4-1-3-16,4 9 0 0,0-1-10 0,0 4-3 15,-4 8 0-15,-5 4 0 0,0 4 8 0,-4 0 0 16,0 7 1-16,-1-3 0 0,-7 4-12 0,-1 3-2 15,0 4-1-15,0 1 0 0,-5-5-18 0,1 5 8 16,0-9-8-16,4 1 0 0,4-4 9 0,1-8-9 16,-1-4 0-16,5-4 9 0,0-4-9 0,4-4 0 0,0-3 9 0,1-9-9 15,-1 1 0-15,4-8 0 0,1 3 0 0,4-11 8 16,0 0-8-16,0 0 0 0,0 0 0 0,0 0 0 16,0 0 0-16,9-11 0 0,4-1 0 0,0-4 0 15,5-3 0-15,-1-1 0 0,1-3 0 0,8-1 0 16,0 1 0-16,-4 0 0 0,5-5 0 0,-1 1 0 15,9 4 0-15,-9-1 0 0,-4 1 0 0,0 7 0 16,0 1 0-16,0 3 0 0,-4 4 0 0,-10 4 0 16,1 0 8-16,-9 4-8 0,0 0 10 0,9 8-10 15,-5 4 10-15,-8 3-10 0,0 5 10 0,-1-1-10 16,1 9 9-16,-1-1-9 0,-3 0 8 0,-1 5-8 16,9-5 0-16,-4 0 0 0,-5-3-9 0,4-1 9 15,5 0-185-15,0-3-31 16</inkml:trace>
          <inkml:trace contextRef="#ctx0" brushRef="#br0" timeOffset="175891.3449">15395 16964 2545 0,'0'0'56'0,"0"0"11"0,-5 11 2 0,1 5 3 0,0 4-57 0,-1 3-15 15,-4-4 0-15,5 5 0 0,0 3 11 0,-1-3-1 16,1-1 0-16,-1-4 0 0,1 9-10 0,0-5 0 0,4-3 0 0,-5-1 0 31,1 1-156-31,0-5-28 0</inkml:trace>
          <inkml:trace contextRef="#ctx0" brushRef="#br0" timeOffset="176004.9725">15540 16617 2286 0,'-14'-24'101'0,"14"20"21"0,0 4-98 0,0 0-24 0,0 0 0 0,0 0-672 16,0 0-140-16</inkml:trace>
          <inkml:trace contextRef="#ctx0" brushRef="#br0" timeOffset="176275.7037">16285 16800 1728 0,'0'0'76'0,"5"-12"16"0,-1 4-73 0,1-3-19 16,-1-1 0-16,-4 0 0 0,0 12 192 0,0-7 34 15,0-1 7-15,0 8 2 0,-9-4-183 0,0 0-36 16,-4 4-7-16,-9 0-1 0,0 4-8 0,-4 4-8 15,-5 3 8-15,-4 9-12 0,-4 7 12 0,-1 4 0 16,1 1 0-16,-1 3 0 0,5 0 0 0,0 0 0 16,9 8 0-16,-1-4 0 0,10 0 0 0,-1 0 8 0,5-4 0 0,9 0 0 15,-1 0-8-15,10-4 0 0,4 0 0 0,4-7 0 32,9-1-80-32,8-3-18 0,10-5-3 0,4-7-954 0</inkml:trace>
          <inkml:trace contextRef="#ctx0" brushRef="#br0" timeOffset="176909.8237">17040 16055 2084 0,'9'-19'92'0,"-9"19"20"15,9-8-90-15,-1 4-22 0,-8 4 0 0,0 0 0 0,9 4 59 0,0 4 7 16,-5-1 2-16,1 9 0 0,-1 7-42 0,-4 9-8 16,0 3-2-16,0 4 0 0,-9 15-6 0,0 1-2 15,-4 7 0-15,-4 8 0 0,-1 1 6 0,-4-1 1 16,0 0 0-16,-8 0 0 0,3 0 5 0,-3 1 0 16,-1-5 1-16,5-8 0 0,-1-7-10 0,5-4-3 15,0-8 0-15,5 0 0 0,-1-12 8 0,1 4 2 16,4-11 0-16,4-1 0 0,-4 1-8 0,4-12-2 15,4 3 0-15,5-11 0 0,0 0 5 0,0 0 1 16,0 0 0-16,0 0 0 0,0 0-14 0,5-7 0 16,4-1 0-16,4-4 0 0,4-3 12 0,1-1 0 15,4-4 0-15,0 1 0 0,0-1-4 0,8 1 0 16,1 3-8-16,0-3 12 0,-1 3 1 0,6 1 0 0,-6-1 0 16,-3 4 0-16,-1 8 15 0,-4 1 4 0,-5-1 0 15,1 8 0 1,0-1-52-16,-5 9-9 0,0-4-3 0,-4 8 0 0,-1-1 20 0,1 5 3 0,-4-1 1 0,3 5 0 31,-3 3-93-31,-1 0-19 0,1 0-3 0,-1 1-999 0</inkml:trace>
        </inkml:traceGroup>
        <inkml:traceGroup>
          <inkml:annotationXML>
            <emma:emma xmlns:emma="http://www.w3.org/2003/04/emma" version="1.0">
              <emma:interpretation id="{507EAE12-21E3-4ADA-969D-170F99E848F6}" emma:medium="tactile" emma:mode="ink">
                <msink:context xmlns:msink="http://schemas.microsoft.com/ink/2010/main" type="inkWord" rotatedBoundingBox="19836,17204 21887,17517 21771,18280 19719,17967"/>
              </emma:interpretation>
              <emma:one-of disjunction-type="recognition" id="oneOf41">
                <emma:interpretation id="interp205" emma:lang="" emma:confidence="1">
                  <emma:literal>can</emma:literal>
                </emma:interpretation>
                <emma:interpretation id="interp206" emma:lang="" emma:confidence="0">
                  <emma:literal>Can</emma:literal>
                </emma:interpretation>
                <emma:interpretation id="interp207" emma:lang="" emma:confidence="0">
                  <emma:literal>cam</emma:literal>
                </emma:interpretation>
                <emma:interpretation id="interp208" emma:lang="" emma:confidence="0">
                  <emma:literal>cans</emma:literal>
                </emma:interpretation>
                <emma:interpretation id="interp209" emma:lang="" emma:confidence="0">
                  <emma:literal>Man</emma:literal>
                </emma:interpretation>
              </emma:one-of>
            </emma:emma>
          </inkml:annotationXML>
          <inkml:trace contextRef="#ctx0" brushRef="#br0" timeOffset="177905.6279">19479 16765 806 0,'18'-4'72'15,"-9"0"-58"-15,-9 4-14 0,-5-8 0 16,1 4 54-16,8-3 8 0,1-5 2 0,-1 4 0 16,-8 0-11-16,-1-3-1 0,10 3-1 0,3-4 0 0,-3-4 12 15,-1 5 2-15,-8-5 1 0,-1 1 0 0,10 3-8 0,-10-4-2 16,-3 1 0-16,-1 3 0 0,4-4-8 0,1 1-1 16,-5 3-1-16,-4 4 0 0,-9-3 2 0,5 3 1 15,3-4 0-15,-3 4 0 0,-9 0-15 0,4 8-3 16,4 0-1-16,-8 0 0 0,-1 0-10 0,1 0-1 15,0 8-1-15,-1 0 0 0,1 4 6 0,-5 7 0 16,5 1 1-16,4-1 0 0,-4 9 1 0,8 3 0 16,-4 0 0-16,14 4 0 0,-1 4-15 0,-4 0-3 15,4 0-8-15,0 4 12 0,5-4-12 0,-1 4 0 16,1-4 0-16,4 0 0 0,0-4 0 0,4 4-16 16,5-12 3-16,0 4 1 15,0-3-105-15,8-9-21 0,1 1-4 0</inkml:trace>
          <inkml:trace contextRef="#ctx0" brushRef="#br0" timeOffset="178169.7744">20199 16929 1036 0,'-22'-12'46'0,"17"4"10"0,5-7-45 0,-4 3-11 0,-13 4 0 0,3-4 0 15,1 5 332-15,0-1 64 0,0 4 12 0,-13 0 4 16,-5 4-320-16,5 4-64 0,-5 0-13 0,0 4-3 15,-4-1-12-15,0 1-12 0,9 4 3 0,-5 3 0 16,-4 5 9-16,0-1-8 0,4 5 8 0,5-1-8 0,4 1 8 0,-5 3 0 16,5 0 0-16,5-3 0 0,8-5-10 0,5 5 0 15,-5-5 0-15,0 1 0 0,9-5 10 0,5 1-8 16,3-1 8-16,-3-3-8 0,-5 0 8 0,9-4 8 16,8-1-8-16,-4-3 11 0,5-4-23 0,-1-4-4 15,5 0 0-15,0-7-1 0,5 3 17 0,-1-4 0 16,-4-7 0-16,4-1 0 0,5 1 0 0,-5-9 0 15,-8 1 0-15,8-4 0 0,5-4 24 0,-5 4-2 16,-4-1 0-16,0 1 0 0,-5 8-9 0,1-4-1 16,0 7-1-16,-5 8 0 0,-5 1-11 0,-3 3 0 15,8 0 9-15,-4 8-9 0,-9 0 0 0,0 0 0 16,4 12 0-16,1 7 0 0,-1 1 0 0,-4 3-13 16,-4 12 3-16,-1 0 1 15,5-3-76-15,-13 7-15 0,-5 0-4 0,-3 3-916 0</inkml:trace>
          <inkml:trace contextRef="#ctx0" brushRef="#br0" timeOffset="178558.3933">20466 16948 2026 0,'22'-35'90'0,"-8"19"18"0,-1 1-86 0,4-1-22 0,5 1 0 0,0-1 0 16,0 4 50-16,4 1 6 0,-4 3 0 0,5 8 1 15,-1 0-21-15,-4 4-5 0,-5 7-1 0,5 5 0 0,-4 4-18 0,-5 7-3 16,-9-4-1-16,1 8 0 16,-1 1 0-16,-4-1-8 0,0 0 12 0,-9 0-4 0,-4 0-8 0,0-3-12 15,4-5 2-15,-4-3 1 0,0-5 35 0,0 5 7 16,4-9 2-16,0 1 0 0,5-4-22 0,4-8-4 16,-9 4-1-16,9-4 0 0,0 0 7 0,0 0 1 15,0 0 0-15,0 0 0 0,9-8 8 0,4-4 3 16,5-7 0-16,-5-1 0 0,4 1-8 0,1-1-2 15,-1-3 0-15,5-4 0 0,5 3-1 0,-5-3 0 16,0 0 0-16,0 7 0 0,4-3-16 0,-9 7 0 16,5 4 0-16,-9-3 0 0,1 3 0 0,-6 4 0 15,-8 8 0-15,0 0 0 0,0 0 0 0,9 12 0 16,0 4-10-16,-5-1 10 0,1 1 0 0,-5 3-11 16,0 5 11-16,0 3-8 0,0 0-3 0,0 1 0 15,0-5 0-15,-5 4 0 16,1 5-213-16,0-5-42 0,-10 20-9 0,10-16-1 0</inkml:trace>
        </inkml:traceGroup>
        <inkml:traceGroup>
          <inkml:annotationXML>
            <emma:emma xmlns:emma="http://www.w3.org/2003/04/emma" version="1.0">
              <emma:interpretation id="{EFD784F0-158B-4CB6-9DB2-8E5D0C67D542}" emma:medium="tactile" emma:mode="ink">
                <msink:context xmlns:msink="http://schemas.microsoft.com/ink/2010/main" type="inkWord" rotatedBoundingBox="23184,17062 24516,17315 24284,18533 22953,18280"/>
              </emma:interpretation>
              <emma:one-of disjunction-type="recognition" id="oneOf42">
                <emma:interpretation id="interp210" emma:lang="" emma:confidence="1">
                  <emma:literal>be</emma:literal>
                </emma:interpretation>
                <emma:interpretation id="interp211" emma:lang="" emma:confidence="0">
                  <emma:literal>he</emma:literal>
                </emma:interpretation>
                <emma:interpretation id="interp212" emma:lang="" emma:confidence="0">
                  <emma:literal>b,</emma:literal>
                </emma:interpretation>
                <emma:interpretation id="interp213" emma:lang="" emma:confidence="0">
                  <emma:literal>Tse</emma:literal>
                </emma:interpretation>
                <emma:interpretation id="interp214" emma:lang="" emma:confidence="0">
                  <emma:literal>Be</emma:literal>
                </emma:interpretation>
              </emma:one-of>
            </emma:emma>
          </inkml:annotationXML>
          <inkml:trace contextRef="#ctx0" brushRef="#br0" timeOffset="179479.6183">22449 16406 403 0,'0'0'17'0,"5"-16"5"0,-1 5-22 0,1-1 0 15,3-4 0-15,-3 5 0 0,-1-1 288 0,1 4 52 16,-5 8 12-16,4-8 1 0,-4 8-206 0,0 0-42 16,0 0-8-16,9-11-1 0,-9 11-47 0,0 0-9 15,4-4-1-15,-4 4-1 0,0 0-26 0,0 0-4 0,0 0-8 0,9 4 11 16,-9-4-11-16,4 4 0 0,1 3-12 0,-1 5 12 15,0-4 0-15,1-4 0 0,-5-4 0 0,0 12 0 16,4-1-11-16,1-3 11 0,-5-8-8 0,0 0 8 16,0 0 0-16,0 0 8 0,0 0 0 0,0 0 0 15,0 0 21-15,0 0 5 0,0 0 1 0,0 0 0 16,0 0 1-16,0 0 0 0,0 0 0 0,4-4 0 16,-4 4-16-16,0 0-2 0,0 0-1 0,0 0 0 15,9-8-4-15,-9 8-1 0,0 0 0 0,0 0 0 16,0 0-12-16,0 0 0 0,0 0 0 0,0 0 0 15,0 0 0-15,0 0 0 0,0 0 0 0,0 0 0 16,0 0 0-16,0 0 0 0,0 0 0 0,4 12 0 16,-4 8 0-16,0 3 0 0,-4 8 0 0,-5 4 0 15,5 12 13-15,-5 0-3 0,-4 4-1 0,-1 7 0 16,-3-3-1-16,4-1-8 0,-5 5 12 0,5-5-4 16,-4 5-8-16,-1-8 0 0,0 3 9 0,5-7-9 0,-9 0 0 15,9-8 9-15,-4 4-9 0,3-8 0 0,-3 0 0 0,-1-4 0 16,-4 0 0-16,5-3-12 0,-1-5 12 0,1-4 0 15,4-3 0-15,-1 0 0 0,6-5 28 0,-1-3 3 16,9-8 0-16,0 0 0 0,0 0-31 0,0 0 0 16,0 0 0-16,4-8 0 0,5-3 9 0,4-1 6 15,5-4 1-15,-1 5 0 0,10-9-16 0,-1 5 0 16,-4-5 0-16,4-3 0 0,5-1 0 0,-5 5 0 16,5-5 0-16,-5 1 0 0,1-4 0 0,3 3 0 15,5-3 0-15,-4 7 0 0,-5 5 0 0,5 3-12 0,0 0 12 0,-5 9-10 16,-4 3 2-16,-4 0 0 15,-1 0 0-15,-4 3 0 0,-4 5 8 0,-4 4 0 0,-1 0 8 16,-4-1-8-16,-9 5 0 0,0 0 0 0,5-1 0 0,-9 1 0 16,0-1 0-16,0 1 0 0,-5 3 0 0,0-3 0 15,-8 4 0-15,0-5 0 0,-5-3 0 0,-4 0 0 32,4 3-115-32,-8 1-27 0,4-8-6 0,-5 3-568 0,5-3-113 0</inkml:trace>
          <inkml:trace contextRef="#ctx0" brushRef="#br0" timeOffset="179744.4406">23204 17284 2300 0,'22'-24'102'0,"-13"20"21"0,8-4-99 0,1 5-24 16,4-1 0-16,0 0 0 0,8 4 0 0,1-4 0 15,0-4 0-15,0 0 0 0,-1 0 0 0,-3 1-19 16,-1-1 3-16,-8 0 1 16,3-4-21-16,-7 1-5 0,-1-1-1 0,-4-4 0 0,-1 1 31 0,-3-1 11 15,-1-3 0-15,5 3-9 0,-9 0 45 0,0 1 8 16,0-1 3-16,-5 5 0 0,1 3-8 0,-5 0-2 16,1 0 0-16,-1 4 0 0,-9 4 5 0,5 4 1 15,-4 0 0-15,-1 8 0 0,-8-1-23 0,4 5-5 16,0 4-1-16,0-1 0 0,0 1-14 0,0-1 8 0,4 4-8 15,1 5 0-15,4 3 0 0,0-4 0 16,-1 4 0-16,10-3 0 0,0-1 0 0,4 4-15 0,4 0 2 16,5-3 0-1,8 3-175-15,10-4-36 0</inkml:trace>
        </inkml:traceGroup>
        <inkml:traceGroup>
          <inkml:annotationXML>
            <emma:emma xmlns:emma="http://www.w3.org/2003/04/emma" version="1.0">
              <emma:interpretation id="{9A66B143-FDDA-4525-A5FF-78B46DF684BA}" emma:medium="tactile" emma:mode="ink">
                <msink:context xmlns:msink="http://schemas.microsoft.com/ink/2010/main" type="inkWord" rotatedBoundingBox="25221,17093 28770,16956 28822,18312 25273,18449"/>
              </emma:interpretation>
              <emma:one-of disjunction-type="recognition" id="oneOf43">
                <emma:interpretation id="interp215" emma:lang="" emma:confidence="1">
                  <emma:literal>done</emma:literal>
                </emma:interpretation>
                <emma:interpretation id="interp216" emma:lang="" emma:confidence="0">
                  <emma:literal>don</emma:literal>
                </emma:interpretation>
                <emma:interpretation id="interp217" emma:lang="" emma:confidence="0">
                  <emma:literal>dome</emma:literal>
                </emma:interpretation>
                <emma:interpretation id="interp218" emma:lang="" emma:confidence="0">
                  <emma:literal>drone</emma:literal>
                </emma:interpretation>
                <emma:interpretation id="interp219" emma:lang="" emma:confidence="0">
                  <emma:literal>dons</emma:literal>
                </emma:interpretation>
              </emma:one-of>
            </emma:emma>
          </inkml:annotationXML>
          <inkml:trace contextRef="#ctx0" brushRef="#br0" timeOffset="181023.6522">25292 17151 1382 0,'0'-8'123'0,"-4"-4"-99"0,4 5-24 0,-4-5 0 16,4 4 82-16,0-4 11 0,0 1 3 0,-5-5 0 15,5 4-24-15,-4 1-4 0,-1-5 0 0,1 4-1 16,0 1-31-16,-5-1-7 0,5 0-1 0,-5 1 0 16,0 3-28-16,-4-4 0 0,-5 4 0 0,1 1 0 15,-5 3 0-15,-5 0 0 0,-3 8 0 0,-5 0 0 16,-9-4 0-16,4 7 11 0,-4 9-11 0,-4 3 10 15,0 5 2-15,-5 3 0 0,5 4 0 0,4 4 0 16,-4 4 8-16,8 4 1 0,5-4 1 0,9 0 0 16,0-4-14-16,8 4-8 0,1-3 10 0,8-5-10 15,0-4 8-15,9-4-8 0,4 1 0 0,1-5 0 16,4 1 0-16,4-8 0 0,0-1 0 0,4-3 0 16,5 0 11-16,0-8-11 0,9-4 12 0,0 0-12 15,4 0 24-15,0-8-3 0,-4-3 0 0,8-5 0 16,1 1 7-16,-1-1 0 0,1-7 1 0,-1 0 0 15,5-8-15-15,0-4-3 0,0-4-1 0,-5-4 0 0,1-4-10 16,4-3 0-16,4 3 0 0,-4-4 8 0,8 1-8 0,-8-1 0 16,-4-3 0-16,4 3 0 0,4-7 0 0,-4 7 0 15,-5-3 0-15,-4 7 0 0,-4 0 0 0,0 8 0 16,-5 0 0-16,-4 8 0 0,-5 4 11 0,-3 4 0 16,-1 3 0-16,-4 9 0 0,-5-1 1 0,0 4 0 15,5 5 0-15,-5-1 0 0,-4 4-12 0,0 4 0 16,0 0 0-16,0 0 0 0,0 0 0 0,0 0 0 15,0 0 0-15,0 0 0 0,0 0 0 0,-4 12 0 16,0 7 0-16,-9 5 0 0,4 7 0 0,-9 8-9 16,-4 11 9-16,0 5-13 0,-4 4 13 0,-5 3 0 0,-8 4 0 15,8 1 0-15,-4-1 0 0,-4 0 0 0,3 4 0 0,6-7 0 16,3-1 0-16,1-3 0 0,4-1-10 0,0-3 10 31,9-5-38-31,4-3-3 0,-4-8-1 0,4 0 0 16,5-8-95-16,0-3-19 0,4-9-4 0,0 1-734 0</inkml:trace>
          <inkml:trace contextRef="#ctx0" brushRef="#br0" timeOffset="181278.6149">25951 17007 748 0,'17'-32'33'0,"-13"17"7"16,5-1-32-16,-4 1-8 0,3-1 0 0,-3 4 0 15,-1 5 292-15,-4 7 56 0,0 0 11 0,0 0 2 0,-9 11-249 0,1 5-49 16,-10 11-11-16,1 4-1 0,-10 4-38 0,1 1-13 15,0 3 9-15,-1 0-9 0,1 0 8 0,0 0-8 16,-1-8 8-16,5 0-8 0,5-4 0 0,-1 1 0 0,5-9 8 0,4 1-8 16,5-9 0-16,-1 1 12 15,5-4-12-15,0-8 12 0,0 0-12 0,9 8 12 16,4-8-12-16,5 0 12 0,4 0 3 0,0-4 1 16,9-4 0-16,-5 0 0 0,5 0-4 0,-1-3-1 15,5-5 0-15,1 0 0 0,-1-3 3 0,4-5 1 16,-4 5 0-16,0-4 0 0,-4 3 1 0,0 1 1 15,-1-5 0-15,-12 1 0 0,0 7-1 0,-5-3-1 16,0 3 0-16,-13-3 0 0,-5 3-6 0,-3-4-1 16,-5 9 0-16,-9-1 0 0,0 0-8 0,-9 5 0 0,-4 3 0 0,-5 0 0 15,5 0 0-15,-4 8 0 0,-5 0 0 0,4 3-11 32,1 5-66-32,-1 4-14 0,-3-5-2 0,3 9-963 0</inkml:trace>
          <inkml:trace contextRef="#ctx0" brushRef="#br0" timeOffset="181851.7969">26402 16975 1324 0,'18'-35'118'0,"-9"24"-94"16,-1-9-24-16,1 8 0 15,9-3 167-15,-5 3 29 0,0 8 5 0,0 0 2 0,0 4-145 0,-4 4-29 16,4 0-5-16,-4 4-2 0,0 8-22 0,-5 3 9 15,-4 4-9-15,0 5 0 0,-8 3 32 0,3-4-1 16,-8 1 0-16,0-1 0 0,0 0 1 0,4 0 1 16,-4 1 0-16,-5-5 0 0,5 1 2 0,0-5 0 15,0-3 0-15,0-1 0 0,-1-3-11 0,6 0-3 16,3-1 0-16,1-3 0 0,4-8-4 0,0 0-1 16,0 0 0-16,0 0 0 0,0 0 3 0,9 4 0 15,4-4 0-15,0-8 0 0,4 0-1 0,1-3 0 16,4-1 0-16,-4-4 0 0,8-7-1 0,0-4 0 15,0-1 0-15,5 5 0 0,4 0-17 0,0-5 0 16,1 1 0-16,-6 4 0 0,1 3 13 0,-5 1-4 0,1 7-1 16,-5-4 0-16,-1 12-8 0,1 1 0 15,-4 3 0-15,-5 3-11 0,0 5 11 0,-4 4-8 0,0 0 8 0,-5 7-8 16,1 1 8-16,-1-1-8 0,-4 1 8 0,-4-1-8 31,4 1-18-31,-5 7-3 0,1 0-1 0,-5 4 0 16,5-3-145-16,-5 3-29 0,-13 16-5 0,9-12-2 0</inkml:trace>
          <inkml:trace contextRef="#ctx0" brushRef="#br0" timeOffset="182390.0938">27122 17167 1594 0,'0'0'71'0,"4"-8"14"0,-4 8-68 0,5-8-17 15,-1 0 0-15,-4 8 0 0,9-4 55 0,0-4 7 16,8 8 2-16,1-3 0 0,-1-1-23 0,5 4-4 16,5 0-1-16,3 0 0 0,10 0-6 0,4 0-2 15,-1 0 0-15,1 4 0 0,5-1-12 0,-1 1-4 16,0-4 0-16,0 4 0 0,-4 0 0 0,0-4-1 15,-4-4 0-15,-5 0 0 0,0 0-11 0,-4 1 0 16,-5-1 9-16,-4-4-9 0,-5-4 28 0,5 0 2 16,-9-7 0-16,1 7 0 0,-6-3 11 0,-3-5 3 15,-1 1 0-15,-4-1 0 0,0 1-20 0,-4-1-3 16,-5 1-1-16,-4-1 0 0,4 5-9 0,-9-1-3 0,1 0 0 0,-1 9 0 16,-4-1-8-16,1 0 8 0,-6 4-8 0,-4 4 8 15,1 4-8-15,-1 4 0 0,-8 3 9 0,3 5-9 16,1 7 0-16,-4 1 9 0,-1 3-9 0,5 4 0 15,-4-3 0-15,4 7 0 0,0 4 0 0,0 0 0 16,8 0 8-16,1 0-8 0,0-4 0 0,8 4 0 16,-4 0-12-16,13 0-10 0,1-4-2 0,8 0 0 15,8 4-112 1,10-8-22-16,8 0-5 0,14 1-1 0</inkml:trace>
        </inkml:traceGroup>
        <inkml:traceGroup>
          <inkml:annotationXML>
            <emma:emma xmlns:emma="http://www.w3.org/2003/04/emma" version="1.0">
              <emma:interpretation id="{52BEAA08-6360-4A7B-AD78-3683253F2845}" emma:medium="tactile" emma:mode="ink">
                <msink:context xmlns:msink="http://schemas.microsoft.com/ink/2010/main" type="inkWord" rotatedBoundingBox="29540,17026 30453,16890 30603,17903 29690,18039"/>
              </emma:interpretation>
              <emma:one-of disjunction-type="recognition" id="oneOf44">
                <emma:interpretation id="interp220" emma:lang="" emma:confidence="1">
                  <emma:literal>in</emma:literal>
                </emma:interpretation>
                <emma:interpretation id="interp221" emma:lang="" emma:confidence="0">
                  <emma:literal>inn</emma:literal>
                </emma:interpretation>
                <emma:interpretation id="interp222" emma:lang="" emma:confidence="0">
                  <emma:literal>ion</emma:literal>
                </emma:interpretation>
                <emma:interpretation id="interp223" emma:lang="" emma:confidence="0">
                  <emma:literal>ins</emma:literal>
                </emma:interpretation>
                <emma:interpretation id="interp224" emma:lang="" emma:confidence="0">
                  <emma:literal>ink</emma:literal>
                </emma:interpretation>
              </emma:one-of>
            </emma:emma>
          </inkml:annotationXML>
          <inkml:trace contextRef="#ctx0" brushRef="#br0" timeOffset="201981.1875">28864 16780 475 0,'0'0'20'0,"0"0"6"0,4-3-26 0,-4 3 0 0,4 0 0 0,5-4 0 16,0 4 68-16,0-4 9 0,0 0 2 0,-5-4 0 16,5 4 1-16,-1 0 0 0,1 0 0 0,-9 4 0 0,5-7-12 0,-5 7-1 15,0 0-1-15,0 0 0 0,0 0-13 0,8-4-2 16,-8 4-1-16,0 0 0 0,0 0-18 0,0 0-3 15,0 0-1-15,0 0 0 0,0 0-16 0,0 0-3 16,0 0-1-16,0 0 0 0,0 0 4 0,0 0 0 16,0 0 0-16,-4 11 0 0,0 5 3 0,-1 0 1 15,5-5 0-15,-9 5 0 0,5 3 7 0,0 5 1 16,-1-1 1-16,1 8 0 0,0 1 2 0,-5-1 0 16,9-4 0-16,0 0 0 0,-5-3-6 0,5 3-1 15,0-4 0-15,0 5 0 0,0-5-6 0,0 1-2 16,0-9 0-16,0 1 0 0,0 3-12 0,0-7 0 15,5 0 0-15,-5-5 0 0,0-7 0 0,0 0-15 16,0 0 2-16,9 4 0 16,4-8-152-16,-5 4-31 0,14-19-5 0,0-1-2 0</inkml:trace>
          <inkml:trace contextRef="#ctx0" brushRef="#br0" timeOffset="202161.4309">29149 16238 1152 0,'0'-11'102'0,"0"3"-82"0,0 0-20 0,0-4 0 16,0 5 45-16,0 7 5 0,0-4 1 0,0 4 0 16,4-8-19-16,-4 8-3 0,0 0-1 0,13 0-440 15,-4 8-89-15</inkml:trace>
          <inkml:trace contextRef="#ctx0" brushRef="#br0" timeOffset="202920.45">29487 16745 576 0,'0'0'25'0,"0"0"6"0,0 0-31 0,0 0 0 0,0 0 0 0,0 0 0 16,0 0 210-16,0 0 36 0,0 0 7 0,0 0 2 15,-5 12-159-15,5 0-32 0,0 3-7 0,-4 5-1 16,4-1-27-16,-5 9-5 0,1-5-2 0,0 4 0 15,4 1-13-15,-5-1-9 0,-3-4 12 0,3-3-12 16,1-1 12-16,-1 1-12 0,1-5 12 0,4-3-12 16,0-12 24-16,0 0-1 0,0 8-1 0,0-8 0 15,0 0 8-15,0 0 2 0,0 0 0 0,0-8 0 16,9 0 5-16,0-3 2 0,-1-9 0 0,5 1 0 16,1-5-10-16,-1 1-1 0,0-8-1 0,0 3 0 15,9-3-15-15,-4 4-2 0,-1-4-1 0,1 3 0 16,4 1-9-16,0 4 0 0,-5 3-12 0,5 8 12 0,-9 5 0 15,5 3 0-15,-9 8 0 0,-1 3 12 0,1 5-12 0,0 4 10 16,-5 3-10-16,1 1 10 0,-5 7-10 16,4-4 10-16,-4 9-10 0,0-1 10 0,0 0-10 0,0 0 0 15,-4 4 0-15,4-7 0 16,0 3-108-16,0-4-23 0,4-7-5 0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28:37.1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54DBAA-CF4C-467D-99C4-2CBC4B0F1FF6}" emma:medium="tactile" emma:mode="ink">
          <msink:context xmlns:msink="http://schemas.microsoft.com/ink/2010/main" type="writingRegion" rotatedBoundingBox="30772,17441 31070,6901 32658,6946 32360,17485"/>
        </emma:interpretation>
      </emma:emma>
    </inkml:annotationXML>
    <inkml:traceGroup>
      <inkml:annotationXML>
        <emma:emma xmlns:emma="http://www.w3.org/2003/04/emma" version="1.0">
          <emma:interpretation id="{7D8E46F3-C54D-4DCE-8901-0DDE1F56B6E5}" emma:medium="tactile" emma:mode="ink">
            <msink:context xmlns:msink="http://schemas.microsoft.com/ink/2010/main" type="paragraph" rotatedBoundingBox="30772,17441 31070,6901 32658,6946 32360,17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308306-DE9E-45CF-9E29-277EEABF3F70}" emma:medium="tactile" emma:mode="ink">
              <msink:context xmlns:msink="http://schemas.microsoft.com/ink/2010/main" type="line" rotatedBoundingBox="30772,17441 31070,6901 32658,6946 32360,17485"/>
            </emma:interpretation>
          </emma:emma>
        </inkml:annotationXML>
        <inkml:traceGroup>
          <inkml:annotationXML>
            <emma:emma xmlns:emma="http://www.w3.org/2003/04/emma" version="1.0">
              <emma:interpretation id="{93AA215B-3256-40A5-B5BA-F59F3369AB52}" emma:medium="tactile" emma:mode="ink">
                <msink:context xmlns:msink="http://schemas.microsoft.com/ink/2010/main" type="inkWord" rotatedBoundingBox="30855,17405 31138,12170 32612,12249 32329,17485"/>
              </emma:interpretation>
              <emma:one-of disjunction-type="recognition" id="oneOf0">
                <emma:interpretation id="interp0" emma:lang="" emma:confidence="0">
                  <emma:literal>polynomic</emma:literal>
                </emma:interpretation>
                <emma:interpretation id="interp1" emma:lang="" emma:confidence="0">
                  <emma:literal>Polynomic</emma:literal>
                </emma:interpretation>
                <emma:interpretation id="interp2" emma:lang="" emma:confidence="0">
                  <emma:literal>polyatomic</emma:literal>
                </emma:interpretation>
                <emma:interpretation id="interp3" emma:lang="" emma:confidence="0">
                  <emma:literal>Polyatomic</emma:literal>
                </emma:interpretation>
                <emma:interpretation id="interp4" emma:lang="" emma:confidence="0">
                  <emma:literal>polyonomy:</emma:literal>
                </emma:interpretation>
              </emma:one-of>
            </emma:emma>
          </inkml:annotationXML>
          <inkml:trace contextRef="#ctx0" brushRef="#br0">30272 14987 1036 0,'-18'0'92'0,"-4"-4"-73"0,1 0-19 0,3 0 0 15,5-8 44-15,0 4 6 0,8 1 1 0,1-1 0 16,0-4 33-16,8 0 6 0,0 5 2 0,9-1 0 15,5 4-18-15,13 0-3 0,-1 4-1 0,10 0 0 16,-1 0-8-16,5 8-2 0,0 0 0 0,4 3 0 16,-4 1-13-16,9 4-3 0,-5-1-1 0,0-3 0 15,-4 0-23-15,-4-1-5 0,4-3-1 0,0-4 0 16,-5 0-14-16,1-4 0 0,-10-4 0 0,1 0 0 16,0 0-148-16,-9 0-33 15</inkml:trace>
          <inkml:trace contextRef="#ctx0" brushRef="#br0" timeOffset="-259.0354">30803 15384 1141 0,'0'0'50'0,"0"0"11"0,0 0-49 0,-9-4-12 16,0 4 0-16,1-3 0 0,-1-1 97 0,0 4 17 0,5 0 3 0,-1-4 1 15,5 4-46-15,0 0-8 0,0 0-3 0,0 0 0 16,0 0-27-16,9 11-6 0,-5 1 0 0,14 4-1 16,8 3-11-16,9 5-3 0,5-5 0 0,4 8 0 15,0-3 6-15,-1 3 1 0,1 0 0 0,0-3 0 16,-4-1-1-16,-5-3 0 0,0-1 0 0,-4-3 0 15,-1-4-10-15,-3-5-1 0,-10-3-8 0,1 0 12 16,-1-8-12-16,-4-4 0 0,-4 1 0 0,0-9 0 16,-5 0 9-16,-4-3-9 0,-4-1 8 0,0-7-8 15,-10 0 0-15,6 0 0 0,-10-1 0 0,5-3 0 16,-9 4 0-16,4-1 0 0,-4 1 0 0,1 4 0 16,-1-1 0-16,-5 9-11 0,1 3 11 0,-5 0-12 15,-4 8 12-15,-4 1 0 0,4 6 0 0,4 1 8 16,0 4-8-16,0 0 0 0,5 4 0 0,4-1 8 0,9 5-8 15,0 0 9-15,0 3-9 0,0-3 10 16,4 3-2-16,4 1-8 0,5-1 12 0,0 1-4 0,5-1-8 0,4-3 0 16,-1-1 0-16,5-3 0 15,-4 0-140-15,0-8-23 0</inkml:trace>
          <inkml:trace contextRef="#ctx0" brushRef="#br0" timeOffset="601.4274">30728 14717 748 0,'0'0'67'0,"0"0"-54"0,0 0-13 0,0 0 0 16,0 0 96-16,0 0 17 0,0 0 3 0,0 0 1 15,0 0 1-15,9 0 0 16,-9 0 0-16,18-3 0 0,4-1-32 0,4 4-6 0,0-4-2 0,0 0 0 16,1 0-38-16,-1 0-7 0,-4 0-1 0,0 4-1 15,-4-12-20-15,-1 5-11 0,1-1 12 0,-10-4-12 16,-3 0 12-16,-1 1-4 0,1 3 0 0,-5-4-8 15,-9-3 12-15,4 3-4 0,-8-4 0 0,0-3-8 16,-4 3 14-16,3 1-4 0,-3-5-1 0,-1 8 0 16,5 1 7-16,-4 3 0 0,3 0 1 0,1 0 0 15,9 1-3-15,-1-5-1 0,5 4 0 0,0 4 0 16,9-4-5-16,4 4 0 0,5-3-8 0,4 3 12 16,9 0-12-16,-1 0 11 0,10 0-11 0,-1 4 10 15,5 4 4-15,-4 0 1 0,-1 8 0 0,1-5 0 16,-1 9 4-16,5 0 1 0,0 3 0 0,-5 4 0 15,1-3 1-15,-5 3 1 0,-4-3 0 0,-1 3 0 16,-3-3-6-16,-1 3-2 0,-8 1 0 0,-10-1 0 0,5-4-4 16,-8 5-1-16,-1-5 0 0,-4 1 0 0,-4-1 4 0,-1 1 1 15,-8-1 0-15,5-3 0 0,-1 0 3 0,-9-1 1 16,-4-3 0-16,0-8 0 0,0 0-8 0,-4-4-2 16,-5-4 0-16,-4-4 0 0,5-4-16 0,-6-7-4 15,1-9-1-15,5-3 0 16,-1-12-119-16,0-3-24 0,5-9-5 0</inkml:trace>
          <inkml:trace contextRef="#ctx0" brushRef="#br0" timeOffset="-2023.9547">30794 16539 939 0,'0'0'41'0,"0"0"10"0,0 0-41 0,0 0-10 0,-9 4 0 0,1-4 0 0,-6-4 93 0,6 4 17 15,-1 0 3-15,0 0 1 0,9 0-27 0,0 0-6 16,0 0-1-16,-4 0 0 0,4 0-32 0,0 0-6 16,0 0-2-16,0 0 0 0,0 0-22 0,0 0-5 15,8 0-1-15,6 4 0 0,8-1 10 0,4-3 2 16,9 4 0-16,9 0 0 0,4-4 0 0,5 4 1 16,-5 4 0-16,0-4 0 0,-4 0 4 0,-4 7 1 15,3-3 0-15,-7 4 0 0,3-4-6 0,-4 3-2 16,-4 1 0-16,0-4 0 0,-1 0-12 0,-8 0-2 15,-4 3-8-15,-5-3 12 0,4-4 0 0,1 4 0 0,-9-4 0 16,0-4 0-16,-9 0-12 0,13 0-16 16,-13 0 3-16,0 0 1 15,0 0-24-15,9 4-4 0,-9-4 0 0,0 0-1 16,0 0-41-16,0 0-8 0,0 0-2 0,0 0-734 0</inkml:trace>
          <inkml:trace contextRef="#ctx0" brushRef="#br0" timeOffset="-1557.526">31136 16644 172 0,'0'0'16'0,"0"0"-16"0,-13 4 0 0,0 0 0 15,4-4 142-15,-8 4 26 0,-1-4 4 0,1 0 2 16,-1-4-58-16,-8 4-12 0,4-8-3 0,-5 4 0 0,-3-4-18 0,-1 4-4 16,5-7-1-16,-5-9 0 0,-4 1-14 0,4-5-4 15,-4 1 0-15,4-4 0 0,9-9-4 0,-4 5 0 16,0 0-1-16,-1 0 0 15,5 0-11-15,9-1-1 0,-4 5-1 0,8 0 0 0,0-4-24 0,9 7-5 16,0 1-1-16,9-1 0 0,0 1-12 16,4 4 11-16,9-1-11 0,0 8 10 0,8 1 2 0,-3 3 0 15,4 4 0-15,-5 4 0 0,0 4 22 0,5 8 5 16,-5-5 1-16,1 5 0 0,-1 4-29 0,0-1-11 16,-4 1 8-16,-4-1-8 0,-5 1 14 0,4 0-2 15,-8 3-1-15,0-3 0 0,0-1-11 0,-5-3 0 16,-4 0 0-16,4-1 8 15,1 1-122-15,-1 0-25 0,-4 0-5 0</inkml:trace>
          <inkml:trace contextRef="#ctx0" brushRef="#br0" timeOffset="-540.118">30851 16258 288 0,'0'0'12'0,"0"0"4"0,0 0-16 0,0 0 0 0,-9-4 0 0,9 4 0 16,0 0 144-16,0 0 25 0,0 0 6 0,0 0 1 15,0 0-83-15,0 0-16 0,0 0-3 0,0 0-1 16,0 0-17-16,0 0-4 0,0 0-1 0,0 0 0 16,0 0-16-16,9 8-3 0,-9-8-1 0,4 11 0 15,10-3-15-15,-6 4-4 0,-3-4 0 0,4 3 0 16,-1 1 5-16,6 0 1 0,-10 3 0 0,5-3 0 15,-1-4 2-15,1 4 0 0,0 3 0 0,-5-3 0 16,10 0-8-16,-10-1-2 0,5-3 0 0,-1 4 0 16,1-8-10-16,0 4 0 0,0-1 0 0,0-3 0 15,-9-4-133 1,8 8-23-16</inkml:trace>
          <inkml:trace contextRef="#ctx0" brushRef="#br0" timeOffset="1371.8281">31027 13902 972 0,'-14'8'43'0,"6"-4"9"0,3 4-42 16,-4-4-10-16,-4 0 0 0,5-4 0 0,-6 0 116 0,1 4 22 0,0-4 4 0,0 0 1 16,4-8-31-16,-4 4-5 0,0-4-2 0,-5 4 0 15,9-8-38-15,1 5-8 0,-1-5-2 0,0-4 0 16,5 5-38-16,8-9-8 0,1 5-2 0,3-1 0 16,1-3-9-16,9 3 0 0,4-4 0 0,0 5 0 15,8 3 0-15,-3 4 0 0,-1 1 0 0,0 3 8 16,5 4 4-16,-5 7 0 0,-4-3 0 0,0 8 0 15,0-4 0-15,-4 7 1 0,-1 1 0 0,1 0 0 16,-10-1 2-16,6-3 0 0,-6 0 0 0,-3-1 0 16,-5 1-6-16,4-4-1 0,-4 4 0 0,0-12 0 15,0 0 6-15,-9 3 1 0,9-3 0 0,0 0 0 0,-13 0-5 0,0 0-1 16,-4 0 0-16,-1 0 0 0,-4-7 2 0,-4-1 0 16,-1 4 0-16,-3-8 0 0,-1-3-3 0,0-1 0 15,1-7 0-15,-6 3 0 0,1-3-8 0,9-5 0 16,0 5 0-16,8 0 0 0,9-1 0 0,1 5 0 15,3-5-10-15,10 5 10 0,-1-1-9 0,9 5 9 16,9-1-8-16,0 8 8 0,4 1 0 0,1 3 0 16,3 4 0-16,1 0 0 0,4 7 0 0,-4 1 0 15,0 0 0-15,-1 0 8 0,1-4-8 0,-5 4 8 16,-4-5-8-16,0 1 8 16,0-4-123-16,0-4-24 0,0-3-5 0</inkml:trace>
          <inkml:trace contextRef="#ctx0" brushRef="#br0" timeOffset="1915.8911">30974 13103 2019 0,'-4'23'89'0,"4"-15"19"0,4 4-86 0,-4-4-22 0,9-1 0 0,-5 1 0 15,5-4 28-15,4 0 2 0,-4-4 0 0,4 0 0 16,0-4-22-16,5 4-8 0,-1 0 0 0,5-4 9 15,0 0-9-15,0 0 0 0,0 4 0 0,-4-3 8 16,3-1-8-16,-3 0 0 0,4-4 0 0,0 4 0 16,-5-4 0-16,1 4 0 0,-5-3 0 0,-4-1 8 15,0 0-8-15,-5 0 0 0,0 0 9 0,-4 8-9 0,-4-11 10 16,0-1-2-16,-1 0-8 0,-3 1 12 0,-1-1-4 0,-4 0 0 16,-5 0-8-16,5 5 12 0,0-1 0 0,-5 0-1 15,1 4 0-15,-1-4 0 0,-4 4 4 0,0 4 1 16,0 0 0-16,0 4 0 0,0 4-3 0,0-4 0 15,5 4 0-15,-1 0 0 0,5 3-2 0,4 5-1 16,1-4 0-16,3-1 0 0,5 1-10 0,5 4 0 16,-1-1 9-16,0 1-9 0,10-1 0 0,-6 5-16 15,6-8 2-15,-6-1 1 16,5 5-159-16,5 0-32 0</inkml:trace>
          <inkml:trace contextRef="#ctx0" brushRef="#br0" timeOffset="2315.0792">30978 12764 1987 0,'0'0'44'0,"0"0"8"0,0 0 3 0,0 0 1 0,0 0-45 0,0 0-11 0,-8-4 0 0,8-4 0 15,-5-4 30-15,5 1 4 0,5-5 1 0,8 0 0 16,0-3-17-16,4 7-3 0,1 0-1 0,8 1 0 15,-4-1-14-15,5 4 11 0,-1 0-11 0,0 5 10 16,1 3 0-16,-1 0 0 0,0 0 0 0,0 0 0 16,-4 3 7-16,0 5 2 0,0-4 0 0,-4 0 0 0,-1 4-19 0,-3 0 8 15,-1-4-8-15,-5 3 0 0,-8-7 12 0,0 0-12 16,0 0 12-16,0 0-12 0,0 0 13 0,0 0-4 16,-13-4-1-16,-4 4 0 0,-1-3-8 0,1-1 10 15,-1 0-10-15,1-4 10 0,-5 0-10 0,0 0 12 16,0 1-12-16,0-5 12 0,4-4-12 0,1 5 10 15,-1-5-10-15,5 0 10 0,0-3-10 0,4-1 0 16,5 1 0-16,-1 3 0 0,1-3 0 0,8 3 0 16,1-3 0-16,8 3 0 0,-4 0-12 0,4 1 12 15,4-1-10-15,1 1 10 0,-1-1 0 0,1 4-9 16,0 1 9-16,-5-1 0 0,4 0 0 0,-4 4 0 16,-4 1 0-16,4-1 0 0,-4 4 0 0,-9 4 0 15,9-4 8-15,-9 4-8 0,0 0 9 0,0 0-9 0,0 0 12 0,0 0-12 16,0 0 13-16,0 0-4 0,0 12-1 0,0-1 0 15,0 5 1-15,0-4 0 0,0-1 0 0,-4 1 0 16,-1-4 9-16,1 0 2 0,-5-4 0 0,5 0 0 16,-5-1-3-16,0-6 0 0,-4-1 0 0,0 0 0 15,-5-4-8-15,1 0-1 0,-1-4-8 0,1-3 12 16,-1-1-4-16,0 1-8 0,5-9 11 0,0 5-11 16,0-5 0-16,4 5-14 0,5-1 1 0,4 1 0 15,4 3 13-15,1 1 8 0,8 7 0 0,-5 0-8 16,6 0 0-16,3 4 0 0,1 4 0 0,-1 4 0 15,1 0 0-15,4 0 0 0,-5 4 0 0,5 0 0 16,-4-4-84 0,-1-1-10-16,5 5-2 0,5-4-969 0</inkml:trace>
          <inkml:trace contextRef="#ctx0" brushRef="#br0" timeOffset="2630.2919">31167 11660 345 0,'0'0'15'0,"0"0"4"0,4-4-19 0,1-4 0 16,4 1 0-16,4-1 0 0,0 4 216 0,-4-4 39 15,4 0 8-15,-4 0 1 0,4 1-124 0,0-1-26 16,0 0-5-16,-4 0-1 0,8 0-67 0,-3 5-13 0,-6-1-4 0,5 0 0 31,-8 0-106-31,4 0-22 0,-9 4-4 0,0 0 0 0</inkml:trace>
          <inkml:trace contextRef="#ctx0" brushRef="#br0" timeOffset="2727.4016">30825 11410 2304 0,'0'28'102'0,"0"-17"21"16,0 5-99-16,0-4-24 0,0 3 0 0,9-7 0 16,-5 0 15-16,5-4-3 0,-1-4 0 0,-3 0 0 15,4-4-191-15,-1-4-38 0</inkml:trace>
        </inkml:traceGroup>
        <inkml:traceGroup>
          <inkml:annotationXML>
            <emma:emma xmlns:emma="http://www.w3.org/2003/04/emma" version="1.0">
              <emma:interpretation id="{225A9509-397D-4BAC-92D4-93357F8D995E}" emma:medium="tactile" emma:mode="ink">
                <msink:context xmlns:msink="http://schemas.microsoft.com/ink/2010/main" type="inkWord" rotatedBoundingBox="32035,10243 32619,11706 31620,12105 31036,10641"/>
              </emma:interpretation>
              <emma:one-of disjunction-type="recognition" id="oneOf1">
                <emma:interpretation id="interp5" emma:lang="" emma:confidence="0">
                  <emma:literal>at</emma:literal>
                </emma:interpretation>
                <emma:interpretation id="interp6" emma:lang="" emma:confidence="0">
                  <emma:literal>al.</emma:literal>
                </emma:interpretation>
                <emma:interpretation id="interp7" emma:lang="" emma:confidence="0">
                  <emma:literal>al</emma:literal>
                </emma:interpretation>
                <emma:interpretation id="interp8" emma:lang="" emma:confidence="0">
                  <emma:literal>a.</emma:literal>
                </emma:interpretation>
                <emma:interpretation id="interp9" emma:lang="" emma:confidence="0">
                  <emma:literal>all.</emma:literal>
                </emma:interpretation>
              </emma:one-of>
            </emma:emma>
          </inkml:annotationXML>
          <inkml:trace contextRef="#ctx0" brushRef="#br0" timeOffset="3745.3038">31242 9648 1036 0,'0'11'92'0,"-5"1"-73"16,-4-4-19-16,9 4 0 0,0-12 232 0,0 0 44 15,0 0 8-15,0 0 1 0,0 0-195 0,0 0-39 16,0 0-8-16,0-8-2 0,0-4-32 0,0-7-9 15,0 3 0-15,0-3 0 16,5-1-31-16,-1 1-10 0,-4 3-3 0,0-7 0 16,5-1-63-16,-5-3-13 0,0-4-2 0</inkml:trace>
          <inkml:trace contextRef="#ctx0" brushRef="#br0" timeOffset="3421.2595">31176 10755 1749 0,'-13'8'77'0,"13"-8"17"0,0 0-75 0,0 0-19 0,0 0 0 0,0 0 0 16,0 0 22-16,-5 8 1 0,1-4 0 0,-1 4 0 15,5-5-13-15,-8 5-2 0,8 4-8 0,0 0 12 16,-5-5-12-16,5 5 9 0,0 4-9 0,0-5 8 16,0 1 4-16,5 4 0 0,-5-5 0 0,4 5 0 15,5-4 16-15,0 3 4 0,4-3 1 0,-4 4 0 16,4-1-7-16,4 1-2 0,5-1 0 0,0 1 0 16,-4 4-15-16,4-9-9 0,-5-3 10 0,1 0-10 15,-1 0 9-15,-4-4-9 0,-4-1 8 0,0-3-8 16,-9 0 8-16,0 0-8 0,0 0 0 0,-4-7 8 15,-5-9 1-15,0 0 0 0,0 1 0 0,-4-1 0 16,-4 1-9-16,-1-5 0 0,0-3 0 0,-4 3 0 16,1-3 15-16,7 3-3 0,1 1 0 0,0-1 0 15,4 5 12-15,1-1 3 0,3 1 0 0,5 3 0 16,0 0-19-16,5 0-8 0,3 5 8 0,5-1-8 0,-4 0 0 0,4 0 0 16,1 0 0-16,-1 1 0 0,0-5 0 15,-4 0 0-15,4-3 0 0,-4-1 0 0,-5 0 0 0,0-3 0 16,1-8 0-16,-5-1 0 0,-5 1 0 0,1-4 0 15,-5 0 8-15,0-4-8 0,1-1 8 0,-6 5-8 16,1 0 12-16,-9 0-4 0,5 0 17 0,-5 3 3 16,-4 1 1-16,-5 8 0 0,0-5 4 0,-8 9 1 15,-5-5 0-15,-4 4 0 0,4 5-12 0,-5-1-2 16,-3 4-1-16,4 4 0 0,-1 0-11 0,5 1-8 16,0 3 9-16,5 0-9 0,4 3 0 0,0-3-15 15,4 4 2-15,5 0 0 0,-1-4-3 0,6 0 0 0,3 0 0 0,5 0 0 16,0 0 8-16,4 0 8 0,0 0-13 0,0 4 5 15,9-4 8-15,0 0-13 0,0 0 5 0,0 0 8 16,0 0-14-16,0 0 5 16,0 0 1-16,18 8 0 0,-5 4 8 0,5-1-8 0,-1 1 8 15,9 0-8-15,5-1 8 0,0 5 12 0,4 0-2 0,0 3-1 16,9 1 14-16,0-1 2 0,-5 1 1 0,5-1 0 16,9 5-4-16,-1-9-1 0,-3-3 0 0,-1 0 0 15,0-9-13-15,-4-3-8 0,-4 0 8 0,-1-3-8 16,-8-1 0-16,0-4-13 0,4 0 1 0,-5-4 1 15,-8 1-158 1,0-1-32-16</inkml:trace>
        </inkml:traceGroup>
        <inkml:traceGroup>
          <inkml:annotationXML>
            <emma:emma xmlns:emma="http://www.w3.org/2003/04/emma" version="1.0">
              <emma:interpretation id="{85DC7A34-219C-4D0F-8C3F-23E9A04F1949}" emma:medium="tactile" emma:mode="ink">
                <msink:context xmlns:msink="http://schemas.microsoft.com/ink/2010/main" type="inkWord" rotatedBoundingBox="31526,8874 31997,7502 32620,7716 32149,9088"/>
              </emma:interpretation>
              <emma:one-of disjunction-type="recognition" id="oneOf2">
                <emma:interpretation id="interp10" emma:lang="" emma:confidence="0">
                  <emma:literal>me</emma:literal>
                </emma:interpretation>
                <emma:interpretation id="interp11" emma:lang="" emma:confidence="0">
                  <emma:literal>m</emma:literal>
                </emma:interpretation>
                <emma:interpretation id="interp12" emma:lang="" emma:confidence="0">
                  <emma:literal>'me</emma:literal>
                </emma:interpretation>
                <emma:interpretation id="interp13" emma:lang="" emma:confidence="0">
                  <emma:literal>one</emma:literal>
                </emma:interpretation>
                <emma:interpretation id="interp14" emma:lang="" emma:confidence="0">
                  <emma:literal>my</emma:literal>
                </emma:interpretation>
              </emma:one-of>
            </emma:emma>
          </inkml:annotationXML>
          <inkml:trace contextRef="#ctx0" brushRef="#br0" timeOffset="4611.9986">31242 8322 2131 0,'0'0'189'0,"0"0"-151"0,0 0-30 0,0 0-8 16,0 0 51-16,0 0 9 0,0 0 1 0,0 0 1 15,-5-8-38-15,5 8-7 0,0-8-1 0,0 8-1 16,13 0-15-16,0 0 0 0,5 0 0 0,4 8 0 15,0 0 0-15,0 3 8 0,9-3-8 0,-5 4 0 16,-9 0 9-16,5-5-9 0,0 1 8 0,-4-4-8 31,-1 0-60-31,-3-4-18 0,-1 0-3 0,-4-8-591 0,-5 4-117 0</inkml:trace>
          <inkml:trace contextRef="#ctx0" brushRef="#br0" timeOffset="4167.5763">30991 8852 1785 0,'-8'39'159'0,"-1"-27"-127"0,0 3-32 0,0 1 0 15,1-4 98-15,3-1 14 0,5-11 2 0,0 0 1 0,0 0-75 0,0 0-14 16,0 0-3-16,-4-11-1 16,4-5-22-16,-5-3 9 0,-3-1-9 0,8 1 0 0,-5-9 12 0,1-3-12 15,-5-4 12-15,5 4-12 0,-1-8 16 0,5 8-3 16,-4-4-1-16,4-4 0 0,-4 7-12 0,-1 5-16 15,1 0 3-15,4 3 1 16,-5 5-30-16,1 3-6 0,4 1 0 0,0 7-1 16,4 0-113-16,-4 8-22 0,0 0-5 0,0-8-570 0</inkml:trace>
          <inkml:trace contextRef="#ctx0" brushRef="#br0" timeOffset="4336.2037">30285 8478 874 0,'0'0'39'0,"0"0"8"0,-9 4-38 0,1-4-9 0,8 0 0 0,-9 0 0 16,0-4 111-16,-4 4 20 0,4-8 4 0,5 4 1 16,-5 4-27-16,9 0-5 0,-4-8 0 0,4 8-1 0,0 0-19 0,0 0-4 15,0 0-1-15,0 0 0 16,8-4-31-16,5 0-7 0,5 4-1 0,0 4 0 16,8 0-13-16,5 4-3 0,-1 8-1 0,10 3 0 15,-1 5 6-15,5 7 2 0,9-4 0 0,4 8 0 16,0-4 2-16,4 1 1 0,5 3 0 0,-4-4 0 0,3-4-9 0,-3-3-1 15,-5-5-1-15,-5 1 0 0,-3-1-15 0,3-3-8 16,1-1 10-16,-9-3-10 0,0 0 0 0,0-1 0 16,-1-3 0-16,-7 0 0 15,-1-8-88-15,-9 4-24 0,-4-4-5 0</inkml:trace>
        </inkml:traceGroup>
        <inkml:traceGroup>
          <inkml:annotationXML>
            <emma:emma xmlns:emma="http://www.w3.org/2003/04/emma" version="1.0">
              <emma:interpretation id="{BADDE908-DD63-44A4-B6C8-EFAA6A4B90E1}" emma:medium="tactile" emma:mode="ink">
                <msink:context xmlns:msink="http://schemas.microsoft.com/ink/2010/main" type="inkWord" rotatedBoundingBox="30927,9492 31777,6745 33106,7156 32256,9904"/>
              </emma:interpretation>
              <emma:one-of disjunction-type="recognition" id="oneOf3">
                <emma:interpretation id="interp15" emma:lang="" emma:confidence="0">
                  <emma:literal>t.</emma:literal>
                </emma:interpretation>
                <emma:interpretation id="interp16" emma:lang="" emma:confidence="0">
                  <emma:literal>t</emma:literal>
                </emma:interpretation>
                <emma:interpretation id="interp17" emma:lang="" emma:confidence="0">
                  <emma:literal>it</emma:literal>
                </emma:interpretation>
                <emma:interpretation id="interp18" emma:lang="" emma:confidence="0">
                  <emma:literal>to.</emma:literal>
                </emma:interpretation>
                <emma:interpretation id="interp19" emma:lang="" emma:confidence="0">
                  <emma:literal>tt</emma:literal>
                </emma:interpretation>
              </emma:one-of>
            </emma:emma>
          </inkml:annotationXML>
          <inkml:trace contextRef="#ctx0" brushRef="#br0" timeOffset="4790.2477">30838 7959 460 0,'-18'12'41'0,"5"3"-33"16,0-3-8-16,0 0 0 0,4 3 361 0,-4 5 71 16,4-8 13-16,0-1 3 0,5 1-309 0,0-4-63 15,4-8-12-15,0 0-715 16,0 0-143-16</inkml:trace>
          <inkml:trace contextRef="#ctx0" brushRef="#br0" timeOffset="6339.6659">31571 6189 2646 0,'-5'11'58'0,"-4"-3"12"0,5 8 2 0,0-5 3 0,4-11-60 0,0 0-15 16,0 0 0-16,0 0 0 0,0 0 24 0,0 0 1 15,0 0 1-15,0 0 0 16,0 0-112-16,8-4-22 0,-3-3-5 0,4-5-1 16,4 0-88-16,-4 1-18 0,-1-9-3 0,1 4-588 0</inkml:trace>
          <inkml:trace contextRef="#ctx0" brushRef="#br0" timeOffset="5490.6498">31079 7850 1670 0,'-9'-8'148'0,"5"4"-118"0,0-7-30 0,-1-1 0 16,5-8 12-16,-4 5-4 0,0-9-8 0,4 5 12 15,4-1 20-15,0 1 3 0,-4-1 1 0,9 9 0 16,0 3 10-16,0 0 2 0,-1-4 1 0,6 12 0 15,3 0 18-15,1 8 3 0,4 0 1 0,0 0 0 16,-1 3-41-16,6 5-8 0,3 0-2 0,-3-1 0 16,4 1-4-16,-1-1-2 0,-3-3 0 0,-1 0 0 15,0 0-14-15,-8-1 0 0,-1-3 0 0,-4 4 0 16,1-1 0-16,-6-3 0 0,1 4 0 0,-9-12 0 16,0 0 0-16,0 8 12 0,0-8-1 0,-9 11-1 15,1 1 14-15,-6-4 4 0,1 0 0 0,-4-4 0 0,-5-4 1 16,0 0 1-16,-4-8 0 0,4 0 0 15,-5-8-2-15,1 1 0 0,0-5 0 0,-1-3 0 0,-3-4-28 16,3 3 0-16,1-3 0 0,0 4 0 0,8-5-15 0,5 5-2 16,-5-1-1-16,5 1 0 0,9 4 18 0,-5-1 0 15,5 4 0-15,8 5 0 0,0-5 0 0,5 4-10 16,0 1 10-16,4-1-8 0,-4-4 8 0,8 5-8 16,1 3 8-16,0 0-8 0,4 4 8 0,-5 0 0 15,1 0 0-15,-1 4 0 0,1 0 0 0,-1 4 11 16,-4-4-3-16,1 4 0 0,3-4 10 0,-4 4 2 15,0 0 0-15,-8 0 0 0,4 0-20 0,-9-4 0 16,8 4 0-16,-8-4 0 0,0 0 0 0,0 0 0 16,0 0 0-16,0 0 0 0,0 0 10 0,0 0-2 15,0 0 0-15,-8 0 0 0,-1-4-8 0,-9-4 0 0,5 0 0 16,-4 0 0-16,-1-7 0 0,5 3-11 0,-5-3 3 0,5-1 0 16,-4-4 8-16,3 5 0 0,1-9 0 0,0 9 0 15,4 3 0-15,5 0 0 0,0 1 0 0,4 3 0 16,-5-4 0-16,10 4 0 0,-5 8 0 0,8-3 0 15,1-1 0-15,4 4 11 0,0-4-3 0,1 0 0 16,3 4-8-16,1 0 0 0,-5-4 0 0,4 0 0 16,1 0 0-16,0 0 0 0,-1-4 0 0,1 5 0 15,4-5 0-15,-9-4 8 0,4 0-8 0,-8 1 8 16,0-1-8-16,0-4 0 0,-1 5 0 0,1-1-11 16,0-4 11-16,-5 5 0 0,1-5 0 0,-1 4 0 15,0 1-11-15,1-5 11 0,-5 4-13 0,4 1 5 16,1 3-152-16,-1-4-29 0,0-3-7 0</inkml:trace>
          <inkml:trace contextRef="#ctx0" brushRef="#br0" timeOffset="5973.1301">31439 7074 576 0,'0'0'51'0,"0"0"-41"0,0 0-10 0,0 0 0 16,0 0 181-16,0 0 35 0,0 0 6 0,9 4 2 16,-5-8-115-16,5 4-22 0,-5-8-5 0,-4 0-1 15,5-3-27-15,-1-1-6 0,-4 0 0 0,0-3-1 16,0-1-13-16,-9 0-2 0,9 5-1 0,-4-5 0 15,0-3-11-15,-1-1-1 0,-4 8-1 0,1 1 0 16,-1-1-3-16,0 0-1 0,-4 4 0 0,0 1 0 0,0-1 21 0,-1 4 4 16,1 4 1-16,-4 0 0 0,-1 4-9 0,1 0-2 15,3 0 0-15,1 0 0 0,4 3-10 0,1 1-3 0,-1 4 0 0,0-8 0 16,0 4-6-16,9-8-2 16,0 11 0-16,-4 1 0 0,4 0-8 0,4-1 0 15,1 5 0-15,4-4 0 0,-1-1 8 0,5 1 0 16,1-4 0-16,-1 4 0 0,9-1 9 0,-5 1 2 15,1 0 0-15,4-1 0 0,-5 1 2 0,5-4 1 16,-4 0 0-16,4-8 0 0,-5 0-22 0,5-4 9 16,5 0-9-16,-5-8 0 0,-1-3-9 0,1-1-9 15,-4-7-2-15,-1-5 0 16,1-3-150-16,-5-8-30 0,-4 0-7 0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1:57.0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158 0 403 0,'0'0'36'0,"0"0"-36"16,0 0 0-16,0 0 0 0,0 0 133 0,0 0 20 15,0 0 4-15,0 0 1 0,0 0-45 0,0 0-9 0,0 0-1 0,0 0-1 16,0 0-31-16,0 0-7 0,0 0 0 0,0 0-1 15,0 0-31-15,0 0-7 0,0 0-1 0,0 0 0 16,0 0 11-16,0 0 1 0,0 0 1 0,0 0 0 16,0 0-28-16,4 8-9 0,5-8 0 0,-9 0 0 15,0 0 0-15,9 8 0 0,-9-8-12 0,4 12 3 16,5-1 9-16,-5 1 0 0,-4 0 0 0,5-1-8 16,-1 5 8-16,-4 0 12 0,0 11-2 0,5-4-1 15,-1 9 14-15,-4 3 2 0,4 0 1 0,1 8 0 16,-5 0 2-16,0 7 0 0,8-3 0 0,-8 4 0 15,-8-1-12-15,8 5-1 0,-5-8-1 0,1 0 0 16,-5-1-14-16,0 5 11 0,5-8-11 0,-5 0 10 16,5 4-10-16,-5-1 0 0,-4-7 0 0,4 0 8 0,0 4 4 15,5-4 1-15,-9-4 0 0,8 1 0 0,-3-9 6 16,-1-4 1-16,0-3 0 0,0 3 0 0,9-3-10 16,-13-5-2-16,4 1 0 0,5-4 0 0,-5-1-8 15,5 1 0-15,-5-4 0 0,5 0 0 16,-1-1-34-16,-4 1-9 0,1-4-1 0,8 0-1 15,0-4-127-15,-9-4-26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1:57.6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19 311 1152 0,'5'-24'51'0,"-1"17"10"0,1-5-49 0,-1-4-12 16,5 5 0-16,4-5 0 0,0 0 63 0,-4 1 9 16,4 7 3-16,5-12 0 0,-5 9-7 0,-4-1-2 15,-1 0 0-15,5 5 0 0,1-1-25 0,-1-4-5 16,0 8 0-16,0-4-1 0,0 1-19 0,5 3-4 15,-1-4-1-15,-3 4 0 0,-1-4-11 0,9 8 0 16,-5-12 0-16,1 5 0 0,4-1 0 0,-5 4 0 16,5-4-12-16,0 0 12 0,0 4-9 0,-4 1 9 15,4-1 0-15,-5 4 0 0,5-4 0 0,-4 4 0 16,-5 0 8-16,0 0-8 0,0 0 31 0,0 4 0 16,-4 0 0-16,0-1 0 0,0 5 5 0,-5 4 2 15,0 0 0-15,1-8 0 0,-5 11-1 0,4-7 0 0,-4 4 0 16,0-1 0-16,-4 5-12 0,4 0-2 0,-5-5-1 15,1 9 0-15,-5-1-14 0,5 5-8 0,-9-5 10 16,4 1-10-16,-4 3 0 0,-1 0 8 0,1 1-8 0,0-1 0 16,-4-3 0-16,-5-1 0 0,0 5 8 0,0-5-8 15,-5 5 0-15,1-1 0 0,-5 0 0 0,-8 1 0 16,-1-5 0-16,5 1 0 0,9-1 0 0,-5-3 0 16,-4-1-11-16,5-3 11 0,3 0-10 0,1-8 10 15,4 4-16-15,0-1 2 0,4-7 1 0,5 0 0 16,0 0-30-16,13 0-5 15,0 0-2-15,0 0-582 0,13-15-116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1:58.8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11 328 288 0,'0'0'25'0,"0"-4"-25"16,-5 0 0-16,1 0 0 0,4-3 267 0,-4 3 48 16,4-4 9-16,0 8 3 0,0 0-199 0,0 0-39 15,0-12-8-15,0 12-1 0,4-4-32 0,-4 4-5 0,0 0-2 0,0 0 0 16,4-4-25-16,-4 4-6 15,0 0-1-15,0 0 0 0,0 0-9 0,0 0 0 0,0 0 0 0,9 8 0 16,-9-8 0-16,5 12 0 0,3 7 0 0,-3-11 8 16,-1 8-8-16,0-1 10 0,1 1-10 15,-1-1 10-15,1 5-1 0,3-1 0 0,1 5 0 0,-9-1 0 16,9-3-9-16,-9 3 0 0,0 1 0 0,4-1 8 16,-4 0-8-16,0-7 0 0,5 3 0 15,-5 1 8-15,0-8-8 0,0-1 0 0,4 1 0 0,-4 0 8 16,-4-4-8-16,4-8 10 0,0 0-10 0,0 0 10 15,0 0 2-15,0 0 0 0,0 0 0 0,0 0 0 16,0 0 5-16,0 0 2 0,0 0 0 0,0 0 0 16,0 0-4-16,0 0-1 0,0 0 0 0,0 0 0 15,0 0-14-15,0 0 8 0,0 0-8 0,0 0 0 16,0 0 8-16,0 0-8 0,0 0 0 0,0 0 0 16,0 0 8-16,0 0-8 0,0 0 0 0,0 0 0 0,0 0 15 15,0 0-3-15,0 0-1 0,0 0 0 0,0 0-11 16,-5-8 0-16,1 4 0 0,4 4 0 0,0 0 0 0,-4-4 0 15,-1 0 0-15,5 4 12 0,0 0-12 0,0 0 0 16,0 0 0-16,0 0 0 0,-9 0 0 0,9 0 0 16,0 0 0-16,-8 0 0 0,-1 4 0 0,9-4-9 15,0 0 9-15,0 0-10 0,0 0 10 0,0 0 0 16,0 0 0-16,0 0-8 0,0 0 8 0,0 0 0 16,0 0 0-16,0 0 0 0,0 0 12 0,0 0-1 15,0 0-1-15,0 0 0 0,0 0 7 0,0-12 2 16,-5 4 0-16,5 8 0 0,0-7-2 0,-4-5 0 15,4 0 0-15,-4 1 0 0,4-1-7 0,0-4-2 0,0 1 0 16,0-5 0-16,0 5-8 0,4-5 0 0,-4-3 0 16,4 3 8-16,5-3-8 0,0-1 0 0,-5 1 0 15,5 0 0-15,4-5 0 0,1 1 0 0,-1-4 0 0,4 0 0 16,1 3 0-16,-5 1 0 0,4 0 0 0,1 3 0 16,0-3 10-16,-1 4 0 0,1 3 0 0,4 1 0 31,-5 3-39-31,1 0-8 0,4 5-2 0,-5 3 0 15,1-4-186-15,-1 4-38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1:59.6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60 62 1116 0,'0'0'49'0,"0"0"11"0,0 0-48 0,0 0-12 16,0 0 0-16,0 0 0 0,0 0 100 0,0 0 19 16,0-12 3-16,0 12 1 0,0 0-66 0,0 0-13 15,5-7-2-15,-5-5-1 0,-5 8-21 0,5-4-5 16,0 0-1-16,0 8 0 0,-9-3-14 0,9 3 0 15,0 0 0-15,-4-8 0 0,4 8 0 0,0 0 0 16,0 0 0-16,0 0-10 0,-9 0 10 0,9 0-8 0,-4 4 8 0,0 3-8 16,-1-3 8-16,1 4 0 0,-5 0 0 0,5 4 0 15,-1-1 18-15,5 1 6 0,0 4 0 0,0-1 1 16,-4 1 14-16,4 3 2 0,4-3 1 0,1 3 0 16,-5-3-6-16,8 3-2 0,-3 1 0 15,-1-1 0-15,5 1-15 0,0-1-3 0,-5 1-1 0,5-1 0 16,0-3-15-16,4 4 11 0,-9-1-11 0,5 1 10 15,0-5-10-15,4-3 0 0,-4 0 0 0,-1-5 0 16,6 1 0-16,-1-4 0 0,4 0 0 0,-4-8 0 16,1-4-27-16,3-3 3 0,10-5 0 0,-6 0 0 31,1-7-158-31,-4 0-31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1:59.8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131 1 1267 0,'-30'4'56'0,"16"-4"12"0,6-4-55 0,-1 4-13 16,9 0 0-16,-9 4 0 0,-8-4 144 0,3 4 27 15,14-4 5-15,-4 8 0 0,-9-4-139 0,4 4-28 16,5 0-9-16,4-8-845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2:00.6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90 1771 0,'22'-11'78'0,"-13"7"17"0,-9 4-76 0,4-4-19 16,10-4 0-16,-1 8 0 15,-13 0 55-15,8 0 7 0,6-4 2 0,-1 4 0 0,4 4-36 0,-8 4-8 16,0 4 0-16,4-1-1 0,5 5-19 0,-1 0 0 16,-12 3 0-16,3 4 0 0,1 5-13 0,-5-1-7 15,1 4 0-15,-10 0-1 0,-3-3 7 0,8 3 2 16,4-4 0-16,-4 0 0 0,-9-3 12 0,5-1 0 16,13-3 0-16,-9-1 0 0,0-3 13 0,-5-1 6 15,-3 5 1-15,8-8 0 0,4-5-4 0,-4-7-1 16,0 0 0-16,0 0 0 0,9 8 5 0,-9-8 2 15,0 0 0-15,0 0 0 0,-5-8 6 0,5 1 0 16,5-5 1-16,-5 0 0 0,-9-3-10 0,9-5-3 16,9 5 0-16,-5-13 0 0,-4 5-4 0,4-4 0 0,5-5-1 0,4 1 0 15,5 0-11-15,-5-4 0 0,0 0 0 0,9 4 0 16,13-4 0-16,-13 7 0 0,-4 1 0 0,4 0 0 16,4 3 0-16,0 5 0 0,-8-1-11 0,-1 9 11 15,1 3 0-15,-5 4 14 0,5 4-2 0,-5 0 0 16,-9 12-2-16,9-1-1 0,1 1 0 0,-1 4 0 15,-9-1 9-15,5 9 2 0,0-1 0 0,-1 0 0 16,6 9-20-16,-6-9 0 0,-3 0 0 0,4 5 0 16,4-5-14-16,-5 0-6 0,-8 1-2 0,5-5 0 15,-1 1 22-15,1-5-9 0,-5 1 9 0,0-4 0 16,0-12 0-16,0 0 0 0,0 11 0 0,0-11 0 16,-9 8 0-16,9-8-8 0,0 0 8 0,0 0 0 15,-9 4 0-15,9-4 0 0,0 0 0 0,0 0 0 16,0 0 0-16,-9-8 0 0,1 0 0 0,3-3 0 15,5 3 0-15,0-4 0 0,-9 1 0 0,5-1 0 0,4-4 0 0,4-3 0 16,-4-1 0-16,0 1 0 0,0-1 0 0,5-3 0 16,4 3 0-16,-5 1 0 0,-4-4 0 0,9 3 0 15,4 4 0-15,0 5 0 0,-4-1 0 0,-5 4 0 16,1 0 0-16,3 5 0 0,6-1 0 0,-14 4 0 16,0 0-8-16,13 0 8 0,4 7 0 0,-4-3-8 15,-13-4 8-15,14 8 0 0,-1 4-9 0,0 0 9 16,0 3 0-16,-4 1-9 0,-5-1 9 0,5 5-10 15,4-1 10-15,0 5-10 0,-13-1-10 0,5 1-3 16,8 3 0-16,-4 0 0 16,-5 0-101-16,-4 1-20 0,4-1-4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57:21.2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45E975-4586-4127-B6DF-1692043A67C0}" emma:medium="tactile" emma:mode="ink">
          <msink:context xmlns:msink="http://schemas.microsoft.com/ink/2010/main" type="inkDrawing" rotatedBoundingBox="4461,9536 4978,7290 5083,7314 4566,9560" semanticType="callout" shapeName="Other">
            <msink:sourceLink direction="with" ref="{E7291374-52AE-4763-9301-5B07EC1AC974}"/>
          </msink:context>
        </emma:interpretation>
      </emma:emma>
    </inkml:annotationXML>
    <inkml:trace contextRef="#ctx0" brushRef="#br0">-150 452 662 0,'5'-11'29'0,"-5"11"7"0,4-8-36 0,1 0 0 0,-1-4 0 0,0 1 0 0,5-5 56 0,-5 4 4 15,5 1 0-15,0-5 1 0,-5 8-11 0,5-3-2 16,0-1-1-16,-5 4 0 0,10-4-4 0,-10 5-1 16,5-1 0-16,-9 8 0 0,8-8-8 0,-8 8-2 15,0 0 0-15,0 0 0 0,0 0-5 0,0 0-2 16,0 0 0-16,0 0 0 0,0 0-7 0,0 0-2 16,9 4 0-16,-4 8 0 0,-5-5-8 0,0 5-8 15,0-4 12-15,0 11-12 0,0 1 23 0,-5-4-3 16,1-1 0-16,-1 5 0 0,1 3-11 0,0 0-9 15,-1 1 12-15,1-1-12 0,-5 5 21 0,5 3-2 16,-1 0-1-16,-3 4 0 0,-1 0 1 0,-4 4 0 16,4 0 0-16,0 4 0 0,-4 4-2 0,0 0 0 15,-5 7 0-15,5 1 0 0,-5-1 5 0,5 5 1 16,-9-1 0-16,9 5 0 0,-4-1 1 0,4-3 0 16,-9-1 0-16,0 1 0 0,4-5-2 0,5 1 0 15,0 0 0-15,-5-1 0 0,9-3-10 0,-4 0-3 16,0-5 0-16,0 5 0 0,0-4 6 0,4 0 1 0,0-5 0 15,0 1 0-15,5-4-8 0,-5 0-8 0,1 0 11 16,3-4-11-16,5-3 19 0,-4-1-3 0,-1 0-1 0,1-4 0 16,4-3 3-16,0-1 1 0,-9 1 0 0,0-5 0 15,5 1-19-15,0-5 0 0,4-3 0 0,-5 0 0 16,1 3 0-16,0-7 0 0,-1 0 0 0,5 0 0 16,-4-1 0-16,4-7 0 0,0 0 0 0,0 0 0 15,0 0 0-15,0 0 0 0,0 0 0 0,0 0 0 16,0 0-25-16,0 0-9 0,0 0-2 0,0 0 0 15,0 0-18-15,0 0-4 0,0 0-1 0,0 0 0 16,-5-7-73-16,5-1-14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2:01.53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0 443 576 0,'0'0'25'16,"0"0"6"-16,0 0-31 0,9 12 0 0,0-1 0 0,-1 1 0 15,-3-4 200-15,8-4 35 0,0 0 6 0,-4-1 2 16,-9-3-195-16,9 0-38 0,8-7-10 0,-4 3 0 0,9-4 0 0,0 0 0 16,0-4 0-16,0 1 0 0,0-1 0 0,0-7 0 15,4 3 0-15,-4 0 0 0,0 1 28 0,-4-1 3 16,-1 1 1-16,1-1 0 0,-1 0 32 0,-4 1 6 16,5-5 2-16,-5 1 0 0,-4-1-2 0,4 1 0 15,0 3 0-15,-8 1 0 0,3-5-31 0,1 8-7 16,-4-3 0-16,-1 7-1 0,0-12-13 0,-4 9-2 15,0-1-1-15,0 0 0 0,0 5-15 0,-4-1 8 16,-5-4-8-16,5 4 0 0,-5 0 0 0,5 5 0 16,-10-1 0-16,6-8 0 0,-1 8 0 0,-4 0 0 15,0 4-8-15,-1 0 8 0,1 0 0 0,-4 0 0 16,-1 4 0-16,1 4 9 0,-1 0-18 0,1-4-4 16,3 7-1-16,-8-3 0 0,5 4 14 0,-1 3 0 0,5 1 0 0,-4 3 10 15,-1 1 3-15,5-1 1 0,-5 5 0 0,5 3 0 16,0 0-2-16,4 1 0 0,5-1 0 0,-5 0 0 15,5 1-4-15,-1 3-8 0,5-4 11 0,0 4-11 16,0-3 18-16,0 3-3 0,9-4-1 0,0 0 0 16,8 1-14-16,1-5 0 0,4 4 0 0,0-7 0 15,4-1 0-15,0-3 0 0,5 0 0 0,0-5 0 16,0 1-18-16,4-4 0 0,4 0 0 0,-4-8 0 16,5 3-160-16,-1-3-32 15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2:02.39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78 468 748 0,'-4'-4'67'16,"-1"-12"-54"-16,-4 4-13 0,5 1 0 0,-5-1 199 0,0-4 37 16,5 1 7-16,-5-1 1 0,0 1-130 0,5-1-26 15,0 0-6-15,-1-3-1 0,1-1-41 0,4 5-9 16,0-9-2-16,4 1 0 0,1 3-17 0,3-3-3 0,1 4-1 0,4-1 0 16,-4-7-8-16,9 11-11 0,-1-3 3 15,1 3 0-15,-1 0 8 0,1 5-8 0,4-1 8 0,-5 4-8 16,5-3 8-16,0 11 0 0,0 0 0 0,0 3 0 15,0 5-8-15,-4-8 8 0,4 8-8 0,-5 4 8 16,5-4 0-16,-4 3 0 0,4-3 12 0,-1 0-4 16,1 0-25-16,-4-1-5 0,-5 1-1 0,0 0 0 15,0 0 23-15,1 4 0 0,-6-5 0 0,6 5 0 16,-6-4 0-16,5 4 0 0,-4 7 0 0,-4-7 8 16,-5 7 15-16,4 5 2 0,-8-5 1 0,-1 12 0 15,1-7 4-15,-1 7 1 0,-8 0 0 0,5 4 0 16,-6 0-11-16,1 0-3 0,4 4 0 0,1 0 0 15,-5 4 0-15,-1 0 0 0,-3 0 0 0,-1-4 0 16,5-4-17-16,0-4 8 0,0 1-8 0,-5 3 0 16,9-4 8-16,-4-4-8 0,5-3 0 0,-1-1 0 15,0 0 0-15,0 5-16 0,5-5 2 0,4 0 0 16,-5-3-42-16,5 3-8 0,0-3-1 16,5-1-867-16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5:02:03.2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5 175 115 0,'0'0'0'0,"0"0"10"0,-4-7-10 0,4 7 0 0,4-8 0 0,-4 0 0 16,0-4 305-16,0 1 59 0,4-1 12 0,1 4 3 15,-5-4-228-15,4 5-46 0,1-5-9 0,-1 4-1 16,0-4-31-16,1 9-7 0,-5 3-1 0,0 0 0 16,4-12-18-16,-4 12-4 0,0 0-1 0,0 0 0 15,0 0-13-15,5-4-4 0,-5 4 0 0,0 0 0 16,0 0-16-16,13 0 0 0,-5 0 0 0,-8 0 0 15,0 0 0-15,9 0 0 0,4 0 0 0,1 0 0 16,-14 0 0-16,0 0 0 0,0 0 0 0,0 0 0 16,0 0 0-16,0 0 0 0,4 4-10 0,-4-4 10 15,0 0-9-15,0 0 9 0,0 0-12 0,0 0 12 16,0 0 0-16,0 12 0 0,0-12 12 0,-13 3-3 16,4 5-9-16,0-4 12 0,9-4-12 0,-9 4 12 0,-4 4-4 15,5-8-8-15,8 0 12 0,0 0-4 0,-9 0 0 0,4-4 0 16,1-4 0-16,4 0 0 0,0 1-8 0,4-5 12 15,-4 8-12-15,5-12 12 0,4 9-12 0,-9 7 8 16,0 0-8-16,0 0 8 0,13-8-8 0,-5 0 0 16,-8 8 0-16,0 0 0 0,0 0-9 0,5 8-4 15,4 0-1-15,-5 3-658 16,-13 1-132-16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1:50.13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7E2988-CC24-4220-B710-B6D4F794345E}" emma:medium="tactile" emma:mode="ink">
          <msink:context xmlns:msink="http://schemas.microsoft.com/ink/2010/main" type="writingRegion" rotatedBoundingBox="1567,1297 19142,-481 20604,13968 3029,15746"/>
        </emma:interpretation>
      </emma:emma>
    </inkml:annotationXML>
    <inkml:traceGroup>
      <inkml:annotationXML>
        <emma:emma xmlns:emma="http://www.w3.org/2003/04/emma" version="1.0">
          <emma:interpretation id="{CC7CC3BA-7484-4F9A-87A3-F30CC2F3E1A5}" emma:medium="tactile" emma:mode="ink">
            <msink:context xmlns:msink="http://schemas.microsoft.com/ink/2010/main" type="paragraph" rotatedBoundingBox="3025,1062 19217,242 19440,4652 3248,54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6ACDA7-FFFC-4613-9C9E-267506083DD6}" emma:medium="tactile" emma:mode="ink">
              <msink:context xmlns:msink="http://schemas.microsoft.com/ink/2010/main" type="line" rotatedBoundingBox="3025,1062 19217,242 19324,2364 3132,3184"/>
            </emma:interpretation>
          </emma:emma>
        </inkml:annotationXML>
        <inkml:traceGroup>
          <inkml:annotationXML>
            <emma:emma xmlns:emma="http://www.w3.org/2003/04/emma" version="1.0">
              <emma:interpretation id="{CBCB3FC3-C867-4D20-8D71-D527F65D59E2}" emma:medium="tactile" emma:mode="ink">
                <msink:context xmlns:msink="http://schemas.microsoft.com/ink/2010/main" type="inkWord" rotatedBoundingBox="3028,1121 5087,1017 5166,2577 3107,26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-504 127 460 0,'0'0'41'0,"0"0"-33"0,0 0-8 0,0 0 0 15,0 0 61-15,0 0 11 0,0 0 1 0,0 0 1 16,4-7-6-16,5-1-2 0,-9 8 0 0,4-4 0 16,-4 4-19-16,0 0-4 0,0 0-1 0,9-8 0 15,-5 4-14-15,-4 4-4 0,0 0 0 0,0 0 0 0,14-8-7 0,-14 8-1 16,0 0-1-16,0 0 0 0,0-7 0 0,0 7 0 16,8-4 0-16,-8 4 0 0,0 0 2 15,0 0 1-15,0 0 0 0,9-8 0 0,-9 8-6 0,9 0 0 16,-9 0-1-16,13 0 0 0,-13 0-11 0,9-8 8 15,0 4-8-15,-1 0 8 0,1 0 7 0,0 4 1 16,4-7 0-16,-4 3 0 0,0 0-8 0,4 0-8 16,0 4 11-16,0-8-11 0,0 4 26 0,5 0-2 15,4 1 0-15,4-5 0 0,-8 4 2 0,4 0 0 16,4 0 0-16,-4 0 0 0,4 0 3 0,5 0 1 16,0 0 0-16,-1 1 0 0,-3-1-21 0,3 0-9 15,1 4 8-15,0 0-8 0,-5 0 0 0,0 4 8 16,-4-4-8-16,5 0 0 0,-5 4 0 0,0-1 0 15,-5-3 0-15,5 4 0 0,-9 0 0 0,5 0 0 16,-5 0-9-16,4-4 9 0,1 4-25 0,-5-4 1 16,5 0 1-16,-5 0 0 15,4 0-6-15,-3-4-2 0,3 0 0 0,-4 0 0 16,5-4-12-16,-5 1-2 0,-4 3-1 0,4-4 0 0</inkml:trace>
          <inkml:trace contextRef="#ctx0" brushRef="#br0" timeOffset="-978.8644">5 88 403 0,'0'0'36'0,"0"0"-36"16,0-11 0-16,0 3 0 0,0 8 126 0,0-8 18 16,0 0 4-16,0 8 1 0,0 0-66 0,0-4-14 15,0-7-2-15,0 11-1 0,-5-8-18 0,5 8-3 16,0 0-1-16,0 0 0 0,0 0-35 0,0-8-9 16,0 4 0-16,0 4 0 0,9-7 12 0,-9 7 0 15,4 0 0-15,-4 0 0 0,0 0 0 0,0 0 0 16,0 0 0-16,0 0 0 0,5-8 3 0,-5 8 1 0,4-4 0 15,-4 4 0-15,0 0 0 0,0 0 0 0,0 0 0 0,0 0 0 16,0 0-4-16,0 0 0 0,0 0 0 0,0 0 0 16,5 12-1-16,-5-5-1 0,0 9 0 0,0-1 0 15,4-3 10-15,-4 4 1 0,0-1 1 0,0 5 0 16,0 7-2-16,0 0-1 0,-4 9 0 0,4 3 0 16,4 3 1-16,0 13 0 0,1-4 0 0,-5 3 0 15,0 5-4-15,0-5-1 0,0 5 0 0,0-4 0 16,-5-1 5-16,5 1 2 0,-4-5 0 0,4-3 0 15,0-8 2-15,0-4 1 0,-4 0 0 0,4 1 0 16,0-5-12-16,0 0-2 0,0-4-1 0,-5-3 0 16,5-1-10-16,-4-3 10 0,-1-5-10 0,5-3 10 15,-4 7-10-15,4-11 12 0,0 0-12 0,0 0 12 16,0-8-28-16,0 0-6 0,0 0-1 0,0 0 0 16,0 0-109-16,0 0-21 0,0 0-5 0</inkml:trace>
          <inkml:trace contextRef="#ctx0" brushRef="#br0" timeOffset="988.487">-329 1383 172 0,'0'0'16'0,"0"0"-16"0,0 0 0 0,0 0 0 16,0 0 118-16,0 0 21 0,0 0 4 0,0 0 1 15,-4 4-82-15,4-4-16 0,0 0-3 0,0 0-1 16,0 0-12-16,0 0-2 0,0 0-1 0,0 0 0 15,0 0 17-15,0 0 4 0,0 0 1 0,0 0 0 16,0 0-6-16,0 0-2 0,0 0 0 0,0 0 0 16,0 0-9-16,0 0-3 0,0 0 0 0,0 0 0 15,0 0-8-15,0 0-1 0,0 0-1 0,0 0 0 16,0 0 13-16,9 4 4 0,-9-4 0 0,0 0 0 0,13 4-8 16,0-4-2-16,0 0 0 0,0-4 0 15,0 4 8-15,9 0 2 0,-9-4 0 0,9 8 0 0,0-4-11 16,-4-4-1-16,4 4-1 0,0 0 0 0,0 4-11 0,-5 0-3 15,5 0 0-15,0 0 0 0,0 4-9 0,-4-5 0 16,4 5 0-16,-5-4 8 0,5 4-8 0,0-4 0 16,-4 0 0-16,3 0 0 15,1-4-32-15,0-4-9 0,0 4-2 0</inkml:trace>
          <inkml:trace contextRef="#ctx0" brushRef="#br0" timeOffset="2883.2451">1466 283 288 0,'0'0'25'0,"0"0"-25"0,0 0 0 0,0 0 0 16,0 0 137-16,0 0 23 0,0 0 4 0,0 0 0 16,0 0-83-16,0 0-17 0,0 0-3 0,0 0-1 15,0 0-20-15,0 0-5 0,0 0-1 0,0 0 0 16,0 0-2-16,0 0 0 0,0 0 0 0,0 0 0 15,0 0-32-15,0 0 0 0,0 0 0 0,0 0 0 16,0 0 0-16,-9 0 0 0,-4 0 0 0,-1 0 0 0,1 0 13 0,5 4-4 16,-6 0-1-16,1 4 0 0,-4-4-8 0,3 4 0 15,1 0 0-15,-4-5 0 0,-5 5 0 0,0 0 0 16,0 0 0-16,0 4 0 0,-4-1 0 0,-1 5 0 16,5-4 0-16,-4 3 0 0,0 1 0 0,-1-1 10 15,10 5-10-15,-5-1 10 0,9-7-2 0,-5 4-8 16,5-1 12-16,4-3-4 0,5 4-8 0,0-5 0 15,4 1 0-15,0 0 8 0,0-5-8 0,0 5 0 16,-5-4 0-16,5 4 8 0,9-5-8 0,-5 5 0 16,1-4 0-16,4 4 0 0,-9-1 0 0,8 1 0 15,1-4 0-15,4 4 0 0,0-5 0 0,1 9 0 16,-1-12 0-16,0 4 0 0,9-1 0 0,-5 5 0 16,5-4 0-16,0 0 0 0,-9 3 0 0,9-11 0 15,5 8 0-15,-5 0 0 0,4-4 0 0,0 0 0 16,-4 4 0-16,4-4 0 0,1-1 0 0,-1 1 0 0,0 0 0 15,-4 4 0-15,0-4 0 0,-4 0 0 0,-1 0 0 0,-3 4 0 16,-1-5 0-16,0 5 0 0,-4 0 0 0,-1 4 0 16,-8-12 0-16,9 8 8 0,0 3-8 0,-5-3 8 15,1 8 7-15,-1 3 1 0,-4-3 0 0,5 7 0 16,-1 1 12-16,-8-5 4 0,-1 8 0 0,1-3 0 16,-5-1 4-16,5 4 0 0,-5 1 1 0,-4-5 0 15,4 1 5-15,-9-1 1 0,5 4 0 0,-9-7 0 16,0-1-2-16,-4 5 0 0,4-5 0 0,-4 1 0 15,-5-5-8-15,0 1-1 0,1-1-1 0,3 1 0 0,1-4 4 16,0-4 1-16,-5-1 0 0,5-3 0 0,-1 0-24 0,5 4-4 16,-4-8 0-16,4 0-8 0,9 0 0 0,-5 0 0 15,5-12-12-15,0 4 3 16,9 1-50-16,-5-1-9 0,0 0-3 0,9 0-873 16</inkml:trace>
        </inkml:traceGroup>
        <inkml:traceGroup>
          <inkml:annotationXML>
            <emma:emma xmlns:emma="http://www.w3.org/2003/04/emma" version="1.0">
              <emma:interpretation id="{19BF9DA2-831F-44BD-91F1-F3B985D403AB}" emma:medium="tactile" emma:mode="ink">
                <msink:context xmlns:msink="http://schemas.microsoft.com/ink/2010/main" type="inkWord" rotatedBoundingBox="9113,754 11721,622 11829,2743 9221,28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824.6723">7222 943 1227 0,'0'0'54'0,"0"0"12"0,0 0-53 0,0 0-13 16,0 0 0-16,0 0 0 0,0 0 78 0,13 3 13 15,-4 1 2-15,-1-4 1 0,1 4-19 0,4 0-4 16,9-4-1-16,0 4 0 0,5 4-10 0,3-8-3 16,1 4 0-16,0 0 0 0,8 0-26 0,1-1-6 15,-1 1-1-15,1 0 0 0,8-4-12 0,-4 0-4 16,4 0 0-16,-4 0 0 0,-5 0-8 0,1 0-9 15,4-8 9-15,0 1-636 16,4-5-119-16</inkml:trace>
          <inkml:trace contextRef="#ctx0" brushRef="#br0" timeOffset="6532.3019">7397 556 460 0,'0'0'41'0,"0"0"-33"15,-9-3-8-15,-4 3 0 0,0 0 134 0,0 0 25 16,0 3 5-16,4-3 0 0,0-3-70 0,-4 3-14 15,4 3-4-15,0-3 0 0,9 0-44 0,0 0-10 16,-13 0-2-16,13 0 0 0,0 0 4 0,0 0 0 16,0 0 0-16,0 0 0 0,0 0 4 0,13 0 2 15,5 0 0-15,0 0 0 0,4-3-3 0,4-1-1 16,0 4 0-16,5-4 0 0,0 0 3 0,4 0 1 16,0 0 0-16,-5 0 0 0,10 0-2 0,-5 0 0 15,0 4 0-15,5-7 0 0,-5 3-9 0,4-4-3 16,1 0 0-16,-10 4 0 0,1 0 4 0,0 0 0 15,0 4 0-15,-1-11 0 0,-3 7-20 0,3 0 0 16,-3 4 0-16,-1-8 0 0,-4 4 0 0,4 4-14 16,-8 0 2-16,4-4 1 0,-9 0 11 0,0 8 0 15,0-4-9-15,-4 0 9 0,0 0-10 0,-9 0 10 16,0 0-13-16,0 0 5 0,0 0-13 0,0 0-3 0,0 0 0 0,0 0 0 31,0 0-37-31,0 0-8 0,-5 16-2 0,-3-8-687 0</inkml:trace>
          <inkml:trace contextRef="#ctx0" brushRef="#br0" timeOffset="4773.7454">5857-1 918 0,'0'0'20'0,"0"0"4"15,5-12 0-15,-1 4 3 0,-4 1-27 0,4-1 0 0,5 8 0 0,-4-12 0 0,-1 4 44 0,0 0 3 16,5 5 1-16,0-5 0 0,-9 8-17 0,0 0-3 15,9-8-1-15,-9 8 0 0,4-8 16 0,0 4 3 16,1-7 1-16,-5 11 0 0,0 0-19 0,0 0-3 16,13-4-1-16,-4 0 0 0,-9 4 15 0,0 0 2 15,0 0 1-15,0 0 0 0,4 0-24 0,-4 0-5 16,0 0-1-16,0 0 0 0,0 0 0 0,0 0 0 16,0 0 0-16,0 0 0 0,0 0 16 0,0 0 2 15,0 0 1-15,0 0 0 0,0 0-31 0,0 0 0 0,0 0 0 16,5 4 0-16,-5-4 13 0,4 15-3 15,-4-3-1-15,4 0 0 0,-4 3-9 0,0 5 0 0,0-1 9 0,0 9-9 16,0-5 11-16,-4 12-3 0,0-4 0 16,-1 12 0-16,-4 8 0 0,5-4-8 0,0 15 12 0,-1 4-4 15,-4 8 24-15,-4-3 5 0,0 3 1 0,-4 4 0 16,-1-12-14-16,5 8-4 0,0-4 0 0,0-3 0 16,4 3 19-16,-4-4 3 0,4-11 1 0,4 3 0 15,-3-7-27-15,3-8-4 0,-4 4-2 0,5-8 0 16,0 0 2-16,-5 0 0 0,5 3 0 0,-1-14 0 15,1-1-1-15,-1 0 0 0,1 1 0 0,-5-9 0 16,5 5 5-16,-1-9 2 0,-3 5 0 0,3-5 0 0,1 1-4 16,0-8-1-16,-1 3 0 0,1-3 0 0,4-8-23 15,0 0-5-15,0 8-1 0,0-8 0 16,0 0-18-16,0 0-4 0,0 0-1 0,0 0 0 16,0 0-100-16,4-16-20 0,1 5-4 0,3-9-689 15</inkml:trace>
          <inkml:trace contextRef="#ctx0" brushRef="#br0" timeOffset="5331.0036">5765 244 403 0,'0'0'36'0,"-9"-7"-36"0,5 3 0 0,0-8 0 16,-1 4 203-16,5-3 33 0,0 3 8 0,0-8 0 16,5 4-132-16,-1 1-28 0,5-9-4 0,4 1-2 15,0 3-38-15,5-7-7 0,4 3-1 0,-1-3-1 16,-7 0 12-16,8-1 2 0,8 1 1 0,10-8 0 15,-5 7-21-15,4 1-4 0,1-5-1 0,-1 5 0 16,1-4-5-16,-1 3-2 0,1 1 0 0,-1 3 0 16,1-7-5-16,-1 8-8 0,-4-1 11 0,5 5-11 15,-5-1 16-15,0 0-3 0,4 5-1 0,5-5 0 16,-4 0-12-16,-1 9 0 0,-4-1 0 0,1 4 0 0,-6 4-8 16,1 4-5-16,-5-4-1 0,1 8 0 0,-1-4 14 15,-4 3 0-15,-5 1 0 0,5 4-9 0,-4 0 9 16,-1 3-8-16,-3 5 8 0,-1 3-8 0,0 4 8 0,-9 1 0 15,5 3 0-15,-5 4 0 0,-8 0 0 0,0 0 0 16,-5 0 0-16,0-4 0 0,-8 1 18 0,-1 3-1 16,-4 0 0-16,-4 0 0 0,-5-4 8 0,-4 0 2 15,-9 8 0-15,5-8 0 0,-10 5 15 0,5-9 3 16,-4 4 1-16,0-8 0 0,0 13-10 0,-5-17-3 16,5 4 0-16,0 5 0 0,-5-5-14 0,5-3-3 15,-9-1-1-15,4 1 0 0,0-9 1 0,5 5 0 16,4-8 0-16,9 3 0 15,0 1-36-15,4 0-6 0,5-4-2 0,4-1 0 16,4-3-99-16,5 4-20 0,13-8-4 0,0 0-1 0</inkml:trace>
        </inkml:traceGroup>
        <inkml:traceGroup>
          <inkml:annotationXML>
            <emma:emma xmlns:emma="http://www.w3.org/2003/04/emma" version="1.0">
              <emma:interpretation id="{EFC11E28-F49B-4F20-A8CC-22D59990E353}" emma:medium="tactile" emma:mode="ink">
                <msink:context xmlns:msink="http://schemas.microsoft.com/ink/2010/main" type="inkWord" rotatedBoundingBox="13310,597 16090,456 16180,2228 13400,23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651.4875">11732-301 1436 0,'0'0'32'0,"0"0"6"0,4-8 2 0,1 0 0 0,3 0-32 0,-3 0-8 0,-5 8 0 0,8-4 0 16,1-3 36-16,-4 7 7 0,-5 0 1 0,0 0 0 16,0 0-26-16,0 0-5 0,0 0-1 0,0 0 0 15,0 0 2-15,0 0 0 0,4 7 0 0,0 9 0 16,-4 4-4-16,0 3-1 0,0 0 0 0,-4 12 0 16,0-7 3-16,-1 7 0 0,1 8 0 0,-1 4 0 15,-3 7 11-15,-5 1 2 0,-1 7 1 0,-3 8 0 16,4 4 14-16,-5-3 2 0,1-1 1 0,-1 4 0 15,5-12 20-15,-5 1 4 0,5-5 1 0,-4 1 0 16,3-9-37-16,1 1-7 0,-4-4-2 0,4 0 0 16,-1-12-10-16,1 0-3 0,0-4 0 0,0-4 0 0,4-3-9 15,-4-5 0-15,0-7 0 0,4 0 0 0,0-5 0 0,1-3 0 16,3-4 0-16,-4 0-11 16,5-4-115-16,-5-7-23 0,5-1-5 0,-5 0-1 15</inkml:trace>
          <inkml:trace contextRef="#ctx0" brushRef="#br0" timeOffset="9080.0936">11583-122 403 0,'0'0'36'0,"-5"-8"-36"0,5 4 0 0,-4-11 0 16,4 7 265-16,4-4 47 0,-4 0 8 0,5 1 3 15,-1 3-233-15,0-12-46 0,10 9-10 0,-6-5-2 16,5 4 0-16,5 1 0 0,4-5 0 0,4 1 0 16,1-1-32-16,3-4-20 0,1 5 2 0,9-5 1 15,-5 9 17-15,4-5 0 0,1 0 0 0,-1 1 9 16,-4 3 8-16,5 0 2 0,-10 5 0 0,5-1 0 16,-4-4 15-16,0 8 3 0,-5 0 1 0,1 4 0 15,-1-7-14-15,-4 7-4 0,0 0 0 0,0 7 0 16,-5-7-20-16,5 0 8 0,-4 8-8 0,-1 4 0 15,5-12 14-15,-4 8-2 0,-1-1 0 0,1 5 0 16,-5-4 6-16,5 4 1 0,-1 7 0 0,-4-11 0 16,5 11 7-16,-9 1 2 0,-1-1 0 0,-3 5 0 0,-5 11-28 15,-9-8 0-15,-4 8 0 0,-5 0 0 0,-4 4 12 16,-8 0 8-16,-5-3 0 0,-1 3 1 0,-7 0-6 0,-1-8-2 16,-9 4 0-16,0-8 0 0,-4 0-13 0,5 1 9 15,-1-5-9-15,-4 8 8 0,9-11 0 0,-1-1-8 16,6-3 12-16,3-1-4 0,1 1-8 0,8-4-17 15,0-4 4-15,5-5-691 16,4-3-137-16</inkml:trace>
          <inkml:trace contextRef="#ctx0" brushRef="#br0" timeOffset="8007.7498">10205-181 864 0,'0'0'76'0,"0"0"-60"0,-4-15-16 0,4 11 0 16,-5-12 31-16,5 12 3 0,0-7 1 0,0 11 0 15,-4-8 57-15,4-4 11 0,0 12 2 0,0 0 1 16,0-8-42-16,0 8-8 0,0 0-1 0,0 0-1 16,0 0-37-16,0 0-7 0,0 0-2 0,0 0 0 15,0 0-8-15,0 0 8 0,-5 4-8 0,1 12 8 16,4 3 0-16,-4 1 0 0,-1 11 0 0,1 12 0 0,0 8-8 15,-5-1 8-15,-4 17-8 0,4 11 8 0,-13 7 26 16,4 9 5-16,1-8 1 0,-1 4 0 0,-4-9-4 0,5 1 0 16,-5-8 0-16,4-3 0 0,1-9 9 0,8-3 2 15,-4-5 0-15,4-3 0 0,0-8-23 0,5-4-4 16,-5-8 0-16,0 0-1 0,5-7 5 0,-5 3 2 16,5-15 0-16,-1-1 0 0,-3 1-26 0,8-12 0 15,0 0 0-15,0 0 0 0,0-12 8 0,-5 1 5 16,1-9 2-16,-1-7 0 0,5-1-7 0,5-11 0 15,4 4-8-15,-1-11 12 0,1-5-4 0,0-4 0 16,4-7-8-16,5-1 12 0,-5-7-12 0,4 0 0 16,1-4-12-16,8 0 12 0,-4 0 0 0,0 7-8 15,0 5 8-15,0 0 0 0,-5 7 0 0,5 4-10 16,-4 8 10-16,0-7-8 0,-1 11 8 0,-4-4 0 16,0 0 0-16,1 4 0 0,-1 0 0 0,0 8 0 0,0 0 0 15,0-1 0-15,0 13 0 0,1-8-10 0,-1 7 10 0,0 1 0 16,0 3-12-16,0 0 4 0,0 9 8 0,1-9-13 15,-1 4 13-15,0 5-11 0,0 3 11 0,0 4-10 16,-4-8 10-16,0 4 0 0,4 8 0 0,-9 4 0 16,5-1 0-16,0 9-16 0,0 4 4 0,-1 3 0 15,1 8 12-15,-4 4 0 0,-1 8-9 0,0 12 9 16,1 3-8-16,3 1 8 0,-3 3-10 0,-1 8 10 16,1-3 0-16,-1 7 0 0,0-4 0 0,1 0 0 15,-1 0 0-15,5-3-9 0,-5-5 9 0,5-4 0 16,0-3 0-16,0-4 0 0,-1-1 0 0,-3-3 0 0,-5-12 0 15,4 8 0-15,5-15 0 0,-9 3 8 0,4-12-8 0,-4-3 0 16,5 3 8-16,-1-7-8 0,-4-12 11 0,0 8-3 16,0-8 0-16,0 0 0 0,0 0 8 0,0 0 0 15,13-4 1-15,-8-4 0 0,3-7 1 0,6-1 0 16,-1-7 0-16,0-5 0 0,0-3 20 0,0 0 4 16,5-8 1-16,-1 0 0 0,1 0-23 0,-5 0-5 15,5-8-1-15,-1 4 0 0,5-15-3 0,-4-1-1 16,4-3 0-16,0-5 0 0,-1 5-1 0,6-12 0 15,-5 4 0-15,4 3 0 0,0-10-9 0,-4 10 0 16,5-11 0-16,-1 12 0 0,-4 7 0 0,4-3-14 16,-4 7 2-16,0 9 0 0,0 7 0 0,0 4 1 15,-4 3 0-15,-1 13 0 16,1-1-86-16,-5 1-18 0,0 7-3 0,-4 0-568 0,4 9-114 16</inkml:trace>
        </inkml:traceGroup>
        <inkml:traceGroup>
          <inkml:annotationXML>
            <emma:emma xmlns:emma="http://www.w3.org/2003/04/emma" version="1.0">
              <emma:interpretation id="{0440E328-10B3-42DD-B782-C86CE0678BAF}" emma:medium="tactile" emma:mode="ink">
                <msink:context xmlns:msink="http://schemas.microsoft.com/ink/2010/main" type="inkWord" rotatedBoundingBox="18442,585 19232,545 19304,1956 18514,1996"/>
              </emma:interpretation>
              <emma:one-of disjunction-type="recognition" id="oneOf3"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a</emma:literal>
                </emma:interpretation>
                <emma:interpretation id="interp5" emma:lang="" emma:confidence="0">
                  <emma:literal>°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10205.9555">14921-208 172 0,'0'0'16'0,"0"0"-16"16,0-8 0-16,0 4 0 0,0 4 178 0,0-15 33 0,0 11 6 0,5-8 2 15,-5 12-86-15,4-8-17 0,0-7-3 0,1 3-1 16,-1 0-44-16,1 1-10 0,-1-5-2 0,5 4 0 16,4 5-15-16,-4-13-3 0,0 8-1 0,-1-3 0 15,1 3-1-15,4 0-1 0,-4-3 0 0,4-1 0 16,0 8-19-16,5-7-4 0,4 3-1 0,4 4 0 16,0-7-11-16,10-1 0 0,-1 8 0 0,9-3 0 15,-5 3 0-15,5-4 0 0,0 4 0 0,4 8 0 16,-8-7 0-16,-5 7 0 0,0 0 0 0,0 7 0 15,-9-3 0-15,0 4-14 0,-8 0 2 0,0 0 0 16,-5 7 3-16,-5 1 1 0,-3-8 0 0,-5 11 0 16,-5 1 8-16,1-1 0 0,-5 5 0 0,-4 3 0 15,0 4 0-15,-5 8 11 0,-3 4-3 0,-6 4 0 0,-4 3 8 16,1-3 2-16,-5 12 0 0,-5 3 0 0,5 0 0 0,-4 5 0 16,8-1 0-16,-4 0 0 0,0 5-1 15,8-13 0-15,5 8 0 0,1-7 0 0,3-16-5 0,5 4 0 16,0-1-1-16,4-3 0 0,9-8-11 0,-5 0 0 15,5-3 0-15,5-5 0 16,-1-4-161-16,5 1-25 0</inkml:trace>
        </inkml:traceGroup>
      </inkml:traceGroup>
      <inkml:traceGroup>
        <inkml:annotationXML>
          <emma:emma xmlns:emma="http://www.w3.org/2003/04/emma" version="1.0">
            <emma:interpretation id="{658C366C-7C26-4E68-AD8E-22E86F50AFF6}" emma:medium="tactile" emma:mode="ink">
              <msink:context xmlns:msink="http://schemas.microsoft.com/ink/2010/main" type="line" rotatedBoundingBox="4491,3567 18752,2070 19001,4439 4740,5937"/>
            </emma:interpretation>
          </emma:emma>
        </inkml:annotationXML>
        <inkml:traceGroup>
          <inkml:annotationXML>
            <emma:emma xmlns:emma="http://www.w3.org/2003/04/emma" version="1.0">
              <emma:interpretation id="{42B5EDCA-BB51-4622-B4F9-BB4E74AC51D8}" emma:medium="tactile" emma:mode="ink">
                <msink:context xmlns:msink="http://schemas.microsoft.com/ink/2010/main" type="inkWord" rotatedBoundingBox="4528,3921 9939,3353 10123,5101 4712,567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353.4035">2523 3197 990 0,'17'-12'44'0,"-17"12"8"0,9-4-41 0,-9 4-11 0,0 0 0 0,0 0 0 15,0 0 21-15,0 0 3 0,0 0 0 0,0 0 0 16,0 0 1-16,0 0 1 0,-4 8 0 0,-5 4 0 16,5-5 3-16,-5 5 1 0,9-4 0 0,-4 7 0 15,-18 1 11-15,13 0 3 0,0 7 0 0,5 0 0 0,-5 1-2 16,0 3 0-16,0 4 0 0,1 8 0 0,3 4-9 15,1 8-1-15,-5-8-1 0,5 4 0 0,-1-1-4 16,1 1-1-16,4-8 0 0,4 0 0 0,1-4-26 0,-1-3 0 16,5-9 0-16,-5 0 0 0,5-7 0 0,4-1 0 15,5-7 0-15,-5-8 8 0,-13 0-8 0,13-4 12 16,5-3-12-16,-1-9 12 0,5-4-12 0,-4-3 0 16,-1-4 0-16,1-8 8 0,8 0 8 0,-8-4 2 15,-14-4 0-15,5 0 0 0,4-8 18 0,-4 0 3 16,-9 1 1-16,0-1 0 0,0 4-15 0,4 0-2 15,0 5-1-15,-4 3 0 0,-8 3-22 0,3 5 8 16,10 0-8-16,-5 8 0 0,-9 3 0 0,0 5 0 16,5 7-12-16,-1 0-613 0,-3 8-123 15</inkml:trace>
          <inkml:trace contextRef="#ctx0" brushRef="#br0" timeOffset="12878.063">1180 3189 633 0,'-4'-4'56'16,"-5"0"-44"-16,5-4-12 0,4 8 0 16,0 0 123-16,0 0 22 0,0 0 5 0,0 0 1 15,0 0-79-15,0 0-16 0,0 0-4 0,0 0 0 0,0 0-27 0,0 0-5 16,0 0-2-16,0 0 0 0,0 0-5 0,0 0-1 15,0 16 0-15,0-1 0 0,0 1 10 0,0 7 2 16,0 5 0-16,0 7 0 0,4 0-12 0,-4 8-1 16,5 4-1-16,-5 7 0 0,0-3 0 0,-5 0 0 15,1 3 0-15,-1 5 0 0,5-5 17 0,-8-3 3 16,3-8 1-16,-3 0 0 0,3-4-4 0,5-8-1 16,0 0 0-16,-4-4 0 0,4-7-7 0,-5-1-2 15,10-3 0-15,-5-4 0 0,0-4-17 0,0-8 10 16,0 0-10-16,0 0 8 0,0 0 19 0,0 0 3 15,0-12 1-15,0-4 0 0,0 1-19 0,0-5-3 16,0-3-1-16,-5-8 0 0,5-5-8 0,-4 1 8 16,0-7-8-16,4-5 8 0,0 0-8 0,-5-4 0 15,5-7 0-15,5-1 0 0,-1-3-24 0,5 7-1 16,4 1 0-16,0-5 0 0,0 5 5 0,-4-1 2 0,4 0 0 16,5 5 0-16,4 7 10 0,0 4 8 0,0 0-12 15,-5 8 12-15,5 3-9 0,-4 5 9 0,-5 7 0 0,4 5-9 16,5 7 9-16,-4 4 0 0,-1 11 0 0,1 5-8 15,-1 3 8-15,1 13 0 0,0 11 0 0,3 3-8 16,-3 1 8-16,-5 8 0 0,0 3 0 0,0 1-8 16,5 3 8-16,-9-3 0 0,0-1 0 0,4 1-8 15,-4-9 8-15,-1-3 0 0,-3-8 0 0,3-4 0 16,1-7 0-16,0-9 0 0,-5-3 0 0,5-5 0 16,-4-3 10-16,-5-8-2 0,0 0-8 0,8-4 12 15,1-4 8-15,-5-3 2 0,5-13 0 0,0 1 0 16,0 0 10-16,-5-9 1 0,5-3 1 0,4 0 0 0,-4-8-6 15,8-4 0-15,-3 1-1 0,8-1 0 0,-1 0-5 16,1 0-1-16,-4-7 0 0,8-1 0 0,-4 4-21 0,5 5-18 16,-1 3 3-16,-4 0 1 15,-5 4-13-15,1 11-2 0,-1 1-1 0,-3 12 0 16,-6-1-115-16,-3 8-23 0</inkml:trace>
          <inkml:trace contextRef="#ctx0" brushRef="#br0" timeOffset="20088.7377">3453 2584 115 0,'0'0'10'0,"0"0"-10"0,0 0 0 0,4-7 0 16,-4-1 168-16,0 8 32 0,0 0 7 0,0 0 1 0,0-4-116 0,0 4-24 15,0-12-4-15,5 4 0 0,-5 8-32 16,0 0-7-16,0 0-1 0,0 0 0 0,0 0 17 0,0 0 3 16,0 0 1-16,0 0 0 15,0 0-30-15,0 0-7 0,0 0 0 0,0 0-8 0,0 20 0 0,4-1 0 16,5 5 0-16,-9 7 0 0,4 4 8 0,-4 8 4 16,5 12 0-16,-1-1 1 0,-4 12-13 0,0 1 9 15,-4 3-9-15,-1 0 8 0,5-7 8 0,-4-1 2 16,0-7 0-16,-1-1 0 0,1-3 13 0,4-8 2 15,-5-8 1-15,1 0 0 0,4-4 6 0,0-4 0 16,-4-11 1-16,4 0 0 0,-5-5-9 0,5-3-1 16,0-8-1-16,0 0 0 0,0 0-12 0,0 0-2 15,0 0-1-15,0 0 0 0,0 0-5 0,0-12-1 16,0-3 0-16,5 3 0 0,3-7-9 0,-3-1 10 16,-5 1-10-16,9-1 10 0,-1-3 6 0,1 3 2 15,0-3 0-15,0-1 0 0,4 1-30 0,0 0-7 16,0 3-1-16,5-3 0 0,-1 3 5 0,1 1 1 0,4 3 0 15,0 1 0-15,0-5-3 0,0 8-1 16,-1 1 0-16,1 3 0 0,0 0 18 0,0 4-10 0,-4 0 10 16,-1 8-8-16,1-4-4 0,-5 8-1 0,5 0 0 0,-5 3 0 15,-4 1 13-15,-5 4 0 0,5-1 0 0,-9 5 10 16,0-1-10-16,-9 1-11 0,0 7 3 0,-8 0 0 16,-10-3 8-16,5 3 12 0,0 4-2 0,-4 1-1 15,-5-5 11-15,1 0 1 0,-5 0 1 0,-1 1 0 16,1-1-10-16,5 0-1 0,-5-3-1 0,4-5 0 15,9-3-10-15,-4-1 0 0,-5 1-12 0,9-4 12 16,9-4-121-16,0-5-17 0,-18 5-3 16,31-8-1-16</inkml:trace>
          <inkml:trace contextRef="#ctx0" brushRef="#br0" timeOffset="21232.9767">4392 3247 698 0,'0'0'31'0,"0"0"6"0,0 0-29 0,0 0-8 16,0 0 0-16,-5-7 0 0,1 3 88 0,0-4 17 15,4 8 3-15,0 0 1 0,-9-4-25 0,0 0-6 16,9 4-1-16,-4-4 0 0,-1 0-37 0,-3 4-7 16,-1 0-1-16,0 4-1 0,9-4-22 0,-9 8-9 15,1 0 8-15,-1 0-8 0,-4 3 21 0,4 1-1 16,0 0 0-16,-4-1 0 0,4 1-6 0,0 4-2 16,-4 3 0-16,9-3 0 0,-9 3 10 0,8 1 2 15,1 3 0-15,-1 1 0 0,5-1-12 0,0 8-3 16,5 8 0-16,-1-8 0 0,1-3-9 0,-1-1 12 15,5 0-12-15,4 4 12 0,-4-3-12 0,-1-9 0 16,6 1 0-16,-1-1 8 0,0-11-8 0,5 4 8 0,-10-12-8 16,5 0 8-16,5-4-8 0,-5-4 0 0,9-4 9 15,0-3-9-15,4-9 14 0,1 1-2 0,-1 3 0 16,0-7 0-16,-4 0-12 0,-4-4 0 0,-1 3 0 0,-3-3 0 16,-6-4 0-16,1-4 0 0,-5 4 0 0,-4-4 0 15,0 4 0-15,0-4 8 0,-8 4-8 0,-1 4 0 16,5 3 8-16,-1 5-8 0,-4 7 0 0,1-3 0 15,-6 7 0-15,1 8 0 0,4 4 0 0,-4 8 0 16,-4 0 0-16,4 3-8 0,-5 5 8 0,1 4-10 16,-5-1-43-16,4 4-9 15,-4 5-2-15</inkml:trace>
          <inkml:trace contextRef="#ctx0" brushRef="#br0" timeOffset="21820.7146">5331 3232 1566 0,'0'0'34'0,"-5"-8"7"0,-3 0 2 0,3 0 1 0,1 1-35 0,-5 3-9 15,5-4 0-15,-5 0 0 0,0 4 18 0,9 4 2 0,-4-8 0 0,4 8 0 16,0 0-20-16,-9 0 0 0,-4 4 0 0,4 4 0 16,-4 0 0-16,4 7 0 0,-4 1 0 0,0 4-9 15,0 3 9-15,-1 4-8 0,6 1 8 0,-1-1-8 16,-4 0 8-16,8-3 0 0,1 3 0 0,0-4 0 16,-1 1 0-16,5-5 0 0,-4 1 0 0,4-1-8 15,4-3-5-15,-4-5-1 0,5-3 0 0,-1 0 0 16,5-4 14-16,-1-4-12 0,6-8 12 0,-1-4-12 15,0 5 12-15,5-9 10 0,3 0-2 0,-3-3 0 16,-5-1-8-16,5-3 0 0,4-4 0 0,-5 3-11 16,5 5 11-16,-4-1 8 0,4 1-8 0,-5-1 11 15,1 1-11-15,-5-5 12 0,0 1-12 0,5 0 12 16,-5 3-12-16,-4-7 12 0,4 0-12 0,-5-5 12 16,1 1-4-16,-4-4 0 0,3-4 0 0,1 0 0 0,-4 0 7 15,3 0 1-15,-3-4 0 0,-1-4 0 0,1 1-16 0,-1-5 8 16,0-4-8-16,1 5 0 0,-1-1 8 0,0 4-8 15,1 0 0-15,-1 8 0 0,1 4 8 0,-1 8-8 16,0 3 0-16,1 5 0 0,-5 7 8 0,0 4-8 16,0 8 0-16,0 0 0 0,0 0 0 0,0 0 0 15,0 8 0-15,0 16 0 0,0-9 0 0,0 16 0 16,-5 1 0-16,5 3 0 0,-4 8 16 0,-5 0 3 16,5-4 1-16,-5 11 0 0,0-7-20 0,1 8 0 15,-6 0-11-15,6-5 11 0,-6 9 0 0,1 0 0 16,0-1 0-16,0 1 0 0,0-5-20 0,0 1-1 15,-1-8 0-15,6 0-492 0,-6-8-99 0</inkml:trace>
          <inkml:trace contextRef="#ctx0" brushRef="#br0" timeOffset="22321.3822">5888 2842 403 0,'0'0'36'0,"0"0"-36"0,0 0 0 0,0 0 0 16,0 0 220-16,0 0 38 0,0 0 7 0,-4 15 2 0,4 1-171 0,-5 7-33 15,5 1-7-15,0 3-2 0,0 4-21 0,5 0-4 16,-5 5-1-16,4-5 0 0,0 4-8 0,1-4-3 16,-1-4 0-16,0-3 0 0,1-1 3 0,-1-7 0 15,5-5 0-15,4-3 0 0,0-4-20 0,5-4 0 16,-1-4 0-16,5-4 0 0,0-3 0 0,0-1 0 15,0-7 0-15,0-1 0 0,4-3 0 0,1-5 0 16,-5-3 0-16,0 0 0 0,0 0 0 0,0 3 0 16,-1-3 0-16,1 4 0 0,0 7 9 0,-4 1 8 15,4-1 2-15,-5 9 0 0,1 3 4 0,-1 4 1 16,-3 8 0-16,3 8 0 0,-4-1-7 0,1 9-1 16,-6 3 0-16,1 12 0 0,4 8-7 0,-4 4-1 15,-5 4-8-15,1 3 12 0,-5 5-2 0,0-1-1 16,-5 5 0-16,1-1 0 0,-9 1-9 0,4-1 0 15,-4-4 0-15,-5 1 8 0,1-4 0 0,-1-9-8 16,1-3 12-16,-5-4-4 0,4-4 28 0,-4-4 4 16,-4-3 2-16,4-1 0 0,0-7-5 0,0-9-1 0,0 5 0 15,0-8 0-15,0-4 7 0,5-4 1 0,-5-4 0 0,4 0 0 16,5-4 8-16,0-4 1 0,0-3 1 0,4-1 0 16,5-3-37-16,4-5-7 0,8-3-2 0,1-4 0 15,9-4-17-15,8-4-4 0,0 0-1 0,9 0 0 31,5-4-18-31,4 4-4 0,0 4-1 0,8-4 0 0,5 0-153 0,5 4-30 16</inkml:trace>
        </inkml:traceGroup>
        <inkml:traceGroup>
          <inkml:annotationXML>
            <emma:emma xmlns:emma="http://www.w3.org/2003/04/emma" version="1.0">
              <emma:interpretation id="{35A11E38-17FB-4243-844A-9884705DF34A}" emma:medium="tactile" emma:mode="ink">
                <msink:context xmlns:msink="http://schemas.microsoft.com/ink/2010/main" type="inkWord" rotatedBoundingBox="11747,2805 16912,2263 17161,4633 11996,517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980.8279">9551 2752 1742 0,'0'-8'38'0,"5"-3"8"0,-5 3 2 0,4-4 1 0,0 0-39 0,5-3-10 16,0-1 0-16,0 8 0 0,4-3 61 0,-4-1 11 16,4 4 1-16,-4 4 1 0,4 4-36 0,0 0-7 15,-4 0-2-15,0 8 0 0,4 4-21 0,-5 3-8 0,1-3 0 0,-4 11 0 16,-1 1 0-16,0 3 0 0,-4 0 0 0,0 5 0 16,-4 3 13-16,-5-4-3 0,5 0-1 0,-5-4 0 15,-4 1-1-15,4-1 0 0,0-4 0 0,1 1 0 16,-1-5 4-16,0-3 0 0,0 0 0 0,9-5 0 15,0-11-12-15,0 0 12 0,0 0-12 0,0 0 12 16,0 0 2-16,0 0 1 0,0-11 0 0,9-9 0 16,0 1 0-16,0-5 0 0,-1-3 0 0,6-4 0 15,-6-4-15-15,10-1 9 0,-1-3-9 0,1 4 8 16,4-4-8-16,4 4 0 0,1 0 0 0,-1 8 0 16,5 0 0-16,-9 11 0 0,-1 4 0 0,-3 1 0 15,4 3 0-15,-5 4 0 0,-8 8 0 0,0 4 0 16,4 3 0-16,-8 5 0 0,-5-1 0 0,0 9 0 0,0-1 10 15,-5 5 3-15,1-1 1 0,-5 0 0 0,5-3 2 16,-5 3 1-16,4 0 0 0,1-3 0 16,4-1-113-16,-4 4-24 0,4-7-4 0,4-5-852 15</inkml:trace>
          <inkml:trace contextRef="#ctx0" brushRef="#br0" timeOffset="24345.7639">10490 2717 921 0,'0'-23'40'0,"-4"11"10"0,-1 4-40 0,5-4-10 0,-4 1 0 0,4 3 0 16,-9-4 208-16,9 8 40 0,0 4 8 0,0 0 2 16,0 0-177-16,0 0-35 0,-9 16-7 0,1-1-2 15,-1 5-29-15,0 7-8 0,-4 8 0 0,4-3 0 16,0 3 0-16,1 4 0 0,3-4 0 0,1 0 0 15,4-4 0-15,0 0-12 0,9-7 2 0,-5-5 0 16,5-3 0-16,-5-5 0 0,5-3 0 0,0 0 0 16,4-8 10-16,0-4 0 0,0 0 0 0,0-4 0 15,5-3 12-15,0 3 4 0,-1-8 0 0,-4 1 1 16,5-5 11-16,-5 1 1 0,0-1 1 0,0-3 0 16,-4-1 14-16,-5-3 4 0,5 4 0 0,-4-5 0 15,-1 9-24-15,-4-4-4 0,0-1 0 0,0 5-1 16,-4 3 1-16,-1 4 0 0,-4 1 0 0,5 3 0 15,-9 4-8-15,0 0-2 0,0 0 0 0,-5 8 0 0,0-4-23 16,5 8-5-16,-4-4-1 0,-5 0-690 16,4 7-139-16</inkml:trace>
          <inkml:trace contextRef="#ctx0" brushRef="#br0" timeOffset="23554.4969">8336 2799 230 0,'0'0'20'0,"13"4"-20"16,-4 0 0-16,4-4 0 0,5 0 162 0,-1-8 28 15,5 4 6-15,4-8 0 0,1 1-62 0,-1-9-13 16,0 1-2-16,5-5-1 0,4-3-50 0,0-4-9 16,0 7-3-16,1-19 0 0,-6 8-35 0,5-4-7 15,-4 0-2-15,0-4 0 0,0 4-1 0,-5-4-1 16,0-3 0-16,0-1 0 0,-4 0 7 0,5-4 2 15,-5 1 0-15,0-1 0 0,-5 0-19 0,1 1 10 16,-5-5-10-16,0 4 8 0,0 5-8 0,-8 7 8 16,3-4-8-16,-3 11 8 0,-5 5 0 0,0 4 0 15,-5 3 0-15,1 9 0 0,-5-1 12 0,5 4 1 16,-9 8 1-16,-1 0 0 0,1 0-12 0,-4 8-2 0,-1 4-8 16,-4-1 12-16,5 9-12 0,-10-5 0 0,5 5 0 15,5 7 0-15,-5 4 0 0,0 8 0 0,0-4 0 0,5 8 0 16,-1 4 0-16,0 8 0 0,1-5 0 0,4 9 0 15,-5 3 0-15,5 12 0 0,0-7-8 0,4 11 8 16,-4-4 0-16,4 4 0 0,0-8 11 0,-4 0-11 16,4 0 39-16,1 1 1 0,3-9 0 0,-3 0 0 15,-1 1-8-15,0-5 0 0,9 1-1 0,-4-1 0 16,4-7-18-16,0-4-3 0,-9-4-1 0,4 0 0 0,-8-8-1 16,0-4-8-16,-4 4 12 0,-5-8-4 0,4-7 2 15,5-1 0-15,-5 1 0 0,5-1 0 0,0-7-2 0,0 0 0 16,4-5 0-16,-4 1 0 0,9-4-8 0,4-4 10 15,-9 0-10-15,9 0 10 0,-9 0 3 0,9 0 1 16,-4-8 0-16,-1 1 0 0,5 3-2 0,0 4-1 16,0-20 0-16,0 5 0 0,5-5-3 0,-1 1-8 15,0-5 12-15,1 1-4 0,8-5-8 0,-4-7 0 16,4 4 0-16,0-8 0 0,0-8 0 0,9 1-9 16,0-1 0-16,0-12 0 0,-4 1 9 0,8-1-13 15,5 1 5-15,8 3 8 0,5 4-20 0,-5 9 4 16,5-9 1-16,0 8 0 0,-4 8 3 0,-1 8 0 15,-4-1 0-15,0 5 0 0,0 3 12 0,-8 1 0 16,-1 7-10-16,0 4 10 0,-4 8 0 0,-4 8 0 0,-1-4 10 0,-8 8-10 16,0 3 8-16,-5 5-8 0,-4-1 0 15,-4 5 0-15,-5 3 0 0,-4 4-16 0,0 4 4 16,-5-3 0-16,-4 7 12 0,0-4 0 0,-4 0 0 0,4-4 0 16,-4 8 0-16,-5-8 0 0,5-4 0 0,0 1-9 15,-5-9 9-15,0 1 0 0,0-1-9 0,1-7 9 16,3 0 8-16,-3-5 7 0,3 1 1 0,1-8 0 15,0-4-25-15,4 0-5 0,9 1-1 0,-5-1 0 16,0-4 15-16,1 0 0 0,4 0 0 0,0 0 0 16,-1 1 0-16,6 3 0 0,8 4 8 0,0 0-8 15,0 0 0-15,0 0 8 0,0 0-8 0,4 11 0 16,9 5 12-16,-4 4-12 0,0-5 12 0,13 5-12 16,0-5 0-16,8 5 0 0,5-5 0 0,5 1 0 15,-1-4 0-15,1-1 0 0,4 1 0 0,-5-8 0 16,5 0-118-16,-4-4-27 15,-1 0-6-15</inkml:trace>
          <inkml:trace contextRef="#ctx0" brushRef="#br0" timeOffset="24895.2584">10960 2553 403 0,'0'0'36'0,"0"0"-36"0,0 0 0 0,0 0 0 16,0 0 233-16,0 12 40 0,0 3 8 0,-5 1 2 15,1 4-188-15,4-1-38 0,-5 8-7 0,5 1-2 16,0 3 6-16,5 0 1 0,-1 0 0 0,1 0 0 16,-1 1-26-16,0-5-5 0,5 4 0 0,0-7-1 15,0-5-10-15,-1-3-1 0,6-5-1 0,-1 1 0 16,0-4 14-16,5-4 3 0,3-12 1 0,6 4 0 16,-5-4-9-16,4-3-1 0,5-9-1 0,4-3 0 15,-4 3-3-15,-9-7-1 0,4 0 0 0,0-5 0 16,0 1 14-16,-4-4 4 0,-4 4 0 0,0-4 0 15,-1 0-5-15,-4 3-1 0,0 5 0 0,1 4 0 0,-6 7 11 16,1 4 3-16,-5 5 0 0,-4 7 0 0,0 0-26 0,0 0-5 16,5 11-1-16,-5 5 0 0,0 7-8 15,0 1 0-15,0 3 0 0,0 0 0 0,4 1 0 0,-4 3 0 16,5-4 0-16,-1 0 0 0,0-3 0 0,5-5 0 16,-4 5 0-16,8-13 0 0,-4 1 0 0,-1-4 0 15,5-8 0-15,5 4 0 0,-5-8 0 0,5 4 8 16,-5-8-8-16,4 0 8 0,1-3 16 0,-5-1 4 15,5-4 0-15,-5 5 0 0,0-9 3 0,0 5 1 16,-4-5 0-16,0 4 0 0,-1 1-12 0,-3-1-1 16,-1 1-1-16,5-5 0 0,-5 5-18 0,1-1 0 15,-1-4 8-15,1 1-8 16,-5-4-19-16,0 7-7 0,4 0-2 0,0-3 0 16,-4 3-131-16,0 5-26 0,0-1-6 0,0-4-825 0</inkml:trace>
          <inkml:trace contextRef="#ctx0" brushRef="#br0" timeOffset="25536.326">12851 2378 874 0,'0'0'39'0,"0"0"8"0,0-8-38 0,-5 0-9 0,5 0 0 16,-4 0 0-16,-1 1 79 0,-3-1 13 0,-6 0 4 0,1 0 0 15,-4 8-36-15,-5 0-6 0,-5 4-2 0,1 0 0 16,4 0 8-16,0 8 2 0,-4-5 0 0,0 5 0 16,4 0-3-16,-5 0-1 0,5 3 0 0,-4 1 0 15,4 3-22-15,9-7-5 0,-5 4-1 0,5-1 0 16,0 1-6-16,4-1-2 0,1 1 0 0,3 0 0 16,1-1-30-16,4 1-7 0,0-1-1 0,9-3 0 15,-5 0 26-15,9-1 5 0,-4 1 1 0,8-4 0 16,5 4-26-16,0-1-5 0,5-3-1 0,-5 4 0 15,4 0 24-15,-4 3 5 0,0-3 1 0,0 3 0 16,-5 1 6-16,1-4 2 0,-5-1 0 0,0 5 0 16,-4 0 27-16,-9 3 6 0,-4 1 1 0,-1-5 0 15,-8 5-4-15,0-5 0 0,-5 1 0 0,1 3 0 0,-10 1-35 16,1-1-7-16,-9 1-2 0,0-1 0 0,-5 1-8 0,1-1-9 16,-5-3 9-16,-4 4-748 15,0-9-141-15</inkml:trace>
          <inkml:trace contextRef="#ctx0" brushRef="#br0" timeOffset="77595.6913">13447 2034 172 0,'0'0'16'0,"0"-7"-16"16,0-9 0-16,0 4 0 0,0-3 312 0,0-1 60 0,5 1 12 16,-5 3 3-16,0 0-252 0,0 1-51 15,0 3-9-15,0 4-3 0,0 4-12 0,0 0-4 16,0-8 0-16,0 8 0 0,0 0-28 0,0 0-7 0,0 0-1 16,0 16 0-16,4 3 19 0,0 4 3 0,-4 9 1 0,5 7 0 15,-1 7-27-15,-4 5-6 0,0 8-1 0,0 7 0 16,-9 4-1-16,1 4-8 0,-6 0 12 0,1-3-4 15,0-1-8-15,-4-4 0 0,-5-4 0 0,4-3 8 16,1-4-122 0,-1-5-25-16,-4 32-5 0,4-23 0 0</inkml:trace>
          <inkml:trace contextRef="#ctx0" brushRef="#br0" timeOffset="77758.3567">13421 3513 2246 0,'-9'3'49'0,"5"-3"11"0,-5 4 1 0,5 0 3 0,-5 0-52 0,4-4-12 15,1-4 0-15,0 4 0 0,4 0 15 0,0 0 0 16,0 0 0-16,0 0-690 16,17-8-137-16</inkml:trace>
        </inkml:traceGroup>
        <inkml:traceGroup>
          <inkml:annotationXML>
            <emma:emma xmlns:emma="http://www.w3.org/2003/04/emma" version="1.0">
              <emma:interpretation id="{D47CACB9-95D5-4DAA-95BE-318F761FE96C}" emma:medium="tactile" emma:mode="ink">
                <msink:context xmlns:msink="http://schemas.microsoft.com/ink/2010/main" type="inkWord" rotatedBoundingBox="18678,2519 18798,2507 18808,2603 18688,261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768.5386">15167 1387 1497 0,'0'0'133'0,"0"0"-106"16,0 0-27-16,0 0 0 0,9 0 76 0,0 0 11 15,-9 0 1-15,4 0 1 0,5 4-41 0,4-4-8 16,-4 4-1-16,4 0-1 0,-4 0-18 0,-5 4-4 16,5-5-1-16,0 5 0 0,-9-8-15 0,0 0 11 15,0 0-11-15,0 8 10 0,0-8-2 0,0 12 0 16,-9-4 0-16,4-1 0 0,5-7-8 0,-8 8 0 16,-1 0 0-16,-4-8-11 0,4 4 11 0,0 0 0 15,9-4 0-15,-13 0 8 0,4 0 10 0,0-4 2 16,5 0 1-16,-5 4 0 0,5-12 14 0,-1 4 2 15,1 1 1-15,4-1 0 0,0-4-20 0,0 4-4 16,0 1-1-16,0-1 0 0,9 0 0 0,-9 8 0 16,0 0 0-16,0 0 0 0,0 0-13 0,4-4 8 0,-4 4-8 15,0 0 0-15,0 0 0 0,9 8 0 0,0 0 0 0,-5 3 0 32,1 1-72-32,-5 0-18 0,0-1-3 0</inkml:trace>
        </inkml:traceGroup>
      </inkml:traceGroup>
    </inkml:traceGroup>
    <inkml:traceGroup>
      <inkml:annotationXML>
        <emma:emma xmlns:emma="http://www.w3.org/2003/04/emma" version="1.0">
          <emma:interpretation id="{3EEC0012-1D23-464C-9392-9639DD123B23}" emma:medium="tactile" emma:mode="ink">
            <msink:context xmlns:msink="http://schemas.microsoft.com/ink/2010/main" type="paragraph" rotatedBoundingBox="2718,6853 19711,5133 20104,9022 3111,10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7B02B5-3A0A-46ED-A086-5A0716088776}" emma:medium="tactile" emma:mode="ink">
              <msink:context xmlns:msink="http://schemas.microsoft.com/ink/2010/main" type="line" rotatedBoundingBox="2718,6853 19711,5133 19948,7483 2956,9202"/>
            </emma:interpretation>
          </emma:emma>
        </inkml:annotationXML>
        <inkml:traceGroup>
          <inkml:annotationXML>
            <emma:emma xmlns:emma="http://www.w3.org/2003/04/emma" version="1.0">
              <emma:interpretation id="{8C78A317-66E2-4BB8-BB21-E2D9D50B217F}" emma:medium="tactile" emma:mode="ink">
                <msink:context xmlns:msink="http://schemas.microsoft.com/ink/2010/main" type="inkWord" rotatedBoundingBox="2744,7111 4657,6918 4803,8360 2890,855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302.1609">-653 5977 576 0,'0'0'51'15,"0"0"-41"-15,-9 8-10 0,4-4 0 16,1 4 122-16,-5-1 22 0,5-3 5 0,4 4 1 16,-9-4-52-16,9-4-10 0,-9 8-3 0,5-4 0 0,4-4-28 15,0 0-5-15,0 0-2 0,0 0 0 0,0 0-18 16,0 0-4-16,0 0-1 0,0 0 0 0,9-4 5 0,8 4 0 15,5-4 1-15,0-4 0 0,4 0-1 0,5-3-1 16,-5 3 0-16,10-4 0 0,-1 4-11 0,4 1-1 16,-4 3-1-16,0-4 0 0,9 0-7 0,0 0-2 15,-4 0 0-15,-5 5 0 0,4 3-9 0,1 0 0 16,3 3 0-16,-16 1 0 16,4 0-20-16,-1 4-5 0,-3-4-2 0,-6 4 0 15,1 0-11-15,-4 3-2 0,0 1-1 0,-5 0 0 16,4-5-9-16,1 5-2 0,-9 0 0 0,4 3-688 0</inkml:trace>
          <inkml:trace contextRef="#ctx0" brushRef="#br0" timeOffset="27890.3241">-153 6184 403 0,'0'-24'17'0,"4"17"5"0,-4-5-22 0,0 0 0 0,4-3 0 0,-4 3 0 15,5-4 196-15,-5 9 34 0,4-5 7 0,-4 0 2 16,5 4-151-16,-5 8-31 0,-5-7-5 0,5-1-2 15,5-4-6-15,-5 12-2 0,0 0 0 0,0 0 0 16,0 0-21-16,0 0-4 0,0 0-1 0,0 0 0 16,0 0-16-16,0 0 10 0,0 0-10 0,0 0 8 15,0 0-8-15,0 0 12 0,0 0-12 0,0 0 12 16,0 0 12-16,0 8 2 0,0 4 1 0,0-1 0 16,-5 1-2-16,5 7 0 0,-4 5 0 0,4 7 0 0,-5 12 19 15,1 0 4-15,-5 4 1 0,5 7 0 0,-5 9 7 16,5-1 0-16,-5 0 1 0,-4 9 0 0,0-9-29 0,4 0-7 15,0 1-1-15,0-5 0 0,-8-3-8 0,4-4-3 16,4-5 0-16,0 1 0 0,0-8 0 0,0-8 0 16,1-3 0-16,8-5 0 0,-13-7-9 0,8-5-14 15,1-3 3-15,-5 0 1 16,9 0-53-16,0-8-10 0,0 0-3 0,-9-4-576 16,5-4-116-16</inkml:trace>
          <inkml:trace contextRef="#ctx0" brushRef="#br0" timeOffset="28975.3898">-662 7291 288 0,'0'0'25'0,"0"0"-25"0,0 0 0 0,0 0 0 15,0 0 102-15,0 0 15 0,0 0 3 0,0 0 1 16,0 0-56-16,0 0-11 0,0 0-2 0,0 0-1 15,0 0-14-15,0 0-2 0,0 0-1 0,0 0 0 16,0 0 11-16,0 0 3 0,0 0 0 0,0 0 0 16,0 0 15-16,0 0 3 0,0 0 1 0,0 0 0 15,0 0-3-15,0 0 0 0,13-3 0 0,-13 3 0 16,9 0-20-16,-9 0-5 0,0 0-1 0,17 3 0 16,-4 1-16-16,-4 4-3 0,4-4-1 0,0 4 0 15,-4 0 1-15,4 3 0 0,5-3 0 0,0 4 0 16,-1-4 1-16,5-1 0 0,4-3 0 0,5 0 0 0,4 0-20 0,-4 0 8 15,13-4-8-15,0 0 0 0,-1-12 13 16,6 8-4-16,-1-3-1 0,5-1 0 16,-1 0-139-16,1-4-28 0</inkml:trace>
          <inkml:trace contextRef="#ctx0" brushRef="#br0" timeOffset="30273.8815">1128 6145 230 0,'0'0'10'0,"0"0"2"0,0 0-12 0,0 0 0 15,0 0 0-15,0 0 0 0,0 0 64 0,0 0 11 16,0 0 1-16,0 0 1 0,0 0-30 0,0 0-7 15,-9 8 0-15,9-8-1 0,0 0 21 0,-4 4 4 16,4-4 0-16,0 0 1 0,-9 3-16 0,9-3-3 16,-5 4-1-16,5-4 0 0,0 0-27 0,0 0-6 15,0 0 0-15,0 0-1 0,-8 4-2 0,8-4 0 16,-9 4 0-16,9-4 0 0,-9 8 0 0,0-4 0 16,1 4 0-16,-1-4 0 0,9-4 10 0,-9 3 1 15,0 5 1-15,0 0 0 0,-4 0 12 0,5 0 3 0,-6-1 0 0,1 5 0 16,-4-8-17-16,3 4-3 0,1-4-1 0,0 0 0 15,0 3-7-15,-5 5-8 0,5 0 11 0,0-8-11 16,0 4 10-16,4-1-10 0,-8 1 8 0,8 0-8 16,0 0 10-16,5-4-10 0,-5 3 12 0,0-3-12 15,5 0 15-15,4-4-4 0,0 0-1 0,-5 8 0 16,5-8 0-16,0 0 0 0,0 0 0 0,0 0 0 16,5 8-10-16,-1 0 12 0,1-1-12 0,3 1 12 15,1 4-12-15,-5-4 0 0,5 0 0 0,0 3 8 16,4-7-8-16,-13 0 0 0,0-4 0 0,13 12 0 15,-4-4 8-15,0 3 0 0,0-3 0 0,4 4 0 16,0-4-8-16,0-1-11 0,0 1 3 0,0-4 0 0,1 4 8 0,3 0 0 16,1-4 0-16,-1 3 0 0,1 1 0 0,4 0 8 15,0-4-8-15,4 4 11 0,-4-1-11 0,-4 5 0 16,3-4 0-16,-7 4 0 0,3-1 0 0,-8 5 12 16,0 0-12-16,-9-1 12 0,0 1 31 0,0 3 6 15,-5 1 2-15,-3 3 0 0,-1-3-9 0,-4 3-2 16,-1 0 0-16,-7 1 0 0,-1 3-3 0,4-7-1 15,-4-1 0-15,5 1 0 0,-10 3-1 0,5-3-1 16,-4-5 0-16,-5 9 0 0,5-5-3 0,-5-3-1 16,1-1 0-16,3-3 0 0,-8 0-18 0,9-1-3 15,-5-7-1-15,0 0 0 0,9 0-8 0,0 0 0 16,5-4 0-16,-1-4 0 16,5-4-47-16,4 4-5 0,9-7 0 0,-8 3-604 0,3-4-120 15</inkml:trace>
        </inkml:traceGroup>
        <inkml:traceGroup>
          <inkml:annotationXML>
            <emma:emma xmlns:emma="http://www.w3.org/2003/04/emma" version="1.0">
              <emma:interpretation id="{C89A1E29-B8A9-4957-802C-E8DB2FBD1DC6}" emma:medium="tactile" emma:mode="ink">
                <msink:context xmlns:msink="http://schemas.microsoft.com/ink/2010/main" type="inkWord" rotatedBoundingBox="8767,6372 11332,6112 11494,7714 8929,797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777.2552">7151 5724 633 0,'0'0'56'0,"-4"-4"-44"0,-5-4-12 0,5 8 0 0,4 0 96 0,0 0 18 0,-4-4 3 0,4 4 1 16,0 0-24-16,0 0-5 0,0 0-1 0,0 0 0 15,0 0-16-15,0 0-4 0,0 0-1 0,0 0 0 16,13-8-19-16,0 1-3 0,4 3-1 0,5 0 0 16,0-4-6-16,5 4-2 0,-1 0 0 0,5 0 0 15,4 0-2-15,0 4-1 0,0-4 0 0,-4 4 0 16,4 0-33-16,-5-3 0 0,1 3 0 0,-5-4 0 15,1 0 0-15,-1 0 0 0,-4-4 0 0,4 8 10 16,-8-4-10-16,4 0 0 0,-5 0 0 0,5 0 8 16,-4 1-8-16,-1 3 12 0,1-4-12 0,-5 4 12 15,5 0-12-15,-10 4-12 0,6-4 2 0,-6 3 1 16,-8-3-43-16,0 0-9 0,5 4-2 0,-5-4 0 16,0 12-20-16,0-4-4 0,-9 4-1 0</inkml:trace>
          <inkml:trace contextRef="#ctx0" brushRef="#br0" timeOffset="38110.3225">7116 5993 403 0,'0'0'17'0,"-8"4"5"16,-1 0-22-16,0-1 0 0,9-3 0 0,0 0 0 0,0 0 116 0,0 0 20 0,-4 4 3 0,4-4 1 15,0 0-59-15,0 0-11 0,0 0-2 0,0 0-1 16,0 0 4-16,0 0 1 0,0 0 0 0,0 0 0 16,0 0 6-16,0 0 2 0,0 0 0 0,0 0 0 15,8 0-7-15,6 0-1 0,-1 0 0 0,4 0 0 16,1-4-8-16,4 4-1 0,0-3-1 0,8-1 0 15,6 0-27-15,3-4-6 0,5 4-1 0,9-4 0 16,-5 4-18-16,0 4-10 0,5-4 10 0,-1 1-10 16,10 3-63-16,-1-4-18 0,-4 0-4 15,5 4-850-15</inkml:trace>
          <inkml:trace contextRef="#ctx0" brushRef="#br0" timeOffset="36318.6172">5660 5396 792 0,'0'0'35'0,"0"0"7"0,4-8-34 0,1 1-8 15,-5-1 0-15,0 0 0 0,0 0 79 0,0 8 13 16,0-8 4-16,0 8 0 0,4-4-43 0,-4-3-8 16,0 3-1-16,0 4-1 0,0 0-19 0,0 0-3 15,4-8-1-15,-4 8 0 0,0 0 13 0,0 0 3 0,0 0 0 16,0 0 0-16,0 0-8 0,0 0-2 0,0 0 0 0,0 0 0 15,0 0-14-15,0 0-4 0,0 0 0 0,0 0 0 16,0 0 12-16,0 0 1 0,0 0 1 0,0 0 0 16,0 0 5-16,0 16 1 0,0-5 0 0,-4 1 0 15,4 0 3-15,-4 3 1 0,-1 1 0 0,1 3 0 16,4 5 0-16,-5-1 0 0,-3 8 0 0,3 8 0 16,1 8-1-16,-5 4 0 0,0 3 0 0,1 5 0 15,-1-1 6-15,0 1 2 0,-9 7 0 0,5-3 0 16,0 3-11-16,0 0-1 0,0-7-1 0,0-1 0 15,-1-3 14-15,1-5 4 0,0 1 0 0,4-8 0 16,-4 0-23-16,4-4-4 0,5-4-1 0,0-4 0 16,-1 4-1-16,1-3-1 0,-5-5 0 0,9 0 0 0,-4-7 6 15,4-1 2-15,-5 1 0 0,5-1 0 0,0-7-22 0,-4-4 0 16,4 3 0-16,0-11 0 0,0 0 0 0,0 0-13 16,0 8 1-16,0-8 1 0,0 8-3 0,0-8-1 15,0 0 0-15,0 0 0 16,0 0-47-16,0 0-10 0,0 0-1 0,0 0-1 15,-9-8-126-15,9 0-26 0,-4-3-5 0,4-5-585 0</inkml:trace>
          <inkml:trace contextRef="#ctx0" brushRef="#br0" timeOffset="36915.5712">5581 5673 403 0,'0'0'36'15,"0"-12"-36"-15,0-3 0 0,0-1 0 0,-5 1 144 0,5-1 21 16,0 0 5-16,-4 1 1 0,4-5-83 0,0 1-16 16,0-1-3-16,4 1-1 0,1 3-31 0,-5 1-6 15,9-1-2-15,-5 0 0 0,5 1-5 0,0 3 0 16,-5 0-1-16,9 1 0 0,5-5-12 0,4 0-3 16,0-3 0-16,-1 7 0 0,1-7 12 0,9 3 1 15,0-3 1-15,0 3 0 0,-5 0-2 0,5 5 0 16,-5-1 0-16,5 0 0 0,4 1 0 0,-5-1-1 15,5 8 0-15,-4 0 0 0,0-4-19 0,0 8 0 16,-1-4 8-16,-3 1-8 0,-5 3 0 0,4 3 0 16,-9-3 8-16,5 4-8 0,0 4 0 0,-4 4 0 15,-5-4 8-15,0 7-8 0,0-3 20 0,-4 7 1 16,0 1 0-16,-5 3 0 0,1 1 3 0,-5-1 0 16,0 4 0-16,0 1 0 0,-5 7 0 0,1-4 0 15,-5 4 0-15,0-4 0 0,-4 1 3 0,0-9 1 16,0 0 0-16,0 5 0 0,0-5 12 0,-5 0 2 0,0-3 1 15,1-1 0-15,-9-3-16 0,4 0-3 0,-5 3-1 0,-8-3 0 16,0-1-12-16,0 1-3 0,-4-4 0 0,-5 3 0 16,-5 1-8-16,6-5 12 0,-1 1-12 0,9-4 12 15,-5-4-4-15,5 0 0 0,4-4 0 0,5 0 0 16,0 0-8-16,-1 4 0 0,5-4-10 0,0 4 10 16,5-4-46-1,-1 3-3-15,5 1-1 0,4 0 0 0,1 0-116 0,3 0-23 0,1 0-5 16</inkml:trace>
        </inkml:traceGroup>
        <inkml:traceGroup>
          <inkml:annotationXML>
            <emma:emma xmlns:emma="http://www.w3.org/2003/04/emma" version="1.0">
              <emma:interpretation id="{A6047868-ED79-445A-8EB1-B1C9C115B609}" emma:medium="tactile" emma:mode="ink">
                <msink:context xmlns:msink="http://schemas.microsoft.com/ink/2010/main" type="inkWord" rotatedBoundingBox="12564,5856 17647,5342 17806,6919 12724,743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527.3138">11113 5509 946 0,'0'0'42'0,"0"0"9"0,0 0-41 0,0 0-10 15,0 0 0-15,0 0 0 0,0-8 86 0,0 1 15 16,5-1 3-16,-1 0 1 0,5-4-13 0,0 5-2 16,4-1-1-16,0 0 0 0,0 4-22 0,9 0-5 15,0 4-1-15,0 0 0 0,-5 4-31 0,5 0-6 16,-4 0-2-16,4 4 0 16,0 3-127-16,4 1-26 0,22 15-5 0,-4-11 0 0</inkml:trace>
          <inkml:trace contextRef="#ctx0" brushRef="#br0" timeOffset="41266.833">12206 5018 1422 0,'4'-16'63'0,"-4"12"13"0,0-3-61 0,0-5-15 0,0 8 0 0,0-4 0 16,4 0 86-16,-4 8 14 0,0 0 4 0,0 0 0 15,0 0-57-15,0 0-11 0,0 0-3 0,0 0 0 16,0 0-1-16,0 0-1 0,0 0 0 0,0 0 0 16,0 12-11-16,0 0-1 0,0 3-1 0,-4 9 0 15,4 3 2-15,-9 4 0 0,5 4 0 0,-1 4 0 16,-3 0 11-16,-1 8 2 0,-4-4 1 0,0 12 0 0,-5 3-8 15,5 1-2-15,-5-1 0 0,1 1 0 16,-1-5-24-16,1 1 0 0,-1-4 0 0,-4-1 0 0,9-7 24 0,0-8 5 16,0-4 2-16,4-7 0 0,0-5-23 15,0 1-8-15,1-5 0 0,3-3 0 0,5-12 13 0,0 0-3 16,0 0-1-16,0 0 0 0,0 0-9 0,0 0 0 16,0 0 0-16,0-12 0 0,0 1 12 0,0-9 0 15,5-3 0-15,3-8 0 0,-3-1-12 0,-1-7 0 16,1-3 0-16,-1-5 0 0,0 4 0 0,5-8 0 15,4 0 9-15,5-3-9 0,-5-1 0 0,5 5 0 16,8-1 0-16,0 4 8 0,0 0-20 0,1 4-3 16,-5 0-1-16,4 4 0 0,0 0 0 0,-4 4 0 15,0 4 0-15,-4 8 0 0,-1 3 16 0,-3 5 0 16,-1-1-10-16,-5 8 10 0,-8 8 0 0,0 0 0 16,9 0 0-16,4 8 0 0,-8 8-13 0,4 7 5 0,-5 0 8 15,0 9-13-15,1 3 13 0,-5 4 0 0,4 4 0 16,5 3 0-16,-5 1 0 0,1 4-9 0,-5 0 9 15,8 3 0-15,-3 1 0 0,4-4 0 0,-5-5 0 0,5-3 0 16,0-4 0-16,-5-8 0 0,5 1 0 0,-5-9-8 16,0-3 0-16,1-5 0 0,-1-7 0 0,-4-8 0 15,9 12 8-15,-9-12 0 0,9 0 0 0,0 0 0 16,-1-4 0-16,5 0 0 0,-4-8 0 0,4 0 0 16,1 1 0-16,3-5 9 0,-8-3-9 0,4-1 0 15,0-3 16-15,0-1-4 0,-4-7-1 0,4 0 0 16,0 0 9-16,9-8 3 0,-4 0 0 0,8-4 0 0,1 8-9 15,-5-4-2-15,4 0 0 0,5-4 0 16,-5 4-12-16,-4-4 9 0,4 4-9 0,1 0 8 0,-6 0 0 0,6 4-8 16,-5-4 12-16,4 4-4 0,-4-4-8 0,4 4 0 15,-4 0 0-15,0 3 0 16,0 1-56-16,4 4-3 0,1 0-1 0,-1-1-671 16,-4 9-134-16</inkml:trace>
          <inkml:trace contextRef="#ctx0" brushRef="#br0" timeOffset="41735.9625">13636 4881 1191 0,'0'0'26'0,"9"-7"6"0,-1 3 0 0,6-8 2 15,-10 0-34-15,0 1 0 0,5 3 0 0,0-4 0 16,-5 0 100-16,1 5 12 0,-5-5 4 0,4 4 0 15,0 0-31-15,1 0-5 0,-5 8-2 0,0 0 0 0,0 0-15 0,0 0-3 16,0-7-1-16,0 7 0 0,0 0-30 0,0 0-5 16,0 15-2-16,0 1 0 0,-5 7-2 15,-3 5 0-15,3 3 0 0,-3 8 0 0,-1 4 13 0,-4 3 3 16,4 1 0-16,-4 8 0 0,-1-1-6 16,1-3-1-16,0 4 0 0,-4-1 0 0,3 5-7 0,1-5-2 15,-4 1 0-15,-1 0 0 0,5-5-8 0,-5-7-1 16,1 0-1-16,-1-4 0 0,1-4-10 0,-1 0 0 15,1-7 0-15,-5-5 0 0,0-4 12 0,4-3 0 16,10-4 0-16,-1-4 0 16,9-8-117-16,0 0-23 0,0 0-5 0,0 0-568 15,-9 0-114-15</inkml:trace>
          <inkml:trace contextRef="#ctx0" brushRef="#br0" timeOffset="42077.71">13307 5490 288 0,'-5'-28'25'0,"5"13"-25"0,0-5 0 0,0-7 0 16,0 0 259-16,0-4 46 0,5-1 10 0,-1 1 1 15,1-8-172-15,-1 4-34 0,14 0-7 0,8 0-2 16,0-4-54-16,0 0-11 0,1 4-3 0,4 0 0 16,-5 3-33-16,0 5 0 0,1-4 0 0,-1 8 0 15,0-5 12-15,0 9-4 0,-4-1 0 0,5 9-8 16,-1-1 9-16,0 0-9 0,5-3 0 0,0 7 9 15,0-4-9-15,-1 4 0 0,5 4 0 0,-4 0 0 16,0-3 0-16,4 3-17 0,-4 0 4 0,-1 0 1 16,1 8 12-16,-9 0 0 0,0-4 0 0,-9 8 0 0,0-5 36 15,-4 9 3-15,-5 0 1 0,-4 3 0 0,-8 1 11 16,-1 4 2-16,-9-1 1 0,-4 8 0 0,-4 1-25 0,-5 3-5 16,5-4 0-16,-9 8-1 0,-9 0 22 15,4-3 5-15,1 3 1 0,-5-4 0 0,5-4-37 0,-5 0-14 16,4 1 11-16,1-5-11 0,-5-3 0 0,0-1 0 15,-4 1 0-15,0-5-753 16,8-3-145-16</inkml:trace>
          <inkml:trace contextRef="#ctx0" brushRef="#br0" timeOffset="39077.4816">10047 4920 874 0,'4'-19'39'0,"-4"19"8"0,0 0-38 0,9-12-9 0,-9-3 0 0,0-1 0 15,5 4 79-15,-5-3 13 0,0-1 4 0,0-3 0 0,0 7-32 0,-5-4-7 16,-4 1-1-16,1-1 0 16,-1 4-4-16,0-3-2 0,-4 3 0 0,0 0 0 15,-5 1-17-15,1 3-3 0,4 0-1 0,-5 4 0 16,0 0-17-16,-3 0-3 0,-1 0-1 0,4 4 0 16,-4 8-8-16,0-4 0 0,-4 0 0 0,4 4 0 0,-4 0 0 15,4-1 0-15,-5 1 0 0,1 4 0 0,-5 0 0 16,5 3 0-16,-5 1 0 0,5-1 0 0,0 5 10 0,4-1 6 15,-5-3 2-15,5 11 0 0,-4 1-18 0,4 3 0 16,0 8 0-16,-4 0 0 0,4 8 15 0,0 7-1 16,9 1 0-16,0 3 0 0,-9 5 30 0,4 3 5 15,-4 4 2-15,5 0 0 0,-5-3 1 0,9-1 1 16,-5-4 0-16,9-7 0 0,5-4-12 0,4-5-2 16,0-7-1-16,4-3 0 0,5-5-22 0,4 0-4 15,5-8 0-15,-1-3-1 0,10-5-11 0,3-7 0 16,10-4 0-16,-1 0 0 15,10-4-55-15,-1 0-13 0,0-4-2 0,5 0-1 16,-5-4-158-16,5 1-32 0</inkml:trace>
          <inkml:trace contextRef="#ctx0" brushRef="#br0" timeOffset="39942.5125">10481 5482 172 0,'0'0'8'0,"0"0"1"0,0-12-9 0,5 1 0 0,-1 3 0 0,1-4 0 15,-5 0 222-15,0 5 42 0,0-5 9 0,4 4 2 16,-4-4-166-16,4 1-33 0,1 3-6 0,-1 0-2 15,-4 8-24-15,0-8-4 0,0 8-2 0,5-8 0 16,-5-3-5-16,0 3-1 0,4 4 0 0,-4 4 0 16,0 0 0-16,0 0-1 0,0 0 0 0,-4-8 0 15,4 0-3-15,0 8 0 0,0 0 0 0,0 0 0 16,-9 0-15-16,9 0-3 0,-9-3-1 0,5 6 0 16,-10 1-9-16,6 0 0 0,-6 8 0 0,1-4 8 15,0 3 1-15,0 1 0 0,-5 4 0 0,1-1 0 0,-1 9 10 16,5-1 1-16,-4 1 1 0,3 7 0 0,-3-4-8 15,4 4-1-15,4 0-1 0,-4 1 0 0,0-1-1 16,8 0 0-16,-4-4 0 0,5 1 0 0,-5 3-1 0,9-4 0 16,-4 0 0-16,4 1 0 0,4-9-1 0,1 5-8 15,-1-5 12-15,0 1-4 0,5-5-8 0,-4-3 0 16,3 0 9-16,1-5-9 0,4 5 0 0,1-4 9 16,-1-4-9-16,0 0 0 0,0-4 10 0,5 0-10 15,-1-4 8-15,1 0-8 0,-1-4 0 0,10 0 8 16,-10 0-8-16,5-3 0 0,0-1 17 0,4-4-1 15,-4 1-1-15,0-1 0 0,-4-3-15 0,-1-1 0 16,1-3 8-16,-5-4-8 0,0-1 0 0,5-3 0 16,-5-4 0-16,-4-4 0 0,-1 4 8 0,1-4 0 15,0-4-8-15,-5 0 12 0,1 4-12 0,-5 0 0 16,0 0 0-16,-5 4 0 0,5 8 0 0,-8 3 0 0,-1 1 0 0,0 3 0 16,0 1 0-16,0 7 0 0,1-3 0 0,-1 7 0 15,-4 4-9-15,-5 4 9 0,-4 0-13 0,0 4 5 16,-4 4-40-1,-5 3-8-15,5 5-2 0,-5 0-574 0,1-1-114 0</inkml:trace>
        </inkml:traceGroup>
        <inkml:traceGroup>
          <inkml:annotationXML>
            <emma:emma xmlns:emma="http://www.w3.org/2003/04/emma" version="1.0">
              <emma:interpretation id="{50CB5DF2-774E-4954-98C2-EAFC88E385B5}" emma:medium="tactile" emma:mode="ink">
                <msink:context xmlns:msink="http://schemas.microsoft.com/ink/2010/main" type="inkWord" rotatedBoundingBox="18935,5725 19762,5641 19948,7483 19122,7567"/>
              </emma:interpretation>
              <emma:one-of disjunction-type="recognition" id="oneOf10">
                <emma:interpretation id="interp14" emma:lang="" emma:confidence="1">
                  <emma:literal>?</emma:literal>
                </emma:interpretation>
                <emma:interpretation id="interp15" emma:lang="" emma:confidence="0">
                  <emma:literal>7.</emma:literal>
                </emma:interpretation>
                <emma:interpretation id="interp16" emma:lang="" emma:confidence="0">
                  <emma:literal>X.</emma:literal>
                </emma:interpretation>
                <emma:interpretation id="interp17" emma:lang="" emma:confidence="0">
                  <emma:literal>'.</emma:literal>
                </emma:interpretation>
                <emma:interpretation id="interp18" emma:lang="" emma:confidence="0">
                  <emma:literal>7,</emma:literal>
                </emma:interpretation>
              </emma:one-of>
            </emma:emma>
          </inkml:annotationXML>
          <inkml:trace contextRef="#ctx0" brushRef="#br0" timeOffset="42680.2463">15426 4885 1792 0,'0'0'40'0,"0"-11"8"0,4-1 1 0,-4 0 1 0,5-3-40 0,-1 3-10 16,0-4 0-16,1 5 0 0,4-9 31 0,-1 4 4 15,6 1 1-15,3-5 0 0,5 1-22 0,4-1-4 16,14-3-1-16,-1 3 0 0,5 1-9 0,0-1 0 0,9 1 0 16,-1 3 0-16,-3 5-11 0,-1 3 11 15,0-4-8-15,-4 8 8 0,0 0 0 0,-9 4-8 16,-4 0 8-16,-5 4 0 0,-4 0 0 0,-5 4 0 0,1 4 0 15,-9-5 0-15,0 9 0 0,-1 0 11 0,-3 3-3 16,-1 1 0-16,1-1 16 0,-5 5 4 16,-5 3 0-16,1 0 0 0,4 0 0 0,-9 9 0 0,-4-5 0 0,0 8 0 15,-1 0 14-15,-3 8 3 0,-9-5 1 0,-14 21 0 16,5-9-25-16,-4 1-5 0,-1-4 0 0,-4 3-1 16,9-3-15-16,0 0 11 0,0-1-11 0,4 5 10 15,0-4-10-15,1 3 0 0,3-3-10 0,1 0-698 16,4-8-139-16</inkml:trace>
          <inkml:trace contextRef="#ctx0" brushRef="#br0" timeOffset="42866.5815">15996 6363 2480 0,'0'0'55'0,"0"0"11"0,0 0 2 0,5 12 1 0,-1-4-55 0,-4-8-14 15,-9 11 0-15,9-11-732 16,13 0-150-16</inkml:trace>
        </inkml:traceGroup>
      </inkml:traceGroup>
      <inkml:traceGroup>
        <inkml:annotationXML>
          <emma:emma xmlns:emma="http://www.w3.org/2003/04/emma" version="1.0">
            <emma:interpretation id="{FDCAAB8A-760F-4EC0-B091-63143F7A94FB}" emma:medium="tactile" emma:mode="ink">
              <msink:context xmlns:msink="http://schemas.microsoft.com/ink/2010/main" type="line" rotatedBoundingBox="5025,8439 17674,7205 17876,9275 5227,10510"/>
            </emma:interpretation>
          </emma:emma>
        </inkml:annotationXML>
        <inkml:traceGroup>
          <inkml:annotationXML>
            <emma:emma xmlns:emma="http://www.w3.org/2003/04/emma" version="1.0">
              <emma:interpretation id="{DAB75863-9FF7-4AD1-BAF1-B7009410FCB7}" emma:medium="tactile" emma:mode="ink">
                <msink:context xmlns:msink="http://schemas.microsoft.com/ink/2010/main" type="inkWord" rotatedBoundingBox="5043,8627 10462,8098 10646,9981 5227,1051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7064.3837">3506 7631 1677 0,'4'-8'36'0,"5"-8"8"0,4 5 2 0,-4-5 2 0,8 0-38 0,-4 5-10 16,5-1 0-16,-5 4 0 0,0 0 21 0,-4 5 3 16,4-1 0-16,-8 4 0 0,-1 11-6 0,-4 5-1 15,4 3 0-15,1 9 0 0,-10 11-2 0,1 4-1 16,0 0 0-16,-1 3 0 0,1 5 8 0,-1 0 2 0,5-1 0 0,-4 9 0 16,4 3-7-16,-4 1-1 0,4-5 0 15,-5 5 0-15,5-5-2 0,5-3-1 0,-5-5 0 0,4-3 0 16,-4 4 0-16,4-12 0 0,1-8 0 0,-1 0 0 15,-4-7 22-15,0-1 4 0,0 0 1 0,0-7 0 16,0-4-27-16,0-4-5 0,0-1 0 0,0-7-8 16,0 0 15-16,0 0-4 0,0 0-1 0,0 0 0 15,0 0-10-15,0 0 12 0,-4-4-12 0,-1-7 12 16,1 3-12-16,0-4 8 0,4-3-8 0,0 3 8 16,0-8-8-16,4 1 0 0,0-1 0 0,10-7 0 15,-6 0 0-15,6-8 0 0,3-4 0 0,1-4 0 16,4 4 0-16,4 0-9 0,0-4 9 0,5 8 0 15,4 0-13-15,0 0 4 0,0 7 1 0,-4 5 0 16,4 3 8-16,0 9-13 0,-4 3 5 0,-5 4 8 16,1 4-10-16,-1 4 10 0,-9 4 0 0,-3 3-9 0,-6 5 9 0,1 4 0 15,-9-1 0-15,0 4-8 0,-4 5 8 0,-9-1 0 16,-5 4 10-16,-4 0-10 0,-4 5 12 0,-5-1-3 16,-4-4-1-16,0 4 0 0,0-4-8 0,0 0 8 15,0-3-8-15,-5-1 8 0,5-4-21 0,4-3-5 16,1-5-1-16,3-3 0 15,1 0-143-15,4-4-29 0</inkml:trace>
          <inkml:trace contextRef="#ctx0" brushRef="#br0" timeOffset="47534.2538">4717 8165 1810 0,'0'0'40'0,"0"0"8"0,0 0 1 0,0 0 3 0,-5-8-42 0,1 4-10 0,-1 0 0 0,5 4 0 16,-4-4 50-16,4 4 8 0,-9 0 2 0,5 0 0 15,4 0-60-15,-13 4-14 0,4 0-2 0,-4 4 0 16,4 4 26-16,-4-4 5 0,0 7 1 0,-5 1 0 15,5-1-28-15,0 5-4 0,0-1-2 0,-1 9 0 0,1 3 18 16,0-4 0-16,0 0-8 0,4 1 8 16,9-1 0-16,-4-4 0 0,4 1 0 0,4-5 0 0,5-7 0 0,0 4 0 15,4-9-8-15,-4 1 8 0,8-4 0 0,-4-4-10 16,1-4 10-16,3-4-8 0,1 1 8 0,-1-9 0 16,5-3 0-16,-4-1-8 0,4-3 8 0,-5-1 0 15,1 1 0-15,-5-4 0 0,0-1 20 0,-4-3-1 16,0 0 0-16,-1-4 0 0,1-4 9 0,-4 4 3 15,3-4 0-15,-3 4 0 0,-1-4-14 0,0 0-2 16,5 0-1-16,0 0 0 0,-5 3-14 0,5 1 0 16,4 8 8-16,-4 0-8 0,-5 7 0 0,5 1 0 15,4 3 0-15,-8 4 0 0,-1 5-15 0,-4 7 1 16,0 0 0-16,0 0 0 16,0 0-46-16,0 11-10 0,-4 1-2 0,-1 4 0 15,1 3-94-15,0 1-19 0,-18 26-4 0,9-14-1 0</inkml:trace>
          <inkml:trace contextRef="#ctx0" brushRef="#br0" timeOffset="46004.9036">1838 8188 403 0,'-17'-7'36'0,"17"7"-36"16,0-8 0-16,4 4 0 0,5-4 139 0,0 0 21 16,-14 4 4-16,1-3 0 0,4-1-76 0,0 8-16 15,0 0-4-15,0 0 0 0,0 0-49 0,0-4-11 16,4 0-8-16,-4 4 12 0,-8-4-12 0,8 4 0 15,0 0 0-15,0 0 0 0,0 0 0 0,0 0 0 16,0 0 0-16,4 8 0 0,14-4 18 0,-10-4 2 16,-8 0 0-16,0 0 0 0,0 0-20 0,0 0 0 15,0 0 8-15,0 0-8 0,0 0 24 0,0 0 2 16,0 0 0-16,0 0 0 0,-8 0 2 0,8 0 0 16,0 0 0-16,0 0 0 0,-14 0-20 0,14 0-8 0,0 0 8 0,0 0-8 15,14 0 8-15,-6 0-8 0,-8 0 8 0,0 0-8 16,9 0 0-16,-9 0 0 0,0 0 0 0,0 0 0 15,0 0 0-15,0 0 0 0,0 0 0 0,0 0 0 16,-9 0 0-16,9 0 0 0,0 0 0 0,0 0 0 16,-13-4 0-16,13 4 0 0,9-4 0 0,-9 4 0 15,0 0 0-15,0 0 0 0,0 0 0 0,0 0 0 16,18 0-9-16,-10 0 9 0,-8 0 0 0,0 0 0 16,0 0 0-16,0 0 0 0,0 0 0 0,0 0 0 15,0 0 0-15,0 0 0 0,0 0 0 0,0 0 0 0,-13-4-8 16,13 4 8-16,0 0 0 0,0 0 0 0,0 0 0 0,0 0 0 15,0 0 12-15,0 0-3 0,0 0-9 0,0 0 0 16,0 0 0-16,0 0 0 0,0 0 0 0,0 0 0 16,0 0 0-16,0 0 0 0,0 0 0 0,0 0 12 15,0 0-2-15,0 0 0 0,0 0-10 0,0 12 0 16,-4 3 0-16,-1 5 0 0,-3-1 12 0,3 9 0 16,5 7 0-16,-9 4 0 0,1 4-2 0,-5 3 0 15,13-3 0-15,-5 4 0 0,-8-4 2 0,4 0 1 16,0 0 0-16,5 0 0 0,4-4 5 0,-4 0 1 15,-9-4 0-15,4 0 0 0,4 0-11 0,-3-4-8 16,-6-3 12-16,1-1-12 0,0-4 10 0,4-3-10 16,1-1 8-16,3-3-8 0,1-1 0 0,-1-7 0 15,1 0 0-15,0 0 0 0,-1-8 0 0,5 0 0 0,0 0 0 16,0 0 0-16,0 0 0 0,0 0 0 0,0 0 0 16,0 0 0-16,5-8 0 0,3-4 0 0,-8 1 0 0,5-5 0 15,4 0 0-15,-1 1 0 0,-8-1 0 0,5-3 0 16,-1-9 0-16,0 1 8 0,10 0-8 0,-1-4 0 15,-13-1 0-15,4-3 0 0,9 0 8 0,-4-4-8 16,-9 0 0-16,5 0 0 0,3-4 0 0,5 0 0 16,-8-3 0-16,4 7 0 0,-1-4 0 0,1 4 0 15,9-4 0-15,-5 4 0 0,-9 4-10 0,9 0 10 16,18 0-12-16,-13 3 12 0,-14 5-13 0,5 0 5 16,4 3-20-16,-4 9-4 0,4-5-1 15,-4 12 0-15,-14-3 25 0,5 11 8 0,18 0 0 0,-5 11 0 16,5 1-10-16,-5 8 10 0,0 7-8 0,9 4 8 0,4 4 0 0,-4 4-8 15,-9 8 8-15,0 4 0 0,1-1 0 0,-6 1-8 16,1 0 8-16,0 0 0 0,0-1 0 0,-1-7-8 16,-3-4 8-16,4-4 0 0,-5-4 0 0,-4-7 0 15,4-5 0-15,-4-3 0 0,0-4 0 0,0-1 0 16,0-11 0-16,0 0 0 0,14 4 0 0,-14-4 11 16,0 0-11-16,0 0 12 0,0-8 4 0,8 1 2 15,-3-5 0-15,3-8 0 0,1 1 2 0,0-4 0 16,4-5 0-16,-4-7 0 0,0-4 19 0,0 0 4 15,4-8 1-15,0-7 0 0,0 3-5 0,0-7-1 16,5 3 0-16,-1 4 0 0,14 1-17 0,-13 3-3 16,-10 4-1-16,1 4 0 0,0 8-17 0,4 3 0 15,0 1 0-15,0 11 0 16,-4 1-36-16,-4 3-4 0,-1 0 0 0,5 9-873 0</inkml:trace>
          <inkml:trace contextRef="#ctx0" brushRef="#br0" timeOffset="46484.6435">3014 8337 806 0,'0'0'72'0,"0"0"-58"16,-4-12-14-16,-5 4 0 0,5 0 178 0,-1 4 33 16,5 4 6-16,0 0 2 0,-4-7-129 0,4 7-26 15,0 0-4-15,0 0-2 0,0 0-43 0,0 0-15 16,-9-4 9-16,9 4-9 0,0 0 0 0,-9 4 0 16,1 3 0-16,-1 5 0 0,4-4 0 0,-3 7 0 15,3 5 0-15,-3 3 0 0,3-3 0 0,1 7 0 16,-1 4 0-16,1-3 0 0,-5 3 0 0,5 0 0 15,4-4 0-15,-5-3 0 0,10-1 0 0,-5-3 0 16,0-1 0-16,4 1 0 0,5-5 0 0,-5-3 0 16,-4-12 0-16,0 0 0 0,9 8 0 0,-9-8 12 15,0 0-4-15,13-4 0 0,5-4-8 0,4-4 0 16,-9-3 0-16,9-5-11 0,-5-3 11 0,1-4 0 0,8-1 0 16,-8-7 0-16,-1-4 10 0,1 0-2 0,4 0-8 15,-9-4 12-15,-4-4 4 0,0 5 0 0,-5 3 0 0,-4 0 0 16,9 3-7-16,-9 9-1 0,0 4 0 0,-9 3 0 15,0 5 12-15,0 3 3 0,-8 4 0 0,-5 12 0 16,0 4-35-16,0 4-6 0,-4 3-2 0,-5 9 0 16,0 7-83-1,-4 0-17-15,0 4-3 0</inkml:trace>
          <inkml:trace contextRef="#ctx0" brushRef="#br0" timeOffset="48458.8718">4804 7939 842 0,'0'0'37'0,"-4"-4"8"0,0-4-36 0,-1 4-9 0,1-8 0 0,-5 9 0 16,5-5 114-16,-5 0 21 0,4 0 4 0,-3 4 1 0,3-4-52 0,1 1-11 15,-1-1-1-15,1 0-1 16,4 8-25-16,0 0-5 0,0 0-1 0,-4-4 0 15,4 4-20-15,0 0-4 0,0 0 0 0,0 0-1 0,0 0-9 16,0 0-2-16,0 0 0 0,0 0 0 0,0 0 0 16,-9 0-8-16,5 8 12 0,-5-4-4 15,0 4 8-15,-4-1 2 0,0 5 0 0,-5 0 0 0,5 3 10 16,0 5 1-16,-5-1 1 0,5 5 0 0,4-1-2 16,1 1 0-16,-1 3 0 0,4 0 0 0,-3 4-3 15,3-3-1-15,5-1 0 0,0 4 0 0,0-3-14 0,5-1-10 16,-1 4 12-16,0-4-12 0,1 1 9 0,4 3-9 15,-5-8 0-15,9 1 9 0,-4 3-9 0,0-4 10 16,-1 1-10-16,6-5 10 0,-6 1 1 0,1-1 0 16,4-7 0-16,-4 4 0 0,0-1-11 0,-5-7 10 15,5 0-10-15,-9-8 10 0,0 0-10 0,13 8 10 16,-4-5-10-16,4 1 10 0,5-4-10 0,-5-4 0 16,4 1 9-16,1-1-9 0,-1-8 0 0,1 4 0 15,4-4 0-15,-5 5 8 0,5-9-8 0,-4 0 0 16,0 1 0-16,-1-5 0 0,1-3 0 0,-1-4 0 15,-4 3 0-15,0-3 0 0,-4 0 0 0,4-1 0 0,-4-3 0 16,-4-4 8-16,-1 4-8 0,0-4 0 0,1 4 8 16,-5-5-8-16,0-3 19 0,0 4-1 0,-5 0 0 0,1 4 0 15,0 0-18-15,-1 4 0 0,1 7 0 0,-5 1 0 16,0-1 0-16,5 4 10 0,-9 1 0 0,8 3 0 16,-3 4-10-16,-6 1 0 0,6 3 0 0,-1 4-11 15,-4-4 11-15,4 8 0 0,-4-4-9 0,0 4 9 16,-5 3-16-16,0 1 0 0,1 0 1 0,-1 4 0 15,-4 3-41-15,1 1-8 16,3-1-1-16,-8 5-615 0,4 3-122 0</inkml:trace>
          <inkml:trace contextRef="#ctx0" brushRef="#br0" timeOffset="49072.8998">5884 7970 1465 0,'-14'-16'64'0,"10"12"15"0,0-3-63 0,-5-5-16 0,0 4 0 0,0-4 0 16,-4 5 80-16,4-5 12 0,-4 4 4 0,0-4 0 16,4 5-55-16,-4 3-10 0,0 0-3 0,4 4 0 15,-4 0-28-15,0-4 0 0,4 8 0 0,0 0 0 16,-4 4 0-16,0 7 0 0,0 1 0 0,0 3 0 15,-1 5 0-15,-3 3 0 0,4 4 0 0,0 4 0 16,-1 4-12-16,6-4 12 0,-1-3-12 0,0 3 12 16,5-4 0-16,-1-4 0 0,10-3 0 0,-5-5 0 15,4-3 0-15,1-9 0 0,3 1 0 0,-8-8 0 16,0 0 0-16,18-8 0 0,-5 1 0 0,5-13 0 16,-1-3 9-16,5-5 3 0,0-3 0 0,4-4 0 0,-4-4 12 15,5-4 2-15,-1 0 1 0,0-3 0 0,1-5 0 16,-6-4 0-16,-3-7 0 0,0 3 0 0,3-3 9 15,-3 0 1-15,0-5 1 0,-1 5 0 0,1 0-38 0,-5-1 0 16,4 5 0-16,-3 3 0 0,-1 8 12 0,0 0-3 16,0 8 0-16,-4 8 0 0,0 8-9 0,-5 7 8 15,0 1-8-15,-4 15 8 0,0 0 0 0,0 0 0 16,-4 19 0-16,0 12 0 0,-10 4-8 0,1 8 0 16,0 8 0-16,-4 8 0 0,-5 3 0 0,4 8 0 15,1 4 0-15,-1 8 0 0,0 0 0 0,1 0 0 16,-1-4 0-16,-4 0 0 15,9-4-52-15,-4-4-2 0,8 0-1 0,0-7-599 16,0-1-120-16</inkml:trace>
          <inkml:trace contextRef="#ctx0" brushRef="#br0" timeOffset="49513.5449">6436 7654 1555 0,'0'0'138'0,"-8"4"-110"0,-1 0-28 0,0 8 0 16,-4 3 112-16,4 9 16 0,0-1 4 0,1 0 1 16,-1 5-62-16,0 3-13 0,5-8-2 0,-1 5-1 0,5-5-38 0,0 0-7 15,0 1-2-15,0-5 0 0,5-3-8 0,-1-4 0 16,0-1 9-16,5-3-9 0,0-4 0 0,4-4 8 16,0 0-8-16,0-4 0 0,5-4 0 0,4-3 8 15,0-5-8-15,0-4 0 0,0 1 0 0,4-4 0 16,5-1 0-16,4-3 0 0,0 0 0 0,4 3 8 15,-3 1-8-15,-6 3 0 0,10 1 0 0,-10 7 8 16,1 8-8-16,-5 4 0 0,-4 12 0 0,0 3 8 16,0 1-8-16,-4 11 0 0,-1 5 0 0,1 7 0 15,-5 0 0-15,-4 11 0 0,-5 5 0 0,1 7 0 16,-5 5 0-16,-5 3 0 0,-4 0 0 0,1-4 9 16,-5-3-9-16,-5-5 0 0,0 1 9 0,-4-5-9 15,-4-3 0-15,-5 0 9 0,-4-5 28 0,0-3 6 16,-9-8 1-16,9-3 0 0,-4-9-19 0,4-3-3 15,-5-9-1-15,5-3 0 0,4-4 32 0,1-4 7 16,-1-4 0-16,5-8 1 0,-1-3-21 0,14-5-4 16,0 1 0-16,9-12-1 0,-1 3-27 0,14-11-8 0,4 0 0 15,9-8 0 1,13 1-18-16,13-9-10 0,5-3-3 0,9 3 0 16,3 0-153-16,10-3-32 0,0 3-5 0</inkml:trace>
        </inkml:traceGroup>
        <inkml:traceGroup>
          <inkml:annotationXML>
            <emma:emma xmlns:emma="http://www.w3.org/2003/04/emma" version="1.0">
              <emma:interpretation id="{BD09EBB8-FFE8-4F0D-BAB5-01220B3B7A10}" emma:medium="tactile" emma:mode="ink">
                <msink:context xmlns:msink="http://schemas.microsoft.com/ink/2010/main" type="inkWord" rotatedBoundingBox="12444,7715 17674,7205 17871,9224 12641,973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656.6689">9148 7533 403 0,'0'0'36'0,"0"0"-36"16,0 0 0-16,0 0 0 0,13 4 196 0,-4-4 33 16,4 4 7-16,4-8 0 0,5 0-88 0,-4-4-19 15,-5-3-3-15,5-5-1 0,3 1-41 0,6-9-9 16,3 1-2-16,-3-1 0 0,4-3-31 0,-1-4-6 15,-3 4-2-15,-1-5 0 0,0 5-18 0,-4-4-3 16,-9-4-1-16,5 0 0 0,-1 0-12 0,-3-4 8 16,-1 0-8-16,-4-4 0 0,-1 4 8 0,-3-4-8 15,-1 0 0-15,-4 0 9 0,4-4-9 0,-4 8 0 16,5-4 0-16,-5 4 0 0,0 4 0 0,0 4 0 16,0 8 0-16,0 3 0 0,0 1 0 0,0 7 0 15,-5 0 0-15,5 4 0 0,0 8 0 0,0 0 0 16,-13 0 0-16,0 8 0 0,0 4 0 0,0 0 0 15,0 7 0-15,-1 4 0 0,6 1-9 0,-5 7 9 16,-1 4 0-16,6 4 0 0,-1 8 0 0,4 4 0 16,-3-1 0-16,3 9 0 0,-3 3 9 0,-1 8 9 15,0-3 2-15,0 7 0 0,0-4 5 0,-4 4 2 16,-4 0 0-16,-1 4 0 0,1 0-7 0,-5-4-2 0,-5 0 0 16,5-3 0-16,5-9 19 0,4-4 4 0,-9 1 1 15,4-4 0-15,-4-5-24 0,0-7-5 0,5 0-1 0,-5-8 0 16,4-4-4-16,5-3 0 0,0-5-8 0,4-11 12 15,0 3-4-15,1-7-8 0,-1-4 11 0,9-4-11 16,0 0 10-16,-5-8-10 0,1-3 8 0,4-5-8 16,0-4 8-16,0-3-8 0,4 4 0 0,1-5 8 15,4 1-8-15,-1-1 0 0,1-3 0 0,4 4 0 16,-4-5 0-16,4 5 0 0,0-4 0 0,9 3 8 16,0-3-8-16,5 0 0 0,-5-8 0 0,4-1 0 15,5 1-14-15,4-4 2 0,4 4 0 0,1-4 0 0,-1-4-3 16,5 4 0-16,-4-3 0 0,3-1 0 15,6 0-9-15,-1 4-1 0,0 0-1 0,5 8 0 16,-5 7 10-16,0 5 1 0,1 3 1 0,-10 0 0 0,-4 9 14 0,-8-1 0 16,-6 8-10-16,-3 0 10 0,-18 0 0 0,9 12-11 15,-5-1 11-15,-8 9-8 0,-14-1 8 0,-4 9 0 16,-8 3 0-16,-10 0 0 0,1 0 8 0,-10 0 3 16,1 4 1-16,-5 1 0 0,10-1-12 0,-6-4 0 15,5-4 0-15,1 0 0 0,3 1 20 0,5-9 0 16,4-3-1-16,1-5 0 0,-1-3-19 0,9 0 0 15,9-4 0-15,4 0 0 0,0-4 0 0,9 0 0 16,0 0 0-16,0 0 0 0,9 0 0 0,4-4 0 16,0 4 0-16,5 0 0 0,8 0 10 0,1 4-2 15,-1 0 0-15,5 0 0 0,-1 7-8 0,1 1 10 0,0 0-10 16,-1-1 10-16,5 5-10 0,-4-4 10 0,4 3-10 0,0-3 10 31,0 4-118-31,1-5-23 0,3-3-5 0,-4 4 0 0</inkml:trace>
          <inkml:trace contextRef="#ctx0" brushRef="#br0" timeOffset="51046.8466">10525 7451 1958 0,'9'-7'174'0,"0"-1"-139"16,0 4-35-16,-1-4 0 0,6 8 104 0,-1 0 13 15,0 4 3-15,0 0 1 0,-9 8-66 0,10 3-14 16,-6 5-2-16,6-1-1 0,-6 5-27 0,-3-1-11 16,-1 8 8-16,0 0-8 0,-4 4 8 0,0-3-8 15,-4 3 8-15,0-4-8 0,-1 0 9 0,-3-4-9 16,-1 1 10-16,0-9-10 0,-4-3 13 0,4-1-3 16,0-3-1-16,0-4 0 0,5 0 2 0,4-8 0 15,0 0 0-15,0 0 0 0,0 0 2 0,-4-8 1 16,-1-4 0-16,10 0 0 0,-1-7 0 0,5-1 0 15,4-3 0-15,5-4 0 0,-5-4-6 0,4-4 0 16,5-1-8-16,5 5 12 0,-1-4-12 0,5 0 9 16,-1 4-9-16,-3 0 8 0,-5 7-8 0,-1 5 0 15,1-1 0-15,0 5 0 0,-13 7 0 0,4 8 0 16,0 0 0-16,1 8 8 0,-6 3-8 0,1 9 0 0,-4-1 0 16,3 9 0-16,-3-5-13 0,-1 4 1 0,0 5 1 15,-4 3 0 1,0 0-137-16,0 0-27 0,-4-4-5 0</inkml:trace>
          <inkml:trace contextRef="#ctx0" brushRef="#br0" timeOffset="51378.4963">11587 7377 1958 0,'0'0'174'0,"0"0"-139"16,-4-4-35-16,4 4 0 0,0 0 83 0,0 0 9 15,0 0 3-15,-9 8 0 0,0 4-61 0,0 3-12 16,-8 5-2-16,4 7-1 0,-1 1-19 0,1-1 0 16,0 4 0-16,0-4 0 0,4 1 0 0,0 3 0 15,5-4 0-15,0-3 0 0,4-1 0 0,4-7 0 16,0-5 0-16,5 1 0 0,-4-4 0 0,8-4 0 16,0-1 0-16,4-3 0 0,1-7 0 0,-5-5 0 15,5-4 0-15,-1 5 0 0,-4-5 8 0,1 1-8 16,-1-5 9-16,-5 1-9 0,1-5 24 0,0 5-2 15,0-1 0-15,-5-3 0 0,1-1 14 0,-1 5 4 16,-8-1 0-16,4 1 0 0,-5-1 1 0,-4 1 1 16,1-1 0-16,-1 9 0 0,-9-1-27 0,5 4-6 15,-9 0-1-15,0 8 0 16,0 0-73-16,-4 4-15 0,4 4-4 0,-9 0-1072 0</inkml:trace>
          <inkml:trace contextRef="#ctx0" brushRef="#br0" timeOffset="51860.1892">12083 7295 2134 0,'0'0'95'0,"0"0"19"0,-5-7-91 0,1-1-23 16,4 8 0-16,0 0 0 0,-9 11 67 0,0 1 9 15,1 4 1-15,-1 7 1 0,-4 1-42 0,4 3-8 16,0 8-1-16,5-4-1 0,-5 0-26 0,9-3 0 16,-4-1 0-16,4 4 0 0,4-7 0 0,0-1 8 15,1-7-8-15,-1-1 0 0,5 1 0 0,4-5 0 16,-4-7 0-16,4 0 0 0,0-4 0 0,5-4 0 16,-5-3-14-16,4-1 5 15,1-4-19-15,0-4-3 0,-1 1-1 0,1-5 0 0,-1 1 52 0,-4-5 9 16,1-3 3-16,-1 0 0 0,4-4-32 0,-4 3 0 15,-4 1 0-15,0 8 0 0,4 3 24 0,-4 4-2 16,0 1 0-16,-5 7 0 0,-4 4-6 0,0 0 0 16,4 11-1-16,1 5 0 0,-5 7-15 0,4 1 0 15,-4 3 0-15,5 8 0 0,-1-4 0 0,0 1 0 16,5-5 0-16,0 0 0 0,0-3 0 0,4-9 8 16,-4-3-8-16,8 0 0 0,1-9 20 0,-1-3 2 0,5-3 0 15,0-5 0-15,0-4-22 0,0 0-10 0,0-3 1 16,0-5 0-16,-5 5 25 0,1-13 6 0,0 1 1 0,-5-4 0 15,0 0-11-15,0-1-3 0,0-3 0 0,-4-4 0 16,4 8-9-16,0-4 0 0,-4 4 0 0,4 0 0 31,0 3-101-31,-4 5-23 0,4 3-4 0,-4 5-983 0</inkml:trace>
          <inkml:trace contextRef="#ctx0" brushRef="#br0" timeOffset="52404.2074">13482 7073 1796 0,'0'0'40'0,"0"0"8"0,0 0 1 0,0 0 1 0,0 0-40 0,0 0-10 0,0 0 0 0,0 0 0 15,-8 0 17-15,-6 0 2 0,-3 4 0 0,-1 0 0 16,1 0 8-16,-5 4 1 0,0-1 1 0,0 5 0 16,0 0 7-16,4-1 0 0,5 5 1 0,-4-4 0 15,-1 3-12-15,5 1-2 0,4 0-1 0,0 3 0 16,1-3-22-16,-1-1 8 0,5 1-8 0,-1-4 0 16,5 3 0-16,0-3 0 0,0 7 0 0,5-7 0 15,3 0 0-15,1-1 0 0,4 1 0 0,5 0-8 16,-1 3 8-16,5 1 0 0,-4-4 0 0,8 3 0 15,-4-3 0-15,4 4 0 0,1 3 0 0,3 1 11 16,-3-5 32-16,-5 5 6 0,-5-5 2 0,-4 9 0 0,1-1 36 16,-6 4 7-16,-3-3 2 0,-5-1 0 0,-5-3-52 15,-3 3-9-15,-10 0-3 0,0 1 0 0,-8-1 0 0,-5 1 0 16,-4 3 0-16,0 0 0 16,0-3-76-16,-4 3-16 0,-1-4-4 0,-4 1-771 15,0-1-154-15</inkml:trace>
          <inkml:trace contextRef="#ctx0" brushRef="#br0" timeOffset="76436.8743">14184 6730 288 0,'-4'-16'12'0,"-1"12"4"0,5-7-16 0,0 3 0 16,0 0 0-16,0-4 0 0,0 1 250 0,0-1 47 15,0 4 10-15,0 0 1 0,0 4-143 0,0 4-29 16,0 0-5-16,0 0-2 0,0 0-35 0,0 0-7 0,0 0-2 0,0 0 0 16,9 12-26-16,-4 8-6 0,-1-1-1 15,0 5 0-15,-4 7-16 0,0 0-4 0,0 8-1 0,-4 4 0 16,0 0-15-16,-5 0-4 0,0 3 0 0,0 1 0 16,-4 0-12-16,0 0 0 0,0 0 8 0,0-4-8 15,0 3-14-15,4-7-6 0,-4-4 0 0,4 1-1 16,4-9-171-1,1 0-33-15,0 12-7 0,8-15-2 0</inkml:trace>
          <inkml:trace contextRef="#ctx0" brushRef="#br0" timeOffset="76620.9666">14180 8075 2199 0,'0'0'48'0,"-5"8"11"0,1-4 1 0,4-4 2 0,0 0-50 0,0 0-12 16,0 0 0-16,0 8 0 0,0-8 27 0,0 0 2 16,0 0 1-16,9 8 0 0,0-8-30 0,-1 3-18 15,6-3 2-15,-6-3-995 0</inkml:trace>
        </inkml:traceGroup>
      </inkml:traceGroup>
    </inkml:traceGroup>
    <inkml:traceGroup>
      <inkml:annotationXML>
        <emma:emma xmlns:emma="http://www.w3.org/2003/04/emma" version="1.0">
          <emma:interpretation id="{B150B89C-D37A-4281-AD7B-170CA2AC8655}" emma:medium="tactile" emma:mode="ink">
            <msink:context xmlns:msink="http://schemas.microsoft.com/ink/2010/main" type="paragraph" rotatedBoundingBox="2618,11723 19372,9982 19600,12168 2845,13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39D830-AC55-4E03-8B01-A735EA90B27C}" emma:medium="tactile" emma:mode="ink">
              <msink:context xmlns:msink="http://schemas.microsoft.com/ink/2010/main" type="line" rotatedBoundingBox="2618,11723 19372,9982 19600,12168 2845,13909"/>
            </emma:interpretation>
          </emma:emma>
        </inkml:annotationXML>
        <inkml:traceGroup>
          <inkml:annotationXML>
            <emma:emma xmlns:emma="http://www.w3.org/2003/04/emma" version="1.0">
              <emma:interpretation id="{41A1E0B0-514F-4FF2-A8F1-97EA26997351}" emma:medium="tactile" emma:mode="ink">
                <msink:context xmlns:msink="http://schemas.microsoft.com/ink/2010/main" type="inkWord" rotatedBoundingBox="2626,11797 4250,11628 4405,13127 2781,1329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971.5091">-838 10844 1004 0,'0'0'44'16,"0"0"10"-16,0 0-43 0,0 0-11 0,0 0 0 0,0 0 0 0,0 0 93 0,0 0 17 16,0 0 3-16,0 0 1 0,0 0-32 0,0 0-6 15,0 0-2-15,0 0 0 0,0 0-27 0,0 0-6 16,0 0-1-16,18-8 0 0,4 4-12 16,4-3-2-16,5-1-1 0,8-4 0 0,5 4 5 0,4-3 1 15,1-5 0-15,3 4 0 0,10-7-19 0,-1 3-3 16,1 1-1-16,-1-1 0 0,0 0-8 0,-8 1-14 15,8 3 3-15,-8-3 1 16,-9 3-34-16,0 0-6 0,-9 0-2 0,-4 9 0 16,-5 3-96-16,-8 0-20 0</inkml:trace>
          <inkml:trace contextRef="#ctx0" brushRef="#br0" timeOffset="53572.1642">-250 10735 518 0,'0'0'46'0,"0"0"-37"0,0 0-9 0,5-4 0 16,-10-4 97-16,1 4 18 0,4-3 3 0,0 3 1 16,-5-4-19-16,5 4-3 0,0-4-1 0,-4 0 0 15,4 1-9-15,0-5-3 0,0 4 0 0,4 0 0 16,1 0-16-16,-1 1-3 0,9-1-1 0,-13 0 0 15,9 0-22-15,-5 0-5 0,1 5-1 0,-5 3 0 16,0 0-13-16,0 0-3 0,9 0-1 0,-9 0 0 16,8 15-8-16,-8 5-2 0,0 7 0 0,-4 12 0 15,-5 8 9-15,0 7 2 0,5 13 0 0,-5 7 0 0,-4-4 16 0,0 0 3 16,0-4 1-16,0 1 0 0,4-1-11 16,0-4-1-16,5 1-1 0,-9-12 0 0,4 3-14 15,0-3-2-15,5-4-1 0,-1-8 0 0,5-4-10 0,-4-4-16 16,-1-8 4-16,1 8 1 15,4-3-70-15,-4-9-15 0,-1-7-2 0,5-4-854 16</inkml:trace>
          <inkml:trace contextRef="#ctx0" brushRef="#br0" timeOffset="54390.8377">-781 11936 633 0,'0'0'56'0,"0"0"-44"15,0-12-12-15,0 5 0 0,5-1 168 0,-1 0 31 16,0 0 6-16,5 0 2 0,0 1-105 0,0 3-21 15,0 0-4-15,-1 0-1 0,5 0-28 0,-4 4-7 16,9 0-1-16,-9 0 0 0,8 0-14 0,1 4-3 16,4-4-1-16,4 4 0 0,0 0-14 0,9 0-8 15,-4-1 8-15,9-3-8 0,-5-3 0 0,4-1 0 16,14-4-10-16,-5-4-547 16,0 0-110-16</inkml:trace>
          <inkml:trace contextRef="#ctx0" brushRef="#br0" timeOffset="54893.2957">729 11187 1137 0,'8'-15'50'0,"-3"7"11"0,3 4-49 0,6-4-12 16,-14 0 0-16,8 1 0 0,-3 3 57 0,-5 4 9 15,0 0 2-15,0 0 0 0,0 0-4 0,0 0-1 16,0 0 0-16,-13 8 0 0,-5-1-39 0,5 5-8 15,-5 0-2-15,1 7 0 0,-10-3-6 0,6-1-8 16,-1 5 11-16,0-1-11 0,0 5 32 0,0-5 0 16,13 5 0-16,-4-5 0 0,4 5-12 0,0-1-4 15,1 0 0-15,-1-3 0 0,9-1-16 0,0-3 10 16,4 4-10-16,-4-5 8 0,9-3-8 0,-5-4 0 16,5 3 0-16,4 1 0 0,0-4 0 0,5 4 0 15,-1-1-11-15,5-3 11 0,0 0 0 0,0 0 0 16,9 3 0-16,-9-3 0 0,-4 4 0 0,3-1 0 15,1 1 8-15,-4 0-8 0,-5 3 14 0,-4 1-2 16,-5-4 0-16,1 7 0 0,-5-3 32 0,0-1 7 0,-5 5 1 16,-4 3 0-16,-4-3-8 0,0-1 0 0,-4 1-1 15,-5-1 0-15,-5 1-27 0,5-1-6 0,0 1-1 16,-4-1 0 0,-5 1-46-16,9-5-10 0,5 1-1 0,-5 0-920 0</inkml:trace>
        </inkml:traceGroup>
        <inkml:traceGroup>
          <inkml:annotationXML>
            <emma:emma xmlns:emma="http://www.w3.org/2003/04/emma" version="1.0">
              <emma:interpretation id="{F27602B7-EB04-466A-B67A-59E3B2C9933F}" emma:medium="tactile" emma:mode="ink">
                <msink:context xmlns:msink="http://schemas.microsoft.com/ink/2010/main" type="inkWord" rotatedBoundingBox="7743,11191 11182,10833 11332,12272 7892,1262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258.889">4550 10361 1630 0,'0'-12'36'0,"0"0"7"15,-5-3 1-15,5-1 3 0,5 0-38 0,-1 1-9 0,-4-1 0 0,5 4 0 0,-1 1 39 0,0-5 5 16,1 4 2-16,-1 1 0 0,-4 3-30 0,0 0-7 16,0 8-1-16,0 0 0 0,0 0 6 0,0 0 1 15,0 0 0-15,0 0 0 0,0 0-3 0,0 0 0 16,5 12 0-16,-5 3 0 0,-5 9-2 0,1 7-1 16,-5 4 0-16,0 8 0 0,0 4 9 0,1 4 2 15,-6-1 0-15,1 5 0 0,9 3 0 0,-9 1 1 16,0-1 0-16,-1 1 0 0,1-1-9 0,5 1-3 15,-6-8 0-15,1-1 0 0,0-3 19 0,-5-4 4 16,14-4 1-16,-5-8 0 0,5-4-17 0,0-3-4 16,-1-1-1-16,1-7 0 0,4-4-2 0,-5-1 0 15,1-3 0-15,4-8 0 0,0 0-9 0,0 0 8 16,0 0-8-16,0 0 8 0,0 0-8 0,0 0 10 16,-4-8-10-16,-1 0 10 0,-4-3-10 0,5-5 0 15,4-3 0-15,0-5 8 0,4-3-8 0,-4-8 10 16,-4-4-10-16,4-4 10 0,4-4-10 0,1-4 0 0,-5 1-10 15,0-5 10-15,4-3 0 0,1 3 18 0,3 0-2 0,-3 5-1 16,-1-5-15-16,5 1 0 0,0 3-12 0,4 4 12 16,-4 0-14-16,8 8 4 0,1 0 1 0,-1 8 0 15,1 4 9-15,-1 3-10 0,1 5 10 0,-1 7-10 16,1 0 10-16,4 5 0 0,-13 7-9 0,8 0 9 16,1 11 0-16,-1-3-9 0,-3 8 9 0,3 7 0 15,1 4-11-15,-1 12 11 0,-4 4-10 0,1 8 10 16,-1 4-8-16,0 7 8 0,-4 4 0 0,-5 5-9 15,5 3 9-15,-5 4 0 0,1-4 0 0,3-4 0 16,-3-8 0-16,4-7 0 0,-9-8 0 0,8-4-8 16,-8-8 8-16,5 0 0 0,-1-8 0 0,0-7 8 0,-4-1-8 15,5-7 0-15,-5-12 0 0,0 0 0 0,9 8 0 0,-9-8 0 16,0 0 8-16,8-4-8 0,6-4 11 0,-1-4-3 16,-5 1 0-16,6-9 0 0,-6-7 8 0,6-1 2 15,-1-7 0-15,0-4 0 0,-4-4 14 0,8-11 2 16,-4-1 1-16,1-7 0 0,3-4-5 0,1-5-1 15,-1 5 0-15,1 0 0 0,4-1-17 0,0-3-3 16,0 4-1-16,-1 4 0 0,1 3 5 0,0 4 1 16,-4 1 0-16,-1 7 0 15,-3 0-38-15,-1 12-8 0,0 0-2 0,0 12 0 16,0 3-64-16,0 1-13 0,-4 7-2 0,4 4-587 16,1 4-116-16</inkml:trace>
          <inkml:trace contextRef="#ctx0" brushRef="#br0" timeOffset="58677.9906">5708 10232 1314 0,'0'-24'28'0,"-4"13"7"0,-1-1 1 0,-3-7 1 0,3 3-29 0,1-4-8 15,-1 1 0-15,1 3 0 0,4-3 98 0,0 7 18 16,0-3 4-16,0 3 1 0,0 4-43 0,0 8-9 15,0 0-1-15,0 0-1 0,0 0-25 0,4 16-5 16,1 7-1-16,4 4 0 0,-5 5-1 0,0 7-1 16,1 7 0-16,-5 9 0 0,0 7 4 0,0 5 1 15,-5-1 0-15,-3 8 0 0,-6 4-12 0,6 0-3 16,-6 4 0-16,1-8 0 0,0 0-7 0,-4-8-1 16,3-3-1-16,1-5 0 0,0-3-7 0,4-8-8 15,-4-4 11-15,-4-4-11 0,3-4-10 0,1-12-9 16,0-3-1-16,4-9-1091 0</inkml:trace>
          <inkml:trace contextRef="#ctx0" brushRef="#br0" timeOffset="59051.5137">5585 10380 1695 0,'-9'-19'75'0,"5"11"16"16,-5-8-73-16,5 4-18 0,0-7 0 0,4 3 0 15,4 1 70-15,0-5 10 0,1 1 3 0,3-5 0 16,6 1-27-16,-1-4-4 0,0-1-2 0,9 5 0 0,-5-4-14 0,10 3-4 16,3 1 0-16,6-1 0 0,-1 1-14 0,0 4-3 15,0-1-1-15,4 1 0 0,1 3-3 0,4 4-1 16,-5 1 0-16,1 3 0 0,-1 0-10 0,-4 8 0 16,-8 4 0-16,3 0 8 0,-8 4-8 0,-4 3 0 15,-1 9 0-15,-4-5 0 0,1 5 25 0,-1 7 0 16,-9 0 0-16,5 1 0 0,-9 3-7 0,4 0-2 15,-4 0 0-15,5 1 0 0,-5 3 2 0,-5-4 0 16,1 0 0-16,-5 4 0 0,-8-4-6 0,3 1 0 16,-3-5-1-16,-1 0 0 0,-8 0-2 0,0-7 0 15,-1 3 0-15,-3-3 0 0,-1-5 3 0,-4 1 1 16,-5 0 0-16,5-5 0 0,5 1-13 0,-6 4 0 16,1-5-12-16,-4 5 12 15,4-4-39-15,-5-1-1 0,5 1 0 0,-4 4 0 16,4-5-157-16,0 1-32 0,-5 0-7 0</inkml:trace>
          <inkml:trace contextRef="#ctx0" brushRef="#br0" timeOffset="59711.483">6919 10704 1735 0,'0'0'76'0,"0"0"17"0,0 0-74 0,0 0-19 16,0 0 0-16,13 0 0 0,-4 0 96 0,8 4 16 16,1-4 4-16,0 4 0 0,3-4-44 0,1 3-8 15,0 1-1-15,9 0-1 0,4-4-31 0,-4 0-7 16,4 0 0-16,4 0-1 0,5-4-13 0,5 4-2 15,-10-4-8-15,9 4 12 16,-4-3-162-16,4 3-33 0,-4 0-6 0</inkml:trace>
          <inkml:trace contextRef="#ctx0" brushRef="#br0" timeOffset="59476.3625">6923 10388 806 0,'0'0'72'0,"0"0"-58"16,0-8-14-16,0 0 0 0,0 8 209 0,5-4 39 16,-1-3 8-16,5-1 2 0,4 4-142 0,-4 0-28 15,4-4-5-15,5 4-2 0,-5 0-25 0,9 0-4 16,0 1-2-16,4-1 0 0,5 4-14 0,-1 0-2 16,1-4-1-16,4 4 0 0,0 4-16 0,5-4-3 15,-5 4-1-15,0-1 0 0,0 1-1 0,-4 0 0 16,-1 0 0-16,1 4 0 0,-5-8-12 0,-4 4 0 15,0-4 0-15,0 0 0 0,5 0 0 0,-10 0 0 16,5 0-8-16,-4-4 8 16,-1 4-38-16,-4-4-1 0,5 0 0 0,-9 0-648 0,-9 4-129 0</inkml:trace>
        </inkml:traceGroup>
        <inkml:traceGroup>
          <inkml:annotationXML>
            <emma:emma xmlns:emma="http://www.w3.org/2003/04/emma" version="1.0">
              <emma:interpretation id="{8D327823-A7C2-49E2-92A1-0810EEDEB366}" emma:medium="tactile" emma:mode="ink">
                <msink:context xmlns:msink="http://schemas.microsoft.com/ink/2010/main" type="inkWord" rotatedBoundingBox="12189,10813 16980,10315 17114,11601 12323,1209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1426.3043">10644 10247 1573 0,'0'0'69'0,"0"0"15"0,0 0-67 0,0 0-17 16,0 0 0-16,0 0 0 0,0 0 111 0,0 0 18 15,0 0 4-15,0 0 1 0,17-3-56 0,1-1-11 0,-1-4-3 0,5 4 0 16,0-4-24-16,9 0-4 0,-5 1-2 0,5 3 0 16,-5 0-17-16,1 4-3 0,3-4-1 0,-3 4 0 31,-5 0-60-31,4 0-12 0,-4 4-2 0,4 0-629 0,1-4-126 0</inkml:trace>
          <inkml:trace contextRef="#ctx0" brushRef="#br0" timeOffset="62184.9915">11912 9740 1818 0,'0'-15'80'0,"0"15"17"0,0-4-77 0,0-4-20 16,0 0 0-16,0 8 0 0,4-7 105 0,-4 7 18 15,0 0 3-15,0 0 1 0,0 0-71 0,0 0-13 16,0 0-3-16,0 0-1 0,-4 15-16 0,4 5-3 16,-9 3-1-16,4 8 0 0,-8 4-19 0,5 8 0 15,-6 4-13-15,1 4 5 0,0 3 20 0,0 5 5 16,0 3 1-16,-5-3 0 0,5 3-2 0,-5-7 0 0,1-5 0 16,4-7 0-16,0 0-3 0,-1-8-1 0,1 0 0 15,0-7 0-15,0-5 12 0,4 1 1 0,-8-9 1 0,8 1 0 16,-4-5-26-16,4-3 0 0,0 0 0 15,0 0 0-15,5 0 0 0,0-4 0 0,4-4 0 0,0 0 0 16,0 0 0-16,0 0 0 0,0 0 0 0,0 0 0 16,0-12 0-16,0 4 0 0,4-8 0 0,-4 1 0 15,4-1 0-15,5-7 0 0,-4-1 0 0,3-7 0 16,-3 0 0-16,8-8 0 0,-4-8 0 0,-1-3 0 0,6-1 0 0,-1-4 0 16,4-3 0-16,-4-1 0 15,1 9 0-15,3 3 0 0,1 0-14 0,-1 0 5 16,5 8-7-16,-4 4-2 0,-1 8 0 0,5-4 0 15,-4 7 7-15,-1 9 2 0,1-1 0 0,-5 8 0 0,-4 4 9 16,0 0-8-16,-9 4 8 0,8 12-8 0,6 4 8 16,-6 7-8-16,1 4 8 0,0 5-8 0,0 3 8 0,-5 0 0 15,5 4-9-15,0 4 9 0,-5 0 0 0,0-4 0 16,1 0 0-16,-1 0 0 0,1 0 0 0,-1-4 0 16,0 0 0-16,1-4 0 0,-1-4 0 0,0-3 0 15,1-5 0-15,-5-3 0 0,4-1 8 0,1 1-8 16,-5-8 0-16,0-8 8 0,0 0-8 0,0 0 10 15,0 0-10-15,0 0 10 0,0 0-10 0,0 0 0 16,8 0 0-16,6-4 0 0,-1-4 32 0,-5-4 2 16,1 1 0-16,4-1 0 0,-4-8-18 0,0 1-3 15,4-8-1-15,0-1 0 0,0-3 7 0,1-4 1 16,-1-4 0-16,4-4 0 0,1 4-20 0,-1 0 0 16,1-4 0-16,4 0 0 0,0 4 0 0,0 0 0 15,0 0 0-15,0 4 0 0,-5-4-14 0,1 8-6 0,-1 0-2 16,5 7 0-1,-4 5-104-15,-1 3-21 0,-4 1-4 0</inkml:trace>
          <inkml:trace contextRef="#ctx0" brushRef="#br0" timeOffset="60538.3922">9564 9768 1220 0,'0'0'54'0,"-4"-4"11"0,4-4-52 0,-4 0-13 0,-1 4 0 0,1-3 0 15,-5-1 105-15,0 0 19 0,5-4 3 0,-9 1 1 16,0-5-42-16,0 4-8 0,-1 4-2 0,1-3 0 16,0 3-35-16,-5 4-7 0,1-4-2 0,4 1 0 15,-5 3-12-15,1 0-4 0,-1 4 0 0,1 0 0 16,3 0 14-16,-3 0 2 0,-1 4 1 0,1 0 0 16,-1 7-19-16,1 1-4 0,-5 7-1 0,4 5 0 0,-4 3 7 0,5 4 0 15,-10 8 1-15,5 4 0 0,0 0 13 16,-4 8 2-16,4-1 1 0,-4 9 0 0,-5-1-3 15,5 1-1-15,0-1 0 0,8-15 0 0,0 4-14 0,1 0-3 16,-1-4-1-16,-4 0 0 0,9-4 17 0,-4 0 3 16,8 0 1-16,-4 8 0 0,0-5-32 0,8-6 0 15,5-1 0-15,9-4 0 0,0-4 0 0,4-7 0 16,4-1 0-16,10-7 0 0,4 0-14 0,4-9-9 16,0-3-1-16,9-3-1 15,-1-5-112-15,10-8-23 0,0 1-4 0,-1-1-839 0</inkml:trace>
          <inkml:trace contextRef="#ctx0" brushRef="#br0" timeOffset="61046.4893">9907 10185 900 0,'0'0'40'0,"0"0"8"0,0 0-39 0,4-12-9 0,0 1 0 0,1 3 0 15,-5-4 115-15,4 0 21 0,-4 1 4 0,0 3 0 0,0 8-8 0,-4-8-3 16,-1 0 0-16,5 8 0 0,0 0-33 0,0 0-8 16,-8-11 0-16,8 11-1 15,0 0-38-15,0 0-7 0,-9 0-2 0,0 0 0 0,0 4-15 16,-4-1-3-16,4 1-1 0,1 4 0 0,-6 4-12 0,-3 3-9 15,8 5 12-15,-4 3-12 0,-5 5 13 0,5 7-4 16,-4 4-1-16,4 0 0 0,-5 0-8 0,5 4 12 16,0-4-12-16,0 0 12 0,8 0-4 0,-4-4-8 15,5-4 12-15,4 0-4 0,0 0-8 0,0-7 0 16,0-1 9-16,4-3-9 0,5-5 8 0,0-3-8 16,4-4 10-16,0-4-10 0,0 0 9 0,5-4-9 15,4-8 8-15,4-4-8 0,1 0 8 0,3-3-8 16,-3-1 0-16,8-3 8 0,0-5-8 0,0 5 10 15,-4-5-10-15,-1-3 10 0,1 4-10 0,-5-5 12 16,-4-3-12-16,-4 0 12 0,-5 0 15 0,0-8 3 0,-8 4 1 16,-5 0 0-16,0 3-31 0,-9 1 8 0,0 0-8 15,0 4 0-15,-4-1 9 0,-5 1-1 0,-3 4 0 0,-1 3 0 16,-5 5-8-16,1 3 0 0,0 0 0 16,-5 0 0-16,5 5 0 0,-1 3 0 0,-3 4-14 0,8 4 5 31,4-4-111-31,1 4-23 0,-1-1-4 0,0 1-911 0</inkml:trace>
          <inkml:trace contextRef="#ctx0" brushRef="#br0" timeOffset="62805.7532">12930 9708 1785 0,'4'-11'159'0,"-4"11"-127"16,0-8-32-16,0 4 0 0,0 4 94 0,0 0 13 16,0 0 2-16,0 0 1 0,0 0-27 0,0 0-6 15,0 0-1-15,-4 8 0 0,4 7-38 0,-9 5-8 16,4 3-2-16,-3 4 0 0,3 9-12 0,-8 3-2 15,0 3-1-15,4 5 0 0,-4 4 15 0,-5 4 4 16,5-1 0-16,-4 5 0 0,8-1-21 0,-4-7-11 16,-5-4 12-16,5-1-12 0,4-7 0 0,-4-3 0 15,0-5 0-15,0-8 0 0,0 1 24 0,-1-9-3 16,6 1 0-16,3-8 0 0,1 3 12 0,4-11 3 16,0 0 0-16,0 0 0 0,0 0-36 0,0 0 0 15,0 0 0-15,0 0 0 0,0 0 0 0,0 0 0 0,0 0 0 0,0 0 0 16,4-11 0-16,1-5 0 0,-1 0 0 0,9-3 0 15,-8-8 0-15,8-1 0 0,4-7 0 0,1-4 0 16,-1-4 0-16,5-4 0 0,0 1 0 0,5-13 10 16,-5 8-10-16,4-3 0 0,0-5 0 0,5 1 0 15,0 3-27 1,-1 1-7-16,1-1-2 0,4 8 0 0,0 0 13 0,0 9 3 0,5 2 0 0,-5 5 0 16,-4 8 8-16,4 3 1 0,-5 1 1 0,1 3 0 15,0 12 10-15,-5-3 0 0,-4 7 0 0,0 0 0 16,-9 0 0-16,0 3 0 0,-4 5 0 0,-9-8 0 0,5 8 0 0,-1 4 0 15,-4 3 0-15,-9 1 0 0,0 3 0 0,-8 1 0 16,-5-1 0-16,-4 5 0 0,-1-1 10 0,-3 1-2 16,-6-5-8-16,1 4 12 0,-4-3-12 0,4 3-15 15,-5-7 3-15,5 3 1 16,4 1-41-16,1-4-8 0,-1-5-1 0,5 5-1079 16</inkml:trace>
        </inkml:traceGroup>
        <inkml:traceGroup>
          <inkml:annotationXML>
            <emma:emma xmlns:emma="http://www.w3.org/2003/04/emma" version="1.0">
              <emma:interpretation id="{59BCFF4F-786A-4274-9BC3-FBB7CC4C07A5}" emma:medium="tactile" emma:mode="ink">
                <msink:context xmlns:msink="http://schemas.microsoft.com/ink/2010/main" type="inkWord" rotatedBoundingBox="18429,10197 19384,10098 19600,12168 18644,12268"/>
              </emma:interpretation>
              <emma:one-of disjunction-type="recognition" id="oneOf16">
                <emma:interpretation id="interp24" emma:lang="" emma:confidence="1">
                  <emma:literal>P?</emma:literal>
                </emma:interpretation>
                <emma:interpretation id="interp25" emma:lang="" emma:confidence="1">
                  <emma:literal>p ?</emma:literal>
                </emma:interpretation>
                <emma:interpretation id="interp26" emma:lang="" emma:confidence="0">
                  <emma:literal>P ?</emma:literal>
                </emma:interpretation>
                <emma:interpretation id="interp27" emma:lang="" emma:confidence="0">
                  <emma:literal>. ?</emma:literal>
                </emma:interpretation>
                <emma:interpretation id="interp28" emma:lang="" emma:confidence="0">
                  <emma:literal>, ?</emma:literal>
                </emma:interpretation>
              </emma:one-of>
            </emma:emma>
          </inkml:annotationXML>
          <inkml:trace contextRef="#ctx0" brushRef="#br0" timeOffset="63449.6792">15027 9397 1681 0,'-9'-15'74'0,"9"11"16"0,0-8-72 0,0 4-18 16,0 1 0-16,0-1 0 0,4-4 64 0,1 0 10 15,-1 1 2-15,0-1 0 0,5-4-20 0,4 5-4 16,0-9-1-16,9 1 0 0,-4-1-24 0,4 1-5 0,13-1-1 0,0 1 0 16,0-5-9-16,0 5-1 0,5-1-1 0,-5 5 0 15,0-1 3-15,4 0 1 0,-3 1 0 0,-1 3 0 16,-5 4 5-16,1 1 1 0,0 3 0 0,0 0 0 15,-10 4-20-15,10 4 0 0,-5 0 0 0,1 7 0 16,4 1 0-16,-5 4 0 0,-4-1 0 0,-5 5 0 16,5-1 0-16,-4 8 0 0,-9 5 0 0,-9-1 0 15,-5 4 0-15,-8 4 0 0,0 4 0 0,-13 4 0 16,-5 3 29-16,-4 1 3 0,-5 0 0 0,-8 3 0 16,4-3-10-16,-4 4-2 0,0-5 0 0,-5 5 0 15,5-4-6-15,-1-5-2 0,6 1 0 0,-1 4 0 16,0 0-12-16,9-5-15 0,4-3 3 0,-4 8 1 15,4-4-107-15,0 0-22 0,5-1-4 16,4 1-850-16</inkml:trace>
          <inkml:trace contextRef="#ctx0" brushRef="#br0" timeOffset="63679.2488">15158 11086 2469 0,'0'0'109'0,"0"0"23"0,0 0-105 0,0 8-27 16,0 3 0-16,-4 1 0 0,4-4 19 0,0 0-2 15,0-8 0-15,0 0 0 0,0 0-29 0,0 0-7 0,0 0-1 0,0 0-717 16,0 0-144-16</inkml:trace>
        </inkml:traceGroup>
      </inkml:traceGroup>
    </inkml:traceGroup>
    <inkml:traceGroup>
      <inkml:annotationXML>
        <emma:emma xmlns:emma="http://www.w3.org/2003/04/emma" version="1.0">
          <emma:interpretation id="{E6E3FFA0-FE29-40AB-884E-42C3931AF382}" emma:medium="tactile" emma:mode="ink">
            <msink:context xmlns:msink="http://schemas.microsoft.com/ink/2010/main" type="paragraph" rotatedBoundingBox="5100,13152 16103,12548 16206,14419 5203,150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EB2DF0-AD72-4256-B7EF-AB50829D146E}" emma:medium="tactile" emma:mode="ink">
              <msink:context xmlns:msink="http://schemas.microsoft.com/ink/2010/main" type="line" rotatedBoundingBox="5100,13152 16103,12548 16206,14419 5203,15024"/>
            </emma:interpretation>
          </emma:emma>
        </inkml:annotationXML>
        <inkml:traceGroup>
          <inkml:annotationXML>
            <emma:emma xmlns:emma="http://www.w3.org/2003/04/emma" version="1.0">
              <emma:interpretation id="{07413BDC-F722-42A0-A17E-DCCF997796B5}" emma:medium="tactile" emma:mode="ink">
                <msink:context xmlns:msink="http://schemas.microsoft.com/ink/2010/main" type="inkWord" rotatedBoundingBox="5116,13449 9725,13196 9810,14747 5201,15000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7943.3027">2852 13016 806 0,'4'-11'36'0,"-4"7"7"15,-4-4-35-15,4-4-8 0,4 4 0 0,-4 5 0 16,0 3 104-16,0 0 18 0,0 0 4 0,0 0 1 0,0 0-65 15,0 0-13-15,-17 3-2 0,4 9-1 0,4 4-14 16,-4-1-4-16,0 5 0 0,-1 3 0 0,1 1-3 0,4 3-1 16,-4-4 0-16,4 5 0 0,-4-1-8 0,5 0-1 15,-1 1-1-15,4-1 0 0,1-4-2 0,4 1-1 16,4-5 0-16,-4 1 0 0,9-1-3 0,0-7 0 16,0 0 0-16,4-5 0 0,4-3 2 0,-8-4 0 15,4-4 0-15,5 0 0 0,4-7-1 0,-5-1 0 16,1-4 0-16,-1-3 0 0,5-1 3 0,-4 1 1 15,0-4 0-15,-5-1 0 0,-9-3 0 0,5 0 0 16,4-1 0-16,-4 1 0 0,0 0 17 0,-5-5 3 16,-4 1 1-16,0 0 0 0,-4 4-17 0,4-1-3 15,-9 5-1-15,0 4 0 0,0 7-1 0,0 0 0 16,-4 0 0-16,-9 9 0 0,9 3-12 0,-4 7 0 0,-1 5 0 16,-4 0 0-1,0 3-70-15,5 5-20 0,-5 3-4 0</inkml:trace>
          <inkml:trace contextRef="#ctx0" brushRef="#br0" timeOffset="68489.6139">3321 12498 1594 0,'14'-16'35'0,"-10"8"7"0,-4-7 2 0,0 3 1 0,0 0-36 0,0 1-9 16,0-1 0-16,0 4 0 0,4-4 57 0,-4 5 10 15,5-1 1-15,-5 8 1 0,0 0-36 0,0 0-7 16,0 0-2-16,0 0 0 0,0 0-24 0,0 0 0 15,0 0 0-15,0 0 0 0,8 8 0 0,6-1 8 16,-10 13-8-16,5-1 0 0,0 9 9 0,-1 3-9 16,1 4 10-16,0 8-10 0,0 4 12 0,-1-1-3 15,1 9-1-15,-4 4 0 0,-5-5 5 0,0 1 1 16,0-1 0-16,-5 1 0 0,1-8 8 0,-1 0 2 16,-3-8 0-16,3-4 0 0,1 0 2 0,-5-8 1 0,0 0 0 0,1-7 0 15,3-1 2-15,5-7 1 0,-9 0 0 0,5-4 0 16,4-8-13-16,0 0-2 0,0 0-1 0,0 0 0 15,0 0-14-15,0 0 11 0,0 0-11 0,0 0 10 16,0 0-10-16,9-12 0 0,-5 0 0 0,5-7 0 16,4-5 0-16,0 1 0 0,5-4 0 0,-1-5 0 15,5 5 0-15,0-8 0 0,0 0 0 0,9 0 0 16,-5 0 0-16,1 3-9 0,-1 1 9 0,0 4 0 16,5 4-9-16,-5 7 9 0,-4 0 0 0,0 5-9 15,0 7 9-15,-9 4-10 0,0 0 10 0,1 8-10 16,-10 3 10-16,0 5 0 0,-4-1 0 0,-4 9 0 15,-5 3 0-15,0 4 8 0,-13-3-8 0,5 3 8 0,-5 0 4 0,0 0 0 16,-4-3 1-16,-1 3 0 0,5-4-13 0,-4 0-8 16,-5-7 8-16,5 3-13 15,4 1-143-15,0-5-28 0,-4-7-5 0</inkml:trace>
          <inkml:trace contextRef="#ctx0" brushRef="#br0" timeOffset="67391.898">1909 12806 345 0,'-13'-8'15'0,"4"4"4"0,0 0-19 0,9 4 0 0,0 0 0 0,-9-4 0 16,-8-4 221-16,8 5 41 0,13-5 8 0,1 4 2 15,-5 0-166-15,0-4-33 0,0 0-6 0,8 4-2 16,1-3-23-16,-4 3-5 0,-5 4-1 0,0 0 0 16,0 0-7-16,0 0-1 0,0 0-1 0,0 0 0 15,0 11-11-15,4 9-3 0,0-4 0 0,-4 7 0 16,0 8 11-16,0 4 1 0,-8 4 1 0,-1 8 0 15,0 0-14-15,-4 4-4 0,-5-1 0 0,1 5 0 0,-1-8-8 16,5 3 0-16,-4-3 0 0,-1-4 8 0,-4-4-8 0,9 0 8 16,4-8-8-16,-4 0 8 0,4-3 2 0,5-9 0 15,-1 1 0-15,1-5 0 0,0 1-2 0,-1-8 0 16,5-1 0-16,0-7 0 0,0 0-8 0,0 0 0 16,0 0 9-16,0 0-9 0,0 0 0 0,0 0 0 15,0 0 0-15,0 0 0 0,0 0 8 0,0 0-8 16,0 0 8-16,0 0-8 0,0 0 0 0,0 0 0 15,-4-7 0-15,4-5 8 0,0-4-8 0,-5 1 0 16,5-1 0-16,5-3 0 0,-1-5 0 0,-4 1 8 16,0 0-8-16,5-9 8 0,-1 1-8 0,5-4 0 15,-5 0 0-15,1 4 0 0,3-4 0 0,1-4-8 16,0 0 8-16,0 0 0 0,4-4 0 0,0 0 0 16,5 0 0-16,-1 4 0 0,-4 0-9 0,0 0 9 0,5 4-10 15,-1 0 10-15,1 4 0 0,-5 3 0 0,0 5 0 16,1 3 0-16,-1 5 0 0,0 3-12 0,-4 4 12 0,-1 0-12 15,1 8 12-15,4 8 0 0,0 0 0 0,5 8-9 16,-5 7 9-16,0 4 0 0,5 5 0 0,-1 7-8 16,-8 7 8-16,4 1 0 0,1 4 0 0,-1 0 0 15,-5-1 0-15,6-3 14 0,-1 4-3 0,-4-8-1 16,-1 0-10-16,1-4 0 0,0-4-12 0,-5-8 12 16,5 0 0-16,-5-11 0 0,1-1 0 0,-1-3 0 15,1-4 17-15,-5-8 2 0,0 0 0 0,0 0 0 0,0 0 15 16,0 0 3-16,8-12 1 0,1-3 0 0,-4-5-17 15,-1-3-3-15,5-5-1 0,-1 5 0 0,-3-4 6 0,-1-4 1 16,5-1 0-16,4-7 0 0,-4 4-4 0,0 0-1 16,0-4 0-16,-1 0 0 0,1 0-19 0,0 4 0 15,4-4 0-15,-4 4 0 16,4 4-16-16,-4-4-9 0,0 3-3 0,-1 1 0 16,5 8-132-16,5-1-26 0</inkml:trace>
          <inkml:trace contextRef="#ctx0" brushRef="#br0" timeOffset="68937.2827">4339 12888 403 0,'0'0'17'0,"0"0"5"0,0 0-22 0,0 0 0 0,-13 4 0 0,0 3 0 15,0 5 317-15,0 0 59 0,-1-1 12 0,-3 9 3 16,4-1-265-16,-5 5-53 0,1-1-10 0,3 5-3 16,-3-1-42-16,4 4-9 0,0-4-1 0,4 1-8 15,0 3 17-15,5-8-3 0,-1 1-1 0,1-5 0 16,-1 1-2-16,5-9-1 0,0-11 0 0,14 8 0 16,-6 0-10-16,6-4 0 0,-1-8 9 0,9-4-9 15,-5-4 0-15,5-3 0 0,0-1 0 0,0-3 0 16,4-5 0-16,-4 1 0 0,-4-8-11 0,-1 3 11 15,1 1-8-15,-5 0 8 0,-4-4 0 0,0-1-9 16,-9 5 9-16,4 0 16 0,0 0-4 0,-8 7-1 0,0 8 15 16,-1-3 3-16,5 7 1 0,-4-4 0 0,-5 8-2 15,-4 4 0-15,0 0 0 0,-5 8 0 0,1 4-42 0,-1 3-9 16,-4 1-1-16,0 7-661 16,0 5-132-16</inkml:trace>
          <inkml:trace contextRef="#ctx0" brushRef="#br0" timeOffset="69411.5097">4883 12884 1580 0,'0'0'70'0,"-4"-8"14"0,-5 4-67 0,5-4-17 0,-5 0 0 0,0 5 0 16,5-5 100-16,-5 0 16 0,5 0 3 0,-5 0 1 15,4 1-43-15,1-1-8 0,0 0-1 0,-1 4-1 16,5 4-43-16,-8-4-9 0,8 4-2 0,0 0 0 16,-5 0-13-16,1 8 0 0,-5 0 0 0,0 3 0 15,0 1 0-15,1 4 0 0,-1 3-9 0,0 9 9 16,0 3-28-16,1 4 0 16,-6-4 0-16,10 4 0 0,-5-4-4 0,5 4-1 0,-5-3 0 15,5-9 0-15,-1 0 18 0,5-3 4 0,0-4 1 0,0-1 0 16,0-15-2-16,0 0 0 0,0 0 0 0,13-8 0 15,1 1 12-15,3-5 0 0,-4-8 10 0,5-7-10 16,4 4 15-16,0-9-3 0,0 1-1 0,-5-4 0 0,10 0 5 16,-10-4 0-16,5-4 1 0,-4 0 0 0,-1-4 7 15,1-3 2-15,-1-5 0 0,1 1 0 0,-1-1-10 0,-4 0-1 16,5-3-1-16,0 7 0 0,-5 0-14 0,4 1 9 16,-4-1-9-16,5 8 8 0,-5 4 0 0,0 8-8 15,-8 11 12-15,3 1-4 0,-3 7 0 0,-5 12-8 16,0 0 12-16,0 0-4 0,-9 20 4 0,5 3 1 15,-9 8 0-15,-1 8 0 0,1 4-13 0,0 4 0 16,0 0 0-16,0 7 0 0,0-3 0 0,4 8 0 16,0-5 0-16,0 1 0 15,5-1-30-15,-1 1 1 0,5-4 0 0,5-1-649 16,-1 1-130-16</inkml:trace>
          <inkml:trace contextRef="#ctx0" brushRef="#br0" timeOffset="69848.0392">5515 12533 2512 0,'0'0'56'0,"0"0"11"0,0 0 2 0,0 0 1 0,0 15-56 0,4-3-14 0,1 4 0 0,-1-1 0 15,1-3 12-15,-1 7-1 0,0-3 0 0,1 4 0 16,4-1-11-16,-5-3 0 0,0 3 9 0,1 1-9 15,-1-13 8-15,5 1-8 0,-5 0 8 0,-4-8-8 16,9 4-10-16,0-8-6 0,4 0-2 0,0-4 0 16,0-3 9-16,0-1 9 0,1-8-13 0,3 1 5 0,1 3 8 15,-1-3 0-15,5 3 0 0,-4 1 0 0,4-1 0 0,0 4 0 16,-5 1 0-16,5 3-8 0,-4 8 8 0,-1 0 14 16,-4 4-3-16,5 7-1 0,4 1-10 0,-5 8 0 15,1 3 0-15,-1 8 0 0,1 4 0 0,-5 4 0 16,0 0 0-16,0 8 0 0,1 0 12 0,-6 0-2 15,1 0-1-15,-4-1 0 0,-1-3 6 0,-4 4 1 16,-4-8 0-16,-1 4 0 0,-4 0 0 0,-8-4 1 16,-1 8 0-16,-8-8 0 0,4 0 0 0,0-4 0 15,-4 0 0-15,4-4 0 0,-4 0-1 0,-5-4-1 16,5-3 0-16,-1-1 0 0,1-7 5 0,0-1 2 16,4-7 0-16,4 0 0 0,1-8 6 0,-1 0 2 15,5-4 0-15,0-4 0 0,8 1-14 0,5-9-2 16,0-4-1-16,9-7 0 0,4 0-13 0,9-8 0 15,4-8 0-15,10 0 0 0,7-8 0 0,6 1-10 0,3-5 2 16,1 0 0 0,4 1-56-16,4-5-10 0,-4 9-2 0,0 3-764 0,1 0-153 0</inkml:trace>
        </inkml:traceGroup>
        <inkml:traceGroup>
          <inkml:annotationXML>
            <emma:emma xmlns:emma="http://www.w3.org/2003/04/emma" version="1.0">
              <emma:interpretation id="{90D993FC-726C-4F61-A097-C91E9A700116}" emma:medium="tactile" emma:mode="ink">
                <msink:context xmlns:msink="http://schemas.microsoft.com/ink/2010/main" type="inkWord" rotatedBoundingBox="11598,12795 15956,12556 16049,14246 11691,14486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3136.5507">10512 12541 1728 0,'0'0'153'0,"0"0"-122"16,0 0-31-16,-4 7 0 0,-1 1 82 0,1 4 10 15,4 0 3-15,4 3 0 0,1 5-30 0,-1 3-5 0,1 0-2 0,3 1 0 16,-3-1-30-16,3 1-5 0,6 3-2 0,-10-8 0 16,9 1-13-16,-4-8-8 0,0-1 8 0,4-3-8 15,-4 0 0-15,-1-4 0 0,-8-4 0 0,0 0 8 16,14-4-8-16,-1 4 0 0,0-8 0 0,4-4 0 15,-3-3 27-15,-1-1 4 0,4-3 1 0,-4-5 0 16,5 1-32-16,-5 0 0 0,5 3 0 0,-1 4 0 16,-8 1 0-16,0 7 0 0,0 0 0 0,-9 8 0 15,0 0 16-15,8 8-4 0,1 8 0 0,-4-1 0 16,-5 9-12-16,0 3 0 0,0-4 0 0,0 9 0 16,0-5 0-16,4-4 0 0,0 5 0 0,-4-9 0 15,5-3 0-15,3-1 8 0,1-7-8 0,0 0 0 16,4-4 11-16,5-8-11 0,-5-4 12 0,9-4-12 15,0-3 21-15,0-1-2 0,0-3-1 0,4-5 0 0,0 1 5 0,1-4 1 16,-1-5 0-16,-4 1 0 0,4 0-4 0,1 4 0 16,-6-5 0-16,6 1 0 0,-14 4-20 0,5 0 0 15,-5-1 0-15,0 5 8 16,0-4-75-16,-4 7-14 0,0 1-3 0,4-1-692 16,-9 5-137-16</inkml:trace>
          <inkml:trace contextRef="#ctx0" brushRef="#br0" timeOffset="73523.8229">11776 12310 2044 0,'-9'-15'91'0,"4"7"18"0,1-4-87 0,0 5-22 0,-5-1 0 0,5 4 0 15,-1 0 24-15,1 0 1 0,-5 4 0 0,0 4 0 16,0 4-12-16,1 0-2 0,-5 7-1 0,4 1 0 16,0 7-10-16,0 4 0 0,0 1 0 0,5-1-11 15,4 4 11-15,0 0 0 0,4-3 0 0,1-1 0 16,4 0 0-16,-1-3 0 0,1-1 0 0,4-3 0 0,-4-1 0 0,0 1 0 15,0 3 0-15,-5-3 11 0,5-1 24 0,-9-3 5 16,0-1 0-16,-5-3 1 0,1 4 18 16,-9-1 3-16,0 1 1 0,0-5 0 0,-5 9-6 0,-4-4-1 15,0-1 0-15,-4 1 0 0,4-1-35 0,-4-3-7 16,-1 4-2-16,1-5 0 16,0 1-119-16,-1-4-24 0,-3-4-5 0,3 4 0 0</inkml:trace>
          <inkml:trace contextRef="#ctx0" brushRef="#br0" timeOffset="73817.0088">12473 12712 2419 0,'0'0'215'15,"0"0"-172"-15,0 0-35 0,0 0-8 16,0 0 32-16,0 0 5 0,0 0 1 0,0 0 0 15,0 0-119-15,0 0-24 0,0 0-5 0</inkml:trace>
          <inkml:trace contextRef="#ctx0" brushRef="#br0" timeOffset="71877.5407">8125 12736 954 0,'0'0'42'0,"0"0"9"0,0 0-41 0,0 0-10 16,0 0 0-16,0 0 0 0,9-4 64 0,4-8 10 16,1 4 2-16,3-4 1 0,-4 1 19 0,5-5 4 15,-5-3 1-15,5-1 0 0,-1-7-31 0,5 0-6 16,0-1-2-16,0-3 0 0,0 0-25 0,4-4-5 15,0 0 0-15,-4-4-1 0,5-4-19 0,-5 4-4 16,0 0-8-16,0 0 12 0,-5 0-12 0,1 0 0 16,-5-4 0-16,0 4 0 0,0-4 0 0,0 4-15 15,-8 0 3-15,3 0 1 0,1 0-1 0,0 4 0 0,-5 4 0 16,1 3 0-16,-5 5 4 0,0 3 0 0,-5-3 0 16,1 7 0-16,4 1 8 0,-4 3 0 0,-5 0 0 0,4 9 0 15,-3-5 0-15,8 8 0 0,0 0 0 0,0 0-8 16,-9 4 8-16,-4 3 0 0,0 1 0 0,4 4 0 15,-9-4 0-15,9 3-8 0,-4 1 8 0,5 4 0 16,-6-1 0-16,6 9 0 0,-1-1 0 0,0 8 0 16,0 8 0-16,0 4 0 0,1 8 12 0,-1 7-4 15,5 9 29-15,-5 7 7 0,0 0 0 0,-4 8 1 16,0-4 14-16,4 4 2 0,-4 0 1 0,0 0 0 16,-5-4-17-16,5 0-3 0,0-4-1 0,0-8 0 0,-1-4-9 15,1-7-3-15,-4-8 0 0,8-4 0 0,-4-4-1 0,4-8 0 16,-4 0 0-16,4-8 0 0,0-3-13 15,5-1-3-15,-5-3-1 0,0 0 0 0,5-1-11 0,0-7 10 16,-1 0-10-16,1 0 10 0,4-8-10 0,0 0 0 16,0 0 0-16,0 0 8 0,0 0-8 0,0 0 0 15,0 0 0-15,0 0 8 0,0 0-8 0,4-12 0 16,-4 0 0-16,5-3 0 0,-1-5-10 0,0 1 10 16,5-9-13-16,0-3 5 0,0 0 0 0,4-8 0 15,0-4 0-15,5-8 0 0,3-3-12 0,6-1-1 16,-1-3-1-16,5-1 0 15,4 8-7-15,4-3-2 0,5 7 0 0,0 4 0 0,0 0 9 0,0 8 2 16,0 4 0-16,0 4 0 0,-5 7 20 0,-4 8-9 16,-8-3 9-16,-1 7 0 0,-9 4-12 0,1 0 4 15,-18 4 8-15,0 0-13 0,9 12 13 0,-14 4 0 0,1-1-10 16,-5 5 10-16,-8-1 0 0,-5 5 0 0,-5 3 0 0,-3-4 0 16,-10 5 0-16,1-1 0 0,8 0 9 15,-4 0-9-15,-5 5 0 0,10-9 9 0,-1 0-9 0,5-3 0 16,4 3 15-16,0-3-4 0,4-1-1 0,5 5 0 15,9-5 2-15,-1 1 0 0,1-5 0 0,8 5 0 16,1-5-12-16,8 5 0 0,0-4 9 0,0-1-9 16,9-3 0-16,-4 3 8 0,8-3-8 0,-8 0 0 15,-1-4-12-15,9-1-6 0,1 1-2 0,8-4-684 16,-4 0-136-16</inkml:trace>
          <inkml:trace contextRef="#ctx0" brushRef="#br0" timeOffset="72304.1716">9095 12583 1854 0,'4'-11'40'0,"1"-1"9"0,4 0 2 0,4 1 1 0,0-1-41 0,4 0-11 16,5 4 0-16,-4 1 0 0,-1 3 69 0,1 8 12 15,0 3 3-15,-1 5 0 0,5 8-37 0,0 3-7 16,-4 4-2-16,-5 5 0 0,4 3-14 0,-8 0-2 16,0 0-1-16,-5 0 0 0,-4-4 10 0,0 4 1 15,-4-4 1-15,-5 5 0 0,-4-9-20 0,0-4-4 0,4-7-1 16,0-1 0-16,0 1 0 0,1-4-8 0,-1-4 12 0,4-5-4 16,5-3 4-16,0 0 1 0,-8-3 0 0,8-5 0 15,4-4 3-15,0-4 0 0,1-7 0 0,-1 0 0 16,5-1-16-16,4-7 0 0,0-4 0 0,9-4 0 15,-4 4 0-15,4-4 0 0,0 0 0 0,4 4 0 16,0 0-8-16,1 7 8 0,-1 1 0 0,-4 4 0 16,-5 3 0-16,1 12 0 0,0-3 0 0,-5 11 0 15,0 4-8-15,-4 3 8 0,4 5-12 0,-4 4 12 16,-1 3 0-16,-3 8 0 0,4-3 0 0,-9 7 0 16,0 0 0-16,0 0 0 0,4 1 0 0,-8-1 9 15,-1-4-9-15,5 4-11 0,0 1 3 0,-4-5 0 16,4 0-166-16,0-3-33 0</inkml:trace>
          <inkml:trace contextRef="#ctx0" brushRef="#br0" timeOffset="72687.0757">10078 12638 1904 0,'0'0'42'0,"0"0"9"0,0 0 1 0,4 12 1 0,-4-1-42 0,0 9-11 0,5 7 0 0,-5 1 0 15,-5-5 36-15,5 0 4 0,-4 5 2 0,4-1 0 16,0 4-27-16,-5-4-6 0,5 1-1 0,-4-5 0 16,4 1-8-16,0-5 10 0,4-3-10 0,1-5 10 15,-5 1-10-15,0-12 10 0,0 0-10 0,0 0 10 16,13 0-10-16,0 0 0 0,0-4 0 0,0-4 8 15,1 1-8-15,-1-9 0 0,-4 4 0 0,4-7 8 16,-5 3-8-16,1 1 10 0,-4-5-10 0,-1 1 10 16,0 3 21-16,-4-4 4 0,5-3 1 0,-5 0 0 15,0-1 9-15,-5 1 3 0,5 3 0 0,-8-3 0 16,3 7-19-16,1 1-3 0,-5-1-1 0,5 4 0 16,-9-3-10-16,4 3-3 0,0 4 0 0,0 1 0 15,0 3-12-15,1 0-8 0,-6 4 8 0,1 4-13 16,0 0-34-16,-4 7-6 0,3 5-2 0,-7 3-671 15,-1 5-134-15</inkml:trace>
        </inkml:traceGroup>
        <inkml:traceGroup>
          <inkml:annotationXML>
            <emma:emma xmlns:emma="http://www.w3.org/2003/04/emma" version="1.0">
              <emma:interpretation id="{E35C056A-59A8-4DE1-8240-F3EA837AC094}" emma:medium="tactile" emma:mode="ink">
                <msink:context xmlns:msink="http://schemas.microsoft.com/ink/2010/main" type="inkWord" rotatedBoundingBox="15975,13042 16130,13034 16206,14419 16052,14427"/>
              </emma:interpretation>
              <emma:one-of disjunction-type="recognition" id="oneOf19">
                <emma:interpretation id="interp31" emma:lang="" emma:confidence="1">
                  <emma:literal>!</emma:literal>
                </emma:interpretation>
                <emma:interpretation id="interp32" emma:lang="" emma:confidence="0">
                  <emma:literal>1</emma:literal>
                </emma:interpretation>
                <emma:interpretation id="interp33" emma:lang="" emma:confidence="0">
                  <emma:literal>1.</emma:literal>
                </emma:interpretation>
                <emma:interpretation id="interp34" emma:lang="" emma:confidence="0">
                  <emma:literal>'.</emma:literal>
                </emma:interpretation>
                <emma:interpretation id="interp35" emma:lang="" emma:confidence="0">
                  <emma:literal>1,</emma:literal>
                </emma:interpretation>
              </emma:one-of>
            </emma:emma>
          </inkml:annotationXML>
          <inkml:trace contextRef="#ctx0" brushRef="#br0" timeOffset="79162.4607">12548 13289 288 0,'0'0'25'0,"-9"0"-25"0,0 8 0 0,0-8 0 16,9 0 441-16,0 0 83 0,-8 0 17 0,8 0 3 15,0 0-376-15,0 0-75 0,0 0-15 0,0 0-3 16,0 0-75-16,8-8-30 0,6 1 2 0,-1-1 0 16,-4-4-170-16,8 0-34 0,9-15-6 15,-4 4-2-15</inkml:trace>
          <inkml:trace contextRef="#ctx0" brushRef="#br0" timeOffset="78891.3912">12548 12049 345 0,'0'0'15'0,"4"-12"4"0,1 5-19 0,-5-5 0 0,0 0 0 0,0 1 0 16,0-1 196-16,0 0 35 0,-5 4 7 0,5 1 2 15,5-1-115-15,-5 8-22 0,0 0-5 0,0-8-1 16,0 0-35-16,0 8-7 0,0 0-2 0,0 0 0 15,0-8-14-15,0 8-3 0,4-4-1 0,-4 4 0 16,0 0-7-16,4-7-2 0,-4 7 0 0,5-4 0 16,-5 4-9-16,0 0-1 0,0 0-1 0,9-4 0 15,-9 4-15-15,0 0 0 0,0 0 0 0,0 0 0 16,0 0 0-16,8 0 0 0,-8 0 0 0,0 0 0 16,0 0 24-16,0 0 0 0,5 12-1 0,-5-1 0 15,0 1 7-15,0 0 2 0,0 7 0 0,-5 1 0 16,-3 7-3-16,-1 0 0 0,0 4 0 0,0 8 0 15,-4 0-4-15,4 8-1 0,0 0 0 0,5 4 0 16,0 3 0-16,-1-3-1 0,1-4 0 0,0 0 0 0,4-1-11 0,0-3-3 16,0-4 0-16,0 0 0 0,4-4-9 0,0-7 0 15,-4-5-12-15,0 1 12 16,0-5-58-16,0-3-4 0,0-1-1 0,-4-3-989 0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37.2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6FD8C4-EABE-4ADF-9809-C80B58E404D1}" emma:medium="tactile" emma:mode="ink">
          <msink:context xmlns:msink="http://schemas.microsoft.com/ink/2010/main" type="writingRegion" rotatedBoundingBox="3317,914 17181,565 17250,3279 3385,3629"/>
        </emma:interpretation>
      </emma:emma>
    </inkml:annotationXML>
    <inkml:traceGroup>
      <inkml:annotationXML>
        <emma:emma xmlns:emma="http://www.w3.org/2003/04/emma" version="1.0">
          <emma:interpretation id="{80BF12AD-CF98-42A6-A3ED-F77C28485503}" emma:medium="tactile" emma:mode="ink">
            <msink:context xmlns:msink="http://schemas.microsoft.com/ink/2010/main" type="paragraph" rotatedBoundingBox="3317,914 17181,565 17250,3279 3385,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276980-8092-4CA9-BFB7-801A5CB8EA59}" emma:medium="tactile" emma:mode="ink">
              <msink:context xmlns:msink="http://schemas.microsoft.com/ink/2010/main" type="line" rotatedBoundingBox="3317,914 17181,565 17250,3279 3385,3629"/>
            </emma:interpretation>
          </emma:emma>
        </inkml:annotationXML>
        <inkml:traceGroup>
          <inkml:annotationXML>
            <emma:emma xmlns:emma="http://www.w3.org/2003/04/emma" version="1.0">
              <emma:interpretation id="{5281F1BE-A847-4015-81DD-C66A10B070E9}" emma:medium="tactile" emma:mode="ink">
                <msink:context xmlns:msink="http://schemas.microsoft.com/ink/2010/main" type="inkWord" rotatedBoundingBox="3334,1612 5106,1567 5141,2954 3369,29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1585 979 1382 0,'0'0'123'0,"0"0"-99"15,0 0-24-15,0 0 0 0,5-8 46 0,3 1 4 16,-3-1 1-16,-1-4 0 0,5 0-7 0,4-3 0 16,-4-1-1-16,0 1 0 0,4-5-30 0,0 1-5 15,0-1-8-15,-4-3 11 0,0 3-11 0,-1-7 0 16,6 0 0-16,-6-1 8 0,-3 5-8 0,4 0 8 15,-1-5-8-15,5 1 8 0,-8 4 11 0,-1-9 1 16,-4 1 1-16,0 4 0 0,5 0-10 0,-10-1-3 16,1 9 0-16,-5-9 0 0,5 9-8 0,-5 3 0 15,-9-3 0-15,5 11 0 0,0-4 0 0,-4 8 0 16,3 4 0-16,-8 0 0 0,0 8 0 0,-4 8 0 16,4-1 0-16,-4 9 0 0,-5-1 8 0,5 5-8 15,4 3 0-15,-9 0 8 0,5 0 6 0,4 12 1 0,0 0 0 16,0 8 0-16,9-1 9 0,0-3 3 0,4 8 0 15,5-5 0-15,-1 5-3 0,5-4 0 0,5-1 0 0,3-7 0 16,1-4-4-16,4 4-2 0,0-12 0 0,5 1 0 16,0-1 0-16,3-4 0 0,6-3 0 0,4-1 0 15,-1-7-18-15,5-1-16 0,-4-7 4 0,4-4-648 16,5-4-128-16</inkml:trace>
          <inkml:trace contextRef="#ctx0" brushRef="#br0" timeOffset="-449.0832">45 63 172 0,'0'0'16'0,"0"0"-16"0,0-8 0 0,0 8 0 15,0 0 91-15,0 0 15 0,-4-8 3 0,4 4 1 16,-9 0-20-16,9 4-4 0,0 0-1 0,0 0 0 16,-4-7-49-16,-1 3-11 0,1 0-1 0,4 4-1 15,0 0 17-15,0 0 4 0,0 0 1 0,0 0 0 16,-4-4-4-16,4 4-1 0,0-12 0 0,0 4 0 0,0 8 2 15,0 0 0-15,0 0 0 0,0 0 0 16,4 0 0-16,-4 0 0 0,0 0 0 0,0 0 0 0,0 0-27 0,0 0-6 16,0 0-1-16,0 0 0 0,0 0 5 0,0 0 1 15,0 0 0-15,0 0 0 0,0 0-6 0,0 0-8 16,0 0 11-16,0 0-11 0,0 0 0 0,0 0 0 16,0 0 0-16,0 0 0 0,0 0 0 0,0 0 0 15,0 0 0-15,0 0 0 0,0 0 12 0,0 0-12 16,-9 0 12-16,9 0-12 0,0 0 0 0,0 0 0 15,0 0 0-15,0 12 0 0,-4-4 10 0,4-8 2 16,0 8 0-16,-5 3 0 0,5-7-12 0,0 8 12 16,0-12-12-16,0 12 12 0,0-1-12 0,0 5 0 15,5 0-10-15,-1-1 10 0,5 5 0 0,0-1 0 16,4 1 0-16,-4 7 0 0,4 0 0 0,0 8 20 16,-4 4-4-16,8 0 0 0,1 8-16 0,4 8 0 0,-5-8 8 15,14 11-8-15,-13 8 0 0,8 1 0 0,-4-1-11 0,0-4 11 16,0-3 0-16,-5-1 0 0,5-3 0 15,-13-4 9-15,4-1-9 0,0-7 0 0,-4 0 0 16,0-4 0-16,-5-8 16 0,5 1 0 0,0-5 1 0,-9-4 0 16,0-7 6-16,0-4 1 0,0-5 0 0,0-7 0 15,0 0 9-15,0 0 3 0,0 0 0 0,0-11 0 16,-9-13 13-16,9-3 3 0,0-4 1 0,0-4 0 16,0-8-37-16,9-4-8 0,-9-8-8 0,0-3 11 15,4-8-11-15,1-1 0 0,-1-3 0 0,5 0 0 16,0 0 0-16,-1 3-17 0,-3 5 4 0,8 11 1 15,-4 8 12-15,8 8 0 0,-4 4 12 0,0 8-12 0,5 3 0 16,-5 8-16-16,5 1 2 0,-1 7 0 0,1 8 14 16,4 0 0-16,-5 7-10 0,5 1 10 0,-9 11-19 15,5 5 1-15,0 3 0 0,-1 8 0 0,5-4-2 0,-4 8-1 16,-1 4 0-16,1 3 0 0,-1-3 4 0,1-4 1 16,-5-4 0-16,0 0 0 0,0 0 16 0,-4-12-8 15,-5 1 8-15,5-1 0 0,-4-7 0 0,-1-5 0 16,0-3 0-16,-4 3 0 0,0-15 24 0,0 0 0 15,0 0-1-15,0 0 0 0,0 0 21 0,5-11 5 16,4-5 1-16,-5 1 0 0,9-9-17 0,-4-3-3 16,0 0-1-16,4-9 0 0,-4 1-10 0,4-4-3 15,-5 0 0-15,6 0 0 0,3-11-8 0,-8 3-8 16,9 0 12-16,-1-4-12 0,-8 5 0 0,4-1 0 16,5 4 0-16,-1 0 0 0,-4 4-12 0,0 4 0 15,-4 8 0-15,0-1 0 16,-5 1-98-16,5 7-19 0,-4 5-4 0,3 3-496 0,1 0-99 0</inkml:trace>
        </inkml:traceGroup>
        <inkml:traceGroup>
          <inkml:annotationXML>
            <emma:emma xmlns:emma="http://www.w3.org/2003/04/emma" version="1.0">
              <emma:interpretation id="{3E10BAC8-AE6D-406C-90D4-173BDAA0A321}" emma:medium="tactile" emma:mode="ink">
                <msink:context xmlns:msink="http://schemas.microsoft.com/ink/2010/main" type="inkWord" rotatedBoundingBox="7241,1077 10119,1005 10181,3458 7303,353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416.8427">4775 269 806 0,'13'0'72'0,"4"0"-58"0,1 0-14 0,0 4 0 16,-1 4 88-16,5 4 16 0,0 3 2 0,-4 9 1 15,-1 7-50-15,1 8-9 0,-1 0-3 0,-4 8 0 16,-4-4-16-16,0 4-3 0,-5 3-1 0,-4-7 0 15,0 0 22-15,0-4 4 0,-4-4 1 0,0-4 0 16,-5-3-7-16,0-1-1 0,0-4 0 0,0 1 0 16,1-9 2-16,3 1 0 0,1 0 0 0,-5-5 0 15,5 1-18-15,4-12-3 0,0 0-1 0,0 0 0 16,-9 0-7-16,9 0-1 0,0 0-1 0,-4-12 0 16,4-3 7-16,0-5 2 0,0-3 0 0,4-8 0 15,5-1-12-15,-1-7-3 0,1-4 0 0,9-7 0 16,4-5-9-16,0-3 0 0,4-5 0 0,5 9 0 0,-1-1 0 15,10 8 0-15,-5-7 0 0,4 11 0 0,-3 8 10 0,-6 7 0 16,1 5 0-16,-5 7 0 0,1 9-10 0,-5 7 0 16,0 7 0-16,-9 9 0 0,-5 7 0 0,-8 12 0 15,5 4 0-15,-10 8 8 0,1 4-8 0,-5 4 0 16,1 3 0-16,-1 1 0 0,-9-5-11 0,5 1-4 16,0-1-1-16,4-11 0 0,0 0 16 0,1-4-11 15,-1-8 11-15,4-3-10 16,-3-1-118-16,3-8-23 0</inkml:trace>
          <inkml:trace contextRef="#ctx0" brushRef="#br0" timeOffset="4687.5286">5937-429 1440 0,'14'-35'64'0,"-10"20"12"0,0-5-60 0,5 1-16 0,4 3 0 0,-4 1 0 16,0-1 58-16,4 4 9 0,-4 4 1 0,0 5 1 16,-9 3-13-16,0 0-4 0,4 11 0 0,0 9 0 15,-4-1-8-15,0 9-1 0,-8 11-1 0,3-1 0 16,-4 9-30-16,1 12-12 0,-6 3 8 0,1 8-8 16,0 4 9-16,0 8-9 0,-5-11 10 0,5 7-10 15,-4-4 10-15,4 0-10 0,-1 0 10 0,6 0-10 16,-6 0 0-16,1-4 0 0,0-7 0 0,0-5 0 15,0 1-143-15,-5-5-28 0</inkml:trace>
          <inkml:trace contextRef="#ctx0" brushRef="#br0" timeOffset="3959.5076">4437 273 403 0,'0'0'36'0,"0"0"-36"0,0 0 0 0,0-4 0 16,0-7 104-16,0 3 15 0,0 8 2 0,0 0 1 0,0-12-37 0,-4 4-7 16,4 1-2-16,0 7 0 0,0 0-31 0,0 0-6 15,-5-4-2-15,5 4 0 0,0 0-18 0,0 0-4 16,-4-4-1-16,-1 4 0 0,-3 0-3 0,-1 4-1 16,4 4 0-16,-3-1 0 0,-1 1 0 0,-4 4 0 15,0 3 0-15,-1-3 0 0,-3 4 3 0,-1 3 1 16,1-3 0-16,-1 3 0 0,-4 5 21 0,0-1 4 15,0 4 1-15,5 1 0 0,-1-1-23 0,1 0-4 16,-1 8-1-16,-4 1 0 0,5-1-1 0,-1 4-1 16,-4 4 0-16,9-4 0 0,-4 3 0 0,-1-3 0 15,0 0 0-15,5 0 0 0,0 4-2 0,4-4-8 16,5-4 12-16,0 1-4 0,4-1-8 0,4-4 8 16,0 0-8-16,5-4 8 0,4-3 10 0,-4-1 2 0,4-3 0 15,5-1 0-15,-5-3-20 0,4-1 0 0,1-3 0 0,0-8 0 16,-1-4 11-16,-4 0-2 0,5 0 0 0,-5-4 0 15,9-4-9-15,-5 0 10 0,1-3-10 0,0-1 10 16,-1 0 1-16,1-7 0 0,-1-5 0 0,1 1 0 16,-1-4 16-16,1-4 3 0,-5-1 1 0,0-7 0 15,0 0 1-15,-4-7 1 0,4-1 0 0,0 0 0 16,1-8-17-16,-6-3-3 0,6-1-1 0,-6-3 0 16,1 7-12-16,0 9 9 0,0-5-9 0,-5 16 8 15,-4 4-8-15,0 3 0 0,-4 5 0 0,-5 7 0 16,0 5-11-16,-4 3 3 0,0 4 0 0,-5 0 0 15,-4 4-35-15,0 4-6 0,-4 8-2 16,4 3 0-16,0-3-128 0,-4 0-25 0,-27 19-6 0,18-8-1 16</inkml:trace>
          <inkml:trace contextRef="#ctx0" brushRef="#br0" timeOffset="5158.9202">6302 402 1911 0,'0'0'42'0,"0"0"9"0,0 0 1 0,0 12 2 0,-5-1-43 0,5 1-11 15,0 4 0-15,-4-5 0 0,4 5 21 0,0 4 3 16,-9-1 0-16,9 1 0 0,0-1-13 0,0-7-3 0,0-1 0 0,4 5 0 16,1-16-8-16,-5 0 0 0,13 4 0 0,0-4 0 15,0 0 0-15,5-4 0 0,-1-8 0 0,1 5 0 16,-1-13 0-16,1 1 0 0,4-1-10 0,0 4 10 15,0-3 0-15,-5 3 20 0,5 1-4 0,0-1 0 16,5 1-3-16,-6-1-1 0,1 8 0 0,0 4 0 16,0 4-12-16,0 12 11 0,0 4-11 0,0 3 10 15,-4 4-10-15,-5 9 0 0,4 11 0 0,-3 3-11 16,-6 9 11-16,1 0 0 0,0 3 0 0,-5 4 0 16,-8-3 28-16,-1 7 7 0,1-7 1 0,0 3 1 15,-1-3-4-15,-3-1-1 0,-6 1 0 0,1 3 0 16,-4-7 17-16,-5-5 3 0,-5 5 1 0,-3-1 0 15,-1 1-18-15,-4-8-4 0,0-4-1 0,4 0 0 16,-4-8-14-16,-5-4-4 0,5-4 0 0,0-3 0 0,5-9 20 0,-1-3 3 16,5 0 1-16,4-12 0 0,0 4 2 0,8-8 1 15,1 4 0-15,13-16 0 0,5-3-27 0,8-9-4 16,4 1-8-16,14-12 11 0,9-8-11 0,3-4 0 16,6-7-10-16,3-8 10 15,10-4-107-15,4 3-15 0,8-3-3 0,10-4-1072 16</inkml:trace>
        </inkml:traceGroup>
        <inkml:traceGroup>
          <inkml:annotationXML>
            <emma:emma xmlns:emma="http://www.w3.org/2003/04/emma" version="1.0">
              <emma:interpretation id="{C7979A28-2BB5-4D59-962A-D7FFE5E4CC49}" emma:medium="tactile" emma:mode="ink">
                <msink:context xmlns:msink="http://schemas.microsoft.com/ink/2010/main" type="inkWord" rotatedBoundingBox="12517,682 17181,565 17238,2817 12574,2935"/>
              </emma:interpretation>
              <emma:one-of disjunction-type="recognition" id="oneOf2">
                <emma:interpretation id="interp2" emma:lang="" emma:confidence="1">
                  <emma:literal>now</emma:literal>
                </emma:interpretation>
                <emma:interpretation id="interp3" emma:lang="" emma:confidence="1">
                  <emma:literal>n o w</emma:literal>
                </emma:interpretation>
                <emma:interpretation id="interp4" emma:lang="" emma:confidence="1">
                  <emma:literal>no w</emma:literal>
                </emma:interpretation>
                <emma:interpretation id="interp5" emma:lang="" emma:confidence="0">
                  <emma:literal>n OW</emma:literal>
                </emma:interpretation>
                <emma:interpretation id="interp6" emma:lang="" emma:confidence="0">
                  <emma:literal>n ow</emma:literal>
                </emma:interpretation>
              </emma:one-of>
            </emma:emma>
          </inkml:annotationXML>
          <inkml:trace contextRef="#ctx0" brushRef="#br0" timeOffset="7160.1697">11106 227 1796 0,'0'0'40'0,"-5"-8"8"0,1 0 1 0,4 8 1 0,0 0-40 0,0 0-10 0,0 0 0 0,0 0 0 15,0 0 37-15,0 0 6 0,4 12 1 0,-4 3 0 16,0 1-34-16,5 7-10 0,-5 1 0 0,4 7 0 15,0 4 20-15,-4 4-4 0,0 8 0 0,0-8 0 16,0 8-16-16,-4-8 0 0,0 0 0 0,-1 3 0 16,1-6 0-16,-1-5 0 0,-3 0 8 0,3-8-8 0,1 1 0 15,-1-9 0-15,1 1 0 0,0-4 0 0,4-8 13 0,0-4-1 16,0 0 0-16,0 0 0 0,0 0 32 0,0 0 7 16,-5-4 1-16,5-16 0 0,0 5-30 0,5-5-6 15,-1-11 0-15,0 0-1 0,5-8-5 0,4-4-1 16,1-4 0-16,-1 4 0 0,9-12-9 0,0 9 12 15,4 3-12-15,5 0 12 0,-1 12-12 0,1-1 0 16,-5 13 0-16,5-1 0 0,-5 9 0 0,-4 7 0 16,-4 8 0-16,-1 7 0 0,-3 1 0 0,-1 8 0 15,-4 7 0-15,-5 4 0 0,-4 4 0 0,0 4 0 16,-4-4 0-16,-5 4 0 0,4 0-12 0,-3 4 12 16,3 0-10-16,1 0 10 0,-5 4-24 0,0-16 2 15,1 4 0-15,3 0-657 16,1-7-131-16</inkml:trace>
          <inkml:trace contextRef="#ctx0" brushRef="#br0" timeOffset="7568.76">11856 414 1699 0,'4'-31'75'0,"1"19"16"16,-1 4-73-16,0 0-18 0,-4 8 0 0,5-4 0 15,-1-3 92-15,-4 7 14 0,0 0 3 0,0 0 1 16,0 0-69-16,0 7-13 0,0 5-4 0,-4 4 0 16,4-1-24-16,0 9 0 0,-5 3 0 0,1 0 0 15,4-3-15-15,0 3-1 0,0 0-1 0,9 1 0 16,-5-5-3-16,5 4 0 0,0-3 0 0,4-5 0 0,0 1 20 0,0-5 0 16,0 1-8-16,0-8 8 0,-4-4 0 0,4 3 0 15,1-7 11-15,-1 0-11 0,-4 0 12 0,4 0-12 16,-5-11 12-16,6 3-12 0,-1 0 16 0,-4-4-3 15,-1-3-1-15,6-1 0 0,-6-7-4 0,1-1 0 16,0 1-8-16,0 0 12 0,4-5 13 0,-9-3 3 16,1 0 0-16,-5-4 0 0,4 0-20 0,-4 0-8 15,4 3 0-15,-4 1 8 0,5 8 16 0,-5 3 2 16,-5 5 1-16,5 3 0 0,-4 0 8 0,0 4 1 16,-1 5 1-16,5 3 0 0,-9 0-29 0,1 3-8 15,-10 1 0-15,5 0 0 0,0 8 0 0,0-4 0 16,-5 3 0-16,0 9 0 15,5-1-35-15,-4-3-5 0,-5 4 0 0,0 7-672 16,0 0-133-16</inkml:trace>
          <inkml:trace contextRef="#ctx0" brushRef="#br0" timeOffset="8073.2572">12900 184 2257 0,'0'0'49'0,"9"0"11"0,-5-12 1 0,-4 12 3 0,0 0-51 16,0 0-13-16,0 0 0 0,9 4 0 0,-5 4 12 0,-4 7-1 16,0 1 0-16,-4 7 0 0,0 8-11 0,-5 8 0 15,0-3 0-15,5 3 0 0,-5-8 0 0,4 0-9 16,1-4 9-16,4-3 0 0,4-1 0 0,5-3 0 15,-4-1 0-15,8 1 0 0,0-13 0 0,4 5 0 16,-3-8 0-16,3-4 0 0,5-4 0 0,-4-4 0 16,4-3 0-16,-5-1 0 0,1 4 0 0,4-8 0 15,-5 1 9-15,1-5-9 0,-5 5 12 0,0-9-4 16,5 9 0-16,-5-5 0 0,0 1 25 0,0-1 5 16,-4 9 1-16,4-1 0 0,-4 4-10 0,-9 8-1 15,0 0-1-15,4 4 0 0,5 0-27 0,-5 8 0 16,-4 3 0-16,0 5 0 0,0 7 0 0,0-4 0 15,5 5 0-15,-1-5 0 0,1-3 0 0,-1-1 0 16,9 1 0-16,5-1 0 0,4-7 0 0,-1-8 0 16,6 0 0-16,8-4 0 0,0-4 10 0,-4-4-10 0,-1 0 12 15,1-4-12-15,0-7 36 0,4 3 0 0,-4-7 0 16,-5 3 0-16,0 1-13 0,1-1-3 0,-5-7 0 0,-5 4 0 16,1-1 20-16,-1-7 3 0,-4-4 1 0,5 4 0 15,-9 3-36-15,4-11-8 0,-4 0 0 0,-1 0 0 16,1 0 0-16,-4 0 0 0,-5 4 0 0,0-11 0 15,0 7-136 1,0 0-28-16,-5 0-7 0,-4 0-967 0</inkml:trace>
          <inkml:trace contextRef="#ctx0" brushRef="#br0" timeOffset="6650.4095">9329 367 921 0,'0'0'40'0,"0"0"10"0,0 0-40 0,0 0-10 16,13 0 0-16,0-4 0 0,0 0 93 0,5-4 17 15,4-3 3-15,0-5 1 0,0 0-39 0,4-3-8 16,9-1-2-16,0-11 0 0,9 0-26 0,-5-4-6 16,1 0-1-16,-1 4 0 0,-3-8-21 0,3 0-11 15,-4 0 10-15,-4 0-10 0,-5 0 8 0,-4 4-8 16,4-12 0-16,-4 4 0 0,0-4 0 0,-4 4 0 15,-5-4 0-15,5 4 0 0,-5-7 8 0,0-1-8 16,-4 0 0-16,-1 1 0 0,1 3 0 0,0 8-10 16,0 0 0-16,-5 0 0 0,1 4 22 0,-1 4 5 15,-4 11 1-15,0-7 0 0,0 3-5 0,-4 9-1 16,-1 3 0-16,1 0 0 0,-5 5-12 0,5-1 0 16,4 8 0-16,0 0-10 0,-14 0 10 0,1 0 0 0,-4 8 0 15,4-1-8-15,-1 5 8 0,1 0 0 0,0 3 0 16,-4 5 0-16,3-1 0 0,1 13 0 0,-4-5 0 15,3 12 0-15,1 0 0 0,0 8 0 0,0 3 0 16,-5 1 0-16,5 4 0 0,0 3 0 0,-4 8 10 16,-1 1-10-16,-4-1 17 0,5 12-2 0,-5 4-1 0,0 4 0 15,4 0 10-15,-4 7 3 0,-4-7 0 0,4 0 0 16,0 0 5-16,0-5 2 0,-9 1 0 0,14 0 0 16,4-8-7-16,-1-3-2 0,-3-5 0 0,-1-4 0 15,1-7 4-15,4-4 1 0,-5-9 0 0,1 5 0 16,-1-16-15-16,0 1-3 0,10-1-1 0,-5-8 0 15,-5 5 10-15,9-17 3 0,0 1 0 0,1 0 0 16,-1-8-2-16,4-1 0 0,5-3 0 0,0 0 0 0,0 0-6 16,-4-3 0-16,-5-5-1 0,5 0 0 0,4 8-15 0,-4-4 0 15,-1-8 0-15,5 12 0 0,-4-7 0 0,4 7 0 16,0 0 0-16,-5 0 0 0,1-8 0 0,4 8 0 16,0 0 0-16,0 0 0 0,-4-4 0 0,4 4 0 15,0 0 0-15,0 0 0 0,0 0 0 0,0-12 0 16,4-7 0-16,5 3 0 0,4 0 0 0,0-7 0 15,9-4 0-15,0-4 0 0,4-8 0 0,5 0 0 16,-5-8 0-16,14-4 0 0,4-7 0 0,4-5 0 16,5-7 0-16,-1 0 9 0,1 0-22 0,0-5-5 15,4 1-1-15,4 0 0 0,-4-4-2 0,4 12-1 16,1 0 0-16,-1-1 0 0,-4 17 9 0,-4 11 1 16,-5 4 1-16,0 11 0 0,-12 5 3 0,-1 11 0 15,-9 4 0-15,-4 16 0 0,-5-1 8 0,-3 13-10 16,-6 3 10-16,1 4-10 0,-4 8 10 0,-1 4 0 15,-13-4 0-15,5 4 0 0,-9 4 0 0,-1-4-8 0,1 0 8 16,-9 0 0-16,0-1 0 0,1 1 0 0,-6-4 0 16,1-4 8-16,-5 1-8 0,0-13-13 0,-8 8 3 0,-1-7 1 15,5-5-21 1,-4-3-4-16,-1-1-1 0,1 1 0 0,-1-12 11 0,1 0 3 0,4 0 0 0,0-4 0 16,-5-4 21-16,10 4 0 0,-6-8-9 0,6 0 9 15,-1 4 0-15,5-4 8 0,4 8-8 0,4-11 12 16,1 7-4-16,4 0-8 0,-1 4 11 0,1-4-11 15,13 4 20-15,0 0-4 0,0 0 0 0,0 0 0 16,0 0-7-16,0 0-1 0,13 8-8 0,1 0 12 16,7 7 8-16,1 1 2 0,9-1 0 0,-5 5 0 15,-4-5-3-15,9 5-1 0,-5-1 0 0,5-3 0 0,-5 4-6 0,1-1-2 16,-1 1 0-16,0-5 0 0,5 5-10 0,0-5 0 16,-5 5 0-16,5-5-702 15,0 1-133-15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2.8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5F503E-35B1-496D-A489-F46A90AA4DD5}" emma:medium="tactile" emma:mode="ink">
          <msink:context xmlns:msink="http://schemas.microsoft.com/ink/2010/main" type="inkDrawing" rotatedBoundingBox="9124,7122 14814,7264 14704,11703 9013,11562" semanticType="enclosure" shapeName="Other"/>
        </emma:interpretation>
      </emma:emma>
    </inkml:annotationXML>
    <inkml:trace contextRef="#ctx0" brushRef="#br0">329 837 403 0,'0'0'17'0,"0"-8"5"0,0 8-22 0,4-8 0 0,1-4 0 15,-1 4 0-15,1-3 145 0,3-1 25 16,-8 0 5-16,5-3 1 0,-5-1-84 0,8 4-17 0,1 1-3 0,0-1-1 15,-5 0-27-15,1 1-4 0,-1 3-2 0,1 0 0 16,3 0-27-16,1-3-11 0,0-1 8 0,4 0-8 16,5 4 31-16,-1 1 1 0,1-5 0 15,-1 0 0-15,1 0-8 0,-1 1-2 0,5-1 0 0,-4-4 0 16,4 5-8-16,-5-1-2 0,5 0 0 0,-4 1 0 16,4-1-12-16,0 0 11 0,0 1-11 0,-5-1 10 15,10-4-10-15,-6 8 12 0,1-3-12 0,0-1 12 16,5-4-4-16,-1 5 0 0,-4 3 0 0,9-4 0 15,-5 1 0-15,5-5-8 0,-5 4 12 0,5 4-4 16,-1-3 5-16,5 3 1 0,-4 0 0 0,4-4 0 16,0 1-14-16,0 3 9 0,1-4-9 0,-6 4 8 15,5-7 4-15,0 3 0 0,1 0 0 0,-6 1 0 16,1-1-4-16,4 0 0 0,0 1 0 0,0 3 0 16,-4-4 1-16,9 0 0 0,-1 5 0 0,5-5 0 15,-5 4 11-15,5 0 3 0,-4-3 0 0,-1 3 0 16,5 4-23-16,-4-4 0 0,-1 4 0 0,1 0-8 0,-1 0 16 15,-4-3 3-15,9 7 1 0,-5-4 0 0,1 0-12 0,-1 0 0 16,-3 0 0-16,-1 4 0 0,4-4 0 0,1 4 0 16,-5 0 0-16,0 0-11 0,0 4 11 0,0-4 0 15,0 4 8-15,-4-4-8 0,0 0 0 0,-1 4 0 16,1-4 0-16,0 4-8 0,-1 0 8 0,1-4 0 16,0 4 0-16,-1-4 0 0,6 0 0 0,-1 0 0 15,0 0 8-15,0 3-8 0,0-3 0 0,4-3 0 16,1-1 0-16,-1 4 0 0,1 4 0 0,-1-1 0 15,5-3 0-15,-4 0 0 0,-1 0 0 0,-4 0 0 16,5-3 0-16,-5 3-8 0,4 3 8 0,-3 1 0 0,7-4 0 16,-12 4 8-16,0 0 0 0,0 0 1 0,-1 0 0 0,5 0 0 15,0 4-9-15,1-1 0 0,-6 1 9 0,5 0-9 16,-4-4 0-16,0 8 0 0,-1-5 0 0,-3 1 0 16,8-4 0-16,-4 4 0 0,-5 0 0 0,5 0 8 15,4-5-8-15,0 5 8 0,0 0-8 0,0 0 8 16,9 0-8-16,0-1 0 0,-5 5 0 0,1-4 0 15,-1 0 0-15,1 3 0 0,-1-3 0 0,-4 4 0 16,0 0 0-16,0-1 0 0,1 5 0 0,-1 0 0 16,-5-5 0-16,1 5 0 0,4 3 0 0,-4 1 0 15,4-8 0-15,-4 7 0 0,-1-3 0 0,1-1 0 16,-5 9 0-16,-4-5 0 0,0 1 0 0,0 3 0 16,5-3 0-16,-1-1 8 0,0 1-8 0,1 3 8 15,-1 0 0-15,-4 5 0 0,0-1 0 0,0 4 0 16,0-4-8-16,0 5 12 0,-5-5-4 0,5 4 0 0,0 8 0 15,0-4 1-15,-5 4 0 0,5-4 0 0,-4 0 0 0,0-3 0 16,-1 3 0-16,-4-4 0 0,5 4-9 0,-5 0 10 16,0 4-10-16,0-8 10 0,-4 4-10 0,4-3 0 15,-4 3 0-15,0 4 8 0,-5-4-8 0,5 4 0 16,-5 4 9-16,5-4-9 0,-9 4 0 0,4-4 8 16,-4 4-8-16,5-1 0 0,-1-3 0 0,-4-4 9 15,0 8-9-15,0-8 0 0,0 4 12 0,0 0-4 16,0 0 0-16,0-3-8 0,0 3 18 0,-4-4-3 15,4 0-1-15,-5 4 0 0,5-8 0 0,0 4 0 0,0 4 0 16,-4-4 0-16,0-4-4 0,-5 8-1 0,5-4 0 16,-5 4 0-16,4-3-9 0,-8-1 12 0,0 4-12 0,0-4 12 15,0 4-12-15,-5 4 0 0,1 0 9 0,-1-1-9 16,-4 1 0-16,0 0 9 0,-4 0-9 0,4 0 0 16,-4-4 9-16,-1 0-9 0,5 0 0 0,-4-4 9 15,-5 4 0-15,5-4 0 0,0 0 0 0,-1 0 0 16,1-3-9-16,0 3 10 0,4-4-10 0,-5 0 10 15,1 4 2-15,4-4 1 0,-9 1 0 0,1 3 0 16,3-8-5-16,1 4 0 0,-5 0-8 0,1 5 12 16,-1-9-1-16,5 4-1 0,-9-4 0 0,8 4 0 15,-3-3 1-15,-1-1 0 0,0 0 0 0,0-3 0 16,-8 3-11-16,4 0 8 0,4 1-8 0,-4-5 8 16,0 4-8-16,0-3 10 0,0-1-10 0,4 1 10 0,-4-5-10 15,4 4 12-15,0 1-12 0,1-5 12 16,3-3-12-16,-3 0 8 0,-1-1-8 0,0 1 8 0,1-1-8 0,-1 1 0 15,-4 0 0-15,-5-1 8 0,1-3 1 0,-1 0 0 16,5 3 0-16,-4-3 0 0,-10 3-9 0,6-3 0 16,-1 4 9-16,4-5-9 0,-4 1 0 0,1 0 8 15,-1-4-8-15,4-1 0 0,-4 1 0 0,0 4 8 16,-4-8-8-16,0 0 0 0,-5 4 0 0,9-5 0 16,-4 1 0-16,0 0 8 0,4-4-8 0,-4 4 0 15,4-4 0-15,0 4 0 0,0-4 0 0,5 4 0 16,-1-4 0-16,1 0 0 0,-5 0 0 0,4 0 0 15,1-4 0-15,-1 4-12 0,1-4 12 0,-1 0 11 16,1 4-3-16,-1-4 0 0,5 0-8 0,-4-3 0 0,-1 3 0 16,-4 0 0-16,5 0 0 0,-5 4 0 0,0-4 0 0,5 0 0 15,-5 4 0-15,4-4 0 0,-4 4 0 0,1 0 0 16,-1 0 0-16,4 0 0 0,1 0 11 0,-1-4-11 16,1 4 0-16,4-4 0 0,0 1 0 0,4-1-10 15,0-4 10-15,0 4 0 0,5-8 0 0,-5 4 0 16,5 1 0-16,0-5 0 0,-1 0 0 0,1 4 0 15,-5-7 0-15,5 3 0 0,0 0 0 0,-1-3 0 16,1 3 0-16,-5-3-10 0,1-1 1 0,3 4 0 16,-3 1 9-16,-1-1 0 0,0-4 0 0,1 1 0 15,-1 3 0-15,0-4 0 0,0 1 0 0,1-1 0 16,-1 1 0-16,5 3 0 0,-5-4 10 0,5 1-10 16,-1-1 0-16,5 0 0 0,-4-3 0 0,4 3 0 0,5-3 8 15,-5-1-8-15,4-3 0 0,-4 0 0 16,0-1 0-16,0 1 0 0,0-1-11 0,5-3 11 0,-5 4 0 15,0-1 0-15,4-3 12 0,1 4-4 0,-1-5-8 16,1 5 0-16,-1 0 0 0,1 3 0 0,8 1 0 0,0-5 0 16,-4 5 0-16,-5-5 0 0,10 1 0 0,-6-4-9 15,1 3 9-15,0 1 0 0,-4-1-9 0,3 1 9 16,6-4 0-16,-1 3-9 0,-4-3 9 0,4 0 0 16,0-1 0-16,5 1 0 0,-5-4 0 0,0 0 0 15,0-1 0-15,1-3 0 0,-1-4 0 0,0 0 0 16,5 4 0-16,-5-4 0 0,0 0 0 0,5 4 0 15,-5 0 0-15,0 0 0 0,0 4 0 0,1 0 0 16,3 3 0-16,-3 1 0 0,3 4 0 0,-4-1 0 16,1 1 0-16,-1-5 0 0,0 9 0 0,0-1 0 0,5-3 0 15,-5 4 8-15,0-1-8 0,5 1 0 0,-5-5 0 16,5 5 0-16,-5-5 0 0,5 1 0 0,-1 3 0 0,1-3 0 16,-1 0 0-16,-3-1 0 0,3-3 0 0,5 3-8 15,-8 1 8-15,3-4 0 0,5 7 0 0,0-3 0 16,0-1 0-16,-4 5 0 0,4-1 0 0,-5 1 0 15,5 3 0-15,0 1 0 0,-4-1 0 0,4 1 0 16,0 3 0-16,0-4 0 0,0 5 0 0,0-5-8 16,0 8 8-16,0-4 0 0,0-3 0 0,4 3 0 15,-4 0 0-15,5 5 0 0,-1-9 0 0,-4 4-8 16,5 1 8-16,-1-5 0 0,0 4 0 0,1-3 0 16,-1-1 0-16,0 4 0 0,5-3 0 0,-4-5-8 15,3 5 8-15,-3-1 0 0,-5 1 0 0,4-1 0 16,1-3 0-16,-5-1 0 0,4 4 0 0,-4 1 0 0,0-1 0 15,0-3 0-15,0 3 0 0,0-3 0 0,0-1 0 16,4 1 0-16,1 3 0 0,-1-3 0 0,0-1 0 0,1 1 0 16,-1-1 0-16,1 1 0 0,3-1 0 0,-3 1 0 15,4-1 0-15,-1 1 0 0,-3-1 0 0,4-3 0 16,-1 3 0-16,1 1 0 0,-5-5 0 0,1 1 0 16,4-8 0-16,-5-1 0 0,0 5 0 0,1-4 0 15,-1-4 0-15,5 0 0 0,0 0 0 0,8 0 0 16,-4-4 0-16,5 0 0 0,4-4 0 0,0 0 0 15,9 0 0-15,8-4 0 0,5-4 0 0,4 5 0 16,9-1 0-16,5-4 0 0,3 4 0 0,6 4 0 16,3-3 0-16,5 3 0 0,9 4 0 0,4 4 0 15,5-4 0-15,3 3-8 16,6 9-128-16,8-4-26 0,9 0-5 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8.6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34CF32-627E-4B0C-8985-7046DC41974E}" emma:medium="tactile" emma:mode="ink">
          <msink:context xmlns:msink="http://schemas.microsoft.com/ink/2010/main" type="inkDrawing" rotatedBoundingBox="6639,7625 19340,2692 22261,10210 9559,15144" hotPoints="19616,9238 14157,14698 8697,9238 14157,3779" semanticType="9" shapeName="Circle">
            <msink:sourceLink direction="with" ref="{CFD89AD4-CEED-42E0-AD91-B4D8FA73AA67}"/>
          </msink:context>
        </emma:interpretation>
      </emma:emma>
    </inkml:annotationXML>
    <inkml:trace contextRef="#ctx0" brushRef="#br0">10283 140 230 0,'0'0'10'0,"-5"0"2"0,1 0-12 0,0-4 0 15,-1 0 0-15,1 4 0 0,0-12 156 0,-1 9 28 16,1-1 5-16,-1-4 2 0,5 4-134 0,-4 0-26 15,4 4-6-15,-4-4-1 0,-5 4-24 0,4-4 0 16,1 0 0-16,-5 0 0 0,5 4 0 0,-5-3 0 16,5-1 0-16,-5 0 12 0,0 4 11 0,-4 0 2 15,9-4 1-15,-10 4 0 0,1-4-15 0,5 0-3 16,-6 0-8-16,1 4 12 0,-4 0 14 0,3 0 2 16,-3 0 1-16,-1 0 0 0,1-4-12 0,-1 0-2 15,1 0-1-15,-10 4 0 0,5-7-4 0,-4 3-1 16,0 0 0-16,-5 0 0 0,0 0-9 0,-4 4 8 0,5 0-8 15,-6 0 8-15,-7-4-8 0,-1 4 0 0,4-4 0 16,-4 4-11-16,1 4 19 0,-1-4 4 0,-5 4 1 16,6 0 0-16,-10-8-1 0,-4 4 0 0,0 4 0 0,0 0 0 15,0 0-4-15,0 0-8 0,4 0 11 0,-4-1-11 16,4-3 15-16,1 0-4 0,-1 0-1 0,-4 0 0 16,4 0 0-16,-8 0 0 0,-5 0 0 0,5 0 0 15,4 0 6-15,0 4 2 0,4-4 0 0,-4 0 0 16,4 0 3-16,-4 4 1 0,5-8 0 0,-1 8 0 15,-4 0-6-15,0 0-2 0,-4 0 0 0,3 0 0 16,10 0-6-16,-4 4 0 0,-5-1-8 0,4 1 12 16,-4 0 8-16,4 0 0 0,1 0 1 0,-5-5 0 15,-5 5-21-15,1 0 0 0,-1 4-10 0,1-1 10 16,8-3 0-16,1 4 0 0,3-4 0 0,-3 3 0 16,-1 1 0-16,5 0 0 0,-1 0 9 0,1-1-9 0,0 1 0 15,-5-4 0-15,5 0 0 0,4-1 0 0,0 1 0 0,5 0 0 16,-5 0 0-16,0 0 0 0,-4-1 0 0,4 5 0 15,4-8 0-15,-3 4 0 0,3 0 22 0,-4 3-1 16,5-3 0-16,-1 0 0 0,1 0-8 0,-5 3-1 16,0-3-1-16,0 4 0 0,-4-1-11 0,4 1 8 15,-4 0-8-15,4 0 8 0,4-5-8 0,1 5 0 16,-1 0 0-16,5 3 0 0,0-3 0 0,0 0 0 16,0 3 0-16,4-3 0 0,-4-4 0 0,0 0 0 15,4 3 0-15,1-3 0 0,-1 8 8 0,-9-8-8 16,5 3 0-16,0-3 8 0,5 4-8 0,-1-1 0 0,0 1 0 15,-4 0 0-15,0 0 0 0,4-5 0 0,-4-3 0 16,4 8 0-16,-4 4 0 0,5-5 0 0,-5 1 0 16,4 0 0-16,0-5 0 0,-4 1 0 0,4 0 0 0,-4 0 0 15,5 0 0-15,-6-1 0 0,6 5 0 0,-5-4 0 16,4 0 0-16,0 0 0 0,0 3 0 0,1 1 0 16,3-4 0-16,-3 3 0 0,-1 1 0 0,0 0 0 15,5-4 0-15,-5 3 0 0,5 1 0 0,-5 4 0 16,5-9 0-16,-5 5 0 0,5 0 0 0,0 0 0 15,-5 3 0-15,0-3 0 0,-4 3 0 0,4-3 0 16,-8 4 0-16,4-1 0 0,0-3 0 0,0 4 0 16,-1-1 0-16,-3 5 0 0,-1-9 0 0,1 5 0 15,4 0 0-15,4 3 0 0,-4-3 0 0,0-5 0 16,4 5 0-16,1-4 0 0,-1 3 0 0,5 1 0 16,-1 0 14-16,1-1-2 0,0 1-1 0,4-1 0 0,-5 1-11 0,1 0 0 15,0-1 9-15,-1 5-9 0,-3-1 56 16,8 1 6-16,-5-5 2 0,1 5 0 15,4-1-103-15,-4 5-20 0,-1-5-4 0,1 1-1 16,0-1 52-16,-1 5 12 0,1-5 0 0,-5 1 0 0,5-1 0 0,0 1 0 16,-5-1 0-16,5-3 0 0,-5 3 0 0,5 1 0 15,-5-1 0-15,0 1 0 0,1-1 0 0,-1-3 12 16,0-1-3-16,0 5 0 0,1-5-9 0,-1 5 0 16,9 3 0-16,-4-3 0 0,4 3 0 0,-4-3-14 15,-5-1 5-15,4 1 1 0,-3 3 8 0,3 1 0 16,1-5 0-16,0 4 0 0,-1 1 0 0,-3 3 0 15,3-3 0-15,-3-1 0 0,3-4 0 0,1 5 0 0,0-5 0 16,-5 1 0-16,5-5 0 0,-1 5 0 0,1 3 0 0,0-7 0 16,-1-1 0-16,1 1 0 0,0 4 0 0,4-5 0 15,0 5 0-15,4-1 8 0,-8-3-8 0,4 3 0 16,-4 1 0-16,4 3 0 0,-4-3 0 0,-1-1 0 16,5 1 0-16,-4 3 0 0,4-3 0 0,-4 3 0 15,4 0 0-15,0 5 0 0,0-5 0 0,-4 0 0 16,-1 5 0-16,5-1 0 0,-4 0 0 0,0-3 0 15,-1 3 0-15,5-4 8 0,-4 1-8 0,-5 3 11 16,5-3-11-16,-5-1 0 0,9 4 0 0,-4-7 0 16,0 3 0-16,-1 1 0 0,1-1 0 0,0 0 0 15,4-3 0-15,0-1 8 0,-4 1-8 0,8-1 0 16,-4 5 8-16,-4-1-8 0,8 4 0 0,-4 5 8 16,-4-5-8-16,4 4 0 0,-4-4 0 0,4 1 8 0,-5-1-8 15,1 4 0-15,-5 0 0 0,5 1 0 0,0 3 0 16,-1-4 0-16,1 4 0 0,4 0 8 0,-4-4 2 0,4 1 0 15,0 3 0-15,4-4 0 0,-4 0 2 0,5 4 1 16,4 4 0-16,4 0 0 0,-9-4-13 0,5 8 9 16,0 0-9-16,4 0 8 0,-4 0-8 0,0 0 0 15,4 0 0-15,-4-1 8 0,4 1-8 0,1 0 0 16,-6 0 9-16,6 4-9 0,-1 0 22 0,0 3 0 16,0-3 0-16,0 8 0 0,1-4-22 0,-1 3-13 15,5-3 1-15,-5 0 1 0,0-1 11 0,5-3 0 16,4 0 0-16,0 0 0 0,-5-4 9 0,5-1 1 15,0 5 0-15,5-4 0 0,-5 4-10 0,0-4 0 16,0 0-12-16,0 0 12 0,0 0 0 0,0-4 0 0,0 0 0 0,0 0 0 16,4 0 8-16,-4 0 0 0,0 0 0 0,4 0 0 15,1 0 0-15,-1 3-8 0,1 1 12 0,-1 4-4 16,0 0-8-16,1 0 8 0,-1 0-8 0,5-5 8 16,0 1-8-16,-5 0 8 0,5-4-8 0,0-4 8 15,-1 4-8-15,-3-4 0 0,4-3 0 0,-1 3 0 16,5-4 0-16,-4 4 8 0,4-4-8 0,-4 0 0 15,4 4 0-15,-4-3 0 0,4-1 0 0,0 4 0 16,-4-4 8-16,0 4-8 0,4 0 12 0,0 0-4 16,0 1-8-16,1-1 0 0,-1 0 0 0,4-4 8 15,-4 4-8-15,5-4 0 0,0 4 0 0,-1-3 8 16,1-1-8-16,4-4 0 0,0 0 0 0,-5 5 0 0,5-5 0 16,0 4 0-16,4-4 0 0,-4 5 0 15,5-5 10-15,-1-4-10 0,0 1 12 0,1 3-12 0,-1-4 13 16,5 5-4-16,-1-9-1 0,1 5 0 0,4-1 0 0,-4 4 0 15,0-7 0-15,4 7 0 0,-5 0 1 0,5 1 0 16,-4-5 0-16,0 4 0 0,4 1-9 0,0-5-11 16,-4 8 3-16,-1-7 0 0,6-1 8 0,-6 0 0 15,5 1 0-15,0-1 0 0,-4 1 0 0,4-5 0 16,5 1 0-16,-1-1 8 0,-4 1 4 0,0-1 0 16,5 1 1-16,-1-5 0 0,1 5-13 0,-1-1 11 15,1 1-11-15,4-1 10 0,-9 1-1 0,4-5 0 16,-4 1 0-16,5 3 0 0,-5-7-9 0,0 4 12 15,0-1-12-15,0 1 12 0,0-1-12 0,1 1 0 16,-1 0 0-16,0-1 0 0,0-3 0 0,4 0 0 0,-4-1 0 16,5 1 0-16,-5-4 13 0,4 4-2 0,-3-1-1 0,-1 1 0 15,0 0 2-15,0-1 1 0,-4 1 0 0,4 0 0 16,0-1 5-16,4 1 1 0,-4-4 0 0,5 4 0 16,4-1-19-16,4-3 0 0,-4 4 0 0,4-4 0 15,0 3 10-15,1 1-10 0,3 0 8 0,-3-4-8 16,-6 3 9-16,1-3-9 0,5-4 10 0,-6 0-10 15,6 0 8-15,-5 0-8 0,8 0 0 0,-8-1 9 16,0 5-9-16,0-8 8 0,4 4-8 0,-4 0 8 16,4-4-8-16,0 0 0 0,-4 0 0 0,5 0 0 15,-6-4 0-15,10 0 0 0,0 4 0 0,-1 0 0 16,-3-4 0-16,8 0 0 0,0 4 0 0,4 0 0 16,-4-3 0-16,-4-1 0 0,4 0 0 0,-4 4 0 15,-1 0 0-15,1 0 0 0,-1 0 0 0,5 0 8 0,-4 0-8 16,4 0 0-16,0-4 0 0,0 0 0 0,0 0 0 15,0 0 0-15,-4-4 0 0,0 1 0 0,-5-1 0 0,0 4 0 16,9-4 0-16,0 4 0 0,-4 0 0 0,4-4 0 16,4 1 8-16,-4-1-8 0,0 0 0 0,0 0 8 15,-4 0-8-15,4 1 8 0,0-1-8 0,-4 0 0 16,4-4 0-16,-5 5 0 0,5-1 0 0,-4 0 0 16,0 0 0-16,-1-4 0 0,5 5 0 0,-4-5 0 15,0 4 0-15,-1 0 0 0,-3 1 0 0,-1-1 0 16,0 0 9-16,5 0-9 0,-5-4 8 0,5 5-8 15,-1-5 8-15,5 0-8 0,5 1 0 0,-5-1 9 16,0 0-9-16,0-3 0 0,0-1 11 0,0 0-11 16,0 5 10-16,-4-5-10 0,8-3 8 0,-4-1-8 15,9 1 0-15,0-1 9 0,0-3 3 0,-1 3 1 0,1 1 0 0,4-1 0 16,-8-3-13-16,4-1-15 0,4 1 3 0,0 0 1 16,-4-1 19-16,4 1 3 0,0 3 1 0,-4-3 0 15,-5 0-12-15,1-1-16 0,-5 1 4 0,0-1 1 16,4 1 11-16,1 0 0 0,-5-1 0 0,4 1 0 15,5-5 0-15,-5 5 0 0,1 0 0 0,-5-1 0 16,-4 1 12-16,4-1-3 0,0-3 0 0,0-4 0 16,4 4-9-16,-4-1 0 0,0-3 0 0,5 4 0 15,-5-8 0-15,4 4 0 0,-4-1 0 0,-4 1 0 16,-1 0 0-16,-3 0 0 0,3 0 0 0,-3-1 0 16,3 5 0-16,-4-4-12 0,1 0 2 0,-1-4 1 15,5-1 9-15,-5 1 0 0,0 0 0 0,0-4 0 0,-4 8 8 16,-4-4 0-16,4 4 0 0,-5-4 0 0,-4 0-8 15,0 3 0-15,0-3 0 0,0 4 0 0,5 0 0 16,-5 0 0-16,9-1 12 0,-5 1-4 0,5 0-8 0,-4 0 0 16,4 0 0-16,0-1 0 0,-5 1 0 0,-4-4 0 15,5 4 0-15,-5-4 8 0,4 0-8 0,-4-4 0 16,0-4 0-16,5 4 0 0,-5 0 0 0,0 0 0 16,-4 0 0-16,4 0 0 0,0 0 0 0,-4 4 0 15,4-8 0-15,-4 8 0 0,-5-4 0 0,5 0 0 16,4 0 0-16,-5 0 0 0,-3 0 0 0,-1 0 0 15,5-4 0-15,-1 4 0 0,-3 0 0 0,-1 0 8 16,-4 0-8-16,0 4 8 0,4-4-8 0,1 4 11 16,-10 0-11-16,1 0 12 0,4-1-12 0,-5-3 12 0,5 0-12 0,0-3 12 15,4-5-12-15,-4 4 8 0,9-4-8 0,-9 0 8 16,-5-3-8-16,1 3 0 0,13 0 0 0,-5 0 0 16,5 0 0-16,-5 1 0 0,5-1 0 0,-5 0 0 15,5 4 0-15,-5 0 0 0,-4-4 0 0,-4 1 0 16,8 3 0-16,-13-4 0 0,5 0 8 0,-10 4-8 15,6 4 0-15,-6 0 0 0,6-4 0 0,-6 4 0 16,-3 0 0-16,-1 0 0 0,5 0 8 0,0 4-8 16,-9-4 0-16,4 0 0 0,5 0 0 0,-5-4 0 15,5 0 0-15,0 4 0 0,0-3 0 0,-1 3 0 16,1 0 0-16,0 0 0 0,-5 0 0 0,1 3 0 16,3 1 0-16,-3 0 0 0,4 4 0 0,-9-4 0 15,4 0 0-15,-4 0 0 0,9 4 0 0,-9-5 0 16,0 5 0-16,4 0 0 0,1-4 0 0,-1 0 0 15,-4-4 0-15,4 4 0 0,1-4 0 0,3 4 0 0,-3-4 0 16,-1 4 0-16,-4-1 0 0,5 1 8 0,3 0-8 0,1 0 0 16,-9 4 0-16,5-4 0 0,-1 4 0 0,5-4 0 15,-5 3 0-15,-4-3 0 0,0 0 0 0,4 0 0 16,5 4 8-16,-4 0-8 0,-1 0 0 0,-4-5 0 16,9-3 0-16,-5 8 0 0,1 4 0 0,-1 0 0 15,-4 3 0-15,0-3 0 0,0 0 0 0,0 3 0 16,0-3 0-16,0 4 0 0,0 3 0 0,0 1 0 15,-4-1 0-15,-5 1 0 0,0-1 0 0,0 4 0 16,0-3 8-16,1-1-8 0,-5 1 0 0,-1-4 0 16,6-1 0-16,-1 5 0 0,-4-1 0 0,4-3 0 15,0 3 0-15,-4-3 0 0,9-4 0 0,-5 7 0 0,-4 1 0 0,4-1 0 16,4 1 0-16,1-5 0 0,-9 1 0 0,4-1 0 16,0 9 0-16,1-5 0 0,-1 1 0 0,-4-1 0 15,0 5 0-15,-1-1 0 0,6 0 0 0,-6-3 0 16,-3-1 0-16,4 1 0 0,0 3 0 0,-1-3 0 15,1-5 0-15,-4 5 0 0,-1-1 0 0,5 1 0 16,4-1 0-16,-4-3 0 0,-9 4 0 0,9-1 0 16,9-3 0-16,-10-5 0 0,1 5 0 0,-4 0 0 15,4 3 0-15,-1 1 0 0,-3-1 0 0,-1 1 0 16,-8-5 0-16,8 1 0 0,1-1 0 0,-5 1 0 16,0 3-8-16,0 1 8 0,4 3 0 0,-3 1 0 15,3-5 0-15,-4 1 0 0,-4 3 0 0,4 1 0 16,4-1 0-16,1 0 0 0,-5 1 0 0,0-1 0 15,4 4 0-15,-4 1 0 0,-4-5 0 0,0 4 0 16,-1-7 0-16,1 3 0 0,4 1 0 0,0-5-11 0,-17 1 11 16,8 3 0-16,13 1 0 0,-4-1 0 0,-4-3 0 15,-9-1 0-15,9 8 0 0,-5-3 0 0,-4 3 0 16,4-4 0-16,0 5 0 0,-4-1 0 0,0 0 0 0,0 1 0 16,0 3 0-16,0 0 0 0,0 0 0 0,4 0 0 15,-8-3 0-15,-1 7-8 0,5-4 8 0,-4 4 0 16,4-8 0-16,-1 9 0 0,1-5 0 0,0 0 0 15,0 0 0-15,-4-4 0 0,4 9 0 0,4-5 0 16,-9 0 0-16,5 4 0 0,-4 0 0 0,-1 4 0 16,1 0 0-16,-9 0 0 0,-9-4 0 0,4 4 0 15,0 4 0-15,-8-4 0 0,-5 8 0 0,5 0 0 0,-10 3 0 16,6 1 0-16,-6-4 0 0,1 0 0 16,0 3 0-16,0 5-8 0,8-4 8 0,-3-1 0 0,-6 9-9 15,6-1 9-15,3-7-24 0,-4 4-1 0,5-1 0 0,-9-3 0 31,4 0-105-31,9-1-21 0,9 1-4 0,-1-8-997 0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08.2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8AC74B-562D-483B-8E2E-51DD493D28F6}" emma:medium="tactile" emma:mode="ink">
          <msink:context xmlns:msink="http://schemas.microsoft.com/ink/2010/main" type="inkDrawing" rotatedBoundingBox="3209,4168 16471,6839 14813,15069 1551,12398" semanticType="9" shapeName="Other">
            <msink:sourceLink direction="with" ref="{6AD9A504-6C80-48EF-8249-DCEEA70DC9F4}"/>
          </msink:context>
        </emma:interpretation>
      </emma:emma>
    </inkml:annotationXML>
    <inkml:trace contextRef="#ctx0" brushRef="#br0">1626 60 1263 0,'-8'-12'28'0,"8"12"5"0,0 0 2 0,0 0 1 0,8-12-36 0,-8 12 0 0,18-3 0 0,-1-5 0 16,1 8 32-16,0-4 0 0,3 4 0 0,1-4 0 15,0 4-4-15,5 4-2 0,-1-4 0 0,0 4 0 16,1-4 0-16,3 4 0 0,-3-4 0 0,-1 0 0 16,5 4-26-16,-5-1-14 0,0-6 2 0,5 3 0 15,4 0 28-15,0-4 7 0,0 4 1 0,5-4 0 16,-1 4 6-16,5-4 2 0,-4 0 0 0,4-4 0 16,4 8-10-16,-4-4-2 0,0 4 0 0,-5-4 0 15,5 0-20-15,-5-3 0 0,5 7 0 0,5 0 0 16,-1 0 11-16,-4 4-3 0,-5-1 0 0,5 1 0 15,9 4 5-15,-9 0 1 0,-14 0 0 0,14 3 0 16,4-3-3-16,1 0-1 0,-5 0 0 0,-1 0 0 16,1-1-2-16,9 1 0 0,4-4 0 0,-4 4 0 0,-14-4-8 15,9 0 8-15,14-4-8 0,-5 4 8 0,0 0-8 0,0-4 0 16,0 0 0-16,4 3 8 0,-4-3-8 0,0 4 0 16,-4 0 0-16,8 0 8 0,5 0-8 0,-4 8 8 15,-14-4-8-15,5 7 8 0,4 1 4 0,-5-1 0 16,1 1 0-16,0 0 0 0,-1 3-12 0,-4-3 0 15,10-1-10-15,-10 1 10 0,4-5 0 0,1 5 0 16,4 0 0-16,0-5 10 0,5-3-2 0,-5 0 0 16,-5 0 0-16,5 0 0 0,0-5-8 0,-4 5 0 15,4-4 0-15,-4 0 0 0,-1-4 0 0,1 0 8 16,4 4-8-16,-9 0 8 0,0 0 7 0,1 4 1 0,-5-1 0 16,-5 5 0-16,1-4-5 0,-1 0-1 15,1 3 0-15,-5 5 0 0,-5-4 12 0,10 3 2 0,-5-3 1 0,4 4 0 16,1 7-25-16,-5-4 0 0,0-3 8 0,0 0-8 15,0-1 0-15,5 1 0 0,-1-4 0 0,1-1 0 16,-5 1 0-16,4-4 0 0,1 3 0 0,-5-7 0 16,0 4 0-16,5 0 0 0,-10-4 0 0,5 0 0 15,-4 0 0-15,0 0 0 0,-1 3 0 0,6 1 0 16,-6-4 0-16,-8 4 0 0,5 0 0 0,-1-1 0 16,0 5 0-16,5 4 0 0,0-1 0 0,-5 1 0 15,5-4 0-15,-5 3 0 0,5-3 0 0,-1 4-11 16,-3 3 11-16,3-3 0 0,-3-5 0 0,3 5 0 15,-3-8 0-15,4 3 0 0,-1-7 0 0,1 4 0 16,0 0 0-16,4 0 12 0,-5-4-4 0,1 0 0 16,-5-1-8-16,5 1 9 0,0 0-9 0,0 4 10 0,-5-4 6 15,5 0 0-15,-5 0 1 0,0 4 0 0,-4-1-5 16,5 5-2-16,-1-4 0 0,0 7 0 0,-4-7-10 0,4 4 10 16,1 0-10-16,-5-1 10 0,4 1-10 0,-4 0 0 15,0-4 0-15,4 3 0 0,-4-3 0 0,0 4 8 16,0-4-8-16,4-1 0 0,-4 1 0 0,0-4 0 15,0 0 0-15,5 4 0 0,-6 0 0 0,1-1 0 16,-4 1 8-16,4-4-8 0,0 4 0 0,-5-4 0 16,5 0 0-16,0 3 8 0,-4-3 8 0,-1 4 0 15,5-4 1-15,-4 0 0 0,-1 4-7 0,5 0-2 16,-4 3 0-16,-1-3 0 0,5 0-8 0,-4-4 0 0,-5 4 0 16,5-1 0-16,-1 1 0 0,-4-4 0 0,5 4 0 0,-5 0 0 15,5-1 0-15,-1 1-11 0,-4-4 3 16,5 4 0-16,-5-4 8 0,5 4 0 0,-1-4 0 0,1 3 0 15,-1-3 0-15,1 0 0 0,-1-4 0 0,5 4 0 16,-4-4 0-16,-1 8 0 0,-4-4 0 0,1 0 0 16,3 0 0-16,1-1 12 0,-1 1-4 0,5 4 0 15,-4-4-8-15,4 4 0 0,-5-4-8 0,1 0 8 16,-1 3 0-16,5 1 0 0,-4-4 0 0,4 4 0 16,-5 0 0-16,5 0 0 0,-4-5 0 0,4 1 0 15,-5 4 0-15,1-4 0 0,-1 0 0 0,5 0 0 16,-4 0 0-16,4 0 0 0,-5-4 0 0,5 0 0 15,-4 7 0-15,4-3 0 0,0 0 0 0,-5 0 0 16,10 0 8-16,-5 0-8 0,-1 0 10 0,1 4-10 16,-4-4 8-16,4-1-8 0,0 5 0 0,4-4 9 0,0 0-9 15,1 4 0-15,4-4 0 0,-5 4 0 0,0-5 0 0,-4 5 0 16,4-4 0-16,-4 4 0 0,0 0 0 0,0 0 0 16,-4-5 0-16,4 5 0 0,-5 0 8 0,1 0-8 15,-1 0 8-15,-3-1-8 0,3-3 0 0,1 4 0 16,-5 0 0-16,4-4 0 0,-4 8 0 0,5-9 0 15,0 1 0-15,-1 0 0 0,1 0 0 0,-1 0 0 16,5 4 0-16,-4-4 0 0,4-4 0 0,-9 8 0 16,4-8 0-16,-3 7 0 0,7-3 0 0,-3 4 0 15,4-4 0-15,0 4 0 0,4 0 0 0,-4 3 0 16,0-3 0-16,4 4 8 0,-4-4-8 0,0 3 0 16,0 1 9-16,5 4-9 0,-10-9 0 0,5 1 0 15,0 4 0-15,0-4 8 0,-5-1-8 0,5 5 0 0,0-4 0 16,-4 4 0-16,8-5 0 0,-4 1 8 0,4 0-8 15,1 0 0-15,-1 0 0 0,5-1 0 0,-9-3 0 0,4 4 0 16,0 4 0-16,-4 3 0 0,5-7 0 0,-10 8 0 16,1-4 0-16,4 3 0 0,4 1 0 0,-4-1 8 15,0-3-8-15,0 4 0 0,0-5 8 0,0 5-8 16,-5-4 0-16,5 3 8 0,-4 1-8 0,-1-5 0 16,5 1 0-16,-4 0 8 0,-1 0-8 0,1 3 0 15,4-3 0-15,-5-4 0 0,5 3 0 0,-4 1 0 16,-1 4 0-16,1-5 0 0,4-3 0 0,0 0 0 15,-5 4 8-15,1-5 1 0,4 5 0 0,4-4 0 16,-8 0-1-16,-1 3-8 0,-4 1 12 0,1 0-4 16,8 0 0-16,-5 3 0 0,5 1 0 0,-4-5 0 0,3-3-8 15,1 4 0-15,-4 4 0 0,4-1-11 0,0-3 11 16,0 0 0-16,0-1 0 0,-5 1 0 0,1 0 0 16,4 3 0-16,-5-3 0 0,5 0 0 0,-9-1 0 0,5 1 0 15,4 0 0-15,0 3 0 0,-5 1 0 0,1 0 0 16,4-1 0-16,-5 1 0 0,5-1 0 0,-4 1 0 15,8 7 0-15,-8-3 0 0,4-1 0 0,0 1 0 16,0-1 8-16,-5 1-8 0,5 3 0 0,0-3 0 16,0 7 0-16,4-4 0 0,1 1 0 0,-1-1 0 15,0 5 0-15,1 3 0 0,-1-4 0 0,-4 0 11 16,0 1-11-16,0 3 12 0,0 4-12 0,0-4 0 16,4-4-12-16,-4 1 12 0,0 3 0 0,-5 0 0 15,5-4 0-15,0 1 0 0,0-1 0 0,0 4 0 16,0-3 0-16,-4-1 0 0,3-4 0 0,-3 5 0 0,4-1 0 15,-4 4 0-15,3 0 8 0,1 0 4 0,0 1 0 0,0-1 0 16,-4 4-12-16,4-4 0 0,0 0-10 0,-5 1 10 16,5 3 0-16,0 0 0 0,0 0 0 0,0-4 0 15,-4 0 0-15,-1 4 0 0,-4-4 0 0,0 1 0 16,1 3 8-16,-1-4-8 0,0 4 0 0,0-4 0 16,-4 8 16-16,0 0-4 0,-5-4-1 0,0 0 0 15,5 4-11-15,-9 0 0 0,5 4 0 0,-5-4 0 16,4 0 8-16,-4 0 0 0,0 4 0 0,0-4 0 15,0-4-8-15,-4 4 8 0,4 4-8 0,-5-4 8 16,5 4-8-16,-4 0 0 0,-1 0 0 0,1 0 0 16,0 4 13-16,-1-1 1 0,-4-3 0 0,1 4 0 15,3-4-14-15,-8 0 0 0,4 0 0 0,-4-4 0 0,0 0 20 16,0 4-3-16,0-8 0 0,-5 4 0 0,5-4-17 16,-5 4 0-16,1 0 0 0,-1 0 0 0,1 0 0 15,-5 0 0-15,0 0 0 0,4 4 0 0,1-4 8 0,-1 0-8 16,1 0 12-16,-5 0-12 0,4 0 0 0,-4 0 0 15,0 0-10-15,-4-4 10 0,8 0 0 0,-8 0 0 16,9 4 0-16,-5-4 0 0,0 0 0 0,0 4 8 16,0 0 0-16,4-4 0 0,-4 4-8 0,5 0 0 15,-5-4-12-15,0 1 12 0,4-1 0 0,-4 0 0 16,1 0 0-16,-1 0 0 0,4-4 0 0,-4 4 8 16,5-4-8-16,-5 1 8 0,-5-1-8 0,10 0 0 15,-5 0 0-15,4 0 0 0,1-3 0 0,4-5 0 16,-5 4 8-16,0 1-8 0,1-1 0 0,-1 0 0 0,-4 1 0 0,5-1 0 15,-1-4 8-15,-4 5-8 0,5-5 8 0,-5 0-8 16,0 5 0-16,0-5 8 0,0 4-8 0,5-3 0 16,-10-1 0-16,1 5 0 0,4-1 8 0,-4 0-8 15,-5 0 0-15,5 1 0 0,-5 3 0 0,0-4 0 16,-4 1 0-16,4-1 0 0,1-4 8 0,-1 5-8 16,-4-1 0-16,0 0 0 0,0 0 9 0,0 5-9 15,-1-9 0-15,-3 4 0 0,4-3 0 0,0-1 0 16,-5 0 0-16,1-3 0 0,-1 3 0 0,1-3 8 15,-1 7-8-15,-4-7 9 0,1 3-9 0,-6 0 10 16,5 1 1-16,-4-1 0 0,4 1 0 0,-4 3 0 16,9-4 7-16,-5 1 2 0,4 3 0 0,1-4 0 15,8-3-20-15,-8-1 0 0,-5 5 0 0,0-1 0 16,4-3 8-16,-4-1-8 0,-8 1 0 0,8-1 0 16,0 1 0-16,-4 3 0 0,4 1 0 0,-4-5 0 0,-1 4-8 15,1-3-3-15,4-1 0 0,-4 1 0 0,4-1 19 0,-9 1 3 16,5-4 1-16,-4-1 0 0,-1 5-12 0,0-5-16 15,5 1 4-15,0-1 1 0,-1-3 11 0,1 4 0 16,0-1 0-16,4 1 0 0,0-4 0 0,5 3 0 16,-5-3 0-16,0 0 0 0,0-5 12 0,0 5-3 15,0 4 0-15,1-5 0 0,-1-3-1 0,4 4 0 16,-8-4 0-16,0 0 0 0,4-5-8 0,-5 5 0 16,1-4 0-16,0 4 0 0,-5-4 0 0,-4 0 0 15,0 4 0-15,-9-5 0 0,5 1 0 0,-5 0 0 16,0 0 8-16,1 0-8 0,-1 0 0 0,4 0 0 15,1 0 0-15,-5 0 0 0,5-4 10 0,-5 4-10 0,-4-4 12 16,8 0-12-16,1 3 10 0,4-3-10 0,0 4 8 16,0-4-8-16,4 4 0 0,0-4 8 0,1 0-8 0,-1 0 0 15,-4-8 0-15,0 5 8 0,0-1-8 0,0 0 0 16,0 0 0-16,0-4 0 0,4 0 0 0,-4 0 0 16,5-3 0-16,-1 3 0 0,-4-4 8 0,-4 4-8 15,-5 1 0-15,0-1 0 0,4-4 0 0,1 0 0 16,-9 1 0-16,0-1 0 0,-1-4 0 0,6 5 0 15,-1-5 0-15,0 4 12 0,-4 1-12 0,4-1 12 16,0-4-12-16,5 5 0 0,-5-5 0 0,0 1 0 16,9-1 19-16,-4 0-2 0,4 1 0 0,0-1 0 15,0 1-17-15,0-5 0 0,-5 4 0 0,5-3 0 0,0-1-16 16,4 5 0-16,-4-5 0 0,0 1 0 16,-4-1 16-16,4 1 0 0,0-1 0 0,-5 5 0 0,-3-5 0 15,-1 5 0-15,4-1 0 0,1 0 0 0,0 5 0 0,-1-9 0 16,5 5-8-16,5-1 8 0,-1-3 8 0,5 3 4 15,-5-4 0-15,9 1 1 0,5 3-13 0,-10-3-16 16,-8-1 3-16,9 1 1 0,13-5 12 0,-5 5 0 16,-8-4 0-16,4 3 0 0,-4-3 0 0,4 3 16 15,5-3-3-15,-1 3-1 0,-8-3-12 0,4 3 0 16,9-3 0-16,-4-4 0 0,-5 3 0 0,0 1 0 16,0-4 0-16,4-1 0 0,10 5 0 0,-5-4 0 15,-9-1 0-15,0 1 0 0,13-4 0 0,-8 4 0 16,4-5 0-16,-5 5 0 0,5-8 0 0,0 4 0 15,0 0 0-15,0-5 0 0,0 5 0 0,-1-4 0 0,1 0 0 0,-4 4 0 16,4 0 0-16,-5-1 0 0,-4-3 0 0,9 0 0 16,-4 0 0-16,-1 4 0 0,5 4 0 0,-4-5 0 15,4 5 0-15,0-4 0 0,-1 0 0 0,1 3 0 16,5 5 0-16,-1-4 0 0,0-4 0 0,1 7 0 16,-1-3 0-16,-4 0 0 0,4-1 0 0,0 1 9 15,1-4-9-15,-5 0 0 0,4 3-10 0,-4-3 10 16,4-4 0-16,0 4 0 0,1 0-8 0,-1-1 8 15,-9 1 0-15,5 4 0 0,5-4 0 0,-1 3 0 16,-4-3 0-16,4 4 0 0,-4-4-8 0,4 3 8 16,-4 1 0-16,9-4-9 0,-9 4 9 0,4-1-8 15,0 1 8-15,5-4 0 0,-9 0 0 0,4 3 0 16,5-3 0-16,0 0 0 0,4-4 0 0,-5 4 0 16,1-5 0-16,4 5 0 0,-4-4 0 0,-1 4 0 0,1-8 0 15,0 8 0-15,4-4 0 0,4 0-8 0,-4 0 8 0,5 3 0 16,-5 1 0-16,4-4 0 0,-4 0 0 0,9 4 0 15,-4 0 0-15,-1-1-8 0,5-3 8 0,-5 4 0 16,10-4 0-16,-14 0 0 0,13-4 0 0,-9 4 0 16,1 0 0-16,8 0-8 0,-13-4 8 0,13 0 0 15,-8 0 0-15,4 0 0 0,-1-4 0 0,-3 4 0 16,4 0 0-16,0 0 0 0,-1-4 0 0,1 0 0 16,0-4 0-16,0 0-8 0,4 0 8 0,-8 5 0 15,-1-5 0-15,9 4 0 0,-4-4 0 0,0 0 0 16,0 0 0-16,-5 5-8 0,5-5 8 0,-5 4 0 15,1 0 0-15,4-4 0 0,-5 4 0 0,1 0 0 16,4-3 0-16,-1 7 0 0,1 0 0 0,4 0-8 0,1-4 8 16,-1 0 0-16,0 4 0 0,0-4-8 0,1 0 8 0,-1 4 0 15,9-4 0-15,-9 4-10 0,5-4 10 0,-5 4 0 16,4-4 0-16,-3 4-8 0,3-4 8 0,1 4 0 16,-1-3 0-16,5-1 0 0,-4 4 0 0,4-4 0 15,0-4 0-15,0 4 0 0,4 0 0 0,1-4 0 16,-1 1 0-16,5-1-8 0,-5 0 8 0,5-4 0 15,9 4 0-15,-9 1-10 0,4-5 10 0,4 0-8 16,1 4 8-16,-1 1-8 0,-3 3 8 0,7-4-8 16,-7 8 8-16,12 0 0 0,-13 0 0 0,5 0 0 15,-10 0 0-15,10 4 0 0,0-4 0 0,-5 0-8 16,4 0 8-16,-8 0 0 0,9 0 0 0,-1 0 0 16,1 0 0-16,-1 0 0 0,1 4 0 0,-5-4 0 15,4-8 0-15,5 8 0 0,-13-4 0 0,9 4 0 0,-1 0 0 0,-4 0 0 16,5 4 0-16,-5-4 0 0,5-4 0 15,-1 4 0-15,-4 0 0 0,1 0 0 0,3 4 0 0,1 0 0 16,-1 0 0-16,5 4 0 0,-9-4 0 0,5-1 0 16,4 5 0-16,0 4-8 0,4 0 8 0,-4-1 0 15,4-3 0-15,1 4 0 0,-1 3 0 0,0-3 0 16,-4 0 0-16,9 0 0 0,-5-5 0 0,5 1 0 16,-5 0 0-16,5-4 0 0,-5 0 0 0,5 4 0 15,0-1 0-15,-5 1 0 0,5-4 0 0,-1-4 0 16,1 0 0-16,0 8 0 0,0 0 0 0,-5-1 0 15,5 1 0-15,4 0 0 0,0 4 0 0,0-1 0 16,-9-3 0-16,9 4 0 0,5-4 0 0,4 4 0 0,0-1 0 0,-1 9 0 16,10-5 0-16,-9 5 0 15,0 3 0-15,4-3-8 0,5 7 8 0,8 0-10 0,5 5 10 0,0-1-10 32,0 0-34-32,8 0-6 0,1 4-2 0,8-4 0 15,1 1-103-15,3-1-21 0,10 0-4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3.9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11AA85-73AC-4DDB-BEA6-1E62082D911C}" emma:medium="tactile" emma:mode="ink">
          <msink:context xmlns:msink="http://schemas.microsoft.com/ink/2010/main" type="inkDrawing" rotatedBoundingBox="11321,8610 12407,8279 12560,8783 11475,9113" hotPoints="12571,8568 12090,8933 11507,8776 11988,8411" semanticType="enclosure" shapeName="Ellipse"/>
        </emma:interpretation>
      </emma:emma>
    </inkml:annotationXML>
    <inkml:trace contextRef="#ctx0" brushRef="#br0">13 551 230 0,'-4'-28'20'0,"4"17"-20"0,-4-9 0 0,4 1 0 16,-5-5 263-16,10-3 48 0,-1 4 9 0,5-5 3 15,0 9-187-15,4-8-38 0,4-1-7 0,1 1-2 16,4 4-42-16,4-1-9 0,5 1-2 0,0 3 0 16,-1-3-11-16,5 0-2 0,0-1-1 0,1 5 0 15,-1 3 0-15,0-3 0 0,0 7 0 0,0-4 0 16,0 5-6-16,0 3-2 0,-4 4 0 0,0 0 0 16,-1 4-4-16,1 0-1 0,-9 0 0 0,4 4 0 15,5 4 31-15,-5-1 7 0,5 1 1 0,0 0 0 16,-1 0-29-16,1 4-6 0,0 7-1 0,-5-3 0 15,0 3 0-15,-4 1-1 0,0 3 0 0,-4 0 0 16,-5 1 14-16,0-5 3 0,-8 1 1 0,-1 3 0 0,-4 1 2 16,-4-5 0-16,-5 1 0 0,-4-1 0 0,-9 1-3 15,-5-1-1-15,-12 1 0 0,-5 3 0 0,-13 0-7 16,-4 1-2-16,-5-1 0 0,-4 1 0 0,-1-5-18 0,6 1 0 16,-6-1-11-16,1-3 11 0,4-1-16 0,5-3 4 15,4-4 1-15,9 0 0 16,4-1-81-16,9-3-16 0,0 0-3 0,8 0-957 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3.5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39CA44-2058-4797-BF0D-BEB6BDDF8509}" emma:medium="tactile" emma:mode="ink">
          <msink:context xmlns:msink="http://schemas.microsoft.com/ink/2010/main" type="inkDrawing" rotatedBoundingBox="11767,8423 11791,9710 11566,9714 11543,8427" shapeName="Other"/>
        </emma:interpretation>
      </emma:emma>
    </inkml:annotationXML>
    <inkml:trace contextRef="#ctx0" brushRef="#br0">154 208 1148 0,'0'-20'51'0,"0"12"10"0,0-3-49 16,4-5-12-16,1 0 0 0,-1 1 0 0,0-1 70 0,5 1 11 0,-4-1 3 0,3 4 0 16,1 1-13-16,-5 3-3 0,1-4 0 0,-1 4 0 15,-4 8-40-15,0 0-9 0,0 0-2 0,0 0 0 16,0 0-17-16,0 0 10 0,0 0-10 0,0 0 8 16,0 0-8-16,13 12 0 0,-8 4 0 0,4-1 0 15,-5 1 27-15,0 3 0 0,1 9 0 0,-1-1 0 16,5 4 19-16,-5 4 4 0,1 0 1 0,-1 4 0 15,5 4-3-15,0 0-1 0,-5 4 0 0,0 4 0 16,1 3 0-16,-1-3 0 0,1 3 0 0,-5 1 0 0,0 4-7 16,0-5-2-16,0 1 0 0,-5-1 0 0,5 1-13 15,-4-8-2-15,-1 0-1 0,5-8 0 0,-4-4-9 0,0-4-1 16,-1-4-1-16,1-3 0 0,-1-5-11 0,1 1 12 16,-5-5-12-16,0-3 12 0,5 0-12 0,-5-9 0 15,9-3 0-15,-4 4 0 0,-5 0-11 0,0-4-7 16,1 0-2-16,-6-4 0 15,10-3-18-15,-9-1-4 0,0-8-1 0,0 1 0 16,-1-1-127-16,1-7-26 0,-4-5-4 0,4-3-2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57:25.0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41B7B5-F099-447C-B67F-09C46276EEC2}" emma:medium="tactile" emma:mode="ink">
          <msink:context xmlns:msink="http://schemas.microsoft.com/ink/2010/main" type="writingRegion" rotatedBoundingBox="6487,6588 26397,5810 26502,8512 6593,9291"/>
        </emma:interpretation>
      </emma:emma>
    </inkml:annotationXML>
    <inkml:traceGroup>
      <inkml:annotationXML>
        <emma:emma xmlns:emma="http://www.w3.org/2003/04/emma" version="1.0">
          <emma:interpretation id="{B9310560-4533-4D66-8B85-CC9AFA4FEB97}" emma:medium="tactile" emma:mode="ink">
            <msink:context xmlns:msink="http://schemas.microsoft.com/ink/2010/main" type="paragraph" rotatedBoundingBox="6487,6588 26397,5810 26502,8512 6593,9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D47108-99C3-436F-8D6E-C5C05A053C56}" emma:medium="tactile" emma:mode="ink">
              <msink:context xmlns:msink="http://schemas.microsoft.com/ink/2010/main" type="line" rotatedBoundingBox="6487,6588 26397,5810 26502,8512 6592,9291"/>
            </emma:interpretation>
          </emma:emma>
        </inkml:annotationXML>
        <inkml:traceGroup>
          <inkml:annotationXML>
            <emma:emma xmlns:emma="http://www.w3.org/2003/04/emma" version="1.0">
              <emma:interpretation id="{682F403F-5710-48DF-8C27-94B2D75702EF}" emma:medium="tactile" emma:mode="ink">
                <msink:context xmlns:msink="http://schemas.microsoft.com/ink/2010/main" type="inkWord" rotatedBoundingBox="6505,7058 9277,6950 9364,9182 6593,9290">
                  <msink:destinationLink direction="to" ref="{150212D5-8902-4447-98D8-D61C5BEA41E7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1936 821 518 0,'0'0'46'0,"0"0"-37"0,0 0-9 0,0 0 0 16,0 0 133-16,0 0 25 0,0 0 5 0,0 0 1 0,9 0-79 0,-1-4-15 15,1 1-3-15,0-1-1 16,4 4-10-16,0 0-3 0,5 0 0 0,-1 0 0 16,5-4 13-16,0 0 2 0,9 4 1 0,0-4 0 15,-1 4-36-15,6-4-7 0,3 0-2 0,5 4 0 0,-5-8-4 0,1 4-2 16,4 1 0-16,0-1 0 0,-5-4-18 0,1 0 0 15,3 0 8-15,-3 0-8 16,-1 1-26-16,-8 3-9 0,4-4-1 0</inkml:trace>
          <inkml:trace contextRef="#ctx0" brushRef="#br0" timeOffset="-949.1458">-21 529 460 0,'-9'-16'41'0,"9"8"-33"0,-8-3-8 0,3-1 0 15,5-4 68-15,0-3 11 0,0 3 2 0,5-3 1 16,-5-5 1-16,8-3 0 0,1 4 0 0,0-5 0 16,4 1-27-16,0 0-6 0,0 3-1 0,5 1 0 15,-5-4-41-15,5 7-8 0,4 1 0 0,-5 3 0 16,1-3 20-16,4 3 9 0,0 0 3 0,-5 1 0 15,5-1-10-15,4 1-2 0,1 3 0 0,3-4 0 16,1-3-6-16,0 3-2 0,4 1 0 0,0-1 0 16,9 4 13-16,-5-7 3 0,5-1 0 0,5 5 0 0,-1-1-8 15,4 1-2-15,1-5 0 0,0 8 0 0,-1-3-2 16,1 3 0-16,-5 4 0 0,1 0 0 0,-10 5 3 0,1 3 0 16,-1 3 0-16,-8 1 0 0,4 4 1 0,-9 4 1 15,1 3 0-15,3 1 0 0,-8 4-5 0,4-1 0 16,-8 8-1-16,0 5 0 0,-1 3 4 0,-4-4 1 15,0 4 0-15,-4 4 0 0,-4-4-2 0,-5 0 0 16,0 0 0-16,-5 4 0 0,-4-4 5 0,1 4 1 16,-5-7 0-16,-1 3 0 0,1 0 1 0,0-4 1 15,-9 0 0-15,5 0 0 0,-5 4-4 0,4-3-1 16,-8-1 0-16,4-4 0 0,-5 0-5 0,-3-3 0 16,-1-1-1-16,0 5 0 0,-4-5-6 0,5-4-1 15,-6-7 0-15,1 0 0 0,5 3-8 0,-5 1 12 16,-1-4-12-16,-3-1 12 0,-1-3-12 0,1 0 0 15,-5-4 0-15,5 8 0 0,-1-5 0 0,-4 1 0 0,0 0 0 16,5-4 8-16,4-4-8 0,-5 0 0 0,10 0 0 16,-5 0 0-16,8 0 0 0,1 0-9 0,8 0 9 15,-4 0 0-15,0 0-25 0,5 0 1 0,4 4 1 0,0-4 0 32,-1 0-180-32,1 0-36 0</inkml:trace>
          <inkml:trace contextRef="#ctx0" brushRef="#br0" timeOffset="-1564.7054">321 73 230 0,'5'-20'10'0,"-5"12"2"0,0 0-12 0,0 1 0 16,4-1 0-16,-4 0 0 0,0 4 216 0,0 4 41 16,0 0 8-16,0 0 2 0,0-12-170 0,0 12-33 15,0 0-8-15,0 0 0 0,0 0-17 0,0 0-3 16,0 0-1-16,0 0 0 0,0 0-4 0,0 0-1 16,0 12 0-16,-4-4 0 0,4 0-6 0,-5 3 0 15,5 5-1-15,-4 0 0 0,4-1 5 0,-4 1 0 16,4 3 1-16,-5 1 0 0,1 7 3 0,-1 4 1 15,-3 4 0-15,3 8 0 0,1 0 7 0,-5 8 0 0,-4 0 1 16,0 7 0-16,8 5 7 0,-8-1 2 0,-4 4 0 16,4 4 0-16,8 1-26 0,1-1-6 0,-9 0-1 15,4 0 0-15,4-3 3 0,-3-1 1 0,-1-8 0 0,0 5 0 16,0 3 2-16,5-4 0 0,-5 1 0 0,5-5 0 16,-1 1-11-16,1-5-3 0,-5-3 0 0,5-4 0 15,-5-8-9-15,5-4 0 0,-9-4 0 0,8 0 0 16,1-7 0-16,-1-1 12 0,1-3-12 0,-5-1 12 15,5-3-12-15,-1-1 0 0,1-3 9 0,0 0-9 16,-1-4 0-16,1-1 0 0,4-7 0 0,0 0 0 0,-4 4-20 0,4-4-1 16,0 0-1-16,0 0 0 15,0 0-32-15,0 0-6 0,-9 8-2 0,9-8 0 16,0 0-5-16,0 0-1 0,0 0 0 0,0 0 0 16,0 0-83-16,0 0-17 15,4-8-3-15</inkml:trace>
        </inkml:traceGroup>
        <inkml:traceGroup>
          <inkml:annotationXML>
            <emma:emma xmlns:emma="http://www.w3.org/2003/04/emma" version="1.0">
              <emma:interpretation id="{DB727250-1F6B-494E-A8EE-96057032C3A9}" emma:medium="tactile" emma:mode="ink">
                <msink:context xmlns:msink="http://schemas.microsoft.com/ink/2010/main" type="inkWord" rotatedBoundingBox="10397,6482 18754,6156 18840,8362 10483,868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70.7279">5520 244 1220 0,'0'-15'27'0,"0"15"5"0,0-12 2 0,5 4 0 0,-5 0-34 0,0-3 0 16,0 3 0-16,0 8 0 0,0 0 58 0,0 0 5 16,0 0 1-16,0 0 0 0,0 0-29 0,-9 0-6 15,5 4-1-15,-10 3 0 0,-3 1-9 0,4 0-3 16,0 4 0-16,-1 3 0 0,-3 1 7 0,-1 3 1 15,5 1 0-15,-4 7 0 0,3 4 3 0,-3 5 1 16,4-5 0-16,0 8 0 0,4 4 4 0,0 0 0 16,-4-1 1-16,4 5 0 0,0-4-5 0,5-4-2 15,-1 0 0-15,5 8 0 0,0-8-14 0,5 0-2 16,-1-4-1-16,5-4 0 0,0 0-9 0,0-3 0 16,4-9 0-16,0 1 0 0,0-9 8 0,0 1-8 0,0-4 8 15,5-8-8-15,-1-4 14 0,5 0-2 0,-4 0-1 16,8-7 0-16,-4-5-11 0,0 0 8 0,4 1-8 0,5-9 8 15,-4 1 4-15,3 0 0 0,1-5 0 0,0 1 0 16,-1 0-12-16,-3-5 0 0,3 1 0 0,-8-4 8 16,0 0-8-16,-4 0 10 0,-5 0-10 0,0 4 10 15,-4-4 3-15,-5 3 1 0,1-3 0 0,-5 4 0 16,0 4 0-16,-5-1 0 0,1 1 0 0,-9 4 0 16,4 3-14-16,-9 1 0 0,1 3 0 0,-5 1 0 15,-4 3 0-15,-1 4-8 0,1 0-1 0,-5 8 0 16,1 0-27-16,-6 8-6 0,10 0-1 0,-5 4-599 15,1-9-120-15</inkml:trace>
          <inkml:trace contextRef="#ctx0" brushRef="#br0" timeOffset="769.747">4810 10 460 0,'0'0'20'0,"-5"-8"5"0,1-3-25 0,-1 3 0 16,1-4 0-16,0 0 0 0,-1 1 132 0,1 3 20 0,-1-4 5 0,1 1 1 15,-5-1-92-15,5 0-18 0,-5 4-4 0,0-3-1 16,-4-1-15-16,0 4-4 0,0 0 0 0,4 1 0 16,-8 3-12-16,3 4-4 0,-3-4 0 0,-1 4 0 15,1 4-8-15,-5 0 0 0,0-1 0 0,-4 5 0 16,-1 4 20-16,-3-4 1 0,-6 7 1 0,-3 1 0 15,-1 7 0-15,5 1 0 0,-4-1 0 0,-1 8 0 16,1-3 11-16,-1 7 3 0,10 8 0 0,-5 0 0 16,8 3-13-16,-3 1-3 0,3 4 0 0,5 3 0 15,0-3 4-15,0 0 1 0,5 3 0 0,-5 1 0 16,4 0 8-16,5-1 2 0,4 1 0 0,1-1 0 16,3-3 2-16,5 0 1 0,5-8 0 0,-1 4 0 15,5-8-10-15,4-4-1 0,0-4-1 0,5 0 0 16,4-4-12-16,4-3-2 0,5-1-1 0,4 1 0 0,4-5-3 15,1-7-8-15,-1-1 12 0,5 1-4 0,9-4-8 16,-5-4-9-16,0 0 9 0,5-4-13 16,4-4-112-16,-4 4-23 0,-1-4-4 0,1 0-392 15,4-4-78-15</inkml:trace>
          <inkml:trace contextRef="#ctx0" brushRef="#br0" timeOffset="2799.1402">6218 303 748 0,'-4'-20'67'0,"8"12"-54"0,-8 1-13 0,8-5 0 15,5 0 56-15,-5-3 8 0,5-1 1 0,4 0 1 16,5 1 25-16,-1 3 5 0,5-4 0 0,4 5 1 16,-4-5-52-16,5 1-10 0,-1-5-3 0,-4 8 0 15,0 1-1-15,4-1-1 0,-8 4 0 0,-1-4 0 16,1 5-16-16,-5-1-3 0,0 4-1 0,0 0 0 15,-4 4 8-15,0 4 2 0,0 4 0 0,-5-4 0 16,5 3-6-16,-5 1-1 0,5 0 0 0,0 8 0 0,-1 3-13 0,-3 1 0 16,4-1 8-16,-5 8-8 0,0 5 0 15,5 3 0-15,-4 4 0 0,3 0 0 0,-8 0 0 0,5 0 0 16,-5 0 0-16,-5 0 0 0,1-4 9 0,0 4-1 16,-5-4 0-16,4 0 0 0,-3 0 6 0,-1-4 1 15,0-7 0-15,0 3 0 0,-4 0 5 0,0-3 2 16,-5-5 0-16,5 1 0 0,-4-1-9 0,4-3-1 15,-1-4-1-15,1-1 0 0,-4-7-11 0,8 4 12 16,-4-8-12-16,4 0 12 0,-4 0 1 0,8-4 1 16,-3-8 0-16,3 1 0 0,-4-1 9 0,5-4 1 15,4 1 1-15,0-5 0 0,0-7-9 0,4 0-1 0,5-5-1 0,0-3 0 16,0 4-14-16,8-4 11 16,1 0-11-16,4 0 10 0,0-4-10 0,4 4 0 15,0-4 0-15,-4 4 0 0,5 3 0 0,3 1 0 0,1 4 0 0,-5 4 0 16,-4 3 0-16,5 1 0 0,-1 3 0 15,0 0 0-15,1 9 0 0,-1-5 0 0,0 4 0 16,5 4 0-16,0 4 0 0,-5 8 0 0,5 4 0 0,-5 7 0 16,0 5-11-16,1 7 11 0,-5 0-8 0,-5 4 8 15,1 0 0-15,-9 0-8 0,4 4 8 0,-5 0 0 16,-8 0 0-16,0 0 0 0,-4-4 0 0,0 4 0 16,-5 0 0-16,0-7 0 0,0-1 0 0,-4 0 8 15,0-4-8-15,-4-3 0 0,-1-1 8 0,5-3-8 16,-9-1 10-16,4-7-2 0,5-1-8 0,0 1 12 15,0-4-12-15,4-8 9 0,-4 0-9 0,4 0 8 16,-4 0 10-16,4-4 2 0,5-4 0 0,-5-3 0 0,5-5-20 16,4-4 0-16,0-3 0 0,4-4 0 0,5-4 0 15,0-8 0-15,-1 0 0 0,10 0 0 0,4-4 0 0,0 4 0 16,8-8 0-16,1 0 0 0,0 8 0 0,4 0-9 16,-4 0 9-16,8 0-8 0,-4 8 8 0,0 4 0 15,1 3 0-15,-6 9 0 0,-3 7 0 0,3 4 11 16,-8 4-3-16,5 8 0 0,-6 7-8 0,-3 5 8 15,4-1-8-15,-9 5 8 0,0 3-8 0,-4 4 0 16,-5 0 0-16,5 1 0 0,4-5 0 0,-4 4 0 16,-4 4 0-16,-1 0 0 0,0 0 0 0,-4 0 0 15,-4 1 0-15,0-1 8 0,-10-4-8 0,6 0-14 16,8-4 3-16,-5 5-661 16,-8-5-132-16</inkml:trace>
          <inkml:trace contextRef="#ctx0" brushRef="#br0" timeOffset="3732.3525">8183 283 864 0,'0'0'76'0,"5"-8"-60"0,4-3-16 0,-1-1 0 16,1 4 63-16,0 0 9 0,-9 8 3 0,9-4 0 16,-1 4 1-16,1 0 0 0,-9 0 0 0,13 4 0 15,1 8-28-15,-10 4-4 0,5-1-2 0,-5 9 0 16,-4 3-18-16,4 8-3 0,-4 4-1 0,-4 4 0 15,4 8 19-15,-4-1 3 0,-5 9 1 0,0-1 0 16,0 1 17-16,-4 3 4 0,4-7 1 0,1 3 0 16,-1-7-31-16,0-4-6 0,0-4-2 0,1-4 0 15,-1 0 5-15,4-8 1 0,-3-8 0 0,3 1 0 0,-4-1-10 16,5-7-2-16,0-5 0 0,4 1 0 0,-5-4 1 16,5-8 0-16,0 0 0 0,-4 4 0 0,4-4-5 0,-9 0-2 15,9 0 0-15,-9 0 0 0,1-8-4 0,-1 0-1 16,4-3 0-16,1-1 0 0,4-4-9 0,-4 1 10 15,4-1-10-15,0 0 10 0,0-3-10 0,4-1 0 16,0-3 0-16,1 0 0 0,-1-5 0 0,1 1 8 16,3-4-8-16,1-4 0 0,0 4 12 0,4-8-4 15,-4 0 0-15,8-4 0 0,-3 0-8 0,3 0-14 16,5-4 3-16,4 0 1 16,-4 0-16-16,5 1-3 0,-1-1-1 0,5 0 0 0,-5 8 8 0,5-4 2 15,-5 4 0-15,0 4 0 0,1 4 6 0,-1 4 2 16,0 3 0-16,1 5 0 0,-1 7 12 0,-4 4 0 15,0-4 0-15,4 12-9 0,-8 4 9 0,-1 4 0 0,1 8 0 16,-1 7 0-16,-8-3 0 0,4 7 0 0,-4 4 0 0,-5 4 0 16,1-7 0-16,-10 3 0 0,5 0-10 0,-8 4 10 15,-1-8 0-15,-9 5 0 0,1-5 12 0,-1 4-3 16,-4-4 1-16,-4 1 0 0,0-1 0 0,-5-4 0 16,-4-3-2-16,4-8-8 0,-8 3 12 0,-1 1-4 15,-4-5-8-15,5 1 0 0,-1-4 0 0,1 4 0 16,4-5-11-16,0 1-7 0,0-4-2 0,-1 4 0 15,1-4-145-15,5 0-30 0,3-4-5 16</inkml:trace>
          <inkml:trace contextRef="#ctx0" brushRef="#br0" timeOffset="4182.0566">9342-668 1364 0,'13'-16'30'0,"-9"12"6"0,1-8 2 0,-1 5 0 0,0-1-30 0,5 0-8 0,-4 0 0 0,3 0 0 16,1 5 72-16,0-5 12 0,4 4 4 0,-4 4 0 16,0 0-20-16,-1 4-3 0,1 4-1 0,0 3 0 15,4 9-16-15,-4 11-3 0,0 4-1 0,-5 16 0 16,5-4-19-16,-5 11-4 0,-4 8-1 0,0 12 0 15,-4-4 16-15,-5 4 2 0,0 4 1 0,-8 12 0 16,-1-8-13-16,1-1-2 0,-1-7-1 0,0 4 0 16,1-11-23-16,4-1 8 0,-5-4-8 0,5 0 0 15,0-7 15-15,4-1-2 0,0-3 0 0,5-4 0 0,-5-12-26 16,9 0-6-16,-4-4-1 0,4-12-684 16,0-3-138-16</inkml:trace>
          <inkml:trace contextRef="#ctx0" brushRef="#br0" timeOffset="4631.047">9631 833 1324 0,'5'0'118'0,"-5"0"-94"16,0 0-24-16,0 0 0 0,4-4 56 0,5 4 8 0,-5 0 0 0,1-4 1 15,3 0 1-15,1 0 0 0,4-3 0 0,0-5 0 16,1 0-34-16,8 1-6 0,-5-5-2 0,9-4 0 16,-4 5 2-16,5-5 0 0,-1 5 0 0,0-5 0 15,1 1-5-15,-5-5-1 0,-1 5 0 16,6-1 0-16,-10-3-20 0,5 0 9 0,0-1-9 0,-4-3 0 16,-1 7 17-16,-4-7-3 0,5 0-1 0,0-1 0 15,-10 5-2-15,6 4-1 0,-6-5 0 0,-3 5 0 16,-5 3 18-16,0 0 3 0,0 1 1 0,0 3 0 15,0 4-20-15,-5 1-4 0,-3-1-8 0,3 0 12 16,-4 4-12-16,-4 0 0 0,4 4 0 0,1 0 0 16,-6 8 0-16,1-4 0 0,0 0 0 0,-4 7 0 15,3 5 0-15,1 0 11 0,-4 3 0 0,-1 5 0 16,1-5-3-16,-1 8 0 0,1-3 0 0,-1 3 0 0,-4 0-8 16,9 1 0-16,-5-1 0 0,5 4 8 0,4 4-8 15,5-4 0-15,-5 1 0 0,9 3 0 0,5-8 10 16,-1 4 0-16,5-3 0 0,4 3 0 0,-4 0-1 15,8 0 0-15,5 0 0 0,0-7 0 0,4-5-9 0,5-3-11 16,4-1 3-16,9-3 0 16,0-8-110-16,4-8-22 0,5 0-4 0</inkml:trace>
          <inkml:trace contextRef="#ctx0" brushRef="#br0" timeOffset="4952.6715">10500-5 1407 0,'-22'0'62'0,"13"0"14"0,-4-4-61 0,4 4-15 0,0 0 0 0,9 0 0 15,0 0 67-15,0 0 10 0,0 0 3 0,0 0 0 16,0 0-8-16,14 0 0 0,-6 0-1 0,10 0 0 15,4-4 11-15,4 0 2 0,9-8 1 0,5 8 0 16,4-4-49-16,8 1-9 0,10-9-3 0,8 4 0 16,-9-3-12-16,5-1-4 0,0 1 0 0,0-1 0 0,-9 4-8 15,0 1 0-15,-5-5 0 0,6 0 0 16,-1 1 0-16,-9 3 0 0,4 0 0 0,-3 1 0 0,-10 3 0 16,1 0 0-16,-1 0-11 0,-8 4 11 15,-9-3-171-15,0 3-29 0,-5 0-5 16,-4-4-2-16</inkml:trace>
          <inkml:trace contextRef="#ctx0" brushRef="#br0" timeOffset="5292.8134">11369-1066 1652 0,'0'0'36'0,"0"0"8"0,0 0 2 0,0 0 0 0,0 0-37 0,0 0-9 0,0 0 0 0,8 4 0 16,1 7 70-16,0 1 12 0,-9 8 2 0,-4 3 1 16,-1 4-17-16,1 5-3 0,-5 7-1 0,0 7 0 15,-4 9-8-15,0 7-3 0,0 9 0 0,-5 14 0 16,-4-3-33-16,5 8-8 0,-1 0 0 0,1 11-1 15,-5-7 13-15,4 3 2 0,1-3 1 0,3 3 0 16,6-15-27-16,-1-4 0 0,-4 0 0 0,4-8 0 16,0-3 0-16,5-5 0 0,-1-4 0 0,1 1 0 15,0-4 0-15,4-9-9 0,0-3 9 0,-5 0-747 16,1-12-141-16</inkml:trace>
          <inkml:trace contextRef="#ctx0" brushRef="#br0" timeOffset="5711.1066">11614 642 1720 0,'0'0'76'0,"9"-4"16"0,4 0-73 0,0 0-19 16,5 0 0-16,8 0 0 0,-4-3 72 0,4-1 10 15,1 0 2-15,4 0 1 0,-1 4-49 0,1-7-11 16,-5-1-1-16,5 0-1 0,-5 1-8 0,1-5-2 16,-1 0 0-16,0 1 0 0,-4-5 3 0,0 5 1 15,-4-5 0-15,-1 1 0 0,1 3 7 0,-5-3 2 0,5-1 0 0,-1-3 0 16,-8 3-16-16,4-3-10 0,0 3 12 0,-8 1-12 16,-1 3 9-16,-8 4-9 0,4 1 0 0,-5-1 9 15,-4 0-9-15,-8 5 0 0,-1 7 9 0,1 0-9 16,-5-4 0-16,0 8 0 0,0 3 0 0,-9 1 0 15,5 0 8-15,0 8-8 0,-5-1 8 0,0 5-8 16,5 7 31-16,-5 0 1 0,5 1 1 0,-1 7 0 16,-3 0-17-16,8 4-3 0,4-4-1 0,5 4 0 15,4-4 0-15,5 0-1 0,4 0 0 0,4-4 0 16,5 1-2-16,4-1 0 0,5-8 0 0,4 8 0 16,4-3-9-16,5-5 0 0,4 0 0 0,4 1 0 15,5-9-80-15,4-3-19 16,14-8-3-16</inkml:trace>
        </inkml:traceGroup>
        <inkml:traceGroup>
          <inkml:annotationXML>
            <emma:emma xmlns:emma="http://www.w3.org/2003/04/emma" version="1.0">
              <emma:interpretation id="{6EE6D40C-761E-448E-AED9-573B0C87E102}" emma:medium="tactile" emma:mode="ink">
                <msink:context xmlns:msink="http://schemas.microsoft.com/ink/2010/main" type="inkWord" rotatedBoundingBox="21369,6007 25318,5852 25394,7819 21446,79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58.4179">16493-1230 518 0,'-4'-4'46'0,"4"-4"-37"16,8-3-9-16,1-1 0 0,4 4 117 0,-4 0 22 15,0-3 4-15,0 3 1 0,-1 0-25 0,1 4-5 16,-9 4-1-16,0 0 0 0,4-4-39 0,-4 4-8 16,0 0-2-16,0 0 0 0,0 0-25 0,0 0-6 0,0 8-1 15,-4 8 0-15,4-9-6 0,-9 9-2 16,5 0 0-16,4 7 0 0,-4-3 0 0,4 7 0 0,-5 8 0 0,5 4 0 16,0 4 2-16,0 4 0 0,5 3 0 0,-1 5 0 15,-4-4-5-15,4 11-1 0,-8 4 0 0,0 5 0 16,-1-1 0-16,-4-4 0 0,-4 4 0 0,4 4 0 15,-4-4-20-15,0 1 0 0,0-5 0 0,0 4 0 16,0-4 22-16,4 1 10 0,0-1 1 0,5 0 1 16,-5-3-26-16,5-5-8 0,-5 1 0 0,4-5 0 15,-3-3-22-15,-1-4-11 16,-9 0-3-16,10-16-958 0</inkml:trace>
          <inkml:trace contextRef="#ctx0" brushRef="#br0" timeOffset="7782.3561">17563 139 1036 0,'18'-4'92'0,"-5"-4"-73"0,-9-4-19 0,-4 5 0 15,0-9 77-15,0 4 12 0,-4 1 3 0,4-1 0 16,0 0 6-16,0 4 2 0,-9 1 0 0,9-5 0 15,0 4-80-15,0-4-20 0,-4 1 0 0,4-1 0 16,-4 0 0-16,4 5 0 0,-5-5 0 0,1 4 0 16,4 0 32-16,-9 4 4 0,5-3 0 0,-5 3 0 15,0 4-26-15,-4-4-10 0,4 4 8 0,-4 4-8 16,-5 3 24-16,1 5 0 0,-1-4 0 0,1 8 0 16,-1 3-24-16,-8 4 0 0,-5 5 0 0,5 3 0 15,0 4 0-15,-1 4 0 0,1 0 0 0,0 4 0 16,4 0 0-16,0-4 10 0,9 0-2 0,4 0-8 15,0-4 12-15,9-4-4 0,0-4 0 0,9-3-8 0,-5-9 8 16,5 1-8-16,4-4 0 0,5-4 0 16,-5-5 0-16,9-3 0 0,0 0 0 0,0-3 0 0,4-1 17 15,0-4-3-15,5-4-1 0,0-3 0 0,4-5-13 0,-9-3 0 16,0-1 0-16,5-3 0 0,-5 0 0 0,-4-8 9 16,0-1-9-16,0-6 8 0,0-1-8 0,-4 0 0 15,4 4 0-15,0 0 0 0,-9 8 13 0,4 7 1 16,-8 1 0-16,4 11 0 0,-8 4 4 0,-5 8 1 15,0 0 0-15,0 0 0 0,4 12-11 0,-8 11-8 16,-1 1 9-16,1 7-9 0,0-4 0 0,4 4 0 16,0 1 0-16,0 3 0 0,4 4-11 0,0-4-1 15,5 0-1-15,0 4-631 16,0-4-127-16</inkml:trace>
          <inkml:trace contextRef="#ctx0" brushRef="#br0" timeOffset="6696.676">15962-325 730 0,'61'-4'32'0,"-43"4"8"15,-18 0-32-15,0 0-8 0,0 0 0 0,0 0 0 0,0 0 78 0,0 0 14 16,0 0 4-16,0-12 0 0,0 8-29 0,0-7-6 15,-4 7-1-15,-1 0 0 0,-4 0-11 0,1-4-2 16,-5 4-1-16,-1 0 0 0,1 0-11 0,-4-3-3 16,-1 3 0-16,-4 4 0 0,0 0-9 0,-4 0-3 15,4 0 0-15,-9 0 0 0,1 4-6 0,-1-4-2 16,0 4 0-16,0 3 0 0,-4 5 14 0,0 4 2 16,-4-5 1-16,-1 9 0 0,-4-5-8 0,5 9-1 15,-5-1-1-15,-4 4 0 0,0 5 21 0,-5-1 5 16,0 12 1-16,1 4 0 0,3 3-18 0,5 1-3 15,-4 0-1-15,9 3 0 0,4 5-6 0,4-5-2 16,5 1 0-16,8 0 0 0,5-5-3 0,0-3-1 16,8-4 0-16,5-4 0 0,5-4 0 0,8-8-1 15,4 1 0-15,10-5 0 0,3 0-11 0,6-7 0 16,7-4 0-16,6-1 0 0,3-7 0 0,1 0 0 0,4-8 0 16,9 0 0-1,-5-3-166-15,9-9-32 0,5 0-6 0,0 1-590 0</inkml:trace>
          <inkml:trace contextRef="#ctx0" brushRef="#br0" timeOffset="8281.4245">18682-286 1278 0,'35'-16'56'0,"-35"16"12"0,9-12-54 0,-5 1-14 16,5-1 0-16,-4 4 0 0,-1-7 48 0,0 3 6 16,1 0 2-16,-1 1 0 0,-4 11-41 0,0-8-15 15,-4 4 11-15,4 4-11 0,0 0 31 0,-5-4 0 16,-3 4 0-16,-6 4 0 0,1 0-15 0,0 0-4 15,0 4 0-15,-5-1 0 0,1 9 4 0,-1-4 1 16,1 7 0-16,-5-3 0 0,0 3-2 0,4 1-1 16,1 3 0-16,-1 0 0 0,1 1-14 0,4-1 9 15,-1 5-9-15,10-5 8 0,8 0-17 0,1 5-4 16,-10-1-1-16,14 0 0 0,-4 1 42 0,8-5 8 16,-9 0 1-16,9 5 1 0,-4-5 2 0,4 0 0 15,5-3 0-15,-5 3 0 0,-4 5 2 0,4-1 1 16,0-4 0-16,-4 1 0 0,-5-1-9 0,1-3-2 0,-1 3 0 15,-4-3 0-15,-4-1-15 0,-1-3-3 0,-4-1-1 16,-4 5 0-16,4-9-1 0,-4 1-1 0,-4 0 0 16,4 0 0-16,4-1-11 0,0-3 0 0,-4 0-10 0,0 0-689 15,0-1-137-15</inkml:trace>
        </inkml:traceGroup>
        <inkml:traceGroup>
          <inkml:annotationXML>
            <emma:emma xmlns:emma="http://www.w3.org/2003/04/emma" version="1.0">
              <emma:interpretation id="{7AE417EB-36BF-4EBC-8153-D21B7955B282}" emma:medium="tactile" emma:mode="ink">
                <msink:context xmlns:msink="http://schemas.microsoft.com/ink/2010/main" type="inkWord" rotatedBoundingBox="25504,6932 26439,6896 26481,7963 25546,7999"/>
              </emma:interpretation>
              <emma:one-of disjunction-type="recognition" id="oneOf3">
                <emma:interpretation id="interp3" emma:lang="" emma:confidence="1">
                  <emma:literal>s</emma:literal>
                </emma:interpretation>
                <emma:interpretation id="interp4" emma:lang="" emma:confidence="0">
                  <emma:literal>S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5</emma:literal>
                </emma:interpretation>
              </emma:one-of>
            </emma:emma>
          </inkml:annotationXML>
          <inkml:trace contextRef="#ctx0" brushRef="#br0" timeOffset="8923.0315">19823-278 730 0,'0'0'16'0,"0"-8"3"0,9 4 1 0,-5-4 1 0,0 0-21 0,-4 4 0 0,5 0 0 0,-5 4 0 16,0 0 77-16,0-7 11 0,0 7 3 0,-5-4 0 15,1-4-15-15,0 4-2 0,-5 0-1 0,-4 0 0 16,0 0-5-16,-5 1-2 0,0 3 0 0,1 0 0 16,-9 0-3-16,12 3-1 0,-3 1 0 0,-1 0 0 15,-4 0-15-15,0 4-3 0,-4 0-1 0,4-1 0 16,-9 9-13-16,1 0-2 0,3-1-1 0,1 5 0 15,0-5-15-15,4 1-2 0,4 3-1 0,5 1 0 16,0-4-31-16,4 3-6 16,-4-3-2-16,4 3 0 0,0 1 30 0,5-5 0 0,0 9 0 0,-1-5 0 15,10 5 18-15,-1-1 10 0,0 4 1 0,5 1 1 0,-4-5-30 16,3 4 0-16,6-3 0 0,3 3 0 0,-8-4 10 16,8 1-10-16,1-1 10 0,-5 1-10 0,0-5 29 0,0-3 0 15,-4-1 0-15,0 5 0 0,0 3 6 0,-5 1 1 16,-4-5 0-16,-4 1 0 0,-1-1 8 0,-3 1 3 15,-6-1 0-15,-3 1 0 0,-1-1-11 0,1 1-1 16,-5-1-1-16,-4 4 0 0,-10-3-18 0,6-4-4 16,-1-1-1-16,-4 1 0 0,0-1-11 0,0 1 0 15,4-4 9-15,0-1-9 16,1-3-44-16,-5 0-12 0,4 4-4 0,4-5-692 16,-3 1-138-16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02:34:21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C9C005-568C-483D-85B6-2A7CFC83198E}" emma:medium="tactile" emma:mode="ink">
          <msink:context xmlns:msink="http://schemas.microsoft.com/ink/2010/main" type="writingRegion" rotatedBoundingBox="26586,14646 26665,14646 26665,14673 26586,14673"/>
        </emma:interpretation>
      </emma:emma>
    </inkml:annotationXML>
    <inkml:traceGroup>
      <inkml:annotationXML>
        <emma:emma xmlns:emma="http://www.w3.org/2003/04/emma" version="1.0">
          <emma:interpretation id="{AB7DBD4A-D1B1-4F5E-A481-182952F66548}" emma:medium="tactile" emma:mode="ink">
            <msink:context xmlns:msink="http://schemas.microsoft.com/ink/2010/main" type="paragraph" rotatedBoundingBox="26586,14646 26665,14646 26665,14673 26586,14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C88146-578C-44BF-960D-3F9BCFF029EF}" emma:medium="tactile" emma:mode="ink">
              <msink:context xmlns:msink="http://schemas.microsoft.com/ink/2010/main" type="line" rotatedBoundingBox="26586,14646 26665,14646 26665,14673 26586,14673"/>
            </emma:interpretation>
          </emma:emma>
        </inkml:annotationXML>
        <inkml:traceGroup>
          <inkml:annotationXML>
            <emma:emma xmlns:emma="http://www.w3.org/2003/04/emma" version="1.0">
              <emma:interpretation id="{0F62DAC9-3870-4382-BD78-4333B8CA6B7D}" emma:medium="tactile" emma:mode="ink">
                <msink:context xmlns:msink="http://schemas.microsoft.com/ink/2010/main" type="inkWord" rotatedBoundingBox="26586,14646 26665,14646 26665,14673 26586,1467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_</emma:literal>
                </emma:interpretation>
              </emma:one-of>
            </emma:emma>
          </inkml:annotationXML>
          <inkml:trace contextRef="#ctx0" brushRef="#br0">79 0 0,'0'0'16,"0"0"0,0 0-1,0 0 1,0 0 0,0 0-1,0 0 1,-62 19-1,58-11 1,-9-12 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22.4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D89AD4-CEED-42E0-AD91-B4D8FA73AA67}" emma:medium="tactile" emma:mode="ink">
          <msink:context xmlns:msink="http://schemas.microsoft.com/ink/2010/main" type="writingRegion" rotatedBoundingBox="17476,7147 19841,6056 20473,7427 18108,8518">
            <msink:destinationLink direction="with" ref="{6C34CF32-627E-4B0C-8985-7046DC41974E}"/>
          </msink:context>
        </emma:interpretation>
      </emma:emma>
    </inkml:annotationXML>
    <inkml:traceGroup>
      <inkml:annotationXML>
        <emma:emma xmlns:emma="http://www.w3.org/2003/04/emma" version="1.0">
          <emma:interpretation id="{6A2DEDF1-6C00-43F8-812E-BA64DFB76DB6}" emma:medium="tactile" emma:mode="ink">
            <msink:context xmlns:msink="http://schemas.microsoft.com/ink/2010/main" type="paragraph" rotatedBoundingBox="17476,7147 19841,6056 20473,7427 18108,8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048B23-B949-442C-914B-0DF662B0D066}" emma:medium="tactile" emma:mode="ink">
              <msink:context xmlns:msink="http://schemas.microsoft.com/ink/2010/main" type="line" rotatedBoundingBox="17476,7147 19841,6056 20473,7427 18108,8518"/>
            </emma:interpretation>
          </emma:emma>
        </inkml:annotationXML>
        <inkml:traceGroup>
          <inkml:annotationXML>
            <emma:emma xmlns:emma="http://www.w3.org/2003/04/emma" version="1.0">
              <emma:interpretation id="{C70D06E9-3A5C-4AE0-A8B3-66E7716DDF26}" emma:medium="tactile" emma:mode="ink">
                <msink:context xmlns:msink="http://schemas.microsoft.com/ink/2010/main" type="inkWord" rotatedBoundingBox="17476,7147 19112,6392 19586,7420 17950,81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180 569 403 0,'0'-23'36'0,"5"11"-36"0,-1 0 0 0,0 1 0 15,5-1 115-15,-9 0 16 0,4 4 3 0,1 1 1 16,-5 7-63-16,0-8-13 0,4 0-3 0,-4 8 0 16,0 0-21-16,0 0-5 0,0 0-1 0,0 0 0 15,0 0-1-15,0 0-1 0,0 0 0 0,0 0 0 16,0 0-1-16,0 0 0 0,0 0 0 0,0 0 0 15,0 0-6-15,0 0-2 0,0 0 0 0,0 0 0 16,-4 16-18-16,4-5 0 0,4 1 0 0,-4 4 0 16,0-1 31-16,5 1 9 0,-5 3 1 0,4 5 1 0,-4 7-11 15,0 4-3-15,0 4 0 0,-4 12 0 0,-5 3 5 16,0 1 1-16,-4 3 0 0,0 5 0 0,-5 7-4 0,1-4-1 16,3 1 0-16,-3-9 0 0,4 1-1 0,0-5 0 15,-5 1 0-15,9-8 0 0,-4-5-10 0,4-3-2 16,1-3-1-16,3-1 0 0,1-8-4 0,-1-4-1 15,1 1 0-15,4-9 0 0,-4 1 0 0,-1-8 0 16,5-8 0-16,0 0 0 0,0 11-10 0,0-11 12 16,0 0-12-16,0 0 12 0,0 0-12 0,0 0 12 15,0-11-12-15,0-5 12 0,9-3 4 0,-5-1 2 16,-4 1 0-16,9-1 0 0,-4-3-18 0,-1-1-11 16,-4-3 2-16,0 0 0 0,4-1 9 0,1-3 12 15,-5 0-2-15,0 0-1 0,0 4-9 0,0-5 12 16,-5-3-12-16,5 0 12 0,-4 0 0 0,4-4 1 0,0 0 0 0,4 0 0 15,1-8-13-15,-1 0 8 0,1 1-8 0,3-1 0 16,1 0 0-16,0 4 0 0,0 0 0 0,4 0 0 16,4-3 0-16,-4 3 0 0,5-4-11 0,0 8 11 15,-1 4-11-15,-4 4 11 0,0 3-8 0,1 1 8 16,-1 8 0-16,0 3-8 0,-4 4 8 0,-5 4 0 16,0-3 0-16,1 7-8 0,-5 4 8 0,0 0 0 15,0 0 0-15,0 0 0 0,0 0 0 0,9 12 0 16,-1 3 0-16,1-3 0 0,0 7 0 0,0 1 0 15,-5 3 0-15,5 1 0 0,4-1 0 0,-4 4 0 16,4 4 0-16,0 1 0 0,0-1-10 0,0 8 10 16,1 0 0-16,3 4 0 0,-4 7 0 0,1-3 0 0,-1 4 0 15,0 0 0-15,-4 3 0 0,4-3 0 0,-4-4 0 0,-1-4 0 16,1 0 0-16,-5-4 0 0,5-4 0 0,-4-4 0 16,-1 8 0-16,5-12 0 0,-5-7 0 0,1-1 0 15,-1-3 0-15,0-5 0 0,5 1 0 0,-4-8 0 16,3 0 8-16,1 0-8 0,-9-4 8 0,9-8-8 15,4 0 11-15,0-3-11 0,5-1 21 0,-1-8-2 16,-4-3-1-16,5 0 0 0,0-5 15 0,-1-3 3 16,5-4 1-16,-4-4 0 0,-1-4-3 0,1-4-1 15,-1 0 0-15,1 1 0 0,4-9-7 0,-5 0-2 16,-4 1 0-16,5-1 0 0,4 1-24 0,-5 3 0 16,-3-4 0-16,-1-3 0 0,4 3 0 0,-4-3 0 0,1 3 0 15,-1 1 8 1,0-5-32-16,0 5-8 0,5-1 0 0,-5 8-1 15,4 4-19-15,-3 4-3 0,-1 8-1 0,0 4 0 16,0 11-133-16,-4 4-27 0,-5 1-6 0</inkml:trace>
        </inkml:traceGroup>
        <inkml:traceGroup>
          <inkml:annotationXML>
            <emma:emma xmlns:emma="http://www.w3.org/2003/04/emma" version="1.0">
              <emma:interpretation id="{25C1A2C6-666A-4A1D-A1BA-F849090D8519}" emma:medium="tactile" emma:mode="ink">
                <msink:context xmlns:msink="http://schemas.microsoft.com/ink/2010/main" type="inkWord" rotatedBoundingBox="18882,6998 20031,6468 20473,7427 19325,7957"/>
              </emma:interpretation>
              <emma:one-of disjunction-type="recognition" id="oneOf1">
                <emma:interpretation id="interp1" emma:lang="" emma:confidence="1">
                  <emma:literal>P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F</emma:literal>
                </emma:interpretation>
                <emma:interpretation id="interp5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500.3457">1536 409 1324 0,'0'0'118'0,"0"0"-94"15,0-11-24-15,-5 3 0 0,-3 0 16 0,8 8 0 16,0 0-1-16,0 0 0 0,-5-4 52 0,5 4 10 16,0 0 3-16,0 0 0 0,0 0-32 0,0 0-7 15,0 0-1-15,0 0 0 0,13 0-12 0,-13 0-4 16,-4 8 0-16,4 7 0 0,9 1 6 0,0 7 1 15,-9 1 0-15,-5 3 0 0,1 8-6 0,-1 8-1 0,5 0 0 0,-8 8 0 16,-10 3 5-16,5 5 1 0,9-1 0 16,-10 5 0-16,1 3-5 0,0-4-1 0,0 1 0 0,8-9 0 15,1-3-6-15,-5 0-2 0,1-4 0 0,-1-8 0 16,9 0-6-16,-5-4-2 0,1-4 0 0,0-8 0 16,4 1-8-16,0-1 0 0,0-7 9 0,0-5-9 15,0-11-12-15,0 0-8 0,0 0 0 0,0 0-1 16,0 0-75-16,0-11-16 15,4-1-2-15,0-8-502 0,-4 1-100 0</inkml:trace>
          <inkml:trace contextRef="#ctx0" brushRef="#br0" timeOffset="899.2417">1343 725 1036 0,'9'-12'92'0,"-9"-7"-73"16,0-1-19-16,0-3 0 0,4 3 96 0,0-3 15 15,1 4 3-15,3-5 1 0,1 1-43 0,4-1-8 16,-4 5-1-16,0 3-1 0,-5-3-18 0,5-1-3 16,4 1-1-16,0 3 0 0,-4 5-2 0,0-1-1 15,4 0 0-15,5-3 0 0,4-5-22 0,-5 4-5 16,-4 1-1-16,9 3 0 0,0 0 2 0,0 5 0 16,-4-5 0-16,-1 0 0 0,10-3-11 0,-1 3 0 15,5 0 0-15,-1-3 0 0,-3-1 0 0,3 0 0 16,5 5 0-16,1 3 0 0,-6 0 14 0,1 0-2 15,0 4-1-15,4 1 0 0,-9-1-3 0,-4 8-8 16,0-4 12-16,-4 7-4 0,3 5-8 0,-7 4 12 0,-6-1-12 16,-3 5 12-16,-1 3 8 0,-4 1 3 0,-4-1 0 15,-9 8 0-15,-1 0-4 0,1 4-1 0,0 1 0 0,-9-5 0 16,0 0-6-16,0 0 0 0,5 0-1 0,4-3 0 16,-14-1-3-16,10 0 0 0,-5-3 0 0,4-1 0 15,1 0 0-15,-10-3 0 0,1-1 0 0,0 1 0 16,4-5-8-16,-9-3 10 0,-4 4-10 0,0-1 10 15,9-3-10-15,-5 0 0 0,0-4 0 0,-8-1 8 16,4 1-8-16,-1 0-17 0,15 4 4 0,-10-8 1 16,0-4-114-16,5 0-22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26.1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D9A504-6C80-48EF-8249-DCEEA70DC9F4}" emma:medium="tactile" emma:mode="ink">
          <msink:context xmlns:msink="http://schemas.microsoft.com/ink/2010/main" type="writingRegion" rotatedBoundingBox="3529,6936 7912,5855 8225,7123 3841,8204">
            <msink:destinationLink direction="with" ref="{4C8AC74B-562D-483B-8E2E-51DD493D28F6}"/>
          </msink:context>
        </emma:interpretation>
      </emma:emma>
    </inkml:annotationXML>
    <inkml:traceGroup>
      <inkml:annotationXML>
        <emma:emma xmlns:emma="http://www.w3.org/2003/04/emma" version="1.0">
          <emma:interpretation id="{650AA6ED-58F2-468F-B242-0642D72E4222}" emma:medium="tactile" emma:mode="ink">
            <msink:context xmlns:msink="http://schemas.microsoft.com/ink/2010/main" type="paragraph" rotatedBoundingBox="3529,6936 7912,5855 8225,7123 3841,8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6372FC-7DCD-4CD1-8AAA-0640BBC24A62}" emma:medium="tactile" emma:mode="ink">
              <msink:context xmlns:msink="http://schemas.microsoft.com/ink/2010/main" type="line" rotatedBoundingBox="3529,6936 7912,5855 8225,7123 3841,8204"/>
            </emma:interpretation>
          </emma:emma>
        </inkml:annotationXML>
        <inkml:traceGroup>
          <inkml:annotationXML>
            <emma:emma xmlns:emma="http://www.w3.org/2003/04/emma" version="1.0">
              <emma:interpretation id="{9917F8D6-7956-476C-8DC5-6417644A30D5}" emma:medium="tactile" emma:mode="ink">
                <msink:context xmlns:msink="http://schemas.microsoft.com/ink/2010/main" type="inkWord" rotatedBoundingBox="3529,6936 6889,6107 7189,7323 3828,81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1699 571 864 0,'0'0'76'0,"0"0"-60"0,0 0-16 0,0 0 0 16,-9 3 72-16,9-3 12 0,0 0 3 0,0 0 0 16,0 0-37-16,0 0-7 0,0 0-2 0,0 0 0 15,0 0-25-15,0 0-4 0,0 0-2 0,0 0 0 16,0 0-10-16,0 0 0 0,0 0 0 0,0 0 8 15,0 0 14-15,0 0 2 0,0 0 1 0,0 0 0 16,0 0 11-16,0-7 1 0,13-5 1 0,-4 4 0 0,4 4-8 0,0-4-2 16,5 1 0-16,4-1 0 0,0 4-16 0,-5-4-4 15,5 0-8-15,0 4 12 0,9-3-23 16,-1 3-5-16,-12-4 0 0,4 4-484 16,9 0-96-16</inkml:trace>
          <inkml:trace contextRef="#ctx0" brushRef="#br0" timeOffset="-1125.0829">830 177 633 0,'0'0'56'0,"-4"-4"-44"0,-1-4-12 16,1 0 0-16,4 4 123 0,-9 0 22 16,9 4 5-16,-4-7 1 0,-1 3-82 0,1-4-16 0,-1 0-3 0,1 4-1 15,-5-4-29-15,5 1-5 0,-5-1-2 0,-4-4 0 16,4 4-13-16,-4 1 9 0,-5-1-9 0,1-4 8 16,4 4-8-16,0-3 0 0,-14 3 0 0,5 0 8 15,-4 0 4-15,-5 4 0 0,1 4 0 0,8 0 0 16,-5 0-12-16,5 4 0 0,-4 0 0 0,0 4 0 15,-1 0 8-15,1 3 0 0,0 1 0 0,-1 4 0 16,1-5-8-16,4-3 8 0,0 8-8 0,0-1 8 16,0 1-8-16,0-1 12 0,1 1-12 0,3 0 12 15,5-1 4-15,-9-7 2 0,4 4 0 0,5 3 0 16,0 1 14-16,4 3 2 0,-8 1 1 0,12 3 0 16,-3 1-7-16,3 7 0 0,1 0-1 0,4 8 0 15,4 0-16-15,1 0-3 0,-5 8-8 0,8 4 12 16,1-8 1-16,4-1 0 0,-13 1 0 0,13 0 0 0,-4-4 6 15,4 0 1-15,-4-4 0 0,4-3 0 0,5-5-2 16,-5 4 0-16,5-4 0 0,-1-3 0 0,1-1-10 16,-1-3-8-16,1-5 12 0,-1 1-12 0,1-8 8 0,4 3-8 15,-5-3 0-15,5-8 0 16,5 0-32-16,-6-4-12 0,1-4-4 0,5-3 0 16,-1 3-99-16,5-4-20 0</inkml:trace>
          <inkml:trace contextRef="#ctx0" brushRef="#br0" timeOffset="-576.8148">935 454 806 0,'0'0'72'15,"-4"-4"-58"-15,-5-4-14 0,5 4 0 0,4 4 38 0,0 0 5 0,-5-8 1 0,5 0 0 16,-8-3-8-16,8 3 0 0,-5 0-1 0,5 8 0 16,0-8-11-16,0 4-1 0,0-3-1 0,0 7 0 15,0 0-4-15,0 0-1 0,0 0 0 0,0 0 0 16,0 0 2-16,0 0 0 0,0 0 0 0,0 0 0 16,0 0-10-16,0 0-1 0,0 0-8 0,0 0 12 15,0 11 14-15,0 1 2 0,5 0 1 0,-5 3 0 0,-5 1 11 16,5-4 1-16,0 7 1 0,0 4 0 0,5 5-10 0,-5-1-1 15,4 4-1-15,0-3 0 0,1 3-1 16,-1-4 0-16,-4 4 0 0,4-3 0 0,1 3-16 16,-1-4-3-16,5-4-1 0,-5 1 0 0,-4-5 0 0,9-3 0 15,-4 0 0-15,-1-1 0 0,-4-3-9 0,9 0 10 16,-1-5-10-16,1 1 10 0,-9-8-10 0,13 4 8 16,-4-4-8-16,4 0 8 0,5-4-8 0,-1-4 8 15,-3 1-8-15,3-5 8 0,1 4-8 0,-5-8 0 16,0 5 9-16,0-9-9 0,5 5 8 0,-1-5-8 15,-4-3 8-15,-4-1-8 0,0 1 12 0,0-4-3 16,-5 3 0-16,1-3 0 0,-1 4 7 0,0-5 0 0,-8 1 1 16,0 0 0-16,-5-5-3 0,4 5-1 0,-3-4 0 15,-1 8 0-15,-9-5 9 0,5 5 2 0,4 3 0 16,1 5 0-16,-6-1-10 0,1 1-2 0,0 7 0 0,0-4 0 16,0 4-12-16,4 4 0 0,-4 0 0 0,0 4 0 15,0 0-8-15,-1 8-5 0,-3 4-1 0,4 0 0 31,-5-1-57-31,1 9-11 0,3-1-2 0,1 1-502 0,0-1-100 0</inkml:trace>
          <inkml:trace contextRef="#ctx0" brushRef="#br0" timeOffset="757.4906">2616-237 403 0,'8'-4'36'0,"-8"4"-36"0,-4-3 0 0,0-5 0 16,8 0 214-16,-4 8 36 0,0 0 7 0,0 0 2 15,0 0-159-15,0 0-32 0,0 0-7 0,0 0-1 16,-9 8-48-16,5 3-12 0,13 5 0 0,-9 4 0 15,-5-1 0-15,1 12 0 0,8 4 8 0,1 0-8 0,-1 8 0 16,0 8 0-16,-8 4 0 0,8 3 0 16,1 1 20-16,-5 3 8 0,-9 0 2 0,5 1 0 0,4-1 17 0,4-7 3 15,-4-5 1-15,-4-3 0 0,-5-8-17 16,4 0-3-16,5-8-1 0,0-3 0 0,-8-9-10 16,3 1-3-16,10-12 0 0,-5-8 0 0,0 0 11 0,0 0 1 15,0 0 1-15,0 0 0 0,0 0-6 0,-5-8-2 16,-4-8 0-16,5 1 0 0,4-5-14 0,0-3-8 15,-13-1 8-15,0-7-8 0,4-4 8 0,5-4-8 16,-1-4 10-16,1 0-10 0,-9-8 0 0,8 1 0 0,10-9 0 0,-1 1-10 16,-8 3 0-16,4 1 0 15,4-9 0-15,5 5 0 0,4-1-3 0,-4 9-1 16,-5-1 0-16,5 8 0 0,13 8-3 0,-9 4-1 0,-4 3 0 16,0 9 0-16,-1 3 18 0,5 5-8 0,1-1 8 15,-6 8 0-15,-8 4 0 0,18 12 0 0,0 3 0 16,-5 1 0-16,0 7 0 0,0 5 0 0,5-1 0 0,-5 8 0 15,0 4 0-15,-4 0 0 0,4 4 0 0,0-4 9 16,0 4-9-16,0 0 0 0,-4 0 0 0,0-1 8 16,8-7-8-16,-3 1 0 0,-6-5 0 0,1-4 8 15,-5 0 0-15,5-7 0 0,0-1 0 0,-5-3 0 16,-4-4 3-16,9-1 0 0,0 1 0 0,0-4 0 16,-9-8-3-16,0 0 0 0,9 0 0 0,-1 4 0 15,1-8 2-15,-5 0 0 0,1-4 0 0,-1 0 0 16,5-7 12-16,-9-1 2 0,-4 1 1 0,-1-5 0 15,14-3-2-15,-5-5-1 0,-4-7 0 0,0 4 0 16,0-8-4-16,5-4-1 0,-1 0 0 0,1-3 0 0,-5 3-9 16,4-4-8-16,5-4 12 0,4 4-12 0,-9 1 12 0,9 3-4 15,9-4 0-15,0 4-8 0,-4 4 0 0,4-4-16 16,-5 0 2-16,5 0 0 16,9 8-76-16,-9 0-15 0,-13 8-3 15,8 3-870-15</inkml:trace>
        </inkml:traceGroup>
        <inkml:traceGroup>
          <inkml:annotationXML>
            <emma:emma xmlns:emma="http://www.w3.org/2003/04/emma" version="1.0">
              <emma:interpretation id="{3C2AE4AC-3033-41AF-A9A3-502EDBAA12AE}" emma:medium="tactile" emma:mode="ink">
                <msink:context xmlns:msink="http://schemas.microsoft.com/ink/2010/main" type="inkWord" rotatedBoundingBox="7047,6247 7953,6023 8225,7123 7318,7346"/>
              </emma:interpretation>
              <emma:one-of disjunction-type="recognition" id="oneOf1">
                <emma:interpretation id="interp1" emma:lang="" emma:confidence="1">
                  <emma:literal>p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F</emma:literal>
                </emma:interpretation>
                <emma:interpretation id="interp4" emma:lang="" emma:confidence="0">
                  <emma:literal>B</emma:literal>
                </emma:interpretation>
                <emma:interpretation id="interp5" emma:lang="" emma:confidence="0">
                  <emma:literal>fs</emma:literal>
                </emma:interpretation>
              </emma:one-of>
            </emma:emma>
          </inkml:annotationXML>
          <inkml:trace contextRef="#ctx0" brushRef="#br0" timeOffset="1239.4037">3699-459 1137 0,'5'-23'50'0,"-1"15"11"16,-4 8-49-16,4-4-12 0,-4-4 0 0,0 8 0 15,0 0 87-15,0 0 14 0,0 0 3 0,0 0 1 16,0 0-49-16,0 0-9 0,0 0-3 0,5 8 0 0,-1 8-15 16,1-1-3-16,-5 1-1 0,0-1 0 15,0 9 1-15,0-1 0 0,-5 1 0 0,5 7 0 0,0 0 0 16,0 4 0-16,0 4 0 0,-4 8 0 0,4-4 6 0,-5 7 0 16,5-3 1-16,-4 8 0 0,4-1-7 15,0-3-2-15,0-4 0 0,0 0 0 0,0-1 4 0,4 1 0 16,-4-4 0-16,0-4 0 0,5-4-28 0,-5-4-9 15,0-7 0-15,0-5 0 0,-5 1 9 0,5-5 11 16,-4-3-3-16,4-12 0 0,0 0 1 0,0 0 0 16,0 0 0-16,0 0 0 15,0 0-44-15,-9 0-9 0,5-12-1 0,-5 1-1 16,0-5-154-16,0-3-30 0</inkml:trace>
          <inkml:trace contextRef="#ctx0" brushRef="#br0" timeOffset="1553.993">3607-135 979 0,'-4'-31'87'0,"-1"19"-70"0,5-4-17 0,-4 1 0 16,4-5 85-16,0 1 14 0,0-5 2 0,0 5 1 15,0-1-3-15,0-3-1 0,4-1 0 0,1 5 0 16,3-1-50-16,-3 5-11 0,4-9-1 0,4 5-1 16,4-1-24-16,1 1-11 0,-1-4 10 0,5 3-10 0,5 1 8 0,-1-1-8 15,-4-3 0-15,4 3 0 16,1 5 0-16,3-1 0 0,5 0 0 0,1 5 0 15,-1 3 0-15,0 0 0 0,0 0 0 0,0 4 0 16,-4 4 0-16,-1 8 0 0,1 0 9 0,-5 0-9 16,1 3 26-16,-5 1 0 0,4 4 0 0,-4-1 0 15,0 5 3-15,-5 3 1 0,1-3 0 0,-5-1 0 0,-4 1 1 16,0-1 0-16,-9-3 0 0,-5 3 0 0,-4-3-1 0,-4 3 0 16,-4-3 0-16,-1 0 0 0,-8 3-10 0,0 1-1 15,-1-5-1-15,-8 1 0 0,-4 3-6 0,-1-3 0 16,-4 0-1-16,-4-5 0 0,-5 5-21 0,5-1-4 15,-5-7-1-15,1 4-682 16,-1 0-137-16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7:52.0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7CA9BC-EB0C-4542-AC87-E5E0560E113F}" emma:medium="tactile" emma:mode="ink">
          <msink:context xmlns:msink="http://schemas.microsoft.com/ink/2010/main" type="writingRegion" rotatedBoundingBox="867,1573 30084,264 30803,16310 1586,17618"/>
        </emma:interpretation>
      </emma:emma>
    </inkml:annotationXML>
    <inkml:traceGroup>
      <inkml:annotationXML>
        <emma:emma xmlns:emma="http://www.w3.org/2003/04/emma" version="1.0">
          <emma:interpretation id="{9360832B-7EDB-4B87-953E-8086677C39D7}" emma:medium="tactile" emma:mode="ink">
            <msink:context xmlns:msink="http://schemas.microsoft.com/ink/2010/main" type="paragraph" rotatedBoundingBox="2816,1380 25921,608 25994,2785 2889,35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B178A0-528E-4CE1-8DA1-70671145052E}" emma:medium="tactile" emma:mode="ink">
              <msink:context xmlns:msink="http://schemas.microsoft.com/ink/2010/main" type="line" rotatedBoundingBox="2816,1380 25921,608 25994,2785 2889,3558"/>
            </emma:interpretation>
          </emma:emma>
        </inkml:annotationXML>
        <inkml:traceGroup>
          <inkml:annotationXML>
            <emma:emma xmlns:emma="http://www.w3.org/2003/04/emma" version="1.0">
              <emma:interpretation id="{7BDC2189-1DD5-48EB-8EF0-81333BB84BC2}" emma:medium="tactile" emma:mode="ink">
                <msink:context xmlns:msink="http://schemas.microsoft.com/ink/2010/main" type="inkWord" rotatedBoundingBox="2837,2001 8440,1814 8492,3371 2889,35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3766 232 806 0,'26'-4'72'0,"-26"4"-58"0,0-12-14 0,4 4 0 0,9 0 90 0,-13 8 15 16,0 0 3-16,0-11 1 0,-4 3 1 0,4 8 0 16,9-4 0-16,-9 4 0 0,-9-8-63 0,9 8-13 15,0 0-2-15,0 0-1 0,0 8-6 0,0 4-1 16,4-1 0-16,1 9 0 0,-1-1-13 0,-4 9-3 16,-9 7-8-16,1 4 12 0,16 12-2 0,-12-9-1 15,-5 9 0-15,0 0 0 0,9-4 14 0,0-1 2 16,-4 5 1-16,0-4 0 0,-5 0-2 0,0 3-1 15,9-11 0-15,-4 8 0 0,-9-8-13 0,8 0-2 16,5 0-8-16,-4-4 12 0,4 0-12 0,-5 1 9 16,-3-13-9-16,3 0 8 0,5 1-8 0,-4-1 0 15,-5-3 0-15,0-5-11 16,1 1-25-16,3-4-6 0,-4-1-1 0,1-3 0 16,3-4-49-16,5-4-9 0,0 0-3 0,0 0-635 0</inkml:trace>
          <inkml:trace contextRef="#ctx0" brushRef="#br0" timeOffset="402.5204">3713 239 792 0,'-31'-3'35'0,"22"3"7"0,9 0-34 0,0 0-8 16,0 0 0-16,-8 0 0 0,-1 0 70 0,9 0 12 16,0 0 2-16,0 0 1 0,0 0-25 0,0 0-4 15,9 0-2-15,8-4 0 0,-4 0 16 0,5-8 3 16,-5 8 1-16,13 0 0 0,9-7-28 0,-4 3-6 15,-18-4 0-15,14 0-1 0,8 1-3 0,-5 3-1 16,-8-4 0-16,-4 8 0 0,8 0-35 0,-4 0 0 16,9-7 0-16,-9 7 0 0,-9 0 8 0,5 4-8 15,4-8 0-15,-1 8 0 0,-3-4 0 0,-5 4 0 16,5-4 0-16,-1 4 0 0,1-4 0 0,-5 4 0 16,-13 0 0-16,13 0 0 15,5 4-46-15,-5 0-10 0,-13-4-1 0,0 0-1 16,9 4-108-16,-5 4-22 0</inkml:trace>
          <inkml:trace contextRef="#ctx0" brushRef="#br0" timeOffset="760.5723">3770 766 518 0,'22'4'23'0,"-22"-4"5"0,0 0-28 0,0 0 0 16,0 0 0-16,0 0 0 0,0 0 156 0,0 0 25 16,-5 0 6-16,5 0 1 0,0 0-117 0,0 0-23 15,0 0-5-15,0 0-1 0,0 0-10 0,0 0-3 16,0 0 0-16,0 0 0 0,-8 4 17 0,8-4 3 15,0 0 1-15,0 0 0 0,-9 0 3 0,9 0 1 16,0 0 0-16,13 0 0 0,-13 0-24 0,0 0-5 0,0 0-1 16,18 0 0-16,12 0 4 0,-8 0 0 15,-22 0 0-15,13-4 0 0,18 4-7 0,-9-4-1 16,-4 4 0-16,-1 0 0 0,5 0-20 0,0 0 0 16,9 4 0-16,-5 0-613 15,-4 0-127-15</inkml:trace>
          <inkml:trace contextRef="#ctx0" brushRef="#br0" timeOffset="1600.6299">4617 719 403 0,'0'0'36'15,"0"0"-36"-15,0 0 0 0,0 0 0 16,0 0 137-16,0 0 21 0,0 0 4 0,0 0 1 0,0 0-54 0,0 0-10 15,8-4-3-15,1 4 0 0,0-8-19 16,4 8-4-16,5-3-1 0,-1-1 0 0,5 4-35 16,0-8-7-16,-4 4-2 0,4 0 0 0,-9 0-18 0,9 4-10 15,0-8 10-15,0 4-10 0,-9 1 8 0,4-1-8 16,-4 4 0-16,1 0 0 0,3-8 0 0,-8 8 0 16,-9 0 0-16,9 8 0 0,4-8 8 0,-4 0-8 15,-9 0 0-15,0 0 0 0,0 0 19 0,8 0-3 16,1 0 0-16,0 0 0 0,-9 0-16 0,9 0 0 15,4 0 0-15,-4 0-9 0,-9 0 9 0,0 0 0 16,4 0 10-16,-4 0-10 0,0 0 8 0,0 0-8 16,0 0 0-16,0 0 0 0,0 0 27 0,0 0-1 15,-17-8 0-15,3 4 0 0,14 4 9 0,-17 0 1 16,-5 0 1-16,0 0 0 0,-4 0-27 0,4 4-10 0,-5 4 0 16,5-8 9-16,-8 4-9 0,3-1 0 0,-3 9 0 0,8-8 8 15,0 0-8-15,4 8-11 0,-8-12 3 0,4 7 0 31,4 1-42-31,5 0-8 0,0 4-2 0</inkml:trace>
          <inkml:trace contextRef="#ctx0" brushRef="#br0" timeOffset="-183544.0419">6140 57 403 0,'5'-12'36'0,"-1"8"-36"16,0 0 0-16,-4-7 0 0,5 3 35 0,-5-4 0 16,4 4 0-16,-4-3 0 0,0 3 13 0,0-4 4 15,-4 4 0-15,4 0 0 0,-5 1 9 0,1-1 3 16,0-4 0-16,-1 4 0 0,-4 4-10 0,1 4-2 16,-6-7 0-16,-3 7 0 0,-1 0-29 0,1 7-7 0,-10-7 0 15,-3 4-1-15,-1 4-6 0,-4 4-1 16,-5-4 0-16,-3 7 0 0,3-7-8 0,1 4 12 0,3-4-12 15,1 3 12-15,5 1-12 0,-1-4 0 0,5 3-10 0,-5-3 10 16,5 4 0-16,4 0 0 0,-5-5 0 0,5 1 0 16,5 4 0-16,4-4 0 0,0 3 0 0,-1-3 0 15,6 0 0-15,-1 0 0 0,9-8 0 0,0 11 0 16,0 1 0-16,0 0 0 0,9 3 0 0,4-7 0 16,4 8 0-16,1-1 0 0,4 1 0 0,4 4 0 15,0-1 20-15,5 1 9 0,0 3 3 0,4 0 0 16,4 1-32-16,1 3-16 0,-9-4 1 0,8 13 1 15,-4-13 14-15,0 4 16 0,-4 1-3 0,0-1-1 16,-5 0-12-16,-8 4 0 0,4-7 8 0,-5-1-8 16,-8 1 9-16,4-1-1 0,-4-7 0 0,-5 3 0 0,1 1 21 15,-1-1 4-15,-4-3 1 0,-4-1 0 0,-1 5 19 0,-4-9 4 16,-4 9 1-16,0-12 0 0,4 7-10 0,-4-3-3 16,-4 0 0-16,-5-1 0 0,0-3 1 0,-9 0 0 15,0-4 0-15,1 0 0 0,-1 4-30 0,0-4-7 16,0-4-1-16,1 0 0 0,-5-4-8 0,4 0 10 15,5 0-10-15,-1-4 10 0,1 8-21 0,4-4-4 16,0-4-1-16,5 1 0 16,-1-1-115-16,5 4-23 0,-9-8-5 0,13 0-1 0</inkml:trace>
          <inkml:trace contextRef="#ctx0" brushRef="#br0" timeOffset="-182903.3533">6860 536 748 0,'0'0'67'0,"0"0"-54"16,0 0-13-16,13-11 0 0,-13 11 88 0,4-12 16 15,1 0 2-15,-1 1 1 0,-4 3-19 0,0-4-3 16,0 4-1-16,0 0 0 0,-4 5-30 0,-1-9-6 15,1 8-2-15,4 4 0 0,-5-4-21 0,1-4-4 16,-5 4-1-16,9 4 0 0,0 0-5 0,-9 0-2 16,1-4 0-16,-1 4 0 0,-4 4 6 0,0-4 1 15,-5 4 0-15,0 4 0 0,1-4-20 0,-9 4 0 16,-1 3 0-16,5 5 0 0,-4 0 16 0,0 3-4 16,-5 5-1-16,0 7 0 0,5 4 0 0,-5-4 0 15,5 4 0-15,0 4 0 0,8-8-11 0,-4 4 0 16,5-3 0-16,3-1 8 0,1-4-8 0,9 0 0 15,-1-7 0-15,5-1 8 0,0-3-8 0,0-8 0 0,0-8 0 16,14 8 0-16,-1-4 0 0,0-8 0 0,5 0-9 16,3-8 9-16,6 0 0 0,-1-7 0 0,5-1 0 0,-5-3 0 15,0-4 8-15,5 3-8 0,-5-7 11 0,1 0-11 16,-1 0 17-16,-4-4-3 0,0-1-1 0,0 1 0 16,-5 4 7-16,1 4 0 0,-5-4 1 0,5 7 0 15,-9 1-21-15,-1 7 0 0,1 5 0 0,-5-1 0 16,-4 12 0-16,0 0-10 0,0 0 1 0,0 0 0 15,-4 15 9-15,4 5 11 0,-9 7-3 0,1 8 0 16,3-7-8-16,1 3 0 0,-1 0 0 0,5 0 0 16,0-7-13-16,0 3-5 0,5 4-1 0,4-11-569 15,-5-5-113-15</inkml:trace>
          <inkml:trace contextRef="#ctx0" brushRef="#br0" timeOffset="-3312.5638">2226 56 849 0,'0'0'37'0,"0"0"9"0,0 0-37 0,0 0-9 16,0 0 0-16,-9 0 0 0,0 0 61 0,0 0 11 15,1 0 1-15,3-4 1 0,5 4-26 0,0 0-6 16,-9 4-1-16,1 4 0 0,-1-8-8 0,0 0-1 15,0 0-1-15,5-8 0 0,-5 4 5 0,0 4 0 16,1-4 1-16,-6 4 0 0,6-4-15 0,-6 4-3 16,1 0-1-16,0 0 0 0,-4 0-10 0,-5 0-8 15,4 0 12-15,-8 0-12 0,-1 4 26 0,1 0-2 16,0 8 0-16,-1-8 0 0,-3 4 5 0,-1-1 1 16,0 1 0-16,1 4 0 0,3-4-12 0,-3 3-2 0,3 1-1 15,1 4 0-15,-5-1-5 0,5 9-1 16,4-13 0-16,0 5 0 0,-4 4-1 0,13-1 0 0,-9 1 0 15,4 7 0-15,1-4 1 0,-1 8 0 0,0 5 0 16,5 3 0-16,-4-4 7 0,4 8 2 0,-1-4 0 16,1 3 0-16,4-3 1 0,1 4 0 0,-1-8 0 0,5 4 0 15,-1 4 0-15,5-4 0 0,0-4 0 0,0 1 0 16,9-1 9-16,0 4 3 0,-1 0 0 0,6 4 0 16,3-4-7-16,1 0-2 0,4-12 0 0,4 12 0 15,0-16-3-15,5 5-1 0,0-1 0 0,4-15 0 16,4 3-6-16,5-3 0 0,0 0-1 0,4-9 0 15,1 9-23-15,-1-12-4 0,4-12 0 0,1 5-695 16,-5-5-138-16</inkml:trace>
          <inkml:trace contextRef="#ctx0" brushRef="#br0" timeOffset="4.17407E7">2527 285 230 0,'9'-4'20'0,"-5"0"-20"0,0 0 0 0,1-8 0 15,-1 5 156-15,0-1 28 0,1 0 4 0,-1 4 2 16,1-8-94-16,-5 8-18 0,8 1-4 0,-8-9-1 16,0 4-24-16,5 4-5 0,-5 0 0 0,0 0-1 15,0-3-3-15,0 3-1 0,0 0 0 0,0 4 0 16,0 0-6-16,0 0-1 0,0 0 0 0,0 0 0 15,9-4-1-15,-9 4-1 0,4-4 0 0,-4 4 0 16,9-4 5-16,-9 4 1 0,0 0 0 0,0 0 0 16,13 4-10-16,-13-4-2 0,0 0 0 0,0 0 0 15,0 0 10-15,9 8 2 0,-5 3 0 0,0 5 0 16,1-4 2-16,-10 7 1 0,5 9 0 0,-4-5 0 0,-5 16-7 16,1 0-2-16,3 4 0 0,-4-4 0 0,-4 8-10 0,-4-1-1 15,-1 1-1-15,1 0 0 0,8 4-8 0,-4-4-2 16,4-8 0-16,9 3 0 0,-13 1-8 0,4-4 12 15,0 0-12-15,5 0 12 0,-1-4-4 0,1-3 0 16,0 3 0-16,4 0 0 0,-5-12 6 0,5 8 1 16,0-3 0-16,0 3 0 0,0-8-15 0,-4 5 0 15,4-5 0-15,0 4 0 0,0-7 9 0,0 3-1 16,-5 1 0-16,1-1 0 0,4-4-8 0,-9 1 0 16,5-1 0-16,-1-3 0 0,1 0 0 0,0-1 0 15,-1-3 0-15,5 4 0 0,-8-5 0 0,-1-3 0 16,9 0 0-16,-5 0 0 0,1-1-12 0,0 1 0 15,4-8-1-15,0 0 0 16,0 0-32-16,0 0-7 0,-5-11 0 0,1 3-1 16,-1-4-175-16,5-4-34 0,0 1-7 0,5-5-2 0</inkml:trace>
          <inkml:trace contextRef="#ctx0" brushRef="#br0" timeOffset="4.17418E7">2615 421 345 0,'0'0'31'0,"0"-4"-31"0,0-3 0 0,0-1 0 15,-5 4 75-15,1-8 9 0,4 4 1 0,0 1 1 16,-5 3-35-16,1-4-7 0,4 8-2 0,0 0 0 16,0 0-6-16,0 0 0 0,-4-8-1 0,4 8 0 15,0 0 17-15,0 0 3 0,-5-8 1 0,5 8 0 16,0 0 0-16,0 0 0 0,0 0 0 0,0 0 0 16,0 0 6-16,0 0 2 0,0 0 0 0,0 0 0 15,0 0-42-15,0 0-8 0,0 0-2 0,0 0 0 16,0 0 16-16,0 0 4 0,0 0 0 0,0 0 0 15,0 0 12-15,0 0 4 0,0 0 0 0,0 0 0 16,18-4-1-16,-5 0 0 0,-4 8 0 0,-1 0 0 16,10-8-19-16,-18 4-3 0,0 0-1 0,13 8 0 15,-4-4 1-15,0 4 0 0,0 0 0 0,4 3 0 0,-5-3-5 16,6 4 0-16,-6 0-1 0,-3-1 0 0,8 9-3 16,-4-5-1-16,-5 1 0 0,5 3 0 0,4 1-3 0,0-1-1 15,-8 5 0-15,3-1 0 0,6 1-3 0,-1 7 0 16,0 4 0-16,0-8 0 0,-4 4 5 0,4 5 1 15,0-5 0-15,0 0 0 0,0-4-14 0,1 1 0 16,-6-5 0-16,1 0 0 0,4 1 0 0,-4 3 0 16,0-11 0-16,4 7 0 0,-4-3 16 0,0 3-4 15,-1-4 0-15,1 5 0 0,0-12-4 0,-5 3 0 16,5 1-8-16,0-1 12 0,-5 1-12 0,5 3 8 16,0-3-8-16,-5 0 0 0,1 3 9 0,-1-7-9 15,0-1 8-15,5 5-8 0,0 0 0 0,-5-1 0 16,1-3 0-16,-5 0 0 0,0-12 0 0,0 7 0 15,4 5 0-15,-4-12 0 0,0 0 0 0,0 8 0 16,0-8 0-16,0 0 0 0,0 0 0 0,0 0 0 0,0 0 0 0,0 0 0 16,0 0 0-16,0 0 0 0,0 0 0 0,0 0 0 15,0 0 0-15,4-8 8 0,1 0-8 0,-1 4 0 16,-4 4 0-16,5-7 0 0,-5-5 0 0,0 12 0 16,0 0 0-16,0 0 0 0,0-8 0 0,0 8 0 15,0 0 0-15,4-8 0 0,-8 1 0 0,-1-1 0 16,5 8 0-16,0 0 0 0,0-8 0 0,0 0 0 15,0 0 0-15,-4 1 0 0,4-1 0 0,4-4 0 16,-4 0 0-16,5 1 0 0,-5-1 0 0,4-4 0 16,0 1 8-16,-4-1-8 0,0-3 0 0,0-1 8 0,5 1-8 15,-1-5 0-15,-4 1 0 0,4-4 0 16,1 7 10-16,-1-3-10 0,5-1 12 0,-5-3-12 0,-4 4 10 16,0-1-10-16,9-3 8 0,-4 0-8 0,-1 3 8 15,0-3-8-15,5 0 8 0,-4-1-8 0,-1-3 0 0,0 0 8 16,1 0-8-16,-1 0 0 0,0-1 0 0,1 1 0 15,-1-8 8-15,1 0-8 0,-1-4 0 0,0 4 0 16,5 0 0-16,-4 0 0 0,3 8 0 0,1-8 0 16,0 8-10-16,-5 4 10 0,5 3-11 0,-5 9 11 15,1-1-12-15,-1 4 12 0,-4 4-10 0,0 8 10 16,0 0-8-16,0 0 8 0,0 0-16 0,0 0 3 16,-4 12 0-16,-5-4 0 0,0 4 4 0,0-1 1 15,1 5 0-15,-5-4 0 0,4 3-1 0,-4 1 0 16,4-1 0-16,0 1 0 15,0-8-15-15,1 4-2 0,-1-5-1 0,0 5 0 16,0-8-78-16,0 4-16 0,1-8-3 0,8 0-514 0,0 0-102 0</inkml:trace>
        </inkml:traceGroup>
        <inkml:traceGroup>
          <inkml:annotationXML>
            <emma:emma xmlns:emma="http://www.w3.org/2003/04/emma" version="1.0">
              <emma:interpretation id="{8CB82911-982A-4D28-B6F5-6731EC556DCC}" emma:medium="tactile" emma:mode="ink">
                <msink:context xmlns:msink="http://schemas.microsoft.com/ink/2010/main" type="inkWord" rotatedBoundingBox="8838,1179 13186,1034 13243,2741 8895,28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82596.8886">7294 123 921 0,'0'0'82'0,"0"0"-66"0,0 0-16 0,0 0 0 16,0 0 106-16,0 0 18 0,4-8 3 0,10 4 1 15,-1-4-12-15,9 8-1 0,-5-7-1 0,9 3 0 16,1 0-66-16,-1-4-12 0,9 4-4 0,0 0 0 16,0-3 1-16,1 3 0 0,3 0 0 0,1-8 0 15,-5 4-33-15,4-3 0 0,5 3-10 0,-5-8 10 16,1 1-8-16,-1 7 8 0,1-4 0 0,-1 4 0 16,5-7 0-16,-4 3 8 0,-1 4 0 0,-4 0 0 15,0 4-57-15,-4-7-12 16,-5 3-3-16,1 0 0 0</inkml:trace>
          <inkml:trace contextRef="#ctx0" brushRef="#br0" timeOffset="-182266.5277">8158-618 864 0,'0'0'76'0,"0"0"-60"15,5-8-16-15,-5 8 0 0,8-4 108 0,-8 4 18 16,0 0 4-16,0 0 1 0,0 0-54 0,0 0-10 16,5 12-3-16,4 8 0 0,-9-9-15 0,0 9-3 15,0 7-1-15,-9 0 0 0,0 12 12 0,-9 0 3 16,1 8 0-16,-5 4 0 0,-9 3-11 0,1 9-1 15,-1-1-1-15,-9 12 0 0,5-7-6 0,-4-1-1 0,4-4 0 0,4 8 0 16,-4-11-28-16,9 7-12 0,-1-11 11 16,1 3-11-16,4-3 0 0,0-4 0 0,5-1 0 15,-1-7 0 1,0 0-21-16,1-4-7 0,-1 0-2 0,1-4-950 0</inkml:trace>
          <inkml:trace contextRef="#ctx0" brushRef="#br0" timeOffset="-181924.8726">8487 497 1267 0,'18'-19'112'0,"-14"15"-89"15,1 0-23-15,-5 4 0 0,4-8 87 0,-4 8 13 16,0 0 2-16,0 0 1 0,0 0-23 0,0 0-5 16,0 0-1-16,-4 12 0 0,-5 4-32 0,4-1-6 15,1 5-2-15,-5-1 0 0,1 12-8 0,-1-7-2 16,0-1 0-16,0 4 0 0,0 5-13 0,5-1-3 15,-5-4-8-15,1 0 12 0,-1-3-12 0,4-1 0 0,-3-3 8 16,3 3-8-16,1-7-15 0,4-1-5 0,-9-3-2 0</inkml:trace>
          <inkml:trace contextRef="#ctx0" brushRef="#br0" timeOffset="-181772.3002">8803-72 2026 0,'0'0'44'0,"0"0"10"0,0 0 2 0,0 0 1 15,0 0-45-15,0 0-12 0,0 0 0 0,0 12-899 16</inkml:trace>
          <inkml:trace contextRef="#ctx0" brushRef="#br0" timeOffset="-181331.6037">9593 131 1609 0,'0'0'71'0,"0"0"15"0,0-8-69 0,0-4-17 0,-4 4 0 0,4 1 0 15,0 7 61-15,-9-4 9 0,0 4 2 0,-4 0 0 16,-5 0-55-16,1 4-17 0,-1 3 10 0,1 1-10 16,-5 4 0-16,0-4 0 0,0 7 0 0,4 1 0 15,1-4 8-15,-1 3-8 0,5 1 8 0,4-4-8 16,0 3 0-16,-4 1 0 0,5 3 0 0,-1-7 0 15,9 4 0-15,0-1 0 0,0 1 0 0,0-1 0 16,-5 5 8-16,10-5-8 0,-5 1 8 0,4-4-8 16,-4-1 15-16,0 5-3 0,0-4 0 0,0-1 0 15,0 5 23-15,-4-4 4 0,-1-1 1 0,-3 5 0 16,3 0 22-16,1-1 5 0,-1 1 1 0,-3 3 0 16,-6 1-21-16,1-1-4 0,-4-7-1 0,4 8 0 0,-1-5-22 15,1 5-5-15,-4-13-1 0,-1 13 0 0,1-8-26 0,-1 7-6 16,-4-7-1-16,0 0-1093 15</inkml:trace>
          <inkml:trace contextRef="#ctx0" brushRef="#br0" timeOffset="-180086.9051">9619 380 1638 0,'0'0'36'0,"0"0"7"0,0 0 1 0,5-7 3 0,-1-1-38 0,0 0-9 16,5-4 0-16,0 8 0 16,4 0 61-16,0 1 11 0,5-1 1 0,-1 0 1 0,5 4-54 0,0-8-10 15,5 4-2-15,8 0-8 16,-5 0-116-16,5-7-31 0,1 7-5 0,-1 0-2 0</inkml:trace>
          <inkml:trace contextRef="#ctx0" brushRef="#br0" timeOffset="-180291.1809">10062 2 1371 0,'0'0'60'0,"0"0"14"0,0 0-59 0,9 0-15 0,0 0 0 0,0 0 0 16,-1 0 96-16,6-4 17 0,3 4 3 0,-4-8 1 16,9 5-43-16,5-5-9 0,-1-8-1 0,0 1-1 0,5-9-39 15,0 5-8-15,-5-5-2 0,0 1 0 16,1-1-5-16,-1 5-1 0,-4-8 0 0,0-1 0 0,-5 1-8 15,-3 4 0-15,-1-16 0 0,0 7 0 0,-4 5 0 0,-5-8-17 16,0 4 4-16,1-12 1 16,-5 8-28-16,0-4-4 0,-5 0-2 0,5 4 0 15,0 4 26-15,0 3 4 0,-4-7 2 0,4 12 0 0,-4-5 14 0,4 13 0 16,0-1 0-16,-5 8 0 0,5-7 0 0,-4 11 0 16,-1-8 0-16,5 8 0 0,0 4 0 0,0 0 0 15,-4 0 0-15,-5 0 0 0,-4 0 0 0,0 4 10 16,4 0-2-16,-4 4 0 0,0 0-8 0,0 3 0 15,4-7 0-15,-4 4 0 0,0 0 0 0,-5 4 0 16,5-1 0-16,0 13 0 0,-5-16 0 0,5 11 0 16,-5-3 0-16,5 7 0 0,-4-3 0 0,4 11 8 15,-1-4-8-15,1 0 8 0,0 5 9 0,4 7 2 16,-4 0 0-16,4 7 0 0,-4 5 11 0,4-4 2 0,-4 4 1 16,5 3 0-16,-6 12 15 0,-3-7 2 0,4-1 1 0,-5 9 0 15,1-5-27-15,-5 20-6 0,0-8-1 0,-5 0 0 16,10 0-17-16,-5-7 10 0,4-5-10 0,1 0 8 15,-1-15-8-15,5 0 0 0,-4-4 0 0,3-4 8 16,1-4-8-16,0-4-14 0,0-4 3 0,4-15-675 16,-4 0-135-16</inkml:trace>
          <inkml:trace contextRef="#ctx0" brushRef="#br0" timeOffset="-179884.2949">10646 189 1555 0,'-5'16'138'0,"5"-12"-110"0,-4 4-28 0,4 3 0 15,4 9 81-15,1-9 11 0,-10 9 3 0,5 7 0 16,5-7 9-16,-5-1 3 0,0 5 0 0,0-1 0 16,-5 0-70-16,1 5-13 0,0-1-4 0,-5 4 0 15,5-7-20-15,-5-1-15 0,0 4 3 0,0-3 0 16,0-5-177-16,1-7-35 0</inkml:trace>
          <inkml:trace contextRef="#ctx0" brushRef="#br0" timeOffset="-179741.1015">11023-290 1728 0,'0'0'76'0,"0"0"16"0,0 0-73 0,0 0-19 16,0 0 0-16,0 0 0 0,0 0 0 0,-9 7 0 16,5 9 0-16,-5 0 0 0</inkml:trace>
          <inkml:trace contextRef="#ctx0" brushRef="#br0" timeOffset="-179325.9888">11405 267 1728 0,'17'-15'38'0,"-8"11"8"0,4-4 2 0,-4 0 0 0,4-4-39 0,-4 5-9 0,4-5 0 0,-4 0 0 15,0 4 88-15,-5-3 15 0,1 3 3 0,-5-4 1 16,0 4-49-16,0-3-10 0,-9 3-1 0,4-4-1 16,-3 8-23-16,-6 4-5 0,1 0-1 0,-4 0 0 15,-5 8-17-15,0 4 0 0,0 3 8 0,-4 5-8 16,4-1 0-16,0-3 0 0,0 11 0 0,9 1 0 16,-1-5 0-16,1 8 0 0,5-11 0 0,-1 3 0 15,9 1-12-15,0-5 12 0,0 1-13 0,4-9 5 16,1 1 0-16,-1-4 0 0,5 0 0 0,-1-8 0 0,1 0-1 15,0 0 0-15,0-8 0 0,4 0 0 0,0-4-7 0,-4 1 0 16,0-9-1-16,4-7 0 0,4 7 17 0,1 1 0 16,-5-12 0-16,5 7 0 0,-5 1 48 0,4-1 12 15,1 5 4-15,-5 3 0 0,0 8-52 0,0-3-12 16,1 3 0-16,-14 8 0 0,0 0 0 0,0 0 0 16,13 8 0-16,-5 3 0 0,1-3 0 0,4 8 0 15,-4-1 0-15,0 1 0 0,0 4 24 0,-1-1 3 16,1 1 0-16,0-1 0 15,4 1-156-15,5 3-31 0,-5-4-7 0</inkml:trace>
        </inkml:traceGroup>
        <inkml:traceGroup>
          <inkml:annotationXML>
            <emma:emma xmlns:emma="http://www.w3.org/2003/04/emma" version="1.0">
              <emma:interpretation id="{DED8CA1F-773B-4106-938F-B01EA1F91B3F}" emma:medium="tactile" emma:mode="ink">
                <msink:context xmlns:msink="http://schemas.microsoft.com/ink/2010/main" type="inkWord" rotatedBoundingBox="13876,1222 18254,1075 18318,2998 13940,314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76550.5484">13515 256 882 0,'0'0'39'0,"13"-8"8"0,0 0-38 0,1-4-9 0,3 1 0 0,5-5 0 16,-4 0 88-16,8 1 15 0,-4-9 3 0,4 1 1 15,-4 3-3-15,0-7-1 0,-4 0 0 0,4 0 0 16,-5 3-46-16,1-7-9 0,-5 0-1 0,4 0-1 16,-3 3-2-16,-1 5-1 0,0-12 0 0,0 4 0 15,0-1-43-15,0-3 0 0,-4 4 0 0,4-4-11 16,5 4 11-16,-5-8 0 0,5 0 8 0,-1 4-8 16,-4-4 0-16,5 8 0 0,-1-8-10 0,1 3 10 15,-5 9-17-15,-4 4 3 0,-5 3 1 0,1 1 0 0,-1-1 13 16,0 9 0-16,-8 3-10 0,4 8 10 0,-4-12 0 0,4 12 0 15,-14 4-9-15,1-4 9 0,5 8 0 0,-1 0 0 16,0 3 0-16,0-3 0 0,0 4 0 0,5 7 0 16,-5-11-8-16,5 12 8 0,-9-1 0 0,8 1 0 15,-3-1 0-15,3 4 0 0,-8 1 0 0,4-1 0 16,0 5 0-16,1 3 9 0,-1-4 11 0,0 4 1 16,0 4 1-16,1 0 0 0,-1 4 14 0,0 0 2 15,0 12 1-15,-4-4 0 0,4 0-10 0,1 3-1 16,-6-3-1-16,6 4 0 0,-1 0-27 0,0-5 0 15,0-3 0-15,1-4 0 0,3 4 27 0,-4-8 0 0,5 4 0 16,0-4 0 0,-1 0-99-16,1 1-19 0,-1-13-4 0</inkml:trace>
          <inkml:trace contextRef="#ctx0" brushRef="#br0" timeOffset="-176346.3264">14094 72 1958 0,'0'0'43'0,"0"12"9"0,0 0 1 0,-4 3 3 15,-1 1-45-15,1-1-11 0,-5 9 0 0,1-5 0 0,3 1 53 0,-4 3 9 16,5-3 2-16,0 3 0 0,4 1-52 0,0-1-12 16,-5 0 0-16,5-3 0 15,5-8-100-15,-5 7-22 0,0-11-5 0,0-8-1 0</inkml:trace>
          <inkml:trace contextRef="#ctx0" brushRef="#br0" timeOffset="-178453.8693">12528-532 403 0,'-9'-16'17'0,"9"16"5"0,0-8-22 0,0 8 0 0,0-3 0 0,0 3 0 16,0 0 160-16,0 0 28 0,0 0 6 0,0 0 1 16,0 0-99-16,0 0-19 0,0 0-4 0,5 7-1 15,-1 9-12-15,-4 0-4 0,4 3 0 0,-4 8 0 16,0-7-19-16,0 7-4 0,0 4-1 0,0 8 0 16,0-4 7-16,-4 16 1 0,4-4 0 0,0 11 0 15,-9 1 12-15,5-1 4 0,-1 1 0 0,-3 3 0 16,3-3-24-16,-3-1-5 0,-1 5-1 0,0-5 0 15,0-3-7-15,0-1-2 0,1-3 0 0,-1-4 0 16,0-8 10-16,-4 0 1 0,9-12 1 0,-10 0 0 16,6-3-11-16,3-12-2 0,1 3-1 0,-5-11 0 0,5 0 21 15,4-4 4-15,0 0 0 0,-5-4 1 0,1 0-23 16,-1-15-5-16,1-5-1 0,4-3 0 0,0-4-3 0,4-4-1 16,5-8 0-16,4 0 0 0,1 0-8 0,8 0-11 15,-1-4 3-15,6 8 0 0,8 0 8 0,0-4-8 16,0 8 8-16,5 8-8 0,-1 0-5 0,5 3-1 15,0 5 0-15,-5 3 0 0,-4 5 1 0,0 7 0 16,-4 0 0-16,-4 4 0 0,-6 0 13 0,1 8 0 16,-4 3 0-16,-5 1 0 0,-4 3 0 0,0 5 0 0,-9-1 0 15,0 1 0-15,-9-1 0 0,-4 5 0 16,0 3 0-16,-14 0 0 0,-3 1-20 0,-1-1 0 16,-9 0-1-16,1 1 0 0,4-1 21 0,0 0 0 0,0 1 0 15,4-5 8-15,-4 4-8 0,8-3 0 0,-3 7-10 16,3-12 10-1,5 1-127-15,5-1-19 0,-1-7-4 0,10 4-739 0</inkml:trace>
          <inkml:trace contextRef="#ctx0" brushRef="#br0" timeOffset="-178178.693">13125 287 345 0,'0'0'31'0,"0"0"-31"15,-5-8 0-15,5 8 0 0,0 0 277 0,-9 0 50 16,1 0 9-16,8 0 3 0,-5 0-163 0,-3 8-32 16,-1-4-6-16,0 11-2 0,5-11-89 0,4 12-19 15,-5-8-3-15,5 11-1 0,0 1 13 0,0-1 3 16,5 1 0-16,-1-1 0 0,0 1-29 0,1-1-11 15,-5-3 8-15,4 3-8 0,1 1 0 0,-1-5 0 16,0 1 0-16,-4 3-1022 0</inkml:trace>
          <inkml:trace contextRef="#ctx0" brushRef="#br0" timeOffset="-178031.2957">13410-107 1958 0,'-9'-20'87'0,"9"20"17"0,0 0-83 0,0 0-21 0,0 0 0 0,0 0 0 16,0 0 64-16,0 0 8 0,0 0 1 0,-4 4-697 15,-1 12-140-15</inkml:trace>
          <inkml:trace contextRef="#ctx0" brushRef="#br0" timeOffset="-176237.9824">14287-146 518 0,'0'0'23'0,"0"-12"5"0,5 4-28 0,-5-11 0 16,0 19 0-16,0 0 0 0,0 0 217 0,0 0 39 15,0 0 7-15</inkml:trace>
          <inkml:trace contextRef="#ctx0" brushRef="#br0" timeOffset="-176020.3356">14489-208 1728 0,'0'0'76'0,"9"-8"16"0,8 0-73 0,1 4-19 0,0 0 0 0,3-4 0 16,1 1 99-16,5 3 16 0,-1-4 3 0,9 4 1 15,5-4-88-15,3-4-18 0,6 5-3 0,-1-5-1 16,-4 4 44-16,4-7 9 0,-4 11 2 0,9-8 0 16,-5 0-52-16,0 4-12 0,0-3 0 0,-4 7 0 15,-4-8-100-15,-9 4-22 16,-5-3-5-16,0 3-1 0</inkml:trace>
          <inkml:trace contextRef="#ctx0" brushRef="#br0" timeOffset="-175822.2994">15257-751 1332 0,'0'0'59'0,"0"0"12"0,-5 8-57 0,1 12-14 15,-5-12 0-15,5 15 0 0,-5 4 92 0,0-3 16 16,1 7 4-16,-1 0 0 0,0 8-48 0,5 0-10 16,-9 8-2-16,4 0 0 0,-4 7-20 0,4 1-4 15,-4 11 0-15,-1-7-1 0,1 7-13 0,0-8-2 16,0 1-1-16,0 3 0 15,0-7-83-15,-5 3-16 0,-13 44-3 0,9-28-732 0</inkml:trace>
          <inkml:trace contextRef="#ctx0" brushRef="#br0" timeOffset="-175343.7767">15472 68 864 0,'0'0'76'0,"0"0"-60"0,0 0-16 0,4 12 0 15,5-4 168-15,-5 7 32 0,-4-7 5 0,0 8 2 16,0-1-121-16,5 5-24 0,-5-12-5 0,4 7-1 16,-4 1-38-16,5-4-8 0,-1-5-2 0,5 1 0 15,-1 0-31-15,1 4-6 0,4-12-2 0,1 0 0 16,3 0 31-16,1 0 0 0,-1-12 0 0,5 4 0 16,0 0 0-16,0-3 0 0,0-1 0 0,4 0 0 15,5-3 45-15,-5 7 15 0,5-12 4 0,0 9 0 0,-1 3-52 0,6-12-12 16,-6 9 0-16,-3 7 0 0,-5-4 54 0,-1 8 8 15,-3 0 2-15,0 4 0 0,-5 8-52 0,4-1-12 16,-4 5 0-16,5 3 0 0,-9 1 0 0,4 7 0 16,-9 1 0-16,5 7 0 0,-5 0 0 0,-4-4 0 15,0 0 0-15,-4 12 0 0,4-4 0 0,-4 0 0 16,-5-4 0-16,-4 4 0 0,0 0 0 0,-5 0 0 16,1 0 0-16,-5 4 0 0,-5-4 27 0,1-4 2 15,4 0 1-15,-4 0 0 0,-1 0-4 0,1-3-1 16,4-1 0-16,-4 0 0 0,4 0-25 0,0-7 0 15,0-5 0-15,0 1 0 0,4-9 24 0,5-3 13 16,-4-4 3-16,4 0 0 0,4-8 12 0,-4 0 4 16,8-8 0-16,-4 1 0 0,5-5-20 0,4-3-3 0,4-5-1 15,5-3 0-15,4 0 0 0,5-1 0 0,4-3 0 0,9 0 0 16,4-4-32-16,9 0 0 0,4 0 0 0,9-4 0 31,-9 7-16-31,9 1-9 0,0 0-3 0,0 0 0 16,0 4-124-16,0-1-24 0,0 1-6 0,9 0-1 0</inkml:trace>
          <inkml:trace contextRef="#ctx0" brushRef="#br0" timeOffset="8470.7116">14434 71 2361 0,'0'0'104'0,"-9"4"23"0,-4 0-102 0,0-4-25 16,-5-4 0-16,1 0 0 0,-1-7 33 0,1 3 2 16,3 0 0-16,1-4 0 0,4 4-25 0,-4 5-10 15,5-9 8-15,3 4-8 0,-4 0 9 0,5 0-9 16,-5 8 10-16,9 0-10 0,0 0 14 0,0 0-3 15,0 0-1-15,0 0 0 0,0 0 14 0,0 0 2 16,0 0 1-16,0 0 0 0,0 0 2 0,0 0 1 16,0 0 0-16,0 0 0 0,0 0-15 0,0 0-3 15,0 0-1-15,5 4 0 0,-5-4-3 0,0 0-8 16,0 0 12-16,0 0-4 0,0 0-8 0,0 12 0 16,0-4 9-16,-5 0-9 0,1-4 0 0,-5 3 0 0,5-7 0 0,-5 4-12 15,0 0 12-15,-4 4 0 0,4-4 0 0,-4 0-8 16,4 4 8-16,-4-5-12 0,0 5 12 0,9-4-12 15,-5 0 4-15,4 8 0 0,5-12 0 0,-4 0 0 32,4 0-44-32,-4 8-9 0,-1 3-2 0,5-11 0 15,0 0-124-15,0 0-25 0,-4 4-4 0,-5-4-692 0</inkml:trace>
          <inkml:trace contextRef="#ctx0" brushRef="#br0" timeOffset="9878.666">16706-97 1555 0,'0'0'138'0,"0"0"-110"16,0 0-28-16,0 0 0 0,-8 0 172 0,-1-4 30 16,0 0 6-16,0 4-795 0,-4 0-158 15</inkml:trace>
          <inkml:trace contextRef="#ctx0" brushRef="#br0" timeOffset="9718.9664">16531-156 2253 0,'0'0'100'0,"0"0"20"0,0 0-96 0,0 0-24 0,0 0 0 0,0 0 0 16,0 0 0-16,0 0 0 0,0 0-9 0,0 0 9 16,0 0-28-16,0 0 0 0,0 0 1 0,0 0-618 15,0 0-124-15</inkml:trace>
        </inkml:traceGroup>
        <inkml:traceGroup>
          <inkml:annotationXML>
            <emma:emma xmlns:emma="http://www.w3.org/2003/04/emma" version="1.0">
              <emma:interpretation id="{057C5514-01A8-44F8-9BB7-1DD0ABE3861F}" emma:medium="tactile" emma:mode="ink">
                <msink:context xmlns:msink="http://schemas.microsoft.com/ink/2010/main" type="inkWord" rotatedBoundingBox="19583,1376 24144,1224 24182,2374 19621,252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172966.3579">18332-21 864 0,'9'-20'76'0,"-9"5"-60"16,5 3-16-16,-5 0 0 0,0-3 28 0,0 3 2 15,8-15 1-15,-3 7 0 0,-5 1 45 0,4-1 10 16,5-3 2-16,-5 7 0 0,5-11-32 0,0 7-7 16,0-3-1-16,4 3 0 0,4 1-31 0,1 3-6 15,-1 1-2-15,1-1 0 0,13 1 39 0,-1 3 7 16,1-8 1-16,0 9 1 0,-9-5-40 0,13 4-8 16,4 1-1-16,1-1-8 0,-5 4 34 0,-4 0 0 15,4 4 0-15,-5 1 0 16,1 3-54-16,-9-8-12 0,0 4-1 0,-4 4-1 0,-5 0 58 0,-5 4 11 0,-8-4 2 15,0 0 1-15,5 11-30 0,-5 1-8 0,0 4 0 0,-9 3 0 16,0-3 14-16,-4 7 2 0,-4 1 0 0,-10 7 0 16,-3-4-5-16,-6 0-1 0,1 5 0 0,-4-1 0 15,-14 0 43-15,5 0 9 0,4 0 2 0,5 1 0 16,-1-5-64-16,1-4 0 0,4 1-16 0,4-1 3 16,9-3 13-16,0-5 16 0,-9 5-3 0,9-12-1 15,5 3-60-15,-1-3-13 16,-4-4-3-16,5 4-844 0</inkml:trace>
          <inkml:trace contextRef="#ctx0" brushRef="#br0" timeOffset="-172520.5096">19157-95 1728 0,'0'0'38'0,"0"0"8"0,0 0 2 0,0 0 0 0,0 0-39 0,0 0-9 16,0 0 0-16,0 0 0 0,0 0 0 0,5 7 0 0,-5 9 0 0,0 0 0 15,-5-1 53-15,5 5 9 0,-4 3 2 0,4 1 0 16,-5 7-52-16,5-8-12 0,0 0 0 0,0 9 0 15,0-5 54-15,0 0 8 0,0 1 2 0,-4 3 0 16,8-4-56-16,-4-4-8 0,0-3 0 0,0 3-10 16,-4-3 10-16,0-5 0 0,4 1 10 0,0-8-10 15,-5 4 57-15,5-12 6 0,-4 3 1 0,4-3 0 16,0 0-55-16,0 0-9 0,-9 4 0 0,9-4 0 16,-9-4 47-16,1 1 17 0,3-13 3 0,1 12 1 15,-1-12-55-15,5 1-13 0,5-1 0 0,-1-3 0 16,1 3 54-16,8-3 8 0,-5-5 2 0,10 5 0 15,0-5-64-15,3-3-15 0,10 4-1 0,4-5-1 16,0 5 27-16,5-8 6 0,-5 0 0 0,4-1 1 16,1 5-17-16,-1 4 0 0,-3-5 0 0,3 9 0 15,-8-1-201-15,-1 9-44 0,-3 3-9 0,-5-4-2 16</inkml:trace>
          <inkml:trace contextRef="#ctx0" brushRef="#br0" timeOffset="-172190.5191">20136-56 1422 0,'0'0'63'0,"0"0"13"0,0 0-61 0,0 4-15 16,-5-4 0-16,-4 11 0 0,1-7 71 0,-1 4 11 16,0 0 2-16,0 11 1 0,-4-11-20 0,-4 12-4 15,-1-1-1-15,0 4 0 0,1-3-44 0,-1 3-16 16,1-3 9-16,4 3-9 0,-1 4 0 0,1-11 0 0,0 4 0 0,9-1 0 15,-1 1 35-15,5-5 1 0,0 1 1 0,5-5 0 32,-5-3-59-32,9 0-12 0,-1 4-2 0,10-12-1 0,-1 4 81 0,1-4 16 0,4-4 3 0,4 4 1 15,1-12-48-15,-6 4-8 0,6-7-8 0,-5-1 9 16,-5 0-9-16,1 5 0 0,-1-13-10 0,-3 5 10 16,-1 3 45-16,0-7 15 0,-4-1 4 0,4-3 0 15,-4 0-38-15,-5 0-7 0,0 3-2 0,5 5 0 16,-9-1-17-16,0 5 8 0,0 3-8 0,-9 0 0 15,1 4-112-15,-1 5-28 0,-9-1-7 16,-8 8-812-16</inkml:trace>
          <inkml:trace contextRef="#ctx0" brushRef="#br0" timeOffset="-173368.2893">18429-368 680 0,'53'-8'15'0,"-36"8"3"0,-17 0 1 0,0 0 0 0,0 0-19 0,0 0 0 15,0 0 0-15,0 0 0 0,0 0 32 0,0 0 2 16,0 0 1-16,-4-12 0 0,-1 4 23 0,1 8 5 16,4 0 1-16,-4-11 0 0,-1 11-24 0,-4-8-4 15,9 8 0-15,0 0-1 0,-4 0-7 0,4 0-2 0,0 0 0 0,0 0 0 16,0 0-18-16,0 0-8 0,-4-8 0 15,4 8 8-15,0 0 20 0,0 0 3 0,0 0 1 0,0 0 0 16,0 0-1-16,0 0 0 0,0 0 0 0,-5-8 0 16,-4 4-31-16,9 4 8 0,0 0-8 0,0 0 0 15,0 0 49-15,0 0 7 0,5-7 2 0,-1 3 0 16,1 0-42-16,-5 4-8 0,4-4-8 0,-4 4 12 16,9 0-12-16,-9 0 0 0,0 0 0 0,0 0 0 15,0 0 0-15,0 0 0 0,0 0 0 0,0 0 0 16,0 0 53-16,0 0 9 0,0 0 2 0,0 0 0 15,0 0-64-15,4 8 0 0,-4 3-14 0,0 1 2 16,-4 4 12-16,-1 3 0 0,-3 1 10 0,8-1-10 0,-5 8 11 0,1 5-11 16,-5-5 12-16,0 8-12 0,5 8 0 15,-5-4 0-15,-4-8 0 0,4 8 0 0,-4-4 58 16,4 4 5-16,0-11 1 0,-4 3 0 0,0 0-53 16,0 4-11-16,9-12 0 0,-5 5 0 0,-4-1 0 0,4-4 0 15,-4 5 0-15,4-1 0 0,5 0 0 0,-5 1 0 16,-4-5 0-16,8 0 0 0,1 1 0 0,-1 3 0 15,-3-7 0-15,-1-1 0 0,5-3 35 0,4 3 3 16,-9-3 1-16,0-1 0 0,0-3-11 0,0 0-3 16,9 3 0-16,0-15 0 0,-8 0-25 0,8 0 0 15,0 0 0-15,0 0 0 0,0 0 0 0,0 0 0 16,0 0 0-16,0 0 0 0,0 0 0 0,0 0 12 16,0 0-2-16,0 0 0 0,0 0-10 0,0 0-9 15,0 0 9-15,0 0-13 0,0 0 13 0,0 0 0 0,0 0 0 16,0 0 10-16,-9 0-18 0,9 0-4 0,0 0-1 0,0 0 0 15,-9 4 13-15,9-4-9 0,0 0 9 0,0 0-8 16,0 0 8-16,0 0 0 0,0 0 0 0,0 0 0 16,0 0 0-16,0 0 0 0,-4-4 0 0,-1-3 0 15,1 3-8-15,4 4 8 0,0 0-8 0,0 0 8 16,0-8-49-16,0 8-5 16,9-12-1-16,-9 12 0 0,-9-8-122 0,9-3-25 15</inkml:trace>
          <inkml:trace contextRef="#ctx0" brushRef="#br0" timeOffset="-171086.5728">20890-587 748 0,'9'-11'67'0,"-5"11"-54"0,1-12-13 0,-5 4 0 16,8 0 67-16,1 0 10 0,-9 1 3 0,5 3 0 16,3-8 45-16,-8 12 10 0,0 0 1 0,0 0 1 15,0 0-55-15,9 0-11 0,0 4-3 0,0 4 0 0,-1 0-25 16,-3 11-6-16,-1-7-1 0,5 15 0 0,-5 0-18 16,1 5-4-16,-5 7-1 0,0 7 0 0,0 5-3 0,-5 4-1 15,-3 3 0-15,3 8 0 0,-8-3-9 0,0-5-9 16,0 5 9-16,0-5-13 0,-5-11 54 0,5 0 11 15,0-8 3-15,4 0 0 0,-4-8-17 0,4 0-3 16,0-7-1-16,0-9 0 0,-4 1 6 0,9-8 0 16,4-8 1-16,0 0 0 0,-9 7-4 0,9-7-1 15,0 0 0-15,0 0 0 0,5-7-11 0,-1-1-2 16,0-12-1-16,9 1 0 0,1-1-22 0,8 1 9 16,0-12-9-16,4 7 0 0,0-3 8 0,0 3-8 15,10-7 0-15,3 4 0 0,1 0 0 0,-5 7 0 16,9-7 0-16,-5 7 0 15,-4 9-25-15,0-1-9 0,-8 4-2 0,-1 8 0 0,-4 0 24 0,-5 0 12 16,-3 8-12-16,-6 4 12 16,-8-4-12-16,0 3 12 0,-4 1-12 0,0 4 12 0,-5 3-8 0,0-3 8 15,0 3 0-15,-13 4 0 0,5-3 0 0,-1 3 0 0,-4-3 0 16,0-1 0-16,-4-3 0 0,4 0 0 0,0-1 0 0,5 1 9 16,-5-5-22-16,0 1-5 0,0 4-1 0,0-8 0 15,0 3 19-15,4 1 0 0,5-4 0 0,-9 3-720 16,5 1-141-16</inkml:trace>
          <inkml:trace contextRef="#ctx0" brushRef="#br0" timeOffset="-170808.7184">21772-645 1036 0,'4'-20'46'0,"1"9"10"0,-1 7-45 0,1 0-11 16,-5 4 0-16,0 0 0 0,0 0 151 0,0 0 28 15,-5 8 5-15,1 11 2 0,-1 1-93 0,5 7-18 16,-4 4-4-16,0-4-1 0,4 5-2 0,-5 3-1 16,5 4 0-16,0 0 0 0,-4-8-34 0,-1 8-6 15,1 8-2-15,4-4 0 0,-4-1-11 0,-5 1-2 16,4 0-1-16,1-4 0 0,4 0 11 0,-9 0 2 15,1 0 1-15,-1-4 0 16,0-4-139-16,0 8-28 0,0-11-6 0,-4-5 0 0</inkml:trace>
          <inkml:trace contextRef="#ctx0" brushRef="#br0" timeOffset="-170474.5998">22062 146 1728 0,'17'-4'38'0,"5"4"8"0,0-11 2 0,0 7 0 0,0 0-39 0,9-8-9 0,-5 8 0 0,5 0 0 15,-5-11 53-15,5 3 9 0,-1 1 2 0,1 3 0 0,0-12-52 0,-5 9-12 16,0-9 0-16,1 4 0 0,-5-3 31 0,-5-4 3 16,1 3 1-16,-5 4 0 15,4-11-56-15,-8 4-11 0,0 3-3 0,-9 1 0 0,-4-1 79 0,4 9 16 16,0-1 4-16,0 12 0 0,0-12-52 0,-5 4-12 15,-4 4 0-15,1 1 0 0,-5 3 0 0,-1 3 0 16,-8 1 0-16,5 8 0 0,-5 4 0 0,0 3 0 16,-4 8 0-16,-1 1 0 0,1 3 0 0,0 8 0 15,-1-4 0-15,10 4 0 0,4 0 0 0,-9-4 0 16,0 8 0-16,4-4 0 0,9-8 20 0,1 4 0 16,3 4 1-16,1-8 0 0,4 5-33 0,4-9-8 15,5 4 0-15,0 0-639 16,4-3-127-16</inkml:trace>
          <inkml:trace contextRef="#ctx0" brushRef="#br0" timeOffset="10588.5544">18036 238 2163 0,'0'0'48'0,"0"0"9"0,0 0 3 0,0 0 0 0,0 0-48 0,0 0-12 0,0 0 0 0,0 0 0 16,0 0 0-16,0 0 11 0,0 0-11 0,0 0 10 16,17 4 3-16,-8 0 1 0,-9-4 0 0,0 0 0 15,13 8-4-15,-4-1-1 0,0 5 0 0,-5-8 0 16,-4-4 3-16,9 12 1 0,0-8 0 0,-5 3 0 15,-8 1 5-15,4 0 1 0,9-4 0 0,-1 4 0 16,-8-8-19-16,9 7 0 0,-9-7 8 0,9 4-8 16,4 4 0-16,-13-8 0 0,0 0 8 0,0 0-8 15,9 4 0-15,-9-4 0 0,0 0 0 0,0 0 0 16,0 0-18-16,0 0 2 0,9 8 1 0,-9-8 0 16,0 0-19-16,0 0-4 0,8 4-1 0,-8-4 0 15,0 0-23-15,0 0-5 0,14-4-1 0,-1 4 0 16,-13 0-117-16,8-4-24 0,-8 4-5 0,27-12-1 0</inkml:trace>
        </inkml:traceGroup>
        <inkml:traceGroup>
          <inkml:annotationXML>
            <emma:emma xmlns:emma="http://www.w3.org/2003/04/emma" version="1.0">
              <emma:interpretation id="{694A08E2-1794-49AC-837D-63758FEF396F}" emma:medium="tactile" emma:mode="ink">
                <msink:context xmlns:msink="http://schemas.microsoft.com/ink/2010/main" type="inkWord" rotatedBoundingBox="24796,1785 25959,1747 25979,2347 24816,238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169844.8172">23224-107 1612 0,'5'-12'144'0,"3"4"-116"0,1 8-28 0,0-7 0 16,0 7 84-16,-1 0 10 0,1 0 2 0,0 7 1 15,-5-3-27-15,1 4-6 0,-1 4 0 0,5 7-1 16,-5 1-38-16,-4 3-7 0,0-3-2 0,0 3 0 16,-4 1-8-16,0 7-8 0,-1-12 9 0,1 8-9 15,-1-7 8-15,1-1-8 0,-5 1 0 0,5-8 0 16,-5 3-12-16,5 1-9 0,-5-4-2 0,0-5 0 16,5 5 23-16,4-12 0 0,0 0 0 0,0 0 0 0,0 0 0 15,0 0 0-15,0 0 0 0,0 0 0 0,0 0 43 0,0 0 13 16,0 0 2-16,0 0 1 0,4-8-19 0,0 0-3 15,1-3-1-15,4-1 0 0,-1-4-2 0,6 5-1 16,-1-9 0-16,0 5 0 0,4-5-33 0,1 1 0 16,0-1 0-16,8 1 0 0,0 3 0 0,9-7 0 15,5 3 0-15,-10 9 0 0,1 3 0 0,0-4 0 16,-5 4 0-16,-4 8 0 0,-4 0 0 0,-5 4 0 16,0 4 0-16,0 0 0 0,-4 11 0 0,-5-11 0 15,1 12 0-15,-1-9 0 0,1 9 0 0,-5-9 0 16,0 5-10-16,-5 3 10 0,5 1 0 0,-4-1 0 15,-1 5 0-15,1-1 0 0,0 5 0 0,-1-9 0 16,1 1 9-16,4-5-1 0,-5 5-8 0,5-5-10 16,5-7 10-16,-1 4-13 0,-4-4 13 0,0-8 8 0,0 0 0 15,0 0-8-15,0 0 9 0,0 0-9 0,0 0 0 16,13-16 9-16,1 4-9 0,-1-3 0 0,-5-5 0 0,6 1 0 16,-1-1 44-16,0-7 16 0,5 3 3 0,3-7 1 15,1 4-52-15,9-8-12 0,4-8 0 0,5 4 0 16,-5 0 0-16,4 8 0 0,10 0 0 0,-1 3 0 15,-9 5 0-15,5 3 0 0,-4 9 0 0,-10 3 0 16,-3 8-24 0,-1 0-7-16,-8 8-1 0,-5 3-1 0,0 9 25 0,-4-1 8 0,-5 5 0 0,5-1 0 15,-9 5-30-15,4 3 1 0,-4-4 0 16,-4 4 0-16,4-7 46 0,-5 3 10 0,1 0 1 0,0 4 1 0,4 4-29 16,0-11 0-16,0 3 0 0,4 0 0 15,-4 1-17-15,4-1-10 0,1 8-1 0,-1-4-771 16,5 1-153-16</inkml:trace>
        </inkml:traceGroup>
      </inkml:traceGroup>
    </inkml:traceGroup>
    <inkml:traceGroup>
      <inkml:annotationXML>
        <emma:emma xmlns:emma="http://www.w3.org/2003/04/emma" version="1.0">
          <emma:interpretation id="{0E1FD7EF-0A25-4156-AB0E-613813813CBB}" emma:medium="tactile" emma:mode="ink">
            <msink:context xmlns:msink="http://schemas.microsoft.com/ink/2010/main" type="paragraph" rotatedBoundingBox="1316,4589 28093,3389 28262,7176 1486,8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50F046-E5EC-49B6-83ED-99451E980C82}" emma:medium="tactile" emma:mode="ink">
              <msink:context xmlns:msink="http://schemas.microsoft.com/ink/2010/main" type="inkBullet" rotatedBoundingBox="1316,4600 2114,4564 2196,6388 1398,6424"/>
            </emma:interpretation>
          </emma:emma>
        </inkml:annotationXML>
        <inkml:trace contextRef="#ctx0" brushRef="#br0" timeOffset="-153753.2906">29 3535 345 0,'0'-4'31'0,"0"-3"-31"16,-5-1 0-16,10 4 0 0,-5-4 111 0,0 0 16 16,8-3 3-16,-8 3 1 0,5-8-40 0,-1 8-8 15,1-3-2-15,3 3 0 0,-3-4-8 0,4 1-1 16,-1-1-1-16,-8 0 0 0,5 4-17 0,-1-3-3 15,0-1-1-15,1 4 0 0,-1-4-1 0,5 5 0 16,-9-1 0-16,4 4 0 0,-4 4-17 0,0-8-4 16,0 8-1-16,0 0 0 0,0 0-19 0,0 0-8 15,0 0 8-15,0 0-8 0,0 0 16 0,0 8-1 16,-4 4-1-16,-5-1 0 0,0 1 1 0,5 4 0 16,-5-5 0-16,1 9 0 0,-6 7 14 0,1 4 3 15,4-3 1-15,-8 7 0 0,4 0-10 0,0 4-3 16,-1 4 0-16,1 0 0 0,0 0 6 0,0-1 1 15,4 1 0-15,-8 0 0 0,8-4-3 0,0 4-1 16,0-8 0-16,0 4 0 0,1-4-8 0,3-4-2 16,1 1 0-16,0-5 0 0,4 4-13 0,-9-4 9 15,9-7-9-15,-5 3 8 0,1 1-8 0,4 3 10 0,-4-7-10 16,4-1 10-16,0 1-2 0,-5-9 0 16,1 5 0-16,4-1 0 0,-5 1-8 0,5-4 0 0,0-4 0 0,0-1 0 15,0-7 0-15,0 0 0 0,5 8 0 0,-5-8 0 16,0 0 0-16,0 0 0 0,0 0 0 0,0 0 0 15,0 0 17-15,0 0 2 0,0 0 0 0,0 0 0 16,0 0-19-16,0-8 0 0,0-3 0 0,0-5 0 16,0 0 0-16,0 1 0 0,0-5 0 0,0 1 0 15,4-8 0-15,1 3 0 0,-1-3 0 0,0 0 0 16,10-5 0-16,-14-3 10 0,0 4-2 0,4-8 0 16,5 0-16-16,8-8-4 0,-12 1-1 0,8-9 0 0,0 4 3 15,5-7 1-15,-1-1 0 0,1-3 0 0,8 3 0 16,-4 1 0-16,0-1 0 0,0 1 0 0,-5-1 9 0,14 1 0 15,-13 3-9-15,8 1 9 0,-9-1 0 0,5 8 0 16,0 0-9-16,0 1 9 0,5 3-11 0,-6 0 2 16,6 4 0-16,-5 0 0 0,0 4 9 0,0 4 0 15,0-1 0-15,-5 9 8 0,-4 0-8 0,0 3-10 16,1 4 10-16,-6 1-13 0,1 7 0 0,0-4 0 16,-9 8 0-16,4 1 0 0,-4 3 5 0,0 0 8 15,0 0-13-15,0 0 5 0,0 0 8 0,0 0 0 16,0 0 0-16,0 0 0 0,0 0 0 0,5 11-8 15,-5 5 8-15,4-1 0 16,-4 1-28-16,9 4-1 0,-5-1 0 0,1 8 0 0,-1-3 47 0,0 3 10 16,-4 4 1-16,5 0 1 0,-5 8-17 0,9-3-3 15,-5 3-1-15,5 3 0 0,0 9 11 0,-9 0 3 16,0 0 0-16,4 7 0 0,0-3-9 0,1 3-2 0,-5-3 0 16,0 7 0-16,0 8 8 0,4-3 2 0,-8 3 0 0,4-4 0 15,4 4-8-15,-4-7-2 0,4-1 0 0,-4-3 0 16,0-1 4-16,0-7 1 0,0-4 0 0,0 3 0 15,-4-11 15-15,4 0 2 0,-4-4 1 0,4-3 0 16,0-5-35-16,-5-4 0 0,-3-7 0 0,8 3 0 16,-9-3 0-16,9-8 0 0,-9-4 0 0,9-4 0 15,0 0-54-15,0 0-8 16,0 0-2-16,0 0 0 0,-9-8-168 0,5-4-35 0,-9-19-6 16,4 4-2-16</inkml:trace>
        <inkml:trace contextRef="#ctx0" brushRef="#br0" timeOffset="-153461.1775">-59 3972 403 0,'-9'-12'17'0,"9"5"5"0,0 3-22 0,0-8 0 0,5 4 0 0,3-3 0 15,1-5 228-15,4 0 40 0,-4-3 9 0,9-1 2 16,-1 5-135-16,9-5-28 0,-8 9-4 0,8-5-2 16,-4-4-51-16,5 13-11 0,3-5-1 0,-3 12-1 15,3-4-33-15,1 8-13 0,-5 0 11 0,5 4-11 16,0-4-89-1,-5 3-24-15,5 1-5 0</inkml:trace>
      </inkml:traceGroup>
      <inkml:traceGroup>
        <inkml:annotationXML>
          <emma:emma xmlns:emma="http://www.w3.org/2003/04/emma" version="1.0">
            <emma:interpretation id="{C6BB23E6-C549-45D8-A830-5F71141F4787}" emma:medium="tactile" emma:mode="ink">
              <msink:context xmlns:msink="http://schemas.microsoft.com/ink/2010/main" type="line" rotatedBoundingBox="3708,4482 28093,3389 28173,5175 3788,6267"/>
            </emma:interpretation>
          </emma:emma>
        </inkml:annotationXML>
        <inkml:traceGroup>
          <inkml:annotationXML>
            <emma:emma xmlns:emma="http://www.w3.org/2003/04/emma" version="1.0">
              <emma:interpretation id="{30B4D97A-498C-4DEE-80C3-1939E2628CDE}" emma:medium="tactile" emma:mode="ink">
                <msink:context xmlns:msink="http://schemas.microsoft.com/ink/2010/main" type="inkWord" rotatedBoundingBox="3712,4576 8876,4345 8949,5980 3786,6211">
                  <msink:destinationLink direction="with" ref="{AFB7BF54-E0CF-4053-A75E-D6A90EB5D519}"/>
                </msink:context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51096.5192">3609 3551 921 0,'-5'-20'82'0,"10"9"-66"16,-1-1-16-16,0 0 0 0,-4 1 106 0,5-1 18 16,-1 0 3-16,1-3 1 0,-1 3-20 0,-4-4-3 15,0 9-1-15,0-5 0 0,4 4-71 0,-4 8-14 16,0 0-3-16,0 0-1 0,0-4-7 0,0 4 0 15,0 0-8-15,0 0 12 0,-8 8-12 0,-1 4 0 16,0-1 0-16,0 9 0 0,-4-1 0 0,0 9 0 16,0-1 0-16,0 8 0 0,-1 0 8 0,-3 8 3 15,4 0 0-15,0 4 0 0,4-4 5 0,0 0 2 16,0-1 0-16,5 1 0 0,4-8-9 0,0 1-1 16,0-5-8-16,4 0 12 0,1-8-12 0,3-3 9 15,-3-5-9-15,8 1 8 0,-4-8-8 0,0 0 10 16,4-8-10-16,0-4 10 0,0 0 6 0,0-8 2 0,5-4 0 15,-5 1 0-15,4-5 6 0,-3-3 2 0,-6 0 0 0,6-9 0 16,-1 1 6-16,-5-4 2 0,-3-4 0 0,-1 0 0 16,1 0-11-16,-5 0-3 0,0 0 0 0,-5 0 0 15,1 4-12-15,-1 0-8 0,5 4 10 0,-8 7-10 16,3 1 13-16,-3 7-3 0,3 5-1 0,-4 3 0 16,-4 8-26-16,0 4-6 0,-4 4-1 0,-5 7 0 15,4 5-164 1,-8-1-32-16,-27 32-8 0,14-4 0 0</inkml:trace>
          <inkml:trace contextRef="#ctx0" brushRef="#br0" timeOffset="-150644.6598">4157 3547 1638 0,'0'0'72'0,"0"0"16"0,9-4-71 0,-9 4-17 16,0 0 0-16,0 0 0 0,0 0 84 0,0 0 14 16,-9 8 2-16,-4 4 1 0,9 3-69 0,-10 1-15 15,1 3-2-15,4 1-1 0,-4 3-14 0,0 5 0 16,-4 3 0-16,8-4 0 0,-4 0 0 0,8 1 0 16,-4-1 0-16,5 0 0 0,4 1 0 0,-4-5 0 15,4 4 0-15,4-7 0 0,5-1 0 0,0-3 0 16,-1-5 0-16,1 1 0 0,0-4 0 0,4-4 11 0,0-8-11 0,-4 4 10 15,4 0-2-15,0-8-8 0,-4 0 12 16,4-3-4-16,0-5 30 0,1 1 6 16,-1-5 0-16,4 1 1 0,-4-5-28 0,1 1-5 0,8-5-2 0,0 5 0 15,-9-4-1-15,4-1 0 0,1-3 0 0,-1 4 0 16,-4 0-9-16,1-5 12 0,-10 5-12 0,0 4 12 16,1 3-1-16,-5 1 0 0,0 3 0 0,-5 4 0 15,-8-3 13-15,4 3 4 0,1 4 0 0,-10 4 0 16,1 4-16-16,-5 0-4 0,4 4 0 0,1 0 0 15,-5 4-28-15,-5 0-7 16,1 7-1-16,0-3 0 0,-1 8-166 0,1-5-34 0,-31 24-6 16,22-8-603-16</inkml:trace>
          <inkml:trace contextRef="#ctx0" brushRef="#br0" timeOffset="-150387.7421">4591 2709 1497 0,'14'-43'66'0,"-1"23"14"0,0-3-64 0,0-1-16 16,5 5 0-16,-5-1 0 0,4 5 182 0,1 3 33 16,-5 4 6-16,0 8 2 0,0 0-131 0,1 8-25 15,-6 4-6-15,1 11-1 0,-5 4-38 0,1 9-8 0,-1-1-2 16,-8 8 0-16,4 3-12 0,-9 5 9 0,-4 8-9 15,0-1 8-15,0 4 0 0,4-3 0 0,-4 7 0 0,-1 1 0 16,6-9-8-16,-1 1 0 0,-4-1 0 0,4 4 0 16,5-7 0-16,-1-4 0 0,1-1 0 0,-5 1 0 31,0 0-114-31,5-4-15 0,-5-1-3 0,0-3-888 0</inkml:trace>
          <inkml:trace contextRef="#ctx0" brushRef="#br0" timeOffset="-152195.4713">2332 2876 518 0,'13'-11'23'0,"-8"3"5"0,-1-8-28 0,0 4 0 0,1 1 0 0,-1 3 0 16,-4 0 183-16,0 8 31 0,0 0 6 0,0 0 2 15,9 0-124-15,-9 0-25 0,0 0-5 0,0 0 0 16,0 0-50-16,4 12-10 15,-4 7-8-15,0 1 12 0,-4 7 16 0,4 8 3 0,0 4 1 0,0 4 0 16,0 4 5-16,0 8 2 0,-5 3 0 0,1 8 0 16,0-7 4-16,4 3 1 0,-5 1 0 0,1 3 0 15,0-8 4-15,4 1 0 0,-5-1 1 0,1-3 0 16,-1-4-15-16,1-1-3 0,0-3-1 0,-1-4 0 16,1-8-15-16,-5 4-3 0,5-8-1 0,-5-3 0 15,0-1-3-15,0-8 0 0,5 5 0 0,0-5 0 16,-5-3-20-16,0 0-5 0,-4-5-1 0,4 5 0 15,5-4-170-15,-5-1-35 0,0-3-6 16</inkml:trace>
          <inkml:trace contextRef="#ctx0" brushRef="#br0" timeOffset="-151595.0569">2200 3102 576 0,'0'-19'51'0,"0"7"-41"16,5-3-10-16,4-9 0 0,-1 5 120 0,5-9 23 15,1 5 4-15,8 0 1 0,-1-5-19 0,6 5-3 16,4 0-1-16,4-9 0 0,0 9-37 0,4 3-7 16,-4 1-1-16,5 3-1 0,-5 5-47 0,0 7-10 15,0 0-2-15,0 4 0 0,-4 8-20 0,-5 3 0 0,1 1 0 0,-1 8 0 16,-9 3 11-16,-3 0 1 0,-1 9 0 0,-4-1 0 15,-5 0-12-15,-4 4 8 0,-4 4-8 0,-5 0 8 16,-4 0 7-16,-5 4 1 0,0-8 0 0,-8 4 0 16,4-4 4-16,-9-4 2 0,5-3 0 0,-5-1 0 15,5 0-6-15,-5 1-2 0,5-9 0 0,0 1 0 16,-1-1-14-16,1-3 9 0,9-9-9 0,-5 5 8 16,4-4 0-16,5-4-8 0,0-4 12 0,13 0-4 15,0 0-8-15,0 0 0 0,-9 0 0 0,9 0 0 16,0 0-11-16,0 0-7 0,4-12-2 0,5 4 0 15,4-3 0-15,5 3-1 0,4-4 0 0,4 4 0 16,-4 1 11-16,9-1 10 0,4 4-13 0,0 0 5 0,4 0-1 16,1 8 0-16,-5 0 0 0,5 0 0 0,-5 4 9 15,-5 3 12-15,1 5-2 0,-5-1-1 0,-4 1-9 0,0 4 0 16,-9 3 0-16,1 4 0 0,-1 1 0 0,-4-1-12 16,-5 0 2-16,-4 0 1 0,-4 5 40 0,-1-5 8 15,-4 4 1-15,1 4 1 0,-10-4 7 0,5 8 0 16,-9-7 1-16,0 3 0 0,0 0-13 0,-4-4-4 15,-5-4 0-15,0 4 0 0,1 1-7 0,-6-5-1 16,1 0-1-16,-4-3 0 0,-1-1-23 0,-3 0 0 16,3 1 0-16,1-5 0 0,-1-3 8 0,9-8 0 15,-4 0 0-15,9-5 0 0,-5 1-18 0,14-8-3 16,-5 1-1-16,9-9 0 16,-1 0-119-16,10-3-24 0,4-5-5 0,9 1-782 0</inkml:trace>
          <inkml:trace contextRef="#ctx0" brushRef="#br0" timeOffset="-150026.847">4960 3648 1666 0,'0'0'36'0,"0"0"8"0,0 0 2 0,13 0 2 0,0 0-39 0,0 0-9 16,5 0 0-16,4-7 0 0,0-1 52 0,0-4 8 15,4-3 1-15,9-1 1 0,-4 0-3 0,4 1-1 16,-9-9 0-16,5 1 0 0,4 3-32 0,-4-3-6 15,0-4-2-15,-1 3 0 0,1 1 6 0,-5 0 0 16,-4-1 1-16,0-3 0 0,-4 3 6 0,-5 1 1 16,0 4 0-16,-4-5 0 0,-5 1 0 0,-4 3 1 15,0 5 0-15,-4-1 0 0,-1 4-17 0,-3 5-3 16,-5-1-1-16,-1 4 0 0,-8 0-12 0,5 8 0 16,-1 0 0-16,-8 11 0 0,0-3 0 0,-5 8 0 15,5-5 0-15,4 12-10 0,9 1 10 0,-1 7 0 16,-3-4 0-16,4 0 0 0,0 0 0 0,4 1 0 15,-4-1 0-15,4 8 0 0,0 0 0 0,5-4 0 16,-1 4 0-16,1-4 0 0,4 0 0 0,0-4 0 0,4-3 0 16,1 3 0-1,-1 0-146-15,5-8-27 0,4-3-6 0,0-4-1 0</inkml:trace>
          <inkml:trace contextRef="#ctx0" brushRef="#br0" timeOffset="-149621.5832">6136 3356 1796 0,'9'-16'80'0,"-9"16"16"16,0 0-77-16,0 0-19 0,0 0 0 0,4-7 0 0,-8 3 84 0,4-4 12 15,-9 0 4-15,0 4 0 0,-4 4-49 0,0 0-10 16,-1 0-1-16,-3 4-1 0,-5 0-24 16,-4 8-5-16,-1-1-1 0,5 1 0 0,0 4-9 0,1 3 0 15,-6 1 0-15,5 3 8 0,9 4-8 0,-4-7 0 16,3 3 0-16,1 1 0 0,9-1 0 0,-5 0 0 15,0 1 0-15,5-1 0 0,4-3 0 0,4-5 0 16,1 1 0-16,-1-8 0 0,-4-8 0 0,9 4 0 16,8-4 0-16,1-4 0 0,-5-4 0 0,5 0 0 15,-5-4 8-15,4-3-8 0,1-5 0 0,-5-3 0 16,5 3 0-16,-1-7 0 0,1 4 8 0,-1-5 0 16,1-3 0-16,-1 4 0 0,1-4 20 0,-5 3 3 15,5 1 1-15,-5 4 0 0,0 3-20 0,0 9-3 16,-8-1-1-16,3 4 0 0,-8 8 13 0,0 0 3 15,0 8 0-15,-4 4 0 0,0 7-24 0,4 1 9 16,-9 7-9-16,0 0 0 0,5 8 0 0,-10 0 0 0,6 0 0 16,3 4 0-16,-8-3-19 0,9-1-1 0,-5 0 0 15,5 0 0 1,-1-4-214-16,5-4-43 0,-9 12-9 0,9-15-550 0</inkml:trace>
          <inkml:trace contextRef="#ctx0" brushRef="#br0" timeOffset="-149262.7204">6553 3336 1152 0,'17'-3'51'0,"-17"3"10"0,13-4-49 15,0 8-12-15,5-4 0 0,-1 7 0 0,-8 1 177 16,4 4 33-16,1 0 6 0,-1 3 2 0,0 1-121 0,0 3-24 16,-4 5-5-16,4-5 0 0,-4 1-21 0,0 3-4 15,-1 4-1-15,-3-3 0 0,-5-1 2 0,0-3 0 16,0 3 0-16,-5 0 0 0,1-7-20 0,4 4-3 15,-4-5-1-15,-1-7 0 0,5-8-6 0,0 0-2 16,0 0 0-16,0 0 0 0,0 0 16 0,0 0 4 16,0 0 0-16,0 0 0 0,18-4-16 0,-5-4-4 15,0-7 0-15,5-5 0 0,-5 1 0 0,4-5 0 16,1-7 0-16,4 0 0 0,0 4-3 0,0-5-1 16,4-7 0-16,5 4 0 0,-5 0-8 0,0 0 0 15,9 4 0-15,-4 4 0 0,0-1 0 0,0 9 0 16,-5 3 0-16,-4 8 0 0,-5 1 0 0,5 10 0 15,-4 9 0-15,-1 0 0 0,-3 3 0 0,-1 5 0 16,0-1 0-16,-4 9 0 0,-1-1 27 0,1 0 3 16,-4 5 1-16,-5 3 0 0,-9 8-31 0,4-4 8 0,5 3-8 15,-8-3 0 1,3 0-90-16,5-3-21 0,-4-1-4 0,8-4-1079 0</inkml:trace>
        </inkml:traceGroup>
        <inkml:traceGroup>
          <inkml:annotationXML>
            <emma:emma xmlns:emma="http://www.w3.org/2003/04/emma" version="1.0">
              <emma:interpretation id="{0850F189-3876-4FE2-AC11-A2E949A73802}" emma:medium="tactile" emma:mode="ink">
                <msink:context xmlns:msink="http://schemas.microsoft.com/ink/2010/main" type="inkWord" rotatedBoundingBox="10699,4709 13878,4567 13924,5595 10745,5737">
                  <msink:destinationLink direction="with" ref="{AFB7BF54-E0CF-4053-A75E-D6A90EB5D519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47306.2423">10650 3235 1152 0,'9'-16'102'0,"-5"9"-82"0,1-5-20 0,4 0 0 0,-5 1 81 0,0-1 12 15,5-4 3-15,-5 8 0 0,-4-3-8 0,-4 3 0 16,-5-4-1-16,5 4 0 0,-5 1-87 0,9 7-20 16,0 0-2-16,-4-4-1 0,-5 4 43 0,-4 0 8 15,-5 11 1-15,-4-3 1 0,-4 0-30 0,0 4 8 16,-1 3-8-16,1 1 0 0,0 7 0 0,8 1 0 16,-8-5 0-16,8 9 0 0,5-1 8 0,0 0 3 15,0 0 0-15,4-3 0 0,5 3 2 0,4-3 1 16,-5-5 0-16,10 1 0 0,-1-5-14 0,5-3 0 15,0 0 0-15,4-5-10 0,-4 1 34 0,4-8 6 16,4 0 2-16,1 0 0 0,-1-4-32 0,1-4 0 16,-1-3-13-16,5-1 4 0,-4 0 9 0,4-7 0 15,-9-1 0-15,5 1 0 0,-5-5 0 0,-4-3 11 16,-5 0-3-16,-4-4 0 0,9-4 0 0,4 3-8 16,-4-3 12-16,4 8-4 0,-4 4-8 0,4 3 8 0,-5 4-8 15,-3 5 8-15,4-1-8 0,-9 12 0 0,0 0 0 0,0 12-11 16,0-1-5-16,0 9-2 0,-5 7 0 0,-4 4 0 31,5 1-43-31,-5-1-9 0,5 4-2 0,0 0-473 0,4 4-95 0</inkml:trace>
          <inkml:trace contextRef="#ctx0" brushRef="#br0" timeOffset="-146945.8466">11107 3024 1497 0,'17'-11'66'0,"-8"11"14"0,0 0-64 0,8 4-16 15,1 0 0-15,-1 3 0 0,5 5 84 0,-4 4 14 16,-5-1 2-16,0 9 1 0,5-1-59 0,-5 0-12 16,-9 5-2-16,5 3-1 0,-5-4-27 0,-4 4 0 15,0-3 0-15,-4 3 0 0,-5-4 30 0,9 1 1 16,-4-5 0-16,-5 0 0 0,5 1-22 0,-1-5-9 15,10-7 8-15,-5 0-8 0,0-1 0 0,-5 1 8 16,5-12-8-16,0 0 0 0,0 0 20 0,0 0-2 16,0 0 0-16,0 0 0 0,0 0 43 0,0 0 9 15,5-8 2-15,-1-3 0 0,5-1-24 0,-5-4-5 16,9 1-1-16,0-5 0 0,1-3-15 0,-1-5-3 16,4 5-1-16,5-8 0 0,-4 4-23 0,4-1 0 15,-5-3 0-15,10 0 0 0,-1-4 0 0,0 4 0 0,1-1 0 16,-1 5 0-1,0 0-98-15,5 7-24 0,-5 5-5 0,1 3-581 0,-5 8-116 0</inkml:trace>
          <inkml:trace contextRef="#ctx0" brushRef="#br0" timeOffset="-146715.4328">12111 3177 1209 0,'0'0'108'0,"0"0"-87"16,0 0-21-16,0 0 0 0,-4 11 92 0,-1 5 13 15,1-4 3-15,0 3 1 0,4-3-15 0,0 3-3 16,4 1-1-16,-4 0 0 0,4-1-34 0,-4 1-6 16,5-1-2-16,-1 1 0 0,1 0-18 0,-5-1-4 15,4-3-1-15,0 0 0 16,-4-1-122-16,5-3-25 0,-5-8-5 0</inkml:trace>
          <inkml:trace contextRef="#ctx0" brushRef="#br0" timeOffset="-146577.1978">12295 2638 1728 0,'0'0'38'0,"0"0"8"0,9-7 2 0,-9 7 0 0,0 0-39 0,0 0-9 16,0 0 0-16,0 0 0 15,0 7-101-15,-4 9-23 0,-9 15-4 0,4-4 0 0</inkml:trace>
          <inkml:trace contextRef="#ctx0" brushRef="#br0" timeOffset="-147763.0201">9145 3219 1130 0,'0'0'50'0,"0"-3"10"0,0-5-48 0,0-4-12 0,5 0 0 0,-1 1 0 15,5-5 79-15,0 0 13 0,4-3 2 0,9-4 1 16,4-1-24-16,5-3-5 0,0-4-1 0,8 7 0 16,-8 1-13-16,4-1-2 0,0 1-1 0,-4 4 0 15,-1 3-7-15,1 4-2 0,-9 4 0 0,4 5 0 16,-8 3-32-16,-1 0-8 0,1 7 0 0,-5 9 0 0,-4 11 0 0,0 4 0 15,-5 8 0-15,0 8 0 16,-8 4-24-16,-5 4-6 0,-4 3-2 0,-4 4 0 0,-1 1 32 16,1-5 0-16,-1 1 0 0,0-1 0 0,1-3 0 0,-1-8 13 15,5-4-1-15,0-4 0 0,4-4 7 0,0-16 1 16,1-3 0-16,-1-1 0 0,5-3 32 0,4 0 8 16,0-12 0-16,0 0 1 0,0 0 5 0,0 0 1 15,4-12 0-15,9 0 0 0,0-7-35 0,5-1-6 16,-1-7-2-16,5-8 0 0,0 0 13 0,5 4 3 15,-6-4 0-15,6-4 0 0,8 0-26 0,-4 0-5 16,-1 0-1-16,5 0 0 0,5 0-8 0,-1 0-11 16,-4 0 3-16,5 4 0 0,-5-4-9 0,0 7-2 15,0 5 0-15,0 4 0 16,-8-1-159-16,-1 5-32 0,0 7-6 0,-8 4-744 0</inkml:trace>
        </inkml:traceGroup>
        <inkml:traceGroup>
          <inkml:annotationXML>
            <emma:emma xmlns:emma="http://www.w3.org/2003/04/emma" version="1.0">
              <emma:interpretation id="{5B601567-DD8F-469C-8294-CB43684B244A}" emma:medium="tactile" emma:mode="ink">
                <msink:context xmlns:msink="http://schemas.microsoft.com/ink/2010/main" type="inkWord" rotatedBoundingBox="14363,4004 17058,3884 17123,5339 14429,5460">
                  <msink:destinationLink direction="with" ref="{AFB7BF54-E0CF-4053-A75E-D6A90EB5D519}"/>
                </msink:context>
              </emma:interpretation>
              <emma:one-of disjunction-type="recognition" id="oneOf7">
                <emma:interpretation id="interp7" emma:lang="" emma:confidence="1">
                  <emma:literal>ble</emma:literal>
                </emma:interpretation>
                <emma:interpretation id="interp8" emma:lang="" emma:confidence="0">
                  <emma:literal>bk</emma:literal>
                </emma:interpretation>
                <emma:interpretation id="interp9" emma:lang="" emma:confidence="0">
                  <emma:literal>bde</emma:literal>
                </emma:interpretation>
                <emma:interpretation id="interp10" emma:lang="" emma:confidence="0">
                  <emma:literal>bhe</emma:literal>
                </emma:interpretation>
                <emma:interpretation id="interp11" emma:lang="" emma:confidence="0">
                  <emma:literal>Isle</emma:literal>
                </emma:interpretation>
              </emma:one-of>
            </emma:emma>
          </inkml:annotationXML>
          <inkml:trace contextRef="#ctx0" brushRef="#br0" timeOffset="92995.2276">14092 2266 525 0,'8'-12'23'0,"-3"8"5"0,-1-4-28 0,5 1 0 0,-5-5 0 0,1 8 0 16,4 0 48-16,-9 4 4 0,4-4 1 0,0-4 0 15,-4 8 11-15,0 0 1 0,5-7 1 0,-5 7 0 16,0 0-1-16,0 0 0 0,0 0 0 0,0 0 0 16,4-8-3-16,-4 8-1 0,0 0 0 0,0 0 0 15,0 0-13-15,0 0-4 0,0 0 0 0,0 0 0 0,9 12-19 0,-5-1-4 16,1 5-1-16,-1 7 0 0,-4 5-6 0,0 3-2 15,-4 0 0-15,-5 12 0 0,-4 0 16 0,-5 7 4 16,1 5 0-16,-5 11 0 0,4 1-20 0,-8-1-3 16,4 0-1-16,-4 4 0 0,4-7 2 0,4-5 0 15,9 1 0-15,-4-9 0 0,-4-3-2 0,3-8 0 16,6 4 0-16,-6-8 0 0,6 0 6 0,-5-3 1 16,-1-9 0-16,6 0 0 0,-1 1 5 0,0-9 2 15,5-3 0-15,-1-4 0 0,5-8-11 0,0 0-3 16,0 0 0-16,0 0 0 0,0 0 4 0,5-12 1 15,8-7 0-15,-4-1 0 0,-1 1-4 0,10-5-1 16,-1-3 0-16,5-4 0 0,-4 0-8 0,4-5 0 16,13-3 0-16,0-3 0 0,0-1-9 0,5 4 9 15,-1 0-12-15,5 4 12 0,-5 7-13 0,5 5 4 16,-9 0 1-16,5 7 0 0,-9 8-2 0,-1 8 0 0,-8 8 0 16,0 0 0-16,-9 7 10 0,-4 5 0 0,0 3 0 0,-5 8-8 15,-4 1 8-15,-4-1-8 0,-5 0 8 0,0 0-8 16,1 4 8-16,-6 0 0 0,-3 0 0 0,-5-3 0 15,0 3 0-15,-4-8 0 0,-1 0 0 0,1 1 0 16,0 3 12-16,-5-12-1 0,0-7-1 0,1 0 0 16,-1-1-10-16,0 1 0 0,0-4 0 0,1-4 0 15,-1-8 0-15,0 0-11 0,14 8 3 0,-1-8 0 16,-4-4-49-16,9 0-10 0,0 1-1 0,4-1-1 16</inkml:trace>
          <inkml:trace contextRef="#ctx0" brushRef="#br0" timeOffset="93365.82">14837 2118 403 0,'9'-24'36'0,"-4"13"-36"0,3-5 0 0,1 4 0 16,0 1 57-16,-5 3 5 15,5-4 1-15,4 0 0 0,-4 1 55 0,-5-1 11 0,5 4 3 0,-4 0 0 16,-5 8-45-16,0 0-9 0,0 0-2 0,0 0 0 16,0 0-19-16,0 12-4 0,0 4-1 0,-5 7 0 15,5 4-12-15,-9 8-4 0,5 1 0 0,0 3 0 16,-9 7 0-16,-1 5 0 0,1 4 0 0,-4 7 0 15,-1-7-19-15,5 7-4 0,-5 0-1 16,-4 5 0-16,5-5-1 0,4 1-1 0,-5-5 0 0,1 4 0 16,3-3-10-16,1-4 0 0,-4-9 0 0,4 1 0 15,4-4 8-15,4-4 4 0,-8 0 0 0,4-4 0 16,5 0-129-16,-5-8-26 16</inkml:trace>
          <inkml:trace contextRef="#ctx0" brushRef="#br0" timeOffset="93807.175">15009 3011 1335 0,'0'0'59'0,"0"0"13"0,0 0-58 0,0 0-14 16,0 0 0-16,0 0 0 0,0 0 20 0,0 0 2 15,0 0 0-15,0 0 0 0,0 0 16 0,13-8 3 16,0 0 1-16,9-4 0 0,0 5-19 0,0-1-4 16,4-4-1-16,0 0 0 0,1 1-18 0,-1-9 10 15,-4 1-10-15,4 3 8 0,5-3-8 0,-5 3 0 16,1 0 0-16,-1-3 8 0,0-1-8 0,1 1 0 16,-5-1 0-16,-5-3 0 0,1 4 8 0,-10 3 0 0,6-7 0 15,-6 3 0-15,-3 4 20 0,-1 1 3 0,-4 3 1 16,0-3 0-16,-4 3-20 0,-5 0-3 0,0 4-1 0,-4 1 0 15,0 3-8-15,0 0 0 0,-5 8 0 0,1-4 0 16,-5 4 0-16,0 3 10 0,0 1-10 0,-5 4 10 16,6 3 16-16,-6 5 3 0,1 3 1 0,-5 5 0 15,0 7 0-15,1 0 0 0,3 0 0 0,-3 4 0 16,3 0 2-16,5 0 0 0,1 0 0 0,-1 0 0 16,4 0-1-16,0-4 0 0,5 0 0 0,5-4 0 15,3 0-15-15,5-3-4 0,0 3 0 0,5-8 0 16,3-3-12-16,10-1 8 0,-1 1-8 0,10-5 0 15,8 1-65-15,0-4-19 0,13-4-4 16,5-1-1-16</inkml:trace>
          <inkml:trace contextRef="#ctx0" brushRef="#br0" timeOffset="92267.7889">13262 3069 518 0,'-4'-8'46'0,"4"5"-37"16,0-5-9-16,0 4 0 16,-4-4 97-16,4 8 18 0,0 0 3 0,4-8 1 0,0 0-62 0,1 1-12 15,-5-1-2-15,0 8-1 0,0-8-34 0,0 8-8 16,0-8 0-16,4 0 0 0,-4 1 13 0,0-1 1 15,0-4 0-15,0 4 0 0,0 8 29 0,0 0 5 16,0 0 2-16,0-4 0 0,-4-3-26 0,-1 3-4 16,1 0-2-16,-5 0 0 0,-4 0-8 0,0 4-2 15,0 4 0-15,0 0 0 0,-5-4-8 0,1 4 0 16,3-4 0-16,-3 8 0 0,4-5 0 0,-5 5 0 16,1 0 10-16,3 0-10 0,1 0 15 0,-4 3-4 15,4-3-1-15,-1 8 0 0,1-5 2 0,0 9 0 16,0-1 0-16,-5 1 0 0,5 3 8 0,0 1 1 15,4-1 1-15,-4 8 0 0,0-3-5 0,0-1-1 16,8-4 0-16,-8 8 0 0,9 1-4 0,-1-5-2 16,1-4 0-16,4 1 0 0,0-9 2 0,4 1 1 15,1-8 0-15,4 3 0 0,4 1-1 0,0-8-1 0,0-4 0 16,5 0 0-16,-5-8-1 0,4 0 0 0,5-3 0 0,0-5 0 16,-4 1-1-16,-1-9 0 0,5 1 0 0,0-1 0 15,-9-3 2-15,5 0 0 0,8-1 0 0,-8-3 0 16,4 0-11-16,-5 0 8 0,1 0-8 0,-1 3 8 15,1 1-8-15,-5 4 0 0,0 7 0 0,0 4 0 16,-4 1 0-16,0 3 0 0,-5 4-9 0,-4 4 9 16,0 0 0-16,9 12 0 0,-5 3 0 0,1-3 0 15,-1 4 0-15,-4 3 0 0,-4-3 0 0,8 3 0 16,-4-3 0-16,5 3 0 0,-1 1 8 0,5-9-8 16,0 1-15-16,-1 0-5 0,6 0-2 0,-1-1-527 15,4-3-106-15</inkml:trace>
        </inkml:traceGroup>
        <inkml:traceGroup>
          <inkml:annotationXML>
            <emma:emma xmlns:emma="http://www.w3.org/2003/04/emma" version="1.0">
              <emma:interpretation id="{5035B06C-4413-4941-ACBA-51F750675886}" emma:medium="tactile" emma:mode="ink">
                <msink:context xmlns:msink="http://schemas.microsoft.com/ink/2010/main" type="inkWord" rotatedBoundingBox="18902,4153 20159,4097 20224,5531 18967,558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143078.8315">18552 2221 1036 0,'0'0'92'0,"4"-12"-73"16,9 5-19-16,-4-1 0 0,0 0 106 0,-9 8 18 16,0 0 3-16,0 0 1 0,0 0-52 0,0 0-9 15,0 0-3-15,0 0 0 0,-9 8 0 0,-4 0 0 16,-9 3 0-16,0 5 0 0,-4 11 0 0,4 4 0 15,-9-3 0-15,-4 7 0 0,-5 4 0 0,-3 8 0 16,3 3 0-16,-13 9 0 0,1-1-38 0,-5 1-8 16,-5 3-2-16,5 8 0 0,5-7 17 0,3-5 3 15,-3 1 1-15,8 3 0 0,9-7-12 0,-5-1-2 0,5-3-1 0,0-4 0 16,9 0-12-16,-1-4-2 0,1-4-8 0,-5 0 12 16,1 0-24-16,3-4-4 0,14-4-2 0,-4 0 0 31,-10-8-9-31,10 1-1 0,8-5-1 0,5-3 0 15,-5 0-135-15,4-9-28 0,5-7-4 0,0 0-737 0</inkml:trace>
          <inkml:trace contextRef="#ctx0" brushRef="#br0" timeOffset="-143430.7182">17521 2697 518 0,'0'0'46'0,"0"0"-37"16,-5-8-9-16,5 4 0 0,0-4 156 0,0 1 28 15,-4-5 7-15,4 0 1 0,0-3-29 0,4 3-6 16,1-12-1-16,8 5 0 0,-4-4-49 0,4-1-11 16,9 1-1-16,-9-1-1 0,4 1-48 0,1 3-10 15,8-3-1-15,-4 0-1 0,-4-5-14 0,-1 5-4 16,1 3 0-16,-1 1 0 0,1 3-1 0,-5-7-1 15,0 3 0-15,0 9 0 0,1-1-1 0,-6 4 0 16,6 0 0-16,-6 5 0 0,1-1-4 0,0 0-1 16,4 8 0-16,-4 0 0 0,4 7-8 0,9 13 0 15,9 11 0-15,-5 4 0 0,-8 8 0 0,3 7 0 0,10 9 0 16,0 3 0-16,-9 0 9 0,4 4-9 0,0-3 10 0,10 7-10 16,-6-8 35-16,-8 0 1 0,5 1 0 0,-6-1 0 15,1-8-19-15,-4-7-3 0,-5-4-1 0,-4-4 0 16,0-4-13-16,-1-8 0 0,1-4 0 0,0-7 0 15,-5-1-115 1,5-3-25-16,0-8-6 0,0-4-540 0,-9-4-108 0</inkml:trace>
        </inkml:traceGroup>
        <inkml:traceGroup>
          <inkml:annotationXML>
            <emma:emma xmlns:emma="http://www.w3.org/2003/04/emma" version="1.0">
              <emma:interpretation id="{EE30DA14-E0A0-410A-AAFC-8A94E114864A}" emma:medium="tactile" emma:mode="ink">
                <msink:context xmlns:msink="http://schemas.microsoft.com/ink/2010/main" type="inkWord" rotatedBoundingBox="23255,3901 24481,3846 24537,5098 23311,515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140116.8512">21868 2685 806 0,'0'0'36'0,"0"-8"7"0,5 1-35 0,-1-1-8 16,-4 0 0-16,0 0 0 0,0 0 116 0,0 1 20 15,0 7 5-15,0 0 1 0,5-8-74 0,-5 8-14 16,0 0-3-16,0 0-1 0,0 0 11 0,0 0 3 16,0 0 0-16,-5 11 0 0,5 5-52 0,-4 0-12 15,-1-1 0-15,-3 9 0 0,-5 3 54 0,4 0 8 16,0 1 2-16,0 3 0 0,-4 8-52 0,4-4-12 15,1 4 0-15,-6-4 0 0,6 4 11 0,-1-8-1 16,4 0 0-16,1-3 0 0,-5-1-2 0,5-8-8 16,4 1 12-16,0-4-4 0,0-5 4 0,0 1 1 15,0 0 0-15,0-12 0 0,0 0 0 0,0 0 0 16,0 0 0-16,0 0 0 0,0 0-3 0,9 4-1 16,-9-4 0-16,8 0 0 0,1 0 3 0,0-4 0 15,0 0 0-15,4-4 0 0,0 4-12 0,0-8 10 16,0 1-10-16,1-1 10 0,3 0-10 0,5-3 0 0,0 3-10 0,-4-4 10 15,3 5 8-15,6-9 8 0,-5-3 2 16,8 3 0-16,1 1-18 0,4-5 8 0,-4-3-8 0,0 4 0 16,4-5-10-16,0 1-9 0,-4 0-1 0,-1-4-1 15,1 3 21-15,0 1 0 0,-1 0 0 0,1 3 0 16,-5-3 16-16,1 7 7 0,3 1 1 0,-3-1 1 16,-1 1-25-16,5-1 0 0,0 5 0 0,-1-1 0 15,-3 5 0-15,-1-1 0 0,0 0 0 0,-4 0 0 16,-4 5-24-16,4-1 2 0,-5 0 1 0,5 4 0 15,-4 0 33-15,-5 4 6 0,0 0 2 0,0 4 0 16,0 0-32-16,1 0-7 0,-10 8-1 0,5 3 0 16,-5-3 28-16,5 0 6 0,-5-1 1 0,1 9 0 0,-5-1-24 15,4 1-5-15,-4-5-1 0,0 5 0 0,-4-1 29 16,4-3 6-16,-5 4 0 0,1-5 1 0,-1 5 10 16,1-5 1-16,0-3 1 0,-1 0 0 0,5-1-3 0,-4 5-1 15,0-4 0-15,-1-1 0 0,5-11 13 0,0 8 2 16,-9 0 1-16,5 0 0 0,-5 3-37 0,5-7-8 15,-1 4 0-15,-3 0 0 0,-6-4 0 0,6 4 0 16,-5-8 0-16,-1 7 0 0,1 1 0 0,-9-4 0 16,0-4 0-16,-8 4 0 0,-5 0 0 0,-5 0 0 15,-4 0 0-15,5 0 0 0,-1 0 12 0,1-1-1 16,4 1 0-16,4 0 0 16,0 0-100-16,9 0-20 0,5-4-4 0,4 0-615 15,-1-4-124-15</inkml:trace>
          <inkml:trace contextRef="#ctx0" brushRef="#br0" timeOffset="-139308.8064">22088 1999 1612 0,'-5'-24'72'0,"5"24"14"0,-4-7-69 0,4-1-17 15,0 8 0-15,0 0 0 0,0 0 132 0,0 0 22 16,0-8 5-16,0 8 1 0,0-4-98 0,0 4-19 0,0 0-4 0,0 0-1 15,0 0-30-15,0 0-8 0,13 12 0 0,-4 3-688 16,4 1-138-16</inkml:trace>
        </inkml:traceGroup>
        <inkml:traceGroup>
          <inkml:annotationXML>
            <emma:emma xmlns:emma="http://www.w3.org/2003/04/emma" version="1.0">
              <emma:interpretation id="{3E9EE97C-2296-4338-AA14-14298F8AD04A}" emma:medium="tactile" emma:mode="ink">
                <msink:context xmlns:msink="http://schemas.microsoft.com/ink/2010/main" type="inkWord" rotatedBoundingBox="27220,4275 28130,4234 28163,4949 27252,498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-138546.5326">26115 2619 1036 0,'18'-20'46'0,"-14"13"10"0,-4-5-45 0,5 0-11 0,8-3 0 0,-9-1 0 15,5 0 104-15,-5-3 20 0,1 3 3 0,-1-3 1 16,1-1-52-16,-1 5-9 0,-8-9-3 0,4 9 0 15,0 3 0-15,-5-4 0 0,-4 5 0 0,1-1 0 16,-6 4-51-16,6 0-13 0,3 4 0 0,-8 4 0 16,-13-3 0-16,4 6 0 0,-9 5 0 0,0 4 0 15,-8 4 38-15,4 7 5 0,-5 0 1 0,5 12 0 0,0 1-35 16,4 3-9-16,1 0 0 0,-1 7 0 0,9-7 20 16,5 4-1-16,-1-4 0 0,9-4 0 0,5 0-19 0,4-7 0 15,9-5 0-15,-1 1 0 0,10-9 0 0,0-3 0 16,8-4 0-16,0-8 0 0,0 0 0 0,10-4-16 15,-1-8 4-15,0 0 0 0,4-3 12 0,1-5 0 16,-5-3 0-16,0 3 0 0,-4-7 9 0,-1-4 2 16,1 0 0-16,4-4 0 0,-4-4 35 0,-5 0 7 15,5-4 2-15,-5 0 0 0,1 8-24 0,-5 3-5 16,4 1-1-16,-4 4 0 0,-5 7-17 0,1 1-8 16,-5 11 8-16,-4 4-8 0,0 8 0 0,-1 4 8 15,1 8-8-15,-4 7 0 0,-1 4 0 0,-4 8 0 16,4 0 0-16,-4 12 0 0,9-4-20 0,-5 0 1 15,1 0 0-15,-1 4 0 0,1-4 19 0,-1 3 0 16,0-3 0-16,1 4 0 16,4-8-159-16,4-4-28 0,4-7-5 0,5 3-2 0</inkml:trace>
        </inkml:traceGroup>
      </inkml:traceGroup>
      <inkml:traceGroup>
        <inkml:annotationXML>
          <emma:emma xmlns:emma="http://www.w3.org/2003/04/emma" version="1.0">
            <emma:interpretation id="{AA567B64-93E1-4C91-AC16-C54A5303B454}" emma:medium="tactile" emma:mode="ink">
              <msink:context xmlns:msink="http://schemas.microsoft.com/ink/2010/main" type="line" rotatedBoundingBox="2934,6496 26819,4808 26978,7068 3093,8755"/>
            </emma:interpretation>
          </emma:emma>
        </inkml:annotationXML>
        <inkml:traceGroup>
          <inkml:annotationXML>
            <emma:emma xmlns:emma="http://www.w3.org/2003/04/emma" version="1.0">
              <emma:interpretation id="{49FEBCFB-7679-4C30-B2E3-A9A671969550}" emma:medium="tactile" emma:mode="ink">
                <msink:context xmlns:msink="http://schemas.microsoft.com/ink/2010/main" type="inkWord" rotatedBoundingBox="2964,6921 8625,6521 8723,7911 3062,831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-137367.6203">1450 5832 345 0,'5'-23'15'0,"-5"11"4"16,0 4-19-16,0-3 0 0,4-5 0 0,0 1 0 16,-4-1 268-16,9-4 51 0,4-3 9 0,-4 0 3 0,9 3-210 0,-1-3-41 15,1-5-9-15,8 1-2 0,-4 4-45 0,4-5-8 16,1 9-3-16,3-1 0 0,-3 5-13 0,-5 3 0 15,-1 4 0-15,-3 4 0 0,0 4 0 0,-1 4 0 16,-4 4 0-16,0 8 0 0,-4 11 0 0,-4 8 0 16,-1 8 0-16,-4 12 0 0,-4 3 0 0,-5 5 0 15,4-1 0-15,-3 0 0 0,-6 5 0 0,1-5 0 16,5-4 0-16,-1-3 0 0,-4 0 0 0,-1-12 0 16,6-4 0-16,3-4 0 0,1-12 0 0,0 0 14 15,-1-7-2-15,1-4-1 0,4-12 25 0,0 0 6 16,0 0 1-16,0 0 0 0,13-4 7 0,-4-4 2 15,4-8 0-15,4-3 0 0,1-4 2 0,4-9 1 16,9-3 0-16,-9-4 0 0,-5-4-7 0,9 0 0 16,9-3-1-16,1-5 0 0,-1 0-15 0,0-3-2 15,-4-1-1-15,4 4 0 0,0 9-21 0,4 3-8 16,-17 0 0-16,9 0 0 16,-5 7-19-16,-4 1-9 0,0 8-3 0,-4 3-746 0,-1 12-150 0</inkml:trace>
          <inkml:trace contextRef="#ctx0" brushRef="#br0" timeOffset="-136735.2428">2968 5676 806 0,'0'0'72'0,"0"0"-58"0,0-11-14 0,0-1 0 16,0 0 164-16,0 1 29 0,0-5 7 0,0 8 0 15,0 8-90-15,0 0-18 0,-4-8-4 0,4 8-1 16,0 0-52-16,-9-4-11 0,0 4-1 0,-4 8-1 15,-5-4-14-15,1 8-8 0,-1 0 8 0,-4 7-8 16,1-3 0-16,-6 3 0 0,-4 5 0 0,1 3 0 16,-5 4 0-16,4 4 0 0,-4 4 0 0,9-4-8 15,4 4 8-15,0 0 0 0,0-8 0 0,9 4 0 16,4-3 0-16,4-5 0 0,1-4 0 0,8-7 0 16,-4 0 9-16,5-9-9 0,-1 1 12 0,9-4-12 0,0-4 8 15,5-8-8-15,0-7 0 0,-1-1 0 16,9-7 20-16,1-1 0 0,3-3 0 0,1-4 0 15,0-4-20-15,0 0 0 0,-5-4 0 0,5 0 0 0,-5 0 18 0,0 4 6 16,-4-4 2-16,0 7 0 0,0 5 4 0,-4 0 1 16,-10 7 0-16,6 9 0 0,-6 3-6 0,-8 8-1 15,0 0 0-15,0 8 0 0,-4 11-24 0,0 4 8 16,-1 13-8-16,-4-1 0 0,-4 8 0 0,5-1 0 16,-1 1-14-16,0 4 5 15,0 0-163-15,0-4-33 0</inkml:trace>
          <inkml:trace contextRef="#ctx0" brushRef="#br0" timeOffset="-136420.0844">3315 5614 1602 0,'0'0'71'0,"0"0"14"0,0 0-68 0,17 16-17 0,-4-5 0 0,1 5 0 16,-6-1 96-16,1 5 15 0,4-1 3 0,0 1 1 15,1 3-57-15,-1 1-11 0,0-1-3 0,-4 1 0 16,-14-1-25-16,5-4-6 0,9 1-1 0,-9-5 0 16,-9 1-12-16,9-4 11 0,0-12-11 0,5 11 10 15,-5-11-10-15,0 0 10 0,0 0-10 0,0 0 10 16,0 0 2-16,0 0 1 0,0 0 0 0,0 0 0 16,0 0 30-16,4-3 5 0,5-9 2 0,0 0 0 15,-1-3-21-15,-3-1-4 0,8 0-1 0,-4-3 0 0,4-1-1 16,0-3-1-16,0 0 0 0,0-1 0 0,1-3-22 0,3 4 8 15,-4-5-8-15,5 5 0 0,-1-4 0 0,1-1-15 16,4-3 3-16,-5 8 0 16,5-1-154-16,0 9-30 0</inkml:trace>
          <inkml:trace contextRef="#ctx0" brushRef="#br0" timeOffset="-136202.1774">4122 5661 1638 0,'0'0'36'0,"0"0"7"0,0 8 1 0,-4 7 3 0,4 5-38 0,-5-1-9 0,-4 5 0 0,5 3 0 16,0 0 64-16,-1-3 10 0,-4 3 2 0,5 0 1 16,0-7-30-16,-1 3-7 0,1-4 0 0,0-3-1 15,4 0-28-15,4-5-11 0,0-3 8 0,-4-8-8 31,0 0-107-31,0 0-26 0,0 0-6 0,22-8-1 0</inkml:trace>
          <inkml:trace contextRef="#ctx0" brushRef="#br0" timeOffset="-136080.8843">4271 5302 864 0,'5'-20'76'0,"-5"13"-60"0,0-9-16 0,-5 4 0 0,5 5 144 0,0 7 27 15,0-4 5-15,0 4 0 16,0 0-209-16,0 0-43 0,0 0-8 0,-9 23-1 0</inkml:trace>
          <inkml:trace contextRef="#ctx0" brushRef="#br0" timeOffset="-135682.8028">5096 5552 1382 0,'0'0'123'0,"4"-4"-99"16,-4-8-24-16,5 8 0 0,-5 4 62 0,0 0 7 16,-5-8 2-16,5 0 0 0,-8 5-15 0,-1-1-4 15,-4 4 0-15,4 4 0 0,-9-1-39 0,5 1-13 0,-9 0 8 0,0 4-8 16,0 4 0-16,0-1 0 0,0 9 8 16,-8-1-8-16,8 5 0 0,-5-1 0 0,1 5 0 0,4-1 0 15,0 8 0-15,5 0 0 0,-1-4 0 0,1 4 0 16,3-11 0-16,6 3 0 0,-1-8 0 0,5 1 0 15,4-4 0-15,0-5 0 0,0-11 0 0,0 0 10 16,8 8-10-16,5-8 12 0,1-4-12 0,-1-4 12 16,9-3 0-16,-5-5 0 0,1-3 0 0,-1-1 0 15,5-7 28-15,-4-4 5 0,-1 3 2 0,1 1 0 16,-5 4 1-16,-4-5 1 0,4 9 0 0,0-5 0 16,0 5-15-16,1 3-3 0,-10 5-1 0,5 7 0 15,-9 4-20-15,0 0-10 0,0 0 10 0,8 11-10 16,-8 5 0-16,5 4 0 0,-5 3 0 0,0 0 0 15,0 9 0-15,0-5-8 0,4-4 8 0,-4 5-13 16,0 3-145-16,5-4-29 0</inkml:trace>
          <inkml:trace contextRef="#ctx0" brushRef="#br0" timeOffset="-135238.8685">5416 4787 2070 0,'0'0'45'0,"0"0"10"0,0 0 1 0,9-4 3 0,0 0-47 0,-5 8-12 15,9 4 0-15,-4 8 0 0,0 3 48 0,0 8 8 16,-1 9 2-16,1 3 0 0,-4 0-26 0,3 7-4 0,-3 5-2 0,-1 4 0 16,5-5 11-16,-9 5 3 0,0-4 0 0,0 3 0 15,-4-3-29-15,4 0-11 0,-5-1 8 0,5 1-8 16,-4-8 12-16,4 0-4 0,-9-4 0 0,5-4 0 15,4-4 2-15,-5-4 0 0,-4-3 0 0,5-5 0 16,0 1 26-16,-1-8 4 0,5 3 2 0,0-3 0 16,0-12-30-16,0 0-12 0,0 0 8 0,0 0-8 15,9-4 0-15,0 0 0 0,4-8 0 0,0 1 0 16,0-9-14-16,0-3 5 0,5-1 1 0,4-7 0 16,0-4-12-16,0-4-1 0,4 4-1 0,5 0 0 15,0 0 8-15,4 7 2 0,0 1 0 0,0 4 0 16,-9 3 12-16,5 9 0 0,-5-1 0 0,1 8 0 15,-6-4 0-15,-3 8 0 0,-5 4 0 0,-4 0 0 0,0 8-12 16,-5 3 12-16,-4 5-13 0,-4 3 5 0,-5 4 8 0,-4 1 14 16,-9 11-3-16,0-4-1 0,-4 0-10 0,-10 0 0 15,6 4 0-15,-10 0 0 0,5 4 9 0,0-4 3 16,-4 0 1-16,4-4 0 16,-1 0-83-16,1-8-17 0,0 5-3 0,0-9-639 15,0 0-128-15</inkml:trace>
          <inkml:trace contextRef="#ctx0" brushRef="#br0" timeOffset="-135011.3399">6131 4651 2487 0,'0'0'55'0,"0"0"11"0,0 0 2 0,9 4 2 0,-4 3-56 0,8 9-14 0,-5 0 0 0,1 7 0 15,0 4 28-15,-5 4 4 0,5 5 0 0,-4 3 0 16,-1 7 9-16,0-3 3 0,1 4 0 0,-1 4 0 16,0 3-31-16,-4-3-5 0,5 0-8 0,-5-1 11 15,4 1-11-15,1-4 0 0,-5 0 0 0,0 3 8 16,4 1-118-16,-4-4-24 16,4 0-5-16</inkml:trace>
          <inkml:trace contextRef="#ctx0" brushRef="#br0" timeOffset="-134661.804">6566 5661 1749 0,'0'0'77'0,"0"0"17"0,8-4-75 0,6 0-19 16,-1 0 0-16,4 0 0 0,1-4 65 0,8-7 10 15,1 3 1-15,-1-7 1 0,5 3-13 0,4-4-2 16,-5 1-1-16,5-1 0 0,-4-3-26 0,0-4-6 15,-5-1-1-15,1 1 0 0,-6 4 12 0,1-5 1 16,0 1 1-16,-4 0 0 0,-1 3-5 0,-8-3-1 16,0 4 0-16,0-1 0 0,-5 5-9 0,-4 3-3 15,0 1 0-15,-4 3 0 0,-1 0-12 0,-3 8-2 16,-1 4-1-16,-4 0 0 0,-5 4-9 0,1 4-11 16,3 4 3-16,-8 3 0 0,5 5 8 0,-1-1 0 15,-4 5 0-15,1-1 0 0,3 4 0 0,0 5 0 0,5-1 0 16,0 0 0-16,0 0 0 0,0 4 0 0,8 4 0 0,-3 0 0 15,8 0 0-15,0 4 0 0,0-4 0 0,8 4 0 32,6-4-28-32,-1 0-3 0,0-4-1 0,4 0 0 15,5-3-153-15,5-5-31 0</inkml:trace>
        </inkml:traceGroup>
        <inkml:traceGroup>
          <inkml:annotationXML>
            <emma:emma xmlns:emma="http://www.w3.org/2003/04/emma" version="1.0">
              <emma:interpretation id="{BB161E0E-632E-4DC3-8B9E-E4949C3F41EB}" emma:medium="tactile" emma:mode="ink">
                <msink:context xmlns:msink="http://schemas.microsoft.com/ink/2010/main" type="inkWord" rotatedBoundingBox="10257,5978 13708,5734 13843,7634 10392,787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-134029.5112">8772 5076 1371 0,'0'0'30'0,"-4"-8"6"0,0 4 2 0,-1-4 1 0,5 8-31 0,0 0-8 0,0 0 0 0,0 0 0 15,-4-8 96-15,4 8 17 0,0 0 4 0,0-7 1 16,4-1-46-16,5 0-10 0,4-4-2 0,0 5 0 15,9-5 7-15,5 4 1 0,-1 0 0 0,9-3 0 16,5-1-29-16,3-4-6 0,6 1-1 0,3 3 0 16,5 0-11-16,0-3-2 0,5 3-1 0,-1 0 0 15,-4 1-3-15,0 3-1 0,-4-4 0 0,-14 4 0 16,-3 4-107-16,-1 0-22 0,-5 1-4 16,1 3-866-16</inkml:trace>
          <inkml:trace contextRef="#ctx0" brushRef="#br0" timeOffset="-133857.3254">9409 4440 1515 0,'0'0'67'0,"0"0"14"0,0 0-65 0,0 0-16 0,0 0 0 0,4 12 0 16,-4 3 92-16,0 5 16 0,-4 7 2 0,-5 4 1 15,4 1-28-15,-3 7-6 0,-10 7-1 0,1 5 0 16,3 4-16-16,-3 3-4 0,-9 8-1 0,-1 9 0 16,1-1-28-16,-5-4-6 0,5 0-1 0,-5 4 0 15,0-8-3-15,5 1-1 0,0-1 0 0,-1 4 0 16,1-3-16-16,4-1-17 0,-4-8 3 0,4 1 1 31,-4-8-51-31,8-9-9 0,1-3-3 0,3-7-945 0</inkml:trace>
          <inkml:trace contextRef="#ctx0" brushRef="#br0" timeOffset="-133411.6855">10470 3984 1670 0,'14'-12'148'0,"3"-3"-118"15,1-1-30-15,-1 4 0 0,-4 1 19 0,0 3-3 16,-13 8 0-16,0 0 0 0,0 0 40 0,5 15 7 16,-5 5 1-16,-9 7 1 0,0 4-53 0,1 4-12 15,-6 8 0-15,1 8 0 0,-4 15 49 0,-1 4 10 16,1 5 1-16,-5 10 1 0,-5-3-32 0,1 4-6 16,-5 4-2-16,1 3 0 0,3-7-6 0,1-4-2 15,-9 0 0-15,4-4 0 0,9-12-5 0,-4-3 0 16,0-9-8-16,4-3 12 0,0-4 0 0,4-4 0 15,-4-8 0-15,0 0 0 0,5-12 17 0,-1-3 3 16,9-9 1-16,-4 1 0 0,0-4-18 0,4-4-4 0,9-4-1 0,0 0 0 16,-4-12 8-16,4-3 2 0,0-9 0 0,4 1 0 15,-4-1-20-15,13-3 0 0,1-4 8 0,12 0-8 16,0-1 29-16,9 1 3 0,0 4 0 16,1 0 0-1,-6 3-52-15,1 5-9 0,-5 3-3 0,1 8 0 0,-5 8 32 0,-5 0 0 0,1 12 0 0,-5 0 0 16,0 3 0-16,0 5 0 0,-4 3 0 0,0 1 0 15,-1 3 0-15,1-4 0 0,-4 5 0 0,3 3 0 16,1-4-128-16,4 0-20 16,-4 1-4-16</inkml:trace>
          <inkml:trace contextRef="#ctx0" brushRef="#br0" timeOffset="-132799.8222">11076 5224 1238 0,'13'-27'55'0,"-9"15"11"16,5-4-53-16,0-3-13 0,4-1 0 0,-4 1 0 0,0 3 132 0,-5 1 23 16,5 3 5-16,-9 0 0 0,4 1-56 0,-8-1-11 15,-1 4-2-15,-3 8-1 0,-6 8-31 0,-3 4-7 16,-1 7 0-16,-4 4-1 0,-4 5-38 0,-5 3-13 16,1 4 9-16,-5 4-9 0,4-4 0 0,9-8 0 15,0 5 0-15,0-1 0 0,4-4 0 0,1-3 0 16,-1-1 8-16,5-4-8 0,4 1 0 0,1-4 0 15,-1-9 0-15,9-7 0 0,0 12 0 0,0-12 0 16,13 0 0-16,0-8 0 0,5 0 0 0,-1-3 0 0,5-9 0 16,5 1 0-16,-5-1 0 0,4 1 0 0,-4-5 0 0,0 5 0 15,0-5 0 1,0 5 0-16,4-8 10 0,0 7-10 0,-4 5 10 0,-4 3-10 0,-1 0 8 0,-4 4-8 16,1 8 11-16,-1 0-3 0,-9 8-8 0,1 4 12 15,-5 7-12-15,4-3 0 0,-4 7 0 0,0 1 0 16,0-1-9-16,0 1 9 0,4-1 0 0,1-4-9 15,-1 1-14 1,0-8-2-16,-4-5-1 0,5 1 0 0,4 0-4 0,4-4-1 16,4-4 0-16,1 0 0 0,-1-4 31 0,10-4-9 0,-1 0 9 0,0-3 0 15,-4-5 16-15,0-3 8 0,0 3 1 0,5-7 1 0,-6-1-26 0,6-3 0 16,-5 0 0-16,4-8 0 16,-4-1 15-16,4-6-3 0,-4-5 0 0,5 0 0 0,-5 0-3 0,-1-4-1 15,1-3 0-15,5-5 0 0,-1 5-8 0,-4-9 0 16,4 1 0-16,-4 3 0 0,5 5 0 0,-5 3 0 15,-1 0 0-15,-3 9 8 0,-5 10 4 0,0 5 1 16,-4 8 0-16,0 3 0 0,-9 4-2 0,0 12-1 16,0 0 0-16,0 0 0 0,-9 16 13 0,-4 3 2 15,-5 5 1-15,1 3 0 0,-1 8-10 0,5 4-1 16,-4 0-1-16,3 8 0 0,1 0 5 0,0 0 1 16,0-5 0-16,0 17 0 0,4-1-20 0,0 5 10 15,0-5-10-15,1 5 8 0,3-5 16 0,-3 1 2 16,3-1 1-16,1 1 0 0,-1-9-27 0,5-3 0 15,-4-4 0-15,4 0 0 16,0-8-21-16,0 0-10 0,0 0-1 0,0-7-1 16,4-13-180-16,5-3-36 0,0-4-7 0</inkml:trace>
          <inkml:trace contextRef="#ctx0" brushRef="#br0" timeOffset="-132557.9512">11379 4553 2325 0,'0'0'51'0,"0"0"10"0,0 0 3 0,0 0 2 0,0 0-53 0,0 0-13 16,0 0 0-16,17-4 0 0,1 4 13 0,8 0 0 15,0 0 0-15,9-4 0 0,9 4 15 0,0-4 4 16,4 1 0-16,14-1 0 15,-1 0-52-15,1 0-9 0,-5-4-3 0,8 4 0 16,-3 4-117-16,-1 4-24 0,-4-4-5 0,5 4-1 0</inkml:trace>
        </inkml:traceGroup>
        <inkml:traceGroup>
          <inkml:annotationXML>
            <emma:emma xmlns:emma="http://www.w3.org/2003/04/emma" version="1.0">
              <emma:interpretation id="{17D189CE-CBAF-4207-81C5-BF8290E2AAE9}" emma:medium="tactile" emma:mode="ink">
                <msink:context xmlns:msink="http://schemas.microsoft.com/ink/2010/main" type="inkWord" rotatedBoundingBox="15481,6249 17607,6099 17670,6993 15544,714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-130060.5562">14998 4658 1728 0,'4'-7'38'0,"5"-1"8"0,0 0 2 0,-5 4 0 0,-4 4-39 0,0 0-9 15,0 0 0-15,0 0 0 0,0 0 104 0,0 0 20 16,-8 0 3-16,-6 8 1 0,6 0-103 0,-10 3-25 16,1 1 0-16,-5 4 0 0,0 3 0 0,-5 1 0 15,1-1 0-15,0 9 0 0,-5 3 0 0,5-4 0 16,-5 4 0-16,5 0 0 0,8 5 0 0,1-1-9 16,-1-8 0-16,0 0 0 0,5-3 9 0,4-1 0 15,5-7 0-15,4-1 0 0,0-3 0 0,4 0 0 16,5-8 0-16,0-1 0 0,0-6 0 0,4-1 8 15,5 0-8-15,3-4 0 0,-3-4 8 0,8 1-8 16,-4-5 10-16,5 0-10 0,-5-3 0 0,4-1-10 16,-4 1 0-16,0-8 0 0,0-5 10 0,0 1 0 15,-5-4 0-15,5 0 0 0,-9 0 0 0,0 4 12 16,1 3 0-16,-6 5-1 0,1 3-11 0,0 5 0 16,-5 3 0-16,1 8 0 0,-5 4 0 0,0 0 0 15,0 0 0-15,0 0 0 0,0 16 32 0,-5 3 4 16,1 5 0-16,0-1 1 0,4 8-29 0,-5 1-8 0,1-1 0 0,-1 4 0 31,-3 0-28-31,-1 4-8 0,4 0 0 0,-3 0-960 0</inkml:trace>
          <inkml:trace contextRef="#ctx0" brushRef="#br0" timeOffset="-129707.4607">15174 4853 986 0,'26'-35'44'0,"-9"20"8"0,1-5-41 0,8 5-11 16,1-5 0-16,-1 1 0 0,5-1 116 0,-5 5 20 15,0-1 5-15,1 4 1 0,-1 1-3 0,5 3-1 16,-9 8 0-16,4 0 0 0,-9 4-67 0,1 3-14 16,0 5-2-16,-5 8-1 0,-9-1-6 0,5 5-2 15,0-1 0-15,-5 4 0 0,-4 4-34 0,0 5-12 16,0-1 9-16,-4 0-9 0,-1-8 8 0,1 0-8 16,-5-7 8-16,5 7-8 0,-1-7 8 0,1-5-8 15,0-3 8-15,-5 0-8 0,0-1 0 0,5-7 8 16,4-4-8-16,0 0 0 0,-9 0 8 0,4-4-8 15,5-7 8-15,0 3-8 0,0-4 8 0,5-3-8 16,4-1 8-16,-1-7-8 0,6-9 18 0,3 1-2 16,1 4 0-16,4-4 0 0,4 3 6 0,0 1 1 15,1 0 0-15,3 7 0 0,5 1 1 0,0-1 1 16,5 9 0-16,-5 3 0 0,-9 4-9 0,5 4-3 16,-5 4 0-16,-4 7 0 0,-4-3-24 0,-9 8-5 15,4 3 0-15,0 5-1 0,0-5 17 0,0 9 0 0,-8 3 0 0,-1 0 0 31,-4 4-93-31,0 4-15 0,-4-4-4 0</inkml:trace>
          <inkml:trace contextRef="#ctx0" brushRef="#br0" timeOffset="-130419.7121">14902 4397 576 0,'0'0'51'0,"0"0"-41"0,0-8-10 0,4 1 0 0,-4-5 141 0,0 0 27 16,-4 0 4-16,-1 1 2 0,1-1-74 0,-5 4-14 15,-4-3-3-15,0-1-1 0,-5 0-14 0,1 4-4 16,-5 1 0-16,0 3 0 0,0 0-12 0,-5 4-2 16,1 0-1-16,-5 4 0 0,1 3-3 0,-5 5-1 15,-1 4 0-15,1 3 0 0,0 1-13 0,5-1-2 16,-6 5-1-16,1-1 0 0,-9 8 6 0,1 0 1 16,-6 1 0-16,5-1 0 0,1 4-11 0,-6 16-1 15,1-8-1-15,9-1 0 0,8 1-23 0,5 0 0 0,8-4 0 16,9 4 8-16,0-8-8 0,14-4 0 0,-1 1 0 15,5-5 0 1,4 0-30-16,0-3-4 0,9-1-1 0,9-7 0 16,-5-5-177-16,1 1-35 0,34 0-7 0,-13-8-2 0</inkml:trace>
        </inkml:traceGroup>
        <inkml:traceGroup>
          <inkml:annotationXML>
            <emma:emma xmlns:emma="http://www.w3.org/2003/04/emma" version="1.0">
              <emma:interpretation id="{F9E6FF5A-874C-4494-B943-BB966AFB61AE}" emma:medium="tactile" emma:mode="ink">
                <msink:context xmlns:msink="http://schemas.microsoft.com/ink/2010/main" type="inkWord" rotatedBoundingBox="19936,5700 22918,5490 23049,7345 20067,755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-126547.2912">20737 4428 403 0,'0'0'36'0,"0"0"-36"0,4-11 0 0,0 3 0 16,-4 8 321-16,0 0 58 0,0 0 11 0,0 0 2 15,5 12-301-15,-5-1-61 0,-5 5-12 0,-3 3-2 16,3 1 6-16,1-1 2 0,-5 1 0 0,5 3 0 16,-1 1-35-16,5-5-6 0,9-7-2 0,-5 3 0 15,1 1 19-15,4-8 0 0,4 0 11 0,0-4-11 0,9-1 17 16,0-3-3-16,-5-3-1 0,10-1 0 0,-1-4-13 0,0-4 0 16,-4 0 0-16,5 5 0 0,3-5 22 15,1-4-2-15,-5 1 0 0,1-5 0 0,8 1 4 16,-9-5 0-16,5 5 0 0,4-5 0 0,-9 9 14 0,0-1 3 15,5 1 1-15,-4 7 0 0,-10 0-6 0,1 0 0 16,-1 4-1-16,-4 8 0 0,1 8-18 0,-1 0-3 16,-5 3-1-16,-3 5 0 0,-5 3-13 0,0 4 0 15,0 5 0-15,-5-1 0 0,5 4 0 0,0-4 0 16,5 4 0-16,-1 0 0 0,1 0 0 0,-1 1 8 16,-4 6-8-16,0-6 0 0,-4 3 0 0,-1-4-10 15,-4 0 0-15,-4 4 0 0,-4 0 38 0,-5 4 8 16,-5-4 2-16,1 0 0 0,-5 0-25 0,1-4-5 15,-5 0 0-15,0 0-8 0,-1-4 19 0,-3-4-3 16,4-3-1-16,4-1 0 0,0-7-15 0,5-4 9 0,9-5-9 16,-5-3 8-16,0 0 47 0,4-4 9 0,5-8 1 15,4 4 1-15,9 4-23 0,0-11-5 0,0 3-1 16,5-12 0-16,8 1-21 0,4-1-5 0,5-3-1 0,9-4 0 16,0-1-10-16,8 1 0 0,1-8 0 0,8 4 0 31,5 0-25-31,-1-4-4 0,-4 3-1 0,5 5 0 0,-5-4-195 15,1 4-39-15</inkml:trace>
          <inkml:trace contextRef="#ctx0" brushRef="#br0" timeOffset="-127111.4621">20359 3847 1436 0,'40'-39'64'0,"-18"20"12"0,8-5-60 15,1-3-16-15,0 4 0 0,8 3 0 0,-12 5 98 0,3 7 17 16,-8 0 3-16,0 8 1 0,-4 4-23 0,-9 8-5 15,-5 3-1-15,-4 9 0 0,4 3-21 0,-8 12-4 16,-5 0-1-16,-4 4 0 0,-5 0-51 0,-3 4-13 16,3 3 0-16,-4 1 0 0,4 0 54 0,-3-1 8 15,7 9 2-15,-3-1 0 0,4-3-64 0,-1-1 0 16,1-3-14-16,5 4 2 0,-1-8-2 0,0-5-1 16,-4 5 0-16,8-4 0 15,-3-4-178-15,-1-4-36 0</inkml:trace>
          <inkml:trace contextRef="#ctx0" brushRef="#br0" timeOffset="-127785.0563">18828 4619 288 0,'0'0'25'0,"4"-7"-25"0,5-1 0 0,0 0 0 16,-5 0 176-16,5 0 31 0,-4 5 5 0,-5-5 2 15,0 0-87-15,0 0-18 0,0 0-3 0,0 8-1 16,0-4-44-16,0 4-9 0,-5-7-1 0,1 3-1 16,-5 4-22-16,5 0-5 0,-10 0-1 0,6 4 0 15,-10 0-10-15,5 3-3 0,-5 1 0 0,1 0 0 0,-5 4 44 0,4-1 9 16,-4-3 2-16,1 8 0 0,-1-5-52 0,0 5-12 16,0 0 0-16,-5 3 0 0,5-3 18 15,5 3 1-15,-1 1 0 0,1-1 0 0,-5 1-31 0,9-1-5 16,4 9-2-16,-4-5 0 0,8 0 42 0,1-3 8 15,4-1 1-15,4 1 1 0,5-5-25 0,0 1-8 16,0-8 0-16,4 4 0 0,4-9 9 0,10 5-9 16,-5-8 0-16,8 0 9 0,1-4-9 0,-5-7 10 15,-4-5-10-15,0 0 10 0,-4 1 9 0,8-5 1 16,1 1 1-16,-1-5 0 0,-9 1 27 0,1-4 4 16,4 3 2-16,-5-3 0 0,-3 0-15 0,-1-1-3 15,-4 1-1-15,-1-4 0 0,1 4-19 0,-5-1-3 16,-4 5-1-16,0 0 0 0,0 3-12 0,0 8 0 15,-13-3 0-15,0 7 0 0,0 4 0 0,-5 4 0 16,1 4 0-16,-5 4 0 0,-4 3-18 0,-1 5 0 0,1 4 0 16,0 3 0-1,-14 0-170-15,1 1-33 0</inkml:trace>
          <inkml:trace contextRef="#ctx0" brushRef="#br0" timeOffset="-127395.1607">19179 4448 1152 0,'18'-12'102'0,"-10"4"-82"0,1 1-20 0,0 3 0 0,-9 4 132 0,9 0 23 16,4 4 4-16,0 3 1 0,-4 5-77 0,0 0-15 16,-1 3-4-16,1 1 0 0,0 7 0 0,-5 1 0 15,1 3 0-15,-5 0 0 0,4 1 0 0,-4-5 0 16,4-3 0-16,-4 3 0 0,5-4-51 0,-5-3-13 15,0-4 0-15,0-1 0 0,0 1 0 0,0-12-16 16,0 0 3-16,0 0 1 0,0 8 12 0,0-8 0 16,0 0 0-16,0 0 0 0,0 0 14 0,9-8-4 15,-5-4-1-15,5 1 0 0,0-9-9 0,4 1 0 16,-4-9 0-16,4 1 0 0,4-4 18 0,10-4 2 16,-1 0 0-16,5 0 0 0,-1 7-9 0,5 1-2 15,0 4 0-15,1-1 0 0,-6 9 10 0,-3 3 1 16,-5 4 1-16,0 4 0 0,-5 4-1 0,1 8 0 15,-5 0 0-15,0 7 0 0,0 1-20 0,-9 4 8 16,1 7-8-16,-5 0 0 0,-5 0 0 0,1 1 9 0,-5 3-9 16,1 0 0-16,-1-4 0 0,0 9-11 0,0-5 0 0,-4 4 0 31,0-4-145-31,4-4-28 0,-4-3-7 0</inkml:trace>
          <inkml:trace contextRef="#ctx0" brushRef="#br0" timeOffset="-125376.8367">20557 3804 403 0,'0'0'17'0,"0"0"5"16,0 0-22-16,0 0 0 0,0 0 0 0,0 0 0 0,8-7 156 0,-8 7 26 15,0-8 6-15,0 8 0 0,0 0-95 0,0 0-19 16,0-4-4-16,0-8-1 0,0 4-13 0,0-3-2 15,0 11-1-15,0-8 0 0,5-4 4 0,-5 8 1 16,4-3 0-16,-4 7 0 0,0 0-10 0,0 0-1 16,0 0-1-16,5-8 0 0,-1 0-15 0,-4-4-3 15,4 1-1-15,5 7 0 0,-9 4-27 0,0 0-11 16,0-12 1-16,0 4 0 0,0 8 10 0,0 0 0 16,0 0 0-16,0 0 0 0,0-4 0 0,-4-4 0 15,-1 5 0-15,5 3 0 0,-4-4 0 0,4 4 0 16,0 0 0-16,0 0 0 0,0 0 0 0,0 0 0 15,0 0 0-15,-4-8 0 0,4 8 0 0,0-8 0 16,-5 0 0-16,5 8 0 0,0 0 0 0,0 0 0 16,0 0 0-16,0 0 0 0,0 0 49 0,0 0 12 15,-4-8 3-15,4 8 0 0,0 0-52 0,0 0-12 16,0 0 0-16,0 0 0 0,0 0 0 0,0 0 0 16,0 0 0-16,0 0 0 0,0 0 0 0,0 0 0 0,-5 8 0 15,1 4 0-15,0 4 0 0,4-1 0 0,-5-3 0 0,5 3 0 16,-4 5 0-16,4-1 0 0,-4 5 0 0,-1 3 0 15,1 4 0-15,-1 4 0 0,1-3 0 0,-5 3 0 16,0 4 0-16,-4-4 0 0,0 0 0 0,4 4 0 16,1 0 54-16,3-4 8 0,-8 4 2 0,4-4 0 15,5-4-64-15,-1-3 0 0,-3-1-9 0,3 0 0 16,-3-3 22-16,8-5 5 0,-5 4 1 0,1-7 0 16,-1-4-19-16,1-1-12 0,4 1 1 0,-4 0 1 15,4-4 35-15,0-8 7 0,0 0 2 0,-5 7 0 16,1 1-25-16,4-8-9 0,0 0 0 0,0 0 9 0,0 0-9 15,0 0 0-15,0 0 9 0,0 0-9 0,0 0 8 0,0 0-8 16,0 0 8-16,0 0-8 0,0 0 8 0,0 0-8 16,0 0 8-16,0 0-8 0,4-11 17 0,1-1-1 15,-1 0 0-15,0 0 0 0,1-3-16 0,-1-1-9 16,-4 1 1-16,5-5 0 0,-5 1 8 0,4-5 0 16,0 1 0-16,-4-1 0 0,5 1 0 0,-1-4 9 15,0-1-9-15,1 5 10 0,-1 4-10 0,5-1 0 16,-5-3 0-16,5-1 8 0,0 1-8 0,4-1-14 15,-4 5 3-15,4-1 1 0,-4 1-8 0,0 0-2 16,-1-5 0-16,1 5 0 16,0-1-11-16,0 5-2 0,-5-5-1 0,0 4 0 0,1 5 34 0,-5-1 0 15,4-4 0-15,1 9 0 0,-5-1 0 0,0 8 0 16,0-8 0-16,0 8 0 0,0 0 0 0,0 0 0 0,0 0 0 16,0 0 0-16,0 0 0 0,0 0 0 0,0 0 0 15,0 0 0-15,0 0 0 0,8 4 0 0,-3 4 0 16,-1 7 0-16,-4 1-9 0,0 3 9 0,-4-3 0 15,-1 4-9-15,1 3 9 0,4 4 0 0,-4-3 0 0,-5 3 0 16,0 0 0-16,0 0 0 0,-4 1 0 0,0 7 8 16,4-4-8-16,-4 8 0 0,0-4 0 0,0 4 0 15,-5 0 0-15,5-4-8 0,0 4 8 0,-5 4-12 16,1-4-40-16,4 4-9 0,-9-4-2 16,8-4-940-16</inkml:trace>
        </inkml:traceGroup>
        <inkml:traceGroup>
          <inkml:annotationXML>
            <emma:emma xmlns:emma="http://www.w3.org/2003/04/emma" version="1.0">
              <emma:interpretation id="{A1A8ED5D-5E7D-4F5F-BE6B-C7B74E28E46B}" emma:medium="tactile" emma:mode="ink">
                <msink:context xmlns:msink="http://schemas.microsoft.com/ink/2010/main" type="inkWord" rotatedBoundingBox="25238,5598 26867,5483 26953,6709 25324,682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-123929.849">23961 3808 576 0,'-4'-15'51'0,"4"7"-41"0,9-4-10 0,-5 4 0 15,-4-3 100-15,0-1 19 0,9-4 3 0,-5 5 1 16,5 3-12-16,-9 0-3 0,4-4 0 0,1 5 0 16,3-5-32-16,-3 4-6 0,-1 0-2 0,1 1 0 15,-5 7-10-15,4-4-2 0,0 0-1 0,-4 4 0 16,0 0-18-16,0 0-3 0,5 8-1 0,-1 3 0 16,-4-11-10-16,5 20-3 0,-1 3 0 0,-4 8 0 15,0 4-4-15,-4 8 0 0,-5 4-1 0,0 8 0 16,0 3 8-16,-8 8 1 0,-1 1 1 0,-8 3 0 15,4 0 1-15,0 0 0 0,4 1 0 0,-4-5 0 16,5-4 3-16,-1-7 1 0,5-4 0 0,0 3 0 0,0-11-17 16,4-4-3-16,0-4-1 0,1-4 0 0,3-7 31 0,1-9 5 15,-1-3 2-15,1 0 0 0,0-4-15 0,4-8-4 16,0 0 0-16,0 0 0 0,0 0-28 0,0 0-12 16,4-12 1-16,5-8 0 0,0-3 43 0,-1 0 9 15,1-9 2-15,9 1 0 0,-1-4-18 0,5 0-3 16,0-8-1-16,4-4 0 0,10 0-32 0,3 1-6 15,5-1-2-15,0 0 0 0,-5 12 2 0,5 0 0 16,0 8 0-16,0 3 0 0,-5 5 1 0,-8 3 1 16,0 4 0-16,-1 5 0 0,-12 3 7 0,0 4 8 0,-1 4-13 0,-4 3 5 15,-8 5 8-15,-1 4-10 16,-4 7 10-16,-4 0-10 0,-5-3 10 0,0 3 0 16,-8 9 0-16,-5-5-8 0,0 0 8 0,-9 4 0 0,5-3 10 15,-9 3-10-15,-1-4 15 0,-3-3-3 0,8-1-1 16,-4 4 0-16,4-7-21 0,-4 3-4 0,0-7-1 15,5-1 0 1,-1 5-90-16,0-5-19 0,5-3-3 0,-1-4-581 0,6 0-116 0</inkml:trace>
          <inkml:trace contextRef="#ctx0" brushRef="#br0" timeOffset="-123495.9714">24615 4530 1267 0,'0'0'56'0,"13"-4"12"0,9 0-55 0,0-4-13 16,4 8 0-16,1-8 0 0,-1 4 119 0,0-3 21 15,1-1 4-15,3-4 0 0,1 4-66 0,0 1-14 16,-1-5-2-16,1-4-1 0,0 1-21 0,-5-1-4 15,0 4 0-15,-4 1-1 0,0-1-15 0,-4-4-2 16,-1 1-1-16,-3-1 0 0,-6 1-9 0,1-5-8 16,0 8 9-16,-5-3-9 0,-4-1 0 0,5 1 0 15,-5-5-11-15,-5 8 11 0,5 5 44 0,-4-1 16 16,0-4 3-16,-1 0 1 0,1 5-52 0,-5-1-12 16,5 4 0-16,-5-4 0 0,0 8 0 0,-4-4 0 15,4 0 0-15,-8 4 0 0,3 4 0 0,-3 0 0 0,-1 8 0 16,-4-1 0-16,5 1 0 0,-1 4 0 0,-4 3 0 0,5 5 0 15,4 3 28-15,-1 0 4 0,6 1 0 0,-1-1 0 16,9 4-17-16,0-4-3 0,4 1-1 0,5 3 0 16,4-4-3-16,5 0-8 0,-1-3 12 0,10 3-4 15,-1-3 5-15,5-5 1 0,4 1 0 0,9-5 0 16,0 1-35-16,4-5-7 16,9 1-2-16,0 0-737 0,0 0-147 0</inkml:trace>
        </inkml:traceGroup>
      </inkml:traceGroup>
    </inkml:traceGroup>
    <inkml:traceGroup>
      <inkml:annotationXML>
        <emma:emma xmlns:emma="http://www.w3.org/2003/04/emma" version="1.0">
          <emma:interpretation id="{26135CCE-0679-4515-9199-96627A505E2A}" emma:medium="tactile" emma:mode="ink">
            <msink:context xmlns:msink="http://schemas.microsoft.com/ink/2010/main" type="paragraph" rotatedBoundingBox="4360,9578 17912,8690 18020,10335 4468,1122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A1FF1C-28BF-4B6B-BCBE-7F7EC7A5120C}" emma:medium="tactile" emma:mode="ink">
              <msink:context xmlns:msink="http://schemas.microsoft.com/ink/2010/main" type="line" rotatedBoundingBox="4360,9578 17912,8690 18020,10335 4468,11224"/>
            </emma:interpretation>
          </emma:emma>
        </inkml:annotationXML>
        <inkml:traceGroup>
          <inkml:annotationXML>
            <emma:emma xmlns:emma="http://www.w3.org/2003/04/emma" version="1.0">
              <emma:interpretation id="{0B9BAC5E-D347-4DCA-94CF-647AFD283C70}" emma:medium="tactile" emma:mode="ink">
                <msink:context xmlns:msink="http://schemas.microsoft.com/ink/2010/main" type="inkWord" rotatedBoundingBox="4376,9832 7025,9658 7116,11051 4468,1122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-121068.1443">3556 8032 691 0,'0'0'61'0,"0"0"-49"16,0 0-12-16,0 0 0 0,0 0 153 0,0 0 28 16,-4-4 6-16,-1 0 1 0,5 4-54 0,0 0-10 15,0 0-3-15,0 0 0 0,0 0-41 0,0 0-9 16,-4 12-2-16,4-5 0 0,0 9-18 0,0 0-4 0,4-1-1 0,1 5 0 16,-5-1-6-16,4 5-2 0,0-1 0 0,1 4 0 15,-5 5 0-15,4-1 0 0,-4 0 0 0,0 4 0 16,0 4-4-16,-4 4-1 0,-5 0 0 0,5 8 0 15,-5-1 7-15,4 5 0 0,-8-1 1 0,0 1 0 16,0 0-15-16,0-1-3 0,4-3-1 0,0 0 0 16,-4-5-22-16,4 1 9 0,1 0-9 0,-1-8 0 15,0-4-19-15,0-4-10 0,0-7-3 16,5-1 0-16,4-3-199 0,-4-9-40 0</inkml:trace>
          <inkml:trace contextRef="#ctx0" brushRef="#br0" timeOffset="-120746.9174">3955 8640 1555 0,'0'0'138'16,"0"0"-110"-1,0 0-28-15,5 0 0 0,3 0 110 0,1 4 17 16,0 0 3-16,0 8 1 0,0-1-54 0,-5 5-10 0,9 0-3 0,-4 7 0 16,-5-4-28-16,9 9-7 0,-8-5-1 15,4 4 0-15,-9-3 7 0,0-1 1 0,4 1 0 0,-4-1 0 16,0 0-2-16,-4 1 0 0,-5-9 0 0,4 5 0 16,5-4-3-16,-4-5-1 0,-5 1 0 0,5-4 0 15,4 0-14-15,0-8-4 0,-9 7 0 0,9-7 0 16,0 0 4-16,0 0 0 0,0 0 0 0,-4-7 0 15,4-5-16-15,0-4 9 0,4 1-9 0,0-5 8 16,5-3 19-16,-4-5 3 0,8-3 1 0,4-4 0 16,5 0-31-16,-4 0 0 0,4 0 0 0,0 0 0 15,4 0 0-15,-4 0 0 0,4 3 0 0,1 1 0 16,-5 4-85-16,4 7-17 16,5 1-3-16,-10-1-702 0,-3 9-140 0</inkml:trace>
          <inkml:trace contextRef="#ctx0" brushRef="#br0" timeOffset="-120416.9595">4697 8492 2070 0,'0'0'45'0,"0"0"10"0,0 0 1 0,0 12 3 0,-5 3-47 0,1 1-12 16,4 7 0-16,0 1 0 0,0 7 18 0,4-4 2 0,-4 4 0 0,5 1 0 16,-5-1 15-16,4 0 3 15,-8-4 1-15,4-3 0 0,8-1-11 0,-3-3-3 0,-5-5 0 0,4-3 0 16,1 0 6-16,-5-12 1 0,0 0 0 0,8 0 0 16,6 0 1-16,-1-8 1 0,-4 0 0 0,8-8 0 15,-4-3 3-15,5-1 1 0,-1-3 0 0,1 0 0 16,4-5-14-16,-5 1-4 0,1 0 0 0,-1-5 0 15,1 1-10-15,0 0-2 0,-1 0-8 0,1 0 12 16,-1 3-35 0,-4-3-7-16,5 8-2 0,-5 3-791 0,-4 9-158 0</inkml:trace>
          <inkml:trace contextRef="#ctx0" brushRef="#br0" timeOffset="-120032.9864">5210 8726 1720 0,'0'0'38'0,"9"0"8"0,4-4 2 0,0 4 0 0,0 0-39 0,0-4-9 16,1 0 0-16,-1 0 0 0,4-3 75 0,5-1 13 16,-4-4 2-16,4 0 1 0,-5 1-20 0,1-5-4 15,4 0-1-15,-9 1 0 0,0-1-31 0,-4 1-7 16,0-1 0-16,-1 0-1 0,-3 1 1 0,-1-5 1 15,1 1 0-15,-5 3 0 0,0 1-15 0,-5-5-3 16,5-3-1-16,0 3 0 0,-4 5 4 0,-1-1 1 16,1 0 0-16,4 5 0 0,-9 7-7 0,5-4-8 15,-1 4 11-15,-8 0-11 0,5 8 8 0,-10 4-8 0,0 4 0 16,-8 7 0-16,-5 5 0 0,5 3 10 16,4 8-10-16,0 0 8 0,0 8 0 0,0-4 0 0,5 4 0 0,-1 4 0 15,5-8-8-15,0 4 0 0,4-8 0 0,9 4 0 16,0-8 0-16,5 0 0 0,8-11 0 0,4 3 0 31,1 0-153-31,8-11-33 0</inkml:trace>
          <inkml:trace contextRef="#ctx0" brushRef="#br0" timeOffset="-121651.252">2806 7946 1216 0,'0'0'27'0,"0"0"5"0,0 0 2 0,0 0 0 0,0 0-34 0,0 0 0 0,0 0 0 0,0 0 0 15,0 0 83-15,0 0 9 0,0 0 3 0,0 0 0 16,0 0-31-16,0 0-5 0,0 0-2 0,0 0 0 15,0 0-5-15,0 0-2 0,0 0 0 0,0 0 0 16,0 0-9-16,0 0-1 0,0 0-1 0,0 0 0 16,0 0-11-16,0 0-3 0,0 0 0 0,0 0 0 15,9 4-13-15,-1-4-2 0,-8 0-1 0,14 0 0 16,3 4-9-16,1-4 10 0,-1 0-10 0,5 0 10 0,-4 0-10 16,8 0 0-16,-4 0 9 0,4-4-9 0,5 0 0 15,-5 4 9-15,5-8-9 0,-5 4 0 0,1 0 16 16,3 0-4-16,-3-3-1 0,-10 3 0 0,1 0 1 0,-1 0 0 15,1 0 0-15,4 0 0 0,0 0 4 0,4 0 2 16,5 4 0-16,-1-4 0 0,6 4-10 0,-1 4-8 16,0-4 12-16,4 4-12 0,1 0 8 0,-1 0-8 15,-4-4 0-15,9 4 0 0,0-4 18 0,-9 0 0 16,-4-4 0-16,4 0 0 0,0 0-18 0,5 0 0 16,-5 0 0-16,0-3 0 0,-9 3 12 0,5 0-2 15,-5-4 0-15,-4 0 0 0,0 4 4 0,-4-3 1 16,-5-1 0-16,4 4 0 0,-4-4-7 0,1 4 0 15,-10 0-8-15,5 0 12 0,-1 1-12 0,1-1 0 16,-9 4 0-16,9-4 0 0,0 4 0 0,-9 0 0 16,0 0-8-16,0 0 8 15,0 0-121-15,4 4-18 0,5 0-3 0,4-1-537 0,-13-3-107 16</inkml:trace>
        </inkml:traceGroup>
        <inkml:traceGroup>
          <inkml:annotationXML>
            <emma:emma xmlns:emma="http://www.w3.org/2003/04/emma" version="1.0">
              <emma:interpretation id="{55C68AEE-C357-463D-9054-989D2F594B97}" emma:medium="tactile" emma:mode="ink">
                <msink:context xmlns:msink="http://schemas.microsoft.com/ink/2010/main" type="inkWord" rotatedBoundingBox="9926,9948 10580,9905 10623,10564 9969,1060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-118915.0378">8812 8059 1594 0,'0'0'35'0,"0"0"7"0,4-12 2 0,-4 1 1 16,5-1-36-16,-5 0-9 0,0 4 0 0,0 8 0 0,0 0 63 16,-5-7 10-16,1 3 3 0,-5 0 0 0,5 0-52 0,-9 4-11 15,-1 0-1-15,-3 8-1 0,-5 0 1 0,-4 7 0 16,4-3 0-16,-9 11 0 0,0 1-12 0,1 7 0 16,-1 4 9-16,0 4-9 0,5 0 17 0,0 8-1 15,4-4 0-15,4 3 0 0,1-3 8 0,3 0 2 16,6-8 0-16,-1 4 0 0,9-11-7 0,0 3-2 15,0-8 0-15,4-3 0 0,5-1-8 0,0-7-1 16,4 0-8-16,0-8 12 0,5-1-4 0,-1-6 0 16,14-1-8-16,4-8 12 0,-4 4-4 0,8-7-8 15,1-5 11-15,8 1-11 0,-4-5 25 0,0 5-1 16,-5-9-1-16,-4 1 0 0,-4-4 1 0,0 4 0 16,-5-5 0-16,-4-7 0 0,-5 4 9 0,-3-4 3 0,-6 4 0 0,1-4 0 15,-9 8-12-15,0-4-1 16,-4 8-1-16,-5-1 0 0,-4 5-6 0,4 3-2 0,-8 5 0 0,-1 3 0 15,0 4-2-15,-4 0 0 0,-4 8 0 0,0 4 0 32,0 0-44-32,-1 4-10 0,-4 4-2 0,1-1-735 0,3 5-147 0</inkml:trace>
        </inkml:traceGroup>
        <inkml:traceGroup>
          <inkml:annotationXML>
            <emma:emma xmlns:emma="http://www.w3.org/2003/04/emma" version="1.0">
              <emma:interpretation id="{59442E73-8FE7-4D89-9141-BE85A1637049}" emma:medium="tactile" emma:mode="ink">
                <msink:context xmlns:msink="http://schemas.microsoft.com/ink/2010/main" type="inkWord" rotatedBoundingBox="10725,9848 11356,9806 11400,10477 10769,10518"/>
              </emma:interpretation>
              <emma:one-of disjunction-type="recognition" id="oneOf18">
                <emma:interpretation id="interp22" emma:lang="" emma:confidence="1">
                  <emma:literal>r</emma:literal>
                </emma:interpretation>
                <emma:interpretation id="interp23" emma:lang="" emma:confidence="0">
                  <emma:literal>8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V</emma:literal>
                </emma:interpretation>
                <emma:interpretation id="interp26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4.17597E7">9204 8162 345 0,'0'0'31'0,"0"0"-31"16,0 0 0-16,0 0 0 0,0 0 64 0,0 0 6 16,0 0 2-16,0 0 0 0,0 0-41 0,0 0-8 15,0 0-2-15,0 0 0 0,0 0-9 0,0 0-1 16,-9-7-1-16,1 3 0 0,8 4 22 0,0 0 4 16,-9-8 0-16,9 8 1 0,-9-4 11 0,9 4 1 15,0-8 1-15,0 8 0 0,-4-8-14 0,4 8-4 16,0-7 0-16,0-1 0 0,0 0-32 0,0 4 0 15,4-4 0-15,1-3 0 0,-1 7 0 0,-4 4 0 16,0 0 0-16,0-4 0 0,4-4 26 0,-4 8-2 0,5-8 0 0,-1 4 0 16,-4 4-4-16,0 0 0 0,0-8-1 0,0 8 0 15,0 0 9-15,0 0 1 0,0 0 1 0,0 0 0 16,0 0-13-16,0 0-2 0,0 0-1 0,0 0 0 16,0 0-14-16,0 0 0 0,0 0 8 0,0 0-8 15,0 0 9-15,9 8-1 0,-9-8 0 0,9 12 0 16,-9-12 8-16,4 8 2 0,5 3 0 0,-9 1 0 15,0 0-5-15,4 0-1 0,-4-1 0 0,9 5 0 16,-9-1-1-16,4 5-1 0,1-4 0 0,-1 3 0 16,0 1 5-16,5-1 1 0,-4 1 0 0,-1-5 0 15,5 5-16-15,-5-1 11 0,5-3-11 0,-5-1 10 16,-4 5-10-16,5-8 8 0,-1 3-8 0,-4-3 8 16,0-4-8-16,0-8 0 0,0 0 0 0,0 7 8 15,0-7 0-15,0 0 0 0,0 0 0 0,5 12 0 16,-5-12 0-16,0 0-8 0,0 0 12 0,0 0-4 0,4 8 2 15,-4-8 0-15,0 0 0 0,0 0 0 0,9 8-10 0,-9-8 10 16,0 0-10-16,0 0 10 0,0 0-1 0,4 11 0 16,-4-11 0-16,4 12 0 0,1-4-1 0,-10 4 0 15,5-5 0-15,-4 5 0 0,4-4-8 0,-4 0 0 16,4-8 0-16,-5 11 8 0,1-3-8 0,0 0 0 16,-1 0 0-16,5-8 0 0,0 0 8 0,0 0-8 15,-4 4 8-15,4-4-8 0,0 0 8 0,0 0-8 16,0 0 8-16,0 0-8 0,0 0 8 0,0 0-8 15,0 0 0-15,0 0 8 0,0 0-8 0,0 0 12 0,0 0-12 16,0 0 12-16,0 0-12 0,-5-8 0 0,1 0 9 16,4 8-9-16,0-8 8 0,0-3-8 0,-4-1 8 0,-1 0-8 15,5 4 0-15,0-3 8 0,0-1-8 0,0 0 0 16,0 1 0-16,0-1 0 0,0 4 0 0,-4-4 0 16,4 5 0-16,0-1 0 0,0 0 0 0,0 4 0 15,4-4 0-15,-4-3 0 0,0 3 0 0,5 0 0 16,-1-4 0-16,0 1 0 0,1-1 0 0,-1-4 0 15,1 5 0-15,3-1 0 0,-3-4 0 0,3 1 0 16,1-1 0-16,-4 1 0 0,3-1 0 0,6 0 0 16,-6 1 0-16,5 3 0 0,1-4 0 0,3 1-8 15,-4-1 8-15,5-3 0 0,-1 3 0 0,1 1-8 16,-5-5 8-16,5 1 0 0,-1 3 0 0,1 0 0 16,-1 1 0-16,1-1 0 0,-1 1 0 0,1-1 0 15,0 0-19-15,-1 5 2 0,5-1 0 0,-4 0 0 16,-5 4-4-16,0 5-1 0,0-5 0 0,-4 8 0 15,0 0-23-15,-1 0-5 0,6 0-1 0,-6 0-465 16,-8 0-92-16</inkml:trace>
        </inkml:traceGroup>
        <inkml:traceGroup>
          <inkml:annotationXML>
            <emma:emma xmlns:emma="http://www.w3.org/2003/04/emma" version="1.0">
              <emma:interpretation id="{F38C94DA-EE64-4EB8-ACAA-0805E0A482D9}" emma:medium="tactile" emma:mode="ink">
                <msink:context xmlns:msink="http://schemas.microsoft.com/ink/2010/main" type="inkWord" rotatedBoundingBox="13951,8949 17912,8690 18018,10310 14057,1057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-117330.5536">12831 7482 1497 0,'8'-4'32'0,"1"-4"8"0,-9 0 0 0,5-3 4 0,-1 3-36 0,-4-4-8 16,0 1 0-16,0 3 0 0,4 0 64 0,-4 0 12 16,0 0 1-16,0 1 1 0,0 7-29 0,0-4-5 15,0 4-2-15,0 0 0 0,0 0-27 0,0 0-6 16,0 0-1-16,0 0 0 0,0 0 20 0,0 0 4 15,0 0 1-15,5 11 0 0,-5 9 3 0,0 7 0 16,0-3 0-16,-9 11 0 0,5 4 8 0,-10 11 3 0,1-3 0 16,0 12 0-16,-9-1 6 0,0 5 2 0,0-5 0 0,0 0 0 15,-4-3-9-15,4 0-2 0,0-1 0 0,5-15 0 16,-1-4-20-16,1 4-5 0,3-4-1 0,1 1 0 16,0-1-10-16,0-8-8 0,0 0 9 0,4 4-9 15,-4-7 0-15,4-1 0 0,0-7-11 0,5-1 11 16,-5-3-156-16,5-4-24 15,-1 0-5-15,5-8-869 0</inkml:trace>
          <inkml:trace contextRef="#ctx0" brushRef="#br0" timeOffset="-117079.7751">12563 7416 1825 0,'0'0'40'0,"4"-8"8"0,5 0 1 0,0 0 3 0,0-3-41 0,4-1-11 16,5 4 0-16,-1-8 0 0,9 5 64 0,1-9 12 16,3 5 1-16,6-5 1 0,7 1-32 0,1-1-6 15,5-3-2-15,3-1 0 0,1 1-9 0,4-4-1 16,4 3-1-16,1 1 0 0,-10 3-11 0,5 5-3 16,0-1 0-16,-4 4 0 0,-5 5-13 0,-4-5 0 15,-4 8-12-15,-1 4 12 16,-8 0-40-16,0 4-2 0,-9-4 0 0,-5 12 0 15,1-1-142-15,-10 1-29 0</inkml:trace>
          <inkml:trace contextRef="#ctx0" brushRef="#br0" timeOffset="-116901.1888">12743 7833 1094 0,'0'0'97'0,"0"0"-77"0,0 0-20 0,0 0 0 15,0 0 177-15,4 8 32 0,10 3 7 0,-1-3 0 16,4-4-107-16,5 4-21 0,0-8-5 0,9 0-1 16,0 0-42-16,8-4-8 0,-4 0-1 0,9 0-1 15,0 4-80-15,0-8-16 0,8 4-3 0</inkml:trace>
          <inkml:trace contextRef="#ctx0" brushRef="#br0" timeOffset="-116408.9017">14195 7903 1094 0,'22'-4'48'0,"-22"4"11"0,0 0-47 0,0 0-12 16,0-8 0-16,0 8 0 0,0 0 241 0,0 0 47 15,0 0 8-15,0 0 3 0,0-11-184 0,0 3-37 16,0 8-7-16,0-8-2 0,0 8-51 0,0-8-10 15,0 0-8-15,0 8 9 0,0-7 5 0,0 7 1 0,0 0 0 16,0 0 0-16,-4-8 1 0,-1 0 1 0,1 4 0 0,-5 0 0 16,0 4-5-16,1 0-2 0,-10 0 0 0,1 4 0 15,-1 0-10-15,-4 4 0 0,0 0 0 0,-4 3 0 16,-5 1 0-16,0 8 0 0,-8 3 0 0,-1 4 0 16,1 4 0-16,-1 1 0 0,1-1-9 0,4 4 9 15,0 4-11-15,4-4 2 0,0-4 0 0,9 4 0 16,0-3 1-16,5-9 0 0,8 4 0 0,-4-7 0 15,13-5 8-15,0-3 0 0,0-4 0 0,0-8 0 16,9 4-10-16,8-8 10 0,1 0-12 0,8-4 12 16,-4-4-32-16,13-3 0 0,-4-5 0 15,4-3 0-15,4-4 32 0,-3-1-8 0,3-3 8 0,-4 0 0 16,-9 0 0-16,10-4 12 0,3 0-1 0,5-4-1 16,-9 3 4-16,-4-3 1 0,-1 8 0 0,-3 0 0 0,-5 4 15 0,-5 3 3 15,1 9 1-15,-9 7 0 0,-1 0-4 0,-8 8-1 16,0 0 0-16,0 0 0 0,5 16-20 0,-5 7-9 15,0 1 8-15,-5 3-8 0,1 0 9 0,-5 0-9 16,5 5 10-16,-5 3-10 16,5-4-20-16,-5 0-9 0,0 0-3 0,5 1-754 15,-5-1-151-15</inkml:trace>
          <inkml:trace contextRef="#ctx0" brushRef="#br0" timeOffset="-116081.9881">14805 7006 1497 0,'9'-15'133'0,"-5"7"-106"0,1-8-27 0,3 1 0 15,1-1 82-15,4 0 11 0,-4 1 3 0,4-1 0 16,0 4 20-16,1 1 5 0,-1 3 1 0,0 0 0 15,-4 4-44-15,-1 4-9 0,1 4-1 0,0 4-1 16,-5 4-26-16,1 3-5 0,-1 5 0 0,-4 7-1 16,0 8-5-16,0 4-1 0,-4 0 0 0,-1 8 0 15,1 0 5-15,0 0 1 0,-1-1 0 0,-4 5 0 0,1 0-35 0,-6 3 0 16,6 9 0-16,-5-1 0 0,-1 1 15 16,6-1-4-16,-1 0-1 0,-4 5 0 0,-1-9-10 0,6-3 0 15,-5 3 0-15,-1-7 8 0,-3 0-26 0,4-5-6 16,4-3 0-16,-4-4-828 15,4 0-164-15</inkml:trace>
          <inkml:trace contextRef="#ctx0" brushRef="#br0" timeOffset="-115498.9598">15625 7591 1267 0,'0'0'56'0,"9"-12"12"0,0 5-55 0,0-1-13 0,-1 0 0 0,1 0 0 16,4 4 105-16,-4-3 19 0,-4-5 3 0,-1 4 1 16,5 4-56-16,-9 4-10 0,0-12-2 0,0 5-1 15,0-5-43-15,0 12-16 0,0 0 11 0,-9-8-11 0,-4 0 57 0,0 8 6 16,4 0 1-16,-9 0 0 0,1 8-64 0,-1 0 0 16,-4 4-9-16,0-1 0 0,0 9 9 0,-4-1 12 15,0 9-2-15,4-1-1 0,4-4-9 0,1 5 0 16,-5-1 0-16,9 4 0 0,4-4 0 0,4 5 0 15,5-9 0-15,-4 4 0 0,4 1 8 0,4-5 0 16,5 0 0-16,0 5 0 0,4-9-8 0,5 5 8 16,-1-5-8-16,1 1 8 0,4-1 9 0,0-3 2 15,-5 3 0-15,1 1 0 0,-5-5 11 0,0 5 2 16,-8-1 1-16,-5 1 0 0,0-5 25 0,-5 9 5 16,-4-5 1-16,-8 1 0 0,-1 3 0 0,-4-3 0 15,-4-1 0-15,0-3 0 0,-1-1-52 0,-3 1-12 16,-1 0 0-16,-4-1 0 0,0-3 29 0,0 0 3 15,4-1 1-15,0 5 0 16,1-4-124-16,-6-5-25 0,1 1-4 0,-9 0-2 0</inkml:trace>
          <inkml:trace contextRef="#ctx0" brushRef="#br0" timeOffset="-113944.7983">15998 7969 900 0,'0'0'40'0,"0"0"8"15,0 0-39-15,0 0-9 0,0 0 0 0,0 0 0 0,0 0 104 0,0 0 20 16,0 0 3-16,0 0 1 0,0 0-51 0,0 0-9 15,0 0-3-15,0 0 0 16,18-4-17-16,4-3-4 0,-5-1-1 0,5 4 0 0,5-4-12 0,-1 4-3 16,0-4 0-16,5 1 0 0,-5-1 3 0,-4-4 0 15,5 4 0-15,-6-3 0 0,-3 3-31 0,-5-4 0 16,5 0 0-16,-5-3 0 0,0 3 32 0,0 1 4 16,-4-5 1-16,0 4 0 0,-5 4-8 0,1-3-1 15,-5-5-1-15,4 4 0 0,-4 5 3 0,-4-5 1 16,-1 4 0-16,1-4 0 0,-1 5-17 0,1-5-3 15,-5 4-1-15,5 4 0 0,-5 0-10 0,0 0 0 16,1 4 0-16,-1 0 0 0,0 4 0 0,0 4 0 16,-8 0 0-16,3 4 0 0,-3-5 0 0,-5 9 0 15,0 4 0-15,-4 3 0 0,4 4 0 0,0 4 0 16,-9 4 14-16,14 4-4 0,-1 0 1 0,9 0 0 16,1 0 0-16,-1 0 0 0,4 0 9 0,1 0 1 0,-5-7 1 15,0 3 0-15,14-8-22 0,-1 4-10 0,5-7 1 16,9-1 0-1,-1 0-25-15,1-3-5 0,8-1-1 0,5 1-660 0,-1-4-132 0</inkml:trace>
        </inkml:traceGroup>
      </inkml:traceGroup>
    </inkml:traceGroup>
    <inkml:traceGroup>
      <inkml:annotationXML>
        <emma:emma xmlns:emma="http://www.w3.org/2003/04/emma" version="1.0">
          <emma:interpretation id="{A222F2C8-AC0F-48C8-BDE3-495B29C14E04}" emma:medium="tactile" emma:mode="ink">
            <msink:context xmlns:msink="http://schemas.microsoft.com/ink/2010/main" type="paragraph" rotatedBoundingBox="1358,12495 30575,11203 30689,13794 1472,15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CEA8D0-1A23-4382-BEE3-50A2176F825A}" emma:medium="tactile" emma:mode="ink">
              <msink:context xmlns:msink="http://schemas.microsoft.com/ink/2010/main" type="inkBullet" rotatedBoundingBox="1395,13339 2114,13307 2191,15053 1472,15085"/>
            </emma:interpretation>
          </emma:emma>
        </inkml:annotationXML>
        <inkml:trace contextRef="#ctx0" brushRef="#br0" timeOffset="104000.269">307 11836 345 0,'0'0'15'0,"0"0"4"0,0 0-19 0,0 0 0 0,0 0 0 0,0 0 0 15,0 0 104-15,0 0 18 0,0 0 3 0,0 0 1 16,0 0-60-16,0 0-12 0,0-8-2 0,-5-4-1 16,5 12-11-16,-4-7-3 0,0 3 0 0,4 4 0 15,0 0-12-15,-9-8-2 0,5 8-1 0,4 0 0 16,0 0 2-16,0 0 1 0,0 0 0 0,0 0 0 16,-9-4-9-16,9 4-1 0,0 0-1 0,0 0 0 15,0 0-5-15,0 0-1 0,-5-4 0 0,5 4 0 0,0 0 2 0,0 0 0 16,0 0 0-16,0 0 0 0,-8 4 11 0,-1 0 3 15,9 4 0-15,-13 0 0 0,8-1-2 0,-4 9 0 16,1-4 0-16,-1 7 0 0,-4 5 2 0,4 7 0 16,0 0 0-16,0 8 0 0,-4 0 0 0,0 4 1 15,4 4 0-15,-8 3 0 0,4 1-8 0,-5 0-1 16,5-1-1-16,0 1 0 0,-9 0-3 0,13-4-1 16,-13-1 0-16,13-3 0 0,-13 0-1 0,14-4 0 15,-1 0 0-15,4 0 0 0,-8-4-10 0,5-4 0 16,-1 1 9-16,9-5-9 0,0-4 8 0,-9 1-8 15,5-5 8-15,4 1-8 0,0-9 10 0,-9-3-2 16,9 4-8-16,0-12 12 0,0 0 7 0,0 0 1 0,0 0 0 16,0 0 0-16,0 0 6 0,0 0 2 0,0 0 0 0,0 0 0 15,-5-16-12-15,1 1-1 0,4-5-1 0,0 1 0 16,-4-9-3-16,4-3-1 0,4-4 0 0,0 4 0 16,1-4-1-16,4-4 0 0,-9 4 0 0,4-8 0 15,5 4 3-15,-5-4 0 0,5 0 0 0,0 0 0 16,-1 0-12-16,-3 0-17 0,-1-3 4 0,5-1 1 15,-5 0 12-15,5-4 0 0,4-3 0 0,-8 7 0 16,-1-4 0-16,9 1-9 0,0 3 9 0,1 0-8 16,3 0 8-16,-4 8-10 0,5-4 10 0,-1 8-10 15,5-4 10-15,-4 4-10 0,8 4 10 0,-8 4-10 16,-1-5 10-16,1 9 0 0,4-4-9 0,-5 3 9 16,-3 1 0-16,-1 7 0 0,0-3 0 0,4 7 0 15,-8 4 0-15,-4-3 0 0,3 7-9 0,-8 4 9 0,9 0 0 16,-9 0 0-16,0 0 0 0,0 0 0 0,4 4 0 0,1-1 0 15,-5-3 0-15,4 8 0 0,1 4 0 16,-1 0 0-16,0 3 0 0,-4 1 0 0,5-1-10 0,-5 5 10 16,4-1-8-16,5 1 8 0,-9 3-10 0,4 5 10 15,1-5-12-15,-1 0 12 0,14 5 0 0,-10-1 12 16,1 0 0-16,4 8 0 0,1 1-12 0,-6 6 0 16,1 5 8-16,4 0-8 0,-8 4 16 0,3 11 0 15,1 4 0-15,0 1 0 0,4 7 3 0,-4-4 1 16,-5 0 0-16,5 0 0 0,0 1 2 0,-9-5 1 15,4 0 0-15,1-7 0 0,-1-1-6 0,5-3-1 16,-5-5 0-16,-4-11 0 0,5 0-8 0,-5-3-8 0,0-5 12 16,0-4-12-16,-5-7 12 0,5-5-12 0,0 1 12 15,0-8-12-15,-4 3-10 0,-1-3-9 0,1-4-1 0,4-4-1 32,-9 0-153-32,5-4-30 0,-36-12-7 0,18-3-1 0</inkml:trace>
        <inkml:trace contextRef="#ctx0" brushRef="#br0" timeOffset="104597.3655">123 12530 824 0,'0'0'36'0,"0"0"8"0,0 0-35 0,0 0-9 15,0 0 0-15,0 0 0 0,0 0 33 0,0 0 5 0,0 0 1 0,0 0 0 16,0 0 9-16,-5-8 1 0,1 4 1 0,-5-3 0 16,5-5-10-16,4 4-3 0,-9 0 0 15,4 1 0-15,1-1-13 0,0 4-2 0,-1-4-1 0,1 0 0 16,4 4 7-16,-9-3 0 0,9 7 1 0,0 0 0 16,0-8 1-16,0 8 0 0,-4-4 0 0,4 4 0 15,0 0-22-15,0 0-8 0,-9 0 0 0,9 0 0 16,0 0 0-16,0 0 0 0,0 0 0 0,-4 0 0 15,-1 4 9-15,1 0-9 0,-5-4 8 0,9 4-8 16,0-4 13-16,0 0-2 0,0 0-1 0,-9 3 0 16,0 1 3-16,9-4 1 0,0 0 0 0,0 0 0 15,0 0 2-15,0 0 1 0,0 0 0 0,0 0 0 16,0 0-1-16,0 0 0 0,0-11 0 0,0 11 0 16,0 0-16-16,0 0 0 0,0 0 0 0,18-4 0 15,-14 0 21-15,10 0 4 0,-1 4 1 0,0 0 0 16,-4 0 14-16,4 0 4 0,4 0 0 0,5 0 0 15,-9 0-16-15,18 0-4 0,0-8 0 0,-9 4 0 0,9 0-13 16,4-7-3-16,4 3-8 0,5-8 12 16,9 1-92-16,-9 3-18 0,4-8-4 15</inkml:trace>
      </inkml:traceGroup>
      <inkml:traceGroup>
        <inkml:annotationXML>
          <emma:emma xmlns:emma="http://www.w3.org/2003/04/emma" version="1.0">
            <emma:interpretation id="{75D5E1AD-8A27-4B2D-975B-0C621F9AFD8E}" emma:medium="tactile" emma:mode="ink">
              <msink:context xmlns:msink="http://schemas.microsoft.com/ink/2010/main" type="line" rotatedBoundingBox="4240,12367 30575,11203 30663,13205 4328,14369"/>
            </emma:interpretation>
          </emma:emma>
        </inkml:annotationXML>
        <inkml:traceGroup>
          <inkml:annotationXML>
            <emma:emma xmlns:emma="http://www.w3.org/2003/04/emma" version="1.0">
              <emma:interpretation id="{EA38494F-16CE-4040-A462-8B293A5E1FC3}" emma:medium="tactile" emma:mode="ink">
                <msink:context xmlns:msink="http://schemas.microsoft.com/ink/2010/main" type="inkWord" rotatedBoundingBox="4240,12367 10509,12090 10595,14040 4326,14317">
                  <msink:destinationLink direction="with" ref="{3D2FD86A-A350-4E77-8304-D8F7BDE59C42}"/>
                </msink:context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6563.529">3948 11926 1364 0,'-9'-8'30'0,"5"4"6"0,13 0 2 0,-9 0 0 0,-5-4-30 0,1 4-8 0,4 4 0 0,0 0 0 0,0 0 67 15,0 0 12-15,0 0 2 0,0 0 1 0,0 0-32 0,0 0-6 16,0 0-2-16,9 12 0 0,-9 4-13 0,9 3-2 16,-5 5-1-16,-4-1 0 0,-9 0 6 0,5 5 2 15,13-1 0-15,-9 4 0 0,-5-3 3 0,5-1 1 16,5 0 0-16,-1-3 0 0,0-1-22 0,1 0-5 15,-5-7-1-15,0 0 0 0,9-1-22 0,-5-7-5 16,-4-8-1-16</inkml:trace>
          <inkml:trace contextRef="#ctx0" brushRef="#br0" timeOffset="106732.5226">3961 11282 2311 0,'0'0'102'0,"5"-8"22"0,-5 8-100 0,0 0-24 0,0 0 0 0,0 0 0 31,9-4-60-31,-1-3-16 0,-8 7-4 0,14 0-867 0</inkml:trace>
          <inkml:trace contextRef="#ctx0" brushRef="#br0" timeOffset="107081.8219">4365 11403 864 0,'-13'-4'76'0,"9"0"-60"16,4 4-16-16,0 0 0 0,-5 0 193 0,5 0 36 16,5-8 7-16,3 1 2 0,5 3-174 0,5-4-34 15,-5 0-7-15,18 0-2 0,8 1 6 0,-4-1 1 16,-4-8 0-16,9 4 0 0,8-7 9 0,5 3 3 0,-1-3 0 16,1-1 0-16,4 1-4 0,4 3 0 15,5 1 0-15,-4-1 0 0,-1 0-18 0,0 1-4 0,5-1-1 0,-4 1 0 16,-5 3-13-16,-9-4 9 0,0 5-9 15,0 3 8-15,-8-4-8 0,-5 0 0 0,0 1-10 0,-4 3 10 32,-5 0-64-32,-8 0-6 0,-1 1-2 0,-4 3-840 0</inkml:trace>
          <inkml:trace contextRef="#ctx0" brushRef="#br0" timeOffset="106114.2154">2751 12351 288 0,'0'0'12'0,"0"0"4"0,4-4-16 0,-4-4 0 0,4-4 0 0,1 5 0 16,-1-1 178-16,5-4 33 0,0 0 6 0,8-7 2 16,-8-1-141-16,9 1-28 0,-1-5-6 0,1 1 0 15,4 0-4-15,-1-9 0 0,1 1 0 0,0 0 0 16,0 0-12-16,0-4-2 0,0 0-1 0,0 0 0 16,0-1 4-16,0 5 1 0,-4-4 0 0,3-4 0 15,6 4 2-15,-5-8 0 0,-9 0 0 0,4 0 0 16,5-3-5-16,-4-1-1 0,-1 0 0 0,1 0 0 15,0-4-6-15,3 5 0 0,-3-5-1 0,0 8 0 16,-10 0-11-16,6-4-8 0,-6 4 12 0,1 1-12 16,0 3 9-16,-5 0-9 0,1 0 0 0,-1 3 9 0,-4-3-1 15,0 4 0-15,0 0 0 0,-4 8 0 0,-1-4-8 16,1 0 0-16,-5 3 9 0,0 9-9 0,1-1 0 0,-1 1 0 16,0 3 0-16,0 5 0 0,-4-1 0 0,0 0 0 15,0 4 0-15,0 1-12 0,-1-5 12 0,1 8-8 16,4 0 8-16,1-4-8 0,-1 4 8 0,0-3-12 15,0 7 12-15,1-4-12 0,-1 4 12 0,9 0 0 16,-5-4-9-16,5 4 9 0,0 0 0 0,0 0-11 16,-8 4 11-16,8-4-8 0,0 0 8 0,0 0 0 15,-5 7-9-15,1 1 9 0,-5 4 0 0,9 0 0 16,0-1-9-16,-4 5 9 0,4 3 0 0,-5 1 0 16,-3 3-8-16,3 5 8 0,-4 3 0 0,1 0 0 0,3 12 8 15,-4-4-8-15,-4 12 23 0,5-5-2 0,3 13 0 0,-4-1 0 16,5 1-1-16,-5 7 0 0,5 0 0 0,-1 9 0 15,10-1 13-15,-5 4 3 0,4 0 0 0,5 0 0 16,4-4 4-16,5-4 0 0,8 0 1 0,-4-7 0 16,0-5-12-16,0 1-2 0,-9-5-1 0,9-7 0 15,-5 0-14-15,1-4-2 0,-5-12-1 0,-4 0 0 16,4-4-9-16,-4-3 0 0,-5-9-12 0,9-3 12 31,-4-4-70-31,4 0-6 0,1-12-2 0,3 0 0 0,1-8-100 16,-1-3-20-16,5-5-4 0</inkml:trace>
          <inkml:trace contextRef="#ctx0" brushRef="#br0" timeOffset="107501.1023">4970 10569 1785 0,'18'-4'159'0,"-5"-4"-127"16,-8 4-32-16,3 0 0 0,14 0 12 0,-9 0-4 16,-4 4-8-16,0 4 12 0,0 4 35 0,4 0 6 15,0 7 2-15,-4 1 0 0,-9 7-24 0,0 9-5 16,9 3-1-16,-5 4 0 0,-8 7-9 0,-5 9-1 15,0 3-1-15,-4 5 0 0,4 3 8 0,-4 4 2 16,-9 4 0-16,0 4 0 0,9 4 1 0,-5-4 1 16,-4 0 0-16,1-4 0 0,3 1-10 0,5-1-3 15,0-4 0-15,0 0 0 0,-5 4-13 0,9-8 0 16,5-3 8-16,-1-1-8 16,-8-3-104-16,4-9-23 0,9-7-5 0,0-4-794 0</inkml:trace>
          <inkml:trace contextRef="#ctx0" brushRef="#br0" timeOffset="107795.2201">5646 12004 1969 0,'0'0'43'0,"0"0"9"0,9-12 1 0,-5 4 3 0,5 0-44 0,0 1-12 0,4-1 0 0,5 0 0 16,3-4 0-16,6 1 0 0,4-5 0 0,-1 0 0 16,-3-3 0-16,-1-5 0 0,0 5-9 0,1-1 9 15,-1 1-16-15,-4-1 0 0,-5-3 0 0,1 4 0 16,-5-1 16-16,0 1-10 0,-4-5 10 0,0 5-8 0,-5-1 8 16,1 1 16-16,-5-5-4 0,4 5-1 0,-4-5 5 0,-4 5 2 15,4-1 0-15,-5 1 0 0,-4 3-7 0,1 1-2 16,-1-1 0-16,-4 4 0 0,0 1-9 0,-5 3 12 15,5 0-12-15,-5 8 12 0,5-4-12 0,-4 4 0 16,3 8 0-16,-3 0 0 0,-1 0 0 0,1 7 0 16,-5 5 9-16,4 3-9 0,1 4 13 0,-1 1-1 15,-4 3-1-15,5 4 0 0,3 0 9 0,1 4 1 16,5-4 1-16,-1 4 0 0,4-4 6 0,5 0 2 16,-4 0 0-16,8 4 0 0,1 8-15 0,4-4-3 15,-1 0-1-15,5-4 0 0,-4-8-11 0,9 4 0 16,-5-3-10-16,0-5 10 15,0-4-152-15,5-7-24 0</inkml:trace>
          <inkml:trace contextRef="#ctx0" brushRef="#br0" timeOffset="108151.9758">6414 11586 2127 0,'0'0'94'16,"0"0"20"-16,0 0-91 0,0 0-23 0,0 0 0 0,0 0 0 16,0 0 32-16,4 16 3 0,5 0 0 0,-5-1 0 15,5 5-35-15,4-1 0 0,-4 1 0 0,4 3 0 0,-4 4 0 0,4 1 0 16,0 3 0-16,1 4 0 0,-6-4-14 0,-3 0-3 16,4 4-1-16,-5-3 0 0,-4-1 18 0,4-4 0 15,-8-3 0-15,8-1 0 0,1-7 20 0,-5-5 7 0,-9 1 1 0,5 0 1 16,4-12 6-16,0 0 1 15,-5 4 0-15,-4-4 0 0,9 0 7 0,-4-8 1 16,-5 0 1-16,5-8 0 0,-1 1-5 0,1-5 0 16,4-7-1-16,0 4 0 0,0-9-31 0,9-3-8 15,-5 0 0-15,14-8 0 0,-1 0 0 0,5-3 0 16,0-1 0-16,9 0 0 0,4-4-15 0,0 4-4 16,0 1-1-16,5 3 0 15,4 0-95-15,-1 4-19 0,1 4-4 0,0 7-562 16,0-3-113-16</inkml:trace>
          <inkml:trace contextRef="#ctx0" brushRef="#br0" timeOffset="109084.723">7835 11579 979 0,'0'0'87'0,"-4"-4"-70"15,0-4-17-15,-1 4 0 0,1-4 67 0,4 0 9 16,-5 4 3-16,1-3 0 0,0-1-9 0,-1 0-2 16,-3 0 0-16,-1 0 0 0,0 5-38 0,0-1-8 15,-4 0-2-15,4 8 0 0,-4 0-9 0,0-1-3 16,-5 1 0-16,5 8 0 0,-9 4 16 0,5-1 2 16,-5 5 1-16,4 7 0 0,-4 4 8 0,0 4 1 15,-4-3 1-15,9 3 0 0,-5 0-9 0,8 0-3 16,-3 0 0-16,4-4 0 0,4-4 2 0,0-3 0 0,0-9 0 0,5 5 0 15,0-8-27-15,4-12-14 0,0 0 2 16,0 0 0-16,13-8 12 0,0-4 16 16,4-7-3-16,5-5-1 0,0 1-25 0,0-4-6 0,5-1-1 0,-1-7 0 15,0 0 20-15,1 0 0 0,3 0 0 0,-3 0 0 16,3 0 16-16,-3 3 0 0,-1 5 0 0,0 4 0 16,-4 7 11-16,0 4 2 0,-9 1 1 0,5 11 0 15,-9 4-10-15,-1 3-3 0,1 5 0 0,0 4 0 16,0 7-9-16,-5 1-8 0,5 3 9 0,0 4-9 15,-1-4 8-15,6 1-8 0,-1 3 0 0,0-8 0 16,0 1 16-16,0-5-4 0,0 1 0 0,9-9 0 16,0-3-12-16,0 0-10 0,0-8 2 0,4-4 0 15,1 0 8-15,-1 0 0 0,5-4 0 0,-5 1 0 16,5-5 16-16,0-4 0 0,-1 5-1 0,1-9 0 16,0 5 7-16,-1-5 2 0,1-3 0 0,4-1 0 15,-4-3-8-15,0 0-2 0,-5-8 0 0,5 3 0 0,4-3-14 16,-4 0 11-16,-5-4-11 0,-4-4 10 0,0 4 2 15,0-8 0-15,0 1 0 0,-5-5 0 0,-4 4-28 0,0-7-6 16,5 3-1-16,-9-8 0 0,0-7-1 0,-1 4 0 16,1-5 0-16,0 5 0 0,-5 0 16 0,1 3 8 15,-1 1-10-15,0 7 10 0,1 0 0 0,-5 4 0 16,4 8-8-16,-4 0 8 0,0 8 0 0,5 4 0 16,-5 0 0-16,0 3-9 0,0 1 9 0,0 3 0 15,-5 9 0-15,5-1 8 0,-4 4-8 0,4 8 0 16,0 0 0-16,-9 8-8 0,-4 4 8 0,0 3-10 15,-5 5 10-15,1 7-10 0,-1 0 10 0,-4 8 0 16,-4 4-9-16,4 0 9 0,-4 8 0 0,-1 0 0 0,1 8 10 16,4 3-10-16,-4 5 16 0,8 3-4 0,1 0-1 0,3 0 0 15,6 1 3-15,-1-1 1 0,4 0 0 0,5 1 0 16,0 3 12-16,5-4 2 0,-1 0 1 0,9 1 0 16,5-1-30-16,4 0 8 0,-5-3-8 0,5-1 0 15,5-7 0-15,-1-5 0 0,5-3 0 0,-5 0 0 31,5-4-125-31,-1-4-28 0,1-4-6 0</inkml:trace>
        </inkml:traceGroup>
        <inkml:traceGroup>
          <inkml:annotationXML>
            <emma:emma xmlns:emma="http://www.w3.org/2003/04/emma" version="1.0">
              <emma:interpretation id="{8920D208-030D-4479-BE2D-5A98B05F9727}" emma:medium="tactile" emma:mode="ink">
                <msink:context xmlns:msink="http://schemas.microsoft.com/ink/2010/main" type="inkWord" rotatedBoundingBox="12825,12370 13768,12328 13825,13612 12882,1365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5448.2667">11323 11196 230 0,'0'-4'20'0,"0"4"-20"0,0 0 0 0,0 0 0 0,0 0 154 0,0 0 26 15,0-7 6-15,0 7 1 0,5-8-70 0,-5 8-13 16,0 0-4-16,0 0 0 0,0 0-38 0,0 0-8 15,0 0-2-15,0 0 0 0,0 0-9 0,0 0-3 16,0 0 0-16,0 0 0 0,0 0-17 0,4 12-4 16,-4-5-1-16,0 5 0 0,0 0 21 0,0 3 4 15,-9 1 1-15,9 0 0 0,-4 3-12 0,-1 1-3 16,1-1 0-16,0 4 0 0,-1 1 0 0,5-1 0 16,-4 1 0-16,4-5 0 0,0 5-29 0,4-5 0 15,-4 1 0-15,5-1 0 0,-1-3 12 0,0-1-3 16,-4-3-1-16,5 4 0 0,4-1 0 0,-5-3 0 15,-4-4 0-15,9 3 0 0,-5-3 4 0,-4 4 0 16,0-4 0-16,9 3 0 0,-5-7-4 0,5 4 0 16,-4 0 0-16,3 0 0 0,-8-8-8 0,9 4 0 15,4 3 0-15,-4-3 0 0,-9-4 0 0,9 4 0 0,4-4 0 0,-4 0 8 16,4 0-8-16,0 0 0 0,-4 0 0 0,4-4 8 16,0 0-8-16,0 0 0 0,0-3 0 0,1 3 0 15,-6-4 0-15,6 0 8 0,-6-4-8 0,1 5 0 16,0-5 0-16,0 4 8 0,-1-4-8 0,-3 1 0 15,-1-1 0-15,5 0 8 0,-5 1-8 0,5-1 0 16,-4-4 14-16,3 5-2 0,-3-9-1 0,3 1 0 16,1-1-3-16,4-3 0 0,-4-5 0 0,4 5 0 15,5 0-8-15,-1-1 0 0,-3-3 0 0,8 0 8 16,-1-1-8-16,1 1 0 0,0 4 0 0,5-5 0 0,-5 9 0 0,4-1 0 16,0 1 0-16,-4-1 8 0,0 5-8 15,0 3 0-15,0 0 0 0,0 1 8 0,-9 3-8 16,5-4 0-16,-5 8 0 0,4 0 0 0,-8 4 0 0,4-4 0 15,-13 4 0-15,13 4 0 0,-4 0-9 0,4 4 9 16,-4 4-12-16,0-1 12 0,-5 5 0 0,5 0-8 16,0-1 8-16,-5 1 0 0,1-1-8 0,-1 5 8 15,-4-4-12-15,4 3 12 0,-8 4 0 0,0-3 17 16,-1-1-1-16,-4-3-1 0,5 4-3 0,-9-1 0 16,-5-3 0-16,5-1 0 0,-4 1 26 0,-5-4 5 15,0-1 1-15,0-3 0 0,0 4-29 0,-4-8-6 16,-1 0-1-16,1 3 0 0,4-3-8 0,-4-4 0 15,8 0 0-15,-4 0 0 0,-4 4 0 0,0-4 0 16,4 0 0-16,4-4 0 16,-4 4-109-16,5-8-21 0</inkml:trace>
          <inkml:trace contextRef="#ctx0" brushRef="#br0" timeOffset="135605.1603">11705 10436 1209 0,'-4'-4'108'16,"-5"0"-87"-16,4 0-21 0,1 0 0 15,-5 0 212-15,9 4 37 0,0 0 8 0,0 0-771 16,5 8-154-16</inkml:trace>
        </inkml:traceGroup>
        <inkml:traceGroup>
          <inkml:annotationXML>
            <emma:emma xmlns:emma="http://www.w3.org/2003/04/emma" version="1.0">
              <emma:interpretation id="{5B8456E9-EAB7-4DBA-90AE-CE8187B3A3AE}" emma:medium="tactile" emma:mode="ink">
                <msink:context xmlns:msink="http://schemas.microsoft.com/ink/2010/main" type="inkWord" rotatedBoundingBox="15831,12803 16504,12774 16527,13287 15854,1331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6752.3702">14592 11052 403 0,'0'0'36'0,"9"-4"-36"0,-5 0 0 0,5 0 0 15,-1-3 166-15,-3 3 26 0,4-4 6 0,-1 4 1 16,1-4-62-16,-4 0-12 0,3-3-2 0,-3 3-1 16,-1-4-45-16,-4 4-9 0,5 1-1 0,-5-1-1 15,0 0-24-15,-5-4-5 0,5 4-1 0,0 1 0 16,-4-1-7-16,4 0-1 0,-5 0-1 0,1 4 0 0,0-3-11 0,-5 3-3 15,4-4 0-15,-3 4 0 0,-1 0-13 0,4 4 9 16,-3-4-9-16,-5 4 8 0,4 0-8 0,-4 4 0 16,4 0 0-16,-4 4 0 0,-5-4 0 0,5 3 0 15,0 1 0-15,-5 0 0 0,1 4 0 0,4-4 8 16,-5-1-8-16,0 5 8 0,-3-4-8 0,3 7-11 16,0-3 3-16,-4 4 0 0,5-1 8 0,-5 5 0 15,9 3 0-15,0 1 0 0,8-1 0 0,-3 0-8 16,8 5 8-16,0-1-8 0,0-4 8 0,4 9 0 15,0-5 0-15,5-4 0 0,0-7 0 0,-5 3 0 16,9-3 0-16,-4 0 0 0,0-5 0 0,4-3 0 0,0 0 0 0,0-4 0 16,1 0 0-16,-1-4 0 15,0-4 0-15,4 0 8 0,1-8-8 0,-5 4 9 0,5-7-9 16,4-1 10-16,-5 1-10 0,5-9 8 0,-9 1-8 0,5-1 8 16,-5-3 0-16,0-4 0 0,0-4 0 0,-4 0 0 15,0-4-8-15,0 4 8 0,-1 3-8 0,1 1 8 16,0 8-22-16,0 3-5 0,4 1-1 0,0 11 0 15,-4 0 20-15,4 4 9 0,0 8-1 0,-4 4 0 16,4 4 7-16,-4 3 1 0,4 5 0 0,0-1 0 16,0 5-16-16,1-1 0 0,-1 8 0 0,0-3 0 15,0 3 0-15,-4 0 0 0,4 4 0 0,0-4 0 16,-4 1 0-16,4-5-13 0,0-4 2 0,0-3-622 16,1-1-125-16</inkml:trace>
        </inkml:traceGroup>
        <inkml:traceGroup>
          <inkml:annotationXML>
            <emma:emma xmlns:emma="http://www.w3.org/2003/04/emma" version="1.0">
              <emma:interpretation id="{67384AEE-2D5F-4644-83F2-4A28BE8B2E3F}" emma:medium="tactile" emma:mode="ink">
                <msink:context xmlns:msink="http://schemas.microsoft.com/ink/2010/main" type="inkWord" rotatedBoundingBox="18106,12105 23225,11879 23282,13160 18163,1338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8273.8556">16641 10565 1792 0,'-5'-20'40'0,"5"12"8"0,0-3 1 0,9-5 1 0,4 0-40 0,5 5-10 0,4-5 0 0,8 4 0 15,1 1 16-15,0 3 2 0,4-4 0 0,0 4 0 16,0-3-6-16,-9 3 0 16,1 4-1-16,3 0 0 0,1 0-11 0,-5 0 10 0,5 0-10 0,0 1 10 15,0 3 14-15,8-4 4 0,-8 4 0 0,4 0 0 16,-9 0-2-16,1 7 0 0,-1-3 0 0,-9 8 0 15,1-4-4-15,-5 4-1 0,0-1 0 0,-8 1 0 0,-1 4-2 16,-4-5-1-16,-4 9 0 0,-1-5 0 0,-8 5-18 0,0-1 0 16,-9 5 0-16,0-1 0 0,-4 1 0 0,-5-5-9 15,0 4-1-15,1-3 0 0,-1-1 10 0,9-3 0 16,-4 0-9-16,-1-1 9 0,1 1 0 0,0-4 0 16,4 3 0-16,4-3 0 0,1-4 12 0,-5 3 0 15,4-3 0-15,1 0 0 16,3-8-36-16,6 4-6 0,8-4-2 0,0 0 0 0,0 0 20 0,0 0 3 15,4-8 1-15,5 0 0 0,4 0-7 0,5 1-1 16,-1-5 0-16,9 0 0 0,1-3 6 0,3 7 1 16,6-4 0-16,3 4 0 0,-8 4 9 0,4 1 0 15,4 3 0-15,-4 7 0 0,-8-3 0 0,4 4 0 16,-5 4 0-16,0-1 0 0,-4 5 0 0,-4 3 0 16,-1-3 0-16,1 4 0 0,-5-1 0 0,0 4 0 15,-4-3 0-15,0-1 0 0,-5 5 11 0,0-5 1 16,-4 1 0-16,0 3 0 0,-4-3 32 0,0-1 6 0,-5 5 2 0,-9-5 0 15,1 5-32-15,-1-1-7 0,-8 4-1 0,-5-3 0 16,-4-1 4-16,0-3 0 0,-5-1 0 0,1 1 0 16,4-5 2-16,-5 1 1 0,1-1 0 0,4-7 0 15,-5-4-8-15,1 0-2 0,-5 0 0 0,0-8 0 16,0 4 6-16,0-8 1 0,0-4 0 0,5 5 0 16,4-5-16-16,9 0-13 0,4-3 2 0,0 3 1 15,4-4-127-15,5 5-26 0,4 3-5 16</inkml:trace>
          <inkml:trace contextRef="#ctx0" brushRef="#br0" timeOffset="137666.3092">16965 10467 403 0,'0'0'36'0,"0"0"-36"0,9-8 0 0,0 1 0 16,-5-1 164-16,-4 8 25 0,0 0 6 0,0 0 1 16,0-8-91-16,0 4-17 0,0 0-4 0,-4 0-1 15,4 4-25-15,-9 4-5 0,5 0-1 0,-1 0 0 0,-3 4-16 16,3 0-4-16,-4 3-1 0,5 1 0 0,-5 4-5 15,5 3-1-15,-5 8 0 0,5 5 0 0,-5-1-11 0,4 4-2 16,1 4-1-16,0 4 0 0,-1 4 16 0,-3-1 3 16,3 1 1-16,-4 0 0 0,1 0 2 0,3-8 1 15,-8 0 0-15,4 0 0 0,1 0-10 0,-1-8-1 16,-4-4-1-16,4 0 0 0,-4 1-13 0,-1-9-9 16,1 1 12-16,9-1-12 0,-5-3 9 0,5-4-9 15,-1-1 0-15,-3-3 9 16,8-8-118-16,-9 4-24 0,9-4-5 0,-9 4-1 0</inkml:trace>
          <inkml:trace contextRef="#ctx0" brushRef="#br0" timeOffset="139099.5808">18018 10838 907 0,'0'0'40'0,"0"0"8"0,0-8-38 0,0 0-10 16,0 0 0-16,0 0 0 0,-13 1 74 0,9-1 13 15,4 8 2-15,0 0 1 0,0-4-39 0,-5-4-8 16,1 0-2-16,4 8 0 0,0 0-20 0,0 0-4 16,-13 0-1-16,4 0 0 0,9 0-16 0,-9 4 10 15,-8 4-10-15,-5 0 8 0,4 0 24 0,1 3 5 16,-1 5 1-16,1 3 0 0,-5 5-10 0,0-1-1 16,8 1-1-16,-3 3 0 0,-1-4 5 0,5 5 1 15,0-1 0-15,4 0 0 0,5 0-16 0,0 1-4 16,-1-5 0-16,5 1 0 0,5 3-3 0,-1-8-1 15,0 1 0-15,5-1 0 0,0-3-8 0,0-4 8 0,4-5-8 16,0 1 8-16,-13-8 9 0,17 0 2 0,10 0 0 16,-5 0 0-16,-9-8 1 0,9 5 1 0,9-5 0 15,-9 0 0-15,-5-8-11 0,5 1-2 0,-4-1-8 0,3-3 12 32,1-1-30-32,-4-3-6 0,-5-1-2 0,0 1 0 0,0-4 58 0,-4-1 12 0,0-3 3 0,-9 0 0 15,4 0-24-15,-4 3-5 0,5 5-1 0,-10 0 0 16,1-1-17-16,0 5 0 0,4 7 0 0,-9 0 0 15,-4 8-48-15,0 1-12 0,-1 3-4 16,1 0 0-16,0 7 31 0,-9 5 5 0,-9 4 2 16,5-1-538-16,0 5-108 0</inkml:trace>
          <inkml:trace contextRef="#ctx0" brushRef="#br0" timeOffset="139561.1614">18720 10888 1036 0,'5'-8'92'0,"-5"5"-73"16,4-9-19-16,-8 4 0 0,-5 4 104 0,0-4 16 0,9 1 4 0,-4-1 1 15,-9 4-46-15,8-4-10 0,5 8-1 0,0 0-1 16,0 0-54-16,-13 0-13 0,0 4 0 0,0 0 0 16,4 4 0-16,-9-1 0 0,-4 9 0 0,0-4 0 15,5 3 20-15,4 5 0 0,-5-1 1 0,1 1 0 16,-5-1-33-16,4 1-8 0,9 3 0 0,-4-3-1 16,0 3 21-16,0 1 0 0,8-1 0 0,5 0 0 15,-4-3 0-15,4-1 0 0,4-3 0 0,1 3 0 16,4-7 0-16,-1 0 0 0,-8 0 0 0,9-5 0 15,4-3 26-15,-4 0 10 0,-9-4 1 0,9 4 1 16,-9-4-22-16,17 0-4 0,5-4 0 0,-8 0-1 16,-1-4 2-16,0 1 1 0,9-1 0 0,-5-4 0 15,-8 0 10-15,0-3 3 0,4-1 0 0,0-3 0 0,0-5 9 0,-4 1 1 16,0 0 1-16,-5-1 0 0,10 1-30 0,-6-1-8 16,-8-7 0-16,0 8 0 0,0-1 52 0,0 5 10 15,-4 3 2-15,-5-3 0 0,-4 7-64 0,-5 0-8 16,5 5-4-16,-9-1-1 0,-4 8 4 0,0-4 1 15,4 8 0-15,-5 0-691 0,1 0-137 0</inkml:trace>
          <inkml:trace contextRef="#ctx0" brushRef="#br0" timeOffset="140389.3137">19023 11013 1094 0,'0'0'97'0,"0"0"-77"15,0 0-20-15,0 0 0 0,0 0 83 0,4-4 13 16,5-4 2-16,4 1 1 0,5-1-46 0,4-8-9 16,0 1-1-16,4-1-1 0,18-7-6 0,-9 3 0 15,-4-3-1-15,4-1 0 0,0 1-10 0,-4-1-1 16,-1 5-1-16,-3 0 0 0,-5-1-11 0,-1 1-3 15,1-5 0-15,0 1 0 0,-8-5 19 0,3 5 3 16,-4-8 1-16,5 4 0 0,-5-5-43 0,5 5-8 0,-10-12-1 16,1 4-1-16,4 4 21 0,-4-8 0 0,0 0 0 15,0 4 0-15,-5 0 0 0,0 3 0 0,1 1 0 16,-1 0 0-16,0 8 0 0,-4 3 0 0,0 1 0 0,5 7 0 16,-5-4 0-16,-5 5 0 0,5 3-9 0,-4 4 9 15,0-4 0-15,4 8 0 0,-5-4 0 0,-3 0 0 16,8 4-8-16,-9 0 8 0,-4 0 0 0,4 0 0 15,0 0 0-15,-4 4 0 0,0-4 0 0,4 0 0 16,-4 4 0-16,0-4 0 0,4 4 0 0,-4-4 0 16,4 4 0-16,9-4 0 0,0 0 0 0,-13 4 0 15,4 0 0-15,0 3 0 0,9-7 0 0,-4 8 0 16,4-8-8-16,-9 8 8 0,0 0 0 0,0 0 0 0,9-8 0 0,-4 11 0 16,-5 1 0-16,5 4 0 0,8 3 24 0,-4 1 0 15,0 3-1-15,-4 8 0 0,0 0 10 0,-1 5 3 16,10 3 0-16,-5 3 0 0,-9 5-6 0,0 0-1 15,9 4 0-15,-4 3 0 0,-5-3 3 0,0 0 1 16,-4 3 0-16,4 1 0 0,-4-4-9 0,0-5-3 16,-9 5 0-16,4-4 0 0,5-8 7 0,0 0 0 15,-5-8 1-15,1 4 0 0,4-4-17 0,4 1-3 16,0-9-1-16,0 0 0 0,1-3-8 0,8-5-14 16,8 1 3-16,6-8 1 15,-1 0-189-15,9-4-37 0</inkml:trace>
          <inkml:trace contextRef="#ctx0" brushRef="#br0" timeOffset="141134.149">19725 11048 1249 0,'0'0'55'0,"0"0"12"0,0 0-54 0,0 0-13 15,0 0 0-15,0 0 0 0,0 0 58 0,0 0 9 16,0 0 1-16,0 0 1 0,0 0-4 0,0 0-1 0,0 0 0 16,13 4 0-16,5-4-15 0,-1 0-3 0,5 0-1 0,0-4 0 15,0 0-21-15,4 4-5 0,-4-4-1 0,9-3 0 16,-5-1-18-16,1-4 0 0,-10 4 0 0,9-3 0 16,-4 3 18-16,0-4 0 0,-4 0 0 0,-1 1 0 15,1-5 10-15,-5 4 1 0,5-3 1 0,-5 3 0 16,0-7-10-16,0-1-3 0,0 1 0 0,5-1 0 15,-9-3-17-15,4 3 8 0,-4 1-8 0,-1-1 0 16,-3 5 0-16,-1-1 0 0,-4 0 0 0,0 5 0 16,0-1 0-16,-4 8 0 0,-5-4 0 0,0 8 0 15,-4 0-19-15,0 0-1 0,-9 4 0 0,0 4 0 16,-4 0 20-16,-1 0-12 0,1-1 12 0,-5 5-10 16,5 8 10-16,0-5 11 0,-1 5-3 0,1 3 0 0,0 4 8 15,-1-3 0-15,1 3 1 0,0-4 0 0,4 5-17 16,4-1 0-16,1-4 0 0,-1 5 0 0,9-5 0 0,1 4-11 15,-1 1 2-15,9-1 0 0,0 0 9 16,4-3 0-16,1-1 0 0,8 1 0 0,-4-5-15 0,8 1-1 16,1-5 0-16,12 1-613 15,1 3-123-15</inkml:trace>
          <inkml:trace contextRef="#ctx0" brushRef="#br0" timeOffset="141546.2798">20580 11040 1436 0,'5'-11'32'0,"-1"3"6"0,1-4 2 0,-1 0 0 0,0 1-32 0,1-1-8 0,-1 0 0 0,1 1 0 15,3-1 15-15,1-4 1 0,0 5 1 0,-5-1 0 16,-4 4 37-16,0 0 7 0,5 1 2 0,-5 7 0 16,-5-8-12-16,1 4-3 0,-1 4 0 0,5 0 0 15,-8 0-24-15,-5 0-6 0,-1 0-1 0,1 0 0 16,-4 4-17-16,3 4 0 0,-3-5 0 0,4 9 0 15,0 0 19-15,-1 0 0 0,1 7 0 0,5 1 0 16,-6-1-31-16,6 8-5 0,-1-7-2 0,0 7 0 16,-4-3 19-16,8-1 0 0,1-4 0 0,0 1 0 15,-1-1 15-15,1-3 6 0,4-4 2 0,0-4 0 16,0-1-23-16,0 1-8 0,0-8 0 0,0 0 0 0,0 0-6 16,0 0-1-16,0 0 0 0,9 0 0 15,-1-8 15-15,6 1 13 0,-6-5-2 0,1-4-1 0,4 1-10 16,5-9-14-16,-1 1 3 0,1-1 1 0,0-3 23 0,3 0 5 15,6-4 1-15,-5 3 0 0,0 1-10 0,-5 8-1 16,1-1-8-16,-5 4 12 0,4 5 9 0,-3 3 2 16,-10 4 0-16,-4 4 0 0,0 0 5 0,0 0 2 15,0 0 0-15,-4 8 0 0,-1 7-22 0,1 5-8 16,4-1 0-16,-9 5 9 0,0 3-21 0,1 4-5 16,3-3-1-16,1-1 0 0,4 0 18 0,0-3 16 15,4 3-4-15,1-4 0 16,-1 1-71-16,0-9-14 0,9 1-3 0,-4 0-540 0,0-5-107 0</inkml:trace>
          <inkml:trace contextRef="#ctx0" brushRef="#br0" timeOffset="142093.6826">20962 10896 1785 0,'0'0'79'0,"0"0"17"0,0 0-77 0,0 0-19 0,0 0 0 0,13 0 0 16,0 0 42-16,-4 4 5 0,0 4 1 0,0 3 0 16,4 1 10-16,-4 4 2 0,-1-1 1 0,1 1 0 15,0 3-46-15,-5 1-15 0,5-1 8 0,-4 1-8 16,-1-1 55-16,0-3 7 0,-4 0 2 0,0-1 0 16,0-3-64-16,-4 0 0 0,0-1-12 0,4 1 2 0,-5-4 10 15,5-8 14-15,0 0-3 0,0 0-1 0,0 0-10 0,0 0 0 16,0 0 0-16,0 0 0 0,0 0 0 0,0 0 0 15,0 0 0-15,0 0 0 0,13-4 53 0,-4-4 9 16,9-4 2-16,-1 1 0 16,1-5-73-16,4 1-15 0,4-5-2 0,5-3-1 0,-5 3 27 0,5-3 0 15,4-1 0-15,0 5 0 0,0-1 0 0,0 5 0 16,-4 3 0-16,0 0 0 0,-5 8 18 0,-4 1-1 16,0-1 0-16,-5 4 0 0,-4 4-8 0,1-1-1 15,-10 5-8-15,5 4 12 0,0-4-1 0,-5 7-1 16,0 1 0-16,-4 3 0 0,5 1-10 0,-1 3 0 15,1-3 0-15,-1 7 0 0,0-3-16 0,1-1-6 16,8 8-1-16,0-4-759 16,9 5-152-16</inkml:trace>
        </inkml:traceGroup>
        <inkml:traceGroup>
          <inkml:annotationXML>
            <emma:emma xmlns:emma="http://www.w3.org/2003/04/emma" version="1.0">
              <emma:interpretation id="{C204B119-3D37-4DAF-93A6-4CCA5F6874C6}" emma:medium="tactile" emma:mode="ink">
                <msink:context xmlns:msink="http://schemas.microsoft.com/ink/2010/main" type="inkWord" rotatedBoundingBox="24565,12127 30604,11861 30663,13205 24624,1347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4128.2954">24775 10709 1267 0,'0'0'56'0,"0"0"12"0,0 0-55 0,0 0-13 0,0 0 0 0,8 8 0 16,6 0 105-16,-6 7 19 0,6-3 3 0,-6 7 1 15,-3 1-52-15,3-1-11 0,-3 5-1 0,-5-1-1 16,4 0-29-16,-8 1-6 0,4-1 0 0,0 1-1 16,-5-1-15-16,1-3-2 0,-5-1-1 0,5 1 0 15,0-1-9-15,4-3 12 0,-9-1-12 0,0 1 12 16,5-4-12-16,-1-5 0 0,10 5 0 0,-5-12 8 16,0 0-8-16,0 0 8 0,0 0-8 0,0 0 8 15,-5 4-8-15,5-4 10 0,0 0-10 0,0 0 10 16,0 0 2-16,0 0 0 0,0 0 0 0,9-4 0 15,4 0 23-15,-4-8 5 0,-5 1 0 0,5-1 1 16,4-4-10-16,0 1-3 0,1-5 0 0,-1 1 0 16,4-1-15-16,1-3-3 0,4-4-1 0,0-1 0 15,4-7-18-15,0 8-4 0,5 0-1 0,0-1 0 16,-1 5-19-16,1 7-4 0,0 1-1 0,4 3-656 16,-4 4-131-16</inkml:trace>
          <inkml:trace contextRef="#ctx0" brushRef="#br0" timeOffset="144488.4842">25683 10884 1630 0,'0'-7'36'0,"0"3"7"0,-5 0 1 0,5 0 3 0,0 4-38 0,-4 0-9 0,0 0 0 0,-1 4 0 15,1-4 58-15,-1 0 10 0,-3 4 1 0,-1 0 1 16,0 7-39-16,0-3-8 0,1 4-2 0,-1 3 0 16,0-3-5-16,0 4-2 0,5 3 0 0,0 1 0 15,-5-1-2-15,4 5 0 0,1-5 0 0,4 8 0 16,0-7-12-16,-4-1-15 0,4-3 3 0,4 0-589 15,0-1-119-15</inkml:trace>
          <inkml:trace contextRef="#ctx0" brushRef="#br0" timeOffset="144605.2652">25850 10264 1497 0,'0'0'32'0,"0"0"8"0,0 0 0 0,0 0 4 0,4 12-36 0,0 0-8 16,1-1 0-16,-5 5 0 0</inkml:trace>
          <inkml:trace contextRef="#ctx0" brushRef="#br0" timeOffset="143138.5176">23024 10935 1335 0,'26'-4'29'0,"-8"-4"7"0,-18 8 0 0,9-7 2 0,0-5-30 0,-5 4-8 0,5-4 0 0,-1 1 0 15,-3-5 68-15,4 0 13 0,8 1 3 0,-4-5 0 16,5 1-32-16,-5 3-7 0,5 1-1 0,-1 3 0 16,5 4-16-16,-4-3-3 0,-5 3-1 0,4 4 0 15,1-4-6-15,-5 4-2 0,0-4 0 0,-4 8 0 16,-9 0-16-16,0 0 0 0,9 4 0 0,-9-4 0 15,0 0 0-15,4 16 0 0,5 3 0 0,-5 9 0 16,-8 3 0-16,4 0 0 0,4 4-9 0,-4 8 9 0,5-4 0 16,-5 4 0-16,4-4 0 0,0 8 0 0,5-4 0 0,-4-1 0 15,-1-3 0-15,0 0 8 0,-4-11-8 0,0-1 0 16,5 0-8-16,-1-3 8 0,-8-1 0 0,4-7 0 16,0-5 0-16,0 1 0 0,-5 0 26 0,5-12 4 15,0 0 1-15,0 0 0 0,0 0 21 0,0 0 4 16,5-12 0-16,-1 0 1 0,1 1-7 0,3-5-2 15,-3-3 0-15,4-5 0 0,4-3-8 0,-5 0-3 16,10-5 0-16,-5 1 0 0,5-4-13 0,4 4-4 16,0 0 0-16,0 0 0 0,-5-1-12 0,9 1-8 15,-4 0 10-15,0 4-10 0,0-1-11 0,-4 5-8 16,4 0-1-16,0 3-1 16,-5 1-23-16,1 3-5 0,-1 4-1 0,1 8 0 15,-5 0-191-15,5 1-39 0</inkml:trace>
          <inkml:trace contextRef="#ctx0" brushRef="#br0" timeOffset="143757.7603">24472 10978 1036 0,'0'0'23'0,"9"-8"5"0,-9 0 0 0,0-3 1 0,0 3-29 0,0-4 0 16,4 4 0-16,-4-3 0 0,0 3 57 0,0 0 6 15,0-4 1-15,0 5 0 0,-4-5-52 0,4 4-12 16,0-4 0-16,0 5 0 0,-5-9 54 0,1 8 8 16,4 0 2-16,-4 1 0 0,4-1-52 0,0 8-12 15,-9-4 0-15,4 0 0 0,-8 0 0 0,4 4 0 16,1 0 0-16,-10 0 0 0,1 0 54 0,-5 8 8 0,4-4 2 16,1 4 0-16,-10-5-52 0,5 9-12 0,5 0 0 0,-5 3 0 15,-5 5 0-15,10-1 0 16,-9 5 0-16,8 7 0 0,0-8 0 0,1 5 0 0,4-1 0 0,0 0 0 15,17 1 0-15,-8-5 0 0,-5 0 0 0,4 1 0 16,1-5 0-16,4-3 0 0,4-4 0 0,1-1 0 16,-5 1 0-16,4-4 0 0,5-4 0 0,-9-4 0 15,0 0 0-15,13 0 0 0,0 0 0 0,0-8 0 16,1 0 24-16,-1 0 3 0,0-3 0 0,0-5 0 16,5 0-13-16,-1 1-2 0,-8-5-1 0,9-3 0 15,-1 0-11-15,1-9 0 0,-1 1 0 0,1-4 0 16,-1 0 0-16,1-4 0 0,4 0 0 0,-5 4 0 15,-3 8 25-15,3 3 0 0,-4 9 0 0,0 3 0 16,-8 4-41-16,-5 8-8 0,0 0-1 0,9 16-1 16,-9-1-10-16,0 9-1 0,-9 3-1 15,4 4 0-15,1 0 38 0,-5 1 0 0,0-1 0 0,5 0 0 0,0-4 0 0,-1 1 0 16,1-1 0-16,0 0 0 16,-1-3-161-16,1-5-25 0,4 16-5 15,0-15-385-15</inkml:trace>
          <inkml:trace contextRef="#ctx0" brushRef="#br0" timeOffset="145162.3253">26275 10896 806 0,'0'0'72'0,"0"0"-58"0,0 0-14 0,0 0 0 15,4-4 54-15,1-4 8 16,-1 1 2-16,1-5 0 0,-1 4-1 0,-4 0 0 16,9 4 0-16,-9-3 0 0,4-1 1 0,1 0 1 0,-5 0 0 0,0 0 0 15,4 1-2-15,0 3-1 0,-4-4 0 0,0 0 0 0,9 0-19 0,-9 8-4 16,0 0-1-16,-4-7 0 0,4 3-8 0,-5-4-2 16,10 0 0-16,-5 8 0 0,-5-4-37 0,5 4-8 15,-4-8-2-15,4 8 0 0,-9 0 31 0,5-4 5 16,-9 4 2-16,4 4 0 0,-4 0-34 0,0 4-6 15,-9 0-2-15,0 4 0 0,0-1 23 0,0 5 0 16,-5-1 0-16,1 5 0 0,0-1 14 0,0 5 7 16,-1-5 2-16,1 5 0 0,-5-1-23 0,14-3 0 15,-1 3 0-15,5-4 0 0,4 1 0 0,0-4 0 16,1 3 0-16,8-3 0 0,-5-5 0 0,10-3 0 16,-1 0 0-16,-4-8 0 0,13 4 0 0,0 0 0 15,0-4 0-15,5-4 0 0,4 0-9 0,0 0-7 16,-9 0 0-16,5-4-1 0,4-3 17 0,-5-1 0 15,1-4 0-15,-1 1 0 0,1-5 8 0,-1-3 4 16,5 3 2-16,-4-7 0 0,-1 4-1 0,-4-5 0 16,9 5 0-16,-8 3 0 0,-1 9 16 0,0-1 3 0,-4 8 1 15,-1 0 0-15,1 0-3 0,-9 4-1 0,0 16 0 0,0 0 0 16,-4 3-19-16,-5 4-10 0,0-3 10 16,0 3-10-16,1 1 8 0,-1 3-8 0,5 0 0 0,-1-3 0 15,-4-1-38 1,5 1-14-16,8-1-2 0,1-4-578 0,-5-3-115 0</inkml:trace>
          <inkml:trace contextRef="#ctx0" brushRef="#br0" timeOffset="145731.4863">27205 10050 1728 0,'9'-12'38'0,"0"0"8"0,0 5 2 0,-1-1 0 0,5 4-39 0,1 0-9 16,-1 8 0-16,-4 0 0 0,-1-4 0 0,1 8 0 15,-5 3 0-15,5 9 0 0,-9-1 53 0,0 13 9 16,-4 3 2-16,-1 4 0 0,-3 4-52 0,-1-1-12 0,-4 5 0 0,-5 4 0 15,1 0 0-15,-1 3 0 0,1 1 0 0,-5 3 0 0,4-7 0 0,-4 8 0 16,5-1 0-16,3-3 0 0,1-9 0 0,0-3 0 16,0 4 0-16,0-8 0 15,-5-4 40-15,5 0 4 0,4-7 2 0,1-5 0 16,-1-4-22-16,4-3-5 0,-3-4-1 0,3-1 0 16,1 1-18-16,-1-8 0 0,5-4 0 0,0 0 0 15,0 0 36-15,-8 0 4 0,-1-4 1 0,0-4 0 16,5 1-32-16,-1-5-9 0,1 0 0 0,4-3 0 15,4-5 22-15,1 1 0 0,4-5 0 0,4-3 0 16,4 0-50-16,1-1-11 0,8-3-1 16,5 0-1-16,0 0 11 0,-1 3 2 0,5 9 1 0,-8 3 0 15,-1 5 13-15,0 3 2 0,1 0 1 0,-1 4 0 0,0 0 21 16,-4 4 4-16,-4 4 1 0,4 4 0 0,-5 0-29 16,1 3-6-16,-9 1 0 0,-1 4-1 0,-3-5 21 0,-1 5 0 15,-8 0 0-15,4-1 0 0,0-3 12 0,0 3 8 16,-5 1 0-16,-3 0 1 0,-6-5-11 0,-3 1-2 15,-9 0-8-15,-10 3 12 0,-3 1-12 0,-5-4 11 16,-4-1-11-16,4-3 10 0,0 4-10 0,0-4-9 16,-4-1 9-16,4 1-13 15,0 0-23-15,5 0-4 0,4 0 0 0,4-4-589 16,9-1-118-16</inkml:trace>
          <inkml:trace contextRef="#ctx0" brushRef="#br0" timeOffset="146031.5997">28026 10007 1465 0,'30'-20'64'0,"-17"13"15"0,1 7-63 0,-1-4-16 0,0 0 0 0,5 8 0 15,-5 0 64-15,4 0 11 0,-4-1 1 0,-4 9 1 16,-4 0-15-16,-5 11-3 0,-5 5-1 0,1 7 0 16,-9 4-2-16,-5 4-1 0,-4 7 0 0,-4 5 0 0,-1 3-17 0,-3-3-3 15,-1 3-1-15,-4 5 0 0,0-5-19 0,9 1-4 16,-5-1-1-16,0-3 0 16,0-1-34-16,9-7-8 0,-4 0 0 0,9 0-1 15,3-8-76-15,1 0-15 0,5-4-4 0,-1-4-444 16,0 0-88-16</inkml:trace>
          <inkml:trace contextRef="#ctx0" brushRef="#br0" timeOffset="146605.3724">28236 11033 1728 0,'0'0'76'0,"18"-4"16"0,-5-4-73 0,9 4-19 0,-5-4 0 16,10 4 0-16,-1 0 41 0,0-3 5 0,1-5 1 0,-5 4 0 16,0 0-24-16,8 0-5 0,-3-3-1 0,3-1 0 15,1 0 38-15,0 1 7 0,-1-5 2 0,10-3 0 16,-1-1-52-16,-3-3-12 0,-1-1 0 0,0 1 0 16,-5 0 20-16,1-1 0 0,0 5 1 0,-5-9 0 15,0 5-21-15,-4-4 0 0,-4-1 0 0,0 9 0 16,-10-1-12-16,5 9-8 0,-4-5 0 0,-4 4-1 15,-5 5 29-15,-5-1 5 0,5 8 2 0,-9 0 0 16,5-8-24-16,-5 8-5 0,-4-4-1 0,-4 4 0 16,3 0 15-16,-3 0 0 0,4 0 0 0,-5 0 0 15,1 4 0-15,-1 0 0 0,1 0 0 0,-1 0 0 16,0 0 0-16,-4 3 0 0,5 1 0 0,-1 4 0 16,1 3 0-16,-1 1 0 0,1 0 0 0,4-1 0 0,-5 5 0 0,5-1 0 15,-5 5 0-15,5-1 0 0,0 8 28 0,0 0 9 16,0 1 2-16,4 3 0 0,0 0-20 0,5-4-4 15,4 4-1-15,0-4 0 0,0 0-14 0,4 1 0 16,5-5 8-16,8 0-8 0,1-3 0 0,4 3-12 16,0-8 3-16,9 5 0 15,-1-1-47-15,1 1-8 0,4-9-3 0,0 5-590 16,0-1-119-16</inkml:trace>
        </inkml:traceGroup>
      </inkml:traceGroup>
    </inkml:traceGroup>
    <inkml:traceGroup>
      <inkml:annotationXML>
        <emma:emma xmlns:emma="http://www.w3.org/2003/04/emma" version="1.0">
          <emma:interpretation id="{52990159-D3F7-41FB-A45A-7FDB47A585C9}" emma:medium="tactile" emma:mode="ink">
            <msink:context xmlns:msink="http://schemas.microsoft.com/ink/2010/main" type="paragraph" rotatedBoundingBox="5607,15606 25715,14703 25797,16534 5689,174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288CBC0-3F3B-48EE-94D6-D3CC7E10A0A4}" emma:medium="tactile" emma:mode="ink">
              <msink:context xmlns:msink="http://schemas.microsoft.com/ink/2010/main" type="inkBullet" rotatedBoundingBox="5623,15965 6902,15908 6964,17285 5685,17343"/>
            </emma:interpretation>
          </emma:emma>
        </inkml:annotationXML>
        <inkml:trace contextRef="#ctx0" brushRef="#br0" timeOffset="147708.7788">4071 14507 921 0,'26'-23'40'0,"-26"15"10"0,-13-4-40 0,9-3-10 0,8-1 0 0,5-3 0 16,-5 3 137-16,5-3 26 0,-4 3 5 0,8-3 0 15,-4 3-70-15,4 4-14 0,-9-3-4 0,0 3 0 0,10-4-39 0,-6 5-8 16,-3-5-1-16,4 0-1 0,-5 5-22 0,5-5-9 15,8 4 8-15,-8-3-8 0,0-1 0 0,4 5 0 16,9-1 0-16,-9 0 0 0,0-3 0 0,0 7 0 16,5 0 0-16,0 4 0 0,3 4 8 0,1 0-8 15,-4 4 0-15,8 4 8 0,9 3 10 0,-4 9 2 16,-13 3 0-16,4 9 0 0,13 3-20 0,0 8 0 16,0 3 0-16,-4 5 0 0,-5 4 0 0,5-1-19 15,4 5 4-15,-9-1 1 0,-4 1 22 0,0-5 5 16,13-3 1-16,-9 0 0 0,1-8-14 0,-5-4-15 15,-5 0 3-15,9-8 1 0,5-4 11 0,-5 0 8 16,-8-3-8-16,0-9 11 0,4 1-11 0,-5-4 0 0,-13-1 0 0,5-3-590 16,0-8-125-16</inkml:trace>
        <inkml:trace contextRef="#ctx0" brushRef="#br0" timeOffset="148049.867">5326 14035 946 0,'0'0'20'0,"0"0"5"0,0-7 1 0,0-1 2 15,0 8-28-15,0-12 0 0,4 4 0 0,-4 8 0 0,-4-11 60 0,-1-1 6 16,5 12 2-16,0 0 0 0,0 0 28 0,0 0 7 15,-13-4 1-15,13 4 0 0,0 0-33 0,0 0-7 16,-13 4 0-16,0 4-1 0,0 0-41 0,-5 3-8 16,-8 5-2-16,0 7 0 0,-1 12 20 0,-3 4 4 15,-1 8 1-15,0 4 0 0,-8 3-7 0,-1 9-2 16,5-1 0-16,-9 8 0 0,-4 5 7 0,-5 3 1 16,1-4 0-16,3 0 0 0,6 0-11 0,-10-4-1 15,-9 0-1-15,10-4 0 0,8-3-12 0,0-9-3 16,-4 1 0-16,8-8 0 0,18-4-21 0,5-8-5 15,4-4-1-15,4-4-989 0</inkml:trace>
      </inkml:traceGroup>
      <inkml:traceGroup>
        <inkml:annotationXML>
          <emma:emma xmlns:emma="http://www.w3.org/2003/04/emma" version="1.0">
            <emma:interpretation id="{B5710B70-D08F-4A6B-9E53-C370993CBE99}" emma:medium="tactile" emma:mode="ink">
              <msink:context xmlns:msink="http://schemas.microsoft.com/ink/2010/main" type="line" rotatedBoundingBox="8800,15463 25715,14703 25797,16534 8882,17293"/>
            </emma:interpretation>
          </emma:emma>
        </inkml:annotationXML>
        <inkml:traceGroup>
          <inkml:annotationXML>
            <emma:emma xmlns:emma="http://www.w3.org/2003/04/emma" version="1.0">
              <emma:interpretation id="{9D4BA991-84BE-4C8B-9430-F8956B27E8DC}" emma:medium="tactile" emma:mode="ink">
                <msink:context xmlns:msink="http://schemas.microsoft.com/ink/2010/main" type="inkWord" rotatedBoundingBox="8831,16157 10138,16099 10170,16812 8863,1687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9101.6277">7502 14379 288 0,'0'0'12'0,"0"0"4"0,4-8-16 0,-4 0 0 0,0 8 0 0,-4-8 0 15,4 8 248-15,0-8 46 0,-4 1 10 0,4 7 1 16,0 0-205-16,0 0-40 0,-5-4-9 0,5 4-2 15,0 0-49-15,0 0 0 0,-9 0 0 0,-4 0-9 0,4 4 9 0,5 0 14 16,-5-1-3-16,1 5-1 16,-1 4 10-16,0-4 1 0,0 7 1 0,-4 1 0 15,0 3-6-15,4 5 0 0,0-1-1 0,-4 8 0 16,0 1 2-16,0 3 1 0,4 0 0 0,0-4 0 16,1 4-18-16,-1-4 0 0,4 4 0 0,1-3 0 15,4-1 8-15,0-4-8 0,0-4 0 0,0-3 0 16,9-1 8-16,-5-3-8 0,1-8 0 0,3 4 0 15,1-5 10-15,4-7-10 0,0 0 8 0,5 0-8 16,-1-4 0-16,10-3 8 0,-5-1-8 0,0-4 0 0,0 0 12 16,0 1-2-16,0-5-1 0,-1-3 0 0,1-5 3 15,-4 5 1-15,-1-9 0 0,1 5 0 0,0 0 9 16,-1-5 2-16,-4 1 0 0,5 0 0 0,-5-4-8 0,-4 3-2 16,0-3 0-16,-1 0 0 0,-3 0-14 0,-1 3 11 15,-4-3-11-15,-4 4 10 0,-5 0-10 0,5-1 8 16,-5 1-8-16,0 4 8 0,-4 3-8 0,-5 1 0 15,10 3 0-15,-6 4 0 0,1 5 0 0,0 3 0 16,0 4 0-16,0 0 0 0,-5 4 0 0,5-1 0 16,0 5-12-16,0 0 12 0,0 4 0 0,-1-1 0 15,6 5 0-15,-1 0 0 0,4 3-12 0,5 1 12 16,0-1-10-16,5 5 10 0,-5-1 0 0,9 0-9 0,-1 1 9 16,1-1 0-16,0 1 0 0,4-5 0 0,-4 1 0 15,4-5 0-15,-4 1 0 0,4-1 0 0,0-3 0 0,0-4 0 16,-4 0 0-16,4-4 0 0,0-1 12 15,1-3-4-15,-1-3 14 0,0-1 3 0,0-4 1 0,5 0 0 16,-1-4-11-16,1-3-3 0,8-1 0 0,0 1 0 16,-4-5-12-16,5 1 8 0,3-1-8 0,5-3 0 15,5-5 10-15,-1-3-10 0,10 0 10 0,-6 0-10 16,6 3 0-16,-1-3 0 0,0 4-8 0,-4 4 8 16,4-1 0-16,-8 12 0 0,-1 1 0 0,-8 3 0 15,-5 4 17-15,1 8 11 0,-10 0 1 0,1 8 1 16,-5 3 12-16,-4 5 2 0,0-1 1 0,-1 8 0 0,-3 1-9 15,-5 3-3-15,0-4 0 0,0 4 0 0,0-3-23 0,0-1-10 16,-5-4 8-16,5 5-8 0,-4-5 0 0,8 1 8 16,-4-5-8-16,0 1 0 15,0-5-48-15,0 1-16 0,5-5-2 0,3 1-664 16,6 0-133-16</inkml:trace>
        </inkml:traceGroup>
        <inkml:traceGroup>
          <inkml:annotationXML>
            <emma:emma xmlns:emma="http://www.w3.org/2003/04/emma" version="1.0">
              <emma:interpretation id="{BCAFF176-2774-4833-8B62-CBB734376691}" emma:medium="tactile" emma:mode="ink">
                <msink:context xmlns:msink="http://schemas.microsoft.com/ink/2010/main" type="inkWord" rotatedBoundingBox="11611,15383 13086,15316 13144,16597 11669,1666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9876.6869">10389 13743 403 0,'0'0'36'0,"-5"-8"-36"0,-3 0 0 0,3 4 0 0,5 4 419 0,0 0 77 15,0 0 15-15,0 0 3 16,0 0-471-16,0 0-95 0,5 8-18 0,3 4-858 16</inkml:trace>
          <inkml:trace contextRef="#ctx0" brushRef="#br0" timeOffset="150345.3805">10538 14211 1382 0,'0'0'123'0,"0"-8"-99"16,-4-4-24-16,8 5 0 0,0-5 106 0,5 4 16 15,4-4 3-15,0 5 1 0,5-1-62 0,0-4-12 16,8 4-2-16,0 1-1 0,1 3-32 0,3 0-6 0,1 0-2 0,0 4 0 16,-1 4-22-16,-3 0-5 15,-1 0-1-15</inkml:trace>
          <inkml:trace contextRef="#ctx0" brushRef="#br0" timeOffset="150116.5011">10994 13423 1324 0,'0'0'118'0,"0"-8"-94"16,5-3-24-16,-5 11 0 0,0 0 164 0,0 0 29 0,0 0 6 0,0 0 1 16,0 0-148-16,0 11-28 0,0 5-7 0,0 3-1 15,0 9-16-15,-5 3 0 0,-4 4 0 0,1 8 0 16,-5 4 0-16,-1 3 16 0,-8 5-3 0,5 4-1 15,-9 11 27-15,-1-4 5 0,1 0 0 0,-5 1 1 16,-4 3 6-16,9-12 1 0,-5 5 0 0,5-9 0 16,-1 1-36-16,10-8-8 0,-1 3 0 0,5-3-8 31,0-8-15-31,0-4-9 0,8-3-3 0,-3-5-701 0,-1-8-141 0</inkml:trace>
          <inkml:trace contextRef="#ctx0" brushRef="#br0" timeOffset="150764.5008">11534 13860 1933 0,'-9'-16'85'0,"5"9"19"0,4-1-84 0,0 8-20 0,0 0 0 0,0 0 0 16,0 0 16-16,0 0-2 0,-13 4 0 0,-1 3 0 16,-3 5-2-16,-1 8 0 0,-4 3 0 0,0-3 0 0,0 3-12 0,1 0 0 15,-6 5 0-15,10-1 0 0,3 0 0 0,1 1 0 16,5-1-9-16,3-8 9 0,1 5 0 0,4-1 0 16,9-3 0-16,-5-1 0 0,0-3 9 0,9 3-1 15,1-3-8-15,-1-1 12 0,0 1 0 0,5 0-1 16,-5-5 0-16,4 5 0 0,-4 0 9 0,1-5 1 15,-6 5 1-15,1-1 0 0,-9 1 8 0,4-4 2 16,-8 3 0-16,0-3 0 0,-5 4 2 0,0-1 1 16,-4-3 0-16,0 4 0 0,-9-1-12 0,4 1-3 15,1 3 0-15,-5 1 0 16,-4-1-38-16,-10-3-8 0,-3 3-2 0,-1 1 0 16,1-1-159-16,0 1-32 0</inkml:trace>
          <inkml:trace contextRef="#ctx0" brushRef="#br0" timeOffset="149659.4882">10139 14308 1094 0,'-5'-19'97'0,"5"11"-77"16,5-4-20-16,-1 1 0 0,0-1 108 0,1 0 19 15,-1 1 3-15,5 3 1 0,-5-4-76 0,5 8-15 16,0-4-4-16,-9 8 0 0,0 0-28 0,0 0-8 16,9 12 0-16,0 4 0 0,-5-1 10 0,5 5 1 15,-5 3 0-15,0 5 0 0,-4 3 27 0,-4 0 6 0,0 0 0 0,-1 4 1 16,-3-4 8-16,-1 5 2 0,-9-5 0 0,5 0 0 16,0 0-27-16,4-4-6 0,-4-3-1 0,0-1 0 15,4-3-21-15,0-5-15 0,9-3 3 0,-4-4-624 16,4-8-125-16</inkml:trace>
        </inkml:traceGroup>
        <inkml:traceGroup>
          <inkml:annotationXML>
            <emma:emma xmlns:emma="http://www.w3.org/2003/04/emma" version="1.0">
              <emma:interpretation id="{3C0F2C2A-1B27-41CC-ADB4-5C36871E6CC3}" emma:medium="tactile" emma:mode="ink">
                <msink:context xmlns:msink="http://schemas.microsoft.com/ink/2010/main" type="inkWord" rotatedBoundingBox="15087,15180 20450,14939 20526,16640 15163,1688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3616.0651">16237 14078 1177 0,'0'0'52'0,"-4"-7"11"0,4-5-51 0,0 0-12 16,0 0 0-16,0 1 0 0,0-1 89 0,0 0 15 16,0 1 4-16,0-1 0 0,0-4-52 0,-5 1-11 15,5 3-1-15,-4-4-1 0,-5 1-11 0,5 3-3 16,-1-3 0-16,-3 3 0 0,3 0-13 0,-4 0-4 15,1 5 0-15,-1 3 0 0,0 0 10 0,0 4 2 16,0-4 0-16,1 0 0 0,-5 8-4 0,-1 0-1 0,1 4 0 16,0 3 0-16,-4-3-19 0,-1 8 0 0,-4 3 0 0,4 1 0 15,1 3 0-15,-1 1 0 0,-4 3 0 0,1 4 0 16,3-4 0-16,0 5 0 0,1-5 0 0,8-4 0 16,-4 1 12-16,4-5-12 0,5-3 12 0,4-5-12 15,0 1 0-15,0-12 0 0,4 8 0 0,5-4 0 16,4 0 0-16,5-4 0 0,-5-4 0 0,4 0 0 15,1-4 0-15,4 0 0 0,-5-3 8 0,1-5-8 16,8 4 20-16,-4-7 1 0,0 3 0 0,0-3 0 16,0-1 1-16,-4 1 0 0,3-1 0 0,-3 1 0 15,0 3-8-15,-1-3-2 0,1-1 0 0,-5 5 0 16,4-5-12-16,-8 8 0 0,4 5 8 0,-4 3-8 16,4-4 0-16,-13 8 0 0,5 8 0 0,3-1 0 15,1 9 0-15,-4 0 0 0,-1 7 0 0,-4 4 0 16,-4 8 0-16,-1 4 0 0,-4 4 0 0,-4 4 0 0,-4 0 0 15,-10 4 0-15,1 3 0 0,-5-3 0 0,-4 7 0 16,0-3-16-16,-4-8 3 0,8 0 1 0,0-4 12 0,1-1 0 16,-6-3 0-16,1-4 0 0,9-7 8 0,-5-5 4 15,5-3 0-15,4-5 1 0,-4-3 9 0,8-4 2 16,1 0 0-16,-1-8 0 0,5 3-13 0,4-6-3 16,0-1 0-16,5-4 0 0,0-4 8 0,8-3 0 15,-4-5 1-15,9-3 0 0,4-5-1 0,0 1-1 16,9 0 0-16,9-8 0 0,4-4-15 0,4 0 0 15,5-4 0-15,9-4 0 16,-1 4-133-16,10 0-20 0,-1 0-4 0,5 0-787 0</inkml:trace>
          <inkml:trace contextRef="#ctx0" brushRef="#br0" timeOffset="154194.8602">17053 14203 1335 0,'4'-8'29'0,"1"4"7"0,-5 4 0 0,9-7 2 0,-1 3-30 0,1-4-8 16,-4 0 0-16,-1 4 0 0,0-4 0 0,1 1 0 16,-5-1 0-16,0 0 0 0,0-4 8 0,0 1 0 15,0 3 0-15,-5-4 0 0,1 4 3 0,0-3 1 16,-1-1 0-16,-4 0 0 0,1 4 35 0,-1 1 7 16,0-1 2-16,0 4 0 0,0 0-17 0,-4 4-3 15,5-4-1-15,-1 4 0 0,-4 4-15 0,4-4-2 16,-4 4-1-16,0 0 0 0,-1 8-4 0,1-5-1 15,0 5 0-15,-5 0 0 0,1 7 5 0,-1 1 1 16,-4 3 0-16,1 1 0 0,-1-1 6 0,0 4 2 16,0 4 0-16,0-3 0 0,4 3-14 0,1-4-4 15,4 4 0-15,4-3 0 0,-4-1-8 0,4-4 0 16,0-3 0-16,5-1 0 0,4-3 0 0,0-4 8 0,8-4-8 16,-8-8 8-16,0 0-8 0,14 0 0 0,8-8 0 15,-1-4 0-15,6 4 0 0,3-7 0 0,-3-1 0 0,4-3 0 16,-10-5 15-16,6 1 1 0,-1-1 0 0,-4 1 0 15,4-4 22-15,-8-5 5 0,-5 5 1 0,5 0 0 16,-1-4-28-16,-4 3-4 0,0 5-2 0,1 3 0 16,-6 5 0-16,1 3 0 0,-4 4 0 0,-5 8 0 15,0 0-10-15,0 0 0 0,4 20 0 0,-4-1 0 16,-4 1 0-16,-1 3 0 0,5 5 0 0,0-1 0 16,-4 0 0-16,4 0 0 0,-5-3 0 0,5-1 0 15,0 1-15-15,5-1-5 0,-1-3 0 0,1-5-658 16,3 1-131-16</inkml:trace>
          <inkml:trace contextRef="#ctx0" brushRef="#br0" timeOffset="154325.9618">17457 13794 1882 0,'-5'-16'84'0,"5"16"16"0,0 0-80 0,9-8-20 0,-5 0 0 0,10 5 0 15,3-5 52-15,1 4 7 0,4-4 1 0,0 0 0 16,4 0-42-16,5-3-8 0,-1-1-2 0,5-4 0 16,5 5-8-16,4-1 0 0,8 0 0 0,-3 1 0 15,-5-1 0-15,-1 0 0 0,14 4 0 0,-4 1 0 16,-9-1 0-16,4 4-11 0,-8 0 3 0,-1 0 0 31,-4 4-36-31,0 0-6 0,-8-4-2 0,-5 4 0 16,8 0-27-16,-8 0-5 0,-4-4-2 0,-5 4 0 0</inkml:trace>
          <inkml:trace contextRef="#ctx0" brushRef="#br0" timeOffset="154688.3253">18211 13123 230 0,'13'-12'10'0,"-4"4"2"0,-4 1-12 0,3-5 0 15,6 4 0-15,-6 0 0 0,-3 0 252 0,3 1 47 16,1-1 9-16,0 4 3 0,0-4-193 0,-9 8-38 15,0 0-8-15,9-4-2 0,-5 4-30 0,-4 0-5 16,0 0-2-16,0 0 0 0,0 0-21 0,0 8-12 16,-9 4 12-16,0-1-12 0,1 5 41 0,-6 7 2 15,1 5 0-15,-4 11 0 0,-5 0 13 0,4 8 2 16,-4 3 1-16,-4 9 0 0,-13 7-3 0,8 0-1 0,0 1 0 16,0-1 0-16,-8 4-20 0,4 0-4 0,0 1-1 15,0-5 0-15,0 0-19 0,4-3-11 0,0-5 12 0,5-3-12 31,4-9-16-31,4-3-9 0,1-8-3 0,-1 1 0 16,1-9-148-16,8-4-31 0,-13 16-5 0,13-19-2 0</inkml:trace>
          <inkml:trace contextRef="#ctx0" brushRef="#br0" timeOffset="152383.6074">13543 13899 288 0,'5'-23'12'0,"-1"11"4"0,-4 0-16 0,4 4 0 0,5-3 0 0,-4-1 0 16,3 0 224-16,-3 1 43 0,8 3 8 0,0-4 1 16,0 4-190-16,5-3-38 0,-5 3-8 0,4 4-2 15,1-4-30-15,0 0-8 0,3 0 0 0,-7 5 0 16,3-5 14-16,1 4 2 0,-1 0 0 0,1 4 0 15,-5 4 20-15,0 0 5 0,0 4 1 0,5 3 0 16,-5 9 2-16,0 3 0 0,-8 4 0 0,3 5 0 16,6 3-22-16,-6 0-4 0,1 4-1 0,-5 4 0 15,5 4-5-15,-9-5 0 0,-4 1-1 0,4 0 0 16,-5 0-11-16,1-4 8 0,4-4-8 0,-4-4 8 0,-1 1 21 0,1-5 4 16,0 0 1-16,-1-7 0 0,1-1-14 15,-1-3-4-15,1-4 0 0,0-1 0 16,-1-3 0-16,1 4-1 0,4-12 0 0,0 0 0 0,0 0-3 15,0 0-1-15,0 0 0 0,0 0 0 0,0 0 5 0,-5-12 2 16,1 0 0-16,4-3 0 0,-4 3-3 0,4-4-1 16,4-3 0-16,-4-4 0 0,4-5-14 0,5 5 0 15,4-8 0-15,5-1 0 0,-1 1-21 0,5 0 2 16,5-4 1-16,8 0 0 16,0-4-18-16,4 0-4 0,5 0-1 0,5 4 0 0,-1-4 13 15,0 8 4-15,0-1 0 0,5 5 0 0,-5 0 24 0,-4 7 14 16,0 9-2-16,-9-1 0 0,0 8 0 0,-4 4 0 15,-5 4 0-15,1 4 0 0,-6 7 7 0,-3 5 1 16,0 3 0-16,-5 4 0 0,-9 5-8 0,1 3 0 0,-10 0-1 16,1 4 0-16,-1 0-1 0,-3 0 0 0,-10 0 0 0,5 0 0 15,0 0-10-15,0-4 10 0,-1-4-10 0,1 0 10 32,-9 1-30-32,5-1-7 0,-1-4-1 0,1 0-617 0,-1 1-124 0</inkml:trace>
          <inkml:trace contextRef="#ctx0" brushRef="#br0" timeOffset="152855.9796">14947 14308 1843 0,'0'0'81'0,"0"-7"18"0,5-1-79 0,-1 0-20 16,5 4 0-16,-1-4 0 0,6 4 0 0,-1 1 0 15,0-9 8-15,0 8-8 0,5-4 0 0,-1 0 10 16,5 1-10-16,-4-5 8 0,-1 0-8 0,5 0 0 16,5 1 0-16,-6-1 0 0,-3 0 0 0,0 1 0 15,-1-9 9-15,1 5-9 0,-10 3 16 0,6-4 0 16,-1 1-1-16,0-5 0 0,4 5 9 0,1-5 3 15,-9 8 0-15,4-3 0 0,0-1-12 0,0 1-3 16,0-5 0-16,-8 1 0 0,4-1-3 0,-5 4-1 16,5 1 0-16,-5-1 0 0,-4 5-8 0,-4-1 0 0,-1 4 0 15,-3 0 0-15,-1 0 0 0,-9 8-11 0,5-3 3 0,-4 6 0 16,-1 5 8-16,0 0-10 0,1 0 10 0,-5 4-10 16,0-1 10-16,0 5 0 0,5-1 0 0,-1 1-8 15,-4 4 8-15,5 3 0 0,-1 0 0 0,5 1 0 16,-5 7 0-16,9 0 0 0,1 0 0 0,-1-3 0 15,5 3 12-15,-5 0-3 0,9-4 0 0,0 1 0 16,0-9-9-16,0 5 10 0,0-1-10 0,9 0 10 16,-5-3-10-16,5-1-14 0,-5 5 3 0,9-9 1 15,5 1-152 1,4 0-30-16,26 7-7 0,-9-11-1 0</inkml:trace>
          <inkml:trace contextRef="#ctx0" brushRef="#br0" timeOffset="155064.9555">18782 13926 230 0,'0'0'20'0,"0"0"-20"16,0 0 0-16,0 0 0 0,0 0 224 0,0 0 40 16,0 0 8-16,0 0 1 0,0 0-183 0,-9 4-37 15,-4 0-7-15,0 0-2 0,8 4-4 0,-4 3 0 0,-4 5-1 0,0 4 0 16,0-1 9-16,0 4 1 0,-5 1 1 0,1 3 0 16,-1 4-6-16,1-3 0 0,8-1-1 0,-4-4 0 15,-5 5-12-15,5-9-3 0,13 5 0 0,-5-5 0 16,-3-3-20-16,3-1-8 0,5-3 0 0,5 0 9 31,-5-1-106-31,0-11-22 0,0 0-4 0</inkml:trace>
          <inkml:trace contextRef="#ctx0" brushRef="#br0" timeOffset="155211.9278">18900 13536 1324 0,'-4'-23'118'0,"4"15"-94"0,0-4-24 0,0 5 0 16,-9-1 119-16,9 8 19 0,0 0 4 0,0 0 1 16,0 0-159-16,0 0-32 0,0 0-7 0,0 0-706 15</inkml:trace>
        </inkml:traceGroup>
        <inkml:traceGroup>
          <inkml:annotationXML>
            <emma:emma xmlns:emma="http://www.w3.org/2003/04/emma" version="1.0">
              <emma:interpretation id="{1B5856B8-B30A-4601-971D-29F1364848CC}" emma:medium="tactile" emma:mode="ink">
                <msink:context xmlns:msink="http://schemas.microsoft.com/ink/2010/main" type="inkWord" rotatedBoundingBox="20948,15696 22329,15634 22355,16234 20975,16296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6115.1735">20159 13946 1382 0,'0'0'123'0,"0"0"-99"0,5-8-24 0,-5 8 0 16,8-4 99-16,-8 4 14 0,0 0 3 0,9 8 1 16,-4 4-49-16,-1-1-11 0,0 5-1 0,-4-1-1 15,0 9-26-15,0-1-5 0,5 5 0 0,-5-1-1 0,-5 0 7 16,5 0 2-16,0 1 0 0,0-5 0 0,-8 1-8 0,3-5-2 15,1-3 0-15,-1 3 0 16,1-7-11-16,-5 0-3 0,5-1 0 0,4-11 0 16,0 0 8-16,0 0 0 0,-9 0 1 0,9 0 0 0,0 0 6 0,0 0 1 15,0-11 0-15,4-5 0 0,1 4-9 0,-1-7-2 16,9-1 0-16,1-7 0 0,3 4-13 0,1-9 8 16,4 1-8-16,4-4 0 0,0 0 0 0,5-4 0 15,0 4 0-15,4 0 0 0,0 7 0 0,4 5 8 16,-4 0-8-16,5 7 0 0,-5 8 0 0,-9 4 0 15,-4 4 0-15,-4 4 0 0,4 12 0 0,-5-1 0 16,1 1 0-16,-1 4 9 0,-3 3-9 0,-6 0 0 16,6-3 9-16,-6 7-9 0,-3 4 0 0,-1-3 8 15,0 3-8-15,-4 0 0 16,-4 0-81-16,0 0-21 0,-9-3-4 0,8-5-582 16,-4 1-117-16</inkml:trace>
          <inkml:trace contextRef="#ctx0" brushRef="#br0" timeOffset="155680.9612">19681 13759 1688 0,'0'0'37'0,"0"-8"8"0,-4 4 2 0,4 4 0 0,0 0-38 0,0 0-9 0,0 0 0 0,-5 4 0 16,-4-4 32-16,1 8 5 0,-1-1 1 0,5 5 0 16,-5 0-21-16,-4 7-4 0,4 1-1 0,-4 3 0 15,0 4 26-15,-1 5 5 0,-3-1 1 0,-1 0 0 16,9 0-26-16,-8 4-5 0,-1 0-1 0,-4 1 0 16,14-1 16-16,-6-4 2 0,1-4 1 0,5 0 0 15,-10 5-8-15,14-13-2 0,-1 1 0 0,5-5 0 0,0 1-10 0,5-4-3 16,3-5 0-16,1-3 0 15,0 0-8-15,4-8 0 0,5 4 0 0,-1-8 0 16,1 1 9-16,4-5-9 0,-5 0 10 0,5 1-10 0,-4-5 10 0,4 0-10 16,-9-3 10-16,4-1-10 0,1 1 16 0,-1-8-4 15,-3-1 0-15,-1-3 0 0,0 0 0 0,0 0-1 16,-4-4 0-16,0 3 0 0,-1 5-11 0,-3 0-14 16,-1-1 3-16,1 9 1 0,-10 3 10 0,1 5 0 15,-9 3 0-15,0 0 0 0,-1 4-10 0,-8 0 0 16,-4 4 0-16,0 0 0 15,-1 8-32-15,-3 0-6 0,3 4-2 0,-3-1-612 16,-1 5-122-16</inkml:trace>
        </inkml:traceGroup>
        <inkml:traceGroup>
          <inkml:annotationXML>
            <emma:emma xmlns:emma="http://www.w3.org/2003/04/emma" version="1.0">
              <emma:interpretation id="{F92BC371-1098-4780-B610-909BE674F278}" emma:medium="tactile" emma:mode="ink">
                <msink:context xmlns:msink="http://schemas.microsoft.com/ink/2010/main" type="inkWord" rotatedBoundingBox="23943,14950 25722,14870 25797,16534 24018,16614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57046.1589">22410 13907 1558 0,'4'-16'69'0,"1"12"15"0,-1-4-68 0,0 1-16 15,1-1 0-15,4 0 0 0,-1 0 73 0,1 0 11 16,0 1 3-16,4-5 0 0,0 0-28 0,5-3-6 15,-1 3-1-15,1 0 0 0,4-3-13 0,0 3-3 16,0-4-1-16,0 5 0 0,0-1-3 0,0-4-1 16,-1 5 0-16,1-1 0 0,-4 0-12 0,0 1-3 15,-1 3 0-15,1-4 0 0,-1 4-1 0,1 0-1 16,-5 5 0-16,4-1 0 0,1 4-14 0,-5-4 8 16,5 4-8-16,-5 4 0 0,4-4 0 0,1 0 0 15,-1 4 0-15,1-1 0 0,0 5 0 0,4 4-13 0,-1-4 1 16,1 11 0-16,0 1 12 0,0 3 8 0,5 4 0 15,-5 5-8-15,-1 11 0 0,-3-1 0 0,4 5 0 0,0 0 0 16,-5 8 0-16,1-5 0 0,0 5 0 0,-5-4 0 16,4-5 0-16,1 1 0 0,-5 0 0 0,0-4 0 15,-4-4 0-15,4-4 0 0,5 0 0 0,-10 0 0 32,6-7-39-32,-6-1-1 0,1-4-1 0,0 1 0 15,-5-9-37-15,1 1-7 0,-5-1-2 0,0-3-820 0</inkml:trace>
          <inkml:trace contextRef="#ctx0" brushRef="#br0" timeOffset="157595.1798">23586 13833 345 0,'0'0'31'0,"0"-8"-31"16,4 0 0-16,-4 0 0 0,0-3 216 0,4 3 38 15,-4-4 7-15,5 4 2 0,-1-3-140 0,-4 3-28 16,5 0-6-16,-1 0-1 0,-4 0-59 0,4 4-12 16,-4-3-2-16,0 7-1 0,0 0-14 0,0 0 0 15,0 0 0-15,0 0 0 0,0 0 0 0,0 0-10 0,0 0 2 0,0 0 0 16,0 0 8-16,0 0 0 15,0 0 0-15,-4 4 0 0,-5 3 17 0,9-7-1 0,-4 8 0 16,4-8 0-16,-9 4 10 0,0 0 2 0,1 4 0 0,8-8 0 16,-9 0-8-16,9 0 0 0,0 0-1 0,-9 4 0 15,0-4 5-15,0 0 0 0,1 4 1 0,3-4 0 16,-8 7-13-16,0-3-2 0,0 4-1 0,-5 8 0 16,-4-1 11-16,-4 9 1 0,-9-1 1 0,-9 12 0 15,0 4 25-15,0 4 5 0,-8 4 0 0,3 4 1 16,-3 3-28-16,-1-7-5 0,5 0-2 0,0-4 0 15,4-4-6-15,0 0-2 0,4 0 0 0,5-4 0 16,0 0-2-16,4-4-8 0,1-4 12 0,3-3-4 16,5-1-85-16,5-7-18 15,4-8-3-15,4-1-862 0</inkml:trace>
          <inkml:trace contextRef="#ctx0" brushRef="#br0" timeOffset="158245.5505">22844 13006 288 0,'0'0'12'0,"0"0"4"0,0 0-16 0,0 0 0 15,0 0 0-15,0 0 0 0,0 0 194 16,0 0 36-16,0 0 7 0,0 0 2 0,0 0-143 0,0 0-28 15,-9 0-5-15,1-4-2 0,8 4-20 0,-5 0-4 16,-3 0-1-16,8 0 0 0,-9 0 1 0,9 0 0 16,-9-4 0-16,9 4 0 0,0 0-5 0,0 0 0 15,0 0-1-15,0 0 0 0,0 0 5 0,0 0 0 16,0 0 1-16,0 0 0 0,0 0-12 0,0 0-2 16,0 0-1-16,13 0 0 0,-4 0-5 0,0-4-1 15,4 4 0-15,-4 0 0 0,4 0 8 0,0 0 0 16,5 4 1-16,3-4 0 0,-3 4-1 0,8-4 0 15,5 0 0-15,4 4 0 0,0-4 0 0,5 0-1 16,4 0 0-16,8 4 0 0,1-4-10 0,4 0-1 0,0 4-1 0,4 0 0 16,1-4-3-16,-1 0-8 0,1 0 12 0,-1 0-4 15,-8-4 1-15,-1 4 0 0,-3 0 0 0,-1 0 0 16,-4 0-9-16,-9-4 0 0,4 4 0 0,-8 0 0 16,-5-4 12-16,1 4 4 0,-5-4 1 0,-5 4 0 15,-4 4-17-15,0-4 0 0,1 0 8 0,-14 0-8 16,0 0 14-16,0 0-1 0,0 0 0 0,0 0 0 15,0 0-22-15,0 0-5 0,0 0-1 0,0 0 0 16,-5 4 15-16,5-4-11 0,-9 8 11 0,5-5-10 16,4-3 0-16,-4 4 0 0,-5 0 0 0,0 0 0 15,-4 4-11-15,4-8-3 0,0 4 0 0,1 0 0 16,-1 0-100-16,0 3-20 0,-4-3-4 16,4 4 0-16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9:32.60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B7BF54-E0CF-4053-A75E-D6A90EB5D519}" emma:medium="tactile" emma:mode="ink">
          <msink:context xmlns:msink="http://schemas.microsoft.com/ink/2010/main" type="inkDrawing" rotatedBoundingBox="3820,6272 17249,5397 17259,5548 3830,6424" semanticType="underline" shapeName="Other">
            <msink:sourceLink direction="with" ref="{30B4D97A-498C-4DEE-80C3-1939E2628CDE}"/>
            <msink:sourceLink direction="with" ref="{0850F189-3876-4FE2-AC11-A2E949A73802}"/>
            <msink:sourceLink direction="with" ref="{5B601567-DD8F-469C-8294-CB43684B244A}"/>
          </msink:context>
        </emma:interpretation>
      </emma:emma>
    </inkml:annotationXML>
    <inkml:trace contextRef="#ctx0" brushRef="#br0">0 870 288 0,'0'0'12'0,"0"0"4"0,0 0-16 0,4-8 0 16,1 1 0-16,3-1 0 0,-8 8 61 0,5-8 10 16,-1 0 1-16,0 0 1 0,5 1-50 0,-4-1-11 15,-1 0-1-15,0 4-1 0,5-4-10 0,-4 4 0 16,-1-3 0-16,5-5 0 0,4 4 0 0,-4 4 0 16,-1-4 0-16,-8 8 0 0,0 0 38 0,0-7 6 15,5-1 0-15,-5 8 1 0,0 0 15 0,0 0 4 16,0 0 0-16,0 0 0 0,0 0-37 0,0 0-7 15,0 0-2-15,0 0 0 0,0 0-1 0,0 0 0 16,0 0 0-16,9 8 0 0,-1 3-17 0,1-3 0 16,-4-4 0-16,8 0-9 0,-5 0 9 0,1 0 0 0,0-4 0 0,0 0 0 15,0-4 0-15,8 0 0 0,1 4 0 16,-1-8 0-16,-8 4 17 0,9 0-1 0,3 4 0 16,1 0 0-16,0-4-16 0,0 4 10 0,9-3-10 0,-13 6 8 15,8 1-8-15,5-4 0 0,-5 4 0 0,0 0 8 16,1-4-8-16,-5 0 0 0,4 0 0 0,0 0 0 15,0 0 0-15,1 0 0 0,4 0 0 0,-5 0 0 16,-4 0 0-16,4 0 0 0,9 0 0 0,-4 0 0 16,0 0 0-16,-1 0 0 0,1 0 0 0,0 0 0 15,-5 0 0-15,5 4 0 0,-1-4 0 0,-3 0 0 16,-1 0 20-16,0 0 1 0,1 4 1 0,4-4 0 16,-10 0 4-16,1 0 1 0,0 0 0 0,5 0 0 15,-5 0-8-15,0 0-2 0,4 0 0 0,-4 0 0 16,8 0-17-16,-8 0 10 0,0 0-10 0,0-4 8 0,0 0-8 15,0 4 0-15,9 0 0 0,-5-4 8 0,-13 0 0 16,9 0 0-16,9 4 0 0,-9-3 0 0,-5-1-8 0,5 0 0 16,9-4 0-16,-5 4 0 0,-8 4 0 0,4-4 0 15,0 4 0-15,4 0 0 0,1 0 0 0,-6 0 0 16,-3 0 0-16,0 0 8 0,8 8-8 0,-9-4 0 16,-3-4 0-16,3 0 0 0,5 4 0 0,0-4 0 15,0 0 0-15,-4 0 0 0,-1 0 0 0,1 0 0 16,12 0 0-16,-3-4 0 0,-5 4 0 0,4 0 8 15,5-4-8-15,-5 0 8 0,5 0 7 0,-1 0 1 16,1 0 0-16,0 0 0 0,4 4-8 0,-4-3-8 16,-1 3 11-16,1 0-11 0,0-4 13 0,-1 0-4 15,1 0-1-15,0 0 0 0,4 0-8 0,0 4 0 0,-9-4 0 16,9 0 8-16,14 0-8 0,-14 4 0 0,-4-4 0 0,4 1 0 16,0-1 0-16,0 0 0 0,4 0 0 0,1 4 8 15,-5-4-8-15,4 0 12 0,1 4-12 0,-1-4 12 16,1 4-12-16,-1-8 0 0,-4 1 0 0,1 3-11 15,3 0 11-15,-4 0 0 0,5 0 0 0,-5 0 0 16,-9-4 0-16,5 4 14 0,-1 4-3 0,-3-4-1 16,3 1 7-16,1-5 2 0,0 8 0 0,0-4 0 15,-1 4-19-15,-3-4 10 0,-1 0-10 0,0 0 8 16,1 0-8-16,-1 4 0 0,0 0 0 0,1-4 8 16,3 0-8-16,-3 1 0 0,3-1 0 0,-3 0 0 15,3 0 0-15,5 4 0 0,5 0 0 0,-9-4 0 16,-1 0 0-16,1 4 0 0,4 0 0 0,0-4 0 15,-4 0 0-15,4 0 0 0,-4 0 0 0,4 1 0 0,0 3 0 16,-4 0 0-16,4 0 0 0,0-4 0 0,0 0 0 0,0 4 0 16,0 0 0-16,5-4 0 0,-1 4 0 0,-4 0 0 15,5 0 0-15,-5 0 0 0,4 0 12 0,1 0 0 16,-1 4 0-16,1-4 0 0,-5 0-12 0,4 0-17 16,5 4 4-16,-9-4 1 0,5 0 12 0,-5 0 0 15,4 4 0-15,1-4 0 0,-1 0 0 0,1-4 10 16,-1-4-2-16,-4 8 0 0,1 0 6 0,3 0 1 15,-4-4 0-15,5 4 0 0,-1-4-15 0,1 4 8 16,3-4-8-16,-3 4 0 0,-1 0 12 0,-3 0-3 16,3 0-1-16,-4-4 0 0,5 4-8 0,-1-4 0 15,1-3 0-15,-1 3 8 0,1 4-8 0,-1-4 0 16,-4 4 0-16,-4-4 0 0,4 0 0 0,0 0 8 0,0-4-8 0,0 4 0 16,0 0 8-16,5 1-8 0,-9-1 8 0,4 0-8 15,-5-4 12-15,1 4-2 0,4-4-1 0,-4 4 0 16,4 0-9-16,0 4 8 0,0-3-8 0,0 3 8 15,0-4-8-15,0 0 0 0,5-4 0 0,-5 4 8 16,5 0-8-16,-1 0 0 0,-4 4 0 0,0 0 0 16,-4 0 0-16,4 0 0 0,-4-4 0 0,-5 0 0 15,0 4 19-15,5 0 1 0,-5-3 1 0,1-1 0 16,3 0-29-16,-3 4-7 0,3 0-1 0,6-4 0 16,-6 0 24-16,1 0 5 0,0 4 1 0,-1-8 0 15,10 4-14-15,-5 0 0 0,0 4 0 0,5-3 0 16,-5-1 0-16,0 0 0 0,0 0 8 0,-4 0-8 15,-1 0 0-15,1 0-16 0,0 0 3 0,-5 0 1 16,5 4 12-16,-1-4 0 0,-3 1 0 0,3-1 0 0,-3 0 0 16,4 4 16-16,-1 0-3 0,-3-4-1 0,-1 0-12 0,0 4 0 15,1-4 0-15,3 0 0 0,-3 0 0 0,3 4-12 16,1 0 3-16,0-4 0 0,-5 0 9 0,5 1 0 16,-1 3 0-16,-3-4 0 0,3 0 0 0,-3 4 0 15,-1-8 0-15,0 8-8 0,5 0 8 0,-5-4 0 16,5 0 8-16,-4 0-8 0,-1 4 10 0,5-4-2 15,-1 0-8-15,1 1 12 0,-9-1-2 0,4 4-1 16,5-4 0-16,0 0 0 0,-1 0-1 0,1 4-8 16,0 0 12-16,0-4-4 0,-1 0-8 0,5 4 0 15,-8-4 9-15,-1 4-9 0,0-4 0 0,1 0 0 16,3 4 0-16,-3-3 0 0,-1-1 0 0,0 4 0 0,5-4 0 0,4 4 0 16,0 0 0-16,-4 0 0 0,-5 0 0 15,9 4 0-15,-4-4 0 0,4 0 0 0,-4 0 0 0,4 0 8 16,-4 0-8-16,4 0 0 0,-5 0 0 0,6 0 0 15,-6 0 0-15,5-4 0 0,-4 0 0 0,4 4 0 16,-8-4 0-16,12 0 0 0,-4 0 0 0,9 0 0 16,-5-4 0-16,-3 8 9 0,-1-3-9 0,0-1 0 15,0 0 0-15,0 0 0 0,-4 4 0 0,4 0 0 16,-9 0 13-16,5-4-4 0,-1 4-1 0,-3 4 0 16,4-4-8-16,-1 0 0 0,-3-4 0 0,3 4 0 15,1 0 0-15,0-4 8 0,-1 4-8 0,6-4 0 16,3 0 0-16,-8-4 0 0,4 5 8 0,0-1-8 15,4 4 0-15,1-4 0 0,4-4 0 0,-5 8 0 0,1-4 0 16,-5 0 0-16,4 0 0 0,-4 0 8 16,5 4 15-16,-5-4 2 0,-4 4 1 0,8-3 0 0,-4 3-26 15,0 0-17-15,5 0 2 0,-1 0 1 0,-4 0 22 0,5 0 5 16,-1 3 1-16,5 1 0 0,5-4-14 0,-6 0-15 16,1 4 3-16,5 0 1 0,-6-4 11 0,1-4 16 15,0 0-4-15,0 4-1 0,4-4-11 0,-4 4 0 16,0-3 0-16,-4-1 0 0,3 4 0 0,1-4 0 15,0 4 12-15,0 0-4 0,0 0-8 0,-5 0 12 16,1-4-12-16,-1 4 12 0,-8 0-12 0,4 4 12 16,0-4-12-16,-4 4 12 0,4-4-12 0,-4 0 0 15,4 4 0-15,0-4 8 0,-4 0-8 0,-1 0 0 16,-8 0 0-16,5-4 0 0,-1 4 0 0,5 0 8 0,-5 0-8 16,5-4 0-16,-5 0 9 0,-4 4-9 0,4-4 10 0,1-4-10 15,-5 4 11-15,-5 0-11 0,5 0 12 0,0-3-12 16,-4 7 0-16,-1-4 0 0,1 0 0 0,-5 0 0 15,0 0 0-15,0 4 8 0,-4-4-8 0,-9 4 0 32,9 4-65-32,-9-4-20 0,8 8-4 0,1 0-880 0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9:43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2FD86A-A350-4E77-8304-D8F7BDE59C42}" emma:medium="tactile" emma:mode="ink">
          <msink:context xmlns:msink="http://schemas.microsoft.com/ink/2010/main" type="inkDrawing" rotatedBoundingBox="4614,14815 10576,14343 10584,14434 4621,14906" semanticType="underline" shapeName="Other">
            <msink:sourceLink direction="with" ref="{EA38494F-16CE-4040-A462-8B293A5E1FC3}"/>
          </msink:context>
        </emma:interpretation>
      </emma:emma>
    </inkml:annotationXML>
    <inkml:trace contextRef="#ctx0" brushRef="#br0">0 459 691 0,'0'0'30'0,"0"0"7"0,0 0-29 0,0 0-8 15,0 0 0-15,5-8 0 0,-5 8 72 0,9-4 14 16,-1-3 2-16,1 3 1 0,0 0-41 0,0-4-8 16,0 4-1-16,4 0-1 0,-5 0-22 0,1 4-4 15,4 0 0-15,1 0-1 0,-1 0 16 0,0 0 3 16,-4 0 1-16,-1 4 0 0,6 0 15 0,-1 0 3 15,0-4 1-15,0 8 0 0,0-4-5 0,0 0-1 16,5-1 0-16,-1-3 0 0,5 4-12 0,5 0-2 16,-1-8-1-16,-4 4 0 0,9-4-13 0,-1 4-2 15,1-3-1-15,9-1 0 0,-5 0 2 0,4-4 0 16,5 4 0-16,0 0 0 0,9-4 9 0,-10 4 1 0,-12 1 1 16,9-1 0-16,8 4-4 0,-4 0-1 0,-5-4 0 15,1 4 0-15,-5 0-21 0,0 4 8 0,0-4-8 16,0 4 0-16,-4-4 9 0,4 3-9 0,9-3 12 0,-5 0-12 15,5-3 8-15,-9 3-8 0,5-4 0 0,8-4 0 16,9 4 0-16,-4-4 10 0,-9 0-10 0,8 1 8 16,10-1-8-16,-10-4 0 0,1 4 0 0,4 0 8 15,4-3-8-15,5 3 0 0,0 0 0 0,-5 0 0 16,-8 4 0-16,9 1 0 0,-5 3 0 0,4-4 0 16,-4 4 0-16,-4-4 0 0,-1 4 0 0,-3-4 0 15,-1 4 8-15,0-4-8 0,-4 0 8 0,4 0-8 16,1 0 16-16,-1 0-1 0,4-3-1 0,1 3 0 15,0-4-2-15,-1 0-1 0,1 0 0 0,4 1 0 16,0-1-11-16,9 0 0 0,-5 0 0 0,5 0 8 0,4 1-8 16,0-1 0-16,-8 0 0 0,4 0 8 0,-5 4-8 15,-4 0 0-15,5 0 0 0,-10 1 0 0,5-1 0 0,0 4 0 16,-8 0 0-16,-1 0 0 0,0-8 17 0,0 4 2 16,1 4 0-16,-1-4 0 0,-9 0-28 0,5 0-6 15,0-4-1-15,0 5 0 0,0-1 16 0,-5 0 0 16,5 0 0-16,-4 0 0 0,-1 4 8 0,1-4 5 15,-5 0 1-15,-5 4 0 0,6 0 2 0,-6-4 1 16,1 0 0-16,0 4 0 0,-1-4 3 0,-3 4 1 16,-1 0 0-16,0 0 0 0,-4-3-10 0,5 3-3 15,-1-4 0-15,0 4 0 0,1-4-8 0,-1 0 0 16,-4 0 0-16,9 0 0 0,-1 0 0 0,-3 0 8 0,3 0-8 16,1 4 0-16,4-4 9 0,-4 1-9 0,-9 3 10 0,4 0-10 15,0 0 12-15,1 0-4 0,-5 0-8 0,-5 0 12 16,10 0 5-16,-10 0 1 0,1 0 0 0,-1 3 0 15,1-3 4-15,-1 0 1 0,-4 0 0 0,5 0 0 16,-5 0-7-16,5 0 0 0,-9 0-1 0,8 0 0 16,-4 0-15-16,0 0 0 0,1 0 8 0,-1-3-8 15,4 3 0-15,-4-4 8 0,1 4-8 0,-1-4 0 16,0 0 0-16,0 4 0 0,-4-4 0 0,4 4 0 16,-4 0-12-16,-9 0-8 0,0 0-1 0,0 0-763 15,0 0-152-15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0:59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74AFAE-2C08-4C2E-94EE-0147D82C2189}" emma:medium="tactile" emma:mode="ink">
          <msink:context xmlns:msink="http://schemas.microsoft.com/ink/2010/main" type="writingRegion" rotatedBoundingBox="2137,1012 30718,541 30966,15580 2385,16051"/>
        </emma:interpretation>
      </emma:emma>
    </inkml:annotationXML>
    <inkml:traceGroup>
      <inkml:annotationXML>
        <emma:emma xmlns:emma="http://www.w3.org/2003/04/emma" version="1.0">
          <emma:interpretation id="{C8226F96-5242-496F-B547-D25EC4DDD6EF}" emma:medium="tactile" emma:mode="ink">
            <msink:context xmlns:msink="http://schemas.microsoft.com/ink/2010/main" type="paragraph" rotatedBoundingBox="2137,1012 30718,541 30744,2146 2164,2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40AA55-788D-4478-B579-66C5F4C33A99}" emma:medium="tactile" emma:mode="ink">
              <msink:context xmlns:msink="http://schemas.microsoft.com/ink/2010/main" type="line" rotatedBoundingBox="2137,1012 30718,541 30744,2146 2164,2617"/>
            </emma:interpretation>
          </emma:emma>
        </inkml:annotationXML>
        <inkml:traceGroup>
          <inkml:annotationXML>
            <emma:emma xmlns:emma="http://www.w3.org/2003/04/emma" version="1.0">
              <emma:interpretation id="{C099B2DB-DDA5-41F4-AEAB-46015BE7BDC7}" emma:medium="tactile" emma:mode="ink">
                <msink:context xmlns:msink="http://schemas.microsoft.com/ink/2010/main" type="inkWord" rotatedBoundingBox="2137,1012 3042,997 3068,2602 2164,26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231 507 748 0,'0'0'33'0,"0"0"7"0,0 0-32 0,0 0-8 0,0 0 0 0,0 0 0 16,0 0 17-16,0 0 2 0,-4-4 0 0,-5 4 0 16,9 0 1-16,-4 0 0 0,-10 4 0 0,6 0 0 15,-1-4 2-15,0 4 1 0,5 0 0 0,-5 0 0 16,9-4-3-16,-4 3 0 0,-1 5 0 0,5-8 0 16,-4 4-5-16,4-4-2 0,-5 12 0 0,1-4 0 15,4 3 3-15,-9-3 0 0,9 4 0 0,-4-4 0 16,-1 3-4-16,1 9 0 0,4-1 0 0,-9 1 0 15,9 3-3-15,0 8-1 0,-8 5 0 0,-1 3 0 16,4-4 26-16,1 11 5 0,0-7 1 0,4 8 0 16,-5-4-23-16,1 0-4 0,-1-4-1 0,5 4 0 0,-8 0-12 15,3-4 9-15,-4 4-9 0,5-8 8 0,0-8-8 16,4 4 0-16,-9-7 0 0,0-1 0 0,9-3 18 0,-4-5 2 16,-5 9 0-16,5-17 0 0,4 5 4 0,0-12 2 15,0 8 0-15,0-8 0 0,0 0-16 0,0 0-10 16,0 0 12-16,0 0-12 0,0 0 48 0,0 0 2 15,0 0 1-15,0 0 0 0,0-8-51 0,4-11 0 16,-4 7-14-16,9-4 3 0,-5 1 11 0,5-5 0 16,0 1 0-16,4-5 0 0,4-3 11 0,-8-4-3 15,4 4 0-15,1-5 0 0,-6-3-8 0,5 4 0 16,5-8 0-16,-9 0 0 0,0 0 0 0,-1 0 0 16,1 0 12-16,0-4-4 0,-9 0-8 0,0-7 0 15,4 7 0-15,1-12 8 0,-5 0-8 0,4 5 12 16,5-5-12-16,0 4 12 0,-1-3-12 0,1 7 0 0,4 0-12 15,0 8 12-15,9 0 0 0,-4 4 0 0,-1-4 0 0,1 8 0 16,0 0-9-16,4 4 9 0,-5-5 0 0,1 9 0 16,-1 3 0-16,-4 1 0 0,5 7 10 0,-9 1-2 15,4 3 4-15,-4 0 0 0,-1 4 1 0,1 4 0 16,0 4-13-16,0 4 0 0,-5 3 0 0,5 1 0 16,0 4 0-16,-5 3 0 0,5 1 0 0,0 3 0 15,-1 8 0-15,6 0 9 0,-6-3-9 0,5-1 8 16,5 12 7-16,0 0 1 0,3 0 0 0,6 8 0 15,-5 4 10-15,4-5 2 0,0 9 1 0,-8-4 0 0,-1 3 4 16,1 1 1-16,4-1 0 0,-13 1 0 0,4 0-5 0,-4-1-1 16,4-3 0-16,-13 4 0 0,9-1-14 0,-5-3-3 15,-4 0-1-15,0-1 0 0,-4-7 0 0,4 0 0 16,-5 0 0-16,1-4 0 0,4-4-10 0,0 0 12 16,-9-11-12-16,5 3 12 0,-1-8-12 0,5 1 0 15,0-8 0-15,-4-1 0 16,4 1-84-16,0-12-13 0,0 0-3 0,0 0-541 15,0 0-109-15</inkml:trace>
          <inkml:trace contextRef="#ctx0" brushRef="#br0" timeOffset="443.3558">192 928 1407 0,'0'0'31'0,"0"0"6"0,8-8 2 0,-3-3 1 0,4-1-32 0,-9 4-8 15,4 0 0-15,-4 8 0 0,4-4 56 0,-4 4 9 16,5-11 3-16,-5 11 0 0,0 0-52 0,0 0-16 15,9-8 10-15,-9 8-10 0,0 0 8 0,13 8-8 16,4-4 8-16,5 3-8 0,-9 1 0 0,9 4 0 16,0-4 0-16,9 3 0 0,4-11 8 0,0 8-8 15,0-4 8-15,9-4-508 16,9 0-101-16</inkml:trace>
          <inkml:trace contextRef="#ctx0" brushRef="#br0" timeOffset="1994.8082">354 971 460 0,'0'0'41'0,"0"0"-33"0,0 0-8 0,0 0 0 16,0 0 76-16,0 0 12 0,0 0 4 0,0 0 0 15,0-8-52-15,0 8-11 0,0 0-1 0,9-8-1 16,-9 8-8-16,0 0-2 0,0 0 0 0,0-3 0 16,9-9 9-16,-9 12 2 0,0 0 0 0,0 0 0 15,0-8-14-15,0 8-2 0,0 0-1 0,0 0 0 16,0 0 4-16,0 0 1 0,0 0 0 0,0 0 0 15,-9-8 6-15,9 8 2 0,4-4 0 0,-4 4 0 16,0 0-12-16,0 0-1 0,0 0-1 0,5-4 0 16,3-7 6-16,-3 3 0 0,-5 8 1 0,0 0 0 15,8 0 7-15,-8 0 0 0,5-12 1 0,-5 12 0 16,9 0-12-16,-9 0-2 0,8 0-1 0,-8 0 0 0,0 0 2 0,9-4 0 16,4 4 0-16,-4 0 0 0,4 0 3 0,0 4 1 15,-4-4 0-15,4 0 0 0,5 0-5 0,-9 4-1 16,-1 4 0-16,1-8 0 0,9 0-10 15,-5 0 0-15,5 0 0 0,3 0 8 0,1 0 2 0,-4 0 0 16,-1 0 0-16,-3 0 0 0,-1 0-10 0,0 0 8 16,0 4-8-16,-4 0 8 0,-9-4-8 0,13 4 0 15,-4 3 0-15,-9-7 0 0,0 0 0 0,17 4 0 16,-8 4 0-16,-9-8 0 0,9 4 0 0,-9-4-11 16,9 12 11-16,-9-12-8 15,17 8-18-15,-12-1-3 0,-5-7-1 0,13 4 0 16,-13-4-41-16,13 8-8 0</inkml:trace>
        </inkml:traceGroup>
        <inkml:traceGroup>
          <inkml:annotationXML>
            <emma:emma xmlns:emma="http://www.w3.org/2003/04/emma" version="1.0">
              <emma:interpretation id="{25D8BFDC-53CC-4ACD-91D6-EFD84B919039}" emma:medium="tactile" emma:mode="ink">
                <msink:context xmlns:msink="http://schemas.microsoft.com/ink/2010/main" type="inkWord" rotatedBoundingBox="4748,1225 9294,1150 9313,2292 4767,2367">
                  <msink:destinationLink direction="with" ref="{A71CD67A-3C20-47AB-8633-CA728EC95CD8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02.5926">3675 351 921 0,'0'-20'20'0,"0"13"4"0,0-9 0 0,0 8 4 15,0-7-28-15,0-1 0 0,0 4 0 0,0 1 0 16,0 3 86-16,0-4 12 0,0 4 2 0,5 4 1 0,-5 4-47 0,0 0-10 15,4-11-1-15,-4 11-1 0,0 0-24 0,0 0-5 16,0 0-1-16,0 0 0 0,0 0-3 0,0 0-1 16,4 11 0-16,1 1 0 0,-5 0 10 0,8 7 2 15,-3 5 0-15,-1-5 0 0,5 5 10 0,-9 11 2 16,0-8 1-16,4 12 0 0,1 0 3 0,-1 0 1 16,-4 4 0-16,0 4 0 0,-4 0-3 0,8-1-1 15,-4 1 0-15,0 0 0 0,-4 0-9 0,4-4-3 16,-5 3 0-16,5-3 0 0,0 0-21 0,0 0 0 15,-4-4 0-15,0 4 0 0,4 0-18 0,-5-4-5 16,-4 0-1-16,5-8-851 0</inkml:trace>
          <inkml:trace contextRef="#ctx0" brushRef="#br0" timeOffset="4458.2741">4320 877 1400 0,'4'-19'62'0,"1"11"13"15,-1 0-60-15,1 1-15 0,3-1 0 0,1-4 0 16,-4 4 48-16,3 0 6 0,1 1 2 0,4-1 0 0,-8 0-34 0,3 4-6 15,-3-8-2-15,4 5 0 0,-5 7-1 0,-4 0 0 16,0 0 0-16,0 0 0 0,0 0 13 0,0-12 2 16,-4 4 1-16,4 8 0 0,0-12-5 0,0 12-2 15,0 0 0-15,0 0 0 0,-14 0-14 0,1 0-8 16,13 0 8-16,-13 4-8 0,0 4 0 0,-5 0 0 16,5 4 0-16,0 7 0 0,-4-11 0 0,-1 8 0 15,0 3 0-15,1 4-8 0,-1 1 8 0,1 3 0 16,-1 8-9-16,5-4 9 0,4 1 0 0,5-5 0 15,0 4 0-15,4-4 0 0,0 1 0 0,4-1 0 16,5 0-9-16,4-7 9 0,-4-1 0 0,4-3 0 16,0-4 0-16,0-5 0 0,0-3-10 0,0-4 2 15,1 0 0-15,3-7 0 0,1-9 8 0,-5 4 0 16,0 1 0-16,5-9 0 0,-1-11 8 0,1 7-8 16,-5-3 8-16,0 4-8 0,0-8 15 0,-4-5-2 0,0-3 0 15,4 0 0-15,0 0-5 0,-4 0 0 0,0 0-8 16,-1 4 12-16,6 4-12 0,-6 4 0 0,5 3 8 0,-4 13-8 15,9 3 0-15,-14 4 0 0,-4 4 0 0,5 16 0 16,8 3 0-16,-5 5 0 0,-8 11 0 0,5-8 0 16,-1 4 0-16,-4 4 0 0,0 4-8 0,-4 0 8 15,4 0 0-15,0 0 0 0,4 0-8 0,1-4 8 16,-5-3-56 0,0-1-8-16,4-4-2 0,0-7-719 0</inkml:trace>
          <inkml:trace contextRef="#ctx0" brushRef="#br0" timeOffset="4772.9893">4969 721 1429 0,'0'0'31'0,"0"0"6"0,0 0 2 0,0 12 2 0,0 8-33 0,0-9-8 15,0 5 0-15,5 7 0 0,-5-3 47 0,4 3 7 16,1-3 2-16,3 11 0 0,1-12-32 0,-5 9-7 15,10 3-1-15,-10-4 0 0,5-3 9 0,-5-1 2 16,5 0 0-16,0 1 0 0,0-1-27 0,-5-7-11 16,0-4 1-16,5-9 0 0,-5 1 29 0,5 0 5 15,0-8 2-15,0-3 0 0,0-1 35 0,4 0 7 16,-5-12 2-16,6-3 0 0,3 4-11 0,-4-5-3 0,5 1 0 16,4-5 0-16,0 1-3 0,-9 0-1 0,0 3 0 15,0 5 0-15,9-12-35 0,-9 7-7 0,5 1-2 0,-5 0 0 16,5 3-8-16,-5 1 0 0,0 3 0 0,-4 0 0 31,4 5-129-31,-9 3-31 0,-4 8-7 0</inkml:trace>
          <inkml:trace contextRef="#ctx0" brushRef="#br0" timeOffset="3421.7368">3232 628 806 0,'0'0'36'0,"0"0"7"0,0 0-35 0,9-12-8 0,-5 4 0 0,-4-11 0 15,0 7 101-15,0 4 19 0,0-7 3 0,5 7 1 16,-5 8-41-16,4-8-8 0,-4 8-2 0,0-12 0 16,0 12-42-16,0 0-9 0,0 0-2 0,0 0 0 15,-9-7-20-15,0 7 8 0,1-8-8 0,-1 12 0 16,0 0 0-16,0 0 0 0,-8 3-10 0,-1 1 10 15,1 4 0-15,-5 0 0 0,0-1 0 0,0 5 0 16,-4-4 0-16,-1 3 0 0,1-3 12 0,0 7-3 16,-1-7 1-16,-3 8 0 0,-1-5 0 0,5 5 0 15,-5-1 10-15,4 5 3 0,-3-1 0 0,3-4 0 16,1 9-3-16,4-5 0 0,0 4 0 0,5 1 0 16,-1-1-20-16,5 0 0 0,4 5 0 0,0-1 8 15,1 0-8-15,3-4 0 0,5 4 0 0,9-3 0 16,-5 3 0-16,10-4 11 0,-1 4-11 0,9-3 12 0,4-5-12 15,0-3 0-15,5-1 0 0,0-7 8 0,8 0-8 0,1-5 0 16,4-3 0-16,-1 0 0 16,1-4-38-16,5-8-3 0,-1 1-1 0,-4-5 0 0</inkml:trace>
          <inkml:trace contextRef="#ctx0" brushRef="#br0" timeOffset="5287.4025">6154 472 874 0,'0'0'19'0,"0"0"4"0,0 0 1 0,0 0 1 0,0 0-25 0,4-4 0 0,-4 4 0 0,0 0 0 16,-4-4 23-16,-5-4-1 0,0 8 0 0,-4 0 0 15,0 8 16-15,0-4 3 0,0 4 1 0,-5 0 0 16,1-1-8-16,-1 5-2 0,1 4 0 0,3-5 0 15,1 5 7-15,0 0 1 0,0 3 0 0,0 1 0 16,4-1-40-16,0 1 0 0,5-1 0 0,4 4 0 16,4-3 0-16,1-1 11 0,-1 1-11 0,5 3 12 15,0-3 30-15,4-5 6 0,4 1 2 0,-4 0 0 16,1-1-16-16,3 1-3 0,1-1-1 0,-5 5 0 16,4-12 20-16,-3 3 4 0,-6 1 1 0,1 0 0 15,0-4 1-15,-5-1 0 0,-4 9 0 0,0-8 0 16,0 4-3-16,-4-1 0 0,-9 1 0 0,4 4 0 15,-9-5-27-15,5 9-6 0,-9-5 0 0,0 5-1 16,-8-1-30-16,8-3-5 0,-9 0-2 0,0 3-660 16,-4 4-132-16</inkml:trace>
          <inkml:trace contextRef="#ctx0" brushRef="#br0" timeOffset="5752.3009">6501 792 921 0,'0'0'82'0,"13"0"-66"0,4 0-16 0,1 0 0 15,-1 0 96-15,1 4 15 0,4-4 3 0,4 3 1 16,-4-3-41-16,0-3-8 0,4 3-2 0,1-4 0 15,-1 4-22-15,0 0-5 0,1-12-1 0,-1 4 0 16,0 0 10-16,1-3 2 0,-1-5 0 0,0 0 0 16,-4 1 6-16,0-5 2 0,0 1 0 0,-4-1 0 15,4 1-4-15,-9-1 0 0,4 1 0 0,-4-1 0 16,1 1-41-16,-6-1-11 0,1 1 0 0,0 3 0 16,-5-3 8-16,1 7 0 0,-10-7 0 0,1 7 0 15,0 4-8-15,-1-11-11 0,1 7 3 0,-5 0 0 16,-4 8 8-16,-5 0 0 0,5-3 0 0,0 7 0 15,-5-4-28-15,5 4-3 16,-4 4-1-16,4-1 0 0,-5 1 32 0,0 8 0 0,1 4 0 0,4-1 0 16,0 1 0-16,-1-1 0 0,1 9 0 0,0-1 0 15,0 8 20-15,4 1 9 0,0-1 3 0,5 8 0 0,0-12-21 16,-1 8-11-16,5 0 12 0,5 0-12 0,-1-3 12 16,5-5-12-16,4 0 12 0,0 4-12 0,5-7 13 0,4-1-4 15,0-3-1-15,8-1 0 0,-3-3-17 0,8-1-4 16,4 5-1-16,1-12-668 15,3-4-134-15</inkml:trace>
        </inkml:traceGroup>
        <inkml:traceGroup>
          <inkml:annotationXML>
            <emma:emma xmlns:emma="http://www.w3.org/2003/04/emma" version="1.0">
              <emma:interpretation id="{9409B714-4A32-4F38-81D1-7C72944BB752}" emma:medium="tactile" emma:mode="ink">
                <msink:context xmlns:msink="http://schemas.microsoft.com/ink/2010/main" type="inkWord" rotatedBoundingBox="11750,946 12496,934 12513,1951 11767,196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013.744">9655 417 633 0,'0'0'56'0,"0"0"-44"16,4-11-12-16,-4 11 0 0,5-8 136 0,-1-4 24 16,-4 0 6-16,0 12 1 0,0 0-81 0,0 0-16 15,0 0-3-15,0 0-1 0,0 0-34 0,0 0-6 16,0 0-2-16,0 4 0 0,-9 8-12 0,5 4-4 16,0 3 0-16,-5 4 0 0,4 13-8 0,-3-5 8 15,-1 8-8-15,5 4 8 0,-5-4 2 0,9 4 0 16,-5-8 0-16,5 4 0 0,0 0 5 0,5-12 1 15,-1 0 0-15,1 4 0 0,-1-11 9 0,-4-8 3 0,9 3 0 16,-5 1 0-16,-4-4 14 0,9-9 3 0,-9-3 1 16,9 4 0-16,-1-4-10 0,-3 0-1 0,8-4-1 0,-4 1 0 15,-1-5-21-15,6 0-4 16,3-4-1-16,-4 4 0 0,5-11-8 0,-1-1 12 0,-3 1-12 0,8-12 12 16,-1-4-12-16,1-4 0 0,0 0 9 0,0-4-9 15,0 4 0-15,5 4 9 0,-1 0-9 0,5 3 0 16,-5 5 0-16,5 8 0 0,-1-1 0 0,-3 4 0 15,3 5 0-15,-8 3 0 0,0 8 0 0,0 0 0 16,-4 4 0-16,4 0 0 0,-5 4 0 0,1-1 0 16,-5 5 0-16,4 8 0 0,-8-9 0 0,0 9 0 15,-5 3 0-15,1 1 0 0,-5-5 0 0,0 1 0 16,-9-1 28-16,-4 1 0 0,0-1-1 0,-5 1 0 16,-4-1-5-16,0-3-1 0,-8 3 0 0,-6 1 0 15,-3-9-10-15,4 5-3 0,-5-4 0 0,5-5 0 0,-4 1-8 16,4 0-16-16,4 0 4 0,0-4 1 15,5-4-137-15,0-8-28 0</inkml:trace>
          <inkml:trace contextRef="#ctx0" brushRef="#br0" timeOffset="8127.1127">9861-27 1382 0,'5'-12'123'0,"-5"4"-99"16,0 4-24-16,0 0 0 0,-5-3 52 0,5 7 6 15,0 0 1-15</inkml:trace>
        </inkml:traceGroup>
        <inkml:traceGroup>
          <inkml:annotationXML>
            <emma:emma xmlns:emma="http://www.w3.org/2003/04/emma" version="1.0">
              <emma:interpretation id="{BBDD29E7-3FFD-4745-AA32-EBBC1AA61FB4}" emma:medium="tactile" emma:mode="ink">
                <msink:context xmlns:msink="http://schemas.microsoft.com/ink/2010/main" type="inkWord" rotatedBoundingBox="14179,1332 15881,1303 15890,1847 14187,187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940.9322">12458 452 946 0,'0'-19'42'0,"0"19"9"0,9-4-41 0,0 0-10 0,-5-8 0 0,-4 5 0 16,5-1 88-16,-5 0 16 0,0 0 4 0,0-4 0 16,0 5-66-16,0 3-13 0,0-8-2 0,-5 4-1 15,1 0-10-15,0 5-1 0,4 3-1 0,-9-4 0 16,0 4-2-16,-8 0 0 0,3 0 0 0,-3 4 0 16,-5 7 7-16,-4-7 1 0,4 4 0 0,-9 8 0 15,0-1-20-15,0 9 0 0,1-1 8 0,-1 12-8 16,-4-4 10-16,9 8-2 0,-1 0 0 0,5 4 0 0,5-8-8 15,4 4 0-15,4-4 0 0,0 0-11 0,9-3 11 0,0-13 0 16,5 1 8-16,-1-5-8 0,5-3 16 0,4-4-2 16,0-4 0-16,5-4 0 0,-1-4 21 0,5-4 4 15,-4-4 1-15,12-3 0 0,-3-5 12 0,-1 1 2 16,-4-1 1-16,4-11 0 0,-4 4-18 0,0-5-3 16,0-3-1-16,0 0 0 0,-5 0-13 0,1-4-4 15,-5 4 0-15,0-4 0 0,5 0-16 0,-5 8 10 16,0 7-10-16,0 5 8 0,-8 7-8 0,4 1 0 15,-1 3 0-15,-8 8 0 0,0 0 0 0,9 19 0 16,-4-7 0-16,-1 11-11 0,0 1 21 0,-4 3 4 0,5 0 1 0,-1 8 0 31,-4 4-37-31,9 4-7 0,-9-11-2 0,4 3 0 16,5-4-10-16,0 0-3 0,0-4 0 0</inkml:trace>
          <inkml:trace contextRef="#ctx0" brushRef="#br0" timeOffset="9611.1148">13038 612 1191 0,'0'0'52'0,"4"-4"12"0,0-7-51 0,1 3-13 0,4-4 0 0,-5 4 0 16,5-3 108-16,4-1 20 0,-4 0 3 0,13-3 1 16,-1-1-62-16,6 0-12 0,-1 1-2 0,0 7-1 15,5-8-8-15,-5 13-2 0,1-9 0 0,-1 12 0 16,-4 0-30-16,-4 4-7 0,-1 7 0 0,-4 5-8 15,-8 4 8-15,-1-1-8 0,-4 12 0 0,0 4 0 16,-9-7 0-16,5 7 0 0,-5-4 0 0,-4 0-9 16,4 0 9-16,0-3 11 0,-4-5-3 0,5 0 0 15,-1-3 10-15,0-4 2 0,5-9 0 0,-1 1 0 16,5-8 13-16,0 0 3 0,0 0 1 0,0 0 0 16,0 0-8-16,0 0-1 0,0 0-1 0,0 0 0 15,-4-4 3-15,4-7 1 0,-5 3 0 0,10-4 0 16,-1-4-23-16,1-3-8 0,-5-1 0 0,8 1 0 0,1-16 12 0,4 0-4 15,0 0-8-15,5-4 12 16,4 4-12-16,-4-1 0 0,3 13 0 0,1-8 0 0,5 7 0 0,-5 9 0 16,-5-1 0-16,5 5 0 0,-4 3 0 0,-1 4 0 15,1 8 0-15,-5 0 0 0,0 7 0 0,0 9 0 16,-4-1 0-16,0 5 0 0,4 3 0 0,-9 4 0 16,5-3 0-16,0 3 0 15,0 4-29-15,-5-12-9 0,5 8-2 0,0 1-681 16,-1-5-137-16</inkml:trace>
        </inkml:traceGroup>
        <inkml:traceGroup>
          <inkml:annotationXML>
            <emma:emma xmlns:emma="http://www.w3.org/2003/04/emma" version="1.0">
              <emma:interpretation id="{259962D9-C96D-4411-809C-DF159DE7BAA0}" emma:medium="tactile" emma:mode="ink">
                <msink:context xmlns:msink="http://schemas.microsoft.com/ink/2010/main" type="inkWord" rotatedBoundingBox="19161,1077 22548,1021 22566,2119 19179,217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656.0964">17074 503 1443 0,'0'0'32'0,"0"0"6"0,9-12 2 0,-9 12 0 0,4-4-32 0,5 1-8 16,0 3 0-16,4 0 0 0,-4-8 48 0,-1 8 8 16,10-4 2-16,-1 0 0 0,1 0-41 0,-1 4-8 15,1-12-1-15,4 8-8 0,4-7 32 0,-4-1 0 16,0 0 0-16,0-3 0 0,0-1-20 0,0 1-4 16,-4-5 0-16,-10 4-8 0,1 5 28 0,0-9-2 0,4 1 0 0,-9 3 0 15,-8 1-12-15,4-5-2 0,13 4-1 0,-4-3 0 16,-9 7 8-16,0-3 1 0,-4 3 1 0,4-7 0 15,4 7-21-15,-8 0 0 0,-10 4 0 0,6 1 0 16,3 3 0-16,-8 0 0 0,-4 4 0 0,-5 0 0 16,0 0 0-16,0 0 0 0,0 0 0 0,-5 4 0 15,1 0 0-15,0-1 0 0,4 5 0 0,4 0 0 0,-8 4 0 0,4 3 0 16,5 1 0-16,-5 7 0 0,8-3 0 0,-3 7 0 16,4 4 0-16,0 8 0 15,4 0 11-15,0 0-3 0,0 8 0 0,5-8 0 16,-5 0-8-16,9 4 0 0,0 0 0 0,0-4 0 15,0-12 0-15,4 4 8 0,1-3-8 0,4-1 8 16,-1-4-8-16,1-3-17 0,9-1 4 0,-1-3-895 16</inkml:trace>
          <inkml:trace contextRef="#ctx0" brushRef="#br0" timeOffset="10940.9945">17526 495 1497 0,'0'0'66'0,"0"-11"14"0,9-1-64 0,-1 4-16 16,1-11 0-16,4 7 0 0,0 4 120 0,5-11 20 15,8 3 4-15,-4 0 0 0,0 1-86 0,0-1-18 16,4 4-3-16,1 1-1 0,-10 3-4 0,1 0-2 16,-1 4 0-16,-3 4 0 0,3 0-30 0,-8 0 0 0,4 0 0 0,-4 8 0 15,4 4 0-15,-4 7 0 0,-9-7 0 0,0 11 0 16,9 5 0-16,-1 3 0 0,1 0 0 0,-5 8 0 15,10-8 0-15,-6 4 0 0,10 4 0 0,-5-11 0 16,-9 3 11-16,14 0-11 0,8-8 12 0,-4 9-12 16,-9-13 0-16,1 1 0 0,8-5 0 0,-1-3 0 15,-7 0-138 1,-1-1-31-16,-9 5-7 0,5-16 0 0</inkml:trace>
          <inkml:trace contextRef="#ctx0" brushRef="#br0" timeOffset="11167.1137">18272 281 1324 0,'13'0'118'0,"-4"-16"-94"16,-5 4-24-16,0 5 0 0,1-5 94 0,-5 12 14 15,4-8 4-15,-4 8 0 0,0 0-39 0,0 0-7 16,0 0-2-16,-9 16 0 0,-8 3-7 0,-5 9-1 16,0 3-1-16,0 8 0 0,-9-12-31 0,1 12-5 15,-14 4-2-15,0 4 0 0,4-4-5 0,1 7 0 16,-5-11-1-16,0 8 0 0,13 0-3 0,-4-8 0 15,5 0 0-15,-1 0 0 0,-4 0-8 0,13-12-11 16,9 1 3-16,-5-1 0 16,-4-4-122-16,9 1-24 0,9-1-5 0,4-3-1 0</inkml:trace>
          <inkml:trace contextRef="#ctx0" brushRef="#br0" timeOffset="11684.6785">18763 285 1497 0,'18'-24'66'0,"-10"16"14"0,5-3-64 0,1-1-16 0,3 4 0 0,-4 4 0 16,-4 0 55-16,-5 4 7 0,10-7 2 0,-14 7 0 16,0 0 0-16,0 0 0 0,-9 11 0 0,4 5 0 15,1 3-42-15,-9 9-8 0,-9-5-2 0,4 12 0 16,5-7 9-16,-4 11 2 0,-10 0 0 0,1 7 0 15,4 5-7-15,5 0 0 0,-5-4-1 0,4 3 0 16,-4 1 1-16,0 0 1 0,9-8 0 0,0-1 0 16,-5 1-17-16,5-4 0 0,0-4 0 0,4-3 0 0,5 3 29 15,-5-16 12-15,5 1 3 0,-5-1 0 0,5-7-20 16,-1-4-3-16,-4 0-1 0,9-8 0 0,0 0 20 0,0 0 3 16,-8 0 1-16,-1 0 0 0,0-12-20 0,5 0-3 15,-1-7-1-15,1-1 0 0,-5-3-20 0,5 3 0 16,8-11 0-16,1 4 0 0,-1-4 0 0,9-5 0 15,0-3 0-15,9-3 0 0,0-1 0 0,4-4 0 16,-4-4 0-16,9 4 0 0,13-7 0 0,-9-1-12 16,-13 8 2-16,9 1 0 15,4-5-35-15,0 8-7 0,-9 0-2 0,1 4 0 0,-1 0 43 0,-4 4 11 16,9 4 0-16,-5 4 0 0,0 3 0 0,-4 5 0 0,4 3 10 16,1 0-10-16,-5 5 0 0,0 11 0 0,-5-12 0 15,5 12-10-15,-9 0 10 0,0 12 0 0,-4-8 0 16,0 11 0-16,-5-3-11 0,-8 4 0 15,-5 7 0-15,0 4 0 0,-4 4 11 0,-4 4 16 0,-5-11-4 0,0 11-1 16,-4 0-11-16,-5 0 0 0,5 0 0 0,-10 0 0 16,-3 4-18-16,-1-4-6 0,5 4 0 0,0 4-678 15,-4-11-135-15</inkml:trace>
          <inkml:trace contextRef="#ctx0" brushRef="#br0" timeOffset="12046.1364">19447 214 1209 0,'22'-7'108'0,"-13"3"-87"16,0 4-21-16,4 0 0 0,-4 4 120 0,0 3 19 15,8 1 4-15,-8 8 1 0,0 3-64 0,-5 5-13 16,0 3-3-16,1 4 0 0,-10 0-11 0,5 5-2 15,-4 3-1-15,0 0 0 0,-9 0-29 0,8 0-5 16,-8 0-2-16,4 0 0 0,-4-8-14 0,4 0 0 16,-8 0 0-16,-1-4 0 0,5-7 54 0,0-1 8 15,0-3 2-15,0 0 0 0,-1-5-52 0,10 5-12 16,0-12 0-16,-1 4 0 0,1-1 0 0,4-7 0 16,0 0 0-16,0 0 0 0,0 0 0 0,0 0 0 0,9-15 0 15,-1-1 0-15,1-3 48 0,4-1 8 0,5-3 0 0,-1-4 1 16,5-5-40-16,5-3-8 0,-1 4-1 0,0 0-8 15,1-8 13-15,3 0-4 0,1 8-1 0,0-4 0 32,-5 3-33-32,0 5-7 0,1 4-2 0,-1 7-739 0,-4 0-148 0</inkml:trace>
          <inkml:trace contextRef="#ctx0" brushRef="#br0" timeOffset="12357.5472">19991 608 1094 0,'0'0'48'0,"9"-7"11"16,4 3-47-16,5 4-12 0,-1-4 0 0,5 0 0 15,0 4 92-15,0-8 16 0,5 4 3 0,-5-4 1 0,4 1-22 0,0 3-4 16,0-8-1-16,-4 4 0 0,0-4-45 0,0 1-10 16,-4-1-2-16,-5-7 0 0,0 3-12 0,0 0-2 15,-4-3-1-15,0-1 0 0,-5 1 3 0,1-1 1 16,-5-3 0-16,-5 3 0 0,5 1-1 0,0 7-1 15,-4-7 0-15,4 7 0 0,-5 0-4 0,5 12-1 16,0 0 0-16,0 0 0 0,-13 0 4 0,5 8 1 16,-6 8 0-16,-3-8 0 0,4 11-5 0,-5 1-1 15,-4 3 0-15,5 4 0 0,-1 1-9 0,5 3 0 16,0-4 0-16,4 4 0 0,0 4 0 0,0 4 0 16,5-7-10-16,4 7 10 0,0-4-16 0,4 4 4 15,5-8 0-15,4 4-624 16,1-8-125-16</inkml:trace>
        </inkml:traceGroup>
        <inkml:traceGroup>
          <inkml:annotationXML>
            <emma:emma xmlns:emma="http://www.w3.org/2003/04/emma" version="1.0">
              <emma:interpretation id="{89EF42FC-992E-4CE2-8F5E-15AB0F89B9B2}" emma:medium="tactile" emma:mode="ink">
                <msink:context xmlns:msink="http://schemas.microsoft.com/ink/2010/main" type="inkWord" rotatedBoundingBox="22970,1074 26862,1010 26875,1849 22984,19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09.0245">24050 367 1774 0,'0'0'39'0,"0"0"8"0,4 3 1 0,9-3 3 0,0 4-41 0,1 4-10 15,-10 4 0-15,5 7 0 0,4-7 51 0,0 8 8 0,-13-1 1 0,4 4 1 16,-4 1-5-16,9-1-2 16,-4 1 0-16,-5 7 0 0,-5-12-54 0,5 1-13 0,0-1-2 0,0-3 0 15,-9-4 15-15,9-1 0 0,-4 1 12 0,4-12-12 16,0 0 20-16,0 8-4 0,-4 0 0 0,4-8 0 16,0 0 6-16,0 0 1 0,4-12 0 0,0 4 0 15,5-7 8-15,0-1 1 0,4 0 1 0,0-3 0 16,5-8-25-16,4 3-8 0,0-7 0 0,8 4 0 15,-3 3 0-15,-1-3 0 0,9 4 0 0,-4 3 0 16,0 1 0-16,4 3 0 0,-5 4 0 16,-3 1 0-16,-5 3 0 0,4 8 0 0,-4 0 0 0,-5 8 0 15,1-5 16-15,0 9-1 0,-5 4 0 0,0 11 0 16,0-7-24-16,-4 3-5 0,4 0-1 0,-9 5 0 16,1-1 15-16,-5 4 15 0,0 4-3 0,-5 0-1 15,1 0-120-15</inkml:trace>
          <inkml:trace contextRef="#ctx0" brushRef="#br0" timeOffset="12954.4497">21330 300 1231 0,'0'0'27'0,"4"-11"5"0,-4 3 2 0,0 0 1 0,4 0-35 0,-4 8 0 0,0-8 0 0,-8 1 0 15,3 3 66-15,-4 0 6 0,-4 0 2 0,-4 4 0 16,-5 0-15-16,0 0-3 0,0 8-1 0,0-4 0 16,-4 3 14-16,4 5 3 0,0 0 1 0,0-1 0 31,0 5-109-31,0 4-23 0,4-1-4 0,5 1-1 0,4-5 84 0,1 1 16 0,-1 3 3 0,4-3 1 16,5 3 23-16,5-3 5 0,-1 0 0 0,5-5 1 31,0 5-113-31,4-1-22 0,0 1-5 0,0 4-1 0,0-5 56 0,1 5 16 0,-1-5-8 0,-4 5 8 15,-1-1 20-15,1 1 8 0,-9-1 1 0,0 5 1 16,-4-13-30-16,-5 5 0 0,0 0 0 0,-4-1 0 16,-5-3 24-16,-3 3 0 0,-6 1-1 0,1 0 0 15,0-5-37-15,-1 5-7 0,-3-8-2 0,3 3 0 16,1-3-84-16,8 4-17 16,1-8-3-16,4 0-1 0</inkml:trace>
          <inkml:trace contextRef="#ctx0" brushRef="#br0" timeOffset="13316.3838">21983 90 1551 0,'18'-20'68'0,"-9"20"16"0,-9-11-68 0,0 11-16 0,0 0 0 0,0 0 0 16,0 0 43-16,-5-4 5 15,-4 0 0-15,-4 4 1 0,0 4 3 0,-4 0 0 16,-5 7 0-16,-5-7 0 0,5 4-36 0,-4 4-8 0,0-1 0 0,-1 5-8 16,10 0 0-16,-5 3 0 0,0 0 0 0,0 1 0 15,9-1 8-15,0 5-8 0,4-5 0 0,-4 5 0 16,8 3 9-16,1-4-9 0,13 5 0 0,-5-9 9 16,1 5-9-16,3 7 0 0,5-8 0 0,1 5-11 15,-6-5 11-15,6 0 0 0,-1-3 8 0,-5 3-8 16,1-3 0-16,-4-5 0 0,-1 5 0 0,0-1 0 15,1-3 53-15,-5 3 7 0,-5-3 0 0,-3 0 1 16,-1 3-46-16,4-7-15 0,-8 3 8 0,5 1-8 16,-10 0 40-16,5-1 4 0,0-3 0 0,0 4 1 15,-5 7-123-15,0-15-25 0,1 7-5 16,4 1-828-16</inkml:trace>
          <inkml:trace contextRef="#ctx0" brushRef="#br0" timeOffset="13572.1515">22488 378 1958 0,'13'-19'87'0,"-9"11"17"0,1 4-83 0,-5 4-21 16,0 0 0-16,0 0 0 0,0 0 56 0,0 12 6 15,-13 7 2-15,4-3 0 0,0 3-52 0,-4 1-12 0,-5 3 0 0,5 5 0 16,-4-9 54-16,3 8 8 0,1 1 2 0,0-5 0 31,0 4-103-31,4-3-20 0,5-5-4 0,-1 1-1 16,1 3-58-16,4-3-12 0,13 7-2 0,-4-11-1 0</inkml:trace>
          <inkml:trace contextRef="#ctx0" brushRef="#br0" timeOffset="13710.103">22716 59 1612 0,'13'-8'144'15,"0"8"-116"-15,-4-8-28 0,-9 8 0 16,0 0 18-16,4 8-2 0,5 0-1 0,-9 7-502 16,-13 1-100-16</inkml:trace>
          <inkml:trace contextRef="#ctx0" brushRef="#br0" timeOffset="14080.9955">23212 343 1497 0,'0'0'32'0,"0"0"8"0,0 0 0 0,0 0 4 0,0 0-36 0,0 16-8 0,0-8 0 0,-5 11 0 15,-8-3 0-15,4 7 0 16,5 0 0-16,0 1 0 0,-5 7 53 0,0 0 9 0,5 4 2 0,-1-3 0 16,5-5-52-16,0 0-12 0,0 0 0 0,9 5 0 15,-5-13 0-15,10-7 0 0,3 3 0 0,-4-3 0 16,5-4 37-16,4 4 5 0,0-12 1 0,4 0 0 16,-8-8 13-16,4 4 4 0,8-4 0 0,-3-7 0 15,-1 3-28-15,-9 0-6 0,1-7-1 0,4-5 0 16,9 5 30-16,-14-5 5 0,-4-3 2 0,0 0 0 15,5 3-48-15,-5-7-14 0,-8 8 0 0,3-1 8 16,-3 5-8-16,-5 3 0 0,-5 5 0 0,-8-5 0 16,-13 4 0-16,4 8 0 0,4 0 0 0,-12 4 0 15,-10 0-12-15,1 4-4 0,4 8-1 0,-5-4 0 16,9 7-75-16,-4 1-16 16,5 4-2-16,-1 3-827 0</inkml:trace>
        </inkml:traceGroup>
        <inkml:traceGroup>
          <inkml:annotationXML>
            <emma:emma xmlns:emma="http://www.w3.org/2003/04/emma" version="1.0">
              <emma:interpretation id="{2F7E7FDF-9EBB-43A9-9384-F89AB47D656C}" emma:medium="tactile" emma:mode="ink">
                <msink:context xmlns:msink="http://schemas.microsoft.com/ink/2010/main" type="inkWord" rotatedBoundingBox="29144,838 30722,812 30743,2090 29165,2116"/>
              </emma:interpretation>
              <emma:one-of disjunction-type="recognition" id="oneOf6">
                <emma:interpretation id="interp6" emma:lang="" emma:confidence="0">
                  <emma:literal>f</emma:literal>
                </emma:interpretation>
                <emma:interpretation id="interp7" emma:lang="" emma:confidence="0">
                  <emma:literal>t</emma:literal>
                </emma:interpretation>
                <emma:interpretation id="interp8" emma:lang="" emma:confidence="0">
                  <emma:literal>F</emma:literal>
                </emma:interpretation>
                <emma:interpretation id="interp9" emma:lang="" emma:confidence="0">
                  <emma:literal>7</emma:literal>
                </emma:interpretation>
                <emma:interpretation id="interp10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6028.2664">28042 651 1951 0,'0'0'43'16,"9"-4"9"-16,4 4 1 0,5 0 2 0,-1-7-44 0,1 3-11 0,-1 4 0 0,1 0 0 15,-9-4 55-15,-1 4 9 0,-8 0 1 0,13-4 1 16,1 4-53-16,8 4-13 0,-1 0 0 0,10-4 0 0,4 4 0 0,-4 3 11 15,4-7-11-15,5 4 10 16,-1 0-166-16,-4 4-32 0</inkml:trace>
          <inkml:trace contextRef="#ctx0" brushRef="#br0" timeOffset="15795.6654">28178 273 1728 0,'0'0'38'0,"9"-4"8"0,4-4 2 0,9 4 0 0,-9-3-39 16,9 3-9-16,-4-4 0 0,8 0 0 0,-4 0 52 0,0 0 8 0,0-3 1 0,0 3 1 15,0 0-48-15,-5-4-14 0,-4 1 0 0,5 3 8 16,-5-11-8-16,0 7 0 0,0-8 0 0,-4 5 0 15,0-5 0-15,0 1 0 0,-1-9 0 0,1 9 0 16,-4-4 25-16,-1 3 4 0,0 4 1 0,1-11 0 16,-5 8-30-16,0 7 8 0,0-8-8 0,0 5 0 15,0 3-22 1,0 0-7-16,-5 5-2 0,5 7 0 0,0 0-2 0,0 0-1 16,-4-4 0-16,-5 0 0 0,5 0 106 0,-5 4 20 0,0 0 5 0,9 0 1 15,-9 0-133-15,9 0-26 16,-8 0-6-16,3 4-1 0,-3 0 53 0,-1 0 15 0,-4 0 0 0,-1-1 0 15,6 5 42-15,-1-4 16 0,-4 4 3 0,4-8 1 16,0 4-98-16,-4 4-19 0,9-1-4 0,-5 1-1 16,4 4 50-16,1-4 10 0,0 3 0 0,-1 9 0 0,1-1 0 0,4 1 0 15,0 7 0-15,0 4 0 0,4 5 0 0,1-1 8 16,-1 8-8-16,5 3 0 16,-5 1 29-16,1 4 3 0,-5-4 1 0,0 7 0 0,-5 1-1 0,1-1-1 15,4 1 0-15,-5-4 0 0,-3-1-31 0,3-3 0 16,1-4 0-16,0 0 0 0,-1-8 0 0,5-4 0 15,-4 0 0-15,4 1 0 0,-9-9 0 0,5 4 0 16,-1-3 0-16,5-1 0 16,-9-3-52-16,5-1-17 0,-5-3-3 0,-4-1-533 15,-4 1-107-15</inkml:trace>
          <inkml:trace contextRef="#ctx0" brushRef="#br0" timeOffset="15261.8439">27511 534 1036 0,'22'-31'92'0,"-13"19"-73"16,-5-3-19-16,5 3 0 0,-5 0 106 0,1 5 18 15,-1-9 3-15,-4 4 1 0,0 4-40 0,0-3-7 0,-4 3-1 16,4 8-1-16,-9 0-46 0,0-4-9 0,-8 4-1 0,-1 0-1 16,-8 4 4-16,0-4 1 0,-5 4 0 0,-4 4 0 31,4 3-73-31,-4 1-14 0,0-4-4 0,0 11 0 0,0 1 102 0,0-1 20 16,-1 9 4-16,6 3 1 0,3 0-47 0,5 4-16 0,1 0 9 0,3 4-9 15,5-8 0-15,4 5 0 0,0-1 0 0,9-4 0 16,-4 4 0-16,8-16 0 0,-4 5 0 0,13-1 0 15,1-3 0-15,3-5 0 0,1-3 0 0,12-8 0 16,6 0 46-16,-1-8 14 0,0 0 2 0,4 0 1 16,-4-4-26-16,0-3-5 0,0-1 0 0,1 0-1 15,-1-7-2-15,-5 3 0 0,1-3 0 0,0-5 0 16,-5-7-10-16,-4 8-3 0,0-16 0 0,0 0 0 16,0 0-8-16,-5 0-8 0,1 0 12 0,-5 4-12 15,0-1 0-15,-4 13-20 0,-9-4 2 0,0 7 1 16,0 1 17-16,-9 7 0 0,-8-4 0 0,-1 5 0 15,-13 7-159-15,1 4-28 0,-1 0-5 16</inkml:trace>
        </inkml:traceGroup>
      </inkml:traceGroup>
    </inkml:traceGroup>
    <inkml:traceGroup>
      <inkml:annotationXML>
        <emma:emma xmlns:emma="http://www.w3.org/2003/04/emma" version="1.0">
          <emma:interpretation id="{DC123535-46A2-48DE-9D49-33FF20A60E3A}" emma:medium="tactile" emma:mode="ink">
            <msink:context xmlns:msink="http://schemas.microsoft.com/ink/2010/main" type="paragraph" rotatedBoundingBox="2495,3762 10816,3083 10981,5111 2660,5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B8403C-EC11-4D70-808F-FBB68730A261}" emma:medium="tactile" emma:mode="ink">
              <msink:context xmlns:msink="http://schemas.microsoft.com/ink/2010/main" type="inkBullet" rotatedBoundingBox="2495,3762 4641,3586 4806,5615 2660,5790"/>
            </emma:interpretation>
          </emma:emma>
        </inkml:annotationXML>
        <inkml:trace contextRef="#ctx0" brushRef="#br0" timeOffset="17072.0447">512 3834 921 0,'-31'3'40'0,"22"-3"10"0,-4 0-40 0,0 0-10 16,4 0 0-16,1 0 0 0,-1 0 57 0,9 0 10 16,0 0 1-16,0 0 1 0,0 0-13 0,0 0-2 15,0 0-1-15,0 0 0 0,0 0-6 0,0 0-2 16,9-3 0-16,4 3 0 0,0-4-10 0,9 0-3 16,0 0 0-16,4 0 0 0,5 4 16 0,8-4 4 15,5-4 0-15,9 0 0 0,-5 1-19 0,9-5-3 16,0 4-1-16,5-4 0 0,-10 1-29 0,10 7 0 15,-5 0 0-15,0-4-10 0,-5-4 18 0,5 5 3 0,-4-1 1 16,-5 0 0 0,-4 0-36-16,-4 4-6 0,-5 0-2 0,-5 1-528 0,-8-5-105 0</inkml:trace>
        <inkml:trace contextRef="#ctx0" brushRef="#br0" timeOffset="17343.0143">1214 3116 1443 0,'0'0'32'0,"0"0"6"16,4-8 2-16,-4 8 0 0,0-8-32 0,0 8-8 0,0 0 0 0,0 0 0 0,0 0 45 0,0 0 7 15,-4 8 2-15,-5 8 0 0,0 7-26 0,5 8-6 16,-9 4-1-16,0 8 0 0,-1 4 7 0,1 4 0 15,-4 7 1-15,-1 9 0 0,-4 3-9 0,5 12-1 16,-5 4-1-16,-5-1 0 0,1-3-7 0,-5 4-2 16,9-4 0-16,1 0 0 0,-10-4-9 0,0 0 12 15,5-4-12-15,-1-4 12 0,6-4-29 0,-1-7-6 16,0-8-1-16,4-9 0 16,5-6-45-16,4-9-10 0,-17 12-1 0,17-20-1 0</inkml:trace>
        <inkml:trace contextRef="#ctx0" brushRef="#br0" timeOffset="17960.3402">2008 2640 1177 0,'4'-19'52'0,"-4"19"11"0,0 0-51 0,0 0-12 0,0 0 0 0,0 0 0 15,0 0 60-15,0 7 10 0,-8 5 2 0,3 8 0 16,-4 3-24-16,1 8-5 0,-10 8-1 0,1 4 0 16,-1 4-16-16,5 8-3 0,-5 3-1 0,5 4 0 15,0 5-11-15,0-1-3 0,0 4 0 0,-1 4 0 0,6 4 16 16,-5-4 2-16,-1 1 1 0,1 6 0 0,0 1-6 0,0-4-1 16,-5-4 0-16,5 1 0 0,-4-5 11 15,-1 0 1-15,1-4 1 0,-1 0 0 0,-8-7-12 0,8-1-2 16,-4-3-1-16,0-4 0 0,0-4-10 15,-4-12-8-15,8-4 9 0,-3-8-9 0,3-3 16 0,0-9-2 16,1-7-1-16,4 0 0 0,4-8 11 0,5-7 1 16,-1-5 1-16,1-7 0 0,8-5-14 0,5-3-4 15,0-8 0-15,13 0 0 0,-5-4-8 0,10 4 0 16,3 4 9-16,-3 0-9 0,3 4 0 0,1 7-16 16,4 1 2-16,0 11 1 0,-4 8 13 0,8 1 0 15,-4 10-10-15,1 5 10 0,-1 0-8 0,0 7 8 16,0 5-10-16,4-1 10 0,-4 0-10 0,5 1 10 15,-5-5-10-15,5 1 10 0,-5-1-13 0,0-7 3 16,4-4 1-16,-8-8 0 0,0-8 9 0,4 0 0 0,0-3 0 16,-4-5-8-16,4-4 8 0,-5 1 8 0,1-8-8 15,-5-1 11-15,-4 1 17 0,0 0 3 0,-9-1 1 0,1 1 0 16,-1 0-32-16,-5-4 8 0,-8-1-8 0,0 1 0 16,0 0 8-16,-4 0 0 0,-5 0-8 0,-4 3 12 15,0 1-4-15,0 8-8 0,0 3 11 0,-5 8-11 16,-4 0 0-16,0 16 0 0,5 0 0 0,-5 8 0 15,-5 3 0-15,6 5 0 0,-1 3-10 0,0 8 10 16,4 0 0-16,1 4 0 0,-1 0-9 0,5 4 9 16,0 0 0-16,8-4 0 0,-3 0-8 0,8 0 8 15,0-4 0-15,8 0 0 0,1-4 0 0,4-4 0 16,9-3 0-16,4-1-12 0,10-3 12 0,-1-5-673 16,9-7-129-16</inkml:trace>
      </inkml:traceGroup>
      <inkml:traceGroup>
        <inkml:annotationXML>
          <emma:emma xmlns:emma="http://www.w3.org/2003/04/emma" version="1.0">
            <emma:interpretation id="{F19A5DF1-838C-48B9-A8AD-2C6D3FAB92F9}" emma:medium="tactile" emma:mode="ink">
              <msink:context xmlns:msink="http://schemas.microsoft.com/ink/2010/main" type="line" rotatedBoundingBox="6718,3736 10841,3400 10973,5010 6849,5346"/>
            </emma:interpretation>
          </emma:emma>
        </inkml:annotationXML>
        <inkml:traceGroup>
          <inkml:annotationXML>
            <emma:emma xmlns:emma="http://www.w3.org/2003/04/emma" version="1.0">
              <emma:interpretation id="{2A93CDCF-4DB7-47F5-8D6B-160B7FB86B6C}" emma:medium="tactile" emma:mode="ink">
                <msink:context xmlns:msink="http://schemas.microsoft.com/ink/2010/main" type="inkWord" rotatedBoundingBox="6718,3736 10841,3400 10973,5010 6849,534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847.3538">4693 3849 1594 0,'0'0'35'0,"-13"12"7"0,0-4 2 0,8 3 1 0,1 1-36 0,4 4-9 16,-4-5 0-16,4 1 0 0,0-4 36 0,8 0 6 16,1-1 1-16,4 1 0 0,0-4-5 0,9-4-1 15,9-4 0-15,4 4 0 0,5-8-25 0,8-3-4 16,5-1-8-16,-5-7 11 16,9 3-33-16,-5-4-6 0,-3 1-2 0,3-1-516 15,5 1-103-15</inkml:trace>
          <inkml:trace contextRef="#ctx0" brushRef="#br0" timeOffset="18647.2255">4996 3627 1036 0,'-5'8'92'0,"5"-8"-73"0,-4-4-19 0,4 4 0 0,4-4 86 0,1-4 14 15,-1 4 2-15,9-8 1 0,-4 5-16 0,4-9-3 16,5 0-1-16,4-3 0 0,0-1-27 0,0-3-6 16,4 0-1-16,0-5 0 0,5 5-28 0,-5-8-5 15,-4 3-2-15,0-3 0 0,4-4-14 0,-4 0 9 16,0 4-9-16,-4-4 8 0,-1 0-8 0,-3 0 0 16,-6-4 0-16,1 0 0 0,0 0 0 0,-5-4 0 15,-4 4 0-15,-4-4 0 0,-5 4-8 0,0 0 8 16,-4 4-10-16,0 11 10 0,4-7-10 0,-4 12 10 15,0 3-10-15,4 8 10 0,0 4-11 0,1 0 11 16,-1 8-12-16,-4 4 12 0,0 4 0 0,4 7 0 16,-4 9 0-16,-1-1 0 0,1 8 0 0,9 8 0 15,-5 8 0-15,5-1 0 0,-5 5 0 0,0 3 0 16,9 5 8-16,-9 11-8 0,1-4 22 0,-1 0-2 0,-4 0 0 16,-1 8 0-16,1-11 5 0,0 3 1 0,-4 0 0 0,3 4 0 15,-3-7-6-15,-1-5 0 0,-4-4-1 0,0-3 0 16,1-4-19-16,-1-5 10 0,0 1-10 0,0-8 8 15,0 0-127 1,0-8-25-16,-18 16-6 0,10-23-1 0</inkml:trace>
          <inkml:trace contextRef="#ctx0" brushRef="#br0" timeOffset="19156.4342">6141 3459 1180 0,'0'0'52'0,"0"0"12"0,0 4-52 0,-5 4-12 16,1 0 0-16,0 3 0 0,-5 1 140 0,0 4 24 0,0 7 6 0,-4 0 1 16,0 1-86-16,-5 7-17 0,5 4-3 0,-4 0-1 15,-1-4-42-15,1 1-9 0,3 3-1 0,1 0-1 16,0 0-11-16,0 0 0 0,0-4 0 0,4-3 0 15,5-5 0-15,8 0 0 0,-4-3 0 0,4-9 0 16,5-3 0-16,9-4-17 0,4-4 4 0,8-4 1 16,1-4-6-16,4-7-1 0,5-1 0 0,4-7 0 15,-9 0 19-15,4-5 0 0,-4-7 0 0,0 4 0 16,-4-4 17-16,-5-4 7 0,1-4 2 0,-10 0 0 16,1 8-6-16,-5 4-2 0,-9 0 0 0,-4 3 0 15,0 5 22-15,-8 3 4 0,-6 5 0 0,1 3 1 0,-4 4-5 16,-5 4 0-16,-5 0-1 0,1 8 0 0,-5 4-15 0,5 4-4 15,-5 7 0-15,1-3 0 16,-1 0-160-16,5 7-32 0,-23 28-6 0,19-8-2 16</inkml:trace>
          <inkml:trace contextRef="#ctx0" brushRef="#br0" timeOffset="19488.487">6847 3299 2023 0,'0'0'89'0,"0"0"19"0,0 0-86 0,0 0-22 0,0 0 0 0,13 8 0 15,-4 8 9-15,-5-1-9 0,1 5 12 0,-1 7-12 16,-4 4 14-16,0 0-4 0,-4 1-1 0,-1 3 0 16,1-4-1-16,0 0-8 0,-1 4 12 0,1-4-4 15,0 1-8-15,-1-9 0 0,1-3 0 0,4-1 8 16,0 1 2-16,0-5 0 0,0-3 0 0,0-4 0 15,0-8 22-15,0 0 5 0,0 0 1 0,0 0 0 16,0 0 13-16,0 0 2 0,0 0 1 0,4-8 0 16,1-8-23-16,-1 1-5 0,0-1-1 0,1-7 0 15,-1-1 14-15,5-3 2 0,0-4 1 0,4 0 0 16,0 7-34-16,5-7-8 0,3 0 0 0,1-4 0 16,5 0 0-16,3-1 0 0,6 1-12 0,-1 4 12 15,0 0-150-15,0 8-22 0,-4-1-5 16,-1 9-1-16</inkml:trace>
          <inkml:trace contextRef="#ctx0" brushRef="#br0" timeOffset="20055.0949">7461 3432 1558 0,'14'-24'34'0,"-6"17"7"0,1-5 2 0,9 4 1 0,-1-4-35 0,1 5-9 16,4-5 0-16,-5 4 0 0,-4 0 80 0,5 4 15 15,-1 1 2-15,-3 6 1 0,-1 1-49 0,0 4-9 16,0 0-3-16,0 8 0 0,0 3-22 0,-4 1-5 16,0-5-1-16,0 5 0 0,0-1 4 0,-5 1 1 0,-4 3 0 15,-4-3 0-15,4-9 2 0,-5 5 1 0,1-1 0 16,-1-3 0-16,1 0 19 0,0-4 4 16,4-8 1-16,0 0 0 0,-5 7 1 0,5-7 0 0,0 0 0 15,0 0 0-15,0 0-26 0,0 0-6 0,5-15-1 0,-5-1 0 16,4 1 6-16,5-5 1 0,-5 1 0 0,5-5 0 15,4 1-4-15,0-1 0 0,5-3 0 0,4 0 0 16,0-4-12-16,4-1-8 0,-8 5 8 0,12 4-13 16,1-1 13-16,4 9 0 0,-4 3 0 0,4 8 0 15,-4 0 0-15,-5 4 0 0,0 8 0 0,1 4 0 16,-6 3 0-16,1 1 0 0,-4 3 0 0,-5 5 0 16,0-1 0-16,0 5 0 0,1-5 0 0,-6 0 0 15,1 1 0-15,-4-1 0 0,3 4 0 0,-3-3 0 16,-5-5 0-16,0-7 0 0,4 4 0 0,-4-5 0 0,4-3 0 15,-4-8 0-15,0 0 0 0,0 0 0 0,5 12 0 0,-5-12 0 16,0 0 0-16,0 0 0 0,0 0 0 0,-5-12 0 16,5 0 0-16,-4 1 0 0,4-5 0 0,0-3 0 15,4-1 0-15,1-3 0 0,-1-1 0 0,1 1 0 16,-1-4 0-16,9-5 0 0,0-3 10 0,5 4-2 16,4-8 0-16,0 4 0 0,0 8-8 0,8-1 8 15,-3 9-8-15,3 7 8 0,1 1-8 0,-4 3-11 16,-6 8 3-16,6 8 0 0,-1 3 8 0,-8 9-8 15,4 3 8-15,-5 4-8 0,-4 5 8 0,0-1 0 16,-4 0 0-16,-4 4 0 0,-5-4 0 0,4 8 0 16,-8-7 0-16,4 7 0 15,-5 7-129-15,-4-3-21 0,1 0-4 0,-1 0-846 0</inkml:trace>
        </inkml:traceGroup>
      </inkml:traceGroup>
    </inkml:traceGroup>
    <inkml:traceGroup>
      <inkml:annotationXML>
        <emma:emma xmlns:emma="http://www.w3.org/2003/04/emma" version="1.0">
          <emma:interpretation id="{C1752EEB-2D1D-4D31-9D3B-F66E38537B68}" emma:medium="tactile" emma:mode="ink">
            <msink:context xmlns:msink="http://schemas.microsoft.com/ink/2010/main" type="paragraph" rotatedBoundingBox="4976,6410 18019,6478 18004,9325 4961,9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1446C5-95F8-4CCA-9169-D70089958215}" emma:medium="tactile" emma:mode="ink">
              <msink:context xmlns:msink="http://schemas.microsoft.com/ink/2010/main" type="inkBullet" rotatedBoundingBox="4971,7394 6445,7402 6436,9264 4961,9256"/>
            </emma:interpretation>
          </emma:emma>
        </inkml:annotationXML>
        <inkml:trace contextRef="#ctx0" brushRef="#br0" timeOffset="37332.9113">2806 6805 918 0,'0'0'20'0,"0"0"4"0,0 0 0 0,5-8 3 0,4-3-27 0,-5 3 0 16,-4 8 0-16,0 0 0 0,0 0 72 0,0 0 10 15,0 0 2-15,0 0 0 0,0-8-37 0,0 8-7 16,0 0-2-16,0 0 0 0,0 0-21 0,0 0-4 16,9-8-1-16,-9 8 0 0,9-4 28 0,-9 4 4 0,0 0 2 15,8-7 0-15,-3-5 13 0,4 4 2 0,-9 8 1 0,4-4 0 16,-4 4-11-16,9-8-3 0,-5 1 0 0,-4 7 0 15,4-8-14-15,-4 8-3 0,5-8-1 0,-1 0 0 16,-4 8-18-16,0 0-4 0,0 0-8 0,0 0 12 16,9-4-12-16,-9 4 0 0,0 0 0 0,0 0 0 15,0 0 0-15,0 0 0 0,0 0 0 0,0 0 0 16,9 0 0-16,4 0 0 0,-13 0 0 0,0 0 0 16,0 0 0-16,9 4 0 0,-1-4 0 0,1 4 0 15,-9-4 0-15,9 4 0 0,4 0 0 0,-4 0 0 16,4 0 0-16,0 3 0 0,-4 1 0 0,9 0 0 15,-1 4 0-15,1-1 0 0,-5 5 0 0,4 4 0 16,14-1 8-16,-9 4 0 0,4 1-8 0,-8 3 12 0,-1 4 2 16,10-3 0-16,4 11 0 0,-1-4 0 0,-12 4 2 15,8 0 1-15,14 0 0 0,-5 4 0 0,4 3 1 16,-8-7 0-16,0 4 0 0,4 0 0 0,0-8 1 0,-5 4 0 16,-8-4 0-16,5 4 0 0,-1 0 1 0,-4-3 0 15,-4-5 0-15,-5 0 0 0,4 4 3 0,-4-4 1 16,1 0 0-16,-10 1 0 0,5-1 1 0,-5 0 1 15,14-4 0-15,-14-3 0 0,-13-1-26 0,9-3 0 16,9-5 0-16,-5 5 0 0,1-9 0 0,-1-3 15 16,-4-8-1-16,5 8 0 0,8 0 1 0,-4-4 0 15,-9-4 0-15,0 0 0 0,8 7-26 0,1-7-5 16,-9 0 0-16,0 0-1 16,0 0-82-16,0 0-16 0,9 0-3 0</inkml:trace>
        <inkml:trace contextRef="#ctx0" brushRef="#br0" timeOffset="29249.7421">3886 6501 460 0,'0'-20'41'0,"0"17"-33"0,0-5-8 0,-5 4 0 0,10-4 96 0,-5 8 16 16,0 0 4-16,0-8 1 0,0 0-29 0,0 5-7 16,0-5-1-16,0 8 0 0,-9-8-12 0,5 8-4 15,4 0 0-15,-5-8 0 0,1-4-8 0,-1 5-1 16,-3 11-1-16,-1-1 0 0,0 9-21 0,-4 4-4 15,-5 7-1-15,1 12 0 0,-5 4 16 0,-9 8 2 16,0 8 1-16,-8 7 0 0,-5 4 13 0,0 8 2 16,-8 8 1-16,-1-4 0 0,5 0-2 0,-1-4 0 15,1 1 0-15,0-5 0 0,0-4-25 0,4 4-6 16,4-3-1-16,5-1 0 0,4 0-19 0,1-3-10 16,-1-9 10-16,5 1-10 0,4-12 0 0,0-4-15 15,0-4 2-15,9-12 0 16,0-3-46-16,4-5-9 0,4-3-1 0,5-8-596 15,0-4-119-15</inkml:trace>
        <inkml:trace contextRef="#ctx0" brushRef="#br0" timeOffset="29705.4608">4215 7515 1566 0,'13'-4'69'0,"-13"4"15"0,0 0-68 0,0 0-16 16,0 0 0-16,9-8 0 0,-9 8 96 0,0 0 16 16,0 0 4-16,0 0 0 0,8 0-33 0,-8 0-7 15,0 0 0-15,5 16-1 0,8-1-43 0,-9 9-9 16,-4-5-2-16,0 13 0 0,5 7 18 0,-5 0 3 15,4-4 1-15,-8 4 0 0,-1 4-9 0,-3-1-2 16,8-3 0-16,-5 4 0 0,-8-4 1 0,4 0 0 16,1-4 0-16,-1 0 0 0,4 1-33 0,-8-5 0 15,0-4 0-15,0-4 0 16,13 1-28-16,-4-5-13 0,-5-7-3 0,0 0 0 16,9-12-179-16,0 0-36 0</inkml:trace>
      </inkml:traceGroup>
      <inkml:traceGroup>
        <inkml:annotationXML>
          <emma:emma xmlns:emma="http://www.w3.org/2003/04/emma" version="1.0">
            <emma:interpretation id="{103CF5BC-BB5D-4D25-8FED-A642F097E99B}" emma:medium="tactile" emma:mode="ink">
              <msink:context xmlns:msink="http://schemas.microsoft.com/ink/2010/main" type="line" rotatedBoundingBox="7467,6423 18019,6478 18005,9087 7453,9031"/>
            </emma:interpretation>
          </emma:emma>
        </inkml:annotationXML>
        <inkml:traceGroup>
          <inkml:annotationXML>
            <emma:emma xmlns:emma="http://www.w3.org/2003/04/emma" version="1.0">
              <emma:interpretation id="{516A69DA-C512-46FC-B920-9A5F34363051}" emma:medium="tactile" emma:mode="ink">
                <msink:context xmlns:msink="http://schemas.microsoft.com/ink/2010/main" type="inkWord" rotatedBoundingBox="7466,6663 12054,6687 12042,9050 7453,90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477.2371">6917 6840 1324 0,'5'-19'118'0,"-1"7"-94"0,1-4-24 0,-1-3 0 16,0-1 61-16,1 1 8 0,-1-1 2 0,5-3 0 16,0 0 24-16,-1 3 5 0,-3 1 0 0,4 3 1 15,-1-7-58-15,1 3-12 0,-5 1-3 0,5-1 0 16,-4-3-16-16,8 7-4 0,-4-3-8 0,-1 7 12 15,6-8-12-15,-6 9 0 0,5-9 0 0,-4 12 0 16,4-3 0-16,1-1 0 0,-1 0 0 0,0 1 0 16,0 3 0-16,-4 0 0 0,4-4 0 0,0 5 0 15,0-1 8-15,0 4 1 0,1 0 1 0,-1 0 0 16,0 0 1-16,-4 4 0 0,4 0 0 0,-9 8 0 16,5 4 17-16,0 7 3 0,4 5 1 0,0 7 0 15,0 4-20-15,5 4-4 0,-1 8-8 0,1 7 12 16,4-3 11-16,0 7 1 0,-5 1 1 0,5 3 0 15,0-3 6-15,-4 7 1 0,-9-3 0 0,8-1 0 0,-4-4-20 16,0 1-3-16,1-8-1 0,-6 3 0 0,1-7-8 16,4-4 0-16,-4 0 0 0,0-8-11 0,0 0 11 0,-1-8 0 15,1 1 0-15,0-5 8 0,0-7-8 0,0-5 0 16,4-3 0-16,-5 4-8 16,1 0-36-16,0-5-8 0,0-3 0 0,4 0-1 15,-4 0-146-15,-9-4-29 0</inkml:trace>
          <inkml:trace contextRef="#ctx0" brushRef="#br0" timeOffset="31886.4894">7878 6598 806 0,'0'0'36'16,"5"-11"7"-16,-1-1-35 0,-4-4-8 0,4 5 0 0,1-5 0 16,-5 1 42-16,4 3 6 0,0 4 2 0,1 0 0 15,-1 0 52-15,-4 8 10 0,0-11 3 0,9 3 0 0,-9 8-35 16,0 0-6-16,0 0-2 0,0 0 0 0,4-8-22 15,-4 8-5-15,0 0-1 0,0 0 0 0,0 0-20 0,0 0-5 16,-8 8-1-16,3 4 0 0,-4 7 15 0,-4 5 3 16,0 3 1-16,-4 8 0 0,-5 4 23 0,0 8 5 15,0 0 1-15,-9 7 0 0,5 1-19 0,-9 7-4 16,-5-3-1-16,1 7 0 0,-5 0-6 0,4-3 0 16,-8-1-1-16,9 0 0 0,3-7-23 0,1 4-4 15,9-9 0-15,0 1-8 0,-1 0 0 0,1-8 0 16,4-4 0-16,0 0 0 15,0 0-89-15,9-4-22 0,0-4-4 0,4-8-903 0</inkml:trace>
          <inkml:trace contextRef="#ctx0" brushRef="#br0" timeOffset="30694.0235">5298 6700 1209 0,'0'-4'108'0,"0"-8"-87"15,0 1-21-15,5 3 0 0,-5 0 100 0,0 8 15 16,0 0 3-16,0 0 1 0,0 0-55 0,0 0-12 16,0 0-1-16,0 0-1 0,13 12-33 0,0 3-6 15,-4 1-2-15,4 3 0 0,0 5 5 0,9 3 1 16,-9 0 0-16,9 8 0 0,-4 4-2 0,4 4 0 15,-5 0 0-15,5 0 0 0,-4 4 23 0,-1 0 5 16,-3 3 1-16,-1-3 0 0,0-4 10 0,-4 4 1 16,-1 0 1-16,1-4 0 0,0-4-7 0,-5 0-2 15,1-4 0-15,-1 0 0 0,0 0-17 0,1-4-3 16,-1-4-1-16,-4-3 0 0,5-5-12 0,-5 1-4 0,4-8 0 0,0-1 0 16,5 1-8-16,-4-4 10 0,-5-8-10 0,4 8 10 15,-4-8-2-15,0 0 0 0,0 0 0 0,9 3 0 16,0 5-8-16,-9-8 8 0,0 0-8 0,0 0 8 15,8-4-8-15,5 0 8 0,-8-3-8 0,-5 7 8 16,9-4 7-16,-1 0 1 0,1-4 0 0,-4-4 0 16,-5 1-16-16,4-1 0 0,5-4 0 0,-5 1 0 15,0-1 0-15,5-3 14 0,-4-5-2 0,3-3-1 16,1 0-11-16,0-8 0 0,0-1-12 0,0-3 12 16,8 0 0-16,-4-7 0 0,0-5 0 0,9-4 0 15,0 1 0-15,5-5 0 0,-1-3 11 0,0-4-11 0,5 3 0 16,0-3 0-16,-1 3 0 0,1 1 0 0,-5 0 0 15,1 7 8-15,-5 4-8 0,4 1 0 0,0 3 0 0,-8 4-10 16,4 4 2-16,-5 0 0 0,1 8-3 0,-1 3 0 16,-3 9 0-16,3-1 0 15,-4 1-30-15,5 7-7 0,-5 1 0 0,-4 7-1 16,0-4-175-16,-9 8-36 0</inkml:trace>
          <inkml:trace contextRef="#ctx0" brushRef="#br0" timeOffset="33651.5325">7088 5885 748 0,'0'0'33'0,"0"-8"7"0,0 0-32 0,0 0-8 0,0 1 0 0,5-1 0 16,-1 0 188-16,5 0 36 0,-5-3 8 0,10 7 0 16,-6-4-116-16,10 4-24 0,-1-4-5 0,1 0-1 15,4 1-11-15,0-1-3 0,4 0 0 0,9 0 0 16,0 4-16-16,9-4-3 0,4 5-1 0,5-5 0 16,0 4-20-16,-1 0-5 0,1-4-1 0,9 0 0 15,-5 1-10-15,-5-5-3 0,-4 4 0 0,5 4 0 16,4 0-13-16,-9 4 0 0,1 0 0 0,-5 4 0 15,-1 0-77-15,-8-4-22 16,1 8-4-16,-6-4-571 0,1 7-114 0</inkml:trace>
          <inkml:trace contextRef="#ctx0" brushRef="#br0" timeOffset="33091.1147">8124 7624 1263 0,'0'0'56'0,"0"-8"12"15,0 8-55-15,0 0-13 0,0 0 0 0,9-4 0 16,-9 4 80-16,8-7 12 0,6-1 4 0,-1 0 0 0,4 0-36 16,1 4-6-16,-1 4-2 0,5 0 0 0,0-4-32 0,0-3-6 15,0 7-2-15,0 0 0 0,-4 0-12 0,-1 4 11 16,-4 3-11-16,0 1 10 0,-8 0-10 0,-1 4 0 16,1-1 0-16,-10 1 8 0,1 8 17 0,-9-1 3 15,4 4 1-15,-4-3 0 0,-5 3 32 0,-4 5 7 16,0-5 0-16,-4 0 1 0,0 1-13 0,-1-1-2 15,5-3-1-15,-4-1 0 0,9 1-15 0,-1-5-3 16,0 5-1-16,1-5 0 0,8 1-21 0,0-4-4 16,1-1-1-16,3 1 0 0,5 0-8 0,0-12 0 15,0 0 0-15,9 4 8 0,9 0-8 0,-1-1 12 16,1-6-12-16,4-1 12 16,4-4-42-16,0 0-8 0,5-4-2 0,0-3-1070 0</inkml:trace>
          <inkml:trace contextRef="#ctx0" brushRef="#br0" timeOffset="36186.826">8918 6513 403 0,'0'0'36'0,"0"0"-36"16,0-8 0-16,0-4 0 0,0 0 137 0,-4 5 21 15,4 7 4-15,0-8 1 0,0-4-46 0,0 4-9 16,0 1-1-16,4-1-1 0,-4 8-42 0,0-8-8 15,4 4-1-15,5-4-1 0,-9 8-18 0,0 0-3 16,0 0-1-16,0 0 0 0,4 0 7 0,5-4 1 16,-4 0 0-16,-5 4 0 0,0 0-25 0,8 0-5 15,-3 0-1-15,4 4 0 0,-5 4 2 0,0 0 0 16,5-4 0-16,0 4 0 0,0-1 1 0,-5 9 1 0,5 7 0 16,-5-3 0-16,5 3-1 0,0 1 0 0,4 7 0 15,0 4 0-15,0 0 8 0,0 8 2 0,-4-4 0 16,4 8 0-16,-4 0 2 0,4 3 1 0,0 5 0 0,1 0 0 15,-6-1 3-15,6 1 0 0,3-1 0 0,-4 1 0 16,0-4-28-16,1-1 0 0,3-3 0 0,-4 0 0 16,0-4 15-16,-4 4-3 0,4-8 0 0,1 0 0 15,-6-8 14-15,-3 0 2 0,-1-4 1 0,1 1 0 16,3-1 0-16,-3-4 0 0,-1 1 0 0,0-5 0 16,5 5-29-16,-4-9 0 0,-1 1 0 0,0-4 0 15,1-5 11-15,-1 1-11 0,-4-8 12 0,0 0-12 0,0 0 10 0,0 0-10 16,0 0 8-16,0 0-8 0,0 0 8 0,0 0-8 15,0 0 0-15,9 4 8 0,-9-4-8 0,9-4 0 16,-1 0 9-16,1-4-9 0,0 1 0 0,0-1 8 16,-5-4-8-16,5 0 0 0,-5-3 11 0,5 3-3 15,-4 0 0-15,-1-3 0 0,5-5-8 0,-1 1 0 16,1-8 0-16,0 3 0 0,0-3 28 0,4-8 3 16,0-8 1-16,-4 4 0 0,4-8-32 0,0-4 0 15,0 5 0-15,5-13 0 0,-5 1 12 0,0-1-3 16,0-7-1-16,1-1 0 0,3 5-8 0,-4 0-11 15,5 3 3-15,-5 5 0 0,5 3 8 0,-1 4 0 16,-4 4 0-16,5-4 0 16,-5 4-38-16,0 4-6 0,0 0 0 0,0 8-1 15,-8 4-19-15,-1 0-4 0,5 3-1 0,0 5-647 16,0 3-130-16</inkml:trace>
        </inkml:traceGroup>
        <inkml:traceGroup>
          <inkml:annotationXML>
            <emma:emma xmlns:emma="http://www.w3.org/2003/04/emma" version="1.0">
              <emma:interpretation id="{BFB6E3BA-8FA4-4403-A748-A630CDE0B4AF}" emma:medium="tactile" emma:mode="ink">
                <msink:context xmlns:msink="http://schemas.microsoft.com/ink/2010/main" type="inkWord" rotatedBoundingBox="12998,8026 14534,8035 14533,8129 12997,81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8924.8212">11844 7039 1612 0,'0'0'72'0,"0"0"14"0,0 0-69 0,0 0-17 0,0 0 0 0,0 0 0 16,0 0 146-16,0 0 26 0,0 0 4 0,13 8 2 31,1 0-290-31,3 0-59 0</inkml:trace>
          <inkml:trace contextRef="#ctx0" brushRef="#br0" timeOffset="39056.4335">12371 7066 1832 0,'0'0'81'16,"0"-7"17"-16,0-5-78 0,0 4-20 0,0 8 0 0,0 0 0 0,0-8 84 0,0 8 14 16,0 0 2-16,0 0 1 15,0 0-222-15,0 0-45 0</inkml:trace>
          <inkml:trace contextRef="#ctx0" brushRef="#br0" timeOffset="38768.42">10840 7117 1825 0,'0'0'80'0,"0"-12"18"0,-5 5-78 0,5 7-20 16,0-8 0-16,0 8 0 0,0 0 100 0,0 0 16 16,0 0 3-16,0 0 1 0,5-12-75 0,-5 12-14 15,0 0-3-15,0 0-1 0,0 0-27 0,0 0 0 16,0 0 0-16,0 0 0 0,8 8-12 0,1 0-7 15,4-4-1-15,0 7-1006 0</inkml:trace>
        </inkml:traceGroup>
        <inkml:traceGroup>
          <inkml:annotationXML>
            <emma:emma xmlns:emma="http://www.w3.org/2003/04/emma" version="1.0">
              <emma:interpretation id="{AC237B69-96B1-489A-A661-121DAD635134}" emma:medium="tactile" emma:mode="ink">
                <msink:context xmlns:msink="http://schemas.microsoft.com/ink/2010/main" type="inkWord" rotatedBoundingBox="15939,6468 18019,6478 18005,9087 15925,907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139.9194">15100 7651 806 0,'0'0'36'0,"0"0"7"0,0 0-35 0,0 0-8 0,0 0 0 0,0 0 0 15,8-3 74-15,1-1 13 0,0-4 2 0,4 4 1 16,-4 0-2-16,0 0-1 0,4-4 0 0,0 1 0 16,0-5-13-16,0 0-2 0,5-3-1 0,-1 3 0 15,1 0-6-15,-1-3-1 0,5-1 0 0,0 0 0 16,-4 1-20-16,4-1-5 0,-9 4-1 0,9 1 0 15,-5-5-23-15,-3 4-5 0,3-3-1 0,-4 3 0 16,-4 0-9-16,0 1 0 0,4-1 0 0,-4 0 0 16,-5 1 0-16,5-1-11 0,-5 0 3 0,1 1 0 15,-1-1 8-15,1 0-8 0,-1 0 8 0,0 1-8 0,1-1 0 16,-5-4 0-16,0 5 0 0,0-5 0 0,0 4 8 16,0-3 0-16,0-1 0 0,0-3 0 0,0 7 0 0,-5-4 0 15,1 9 0-15,0-5 0 0,-1 0 0 0,1 4 0 16,4 8 0-16,0 0 0 0,-5-3 0 0,1-1 0 15,-5-4 0-15,5 4 0 16,-5 4-28-16,9 0-3 0,-4 4-1 0,4-4 0 0,0 0 24 0,0 0 8 16,-13 0 0-16,8 8-9 0,-4-4 18 0,1 3 4 15,-1 1 1-15,4-4 0 0,5-4-14 0,-8 8 0 16,3 0 0-16,-4-1-10 0,-4 1 10 0,5 0 0 16,3 0 0-16,-4 4 0 0,1-5 0 0,3 1 0 15,5-8 0-15,-4 12 0 0,-5-4 0 0,5 3 0 0,-1 5 0 16,1 0 0-16,4-5 0 0,0 9 0 0,-4-1 8 15,4 1-8-15,-5 3 21 0,1 4 0 0,4 1 0 0,-5-1 0 16,1 8-10-16,-5-4-3 0,5 8 0 0,-5 0 0 16,0 0 12-16,0 0 1 0,1-7 1 0,-1 3 0 15,-4 0 8-15,4-4 2 0,-4 0 0 0,4-4 0 16,9 1-19-16,-9-1-3 0,1-4-1 0,-1 1 0 16,4-5 6-16,5 1 1 0,-4-5 0 0,0 1 0 15,4 0-8-15,0-1 0 0,-5-3-8 0,5 0 12 16,0-1-12-16,0-3 0 0,0-8 0 0,0 8 0 15,0-8 10-15,0 0-10 0,0 0 10 0,0 0-10 16,0 0 8-16,0 0-8 0,0 0 0 0,0 0 9 16,0 0-9-16,0 0 0 0,0 0 9 0,0 0-9 15,0 0 20-15,0 0-1 0,0 0 0 0,0 0 0 0,0 0-28 0,0 0-6 16,0 0-1-16,0 0 0 0,-9 8 16 0,9-8 0 16,0 0 0-16,0 0 0 0,-4 4 10 0,4-4 5 15,0 0 1-15,0 0 0 0,0 0-26 0,0 0-5 16,0 0-1-16,0 0 0 0,0 0 16 0,0 0 0 15,0 0 0-15,0 0 0 0,0 0 10 0,0 0 5 16,0 0 1-16,0 0 0 16,0 0-36-16,0 0-8 0,0 0 0 0,0 0-1 0,-9 3 29 0,9-3 13 15,0 0-1-15,0 0 0 0,0 0-12 0,0 0 0 16,-4 4 0-16,4-4 0 0,0 0 0 0,0 0 0 16,0 0 0-16,0 0 0 0,0 0 0 0,0 0 0 15,0 0 0-15,0 0 0 0,0 0 0 0,0 0 0 16,0 0 0-16,0 0 0 0,0 0 0 0,0 0 0 0,0 0 0 15,0 0 0-15,0 0 0 0,0 0 0 0,0 0 0 0,0 0 0 16,0-7 0-16,4-1 0 0,-4 0 0 16,5 0 0-16,3-7 0 0,-3 3 0 0,4 0 0 0,-1-3 0 15,6-1 0-15,3-4 0 0,1 1 0 0,4-8 0 16,-1-1 0-16,1-3-15 0,5 4 3 0,-1-8 1 16,5 8-5-16,-1-9-2 0,1 1 0 0,4-4 0 15,0 8 7-15,-4 4 2 0,0 3 0 0,-5 1 0 16,0 7 9-16,1 1 0 0,-5-1 0 0,-5 5 0 15,1 3 0-15,-5 4-15 0,0-4 3 0,0 8 0 16,0-4 12-16,1 4 0 0,-6 4 0 0,6 4 0 16,-14-8 0-16,4 12 0 0,5-5 0 0,0 5 0 15,-5-4 0-15,0 7 0 0,1-3 0 0,-1 0 0 0,0 0 12 0,-4-1-12 16,0-11 12-16,0 16-12 0,0-16 0 0,0 8 0 16,-4 7 0-16,0-7 0 0,4-8 0 0,-9 8 0 15,0 0 0-15,0-1 10 0,1 1-10 0,-6-4 0 16,6-4 0-16,-6 8 0 0,1 0 0 0,-4-4 0 15,4 3 0-15,-5 1 0 0,1-4 0 0,-1 0 12 16,0 0-12-16,1 0 12 0,4 0-12 0,-5 0 0 16,5-4 0-16,0 4 0 0,4-8 0 0,-4 4 0 15,4 0 0-15,-4 0 0 0,9 0 0 0,-5 0 0 16,4 4 0-16,5-4 0 0,-8-4 0 0,8 4 0 16,-5 0 0-16,5 0 0 0,-9 0 0 0,9 0 0 15,0 0 0-15,0 0 0 0,0 0 0 0,0 0 0 16,0 0 0-16,0 0 0 0,0 0 0 0,0 0 0 0,0 0 0 15,0 0 0-15,0 0 0 0,0 0 0 0,0 0-9 16,0 0 9-16,0 0 0 0,0 0 0 0,0 0 0 0,0 0 0 16,-4 4 0-16,4 3 0 0,0 1 8 0,0 4-8 15,4 0 11-15,1 3-1 0,-1-7 0 0,5 8 0 16,-5-1 0-16,5 1 0 0,0-1 0 0,0 5 0 16,4-5 18-16,0-3 3 0,0 4 1 0,0-5 0 15,1 5-32-15,-6 0 0 0,5-5 0 0,-4 1 0 16,0 0 0-16,0-1 0 0,0 1 0 0,-5 0 0 15,0-1-146-15,1 1-35 16</inkml:trace>
          <inkml:trace contextRef="#ctx0" brushRef="#br0" timeOffset="40060.4366">14850 6275 1324 0,'4'-20'118'0,"0"9"-94"16,-4 3-24-16,5 0 0 0,-5 8 68 0,0-8 8 16,4 0 3-16,-4 8 0 0,0 0 5 0,0 0 2 15,0 0 0-15,0 0 0 0,0 0-29 0,0 0-5 16,0 0-2-16,-9 8 0 0,1 0-5 0,-6 11-1 16,-3 5 0-16,-5 11 0 0,-4 0-11 0,-5 4-2 15,0 4-1-15,-13 12 0 0,0 3 16 0,1-3 3 16,3 3 1-16,-8 8 0 0,4 1-2 0,0-5 0 15,-4 4 0-15,0-3 0 0,-5-1-38 0,5 1-10 0,-1-9 0 16,5 5 0-16,9-9 0 0,0 1-16 16,0-4 4-16,9-4 1 15,0-4-29-15,4-4-5 0,0 0-2 0,0 0-718 0,4 4-144 0</inkml:trace>
          <inkml:trace contextRef="#ctx0" brushRef="#br0" timeOffset="39712.4089">13770 6645 403 0,'0'0'36'16,"0"0"-36"-16,0 0 0 0,0 0 0 0,0 0 61 0,0 0 6 15,5-4 1-15,3-3 0 0,-3 3-1 0,-1-4 0 16,1 0 0-16,-5 0 0 0,4 0 33 0,0 1 6 16,1-9 2-16,-5 4 0 0,4-3-15 0,1-1-2 15,-5-3-1-15,4-1 0 0,0 5-8 0,1-1-2 16,-1-7 0-16,0 3 0 0,1 1-20 0,-1-1-5 15,5-3-1-15,4 7 0 0,0-3-28 0,0 3-6 16,5 4 0-16,0 1-1 0,-1-1-19 0,5 4 0 16,0-4 0-16,0 1 0 0,0 3 0 0,0 0 0 15,0 4 0-15,-5 4 0 0,1-4 0 0,-1 4 0 16,-3 0 0-16,3 0 0 0,-4 4 0 0,0 4 0 16,1 0 0-16,3 3 0 0,1 5 17 0,4 7 10 15,-5 5 1-15,5 3 1 0,0 8-21 0,0 0-8 16,0 4 0-16,0 4 9 0,0-4 5 0,4 7 1 15,-4 5 0-15,4 3 0 0,-4-3 1 0,5 0 0 16,-1-1 0-16,5 1 0 0,-9-1-2 0,4-3 0 16,-4-4 0-16,0 4 0 0,0-9 4 0,0 1 1 0,-5-8 0 15,-4-3 0-15,5-5-10 0,-5-4-1 0,-4 1-8 0,0-9 12 32,-1-3-41-32,-3 0-9 0,4-4-2 0,-9-8-680 0,4 7-137 0</inkml:trace>
          <inkml:trace contextRef="#ctx0" brushRef="#br0" timeOffset="47287.8529">13792 5635 979 0,'0'0'43'0,"0"0"9"0,0 0-41 0,0 0-11 0,-4-8 0 0,4 8 0 15,0 0 116-15,0 0 22 0,0 0 4 0,0 0 1 0,0 0-69 16,0 0-14-16,0-11-2 0,0 11-1 0,0 0-24 15,0 0-5-15,0 0 0 0,9-4-1 0,4-4-11 0,4 0-3 16,5 0 0-16,0 5 0 0,9 3 2 0,0 0 0 16,4-4 0-16,9 0 0 0,4 4-15 0,0-4 9 15,0 0-9-15,5 0 8 0,-9 0 19 0,4 0 3 16,-4-4 1-16,4 5 0 0,1-5-15 0,-1 0-2 16,4 4-1-16,1-4 0 0,-9 0 6 0,4 5 1 15,-4-5 0-15,4 4 0 0,-8 0 9 0,4 0 3 16,-5-4 0-16,-4 4 0 0,0 4-32 0,-4-4 8 15,-5 4-8-15,1 0 0 0,-10 0 8 0,-4 0-8 16,1 0 11-16,-1 4-11 16,-9 4-136-16,-4 4-35 0</inkml:trace>
        </inkml:traceGroup>
      </inkml:traceGroup>
    </inkml:traceGroup>
    <inkml:traceGroup>
      <inkml:annotationXML>
        <emma:emma xmlns:emma="http://www.w3.org/2003/04/emma" version="1.0">
          <emma:interpretation id="{6EECF38C-FA52-4BFA-B032-6342835E5780}" emma:medium="tactile" emma:mode="ink">
            <msink:context xmlns:msink="http://schemas.microsoft.com/ink/2010/main" type="paragraph" rotatedBoundingBox="2921,10557 15040,9790 15159,11671 3040,12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759D7A-D091-48DE-9B18-3BCCFBE83CFE}" emma:medium="tactile" emma:mode="ink">
              <msink:context xmlns:msink="http://schemas.microsoft.com/ink/2010/main" type="line" rotatedBoundingBox="2921,10557 15040,9790 15159,11671 3040,12439"/>
            </emma:interpretation>
          </emma:emma>
        </inkml:annotationXML>
        <inkml:traceGroup>
          <inkml:annotationXML>
            <emma:emma xmlns:emma="http://www.w3.org/2003/04/emma" version="1.0">
              <emma:interpretation id="{162ACFD8-908D-46C5-86C9-8E0CD64F8516}" emma:medium="tactile" emma:mode="ink">
                <msink:context xmlns:msink="http://schemas.microsoft.com/ink/2010/main" type="inkWord" rotatedBoundingBox="2921,10557 6536,10328 6643,12020 3028,1224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0938.0525">859 10420 1004 0,'-14'-4'44'0,"14"4"10"0,0 0-43 0,0 0-11 0,0 0 0 0,0 0 0 16,0 0 27-16,0 0 3 0,0 0 1 0,0 0 0 16,0 0-18-16,0 0-3 0,0 0-1 0,0 0 0 0,0 0-1 0,0 0 0 15,5 8 0-15,-10 4 0 0,5 3 33 16,0 1 7-16,-4 7 0 0,4 1 1 0,0 7 10 0,0 4 1 16,-9 4 1-16,9 4 0 0,0 4-21 15,9 4-5-15,-9 3-1 0,9-3 0 0,-5 7-17 0,1-7-3 16,3 0-1-16,1-8 0 0,0-4-5 0,0-8-8 15,4-4 11-15,-4 0-11 0,-1-11 14 0,-3 0-4 16,8-9-1-16,-4 1 0 0,-1-8 11 0,6 0 1 16,-6-8 1-16,1 1 0 0,0-9 5 0,0-3 1 15,-1-5 0-15,1 1 0 0,0-8-12 0,-5 3-1 16,5-7-1-16,0-4 0 0,0 0 2 0,-9 0 0 16,8-4 0-16,1 4 0 0,0-4-7 0,0 8-1 15,0 0 0-15,4 0 0 0,4-4-8 0,5 12 8 16,-4-1-8-16,-5 5 8 0,9 7-8 0,-9 5 0 0,5 3 0 15,-5 8 0-15,4 4-10 0,-4 8 10 0,1 3-13 16,-6 5 5-16,1 3 8 0,0 4 0 0,-5 1 0 0,5-1 0 16,-4 0 0-16,3-3 0 0,1-1 0 0,-9-3 0 15,4 3 10-15,5-7-2 0,-4-1-8 0,-1-3 12 16,-4-12-12-16,0 0 0 0,0 0-9 0,0 0 9 16,0 0 8-16,13 0 7 0,-4-8 1 0,4 0 1 15,5-3 15-15,-10-1 4 0,10-4 0 0,-5 1 0 16,5-1-8-16,-1-3 0 0,5-5-1 0,0 1 0 15,-4 3-2-15,-1-3 0 0,5-1 0 0,-4 1 0 16,4 0-25-16,-9 3 0 0,0 1 0 0,0-1 0 16,-4 1-24-1,0-1-11-15,-5 1-1 0,-4 3-1 0,4-3-95 0,-4 3-20 0,5 0-3 16,-5 1-1-16</inkml:trace>
          <inkml:trace contextRef="#ctx0" brushRef="#br0" timeOffset="52135.4081">2319 9492 1580 0,'0'0'70'0,"5"-8"14"0,-1 1-67 0,-4-1-17 0,0 0 0 0,0 8 0 15,0 0 60-15,0 0 9 0,0 0 2 0,5-4 0 16,8 0-47-16,-4 4-8 0,-1 0-3 0,1 0 0 15,0 4-13-15,0 0 0 0,-1 8 0 0,-3-1 0 16,-1 13 0-16,1 3 0 0,3 4 0 0,-3 8 0 16,-5 16 13-16,0 3 7 0,-5 5 0 0,5 7 1 15,-4 0 15-15,-5 4 2 0,5 0 1 0,-5 4 0 16,0-4-7-16,1 0-2 0,-1-3 0 0,0-9 0 0,5 0-12 16,-1-7-2-16,1-4-1 0,-5-4 0 15,5-8-15-15,-1 0 11 0,-4-4-11 0,5-8 10 0,0-4-10 16,-1 1 10-16,1-9-10 0,0 1 10 0,-1-4-10 0,1-1 0 15,4-11 0-15,0 0 8 0,0 0-8 0,-13-4 8 16,4 1-8-16,4-5 8 0,-3-4 2 0,3-4 0 16,1 1 0-16,0-9 0 0,4 1-10 0,-5 0 0 15,10-9 9-15,-1 1-9 0,0 0 0 0,9-4-13 16,-4 0 1-16,9 0 1 0,4-4-5 0,0 8-2 16,0-5 0-16,4 9 0 0,0-4-1 0,1 8 0 15,-1 3 0-15,5 8 0 0,-5 1 3 0,0 7 0 16,1 4 0-16,-1 4 0 0,-4 3 3 0,0 9 1 15,-5 4 0-15,1 3 0 0,4 4 12 0,-9 1 0 16,4-1 0-16,-8 0-9 0,9 4 9 0,-5-7 0 0,5-1 0 0,-1-3 0 16,1-5 0-16,-1 5 0 0,1-9 0 0,4 1 0 15,0-4 0-15,0 0 8 0,8-4-8 0,1-4 0 16,-9-4 0-16,9 0 0 0,8-4 0 0,-4-4 0 16,-4 1 0-16,0-5-8 0,4 0 8 0,4-3-8 15,1-4 8-15,-18-1 0 0,-18 1 0 0,5-5 0 16,13 1 13-16,-9 0 5 0,-13 3 1 0,4-3 0 15,5-4 2-15,0 8 1 0,-5-1 0 0,-8 1 0 16,-9-1-9-16,4 5-1 0,9-1-1 0,-9 5 0 16,-4-1-11-16,4 1 0 0,5-1 0 0,4 4 0 15,-5 4-16-15,1 1-4 0,-5 3-2 0,9 4 0 16,0 0 13-16,0 0 9 0,-17 4-12 0,8 0 12 16,0 3-13-16,-4 9 4 0,0 0 1 0,-5 3 0 0,1 4 8 15,4 1 0-15,-1 3 0 0,1 4-8 0,0 8 8 0,4-4 0 16,5 1 0-16,0-1 0 0,-1 0 0 0,1-4 0 15,-1-4 0-15,10 4 0 0,-1-7 0 0,-4-1 0 16,5-3 0-16,-1-5 0 0,13-3 0 0,-3 0 0 16,-6-4 0-16,6-8 0 0,-1 3 8 0,4-6-8 15,-4-1 8-15,1-4-8 0,-6 0 12 0,10-8-1 16,-1-3-1-16,1-1 0 0,-14-3 5 0,14-4 1 16,8-1 0-16,-4-3 0 0,-9 4-3 0,9 0 0 15,-4 3 0-15,4 5 0 0,4 3 2 0,-8 4 0 16,-5 9 0-16,0 3 0 0,9 3-15 0,0 5 8 15,-9 4-8-15,0 7 0 0,5 1 0 0,-5 3 0 16,0 1 0-16,0-1 0 0,-13 4 0 0,13-3 0 0,5-1 0 16,-1-3 0-16,1-1 0 0,0-3 0 0,8-4 0 0,5-5 0 15,-1 1 0-15,-3-4 0 0,3-8 0 0,5 0 0 16,9 0 8-16,0-7-8 0,-13-1 0 0,8-4 9 16,5-3 1-16,-9-5 0 0,0 1 0 0,-4-4 0 15,0-4 13-15,-5-5 2 0,-4 1 1 0,0-4 0 16,-4 4 2-16,4 0 0 0,-1 4 0 0,-3 4 0 15,-9-1 4-15,0 5 2 0,-5 3 0 0,-4 5 0 16,4-1-23-16,-4 5-11 0,-8 3 10 0,8 8-10 16,0 0 8-16,-14 0-8 0,-3 0 0 0,-5 4 9 15,-4 3-9-15,4 9 0 0,-5 0 0 0,1 7-11 16,-9 0 11-16,13 1 0 0,0 3 0 0,5 4-8 16,-10-3 8-16,14 3 0 0,4 4 0 0,9-4 0 0,0 0 0 15,9 4 0-15,0-3 0 0,13 3-8 0,4-4-7 0,0 0-1 16,1-4 0-16,8 1 0 15,13-5-112-15,5 1-22 0,-5-1-5 0</inkml:trace>
        </inkml:traceGroup>
        <inkml:traceGroup>
          <inkml:annotationXML>
            <emma:emma xmlns:emma="http://www.w3.org/2003/04/emma" version="1.0">
              <emma:interpretation id="{BD4A2D3F-B767-44C6-8BD8-65E2B53D12D9}" emma:medium="tactile" emma:mode="ink">
                <msink:context xmlns:msink="http://schemas.microsoft.com/ink/2010/main" type="inkWord" rotatedBoundingBox="8639,10526 11915,10319 12014,11870 8737,1207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3914.1949">8703 10210 806 0,'0'0'72'0,"0"0"-58"0,-9-4-14 0,9 4 0 0,0 0 176 0,0 0 33 15,0 0 7-15,0 0 0 0,0 0-127 0,0 0-25 16,13-4-6-16,1 4-1 0,3-8-38 0,5 8-8 15,0-4-2-15,4 0 0 0,1 0 12 0,-1 0 3 16,5 1 0-16,-1-1 0 0,5 0-1 0,1 0 0 16,3 0 0-16,0 0 0 0,5-4 1 0,0 4 1 15,0-3 0-15,4 3 0 0,-8-4-7 0,4 4-2 0,0-4 0 16,-1 4 0-16,-3 0-5 0,-5-3-2 0,0 3 0 0,0 0 0 16,0 0-9-16,-8 0 12 0,3 0-12 0,-8 0 12 15,5 0-12-15,-10 4 0 0,5-4 0 0,-4 4 0 16,-5-4 0-16,0 4 0 0,-4 0 0 0,-9 0 0 31,0 0-39-31,0 0-3 0,0 0-1 0,-13 8 0 16,-5 0-117-16,1 4-24 0,-5-4-5 0,-5 3-1 0</inkml:trace>
          <inkml:trace contextRef="#ctx0" brushRef="#br0" timeOffset="54136.8464">8778 10467 1324 0,'0'0'59'0,"0"0"12"0,0 0-57 0,0 0-14 16,0 0 0-16,0 0 0 0,0 0 114 0,0 0 20 15,0 0 4-15,13 4 1 0,0 0-81 0,4-4-16 16,5 0-3-16,0 4-1 0,5-4-6 0,-1 0-2 16,5 0 0-16,-1-4 0 0,10 4-11 0,-5-4-3 15,4 0 0-15,5 0 0 0,5 0 0 0,-1-4-1 16,-4 5 0-16,8-1 0 0,1 4-15 0,0-4-12 15,-5 4 3-15,0-4-952 0</inkml:trace>
          <inkml:trace contextRef="#ctx0" brushRef="#br0" timeOffset="53230.7338">6518 9691 1897 0,'-9'-12'41'0,"1"1"9"0,3-1 2 0,1 0 2 0,-1 1-43 0,1 3-11 0,4 0 0 0,0 0 0 16,0 4 37-16,4 0 6 0,1-3 1 0,-5 7 0 16,0 0-44-16,0 0 0 0,0 0 0 0,9 0 0 15,4 0 0-15,-5 3 0 0,1 5 0 0,0 8 8 16,4-4-8-16,0 7 0 0,1 4 9 0,3 9-9 0,-4 3 18 15,0 11-1-15,1 1 0 0,3 8 0 0,-4-1 12 16,0 1 3-16,1 4 0 0,-1 3 0 0,0 0 4 0,0 1 0 16,-9 3 1-16,10 0 0 0,-6-3-5 0,1-5 0 15,0 1-1-15,0-9 0 0,-1 1-31 0,-3-4 0 16,4 0 0-16,-1-8 0 0,-3-4 0 0,4 4 0 16,-5-4 0-16,5-4 0 0,-5 0 8 0,1-7-8 15,-5-5 0-15,4 1 9 0,0-9 8 0,-4-3 2 16,5 4 0-16,-5-12 0 0,0 0 3 0,0 0 1 15,0 0 0-15,0 0 0 0,0 0-8 0,0 0-2 16,0 0 0-16,0 0 0 0,0 0-13 0,0 0 9 0,0 0-9 0,0 0 8 16,4-8-8-16,9 0 0 15,-4 1 0-15,0-5 0 0,-5 0 12 0,5-3-2 0,-5-1-1 16,5-4 0-16,0 5-9 0,-5-9 0 0,5 1 0 0,0-4 8 16,-5-1 2-16,9-3 0 0,-4-4 0 0,0 0 0 15,4-8-10-15,0-4 12 0,0-7-12 0,5-5 12 16,0 1-12-16,-1-9 0 0,9 5 0 0,-4-4 0 15,5 3 0-15,3-3 0 0,1 0 0 0,4-1 0 16,0 1 0-16,-4 4 0 0,8 3 0 0,-3 5 0 16,3 3 0-16,-4 4 0 0,-4 4 0 0,-5 8 8 15,0-4-8-15,-4 12 0 0,-4 4-12 0,-5 3 12 16,-4 4-18-16,0 1 4 0,-1 3 1 0,-3 8 0 16,-5 4-34-16,0 0-6 0,0 0-2 15,0 0 0-15,-5 12-144 0,1 7-29 0</inkml:trace>
        </inkml:traceGroup>
        <inkml:traceGroup>
          <inkml:annotationXML>
            <emma:emma xmlns:emma="http://www.w3.org/2003/04/emma" version="1.0">
              <emma:interpretation id="{91A6AB89-568B-428A-9C90-4F91A71D88FE}" emma:medium="tactile" emma:mode="ink">
                <msink:context xmlns:msink="http://schemas.microsoft.com/ink/2010/main" type="inkWord" rotatedBoundingBox="13047,10467 15075,10338 15152,11556 13124,1168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874.2761">11423 9711 1202 0,'0'0'53'0,"0"-12"11"0,-4 4-51 0,4-4-13 16,0 1 0-16,-5-1 0 0,5 4 60 0,0 8 8 15,-4-8 3-15,0 1 0 0,-5-1-30 0,4 4-5 16,-3 0-2-16,-1 0 0 0,0 4-18 0,0 0-3 16,-4 0-1-16,0 4 0 0,4-4-12 0,-4 4 0 15,-5 0 8-15,5-4-8 0,-9 8 0 0,9-5 0 16,-4 1 0-16,-1 4 0 0,-4 4 16 0,5 0 0 0,-1-1 0 0,1 5 0 16,-1 3 17-16,0 5 4 0,1-1 1 0,4 4 0 15,-5 5-9-15,5-1-1 0,-5 0-1 16,5 0 0-16,-4 0-7 0,4 1-2 0,4 3 0 0,0 0 0 15,-4 0 1-15,8-4 0 0,1 4 0 0,4 0 0 16,-4 0-7-16,8 0-2 0,0 1 0 0,1-1 0 16,-1-4-2-16,5 4 0 0,0-8 0 0,4 1 0 15,0-5 0-15,0 0-8 0,5-3 12 0,-5-5-4 16,9-3 5-16,0 0 1 0,-5-4 0 0,10-1 0 16,-1-3 6-16,0-4 0 0,5 0 1 0,-5-4 0 15,5 1-1-15,4-5 0 0,-4 0 0 0,4-8 0 16,5 1 1-16,-5-1 0 0,0-7 0 0,0 3 0 15,-4-7 6-15,-1 4 1 0,-3-9 0 0,-1-3 0 16,-4 0-11-16,0-4-1 0,-5 0-1 0,1 4 0 0,-5-4-6 16,-4 4-1-16,0-4 0 0,-5 4 0 0,-4-4-8 0,-4 4 0 15,-1 4 0-15,-4-1 0 0,-4 5 17 0,0 0 2 16,-4-1 0-16,-1 9 0 0,-8-1-19 0,4 5 0 16,0 3-8-16,-5 1 8 0,1 3-15 0,0 4 3 15,-5 0 1-15,0 4 0 16,1 0-93-16,-1 0-18 0,0 4-4 0,1 0-572 15,3-4-114-15</inkml:trace>
          <inkml:trace contextRef="#ctx0" brushRef="#br0" timeOffset="55268.2698">12257 9512 1976 0,'0'-20'88'0,"0"12"17"0,4 1-84 0,-4-1-21 0,4 0 0 0,5 0 0 15,-4 0 53-15,-1 4 7 0,-4 4 0 0,4-3 1 16,-4 3-40-16,0 0-8 0,9 0-1 0,-9 0-1 15,0 0-11-15,9 7 0 0,-5 9 0 0,1 0 0 16,-5 7 8-16,-5 4-8 0,5 4 8 0,-4 8-8 0,-5 4 11 16,5 8-3-16,-5 4-8 0,0-1 12 0,-4 1 11 15,0 3 1-15,-5-3 1 0,5-1 0 0,-4 1 7 16,3 4 0-16,1-9 1 0,5 5 0 0,-1-4-19 16,0-5-4-16,5 1-1 0,4-8 0 0,0 0 6 15,-5-4 1-15,5-7 0 0,-4-5 0 0,-1-4-6 0,5-3-1 16,-4-4 0-16,0-4 0 0,4-8-19 0,-9 3-4 15,9-3-1-15,-9 0-749 16,-4-7-151-16</inkml:trace>
          <inkml:trace contextRef="#ctx0" brushRef="#br0" timeOffset="55996.8271">12270 9558 1936 0,'-5'-27'86'0,"1"15"18"0,0 1-84 0,4-5-20 0,-5 4 0 0,1-3 0 16,-1 3 85-16,1-3 13 0,0-1 2 0,4 8 1 15,0 0-74-15,4 1-15 0,0 3-4 0,1-4 0 16,4 4-8-16,-1 0 0 0,6 0 0 0,-1 4 0 16,4 0 0-16,-4 0-14 0,5 0 5 0,4 0 1 15,-5 4 8-15,1 0-13 0,4-4 5 0,0 4 8 16,-5 4-9-16,5-4 9 0,0-4 0 0,5 3 0 15,-10 5 0-15,10 0 0 0,-1-4 8 0,0 4-8 16,1 0 14-16,-1-1-3 0,0 5-1 0,0 0 0 16,1-1 2-16,-1 5 0 0,-8 0 0 0,-5 3 0 15,0-3-4-15,0 3 0 0,-4 5 0 0,-5-5 0 0,-8 1 6 0,0 3 1 16,-1-3 0-16,-8-1 0 0,-5 1 0 0,-3-1 0 16,-6 1 0-16,1-1 0 0,0-3-15 0,-1-1 9 15,-3 1-9-15,-1-1 8 0,0 1-8 0,0-4 0 16,5-1-10-16,-5 1 10 0,9-8-18 0,5 4 2 15,-1-4 1-15,1-4 0 0,-1 0 15 0,5 0 15 16,4-4-3-16,0 0-1 0,-4 0-11 0,9 0-16 16,0-4 4-16,-1 0 1 0,5 1 11 0,0-1 0 15,0 0 8-15,0 8-8 0,0-8 12 0,0 8-3 16,9-4 0-16,-5-3 0 0,-4 7-1 0,9-8 0 16,0 4 0-16,0 0 0 0,4 4 3 0,-4-4 0 15,4 4 0-15,0-4 0 0,-4 4-11 0,-1 0 0 0,1 0 0 16,4 4-11-16,-13-4 11 0,9 4 11 0,0-4-3 0,0 8 0 15,0-4 0-15,-9-4 0 0,0 0 0 0,8 7 0 16,1 1 16-16,0 4 4 0,0-4 0 0,-1 3 0 16,-3-3-6-16,4 4-1 0,-1 4 0 0,1-5 0 15,-5 1-1-15,5 4-1 0,0-1 0 0,0 1 0 16,0 3 7-16,4 1 2 0,-4-1 0 0,4 1 0 16,0-1-18-16,4 1-10 0,1-5 12 0,4 5-12 15,-9 3 8-15,5-3-8 0,-1-1 0 0,1-3 0 16,-5 3 12-16,4 1-12 0,-3-5 12 0,-1 5-12 15,-5-1 20-15,1 1-4 0,4-4 0 0,-4 7 0 16,0-4 0-16,0 1 0 0,0-1 0 0,-1 5 0 16,1-5-16-16,0 1 8 0,0-5-8 0,-1 1 0 15,-3 0 17-15,4-5-3 0,-9-3-1 0,0-8 0 16,8 8-13-16,-8-8-15 0,0 0 3 0,0 0 1 0,0 0 0 16,0 0 0-16,0 0 0 0,0 0 0 15,0 0-14-15,0 0-3 0,-13 4-1 0,4-4 0 16,-4 0-114-16,0-4-22 0,-4 4-5 0</inkml:trace>
        </inkml:traceGroup>
      </inkml:traceGroup>
    </inkml:traceGroup>
    <inkml:traceGroup>
      <inkml:annotationXML>
        <emma:emma xmlns:emma="http://www.w3.org/2003/04/emma" version="1.0">
          <emma:interpretation id="{F3B8F689-6E33-443B-8DD9-1706781C2713}" emma:medium="tactile" emma:mode="ink">
            <msink:context xmlns:msink="http://schemas.microsoft.com/ink/2010/main" type="paragraph" rotatedBoundingBox="2926,12545 30997,13261 30917,16378 2847,1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496925-AC43-4B59-9FD7-F55142779B4E}" emma:medium="tactile" emma:mode="ink">
              <msink:context xmlns:msink="http://schemas.microsoft.com/ink/2010/main" type="line" rotatedBoundingBox="2926,12545 30997,13261 30917,16378 2847,15662"/>
            </emma:interpretation>
          </emma:emma>
        </inkml:annotationXML>
        <inkml:traceGroup>
          <inkml:annotationXML>
            <emma:emma xmlns:emma="http://www.w3.org/2003/04/emma" version="1.0">
              <emma:interpretation id="{85484A10-19FE-44C5-9FCB-567BD52747AD}" emma:medium="tactile" emma:mode="ink">
                <msink:context xmlns:msink="http://schemas.microsoft.com/ink/2010/main" type="inkWord" rotatedBoundingBox="2911,13137 4977,13189 4953,14144 2887,1409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513.6333">1679 12553 1414 0,'-13'-11'63'0,"8"3"13"0,1 0-61 0,0-4-15 16,4 5 0-16,0-5 0 0,4 0 35 0,5 1 4 16,0-9 1-16,4 1 0 0,0-1-40 0,4 1 0 15,10-5 0-15,-1 5 0 0,0-1 0 0,1 1 0 16,-1 3 0-16,-8 0 0 0,4 1 0 0,-5 3 0 15,5 4 0-15,-4 1 0 0,-1 3 12 0,-4 8 2 16,0-1 0-16,-4 5 0 0,0 4 10 0,0 0 3 16,4 7 0-16,-9 8 0 0,5 5 10 0,-5 7 3 15,5-4 0-15,0 8 0 0,0-4-16 0,4 4-4 16,0-8 0-16,5 4 0 0,-5-8-8 0,9 4-1 16,-5-8-1-16,5 1 0 0,0-5-10 0,-9-4 10 15,9 5-10-15,-4-5 10 0,-5-3-10 0,5 0 0 0,-5-1 0 16,0 1 8-16,4-5-22 0,-3 1-5 15,-6 0-1-15,1-4-553 0,-4 3-111 16</inkml:trace>
          <inkml:trace contextRef="#ctx0" brushRef="#br0" timeOffset="61887.732">2363 12253 1209 0,'0'-19'108'0,"0"19"-87"0,0 0-21 0,0-12 0 16,5 4 63-16,-5 8 8 0,0 0 1 0,0 0 1 16,0 0-29-16,0 0-7 0,0 0-1 0,0 0 0 0,0 0-19 0,-5 12-4 15,1 3-1-15,0 5 0 0,-5-1 0 16,0 5 0-16,0-1 0 0,-8 5 0 0,4-1 0 0,-5 0-1 16,-4 4 0-16,0 4 0 0,0 1 1 0,-9-5 1 15,5 4 0-15,-5-4 0 0,5 0 1 0,-5 0 0 16,5-3 0-16,0-1 0 0,-1 0-14 0,10 1 0 15,-1-5 0-15,1 0-10 0,-1 5 10 0,5-5-8 16,0 1 8-16,4-5-8 16,5 1-138-16,-1-1-27 0,5 8-6 0,5-15-1 0</inkml:trace>
          <inkml:trace contextRef="#ctx0" brushRef="#br0" timeOffset="62005.8664">2609 12573 1612 0,'-4'-4'144'0,"-1"0"-116"0,1-4-28 0,-1 1 0 16,1 3 75-16,4-4 9 0,0 0 1 0,0 8 1 16,9-8-54-16,4 4-12 0,-4-3-1 0,-9 7-1 15,0 0-18-15,13 0-11 0,0 3 2 0,0 1 0 31,-13-4-52-31,5 12-11 0,3 0-1 0,-8 3-1 0</inkml:trace>
          <inkml:trace contextRef="#ctx0" brushRef="#br0" timeOffset="62138.9736">2798 12846 1382 0,'-13'4'123'0,"4"0"-99"0,-4 0-24 0,-1 0 0 0,1 7 92 0,0 1 12 16,0-4 4-16,4 3 0 0,0 1-73 0,5 0-15 15,0 0-2-15,4-1-553 16,0 9-110-16</inkml:trace>
          <inkml:trace contextRef="#ctx0" brushRef="#br0" timeOffset="60274.9633">885 12569 914 0,'0'0'20'0,"0"-8"4"0,-13 0 0 0,8 1 3 0,1-1-27 0,0 0 0 0,4-4 0 0,0 5 0 16,0 7 51-16,0-8 5 0,-5 0 0 0,10 0 1 15,-1 0-39-15,-4 1-8 0,0 7-2 0,4-8 0 16,1 0 6-16,-5 8 1 0,4-8 0 0,-4 0 0 15,0 1 17-15,0 7 4 0,0 0 1 0,0 0 0 16,0 0-9-16,0 7-1 0,9 5-1 0,-9 8 0 0,-9-5 2 0,5 9 0 16,-1-1 0-16,-3 0 0 0,3 5-5 0,1 3-1 15,-5 0 0-15,0 0 0 0,-4 4-2 16,4-3 0-16,-8-1 0 0,8-4 0 0,0 4 0 0,0-7-1 16,1-5 0-16,-1 5 0 0,0-5-11 0,5 1-8 15,4-5 12-15,-9 5-12 0,9-5 8 0,9 1-8 16,-9-4 0-16,0-1 0 0,0 1-13 0,4-4-7 15,0 3 0-15,-4-3-1 16,5 4-145-16,-5-4-29 0</inkml:trace>
          <inkml:trace contextRef="#ctx0" brushRef="#br0" timeOffset="60969.1658">797 12698 864 0,'-17'8'38'0,"12"-5"8"0,-4 1-37 0,9-4-9 0,-8 4 0 0,8-4 0 16,0 0 39-16,0 0 5 0,13-4 2 0,0-3 0 15,4 3-10-15,1-4-3 0,4-4 0 0,0 4 0 16,4-3 1-16,1 3 0 0,-6-4 0 0,10 0 0 15,-4 1-6-15,3 3-2 0,-3-4 0 0,-1 4 0 16,0 1-3-16,1-1-1 0,-1 8 0 0,-4-4 0 16,0 0 10-16,-5 4 1 0,1-4 1 0,-1 4 0 0,1 0-34 0,-1 4-12 15,-8-4 0-15,-9 0 0 0,0 0 12 0,13 4-12 16,-4-4 12-16,0 4-12 16,-9-4-21-16,0 0-4 0,0 0-1 0,9 0-591 15</inkml:trace>
          <inkml:trace contextRef="#ctx0" brushRef="#br0" timeOffset="61182.758">819 13002 1213 0,'0'0'26'0,"0"0"6"0,9-4 0 0,4 0 4 0,0-4-36 0,0 1 0 0,5-5 0 0,-5 0 0 16,5 0 53-16,-5 5 4 0,4 3 1 0,-4-4 0 15,5 4-30-15,-5 4-7 0,0 4-1 0,0 0 0 16,5 0-9-16,-5-4-3 0,5 4 0 0,-5 3 0 16,4-3-8-16,5 0-11 0,0-4 3 0,-4 4-439 15,-1 4-87-15</inkml:trace>
          <inkml:trace contextRef="#ctx0" brushRef="#br0" timeOffset="60696.8997">850 12460 900 0,'0'0'40'0,"0"0"8"0,0 0-39 0,0 0-9 16,0 0 0-16,0 0 0 0,-5-4 60 0,5 4 11 15,-4-8 1-15,4 8 1 0,0 0-43 0,0 0-9 16,0 0-1-16,0 0-1 0,0 0-19 0,4-8 0 16,1 1 0-16,8-1 0 0,0-4 8 0,-4-4-8 15,8 5 9-15,5-5-9 0,-4 1 8 0,13-5-8 16,-5 4 0-16,9-3 0 0,4-1 24 0,5 1-2 15,0-1 0-15,-4 5 0 0,8-1-22 0,-9 1 0 16,1 3 0-16,-1 0 0 16,-3 4-19-16,-10 5-8 0,-4-1-1 0,0 0-1 15,-9 4-36-15,0 4-7 0,-13-4-2 0,0 0 0 16,-4 11 7-16,-1 5 2 0,-3-4 0 0,-10 3-299 0</inkml:trace>
        </inkml:traceGroup>
        <inkml:traceGroup>
          <inkml:annotationXML>
            <emma:emma xmlns:emma="http://www.w3.org/2003/04/emma" version="1.0">
              <emma:interpretation id="{B619C887-D0EF-42C9-85F2-F4CF5234CAFE}" emma:medium="tactile" emma:mode="ink">
                <msink:context xmlns:msink="http://schemas.microsoft.com/ink/2010/main" type="inkWord" rotatedBoundingBox="8040,14124 12103,14228 12060,15897 7997,1579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3237.3431">5864 13817 921 0,'0'0'82'0,"0"0"-66"16,-4-4-16-16,4 4 0 0,0 0 74 0,0-8 11 0,4 0 3 0,1 1 0 15,-1-1-22-15,-4-4-4 16,5 4-1-16,-1-3 0 0,5-1-7 0,-5 4-2 15,-4-4 0-15,4-3 0 0,1 3 13 0,-1-3 3 0,1 3 0 16,-5-4 0-16,4 1-12 0,5-1-1 0,0 1-1 0,-1-5 0 16,6 1-37-16,-1-1-7 0,4 1-2 0,10-1 0 15,-5 1-8-15,4-5 0 0,0 5 0 0,5-1 0 16,-5 5 0-16,1 3 0 0,-1 0 0 0,-4 4 0 16,4 4 0-16,-4 1 0 0,-4-1 0 0,-1 8 0 15,5 3 0-15,-4 9 0 0,4 0 0 0,-1 7 0 16,-3 4 15-16,4 4 1 0,4 8 0 0,1 4 0 15,-5 0 9-15,4 8 3 0,5-4 0 0,-1 7 0 16,-3-3-8-16,3 4 0 0,1-5-1 0,0-3 0 16,-1 4-7-16,1-4-2 0,0-8 0 0,0 0 0 15,-1 0-10-15,-3-8 12 0,3 0-12 0,-3-8 12 16,-1 1-12-16,-4-9 10 0,4 1-10 0,-8-4 10 16,4-1-10-16,-5-3-16 0,1-4 4 0,-5 4 1 15,0-4-45-15,-4 0-8 16,-9-4-3-16,0 0-597 0,0 0-119 0</inkml:trace>
          <inkml:trace contextRef="#ctx0" brushRef="#br0" timeOffset="63536.4569">7036 13454 576 0,'0'-11'51'0,"0"-1"-41"0,0 0-10 0,0 1 0 15,0 3 195-15,0 0 37 0,0 0 7 0,0 8 1 16,0 0-136-16,0 0-27 0,0 0-5 0,0 0-2 16,0 0-20-16,0 0-4 0,0 12-1 0,0 7 0 15,-5 1 2-15,1 7 0 0,-9 0 0 0,0 5 0 16,-5 3-11-16,-4 4-3 0,-9 8 0 0,5-5 0 16,-9 9 0-16,-5 4 0 0,-4-1 0 0,4 5 0 15,5-1-4-15,-5-3-1 0,1 3 0 0,-1-3 0 16,5 0-17-16,4-5-11 0,5 1 12 0,4-8-12 15,0 0 0-15,9-4-14 0,-1-4 1 0,6 0 0 32,3-4-167-32,5-4-32 0</inkml:trace>
          <inkml:trace contextRef="#ctx0" brushRef="#br0" timeOffset="63867.8041">7799 14121 1785 0,'0'0'79'0,"0"-4"17"0,0-4-77 0,0 5-19 15,0-5 0-15,0 8 0 0,0 0 57 0,9-4 8 16,-5 0 2-16,-4 4 0 0,14 0-48 0,-6 4-10 15,-8-4-1-15,9 8-8 0,4-1 22 0,-4 5-2 16,0 0-1-16,0 7 0 0,-1 5 20 0,1 3 4 0,-5 0 1 16,1 8 0-16,-1 4 11 0,1 0 2 0,-5 0 1 0,4 4 0 15,0 0-26-15,1-4-4 0,-1 0-2 0,-4 0 0 16,0 0-13-16,0-8-2 0,0 5-1 0,0-5 0 16,5-8-10-16,-5 1 0 0,-5-5-12 0,5 1 12 31,-4-9-156-31,4 1-24 0,-9-4-5 0,0-4-1 0</inkml:trace>
          <inkml:trace contextRef="#ctx0" brushRef="#br0" timeOffset="64528.2208">8624 13645 1404 0,'9'-19'62'0,"0"7"13"0,-1 1-60 0,1-5-15 0,0-4 0 0,4 9 0 16,0-5 47-16,5 4 6 0,-1 1 2 0,1 3 0 15,-1 0 5-15,1 8 2 0,-5 0 0 0,5 8 0 16,-1 4-6-16,1 7 0 0,-1 1-1 0,1 7 0 15,-1 12-6-15,-3 0-1 0,-1 8 0 0,0 3 0 16,0 1 4-16,-4 0 0 0,4-4 0 0,0 3 0 16,0-3-28-16,-4 4-4 0,9-4-2 0,-5-1 0 15,0-7-8-15,0-4-2 0,0 1 0 0,5-1 0 16,-5-8 7-16,0 0 1 0,-4-3 0 0,4 3 0 16,0-8 9-16,0 1 3 0,1-1 0 0,-1-3 0 15,4 0-6-15,-8-9-1 0,0 5 0 0,0-4 0 16,-1 0-4-16,1-4-1 0,-9-4 0 0,0 0 0 15,0 0 8-15,0 0 2 0,9-8 0 0,0 0 0 0,-1-4 1 16,1-3 0-16,0-9 0 0,0-3 0 0,0-8-6 16,-1 0-1-16,1 0 0 0,13-8 0 0,-4 0-11 0,8-8-9 15,-9 1 12-15,5-1-12 0,0-4 15 0,5 1-4 16,-5-1-1-16,0-3 0 0,4-5-10 0,-4 1 0 16,0 3 0-16,4 1 0 0,-4-1-16 0,4 9 5 15,-4 3 1-15,5 4 0 0,-1 4-6 0,-4 8 0 16,0 0-1-16,0 7 0 15,0 1-21-15,0 7-4 0,-5 1-1 0,-4 3 0 16,5 4-119-16,-5 4-24 0,-9 0-5 0,5 4-873 0</inkml:trace>
        </inkml:traceGroup>
        <inkml:traceGroup>
          <inkml:annotationXML>
            <emma:emma xmlns:emma="http://www.w3.org/2003/04/emma" version="1.0">
              <emma:interpretation id="{184FF025-1D76-4502-859E-6114679C9256}" emma:medium="tactile" emma:mode="ink">
                <msink:context xmlns:msink="http://schemas.microsoft.com/ink/2010/main" type="inkWord" rotatedBoundingBox="12742,13396 15006,13454 14954,15489 12690,1543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6027.7581">11809 13891 1616 0,'5'-19'72'0,"-1"7"14"0,5 4-69 0,-5-4-17 0,5 1 0 0,0-5 0 15,4 4 50-15,-4 1 6 0,4 3 2 0,-9 0 0 16,5 4-14-16,-9 4-4 0,0 0 0 0,0 0 0 15,0 0 6-15,0 0 1 0,4 12 0 0,1 3 0 16,-5 5 9-16,0-1 1 0,0 9 1 0,0-5 0 0,-5 4-19 16,5 5-4-16,0-5-1 0,-4 4 0 0,0 0-6 0,4-3 0 15,0 3-1-15,0-8 0 0,0 5 0 0,0-5 0 16,4 0 0-16,0-3 0 0,1-1-10 16,3 1-1-16,-3-5-1 0,-1 5 0 0,1-4-15 0,3-1 0 15,-3 1 8-15,-1-1-8 0,1-7 0 0,3 4 9 16,-8-12-9-16,0 0 8 15,0 0-49-15,0 8-11 0,0 3-1 0,0-11-1 16,0 0-104-16,-8 4-21 0,3 0-4 0,5-4-764 0</inkml:trace>
          <inkml:trace contextRef="#ctx0" brushRef="#br0" timeOffset="66457.7401">12274 13836 1440 0,'0'0'128'0,"0"0"-103"0,0 0-25 0,5-7 0 16,3 3 104-16,1-4 15 0,4 4 3 0,0 0 1 16,1 4-59-16,3-4-12 0,5 0-3 0,0 0 0 15,4 4-35-15,1-3-14 0,-1-1 11 0,0 4-11 16,1-8 10-16,-1 4-10 0,5 4 10 0,-9-4-10 15,0 0 28-15,0 4 0 0,-5 0 0 0,5 0 0 16,-4 0 5-16,3 0 1 0,-7 0 0 0,-1 0 0 0,0 0-14 16,0 0-2-16,-4 0-1 0,-9 0 0 15,9 0-6-15,-9 0-2 0,0 0 0 0,0 0 0 0,0 0 0 0,4 12 0 16,0-4 0-16,-8 7 0 0,-5 1 3 0,1-1 0 16,3 5 0-16,-8 3 0 0,9 1 19 0,-10 3 4 15,1 0 1-15,0 1 0 0,0 3-4 0,0-4 0 16,0 4 0-16,-5 1 0 0,1-1-13 0,-1 0-3 15,0 0-1-15,-4-4 0 0,9 1-15 0,-4-1 9 16,4 0-9-16,-5-3 8 0,5-1-8 0,0-3 0 16,0-1 0-16,4 1 0 0,-4-5 0 0,-1-3 0 0,6 0-9 0,-1-5 9 31,0 1-58-31,0-4-5 0,5 0-1 0,4-4 0 16,0 0-163-16,-9 0-33 0</inkml:trace>
          <inkml:trace contextRef="#ctx0" brushRef="#br0" timeOffset="65248.5653">10638 13567 1465 0,'0'0'32'0,"-5"-7"6"0,5 3 2 0,-4-4 2 0,-5 0-34 0,5-4-8 0,4 5 0 0,0-5 0 16,-5 4 75-16,5-4 13 0,5 5 2 0,-1-1 1 15,1-4-57-15,-1 4-11 0,-4-3-3 0,9-1 0 16,0-4-3-16,-1 5-1 0,1-1 0 0,0-4 0 16,-9 1 1-16,9-1 0 0,-1 1 0 0,10-1 0 15,-5 0-1-15,5 1 0 0,-1-1 0 0,5 1 0 16,-4-1 12-16,-1 4 1 0,1 1 1 0,-1-5 0 16,1 4 2-16,-1 4 0 0,-3 1 0 0,-6 3 0 15,6 0-1-15,-6 4 0 0,-8 0 0 0,13 4 0 16,1 4-11-16,-6 3-3 0,6 1 0 0,-1 7 0 15,-4 1-6-15,4 3-2 0,0 9 0 0,0-1 0 16,0 4 4-16,0 4 1 0,5 0 0 0,4 4 0 0,-5 0 9 16,5 0 1-16,5-1 1 0,-5 1 0 0,-1 0-11 0,1 0-2 15,5 0-1-15,-5-8 0 0,4 0-11 16,0-4 0-16,-8-3 0 0,4-1 0 0,-5-8 0 0,1 1 8 16,-5-8-8-16,0 3 0 15,-4-3-16-15,0-4-8 0,0 0-1 0,-1-5-1 16,1 5-74-16,-9-8-14 0,0 0-3 0,0 0-906 15</inkml:trace>
          <inkml:trace contextRef="#ctx0" brushRef="#br0" timeOffset="65547.9736">11642 12994 1360 0,'0'0'60'0,"0"0"13"0,0 0-58 0,0 0-15 0,-8 8 0 0,-6 0 0 15,6 0 64-15,-5 7 11 0,-1 1 1 0,-3 3 1 16,-1 5-9-16,1 7-3 0,-5 0 0 0,-5 8 0 16,-3 4 5-16,-1 0 1 0,0 8 0 0,1-1 0 15,-5 9-21-15,-1-1-4 0,6 1-1 0,-5-5 0 16,0 1-10-16,4-1-3 0,0 1 0 0,0-8 0 15,1-4-16-15,3-4-4 0,5 0-1 0,-4-4 0 16,4-4-11-16,0-4-14 0,5-3 3 0,-5 3 1 16,4-7-158-16,-4-1-32 0,-13 12-7 0,9-11-1 15</inkml:trace>
          <inkml:trace contextRef="#ctx0" brushRef="#br0" timeOffset="67726.9399">10603 12534 288 0,'0'0'12'0,"0"0"4"0,0 0-16 0,0 0 0 16,0 0 0-16,0 0 0 0,-9-4 234 0,0 0 44 16,0-4 9-16,9 8 1 0,0 0-180 0,0 0-37 15,0 0-7-15,0 0-2 0,0 0-34 0,0 0-6 16,0 0-2-16,5-7 0 0,-5 7 4 0,4-8 1 16,5 4 0-16,0 0 0 0,4 4 9 0,0-4 2 15,5 4 0-15,-1 0 0 0,1 4 8 0,4 0 3 16,8 0 0-16,1 0 0 0,8-4 12 0,1 4 2 15,-1-4 1-15,1 0 0 0,-1 0-25 0,1-4-5 0,-1-4 0 16,1 0-1-16,-1 4-6 0,1-4-1 0,4-3 0 0,-5 3 0 16,-4 0 0-16,0 0-1 0,5 4 0 0,-1-3 0 15,1 7-23-15,-1 0 0 0,5-4 0 0,-4 4 0 16,4-4 0-16,-1 4 0 0,-3 0 0 0,4 0 0 31,0 0-20-31,-5 0-6 0,5 0-1 0,-9 4-701 0,-4 0-141 0</inkml:trace>
        </inkml:traceGroup>
        <inkml:traceGroup>
          <inkml:annotationXML>
            <emma:emma xmlns:emma="http://www.w3.org/2003/04/emma" version="1.0">
              <emma:interpretation id="{F6604BBB-A384-4098-B6EB-6F3AD26FCFA1}" emma:medium="tactile" emma:mode="ink">
                <msink:context xmlns:msink="http://schemas.microsoft.com/ink/2010/main" type="inkWord" rotatedBoundingBox="17648,14626 18160,14639 18133,15672 17622,1565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9391.0149">15784 13778 403 0,'0'0'36'0,"4"-8"-36"0,10-4 0 0,-6 1 0 16,1 3 74-16,0-4 8 0,4 1 2 0,0-1 0 15,0 0 22-15,1 4 5 0,-6-3 1 0,5 3 0 16,-4-4-28-16,0 4-4 0,4 5-2 0,-8-1 0 16,-5 4-14-16,13-4-2 0,-13 4-1 0,9 4 0 15,-1 3-22-15,1 1-5 0,0 12-1 0,-5-1 0 16,1 12 10-16,-10 8 1 0,-4 8 1 0,-4 0 0 16,-4 11 0-16,-5 1 0 0,-5 3 0 0,-3 1 0 15,-5 3-22-15,4 0-5 0,-4-3-1 0,4-5 0 16,-4-3-17-16,4-8 0 0,-4-4 0 0,0-1 0 15,0-3-37-15,-4-7-11 16,3-5-3-16,1-8-837 0</inkml:trace>
        </inkml:traceGroup>
        <inkml:traceGroup>
          <inkml:annotationXML>
            <emma:emma xmlns:emma="http://www.w3.org/2003/04/emma" version="1.0">
              <emma:interpretation id="{F49AB4B3-6E18-4F83-A2B3-64E0AECC8A9F}" emma:medium="tactile" emma:mode="ink">
                <msink:context xmlns:msink="http://schemas.microsoft.com/ink/2010/main" type="inkWord" rotatedBoundingBox="20524,13977 22485,14027 22444,15648 20483,1559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4537.9598">19676 13080 1825 0,'0'0'80'0,"0"0"18"0,0-8-78 0,0 8-20 16,0 0 0-16,0 0 0 0,0 0 27 0,0 0 1 16,0 0 1-16,-9 4 0 0,0 8-16 0,5 3-3 15,-10 1-1-15,1 3 0 0,-4 5-9 0,-5 7 0 16,-5 4 0-16,-3 4 8 0,-5 8 7 0,-5 4 1 16,-4 3 0-16,-8 9 0 0,3 7-16 0,1 0 0 15,-5 0 8-15,5 0-8 0,0-3 33 0,4-1 4 16,0-4 1-16,5 1 0 0,4-5-21 0,0-3-4 15,-5-1-1-15,9-3 0 0,9 0-12 0,0-4 0 16,-4-1-9-16,0-7 9 16,4 0-124-16,-4-3-18 0,8-9-4 0</inkml:trace>
          <inkml:trace contextRef="#ctx0" brushRef="#br0" timeOffset="74932.0464">20110 14152 806 0,'0'0'36'0,"0"-7"7"0,4-1-35 0,-4-4-8 15,-4 4 0-15,4 8 0 0,0 0 123 0,9-8 22 16,-5 5 5-16,5-5 1 0,-5 0-105 0,5 4-21 16,-5-4-4-16,5 4-1 0,-4-3 21 0,-5 7 4 15,0 0 1-15,8-4 0 0,-8 4 23 0,0 0 5 16,0 0 1-16,0 0 0 0,0 0-13 0,9 7-2 16,0 1-1-16,-5 4 0 0,5 7-6 0,-9 5-1 15,4 3 0-15,1 0 0 0,-5 5-16 0,4-1-4 16,1 4-1-16,-5 0 0 0,4 0-12 0,0 0-3 15,1-4 0-15,-1 1 0 0,0-5-16 0,1 0 8 16,-1 1-8-16,1-5 0 0,-1-4 0 0,0 1-11 16,1-8 0-16,-1 3 0 15,1-3-125-15,-1-4-26 0</inkml:trace>
          <inkml:trace contextRef="#ctx0" brushRef="#br0" timeOffset="74213.5186">18346 13606 748 0,'0'0'33'0,"0"-11"7"0,5-5-32 0,-1 4-8 0,-4-3 0 0,0 3 0 15,0 0 198-15,4-3 38 0,-4-1 7 0,9 1 1 16,-4-1-172-16,-1 0-34 0,0-3-7 0,1-1-2 16,3-3-17-16,-3 4-3 0,4-1-1 0,-1-3 0 0,-3 3 8 0,-1-3 0 15,1 3 1-15,3-3 0 0,1 3-3 0,0 1-1 16,-5-5 0-16,5 5 0 0,9-1 8 0,-10 1 2 15,1-1 0-15,4 1 0 0,9-1-6 0,-4 5-1 16,-1-1 0-16,-4 5 0 0,5-1-6 0,-5 0-2 16,9 8 0-16,-9-4 0 0,0 8-8 0,5 0 0 15,4 0 9-15,4 8-9 0,-4 0 8 0,0 4-8 16,4 3 8-16,5 5-8 0,-5 3 8 0,5 1-8 16,-9 3 10-16,9 4-10 0,-5 4 8 0,5 4-8 15,-5 4 0-15,5 8 9 0,-5 3 10 0,5 5 1 16,0 7 1-16,4 1 0 0,-5 3 7 0,6-4 2 15,-1-4 0-15,0-3 0 0,0-5-15 0,-4-3-3 16,-1-4-1-16,-3-4 0 0,-1-4-11 0,0-4 0 16,-4-4 9-16,-4 0-9 0,4-11 0 0,-5 3 8 0,1-7-8 15,-1-1 0-15,1 5 0 0,-5-4 0 0,5-5 0 16,-1 1 0 0,-4 0-24-16,0-1-2 0,1-3-1 0,-1-4-647 0,-4 0-130 0</inkml:trace>
        </inkml:traceGroup>
        <inkml:traceGroup>
          <inkml:annotationXML>
            <emma:emma xmlns:emma="http://www.w3.org/2003/04/emma" version="1.0">
              <emma:interpretation id="{EAC8674B-84B2-4464-BE49-71547004DB35}" emma:medium="tactile" emma:mode="ink">
                <msink:context xmlns:msink="http://schemas.microsoft.com/ink/2010/main" type="inkWord" rotatedBoundingBox="23165,13061 26820,13154 26760,15523 23105,1543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7930.7132">24269 14106 1209 0,'0'0'53'0,"0"0"12"0,0-8-52 0,0 0-13 0,0 8 0 0,0 0 0 15,0 0 131-15,0 0 23 0,0 0 5 0,13-8 1 16,-4 0-121-16,4 1-24 0,-4 3-5 0,4 0-1 15,0-4-17-15,5 4-4 0,-5 0-1 0,4-4 0 16,-3 1 13-16,3 3-9 0,-4 0 9 0,5-4-8 16,-5 4 8-16,-4 0 9 0,4 0-1 0,-4 0-8 15,-9 4 31-15,0 0-1 0,9 0 0 0,-9 0 0 16,0 0-10-16,8 4-3 0,-8-4 0 0,0 0 0 16,9 8-9-16,-5 4-8 0,-4-4 9 0,-4 7-9 15,0 1 9-15,-5-1-9 0,0 5 8 0,0 3-8 16,-4 1 18-16,-4-1-2 0,3 0 0 0,-3 1 0 15,-1-1 7-15,1 1 1 0,4-1 0 0,-5 0 0 16,5-7-13-16,4 4-3 0,-4-1 0 0,0-3 0 16,4-5-8-16,0 1 12 0,5 0-12 0,0-4 12 15,4-8-12-15,0 0 0 0,0 0 9 0,0 0-9 0,0 0 0 16,0 0 8-16,8 7-8 0,1 1 0 0,9-4 0 16,-1-4 0-16,-4 0 0 0,9-4 0 15,-4 0-34-15,4 0-5 0,0 0-1 0,4-3 0 16,0-1-143-16,-4-8-29 0,31-11-5 15,-14 0-2-15</inkml:trace>
          <inkml:trace contextRef="#ctx0" brushRef="#br0" timeOffset="77200.2371">23953 12928 1382 0,'5'-4'123'0,"-1"-4"-99"15,5-4-24-15,-5 5 0 0,0-1 82 16,1 0 11-16,-1 4 3 0,1 4 0 0,-5 0-36 0,0 0-6 16,0 0-2-16,0 0 0 0,-5 12-28 0,-8 7-5 15,4 1-2-15,-4 7 0 0,-4 4-17 0,-5 4 8 16,0 8-8-16,-5 0 0 0,1 8 16 0,-5 0-4 15,1 3-1-15,-1 9 0 0,-4-5 10 0,-5 8 3 16,5 9 0-16,-4-1 0 0,4 0-4 0,0-4 0 16,-1 0 0-16,-3 0 0 0,4 0-20 0,4 1 0 15,-4-5 0-15,4 0 0 16,1 1-78-16,-1-9-17 0,0 4-3 0</inkml:trace>
          <inkml:trace contextRef="#ctx0" brushRef="#br0" timeOffset="76133.5361">20970 13376 1062 0,'0'-19'47'0,"0"7"9"0,4 4-44 0,-4-7-12 0,0 3 0 0,5 0 0 15,-1 5 45-15,-4-5 7 0,4 0 2 0,-4 0 0 16,5 1-3-16,-1-1-1 0,0 0 0 0,1 5 0 16,-1-5-5-16,5 4-1 0,-5 4 0 0,-4 4 0 15,0 0-7-15,0 0-1 0,9 4-1 0,4 12 0 16,1-1-5-16,-6 5-1 0,5 7 0 0,1 4 0 16,-1 4 0-16,0 8 0 0,0 4 0 0,5 8 0 15,-5 3-1-15,0 1-1 0,5 7 0 0,-5-4 0 16,4 1-15-16,-4-1-2 0,5-7-1 0,-5-1 0 15,5-3 0-15,-1 0 0 0,1-5 0 0,-1-3 0 16,-4-8 7-16,5 1 2 0,0-5 0 0,-5 0 0 0,0-8 2 16,-4 5 1-16,-1-9 0 0,6 1 0 0,-6-9 7 15,1 5 0-15,0-4 1 0,0-1 0 0,-1-3-1 0,1-4-1 16,-9-4 0-16,9 4 0 0,-9-4-7 0,0 0 0 16,9 0-1-16,-9 0 0 0,0 0-1 0,9-4 0 15,-1-4 0-15,-3-3 0 0,4-5 6 0,-5 0 2 16,0-3 0-16,5-1 0 0,0-3-2 0,-5-4-1 15,1 3 0-15,-1-3 0 0,5-8-23 0,-5-4 0 16,1 4 0-16,3-4 8 0,-3 0-8 0,8-8 8 16,-4-4-8-16,8 1 8 0,-4-5-8 0,5-4 0 15,4 1 0-15,0-1-8 0,4-3 8 0,-4 0 0 0,9 3 0 16,-1 1 0-16,1 3-15 0,0 4 3 0,4-3 0 16,-4 7 0-16,4 0-3 0,-5 0 0 0,1 5 0 0,-4 10 0 15,-1 5-5-15,0 4 0 0,-4 3-1 0,-4 8 0 31,-5-3-69-31,0 7-14 0,-4 0-2 0,-9 8-592 0,9 4-118 0</inkml:trace>
          <inkml:trace contextRef="#ctx0" brushRef="#br0" timeOffset="76945.5545">22786 13509 1645 0,'0'0'72'0,"0"0"16"0,0 0-70 0,0-8-18 0,0-4 0 0,4 5 0 16,-4-5 46-16,5 4 6 0,-1 0 0 0,1-3 1 15,-5 3-27-15,4-4-6 0,0 0 0 0,1-3-1 16,-1-1-19-16,1-3 0 0,3-1 8 0,-3-3-8 0,4 3 8 16,-1-7-8-16,1 4 9 0,4-5-9 15,0 1 12-15,-4 0-4 0,4-4-8 0,5 3 12 0,-5-3-2 0,0 4-1 16,0 3 0-16,1 5 0 0,3-1-9 0,1-3 12 16,-1 3-12-16,1 1 12 0,-1 3-12 0,1 5 0 15,-1-1 0-15,1 4 0 0,-1 0 0 0,5 4 0 16,-4 1 0-16,0 3 0 0,-5 3 0 0,4 9 15 15,5 4-3-15,-4 3 0 0,-1 5 4 0,5 7 1 16,0 8 0-16,0 4 0 0,0 4-4 0,0 3-1 16,-5 5 0-16,5 7 0 0,-4 1 15 0,8 7 2 15,-8 4 1-15,8 4 0 0,-4 0-30 0,4-4 0 16,1-4-11-16,-1-4 11 0,5-3 0 0,-9-5 0 16,4-3 0-16,0 0 0 0,-4-9 0 0,0-3 12 0,0 0-12 15,0-8 12-15,0-4-12 0,-4-3 8 0,-1-5-8 0,1 1 8 16,-1-9-16-16,-4-3-4 0,-4-4-1 0,0-1-655 15,-9-7-130-15</inkml:trace>
          <inkml:trace contextRef="#ctx0" brushRef="#br0" timeOffset="78950.4299">23041 12308 1256 0,'-5'-24'56'0,"1"17"11"0,4-5-54 0,0 4-13 16,-5 0 0-16,5 0 0 0,5 1 59 0,-5 3 9 16,0-4 1-16,0 8 1 0,4-8-38 0,1 4-8 0,-1 4-2 0,9-4 0 15,-4 4 0-15,4 0 0 0,0-4 0 16,5 1 0-16,4-1-10 0,0 0-3 15,0 4 0-15,4-4 0 0,5 0 9 0,-1 0 2 16,10 0 0-16,-1 0 0 0,-4 0 15 0,5-3 3 0,4 3 1 16,4-4 0-16,-4 4-7 0,0 0-2 0,0 0 0 0,-1 0 0 15,-3 0-14-15,-1 4-2 0,5 4-1 0,0-4 0 16,4 4-13-16,-4 0 0 0,-4 0 0 0,8-4 0 16,-4 8 0-16,4-4 0 0,-4 0 0 0,0-1 0 31,0 5-28-31,-5-4-9 0,-4 4-2 0,1-8-841 0</inkml:trace>
        </inkml:traceGroup>
        <inkml:traceGroup>
          <inkml:annotationXML>
            <emma:emma xmlns:emma="http://www.w3.org/2003/04/emma" version="1.0">
              <emma:interpretation id="{607D09FC-8344-4CF5-BD8A-B2010D77ADD2}" emma:medium="tactile" emma:mode="ink">
                <msink:context xmlns:msink="http://schemas.microsoft.com/ink/2010/main" type="inkWord" rotatedBoundingBox="27347,13798 30004,13866 29966,15378 27309,1531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0275.2197">25177 13115 748 0,'0'0'67'0,"0"0"-54"16,0-8-13-16,0 8 0 0,0 0 103 0,0 0 17 15,5-8 4-15,-5 8 1 0,8-7-79 0,-3 3-16 0,-5 4-3 0,8-4-1 16,-8 4 5-16,14-4 1 16,-6 4 0-16,1 0 0 0,-9 0 9 0,9 0 3 0,-9 0 0 15,13 4 0-15,-4 0-21 0,-5 4-4 0,-4-8-1 0,5 7 0 16,3 1-18-16,-3 4 10 0,4 0-10 0,-5-1 8 16,0 1-8-16,5 4 12 0,0-1-12 0,0 5 12 15,0 3-4-15,4 4 0 0,0 1 0 0,0 7 0 16,5 4 9-16,-5 4 2 0,0 3 0 0,-4 5 0 15,8 4 7-15,1 3 2 0,-1 1 0 0,1-1 0 16,4 1-3-16,4-1 0 0,-8-3 0 0,8-5 0 16,-8 1-1-16,3-4 0 0,1 0 0 0,0-8 0 15,0-4-16-15,-4-4-8 0,-5 0 0 0,5-3 8 16,-5-9 0-16,0-3-8 0,-4-5 12 0,4-3-4 16,0-4 15-16,-4 0 2 0,-9-4 1 0,0 0 0 15,0 0 10-15,8-8 3 0,1 0 0 0,-4-3 0 16,3-1-8-16,-3-4-2 0,-1-3 0 0,1-8 0 0,-1-1 3 15,-4-3 0-15,0-4 0 0,0 0 0 0,4-4-12 16,1 0-3-16,-1-4 0 0,1 4 0 0,-1-4-9 0,5-4-8 16,-5-7 12-16,5 3-12 0,0-4 0 0,-1 1 0 15,10-5 0-15,-5-3 0 0,0 3 0 0,5 5 0 16,-1-5 0-16,5 1 0 0,0 3 0 0,0 1 0 16,-4-1 0-16,-1 8 0 0,10 8 0 0,-5 0 0 15,-1 4 0-15,-3 4-9 0,8 4 1 0,-8 3 0 16,-5 9 0-16,-4-1 0 0,4 8-12 0,-9 0-1 15,-4 8-1-15,0 0 0 16,0 0-171-16,0 0-35 0,0 0-6 0,-8 16-2 0</inkml:trace>
          <inkml:trace contextRef="#ctx0" brushRef="#br0" timeOffset="80839.9818">26757 13345 1515 0,'-9'-19'67'0,"9"11"14"0,4-4-65 0,-4-3-16 15,0 3 0-15,5-4 0 0,-1 1 72 0,0-1 12 16,1-3 1-16,4-1 1 0,-1 4-35 0,-3 1-7 0,-1-5-2 0,5 1 0 16,-5-1-28-16,9 1-6 0,1 3 0 0,-1 1-8 15,4-1 0-15,1 0 0 16,-1 5 0-16,5-1 0 0,0 4 0 0,0 0 0 0,0 1 0 0,0 3 0 16,0 0 0-16,0 4 0 0,-5 0 10 0,5 4-10 15,0 7 20-15,0 1 0 0,0 4-1 0,5 7 0 16,-1 1 2-16,0 15 1 0,5 0 0 0,-5 7 0 15,5 5 2-15,0 11 1 0,-1 9 0 0,-3-1 0 16,3 8-25-16,-3 0 0 0,-1-4 0 0,-4 0 0 16,4 0 0-16,-4-8 0 0,0-3 0 0,0-5 0 15,-4-3 0-15,4-8 0 0,0-4 0 0,-5-8 0 16,9 0-44 0,-4-4 0-16,0-8-1 0,-4 1-590 0,8-13-117 0</inkml:trace>
          <inkml:trace contextRef="#ctx0" brushRef="#br0" timeOffset="81252.1024">27827 12865 1670 0,'0'0'148'0,"0"0"-118"16,0-3-30-16,0 3 0 0,0 0 55 0,0 0 5 0,-4 11 0 0,4 5 1 16,-9-1-11-16,0 5-2 0,0 7-1 0,-8 1 0 15,-5 3-24-15,-4 4-5 0,-5 8-1 16,-13 4 0-16,0 3-7 0,-9 13-2 0,-8 7 0 0,0 0 0 16,4 8-8-16,4 4 12 0,0-4-12 0,5 4 12 15,0-4-12-15,8-8 0 0,1 4 0 0,-1-8 0 31,5 5-38-31,0-9-3 0,0 0-1 0,9-3-878 0</inkml:trace>
        </inkml:traceGroup>
        <inkml:traceGroup>
          <inkml:annotationXML>
            <emma:emma xmlns:emma="http://www.w3.org/2003/04/emma" version="1.0">
              <emma:interpretation id="{9C54C7F1-0FE0-4667-BF0F-C01AE755A16F}" emma:medium="tactile" emma:mode="ink">
                <msink:context xmlns:msink="http://schemas.microsoft.com/ink/2010/main" type="inkWord" rotatedBoundingBox="30361,14937 30954,14952 30937,15585 30344,15570"/>
              </emma:interpretation>
              <emma:one-of disjunction-type="recognition" id="oneOf21">
                <emma:interpretation id="interp25" emma:lang="" emma:confidence="0">
                  <emma:literal>2</emma:literal>
                </emma:interpretation>
                <emma:interpretation id="interp26" emma:lang="" emma:confidence="0">
                  <emma:literal>Z</emma:literal>
                </emma:interpretation>
                <emma:interpretation id="interp27" emma:lang="" emma:confidence="0">
                  <emma:literal>z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81914.4616">28196 14012 1440 0,'0'0'128'0,"8"-4"-103"0,10-4-25 0,-1 0 0 15,1 5 49-15,8-5 5 0,-4 4 1 0,9 0 0 16,-5-4-26-16,5 0-5 0,-5 4 0 0,-4 1-1 16,0 3-7-16,0-4-2 0,0 0 0 0,0 4 0 15,-4 4 26-15,4 0 4 0,-5-4 2 0,1 3 0 16,-5 5-10-16,0 0-3 0,0 0 0 0,-4 4 0 15,0 7-18-15,-5 1-4 0,-4-1-1 0,0 1 0 16,-4 7 15-16,-5 4 3 0,-9 0 1 0,5 0 0 0,-4-3 3 16,-1 3 0-16,1-4 0 0,3 1 0 0,-3-1-20 15,-1-4-3-15,5 1-1 0,-4-5 0 0,-1 1-8 0,5-5 8 16,0-3-8-16,0 0 8 0,-1-1-8 0,1-3 0 16,0 0 0-16,4 0 0 0,0 0 0 0,1-1 0 15,8-7 0-15,-5 8 0 0,5-8 13 0,9 8 1 16,0 4 0-16,4-5 0 0,9 5 0 0,4-4 0 15,5 0 0-15,8-4 0 16,5 0-33-16,5-1-6 0,8-3-2 0,0 0-684 16,0 0-137-16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1:06.4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1CD67A-3C20-47AB-8633-CA728EC95CD8}" emma:medium="tactile" emma:mode="ink">
          <msink:context xmlns:msink="http://schemas.microsoft.com/ink/2010/main" type="inkDrawing" rotatedBoundingBox="4071,2898 9434,2535 9441,2642 4079,3005" semanticType="underline" shapeName="Other">
            <msink:sourceLink direction="with" ref="{25D8BFDC-53CC-4ACD-91D6-EFD84B919039}"/>
          </msink:context>
        </emma:interpretation>
      </emma:emma>
    </inkml:annotationXML>
    <inkml:trace contextRef="#ctx0" brushRef="#br0">0 450 990 0,'22'-4'44'0,"-18"0"8"0,5-4-41 0,4 4-11 16,-4-8 0-16,8 5 0 0,10-1 85 0,-1 0 15 15,-4-4 4-15,9 5 0 0,-5-5-40 0,5 4-8 16,-5-4-2-16,9 5 0 0,-13 7-34 0,9-8-6 16,0 4-2-16,-5-4 0 0,5 4 8 0,-1 4 2 15,14-4 0-15,-4 4 0 0,4 4-10 0,4 0-3 16,0 0 0-16,9 0 0 0,-4 0-9 0,4 4 0 16,0-1 0-16,4 5 8 0,1-12 8 0,3 0 2 15,6 0 0-15,12 0 0 0,-4 0-18 0,-4-8 0 16,-1 4 0-16,14-3 0 0,0 7 19 0,-5-12-3 15,-8 0-1-15,12 4 0 0,10 1 1 0,-5-5 1 0,-9 0 0 16,5 4 0-16,-9 1 7 0,4-1 0 0,5 0 1 16,4 0 0-16,-8 0 7 0,-1 4 0 0,-4 1 1 15,4-1 0-15,-4 4-17 0,-4-4-3 0,4 4-1 16,-9 0 0-16,-4-8-12 0,4 4 9 0,0 4-9 0,0-4 8 16,-4 0-8-16,0 4-12 0,-5 0 2 0,5-8 1 15,0 5 17-15,-4 3 3 0,3-4 1 0,1 0 0 16,-9-4 6-16,0 0 2 0,0 0 0 0,0 4 0 15,-8 1-20-15,3-1 0 0,1-4 0 0,4 0 0 16,-4 0 16-16,-1 0-3 0,1 1-1 0,-5-1 0 16,0 0 8-16,-4 4 2 0,4 4 0 0,-4-4 0 15,-4-4-22-15,-5 8 0 0,0-7 0 0,0 3 0 0,-4 0 24 16,0 0 6-16,-5 4 2 0,5-8 0 0,-9 4-32 16,4 4 0-16,-4-4 0 0,0 0 0 0,-5 1 9 0,5-1-9 15,-4 0 8-15,-5 4-8 0,4-4 10 0,-3 0-10 16,-1 4 12-16,-4 0-12 0,-9 0 8 0,4-4-8 15,5 0 0-15,-9 4 0 0,0 0 0 0,0 0 0 16,0 0 0-16,0 0 0 16,-13 8-160-16,-5 0-25 0,0 0-6 0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5:28.5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4AF6B5-F3C2-4FF1-9E93-FE919736443A}" emma:medium="tactile" emma:mode="ink">
          <msink:context xmlns:msink="http://schemas.microsoft.com/ink/2010/main" type="writingRegion" rotatedBoundingBox="1709,722 32675,-478 33399,18183 2433,19384"/>
        </emma:interpretation>
      </emma:emma>
    </inkml:annotationXML>
    <inkml:traceGroup>
      <inkml:annotationXML>
        <emma:emma xmlns:emma="http://www.w3.org/2003/04/emma" version="1.0">
          <emma:interpretation id="{C6917D1A-EE7D-471C-A34D-8992616D7B4E}" emma:medium="tactile" emma:mode="ink">
            <msink:context xmlns:msink="http://schemas.microsoft.com/ink/2010/main" type="paragraph" rotatedBoundingBox="2189,703 30546,-396 30628,1698 2271,2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5845BD-54CC-494F-88DA-2FF296217925}" emma:medium="tactile" emma:mode="ink">
              <msink:context xmlns:msink="http://schemas.microsoft.com/ink/2010/main" type="inkBullet" rotatedBoundingBox="2205,1109 2992,1078 3058,2767 2271,2798"/>
            </emma:interpretation>
          </emma:emma>
        </inkml:annotationXML>
        <inkml:trace contextRef="#ctx0" brushRef="#br0">350 456 403 0,'0'0'36'0,"5"-8"-36"15,-1 1 0-15,0-1 0 0,-4-4 89 0,0 4 11 16,0 8 3-16,0-11 0 0,0 3-8 0,0-4-2 15,0 4 0-15,0 0 0 0,0 8-12 0,-4-3-2 16,4-13-1-16,0 12 0 0,0 4-10 0,0 0-3 16,4-12 0-16,-4 12 0 0,0 0-24 0,0 0-5 15,0 0 0-15,0 0-1 0,0 0-19 0,0 0-4 16,0 0-1-16,0 0 0 0,0 0-1 0,0 0 0 16,-8 12 0-16,3 0 0 0,1-1 1 0,0 5 0 15,-5-4 0-15,4 3 0 0,5 1-11 0,-8 7 0 16,3 1 0-16,1 3 8 0,-5 4-8 0,0 4 0 0,0 8 0 15,1 4 0-15,-10 8 22 0,1-1-1 0,-1 16 0 16,0 1 0-16,-3 7 5 0,-1 4 1 0,4-12 0 0,1 0 0 16,-1-4-14-16,0 1-2 0,1-9-1 0,4-3 0 15,0-9 3-15,4-3 1 0,0-4 0 0,0-7 0 16,0-5-14-16,5-4 0 0,0-3 8 0,-1-12-8 16,5 7 28-16,0-7 2 0,0-8 1 0,0 0 0 15,0 0-19-15,0 0-3 0,0 0-1 0,0 0 0 16,0 0 21-16,0-16 4 0,9 1 1 0,-5-13 0 15,1 5-11-15,8 0-3 0,-9-9 0 0,1 1 0 16,4-4-7-16,-5 0-1 0,0-4-1 0,5 4 0 16,0-4-11-16,-5 0-9 0,5-4 9 0,-5 0-13 15,1-4 13-15,4 4 0 0,-5 1 0 0,5-13 10 0,0 8-22 0,-1 4-4 16,1-11 0-16,4 3-1 0,0 4 17 0,-4-7 11 16,9-1-2-16,-5-4 0 15,0 5-31-15,5 3-6 0,-5-3-2 0,0 3 0 0,0 4 19 0,0 0 11 16,0 8-12-16,1 4 12 0,3 4-11 0,-4 0 11 15,0 7-10-15,1 1 10 0,-1 7-12 0,0 1 3 16,0-5 1-16,-4 5 0 0,0 3 8 0,-1-4-12 16,6 5 12-16,-1-1-12 0,-4 4 12 0,-1 0-8 15,1 1 8-15,4 3-8 0,0 4 8 0,-4-8 0 16,-9 8 0-16,0 0 0 0,13 8 0 0,-13-8 0 16,0 0 0-16,9 0 11 0,-9 0-11 0,13 4-17 15,-13-4 4-15,9 7 1 0,-9-7 12 0,0 0 0 16,13 12-10-16,-8 0 10 0,3 0 0 0,-3-1 0 15,-5-11-9-15,9 12 9 0,4 3 0 0,-13-7 0 0,4 4 0 16,0 0 0-16,-4 3 0 0,5 1 11 0,-5-1-11 0,0 5 10 16,4-1 0-16,1 9 0 0,-5-9 0 0,8 12 0 15,-8 1-2-15,0-1 0 0,0 8 0 0,5 4 0 16,-5 4-8-16,0 7 0 0,4 1 9 0,1-1-9 16,-1 1 0-16,0 0 9 0,1 7-9 0,3-4 0 15,1 9 11-15,-9-5-11 0,9 1 10 0,-5-5-10 16,5-11 13-16,0 0-3 0,0-4-1 0,-5-4 0 15,5-4-9-15,-5-8 10 0,5 4-10 0,0-11 10 16,-9-1-10-16,0 1 12 0,0-9-12 0,0 1 12 16,0-4-12-16,0-8-9 0,0 0 9 0,0 0-13 15,0 0-45-15,0 0-9 0,0 0-1 0,0 0-1 16,0 0-144-16,0 0-29 0,0-12-6 0</inkml:trace>
        <inkml:trace contextRef="#ctx0" brushRef="#br0" timeOffset="444.2212">223 983 507 0,'-9'11'22'0,"9"-11"6"0,0 0-28 0,0 0 0 0,0 0 0 15,-9 4 0-15,1 0 101 0,-1 0 15 0,9-4 4 0,0 0 0 16,-9 4-54-16,9-4-10 0,0 8-3 0,0-8 0 15,0 0-44-15,-9 4-9 0,1 3 0 0,8-7 0 16,0 0 16-16,0 0 7 0,0 0 1 0,0 0 0 16,0 0 32-16,0 0 8 0,0 0 0 0,0 0 1 15,0 0 7-15,0 0 0 0,0 0 1 0,0 0 0 0,0 0 0 16,0 0 0-16,0 0 0 0,17 8 0 0,-4 0-5 0,0 0-2 16,-4 4 0-16,9-12 0 0,4 0-20 0,-13 3-4 15,8 1-1-15,-4-4 0 0,9 4-21 16,0 4-5-16,4-8-1 0,5 0 0 0,-5 4-24 0,10-4-5 15,-1 0-1-15,4 4-1036 16</inkml:trace>
        <inkml:trace contextRef="#ctx0" brushRef="#br0" timeOffset="2910.9031">337 1166 345 0,'0'0'31'0,"0"0"-31"0,0 0 0 0,0 0 0 15,0 0 72-15,0 0 9 0,5-8 2 0,-5 8 0 16,0 0-28-16,0 0-6 0,0 0-1 0,0-12 0 15,4 5-22-15,-4 7-5 0,0 0-1 0,0 0 0 0,0 0-10 0,0 0-2 16,0 0-8-16,0 0 12 0,0 0-12 0,0 0 0 16,0 0 0-16,0 0 0 0,0 0 0 0,0 0 0 15,-9-4 0-15,9 4 0 0,0 0 10 0,0 0-1 16,0 0 0-16,0 0 0 0,0 0 1 0,0 0 0 16,0 0 0-16,0 0 0 0,0 0 19 0,0 0 4 15,0 0 1-15,0 0 0 0,0 0-10 0,0 0-1 16,0 0-1-16,0 0 0 0,0 0 10 0,0 0 1 15,0 0 1-15,0 0 0 0,0 0-7 0,0 0-2 16,0 0 0-16,0 0 0 0,0 0-16 0,0 0-9 16,0 0 10-16,0 0-10 0,0 0 16 0,0 0-4 15,13 0 0-15,-4 0 0 0,0-8 15 0,0 8 2 16,-9 0 1-16,13-4 0 0,0 4-19 0,4 0-11 16,1 0 12-16,0 0-12 0,4-8 0 0,-5 4 0 15,5 0 0-15,-4 1-464 0,8 3-99 0</inkml:trace>
      </inkml:traceGroup>
      <inkml:traceGroup>
        <inkml:annotationXML>
          <emma:emma xmlns:emma="http://www.w3.org/2003/04/emma" version="1.0">
            <emma:interpretation id="{B2697910-4B4A-4E16-B6B3-CDB3C3BC4679}" emma:medium="tactile" emma:mode="ink">
              <msink:context xmlns:msink="http://schemas.microsoft.com/ink/2010/main" type="line" rotatedBoundingBox="5056,592 30546,-396 30612,1294 5122,2282"/>
            </emma:interpretation>
          </emma:emma>
        </inkml:annotationXML>
        <inkml:traceGroup>
          <inkml:annotationXML>
            <emma:emma xmlns:emma="http://www.w3.org/2003/04/emma" version="1.0">
              <emma:interpretation id="{9E22520C-7AFD-4598-8818-B25E252A457D}" emma:medium="tactile" emma:mode="ink">
                <msink:context xmlns:msink="http://schemas.microsoft.com/ink/2010/main" type="inkWord" rotatedBoundingBox="5073,1008 9134,850 9183,2125 5122,22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601.5409">5075 476 921 0,'0'0'82'16,"0"-8"-66"-16,-4 0-16 0,0 0 0 16,-1 0 104-16,5 1 18 0,-4 3 3 0,-5-4 1 0,5 4-60 0,4-8-12 15,-5 5-2-15,1-1-1 0,-1 0-43 0,1 4-8 16,0 4 0-16,-1-8 0 0,1 4 0 0,0 4 0 15,-5 0 0-15,4 0-9 0,-8 0 9 16,4 12 0-16,1-4 0 0,-5 4-8 0,-5-1 8 0,0 1 0 16,5 7 0-16,-9-3-8 0,5 4 8 0,-1-1 0 15,-4 8 0-15,0-3 0 0,0 3 20 0,5-4 0 16,-5 9 0-16,4-5 0 0,5-4 2 0,4 5 0 16,-8-1 0-16,13 0 0 0,-5-3-14 0,9 3-8 15,-5-4 10-15,1 1-10 0,8-5 8 0,1 1-8 16,-5-1 0-16,4 1 0 0,-4-16 8 0,0-4-8 15,0 0 0-15,13 4 0 0,-13-4 0 0,9 0-8 16,9-8-1-16,-5-4 0 0,4-4 9 0,1-3-8 16,4-1 8-16,-5-3-8 0,-3-4 8 0,3-1 0 15,1-11 0-15,-5 0 0 0,4-3 0 0,-4-1 0 16,1-8 8-16,-1 4-8 0,0 4 13 0,0 4-1 0,0 8-1 16,-4 0 0-16,4 11 13 0,-8 5 2 0,-1 3 1 0,-4 12 0 15,0 0-4-15,0 0-1 0,4 12 0 0,-4 3 0 16,0 9-22-16,-4 7 0 0,0 4 0 0,4 4 0 15,-5 8 0-15,1-12 0 0,4 16 0 0,0-12 0 16,0 0 0-16,4-12 0 0,5 4 0 0,0-4 0 16,4 1-15-16,0-9-7 0,0 1-2 0,-4-5-798 15</inkml:trace>
          <inkml:trace contextRef="#ctx0" brushRef="#br0" timeOffset="6945.8515">3908-39 403 0,'14'-4'36'0,"-6"-4"-36"0,-8-3 0 0,5 3 0 15,-1 8 99-15,5-12 13 0,-9 4 2 0,-5 0 1 16,1 5-26-16,4 3-5 0,0 0 0 0,-4-8-1 15,-5 4-8-15,5-4-2 0,4 8 0 0,0 0 0 16,0 0-17-16,0 0-3 0,0 0-1 0,0 0 0 16,17 0-22-16,-17 0-5 0,0 0-1 0,0 0 0 15,9 12 20-15,-5 7 3 0,-4-7 1 0,-4 15 0 16,8-3-20-16,-4 11-3 0,5 0-1 0,-5 8 0 16,-14 3 5-16,6 9 1 0,8 4 0 0,-5-1 0 15,-12 4-13-15,4 1-2 0,8-1-1 0,5 1 0 0,0-5-14 0,0 1 9 16,-13-13-9-16,13 1 8 0,9-4-8 15,-5-4 0-15,-17-4 0 0,9 4-622 16,17-11-117-16</inkml:trace>
          <inkml:trace contextRef="#ctx0" brushRef="#br0" timeOffset="6430.5875">3312 343 176 0,'0'0'8'0,"0"0"1"0,-9 0-9 0,9 0 0 16,0 0 0-16,0 0 0 0,-9 0 0 0,9 0 0 15,0 0 9-15,0 0-9 0,0 0 39 0,0 0 3 16,0 0 1-16,0 0 0 0,22 0 24 0,-9-8 5 15,-13 8 0-15,0 0 1 0,9-4-4 0,-9 4-1 16,0 0 0-16,0 0 0 0,0 0-24 0,0 0-4 16,0 0-2-16,0 0 0 0,0-7 2 0,0 7 0 15,0 0 0-15,0 0 0 0,-9-4 5 0,5 0 2 16,4 4 0-16,0 0 0 0,0 0-19 0,0 0-4 16,-13 0-1-16,8 4 0 0,5-4-13 0,-4 0-2 15,-14 4-8-15,1-1 12 0,8 1-12 0,0 0 9 16,-4 4-9-16,-9 0 8 0,0-4-8 0,5 4 0 15,4-1 0-15,-1 5 0 0,-16 0 0 0,8-1 12 16,9 5-12-16,-5 0 12 0,0 3 11 0,1 5 2 16,-1 3 1-16,1 0 0 0,-1 4 5 0,-4-7 1 0,0 11 0 15,0-4 0-15,9 4-3 0,-4-4 0 0,4 4 0 16,4 4 0-16,-4 0-16 0,8-3-3 0,5-1-1 0,0 0 0 16,0 4-9-16,5-12 0 0,8 4 0 15,0-3 8-15,0-1-8 0,5 4 0 0,8-15 0 0,5-1 0 31,8-3-96-31,-8 0-22 0,26-5-4 0,9-7-1 0</inkml:trace>
          <inkml:trace contextRef="#ctx0" brushRef="#br0" timeOffset="7949.4359">5325 448 864 0,'0'0'76'0,"0"0"-60"16,0 0-16-16,0 0 0 0,0 0 72 0,0 0 12 16,0 0 3-16,0 0 0 0,0 0-1 0,0 0 0 15,9 12 0-15,-4 0 0 0,3 3-42 0,1 5-8 16,0-1-1-16,0 1-1 0,4 3-21 0,-4 5-4 15,-1-1-1-15,6 0 0 0,-6 0-8 0,1-3 0 16,4-1 0-16,-4-3 8 0,0-1 6 0,0 1 1 16,-5-1 0-16,5-7 0 0,-9-12 18 0,0 0 4 15,4 8 1-15,-4-8 0 0,0 0 16 0,9-4 3 16,0 0 1-16,-1-8 0 0,6-3-12 0,-6 3-2 0,1-11-1 0,0 3 0 16,0-3-16-16,0 3-3 0,-1-11-1 0,1 4 0 15,0-1-9-15,0-3-2 0,-5 4 0 0,0-4 0 16,1 3-12-16,-1-3 0 0,5 0 0 0,-5 8 0 31,-4-5-21-31,9 5-11 0,-5-1-1 0,1 5-968 0</inkml:trace>
          <inkml:trace contextRef="#ctx0" brushRef="#br0" timeOffset="8425.1649">6370 183 1076 0,'-9'-8'48'0,"4"4"9"0,-3 1-45 0,-1-1-12 15,-4 0 0-15,0 0 0 0,4 4 56 0,-4 0 8 0,-1 0 3 0,1 0 0 16,-4 0-42-16,4 8-8 0,-1-4-1 0,1 3-1 16,-4 5-15-16,-5 0 0 0,4-4 0 0,1 3 0 15,-5 9 0-15,0-9 0 0,4 5 0 0,1 0 0 16,-5-1 14-16,4 5 0 0,1-1 0 0,4 1 0 15,-1-1 21-15,10 1 4 0,-5-5 1 0,9 1 0 16,0 0-26-16,5-1-5 0,3 1-1 0,1-1 0 16,0-3-8-16,4 4 8 0,5-5-8 0,-1 9 8 15,1-12 42-15,-1 3 8 0,1 1 2 0,-1 0 0 16,1-1-8-16,-5-3 0 0,0 4-1 0,-4 0 0 16,0-1-16-16,0 5-3 0,-9-4-1 0,0-1 0 15,0 5-15-15,0-4-4 0,-5-1 0 0,1 1 0 16,-5 0-12-16,5-4-16 0,-1 3 3 0</inkml:trace>
          <inkml:trace contextRef="#ctx0" brushRef="#br0" timeOffset="8922.421">6453 565 1321 0,'0'0'58'0,"0"0"13"0,0 0-57 0,0 0-14 0,0 0 0 0,0 0 0 15,0 0 67-15,9 0 10 0,4 0 3 0,0-7 0 16,0 7-33-16,5-4-7 0,-5 0 0 0,4 0-1 16,5-8-15-16,0 4-2 0,5 1-1 0,-1-1 0 15,0-4-8-15,1 0-1 0,-1 1-1 0,0-1 0 16,1-4-11-16,-5 5 0 0,-5-5 9 0,1 0-9 16,-1 1 0-16,-8-1 8 0,0 5-8 0,0-5 0 15,-5 0 8-15,-4 9-8 0,0-5 8 0,0 4-8 16,-4-4 11-16,-5 1-3 0,4 7 0 0,-8-8 0 15,9 8 2-15,-9 0 0 0,0 4 0 0,-1 4 0 16,-3 4 6-16,-1 0 2 0,1 0 0 0,-5 7 0 0,0 5 0 0,-5 3 0 16,6-3 0-16,-1-1 0 0,0 4 6 0,0 5 0 15,4-1 1-15,9 0 0 0,1 1 2 0,3 3 0 16,1-8 0-16,4 1 0 0,4-1-12 0,5 0-3 16,-5-3 0-16,10-1 0 0,12-3-12 0,0 0 0 15,1-9 0-15,3 5 0 16,1 0-75-16,4-4-14 0,5-4-3 0,-5-4-846 0</inkml:trace>
        </inkml:traceGroup>
        <inkml:traceGroup>
          <inkml:annotationXML>
            <emma:emma xmlns:emma="http://www.w3.org/2003/04/emma" version="1.0">
              <emma:interpretation id="{20814B60-05B2-42C4-95FA-E410AC5442F7}" emma:medium="tactile" emma:mode="ink">
                <msink:context xmlns:msink="http://schemas.microsoft.com/ink/2010/main" type="inkWord" rotatedBoundingBox="11461,424 12003,403 12048,1579 11507,16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840.0895">9256 23 939 0,'-21'-15'41'0,"16"3"10"0,5 4-41 0,-4-11-10 15,-1 3 0-15,5 1 0 16,-4-1 96-16,4 4 16 0,4 1 4 0,-4 3 1 16,-8-4-48-16,8 12-9 0,0 0-3 0,0 0 0 15,0 0 5-15,0 0 1 0,13 8 0 0,0 4 0 16,0 7-41-16,0 1-8 0,-8 11-2 0,3 8 0 15,-3 0-12-15,-5 7 0 0,-5 1 8 0,1 4-8 16,0 0 0-16,-1-5 0 0,-4-3 8 0,5-4-8 16,-9-4 0-16,9-3 9 0,4-5-9 0,0-4 8 15,0-3-8-15,0-12 0 0,0-8 9 0,0 0-9 0,0 0 36 16,0 0 4-16,0 0 0 0,17-4 0 0,1 0-24 16,-1-8-5-16,1-3-1 0,4-1 0 0,-5-7-10 0,5 3 8 15,0-7-8-15,-4-1 8 0,4 5-8 0,-5-8 0 16,5 0 0-16,0 7 0 0,-4-11 0 0,3 4 0 15,6 4 0-15,-5-1 0 0,0 5 0 0,-5 3 0 16,1 1-11-16,4 0 11 0,-5 3-9 0,1 8 9 16,-5 4-10-16,-4 0 10 0,-1 4-9 0,1 8 9 15,0 0-8-15,0 8 8 0,-5-9 0 0,5 13-8 16,-9-1 8-16,0 1 0 0,0-1 0 0,0 1 11 0,-4-1-1 16,-1 5 0-16,1-5 2 0,-9 1 1 15,4-5 0-15,-4 5 0 0,0-5 21 0,-1 1 4 16,-3-4 1-16,4-1 0 0,-5 5-15 0,-4 0-4 0,5-13 0 15,-5 5 0-15,0 0-20 0,0 0-12 0,-4-8 2 0,-1 0 0 32,1 0-158-32,-5-8-32 0,-30-8-7 0,17-3-594 0</inkml:trace>
          <inkml:trace contextRef="#ctx0" brushRef="#br0" timeOffset="9989.0035">9388-659 2026 0,'0'0'44'0,"0"0"10"0,-13-4 2 0,4 0 1 0,-4 4-45 0,4 0-12 16,-8 4 0-16,8 0 0 15,0 0-50-15,0 4-12 0,1 3-2 0,3 1-1 0</inkml:trace>
        </inkml:traceGroup>
        <inkml:traceGroup>
          <inkml:annotationXML>
            <emma:emma xmlns:emma="http://www.w3.org/2003/04/emma" version="1.0">
              <emma:interpretation id="{1E8AAE9E-E419-47B9-8AA2-DD8D746283FD}" emma:medium="tactile" emma:mode="ink">
                <msink:context xmlns:msink="http://schemas.microsoft.com/ink/2010/main" type="inkWord" rotatedBoundingBox="13730,255 16427,151 16479,1498 13783,16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059.8028">12051-800 403 0,'0'0'17'0,"9"-11"5"0,-5-1-22 0,1 0 0 16,-1 8 0-16,0-11 0 0,-4 15 125 0,0 0 21 15,0 0 4-15,0 0 1 0,0 0-35 0,0 0-6 16,0 0-2-16,0 0 0 0,0 0-28 0,0 0-7 15,0 0-1-15,0 0 0 0,9 8-6 0,-4 3-2 16,-1 1 0-16,0 0 0 0,1 7-33 0,-1 1-7 0,-4-1-2 16,5 1 0-16,-5 3 2 0,4 4 1 0,-4 9 0 0,0 3 0 15,-4 0 2-15,-1 7 0 0,1 13 0 16,-9-5 0-16,-1 17-6 0,1-9-1 0,0 8 0 16,-4 0 0-16,-1-3 5 0,5-5 1 0,-5 1 0 0,5-5 0 15,0-3-26-15,4-5 0 0,0-3 0 0,1-4 0 16,-1 0 0-16,5-4 0 0,-1-8 0 0,1 4-664 15,-5-4-137-15</inkml:trace>
          <inkml:trace contextRef="#ctx0" brushRef="#br0" timeOffset="11470.3238">12472-47 1324 0,'0'0'118'0,"9"-4"-94"16,-5-4-24-16,-4 8 0 0,0 0 92 0,0 0 15 16,0 0 2-16,14 0 1 0,-6 8-56 0,6-4-11 15,-10 12-3-15,5-8 0 0,-5 11-29 0,1 4-11 16,-1 1 0-16,0 7 9 0,1 8-9 0,-5-8 0 15,0 4 0-15,4 4 0 0,-4 4 0 0,4-8 0 16,-8 0 0-16,8-3 8 0,-4-9 3 0,0 0 0 0,0-7 0 0,0 3 0 16,-4-7 21-16,4-4 4 0,0 4 0 0,0-12 1 15,0 0 15-15,0 0 2 0,0 0 1 0,0 0 0 16,0 0-19-16,-4-12-3 0,-1 4-1 0,5-4 0 16,-4 1 12-16,0-1 1 0,8-7 1 0,-4 3 0 15,0-4-23-15,4 1-5 0,1-4-1 0,-1-1 0 16,5 1-17-16,8-8 0 0,1 3 0 0,8-7 0 15,-4 4 0-15,5 0 0 0,-1 3 8 0,5-7-8 16,-5 4-27-16,-4 4-9 16,4 4-1-16,-4-1-711 0,4 9-143 0</inkml:trace>
          <inkml:trace contextRef="#ctx0" brushRef="#br0" timeOffset="11869.6436">13328-51 1497 0,'-5'0'133'0,"1"0"-106"16,4-11-27-16,0 11 0 0,0 0 49 0,0 0 5 15,0 0 1-15,0 0 0 0,-4 11-17 0,4 1-3 0,-5 4-1 0,5 3 0 16,-4 1-26-16,4 7-8 0,-4 4 0 0,4-4 0 16,0 4 11-16,0-3-11 0,0 3 10 0,0-4-10 15,0 1 30-15,0-9 0 0,0 4 0 0,0-3 0 16,0-1 15-16,0-3 3 0,0-8 1 0,0-8 0 16,0 0 3-16,0 0 0 0,0 0 0 0,13 0 0 15,0 0-6-15,-4-4-1 0,8 0 0 0,-4-4 0 16,5-7-27-16,4-1-6 0,-5 0 0 0,1 5-1 15,4-9-11-15,-5 1 0 0,1-9 0 0,-1 5 0 16,-3 0 0-16,-1-1-11 0,0-3 3 0,-4-4 0 16,0 4-19-16,-1-9-3 15,5 5-1-15,-4-8 0 0,0 4-40 0,4 0-8 0,-4 4-1 16,0 0-896-16</inkml:trace>
          <inkml:trace contextRef="#ctx0" brushRef="#br0" timeOffset="12278.5068">13911 156 1263 0,'0'0'56'0,"0"0"12"0,9 4-55 0,-9-4-13 15,0 0 0-15,9 0 0 0,4 0 92 0,0 0 16 16,-4-4 4-16,4 0 0 0,9 0-40 0,-4-4-8 15,-1 0-2-15,1-3 0 0,-1 3-35 0,1-4-7 16,-1-3-2-16,1 3 0 0,-5-4-10 0,0 1-8 16,0-1 12-16,-4-3-12 0,0-1 16 0,-5 5-3 15,-4-5-1-15,5-3 0 0,-5 3 2 0,-5-3 0 0,1 3 0 0,4 1 0 16,-9 3-6-16,5-3-8 0,-5 11 11 0,5-4-11 16,-5 4 9-16,4 8-9 0,-8-7 0 0,5 7 9 15,-1 0-9-15,-4 0 0 0,-1 7 0 0,-3-3 0 16,-1 12 11-16,1-8 0 0,-5 7 0 0,4 1 0 15,-8 3 13-15,4 1 4 0,9 7 0 0,-5-7 0 16,5 7-10-16,0-4-2 0,0 5 0 0,0-5 0 16,4 4 4-16,0 1 1 0,5-1 0 0,-1 0 0 15,1-3-10-15,4 3-3 0,0 0 0 0,4-7 0 16,5 3-8-16,0-3 0 0,0-1 0 0,4 1 0 16,0 3 0-16,0-11 0 0,9-1-12 0,0 5-698 15,9-4-140-15</inkml:trace>
          <inkml:trace contextRef="#ctx0" brushRef="#br0" timeOffset="10718.4659">11520-215 403 0,'0'0'36'0,"-4"0"-36"0,-1-11 0 0,-3 7 0 15,3 0 126-15,1-8 18 0,0 8 4 0,-1-3 1 16,1 3-31-16,4-4-6 0,0 0-2 0,0 4 0 16,4-4-37-16,1 4-7 0,3-3-2 0,5 7 0 15,1-8-28-15,8 4-7 0,0-4-1 0,8 8 0 16,1-12 10-16,13 9 2 0,4-1 0 0,5 4 0 16,-1-12-8-16,5 8 0 0,5 0-1 0,-5 4 0 15,0-8-11-15,-4 4-3 0,4 4 0 0,-9 0 0 16,-4-3-17-16,-5-1 0 0,5 4 0 0,-9-8 0 15,-8 4 14-15,-1-4-4 0,-4 4-1 0,0-4 0 16,-5 5-52-16,-4-1-10 16,-8 0-3-16,4 0-508 0,-1 4-103 0</inkml:trace>
        </inkml:traceGroup>
        <inkml:traceGroup>
          <inkml:annotationXML>
            <emma:emma xmlns:emma="http://www.w3.org/2003/04/emma" version="1.0">
              <emma:interpretation id="{E0EB55FA-8BEF-444D-81F2-CCDAA6ECC03F}" emma:medium="tactile" emma:mode="ink">
                <msink:context xmlns:msink="http://schemas.microsoft.com/ink/2010/main" type="inkWord" rotatedBoundingBox="18071,197 18864,166 18921,1629 18127,165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591.724">16017-601 1954 0,'0'0'43'0,"0"0"9"0,0 0 1 0,0 0 3 0,0 0-45 0,0 0-11 16,0 0 0-16,-4-4 0 0,4 4 21 0,-9-3 3 16,0 3 0-16,9 0-618 0,0 0-123 0</inkml:trace>
          <inkml:trace contextRef="#ctx0" brushRef="#br0" timeOffset="13436.1809">15877-156 1170 0,'0'0'52'0,"0"-8"10"0,0-4-50 0,-5 1-12 0,5 11 0 0,0 0 0 16,-4-8 92-16,4 8 16 0,0 0 4 0,0 0 0 16,0 0-41-16,0 0-8 0,0 0-2 0,0 0 0 15,0 0-38-15,-4 0-8 0,-5 19-2 0,9 1 0 16,-4-1 7-16,4 9 2 0,-5-1 0 0,1 4 0 16,4 8 6-16,0-15 2 0,0 7 0 0,0 0 0 15,0-12-30-15,0 9-12 0,0-5 1 0,0-3 0 16,0-5 11-16,0 5 0 0,0-12-9 0,0 3-579 15,0-11-116-15</inkml:trace>
          <inkml:trace contextRef="#ctx0" brushRef="#br0" timeOffset="14232.32">16048 148 1094 0,'0'0'97'0,"-9"-4"-77"0,0-4-20 0,1 4 0 15,3-3 107-15,-4 3 17 0,5 0 4 0,4 4 1 16,0-4-26-16,0 4-6 0,4-12-1 0,10 4 0 0,-1 8-38 0,4-11-8 15,14 3-2-15,0 8 0 0,4-8-19 16,0 4-4-16,0 4-1 0,5 0 0 0,3-4-24 0,-3 1 0 16,8 3 0-16,0 0-956 15</inkml:trace>
          <inkml:trace contextRef="#ctx0" brushRef="#br0" timeOffset="14028.9085">16487-347 1378 0,'0'0'61'0,"8"-8"13"0,6 4-59 0,-6-11-15 0,1 3 0 0,0 0 0 15,-5 0 85-15,5-3 15 0,0-5 2 0,0 5 1 16,-1-1-55-16,1-3-12 0,0-1-1 0,-5-3-1 0,1-1-10 0,-1 1-1 15,-4 0-1-15,-4 3 0 0,-1-11-10 0,1 0-3 16,4 7 0-16,-4-7 0 0,4 8-1 0,-5-1-8 16,1 5 12-16,-1-5-4 0,5 5-8 0,5 3 0 15,-10 1 0-15,5 3-11 0,0 4 11 0,0 8 0 16,0-8 0-16,0 8 0 0,0 0 0 0,-4-4 0 16,-5 4-9-16,-4 0 9 0,4 0 0 0,1 4-11 15,-6 12 11-15,6-8-8 0,-1 11 8 0,-4 12 0 16,8-3 0-16,-3-1 0 0,-6 8 0 0,6 4 16 15,-1 4-4-15,4 4-1 0,-3 4 16 0,-1-5 3 16,-4 13 1-16,4-8 0 0,0 3 14 0,-4 5 3 16,0-1 1-16,4 8 0 0,-4-11-12 0,0 4-2 15,4-5-1-15,0 1 0 0,0-1-21 0,1 1-4 16,3-4-1-16,1 3 0 0,-5-7-8 0,5 0 0 16,-1 3 0-16,5-7 0 15,0 0-137-15,0-8-27 0,-4-3-4 0</inkml:trace>
        </inkml:traceGroup>
        <inkml:traceGroup>
          <inkml:annotationXML>
            <emma:emma xmlns:emma="http://www.w3.org/2003/04/emma" version="1.0">
              <emma:interpretation id="{A09A2BD6-F6AA-48F2-90C4-B3A4BAF84361}" emma:medium="tactile" emma:mode="ink">
                <msink:context xmlns:msink="http://schemas.microsoft.com/ink/2010/main" type="inkWord" rotatedBoundingBox="20285,210 21327,170 21372,1329 20330,13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984.6864">18382-137 799 0,'-4'-15'35'0,"8"11"8"0,5-4-35 0,-5 0-8 15,-4 8 0-15,0-4 0 0,0-7 77 0,0 11 14 16,-4-8 2-16,-5 0 1 0,5 0-27 0,-1 4-6 15,5 4-1-15,-9-11 0 0,-4 3-18 0,0-8-4 16,13 9-1-16,-4-1 0 0,-9 0-15 0,8 4-3 16,5 4-1-16,0 0 0 0,0 0-10 0,-9-4-8 15,-4-4 12-15,4 8-12 0,9 0 10 0,-8 8-10 16,-5-8 8-16,-5 12-8 0,5 0 10 0,0 11-10 16,-1-4 12-16,-3 5-12 0,-5-1 13 0,4 8-4 15,5 5-1-15,-4-1 0 0,-5 0 7 0,4 4 1 16,9-12 0-16,5 4 0 0,0-4-8 0,-1-7 0 15,1-1-8-15,8-3 12 0,9-4-12 0,1-1 0 16,-14-11 0-16,8 4 0 0,14-4 20 0,-4-7 0 0,-5-1 1 16,0-4 0-16,5 0-7 0,-1-3-2 0,1-5 0 15,-5-3 0-15,-4 0 11 0,4-5 1 0,0-3 1 16,0 4 0-16,-4-12 9 0,0 0 2 0,4 0 0 0,0 0 0 16,-4 4-24-16,4 7-4 0,-4 1 0 0,4 11-8 15,5-3 0-15,-5 11 0 0,-9 8 0 0,-4 0 0 16,9 4 0-16,-5 12 0 0,1 3-8 0,-5 12 8 15,0 4 0-15,0 4 0 0,4 0 0 0,0-3 0 16,-4 3 0-16,5-8 0 0,8 0 0 0,5 0-9 16,-10-7-3-16,1-1-1 0,9-8 0 0,-1-3 0 15,10-4 13-15,-10 0 0 0,-8-8 0 0,8-8 0 16,18 0 0-16,-8-4 0 0,-5-7 8 0,-5 0-8 0,5-5 10 16,0 1-2-16,-4 3 0 0,4-15 0 0,-9 0 6 0,4 0 1 15,1 0 0-15,-1-8 0 0,-3 4-3 0,3-4 0 16,-4 0 0-16,5 4 0 0,-9-8-12 0,4 8 8 15,-4 0-8-15,4-11 0 0,-4 15 0 0,-5-12 0 16,0 4 0-16,1 8-10 0,-1-4-3 0,0 4-1 16,1 3 0-16,-1 9 0 0,-4 0 14 0,5 3 0 15,-1 8-10-15,0-7 10 0,-4 11 0 0,5 0-11 16,-5 8 11-16,0 0-8 0,0 0 8 0,0 0 0 16,-5 16 0-16,1 7 0 0,0 12 0 0,-1-3 0 15,-4 7 0-15,5 4 11 0,0 3 1 0,-5 5 0 16,0 0 0-16,-4 11 0 0,4-3 19 0,-4 3 4 15,0 0 1-15,-5 5 0 0,1-5-21 0,8-3-4 16,-4-5-1-16,0-3 0 0,-5-4 0 0,5 0 0 0,4-9 0 16,5 1 0-16,-1-7-18 0,1-5-4 0,-5 0-1 15,9-7-670-15,5-1-133 0</inkml:trace>
          <inkml:trace contextRef="#ctx0" brushRef="#br0" timeOffset="16311.9876">18610-464 460 0,'0'0'41'0,"9"-12"-33"15,-9 12-8-15,13-4 0 0,5-7 161 0,-5 3 31 16,-9 4 5-16,9-8 2 0,5 8-48 0,4 0-10 16,-9-7-1-16,4 7-1 0,1 0-21 0,8 4-4 15,-4-4-1-15,9 4 0 0,-5 0-45 0,5 4-10 16,-5-4-2-16,5 4 0 0,0 0-56 0,-5-4-11 15,0 4-2-15,1 3-989 0</inkml:trace>
        </inkml:traceGroup>
        <inkml:traceGroup>
          <inkml:annotationXML>
            <emma:emma xmlns:emma="http://www.w3.org/2003/04/emma" version="1.0">
              <emma:interpretation id="{F6436D80-A0CF-4594-9B1E-43DB5D563A2B}" emma:medium="tactile" emma:mode="ink">
                <msink:context xmlns:msink="http://schemas.microsoft.com/ink/2010/main" type="inkWord" rotatedBoundingBox="23348,258 26863,121 26913,1406 23398,15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656.0102">22726-48 460 0,'22'-20'20'0,"-22"20"5"0,8-7-25 0,-3-1 0 16,-1 4 0-16,-4-8 0 0,-9 1 252 0,9 7 46 15,-4-4 9-15,0 1 1 0,-5 3-160 0,5-4-33 16,-5 0-7-16,5 4 0 0,-1-3-73 0,-3 3-15 15,8 4-2-15,-9 0-1 0,0 0-9 0,1 0-8 16,-5 4 12-16,0 3-12 0,0 1 10 0,0 8-10 16,0-1 8-16,0 4-8 0,-5 8 8 0,-3 0-8 15,3 4 8-15,1-4-8 0,0 0 0 0,-1 4 0 0,1-8 0 16,4 4 0-16,5-7 0 0,-1-1-14 16,5-7 2-16,-1-1 0 0,5 1 0 0,0-12 0 0,0 0 0 0,9 4 0 15,0 0 12-15,3-8 16 0,1 0-3 0,0-8-1 16,5 1-12-16,-1-1 9 0,0-7-9 0,1-1 8 15,-5-3 32-15,4 0 7 0,5 0 1 0,-1-16 0 16,-8 12-11-16,0-11-1 0,5-1-1 0,-1 8 0 16,0 8-13-16,1 0-2 0,-1 7-1 0,0 5 0 15,-4 11-19-15,0-12 8 0,-13 12-8 0,9 4 0 16,-5 4 0-16,1 11 0 0,-5 0 0 0,-5 1 0 16,-3 7-47-16,3 0-13 0,-3 4-2 0,3-4-1 15,-8 4-78-15,5 0-16 0</inkml:trace>
          <inkml:trace contextRef="#ctx0" brushRef="#br0" timeOffset="18006.7684">23379-378 1958 0,'0'0'43'0,"0"0"9"0,0 0 1 0,0 0 3 0,0 0-45 0,0 0-11 16,0 0 0-16,-9-8 0 0,-8 4 44 0,-5 4 8 0,4 4 0 0,1 4 1 16,-1-1-42-16,-4 5-11 0,5-4 0 0,-1 8 0 15,5-1 0-15,0-3 0 0,4 7 0 0,0 1 0 16,0 3 0-16,5 8 0 0,4-11 0 0,0 7 8 16,0 4-8-16,4 5 0 0,1-5 0 0,-1-4 0 15,1 4 0-15,-1-3 8 0,0-1 0 0,-4 4 0 16,0-8 21-16,0 5 4 0,-4-5 1 0,4 4 0 15,-4-3 14-15,-5-1 4 0,0 1 0 0,0-5 0 16,1 1-36-16,-6-1-6 0,6-3-2 0,-1-5 0 16,-4 1-8-16,4-4 0 0,0 4 0 0,-4-5 0 15,4 5-148-15,0-12-32 0,-4 0-7 16</inkml:trace>
          <inkml:trace contextRef="#ctx0" brushRef="#br0" timeOffset="16889.9928">21124-745 172 0,'0'-16'16'0,"0"16"-16"0,0-11 0 0,0-1 0 16,4 4 236-16,1-3 44 0,-5 3 8 0,9 0 3 16,-5 4-188-16,5 0-38 0,-9 4-7 0,4-4-2 15,-4 4-19-15,0 0-4 0,9 8-1 0,-5 8 0 16,1-1 7-16,-1 9 1 0,0 3 0 0,1 4 0 15,-1 4-8-15,-4 12-2 0,0-8 0 0,5 12 0 16,-10 3 6-16,5-3 0 0,0 11 1 0,-4 9 0 16,4-5-6-16,-5-4-2 0,5 5 0 0,-4-1 0 15,0-4-14-15,-1-3-3 0,-4-5-1 0,5 1 0 16,0-4-19-16,-5-5-4 0,5-7-1 0,-5 4-591 16,0-8-119-16</inkml:trace>
          <inkml:trace contextRef="#ctx0" brushRef="#br0" timeOffset="17272.5069">21484 125 1602 0,'0'0'71'0,"0"0"14"0,0 0-68 0,0 0-17 15,0 0 0-15,9-4 0 0,-1-4 96 0,1 8 16 16,4-12 4-16,0 8 0 0,5 0-71 0,4 4-13 15,0-11-4-15,0 3 0 0,4 0-17 0,-4-3-11 16,4-1 12-16,5 0-12 0,4-3 8 0,0-1-8 16,-4-4 0-16,0-3 0 0,-1 7 8 0,1-7-8 0,0 0 9 0,-5-5-9 15,0 5 24-15,1 3 0 0,-5-11-1 16,0 8 0-16,-5-4-23 0,5 3 8 0,-9 5-8 0,-4-1 0 16,4 1 0-16,-4 3 0 0,-5 4 0 0,-4 1-12 15,0 3 12-15,-8 0 0 0,3 8 0 0,-8 4 0 16,-4-4-13-16,-1 12 2 0,-4-5 1 0,0 13 0 15,0-4 10-15,-4 3-13 0,0 4 5 0,-5 1 8 16,0-1 0-16,5 8 0 0,4-3 0 0,0 3 0 16,4 0 15-16,1 4 4 0,4-4 1 0,-1 5 0 15,1-5-20-15,9 4 0 0,-5-4 8 0,5-4-8 16,4 4 0-16,0 1-14 0,4-5 2 0,1 0 1 16,3-3-126-16,1-1-26 0,0-3-5 15</inkml:trace>
          <inkml:trace contextRef="#ctx0" brushRef="#br0" timeOffset="18326.145">23787-425 1670 0,'0'0'148'0,"0"0"-118"16,9-12-30-16,-5 12 0 0,5-4 123 0,4 0 18 0,0 4 4 0,1 0 1 15,3-7-67-15,5 3-14 0,4-4-2 0,5 0-1 16,0 4-9-16,8 0-1 0,1 0-1 0,-1-7 0 16,1 7-36-16,4 0-7 0,-5 4-8 0,5-8 11 15,0 0-11-15,0 4 0 0,-5 4-12 0,5 0 12 31,-9 0-40-31,0 0 0 0,-4-7 0 0,-9 7 0 16,0-4-87-16,-5 4-17 0,-3-4-4 0,-14 4-492 0,0 0-97 0</inkml:trace>
          <inkml:trace contextRef="#ctx0" brushRef="#br0" timeOffset="18591.2707">24239-846 1152 0,'0'0'102'0,"0"0"-82"16,0 0-20-16,0 0 0 0,0 0 170 0,9-4 30 15,0 4 5-15,-9 0 2 0,8 4-88 0,1 3-18 16,0 1-3-16,0 12-1 0,-5-1-35 0,0 1-7 16,1 11-2-16,-5 4 0 0,0 4-21 0,-5 8-5 15,-3 4-1-15,-1-5 0 0,-4 13-11 0,4-8-3 16,-13 3 0-16,4 5 0 0,-4-1-12 0,1-3 0 15,-1-1 0-15,-9 1 0 16,-4-4-28-16,0-5-11 0,8-3-2 0,5 8-1 16,-4-16-109-16,9 0-21 0,3 0-5 0,10-15-1 0</inkml:trace>
        </inkml:traceGroup>
        <inkml:traceGroup>
          <inkml:annotationXML>
            <emma:emma xmlns:emma="http://www.w3.org/2003/04/emma" version="1.0">
              <emma:interpretation id="{9435357C-FBB0-42F0-88F6-63C77BB806D8}" emma:medium="tactile" emma:mode="ink">
                <msink:context xmlns:msink="http://schemas.microsoft.com/ink/2010/main" type="inkWord" rotatedBoundingBox="28208,660 30584,568 30611,1285 28236,1377"/>
              </emma:interpretation>
              <emma:one-of disjunction-type="recognition" id="oneOf6">
                <emma:interpretation id="interp6" emma:lang="" emma:confidence="1">
                  <emma:literal>ne</emma:literal>
                </emma:interpretation>
                <emma:interpretation id="interp7" emma:lang="" emma:confidence="0">
                  <emma:literal>n e</emma:literal>
                </emma:interpretation>
                <emma:interpretation id="interp8" emma:lang="" emma:confidence="0">
                  <emma:literal>n .</emma:literal>
                </emma:interpretation>
                <emma:interpretation id="interp9" emma:lang="" emma:confidence="0">
                  <emma:literal>n l</emma:literal>
                </emma:interpretation>
                <emma:interpretation id="interp10" emma:lang="" emma:confidence="0">
                  <emma:literal>n &amp;</emma:literal>
                </emma:interpretation>
              </emma:one-of>
            </emma:emma>
          </inkml:annotationXML>
          <inkml:trace contextRef="#ctx0" brushRef="#br0" timeOffset="20515.9598">26744-445 1324 0,'35'-7'59'0,"-22"3"12"0,5 4-57 0,-1-4-14 0,-3 4 0 0,3 0 0 16,1 4 92-16,-5 0 16 0,0 3 4 0,0 5 0 15,-4-4-39-15,0 7-7 0,0 5-2 0,-1-1 0 16,-8 5-51-16,5 3-13 0,-5 0 0 0,0 9 0 15,0-5 0-15,-5 0 0 0,-3 8 0 0,3-12 0 16,1 1 16-16,-5 3 1 0,0-12 0 0,-4 1 0 0,4-1 1 16,1-11 0-16,-1 4 0 0,0-4 0 0,5-1 6 0,4-7 0 15,0 0 1-15,0 0 0 0,0 0-17 0,0 0-8 16,0 0 8-16,0-11-8 0,0-5 47 0,4 8 4 16,5-11 1-16,-5-1 0 0,9 1-32 0,-4-9-7 15,0 5-1-15,4-4 0 0,0 3 7 0,5 1 1 16,-1 3 0-16,5-7 0 0,-4 4-32 0,8-1-7 15,-4 13-1-15,4-9 0 0,5 5 20 0,4 3 0 16,0 4 0-16,-4 4 0 0,-9 4 0 0,0 4 17 16,-5 0-3-16,5 8-1 0,-4-5-13 0,-1 9 0 15,-3 0 0-15,-1 3 0 0,-5 1-8 0,1 7 8 16,0 0 0-16,-9 4 0 16,0-7-72-16,0-1-7 0,-9 5-1 0,0 3-597 0,1-12-119 15</inkml:trace>
          <inkml:trace contextRef="#ctx0" brushRef="#br0" timeOffset="20936.3598">27797-43 1324 0,'0'0'59'0,"4"-8"12"15,5-3-57-15,9 3-14 0,4 0 0 0,0 0 0 0,0-4 69 0,13 5 11 16,4-1 3-16,-4-4 0 0,-8 0-43 0,3-7-9 16,1 3-2-16,0 1 0 15,-1-1-29-15,-3 4 0 0,-10-7 0 0,5 3 0 0,-4 1 57 0,-1-1 6 16,-8-3 1-16,0 3 0 0,4 0-52 0,0-3-12 16,-8 3 0-16,-1 5 0 0,0-9 0 0,1 8 0 15,-5 1 0-15,0-1 0 0,0 0 0 0,-5 1 0 16,5 11 0-16,0 0 0 0,-8-8 0 0,8 8 0 15,0 0 0-15,-9 0 0 0,-4 0 0 0,-1 8 0 16,1-8 0-16,0 11 0 0,4-7 0 0,-4 12 0 16,-4-4 0-16,-1 3 0 0,1 5 0 0,3-1 0 15,-3 8 0-15,-5 5 0 0,-4-13 31 0,-1 8 3 16,5 5 1-16,0-1 0 0,-4 4-5 0,9-8-1 16,-1 4 0-16,5-3 0 0,0-1-6 0,8 4-2 15,5-7 0-15,9-1 0 0,4 4-33 0,9-3-8 16,0 3 0-16,4-8-1 0,5 1 21 0,0-4 18 15,4 3-3-15,-4 1-1002 0</inkml:trace>
          <inkml:trace contextRef="#ctx0" brushRef="#br0" timeOffset="20078.0776">26340-359 1267 0,'18'0'28'0,"-5"-12"5"0,-13 12 2 0,0 0 1 0,9-15-36 0,-5-1 0 0,-4 16 0 0,0 0 0 15,0 0 58-15,0 0 5 0,0-11 1 0,0 11 0 16,0-12-52-16,0 12-12 0,-8-8 0 0,3 4 0 15,-4 4 0-15,1 0 0 0,-1 4 0 0,-4 4 0 16,-5 4 54-16,1 3 8 0,-1 5 2 0,-8-1 0 16,-1 8-14-16,-3 5-2 0,-1 3-1 0,0 8 0 15,-4 3-26-15,9-7-5 0,0 0 0 0,4 8-1 16,4-8-15-16,0-4 11 0,5 4-11 0,5-4 10 16,-1-7-10-16,9-1 0 0,4-4 0 0,1 1 0 15,3-5 0-15,1-11 0 0,0 4 0 0,4-1 0 16,5-3 0-16,4-8 0 0,4 0 0 0,5 0 0 15,-5-8 0-15,5 5 0 0,-5-5 0 0,5 0 0 16,-9 0 0-16,4-4 8 0,-4 1 2 0,4-9 0 0,-4 1 8 16,-4 3 2-16,-1-7 0 0,10-5 0 0,-10 1 11 0,5-4 2 15,0-4 1-15,-5 4 0 0,5-4-34 0,0 3 0 16,-4 9 0-16,-5-4 0 0,-4 3 21 0,-5 1-2 16,-4 3-1-16,-4 5 0 0,-5-1-18 0,-4 5 0 15,-5-5 0-15,1 8 0 0,-5-4 0 0,-9 5 0 16,5-1-8-16,-9 8 8 0,4-4-18 0,-4 8 2 15,0 4 1-15,0-1 0 16,4-3-44-16,-4 8-9 0,4-4-1 0,1 7-831 0</inkml:trace>
        </inkml:traceGroup>
      </inkml:traceGroup>
    </inkml:traceGroup>
    <inkml:traceGroup>
      <inkml:annotationXML>
        <emma:emma xmlns:emma="http://www.w3.org/2003/04/emma" version="1.0">
          <emma:interpretation id="{C05F84CD-2019-4CD3-BCD3-41761B14B35D}" emma:medium="tactile" emma:mode="ink">
            <msink:context xmlns:msink="http://schemas.microsoft.com/ink/2010/main" type="paragraph" rotatedBoundingBox="2453,2936 22569,1760 22695,3923 2579,5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8C4B9E-2E06-4A6C-AA03-B23AB9C39E8A}" emma:medium="tactile" emma:mode="ink">
              <msink:context xmlns:msink="http://schemas.microsoft.com/ink/2010/main" type="line" rotatedBoundingBox="2453,2936 22569,1760 22695,3923 2579,5099"/>
            </emma:interpretation>
          </emma:emma>
        </inkml:annotationXML>
        <inkml:traceGroup>
          <inkml:annotationXML>
            <emma:emma xmlns:emma="http://www.w3.org/2003/04/emma" version="1.0">
              <emma:interpretation id="{43DC169C-9AF3-4113-BA10-26970AB8208F}" emma:medium="tactile" emma:mode="ink">
                <msink:context xmlns:msink="http://schemas.microsoft.com/ink/2010/main" type="inkWord" rotatedBoundingBox="2479,3397 3640,3329 3730,4865 2569,493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895.8595">916 3428 403 0,'0'0'36'0,"0"0"-36"16,0 0 0-16,5-8 0 0,-5 0 220 0,4 4 38 15,-4 4 7-15,0 0 2 0,0 0-150 0,0-7-29 16,0 7-7-16,0 0-1 0,0 0-57 0,0 0-12 0,0 0-3 16,0 0 0-16,0 0-8 0,0 0 0 0,0 0 0 15,9-4 0-15,4 4 0 0,0 0 8 0,5-4-8 0,4 4 8 16,8-8-8-16,-3 4 0 0,-1-4 0 0,9 0 0 16,5-3-17-16,3-1-6 0,1 0-1 0</inkml:trace>
          <inkml:trace contextRef="#ctx0" brushRef="#br0" timeOffset="22647.2485">964 2940 1850 0,'-4'-4'82'0,"8"-3"17"0,1 3-79 0,8-8-20 16,-4 4 0-16,8-7 0 0,5 3 33 0,-9-8 3 15,14 5 1-15,8-9 0 0,-9-7-17 0,9 4-3 16,-4-4-1-16,4 0 0 0,-4 3-16 0,-5-3 0 15,0 4 0-15,-4-1-9 16,-4 5-38-16,-9-4-7 0,0-1-2 0,-5 5 0 0,0-4 45 0,-8 3 11 0,0 5 0 16,-1-5 0-16,1 5 0 0,-9-1 9 0,4 1-1 0,-4-1-8 15,4 1 24-15,-4 3-1 0,0 5-1 0,4 3 0 16,0 4-12-16,0 0-2 0,-4 4-8 0,4 4 12 16,1 0-12-16,-1 0 0 0,0 4 0 0,5-1 0 15,-1 1 17-15,1 4 1 0,-1 3 0 0,5 5 0 16,0-1-6-16,5 13-2 0,-5-1 0 0,4 12 0 15,1 4 8-15,-5-1 2 0,0 5 0 0,0 4 0 16,0 3 10-16,-9 8 2 0,0 9 1 0,-4-1 0 16,8-4-17-16,-12 4-4 0,13-4-1 0,-10 0 0 15,1 1-11-15,4-1 8 0,1-8-8 0,-1 1 8 16,9-9-8-16,-9 1 0 0,0-12 0 0,5 3 0 16,4-10-98-16,-9-1-12 15,5-8-2-15,-1 0-1 0</inkml:trace>
          <inkml:trace contextRef="#ctx0" brushRef="#br0" timeOffset="22228.3924">482 3073 1486 0,'0'-20'66'0,"4"17"14"0,-4-1-64 0,0-4-16 0,-4 0 0 0,0 0 0 0,4 0 76 0,0-3 13 16,-9 3 3-16,9 8 0 0,0 0-44 0,0 0-9 16,0 0-2-16,-9 0 0 0,-4 0-13 0,8 8-2 15,-3 0-1-15,-1-1 0 0,-9 1-21 0,5 4-15 16,0 3 3-16,0-3 0 0,4 4 12 0,0 3-9 16,-4 5 9-16,4-1-8 0,-4 0 8 0,4 5 0 15,1-5 0-15,3 4-8 0,1 5 8 0,-1-1 0 16,1-4-9-16,0 4 9 0,4 4 0 0,0 1 0 15,0-1-9-15,4 0 9 0,0-4 0 0,1 0 0 16,-1-4 0-16,1-3 0 0,-1-5 0 0,5-3 0 16,0-8 0-16,-1 3 0 0,1-7-13 0,4 0 1 0,0-4 0 15,1-4 0-15,3-3 37 0,1-9 8 0,-5 4 2 16,0-7 0-16,5-9-35 0,-5 5 0 0,-4 0 0 0,-1-9 0 16,14 5 25-16,-13-4-1 0,0-4-1 0,-5 4 0 15,1-4-8-15,-5 3-2 0,-5-3 0 0,1 4 0 16,-1-8-13-16,-3 4 11 0,3 4-11 0,-8 3 10 15,9 5-10-15,-5 4 0 0,-4 11 0 0,0-4 0 16,-1 0-18-16,-3 5-6 0,-5 3 0 0,0 4-1 16,4 7-140-16,5 1-28 15,-26 16-6-15,17-5-1 0</inkml:trace>
        </inkml:traceGroup>
        <inkml:traceGroup>
          <inkml:annotationXML>
            <emma:emma xmlns:emma="http://www.w3.org/2003/04/emma" version="1.0">
              <emma:interpretation id="{A03AB5FB-B244-46CC-AE83-834C4112C2A8}" emma:medium="tactile" emma:mode="ink">
                <msink:context xmlns:msink="http://schemas.microsoft.com/ink/2010/main" type="inkWord" rotatedBoundingBox="5429,3111 7751,2975 7857,4791 5536,49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3596.9422">3307 2839 518 0,'0'0'46'0,"0"0"-37"15,0 0-9-15,-4 4 0 0,-9-4 99 0,4 4 17 16,9-4 4-16,-13 4 1 0,-9-4-41 0,9 0-8 15,13 0-1-15,0 0-1 0,0 0-18 0,0 0-3 16,-13-4-1-16,-1 4 0 0,14 0 2 0,0 0 0 16,0 0 0-16,0 0 0 0,14 0-29 0,-6 0-5 15,-8 0-2-15,0 0 0 0,5 4-5 0,3-4-1 16,-3-4 0-16,4 4 0 0,4 0 8 0,4 0 0 16,5-4 1-16,-4 0 0 0,-1 0 31 0,10-4 5 15,8 0 2-15,0 5 0 0,0-9-7 0,0 0 0 16,5 8-1-16,-1-4 0 0,5 1-24 0,-5-1-5 15,-3 0-1-15,-1 0 0 0,13 0-17 0,-17 1 0 16,-18 3 0-16,4 0 0 0,10-4-12 0,-1 4-7 16,0-4-1-16,-4 4-905 0</inkml:trace>
          <inkml:trace contextRef="#ctx0" brushRef="#br0" timeOffset="24012.6685">3904 2254 1371 0,'-44'-12'60'0,"44"12"14"15,13-4-59-15,-8-7-15 0,-10-1 0 0,10 4 0 0,3-4 72 0,1 5 11 16,0-5 2-16,-5 8 1 0,-8-4-43 0,8 0-9 16,10 1-2-16,-10 3 0 0,-4 4-16 0,0 0-4 15,9 0-1-15,-5 4 0 0,9-4-1 0,-13 0 0 16,0 0 0-16,0 0 0 0,13 11-1 0,-8 5 0 16,-14-4 0-16,5 7 0 0,8 1-1 0,0 7-8 15,-12 0 12-15,3 8-4 0,1 0 15 0,-1 8 2 16,1 4 1-16,-9 8 0 0,-18-1 2 0,9 5 1 15,13 3 0-15,-4 12 0 0,-9 4 11 0,-4 4 3 16,4 4 0-16,0-4 0 0,0 0-25 0,0-4-5 16,-4-4-1-16,8-4 0 0,1-7-4 0,4-1-8 15,-9-7 11-15,4-5-11 0,1-3 0 0,8-4 0 16,0-8 0-16,-4-8-12 16,0-3-48-16,0-5-10 0,8-3-2 0,1-8-889 0</inkml:trace>
          <inkml:trace contextRef="#ctx0" brushRef="#br0" timeOffset="24791.9952">4580 2102 1378 0,'0'0'30'0,"4"-8"6"0,-4-4 2 0,9 1 2 0,4-1-32 0,-9 0-8 16,-8-3 0-16,8 3 0 0,9-4 68 0,-4 5 12 15,-9-1 2-15,5 4 1 0,-1 4-31 0,0-7-5 16,1 3-2-16,-5 8 0 0,-5-8-28 0,5 8-5 16,9-4-2-16,-9 4 0 0,0 0-10 0,0 0 0 15,0 0 0-15,0 0 8 0,0 0 4 0,5 12 1 16,-5-4 0-16,8 7 0 0,1 5 0 0,-4 3 0 15,-5 4 0-15,0 8 0 0,0 4-1 0,4 4 0 16,-8 8 0-16,-1 4 0 0,1 7 0 0,-1 4-1 16,1 1 0-16,-5 3 0 0,-8 0 3 0,3 0 1 15,6 0 0-15,-5 5 0 0,-5-17-5 0,0 1-1 16,1-1 0-16,4 1 0 0,8-5 18 0,-8-3 3 16,-9-8 1-16,5-8 0 0,4 4-31 0,4-12 0 15,-9-3 0-15,5-1 0 0,0-7 11 0,4-1-1 0,9-3 0 16,-9-4 0-16,-4-4 3 0,13-4 1 0,0 0 0 15,0 0 0-15,0-8 6 0,9-8 0 0,4 4 1 0,5-7 0 16,8-4-1-16,0-1 0 0,-8-3 0 0,8-4 0 16,5-1-20-16,-5 5 0 0,-4-4 0 0,9 4 0 15,0 3 0-15,-1 5 0 0,-3-1 0 0,-1 9-12 16,5-1 12-16,-5 8 0 0,0 8-9 0,1 4 9 16,-1 3-9-16,0 5 9 0,-4 0-12 0,5 3 12 15,-6 1-11-15,1-1 11 0,0 1-10 0,5-1 10 16,-1-3-12-16,-4-1 12 0,4-7-13 0,-4 0 5 15,-4-4 8-15,-1-4 0 0,10-4-9 0,-1 0 9 0,0 0-8 16,1-4 8-16,-1-3-10 0,5-5 10 0,-9 4 9 16,4-3 8-16,-4-1 2 0,-5 0 0 0,5 1-6 0,-9-1-1 15,5-3 0-15,-5-1 0 0,-4 1-4 0,0-1-8 16,-1 1 11-16,-3-1-11 0,4-3 10 0,-5-1-10 16,-4 1 8-16,0 4-8 0,0-1 0 0,0 4 0 15,-4 5 0-15,-1-1 0 0,5 12 0 0,-9-4-11 16,-8 4 1-16,4 8 0 0,-5 0-2 0,-4 0 0 15,-4 3 0-15,-5 5 0 0,1 11 21 0,-1-3 4 16,-4-1 1-16,4 4 0 16,9 4-36-16,0-3-7 0,0 3-2 0,0 4 0 0,9 0 31 0,0 0 18 15,0-4-2-15,8 1-1 0,1-9-15 0,4 4 11 16,0-3-11-16,4 3 10 0,5-7-10 0,0 3 0 16,4-4 0-16,0-3 0 0,0 0 9 0,5-1 0 15,4 1 0-15,4-4 0 16,5-5-42-16,0 5-9 0,4-4-2 0,-5-4-1012 0</inkml:trace>
        </inkml:traceGroup>
        <inkml:traceGroup>
          <inkml:annotationXML>
            <emma:emma xmlns:emma="http://www.w3.org/2003/04/emma" version="1.0">
              <emma:interpretation id="{0289F46E-E484-44E6-991E-688D5EDE2601}" emma:medium="tactile" emma:mode="ink">
                <msink:context xmlns:msink="http://schemas.microsoft.com/ink/2010/main" type="inkWord" rotatedBoundingBox="9479,2525 14495,2232 14590,3861 9574,415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834.2787">7295 2940 403 0,'0'0'36'0,"0"0"-36"0,0 0 0 0,0 0 0 16,0 0 86-16,0 0 10 0,0 0 3 0,0 0 0 15,0 0-28-15,0 0-6 0,0 0-1 0,0 0 0 16,0 0 0-16,0 0 0 0,13 0 0 0,-4-4 0 15,0 1-19-15,0-1-4 0,0-4-1 0,-1 4 0 16,1-8-19-16,4 4-4 0,-4 1-1 0,0-5 0 16,4 4 0-16,0 0 0 0,0-3 0 0,0-1 0 15,1 0 15-15,-1-7 2 0,0-1 1 0,0 1 0 16,0-5 2-16,9-3 1 0,-4-4 0 0,4-4 0 16,4 0-19-16,0-8-4 0,1 0-1 0,3 0 0 15,6 0-13-15,-10-4 9 0,0 0-9 0,0 5 8 16,5-5-8-16,-4 4 0 0,-1 0 0 0,-9-4 0 15,1 12-43-15,-5-16-10 0,-4 8-3 0,-5-3 0 16,1-1 12-16,-5 4 1 0,4 4 1 16,0-4 0-16,1 4 34 0,4 0 8 0,-5-4 0 0,5 8 0 0,0 4 0 0,4 0 8 15,-5 3-8-15,1 1 11 0,0 4-11 0,0-1 0 16,-5 9 0-16,1-5 0 0,-5 9 0 0,4-1 8 16,-4 8-8-16,0-4 8 0,0 8-8 0,0 0-14 15,0 0 3-15,0 0 1 0,-9 0-10 0,9 0-1 16,-4 0-1-16,-5 0 0 0,0 8 11 0,-4 4 3 15,0-1 0-15,0 1 0 0,0 0 8 0,-1 7 0 16,1 5 0-16,0 3 0 0,4-8 0 0,1 9 16 16,-1 7-4-16,-4-4-1 0,-1 4 17 0,6 8 4 15,3 4 1-15,-3 4 0 0,3 3 15 0,1 1 4 16,-1 3 0-16,5 1 0 0,-4 3 9 0,0 4 3 16,-1 1 0-16,1-1 0 0,4 0-10 0,0 1-2 0,-5-9 0 15,5 1 0-15,-4-9-7 0,0 1-1 0,4-4-1 0,-5-4 0 16,10-4-15-16,-1 4-4 0,0-16 0 0,-4 8 0 15,5-4-24-15,-1-4 0 0,5 1 0 0,-5-9 0 32,-8-7-95-32,8-4-24 0,10-4-5 0</inkml:trace>
          <inkml:trace contextRef="#ctx0" brushRef="#br0" timeOffset="30193.4987">8603 2683 1414 0,'-5'-4'31'0,"1"0"6"0,0 0 2 0,-1-4 1 0,-4 1-32 0,1-1-8 16,8 4 0-16,-5 0 0 0,5 4 106 0,0 0 19 15,0 0 4-15,0 0 1 0,0 0-53 0,0 0-10 0,0 0-3 0,0 0 0 16,5 8-35-16,-1 4-7 0,-4 3-2 0,4 5 0 16,1 3 0-16,-5 0 0 0,0 1 0 15,0-1 0-15,0 8-20 0,0-3 0 0,0-1 0 0,-5-4 0 16,1 1 0-16,4-5 0 0,0-3 0 0,0 0 0 31,0-5-140-31,0 1-32 0</inkml:trace>
          <inkml:trace contextRef="#ctx0" brushRef="#br0" timeOffset="30407.8508">8647 2055 1882 0,'0'0'41'0,"0"0"9"0,-9-8 2 0,4 0 1 0,1 1-42 0,4 7-11 16,0 0 0-16,0 0 0 0,0-8 24 0,0 8 4 15,9-8 0-15,0 4-603 16,-9 4-120-16</inkml:trace>
          <inkml:trace contextRef="#ctx0" brushRef="#br0" timeOffset="31164.4166">9182 2114 576 0,'4'-12'25'15,"-4"12"6"-15,0 0-31 0,0 0 0 0,-9 0 0 0,9 0 0 16,0 0 180-16,-13 0 31 0,-4 0 5 0,17 0 2 15,0 0-126-15,0 0-24 0,0 0-6 0,0 0-1 0,0 0-25 16,0 0-4-16,0 0-2 0,4-4 0 0,5 0 6 16,0-4 2-16,17 4 0 0,5 0 0 0,8-3-2 0,-4 3 0 15,9 0 0-15,-4-4 0 0,-1 4-18 0,5-4-4 16,-9 8-1-16,5-4 0 0,-1-3-13 0,-4 7 0 16,-4-8 0-16,0 4 0 15,-5 0-41-15,0 0-5 0,-4-4-1 0,-4 4-516 16,-1 4-103-16</inkml:trace>
          <inkml:trace contextRef="#ctx0" brushRef="#br0" timeOffset="31448.2069">9638 1591 907 0,'-9'-12'40'0,"9"12"8"0,-4-11-38 0,4 7-10 0,0 4 0 0,-9-4 0 15,9 4 115-15,0 0 21 0,0 0 4 0,0 0 0 16,0 0-36-16,0 0-7 0,0 0-1 0,0 0-1 16,5 12-19-16,-1 3-4 0,0 5-1 0,1 3 0 15,-1-3-14-15,1 11-2 0,-5 0-1 0,0 12 0 16,-5-4-14-16,1 12-4 0,-5-1 0 0,0 9 0 16,-4-1-10-16,-5 5-2 0,-3-1-1 0,-1 8 0 15,0 0-11-15,-5 1-1 0,1-9-1 0,4 4 0 16,-4-7-10-16,8-1 0 0,1-3 0 0,4-8 0 15,-1-1-94-15,6-3-24 16,3-8-5-16,1-3-531 0,8-5-106 0</inkml:trace>
          <inkml:trace contextRef="#ctx0" brushRef="#br0" timeOffset="31803.7418">9897 2644 345 0,'0'0'15'0,"0"0"4"0,13 0-19 0,5-4 0 16,-1 4 0-16,1-4 0 0,-5 4 275 0,0-4 51 16,0-4 10-16,5 5 3 0,-1-1-220 0,1-4-44 15,-1 0-9-15,-3 0-2 0,3 0-34 0,1-3-7 16,-1-1-2-16,1-4 0 0,-1 5-21 0,-3 3 9 16,-6-12-9-16,5 9 0 0,-4-5 0 0,-4 1 0 15,-1-5 0-15,0 4-9 0,-4 1 9 0,0-5 0 0,-4 1 0 0,0-1 0 16,-1-3 0-16,-4 3 9 0,5-3-9 0,-5 7 0 15,5 1 24-15,-5 3-1 0,-4 4-1 0,4-3 0 16,0 3 14-16,5 4 2 0,-5 0 1 0,-4 8 0 16,9 0 1-16,-5 4 0 0,0 3 0 0,-4 5 0 15,4 7-20-15,0 5-4 0,-4 3-1 0,5 0 0 16,-1 8-3-16,0 0 0 0,0 0 0 0,5 4 0 16,-1-8-3-16,5 0-1 0,-8-4 0 0,8 4 0 15,-5-3-8-15,5-1 0 0,0-4 0 0,0-3 0 16,0-1-159-16,0-4-37 0,5 13-7 15,8-17-1-15</inkml:trace>
          <inkml:trace contextRef="#ctx0" brushRef="#br0" timeOffset="32099.863">10485 2281 864 0,'0'0'76'0,"0"0"-60"16,-5-8-16-16,5 8 0 0,-8 8 181 0,3 0 34 15,5-8 6-15,-4 12 2 0,4 3-103 0,0 5-20 16,0 3-4-16,4 5 0 0,1-1-35 0,-1 0-6 16,0 8-2-16,1-4 0 0,-1 1-24 0,1 3-5 15,-1-4 0-15,0 4-1 0,1-4-15 0,-1-7-8 16,-4-1 8-16,0-3-8 0,0-5 0 0,0 1 0 16,0-5 0-16,0-11 8 0,0 0-8 0,0 0 9 0,0 0-9 0,0 0 10 15,0 0 30-15,5-11 5 16,-5 3 2-16,4-4 0 0,0-7-8 0,-4-5-2 0,5 5 0 0,-1-8 0 15,1-1-10-15,-1-3-3 0,5 0 0 0,-5-8 0 32,14 4-44-32,-1-4-10 0,5 4-2 0,0 0 0 15,9 3-100-15,-1 9-20 0,1 0-4 0</inkml:trace>
          <inkml:trace contextRef="#ctx0" brushRef="#br0" timeOffset="32745.9369">11332 2437 633 0,'0'0'28'0,"0"0"6"0,0 0-34 0,4-11 0 15,-4-1 0-15,4 0 0 0,-4 12 236 0,0-12 41 16,5 5 8-16,-5-5 2 0,-5 0-179 0,-3 4-35 16,3-3-7-16,-4 7-2 0,5 0-44 0,-9 0-8 15,0 4-3-15,0 0 0 0,-1 0-9 0,-3 4 8 16,-1 4-8-16,-4 0 8 0,5 3 18 0,-5 13 3 15,-4-1 1-15,4 0 0 0,0 9-11 0,0-5-3 16,4 0 0-16,5 4 0 0,-4-3-16 0,3-1 0 16,10-4 0-16,4-3 0 0,0-8 0 0,0 3 0 15,9-15 0-15,4 4-9 0,0-4 9 0,9-4-10 16,0 4 10-16,0-15-10 0,9-5 10 0,-5 5 14 16,0-5-3-16,1-3-1 0,-1-1 24 0,0 1 5 15,-8-1 1-15,-1 1 0 0,1 4-7 0,-1-1-1 0,-3 1 0 0,3 7 0 16,-8 4 0-16,4 0 0 15,-4 4 0-15,-9 4 0 0,17 4-32 0,-3 8-16 0,-1 0 2 16,0 7 0-16,4 5 2 0,-3-5 1 0,7 1 0 0,-3 3 0 31,8-15-17-31,1 3-3 0,3-3-1 0,1 0 0 0,4-12 20 0,0 0 3 0,5-7 1 0,-5-1 0 16,-9-4 8-16,5-3 0 0,4-5 0 0,-4 1 0 16,-5-4 0-16,5-1 0 0,-9-3 0 0,0 0 0 15,-5 0 35-15,1 3 5 0,-1-7 2 0,-4 0 0 16,5-4-6-16,-5 0-2 0,5-8 0 0,-5 1 0 15,0-1-20-15,0 0-4 0,0-7-1 0,1-1 0 16,-6 4-9-16,5 4 0 0,-4-3 0 0,-4 3 0 16,-1 8 0-16,0 4-14 0,1 4 2 0,-5 3 0 15,0 5 1-15,0 7 1 0,0 1 0 0,0 3 0 0,-5 8 10 16,5 4-12-16,0 0 12 0,-8 4-12 0,-1 8 12 0,0-4-10 16,-4 11 10-16,4 1-10 0,-4 3 10 0,0 0 0 15,0 9 0-15,-1-1 8 0,1 4 6 0,-4 8 2 16,4 4 0-16,4-1 0 0,-4 5 0 0,4-8 0 15,0 8 0-15,5-1 0 0,4-7 18 0,0 0 4 16,0 4 1-16,4 0 0 0,1-1-25 0,-1 1-5 16,5-8-1-16,-1 4 0 0,1 0-8 0,0-4-9 15,0-4 9-15,0 0-13 16,-1 0-153-16,5-3-30 0,-4-9-7 0</inkml:trace>
        </inkml:traceGroup>
        <inkml:traceGroup>
          <inkml:annotationXML>
            <emma:emma xmlns:emma="http://www.w3.org/2003/04/emma" version="1.0">
              <emma:interpretation id="{E893F6CB-F833-425C-8DF0-898811211654}" emma:medium="tactile" emma:mode="ink">
                <msink:context xmlns:msink="http://schemas.microsoft.com/ink/2010/main" type="inkWord" rotatedBoundingBox="15957,2731 16736,2685 16788,3587 16009,363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372.7429">14034 1685 1681 0,'0'0'74'0,"5"-4"16"0,3-8-72 0,1 4-18 15,0 0 0-15,-5 1 0 0,1-1 64 0,-1 0 10 16,0 0 2-16,-4 8 0 16,0 0-128-16,0 0-26 0,0 0-5 0,0 0-1 0</inkml:trace>
          <inkml:trace contextRef="#ctx0" brushRef="#br0" timeOffset="34184.539">13731 2114 691 0,'0'0'30'0,"0"0"7"0,0 0-29 0,0 0-8 16,0 0 0-16,0 0 0 0,0 0 167 0,0 0 32 15,0 0 6-15,0 0 2 0,0 0-131 0,0 3-25 16,-4 9-6-16,0 0-1 0,4 3-7 0,0 5-1 16,-5 3-1-16,10 5 0 0,-5-1 5 0,0 12 2 15,4 0 0-15,5-4 0 0,-5-4-2 0,5 0-1 16,4-3 0-16,0-5 0 0,-4-3-9 0,9-5-2 15,-5-3 0-15,4-8 0 0,1 0-11 0,-1 0-2 16,1-8-1-16,0-4 0 0,3 0 10 0,1-4 1 16,0-3 1-16,0-1 0 0,0 1-26 0,0-1 0 15,0-7 0-15,-4 7 0 0,4 0 0 0,-5-3 0 16,5-4 0-16,-4-1 0 0,-1 1 0 0,5-5 15 0,-4 5-4 16,8-8-1-16,0 4-10 0,-4 3 0 0,-4 5 0 15,8-1 0-15,-4 8 0 0,4 1 0 0,-8-1 0 16,-1 12 0-16,-3-8 0 0,-1 4 0 0,0 4 11 0,0 0-11 15,0 12 0-15,-4-4 0 0,-5 4 0 0,1 3 0 16,-14 9 0-16,5-5 0 0,-1 1 0 0,1 3 0 16,0 0 18-16,-5-7 1 0,0 3 0 0,-4-3 0 15,4 4 17-15,-4-1 3 0,0-3 1 0,-5 3 0 16,1-7-7-16,-1 0-1 0,1-1 0 0,-1-3 0 16,-4 4-16-16,0-8-4 0,-4 0-1 0,-1-4 0 0,1 3 3 15,-5 1 1-15,1-8 0 0,-5 4 0 16,4-3-57-16,0 3-11 0,0-8-3 0,1 4-716 15,-1 0-143-15</inkml:trace>
        </inkml:traceGroup>
        <inkml:traceGroup>
          <inkml:annotationXML>
            <emma:emma xmlns:emma="http://www.w3.org/2003/04/emma" version="1.0">
              <emma:interpretation id="{7AD43765-CD0E-4E51-AB46-3B76E17F9B3A}" emma:medium="tactile" emma:mode="ink">
                <msink:context xmlns:msink="http://schemas.microsoft.com/ink/2010/main" type="inkWord" rotatedBoundingBox="18161,2441 21401,2252 21483,3652 18243,384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398.1585">15943 1798 403 0,'0'0'36'0,"0"0"-36"15,-5 8 160-15,-4-8 24 0,5 0 6 0,0 0 1 16,-1 0-83-16,5 0-16 0,0 0-3 0,0 0-1 16,0 0-16-16,0 0-3 0,0 0-1 0,0 0 0 15,0 0-16-15,13 0-3 0,1-8-1 0,3 4 0 16,1 4-15-16,8-4-3 0,0 0-1 0,9 0 0 16,-4-4 10-16,9 4 1 0,-1 1 1 0,5-1 0 15,0-4-6-15,0 4-2 0,0 0 0 0,8 0 0 16,-3-4-4-16,3 4-1 0,-8 1 0 0,9-1 0 15,-9 0-12-15,-5 0-2 0,1 4-1 0,-1 0 0 16,-8-4-4-16,-1 0-1 0,-8 0 0 0,5 4 0 0,-10-4-8 16,1 0-11-16,-5 0 3 0,5 1 0 0,-18 3-13 0,0 0-3 15,13 0 0-15,-13 0 0 16,0 0-160-16,0 0-32 0,0 0-6 0,0 0-312 16,0 0-62-16</inkml:trace>
          <inkml:trace contextRef="#ctx0" brushRef="#br0" timeOffset="36146.3806">16474 1416 1224 0,'0'0'27'0,"4"-4"5"0,0 4 2 0,1-12 0 0,-1 4-34 0,0 0 0 0,-4 1 0 0,5-5 0 16,-1 0 91-16,1 8 11 0,-1-4 2 0,-4 8 1 16,4-7-49-16,5-1-11 0,-4 4-1 0,-5 4-1 15,0 0-29-15,0 0-6 0,0 0 0 0,0 0-8 16,8-4 8-16,-8 4-8 0,0 0 0 0,0 0 0 16,5 8 15-16,-5 4-4 0,0-1-1 0,-5 13 0 15,1-13 18-15,0 17 4 0,-1-1 1 0,-4 12 0 16,-4 4 9-16,4 4 2 0,-4 3 0 0,0 5 0 15,0 7-8-15,0-3-2 0,-5 3 0 0,5 5 0 16,0-5-5-16,-5 0-1 0,5 5 0 0,-4-9 0 16,-1 1-9-16,5-1-3 0,0-3 0 0,-5-1 0 0,5-3-8 15,0-4-8-15,0-8 12 0,0 0-12 0,-1-4-12 16,1-4-10-16,4 0-2 0,-4-11 0 16,5-5-189-16,3 1-39 0,-8 7-7 0,13-23-1 15</inkml:trace>
          <inkml:trace contextRef="#ctx0" brushRef="#br0" timeOffset="36714.1556">17079 2012 1177 0,'26'-15'52'0,"-17"11"11"0,-5-4-51 15,5 0-12-15,0 4 0 0,0 0 0 0,4-3 99 0,-4 3 17 16,-1 0 3-16,1 4 1 0,4 0-43 0,-13 0-8 16,0 0-1-16,0 0-1 0,14 0-16 0,-1 4-3 15,4 7-1-15,-12-7 0 0,-5 8-17 0,8 3-3 16,6 1-1-16,-6 7 0 0,1 1 11 0,0 7 3 16,0-8 0-16,-5 13 0 0,-8-5-40 0,4 4 0 15,0 0 0-15,0 4 0 0,4 0 0 0,-4 0 12 16,-9-4-2-16,1 0-1 0,-1-4 6 0,0-3 1 15,0-1 0-15,0-8 0 0,1 1 3 0,3-4 1 16,1-5 0-16,-5-3 0 0,0 0 6 0,9-8 2 16,0 0 0-16,0 0 0 0,0 0-2 0,0 0 0 15,0 0 0-15,0 0 0 0,0-8 4 0,0-8 1 16,0 1 0-16,5 3 0 0,4-3-16 0,-5-1-3 16,-4-7-1-16,4 3 0 0,5-3-3 0,4-1-8 15,0 1 12-15,-4-1-4 0,-4 1-8 0,8-4 0 16,13 3 0-16,-4-3 0 0,-9-4 0 0,9 0 0 0,13 7-12 15,-4-3 12-15,0 0-16 0,4 3 4 0,0-3 0 16,4 4 1 0,5-1-87-16,-4 5-18 0,-10-5-3 0,5 9-969 0</inkml:trace>
          <inkml:trace contextRef="#ctx0" brushRef="#br0" timeOffset="37100.7255">17965 2008 748 0,'-9'-4'67'0,"9"-3"-54"16,9-1-13-16,-9 4 0 0,-4-4 219 0,4 8 41 15,0 0 8-15,4 0 1 0,5 4-162 0,-5 0-33 16,1 4-6-16,4 3-2 0,-1 5-50 0,-3 3-16 16,-14-3 8-16,9 7-8 0,13 1 0 0,-13 3 0 15,-4-7 0-15,4-1 0 0,0 5 0 0,0-5 0 16,4 8 0-16,-4-11 0 0,0 0 14 0,0-1 9 16,13-3 1-16,-4 0 1 0,-5-5 21 0,-4-7 4 15,5 0 1-15,12-4 0 0,1 4 14 0,-1-3 3 16,1-9 1-16,4 0 0 0,0 0-19 0,-5-3-4 0,-3 3-1 15,3-3 0-15,1-1-34 0,-5 0-11 0,-4 1 0 0,-1-5 0 16,1 5 0-16,0-5-9 0,0 5-1 0,-5-5 0 31,0-11-92-31,1 11-18 0,8-3-4 0</inkml:trace>
          <inkml:trace contextRef="#ctx0" brushRef="#br0" timeOffset="37550.3468">18663 2227 806 0,'44'11'36'0,"-44"-11"7"0,0 0-35 0,0 0-8 15,13 0 0-15,0-7 0 0,4 3 207 0,1 0 39 16,-5-4 8-16,9 0 2 0,0 0-139 0,0-3-27 15,4-1-6-15,-4 0 0 0,0 1-50 0,5-5-10 16,-6 0-1-16,1 1-1 0,0 3 1 0,-4-11 0 16,-1 7 0-16,1-3 0 0,0 3-23 0,-5-4 0 15,-5 5 0-15,1-1 0 0,-4-3 0 0,-1-8 0 16,0 3 0-16,-4 5 0 0,0-5 0 0,-8 9 0 16,3-1 0-16,1 0 0 0,-5 5 0 0,5 3 0 15,-5 0 0-15,0 0 0 0,-4 8 26 0,0 0 1 16,0 8 0-16,-5 0 0 0,1-4-7 0,-5 11 0 15,0 1-1-15,0 0 0 0,-5 3 10 0,-3 5 3 0,8-1 0 16,-5 4 0-16,10 1 0 0,-5-1 1 0,4 4 0 16,5 0 0-16,4 0-13 0,1 1-2 0,-10-9-1 0,14 8 0 15,-1 0 38-15,5-3 7 0,0-5 2 0,0 0 0 16,0-3-64-16,5-1-8 0,8 1-4 0,4-1-1 16,1 1 13-16,4-1 0 0,9-3 9 0,8 4-9 15,5-5-9-15,4-3-8 0,5 0-2 0,13-5 0 16,4 1-151-16,-4 0-30 15</inkml:trace>
        </inkml:traceGroup>
        <inkml:traceGroup>
          <inkml:annotationXML>
            <emma:emma xmlns:emma="http://www.w3.org/2003/04/emma" version="1.0">
              <emma:interpretation id="{4036953E-E11F-4A60-80FE-BD9CACAAAB84}" emma:medium="tactile" emma:mode="ink">
                <msink:context xmlns:msink="http://schemas.microsoft.com/ink/2010/main" type="inkWord" rotatedBoundingBox="22539,3282 22657,3275 22659,3294 22540,3301"/>
              </emma:interpretation>
              <emma:one-of disjunction-type="recognition" id="oneOf12">
                <emma:interpretation id="interp16" emma:lang="" emma:confidence="0">
                  <emma:literal>-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~</emma:literal>
                </emma:interpretation>
                <emma:interpretation id="interp19" emma:lang="" emma:confidence="0">
                  <emma:literal>_</emma:literal>
                </emma:interpretation>
                <emma:interpretation id="interp2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9478.4992">20277 2215 2055 0,'-9'-12'91'0,"9"12"19"0,18-8-88 0,-9 8-22 0,-9 0 0 0,0 0 0 16,0 0 85-16,0 0 13 0,0 0 2 0,0 0 1 15,9 0-81-15,-1 0-20 0,1 0 0 0,4 0 0 16,0 4 0-16,-4 0 0 0,4 0 0 0,-4-4-714 16,0 0-145-16</inkml:trace>
        </inkml:traceGroup>
      </inkml:traceGroup>
    </inkml:traceGroup>
    <inkml:traceGroup>
      <inkml:annotationXML>
        <emma:emma xmlns:emma="http://www.w3.org/2003/04/emma" version="1.0">
          <emma:interpretation id="{BD1724F2-EF70-49F1-9500-D9F31650631B}" emma:medium="tactile" emma:mode="ink">
            <msink:context xmlns:msink="http://schemas.microsoft.com/ink/2010/main" type="paragraph" rotatedBoundingBox="1941,6292 4689,6319 4677,7577 1928,7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ADECF4-8AC6-4305-B6E4-521D9A0ABCB8}" emma:medium="tactile" emma:mode="ink">
              <msink:context xmlns:msink="http://schemas.microsoft.com/ink/2010/main" type="line" rotatedBoundingBox="1941,6292 4689,6319 4677,7577 1928,7550"/>
            </emma:interpretation>
          </emma:emma>
        </inkml:annotationXML>
        <inkml:traceGroup>
          <inkml:annotationXML>
            <emma:emma xmlns:emma="http://www.w3.org/2003/04/emma" version="1.0">
              <emma:interpretation id="{FE865FB8-C017-4A56-9B3B-71CB7D3C6744}" emma:medium="tactile" emma:mode="ink">
                <msink:context xmlns:msink="http://schemas.microsoft.com/ink/2010/main" type="inkWord" rotatedBoundingBox="1941,6292 4689,6319 4677,7577 1928,7550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367.4032">-75 5499 518 0,'0'-8'23'0,"0"0"5"0,0 0-28 0,0 0 0 0,0 1 0 0,0-1 0 15,4 0 262-15,0-4 47 0,1 5 10 0,-5 7 1 16,0 0-211-16,0 0-42 0,0 0-9 0,17 3-2 16,-8 5-38-16,-4 8-8 0,3 3-2 0,-8 9 0 15,0 3 4-15,-4 8 1 0,0 8 0 0,-1 7 0 0,-4 9 16 16,1 3 3-16,-1-4 1 0,-4 5 0 0,4-1-7 0,-4-4-2 15,0-3 0-15,8-5 0 0,1-7-15 16,-9 0-9-16,4-8 10 0,0 0-10 0,0-4 0 0,1-8-10 16,3-3 0-16,-8-5 0 15,4-7-148-15,-8-4-30 0,17-8-5 0,0 0-2 16</inkml:trace>
          <inkml:trace contextRef="#ctx0" brushRef="#br0" timeOffset="40813.9752">-264 5943 1652 0,'0'0'36'0,"0"0"8"0,0 0 2 0,0 0 0 0,-4 8-37 0,4-8-9 15,0 0 0-15,0 0 0 0,0 0 40 0,0 0 7 16,13 4 1-16,0-4 0 0,9 0-16 0,4 0-4 16,1-4 0-16,8-4 0 0,0 4-28 0,9-4 8 15,8-3-8-15,-8 3 0 0,0-4 0 0,0 4 0 16,4 1 0-16,5-5 0 15,-9 4-120-15,0 0-28 0,-5 1-4 0,-4-1-2 0</inkml:trace>
          <inkml:trace contextRef="#ctx0" brushRef="#br0" timeOffset="40597.4589">-317 5565 460 0,'-4'-4'41'0,"4"4"-33"16,0-8-8-16,-4 0 0 0,-1 1 158 0,5-1 30 15,-4 0 5-15,4 8 2 0,0 0-99 0,0 0-19 0,0 0-4 0,0 0-1 16,4-8-17-16,5 4-4 0,-9 4-1 0,13-7 0 16,0-1 8-16,5 0 2 0,8 0 0 0,1-4 0 15,3 1-25-15,14-1-5 0,-4 0-1 0,8-3 0 16,5-1 0-16,-5 1 0 0,0-1 0 0,5 0 0 15,-1 1-29-15,-3-1 0 0,-1 4 0 0,0 5 0 16,-4-5-68 0,-5 4-19-16,-3 4-4 0,-6-4-1 0,-3 8-14 15,-5 0-3-15</inkml:trace>
          <inkml:trace contextRef="#ctx0" brushRef="#br0" timeOffset="41575.1521">1645 5226 1267 0,'0'0'56'0,"0"0"12"0,-5 7-55 0,1 1-13 16,-9 0 0-16,4 8 0 0,0 7 141 0,-9 0 26 15,-3 9 5-15,-1 3 0 0,-5 4-79 0,1 8-16 16,-5-5-3-16,1 9-1 0,-6-4-30 0,1 8-7 16,5-1 0-16,-10 1-1 0,5-1-15 0,-4 5-4 15,3-5 0-15,1 1 0 0,5-8-16 0,-1 3 0 16,0 1 0-16,9-8 0 0,-8 0 0 0,12-4-16 15,-4-4 2-15,5 0 0 16,3-4-182-16,1-3-36 0</inkml:trace>
          <inkml:trace contextRef="#ctx0" brushRef="#br0" timeOffset="41337.4993">899 5690 2145 0,'0'0'47'0,"4"-12"9"0,0-7 3 0,1-1 2 0,4 1-49 0,4-1-12 16,0 1 0-16,4-1 0 0,10-7 29 0,-1 3 3 16,0-3 1-16,5 4 0 0,0-1-23 0,-9 5-10 15,4 7 8-15,0 4-8 0,-4 0 0 0,0 5 0 16,-4 10 0-16,-1 5 0 0,-3 4 0 0,-1 11 0 0,0 4-8 0,0 8 8 16,-9 4 0-16,10 0 12 0,-14 8-2 15,4-5 0-15,5 5 3 0,0-4 1 0,4-4 0 16,-4 0 0-16,4 0-14 0,4-8 11 0,-12-4-11 0,8 0 10 15,0-8-10-15,-4 1 0 0,4-9 0 0,-9 1 0 32,5 0-162-32,0-9-25 0</inkml:trace>
          <inkml:trace contextRef="#ctx0" brushRef="#br0" timeOffset="42529.4099">2377 5908 1659 0,'-9'-12'73'0,"5"8"16"0,0 1-71 0,-1-5-18 0,5 0 0 0,-4-4 0 16,4 4 108-16,-5-3 17 0,1 3 4 0,8 0 1 16,-4 8-66-16,0 0-12 0,0 0-4 0,9-4 0 15,0 0-40-15,-9 4-8 0,9-3 0 0,-9 3 0 16,9-4-16-16,-9 4 4 0,13 4 0 0,-13-4 0 31,4 7-40-31,1 1-8 0,-1 4-2 0,0-1-874 0</inkml:trace>
        </inkml:traceGroup>
      </inkml:traceGroup>
    </inkml:traceGroup>
    <inkml:traceGroup>
      <inkml:annotationXML>
        <emma:emma xmlns:emma="http://www.w3.org/2003/04/emma" version="1.0">
          <emma:interpretation id="{31C9CFBE-4219-4D38-8361-F6BFD315689D}" emma:medium="tactile" emma:mode="ink">
            <msink:context xmlns:msink="http://schemas.microsoft.com/ink/2010/main" type="paragraph" rotatedBoundingBox="12050,6878 22490,6104 22597,7549 12157,832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8F1C565-BE4F-4A4E-903C-37D927E75840}" emma:medium="tactile" emma:mode="ink">
              <msink:context xmlns:msink="http://schemas.microsoft.com/ink/2010/main" type="inkBullet" rotatedBoundingBox="12113,7730 13956,7593 13960,7646 12117,7783"/>
            </emma:interpretation>
            <emma:one-of disjunction-type="recognition" id="oneOf14">
              <emma:interpretation id="interp22" emma:lang="" emma:confidence="0">
                <emma:literal>-</emma:literal>
              </emma:interpretation>
            </emma:one-of>
          </emma:emma>
        </inkml:annotationXML>
        <inkml:trace contextRef="#ctx0" brushRef="#br0" timeOffset="48389.5369">9844 6680 673 0,'0'0'29'0,"0"0"7"0,0 0-28 0,0 0-8 15,0 0 0-15,0 0 0 0,0 0 87 0,0 0 16 16,0 0 3-16,9-4 1 0,4-3-24 0,-8 3-5 15,3 0-1-15,1 0 0 0,4-4-33 0,1 4-6 0,7-4-2 0,6 8 0 16,-1 0 10-16,0 0 2 0,1 0 0 0,3 4 0 16,6-4-5-16,-6 0-1 0,1 4 0 0,8-4 0 15,-3 0-8-15,7 0-2 0,-3 4 0 0,8-4 0 16,9-4-16-16,-9 0-4 0,5 0-1 0,4 4 0 16,0 0 9-16,5-4 3 0,-5-3 0 0,0 3 0 15,-9-4-23-15,5 4 0 0,4 0 0 0,0-4 0 16,-5 1 20-16,1-1 0 0,4-4 0 0,-4 4 0 15,-9 0-6-15,-1 5-2 0,-3-5 0 0,-1 8 0 16,-4-4-2-16,1 0-1 0,-10 4 0 0,0-4 0 16,-4 4-9-16,0 0 8 0,-4 0-8 0,-5 0 8 15,0 0-8-15,0 0-9 0,-4 0 9 0,0 0-13 16,-9 0-19-16,0 0-3 0,8 0-1 0,1 0 0 16,-9 0-94-16,9 4-19 0</inkml:trace>
      </inkml:traceGroup>
      <inkml:traceGroup>
        <inkml:annotationXML>
          <emma:emma xmlns:emma="http://www.w3.org/2003/04/emma" version="1.0">
            <emma:interpretation id="{2E84FAC4-4887-425D-A4E7-46E15BD03DA2}" emma:medium="tactile" emma:mode="ink">
              <msink:context xmlns:msink="http://schemas.microsoft.com/ink/2010/main" type="line" rotatedBoundingBox="15000,6660 22490,6104 22597,7549 15108,8104"/>
            </emma:interpretation>
          </emma:emma>
        </inkml:annotationXML>
        <inkml:traceGroup>
          <inkml:annotationXML>
            <emma:emma xmlns:emma="http://www.w3.org/2003/04/emma" version="1.0">
              <emma:interpretation id="{9B4944C1-26AD-437B-9212-C7A07FD54B55}" emma:medium="tactile" emma:mode="ink">
                <msink:context xmlns:msink="http://schemas.microsoft.com/ink/2010/main" type="inkWord" rotatedBoundingBox="15000,6660 17012,6510 17103,7735 15091,788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8976.4529">13433 6045 979 0,'-13'-12'87'0,"9"8"-70"0,-5-8-17 0,0 4 0 16,0 1 54-16,0-1 7 0,-4 0 2 0,5 0 0 0,-1 0 7 0,0 1 2 15,-4-1 0-15,0-4 0 0,4 0-36 0,0 5-6 16,0-1-2-16,-4 0 0 0,4 8-28 0,1-4 0 16,-6 4 0-16,-3 0 0 0,4 4-16 0,0 0-4 15,-1 0 0-15,-3 4 0 0,-1-4 34 0,1 7 6 16,4 5 2-16,-5-1 0 0,1 1-22 0,3 4-18 15,1-1 3-15,0 1 1 0,0 7 22 0,4-4 5 16,0 5 1-16,1-1 0 16,8 0-32-16,0 0-6 0,0 5-2 0,8-5 0 0,1 0 13 0,0-3 2 15,4-1 1-15,0 0 0 0,5 1 10 0,-5-1-8 16,4 5 8-16,-3-5-8 0,-1-4 22 0,0 5 5 16,-4-5 1-16,4 5 0 0,-9-9 20 0,1 5 5 15,-5-1 1-15,0 1 0 0,-9-5 13 0,-4 5 2 16,-5-4 1-16,1 3 0 0,-5-7-23 0,-5-1-5 0,1 5-1 15,-5 0 0-15,5-5-22 0,0 1-11 0,4 0 10 16,0-4-10-16,0-1 0 0,4-7 0 0,1 0 0 16,4 0-10-1,-1 4-17-15,6-8-3 0,-1 0-1 0</inkml:trace>
          <inkml:trace contextRef="#ctx0" brushRef="#br0" timeOffset="49336.1156">13661 6481 633 0,'0'0'56'0,"0"0"-44"0,13-4-12 0,-4 1 0 0,-9 3 209 0,13 0 40 16,1-4 8-16,-1 0 2 0,0-4-215 0,4-4-44 15,-3 4 0-15,3-3-16 0,-4-9 39 0,5 5 7 16,-5-5 2-16,0 8 0 0,0-3 7 0,0-1 1 15,5 1 1-15,-9-5 0 0,0 8-23 0,-1-3-5 16,-3-1-1-16,-5-3 0 0,0 3 33 0,0 4 7 16,-5 1 0-16,1-5 1 0,0 8-36 0,-5 1-7 15,0 3-2-15,-4 4 0 0,4 4-8 0,0-1 0 16,-4 1 9-16,-4 4-9 0,3 0 0 0,-3 11 0 16,-1 1 0-16,1 3-8 0,-1 5 8 0,1-1 0 15,4 0 0-15,4 4 0 0,-4-3 0 0,4-5 0 16,4 4 0-16,1-3 0 0,4-1 0 0,0-3 0 15,4 3 0-15,1-7 0 0,-1-1-11 0,5-3 0 0,0-4 0 16,0 0 0 0,4-4-133-16,4-4-26 0</inkml:trace>
          <inkml:trace contextRef="#ctx0" brushRef="#br0" timeOffset="49566.5538">14109 5998 403 0,'0'0'17'0,"-13"-4"5"16,4 0-22-16,9 4 0 0,0 0 0 0,0 0 0 15,0 0 272-15,0 0 51 0,4-4 9 0,9-4 3 0,5 4-253 0,4-3-50 16,0-1-11-16,9 4-1 0,4-4 12 0,0-4 2 16,9 5 1-16,-1-5 0 0,6-4-9 0,-5 1-2 15,-1-1 0-15,1 8 0 0,-4-3-24 0,-1-1-19 16,-4 0 3-16,0 1 1 15,-8-1-38-15,-5 4-8 0,-5 0-2 0,1 4 0 0</inkml:trace>
          <inkml:trace contextRef="#ctx0" brushRef="#br0" timeOffset="49804.9355">14591 5448 806 0,'0'0'72'0,"0"-8"-58"0,0 4-14 16,0 4 0-16,0 0 258 0,0 0 49 0,0 0 9 0,-8 8 3 16,3 4-198-16,1 7-39 0,-5 9-8 0,0-1-2 15,5 0-24-15,-5 8-4 0,0 0-2 0,5 12 0 16,4 0-22-16,0 4-5 0,0-1-1 0,9 1 0 16,-5 4-14-16,5-1 0 0,-5-3 0 0,5 7 0 31,-5 1-33-31,1-5-10 0,4-7-1 0,-1 4-1 0,-8-4-169 0,5-8-34 15,8 31-6-15,0-27-2 0</inkml:trace>
        </inkml:traceGroup>
        <inkml:traceGroup>
          <inkml:annotationXML>
            <emma:emma xmlns:emma="http://www.w3.org/2003/04/emma" version="1.0">
              <emma:interpretation id="{A5A98607-5DDE-4C9D-A322-2471BAF3480F}" emma:medium="tactile" emma:mode="ink">
                <msink:context xmlns:msink="http://schemas.microsoft.com/ink/2010/main" type="inkWord" rotatedBoundingBox="18365,6752 20898,6564 20980,7669 18447,785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798.2697">16118 5998 1558 0,'0'-8'34'0,"0"0"7"0,0-4 2 0,5 1 1 0,-1-1-35 0,0-4-9 0,1 5 0 0,-1-9 0 16,9 1 61-16,-4-5 11 0,4-3 1 0,0 8 1 0,5-1-48 0,-5-3-10 15,9 7-1-15,-4 1-1 0,-1-5-2 0,1 1-1 16,4 3 0-16,-5 0 0 0,-4 9 6 15,5-1 2-15,-5 4 0 0,5 4 0 0,-1-4 3 0,-4 8 1 16,5 4 0-16,4 3 0 0,-5 1-5 0,5 4-1 16,0 7 0-16,4 4 0 0,-4 8 15 0,0 1 4 15,5-1 0-15,-5 7 0 0,0-3-13 0,-5 0-3 16,1-3 0-16,-1 3 0 0,-4-4-6 0,-4-4-2 16,0-4 0-16,0 4 0 0,-1-3-12 0,1-9-18 15,0 1 4-15,0-5 1 16,-5 1-131-16,5-1-27 0,4-3-5 0,0-8 0 0</inkml:trace>
          <inkml:trace contextRef="#ctx0" brushRef="#br0" timeOffset="51041.0462">17228 5647 1558 0,'22'-16'69'0,"-22"16"15"0,4-11-68 0,1 3-16 0,-5-8 0 0,4 8 0 16,-4 8 108-16,0 0 17 0,-13-7 4 0,9 7 1 15,4 0-90-15,-5 7-17 0,-12-3-4 0,-1 8-1 16,-8 4 4-16,4 7 1 0,-4 4 0 0,-1 8 0 16,-8-3 9-16,4 3 3 0,1 4 0 0,-5 0 0 15,4 0-13-15,0 0-2 0,-4 3-1 0,0 1 0 16,9 0 11-16,-9-4 2 0,4-4 1 0,0 4 0 16,0 0-41-16,1-4-9 0,3 1-2 0,1-5 0 15,4 0-108-15,0-4-21 0,5 1-5 16,-1-5-768-16</inkml:trace>
          <inkml:trace contextRef="#ctx0" brushRef="#br0" timeOffset="51333.0055">17531 6314 1825 0,'0'0'80'0,"0"0"18"0,0 0-78 0,0 0-20 15,9 0 0-15,-9 0 0 0,0 0 64 0,4 7 10 0,5 1 2 0,-5 4 0 16,-4 4-7-16,-4-5-1 0,4 5 0 16,0 3 0-16,0 5-12 0,-5-5-4 0,1 1 0 0,4-1 0 15,0 1-32-15,0 3-6 0,-4-3-2 0,4-1 0 16,4-3-12-16,0-1 0 0,-4-3 0 0,0 4 0 15,0-5 0-15,5 1-16 0,-5-4 3 0,0 4 1 32,0-12-180-32,0 0-36 0</inkml:trace>
          <inkml:trace contextRef="#ctx0" brushRef="#br0" timeOffset="51806.9416">18123 6282 1796 0,'0'0'40'0,"0"0"8"0,0 0 1 0,0 0 1 0,0 0-40 0,18 0-10 0,-1-7 0 0,5 3 0 16,-4 0 28-16,4-4 3 0,4 4 1 0,9-8 0 15,0 5-23-15,-4-5-9 0,4 4 8 0,4 0-8 16,5 1-120-16,-4-1-28 0,26-8-7 15,-5-7-545-15</inkml:trace>
          <inkml:trace contextRef="#ctx0" brushRef="#br0" timeOffset="51618.8307">18123 6013 1825 0,'22'-4'80'0,"-22"4"18"0,4-7-78 0,5-1-20 15,0 4 0-15,9 0 0 0,-1-4 39 0,5 4 4 16,-4-3 1-16,4 3 0 0,8-4-4 0,1 4 0 15,-5 0 0-15,5-4 0 0,-5 4-25 0,5-3-6 16,0 3-1-16,-5-4 0 0,-8 4-8 0,4 0 8 16,8-4-8-16,-8 8 8 0,-9 0-23 0,0 0-5 15,5 0 0-15,-5 0-1 16,0 4-150-16,-13-4-29 0</inkml:trace>
        </inkml:traceGroup>
        <inkml:traceGroup>
          <inkml:annotationXML>
            <emma:emma xmlns:emma="http://www.w3.org/2003/04/emma" version="1.0">
              <emma:interpretation id="{2B61A076-5098-496F-A19D-9D8F90EB50A5}" emma:medium="tactile" emma:mode="ink">
                <msink:context xmlns:msink="http://schemas.microsoft.com/ink/2010/main" type="inkWord" rotatedBoundingBox="21858,6415 22509,6367 22592,7487 21941,7536"/>
              </emma:interpretation>
              <emma:one-of disjunction-type="recognition" id="oneOf17"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'</emma:literal>
                </emma:interpretation>
                <emma:interpretation id="interp28" emma:lang="" emma:confidence="0">
                  <emma:literal>l</emma:literal>
                </emma:interpretation>
                <emma:interpretation id="interp2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2119.766">19593 5417 1612 0,'0'0'144'0,"0"0"-116"0,0 0-28 16,4-8 0-16,-4-4 32 0,0 8 0 0,0-3 0 0,0 7 0 15,0 0 25-15,0 0 6 0,0 0 1 0,13-8 0 16,1 0-24-16,3 0-4 0,5 0 0 0,4 4-1 15,1-3-3-15,3 3 0 0,10-4 0 0,-1 4 0 16,5 0-32-16,0-4 0 0,4 4 0 0,-4 1 0 16,0-1 0-16,-4 0 10 0,-5-4-2 0,-5 4 0 31,-3 4-64-31,-5-4-12 0,-5 4-4 0,1 0-841 0</inkml:trace>
          <inkml:trace contextRef="#ctx0" brushRef="#br0" timeOffset="52463.5634">19821 5526 1209 0,'0'0'108'0,"0"0"-87"16,0 0-21-16,0 0 0 0,0 0 100 0,0 0 15 15,0 0 3-15,9 12 1 0,-5 3-34 0,1 5-6 16,-1-1-2-16,0 5 0 0,-4 3-9 0,5 4-1 15,-5 4-1-15,0 4 0 0,0 0-16 0,-5 4-3 16,1 0-1-16,0 0 0 0,-1 0 1 0,1-4 0 16,-1-4 0-16,1 0 0 0,0-8-22 0,-1 1-4 15,5 3-1-15,-4-4 0 0,-1-4-6 0,5 1-2 16,-4-1 0-16,4 1 0 0,-4-5-12 0,4 1 0 16,0-5 0-16,0 5 0 0,0-5 0 0,0 1 0 15,0-8 0-15,0 3 0 0,0 1 0 0,0-4 0 16,0-8 0-16,0 0 0 0,0 0 0 0,0 0-16 0,-9 8 3 0,9-8 1 31,0 0-42-31,-4 8-8 0,-5-5-2 0,-4-3 0 16,4 4-92-16,-4-4-20 0,-1 4-3 0,1-4-1 0</inkml:trace>
        </inkml:traceGroup>
      </inkml:traceGroup>
    </inkml:traceGroup>
    <inkml:traceGroup>
      <inkml:annotationXML>
        <emma:emma xmlns:emma="http://www.w3.org/2003/04/emma" version="1.0">
          <emma:interpretation id="{19E4E97D-7821-4CC5-B3C8-12B8EE4F9D56}" emma:medium="tactile" emma:mode="ink">
            <msink:context xmlns:msink="http://schemas.microsoft.com/ink/2010/main" type="paragraph" rotatedBoundingBox="2217,6729 8032,7566 7831,8963 2016,8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984456-2C3B-461A-B6CC-D4EE43309F1A}" emma:medium="tactile" emma:mode="ink">
              <msink:context xmlns:msink="http://schemas.microsoft.com/ink/2010/main" type="inkBullet" rotatedBoundingBox="2116,7427 2517,7484 2496,7628 2096,7571"/>
            </emma:interpretation>
            <emma:one-of disjunction-type="recognition" id="oneOf18">
              <emma:interpretation id="interp30" emma:lang="" emma:confidence="0">
                <emma:literal>-</emma:literal>
              </emma:interpretation>
            </emma:one-of>
          </emma:emma>
        </inkml:annotationXML>
        <inkml:trace contextRef="#ctx0" brushRef="#br0" timeOffset="41044.9803">-97 6427 1378 0,'-13'11'30'0,"4"-3"6"0,-9 4 2 0,5-4 2 0,4 0-32 0,1-1-8 0,-1-3 0 0,9-4 0 16,0 0 49-16,0 0 9 0,0 0 2 0,0 0 0 15,0 0-39-15,0 0-7 0,0 0-2 0,0 0 0 16,0 0 8-16,13-8 0 0,9 5 1 0,9-5 0 16,-5 0 7-16,5 0 0 0,4 4 1 0,4 4 0 15,5-8-21-15,-4-3-8 0,3 3 0 0,1-4-536 16,9 4-111-16</inkml:trace>
      </inkml:traceGroup>
      <inkml:traceGroup>
        <inkml:annotationXML>
          <emma:emma xmlns:emma="http://www.w3.org/2003/04/emma" version="1.0">
            <emma:interpretation id="{971E1148-A8A1-443F-8258-6B4138E1DF20}" emma:medium="tactile" emma:mode="ink">
              <msink:context xmlns:msink="http://schemas.microsoft.com/ink/2010/main" type="line" rotatedBoundingBox="6570,7356 8032,7566 7831,8963 6369,8752"/>
            </emma:interpretation>
          </emma:emma>
        </inkml:annotationXML>
        <inkml:traceGroup>
          <inkml:annotationXML>
            <emma:emma xmlns:emma="http://www.w3.org/2003/04/emma" version="1.0">
              <emma:interpretation id="{EDDC905C-2DBF-4D9A-B486-75727E45A7BD}" emma:medium="tactile" emma:mode="ink">
                <msink:context xmlns:msink="http://schemas.microsoft.com/ink/2010/main" type="inkWord" rotatedBoundingBox="6570,7356 8032,7566 7831,8963 6369,8752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46066.4416">5128 6446 831 0,'0'0'36'0,"0"-4"9"0,0-3-36 0,4-5-9 0,-4 4 0 0,5 0 0 15,-5 0 84-15,0 8 14 0,0 0 3 0,0 0 1 16,-5-7-19-16,5 7-4 0,-8 0-1 0,8 0 0 15,-9-4-21-15,0 8-4 0,0 3-1 0,1 5 0 16,-6 0-6-16,6 3-2 0,-6 5 0 0,1-1 0 16,0 1 0-16,-4 7 0 0,-1 4 0 0,0 5 0 15,-3 3 5-15,-1 7 1 0,-5 1 0 0,-3 4 0 16,-1 7-3-16,0 1-1 0,-8-1 0 0,-1-3 0 16,-4 3-2-16,9-7-1 0,-4 0 0 0,4-4 0 15,-9-4-34-15,9-4-9 0,8 0 0 0,1-8 0 16,-5 0 0-16,9 0-18 0,9-7 3 0,4-5 1 15,5-3-82-15,4-5-16 0,-9-3-3 0,18 4-852 16</inkml:trace>
          <inkml:trace contextRef="#ctx0" brushRef="#br0" timeOffset="46512.3802">5584 7293 1317 0,'-8'-4'58'0,"8"4"13"0,0 0-57 0,0 0-14 0,-5-8 0 0,1 4 0 15,4 4 111-15,-5-8 19 0,1 4 4 0,0-4 1 16,-1 5-31-16,-4-1-5 0,5 0-2 0,4 4 0 16,0 0-32-16,0 0-6 0,0-8-2 0,0 8 0 15,0 0-18-15,0 0-4 0,0 0-1 0,0 0 0 16,0 0-20-16,0 0-4 0,0 0-1 0,0 0 0 16,0 0-1-16,0 16 0 0,4-1 0 0,1 1 0 15,-1 3 5-15,1 5 1 0,-1 3 0 0,0 4 0 16,-4 0 5-16,0 4 1 0,0 1 0 0,5 3 0 15,-5 0 1-15,4 0 1 0,-4 0 0 0,0 0 0 0,0-4-4 0,0-8-1 16,-4 0 0-16,4 0 0 0,0-3-6 0,-5-5-2 16,5-3 0-16,-4-4 0 0,4-5-9 0,0-7 0 15,0 0-12-15,0 0 12 16,0 0-128-16,0 0-19 0,0 0-3 0,0 0-1 16,0-7-60-16,0-9-12 0</inkml:trace>
          <inkml:trace contextRef="#ctx0" brushRef="#br0" timeOffset="45722.5286">4233 6747 1299 0,'0'0'57'0,"4"-12"13"0,1 4-56 0,-5-4-14 0,-5 5 0 0,5-1 0 15,14 0 68-15,-10 0 12 16,-4-4 1-16,9 5 1 0,-1-1-59 0,6 0-12 0,-6-4-3 0,-3 1 0 16,4-1 5-16,8 0 1 0,1 1 0 0,-1-1 0 15,-17 4 2-15,9-4 1 0,9 1 0 0,-5 3 0 16,0 4 5-16,0 0 1 0,-9 4 0 0,10 0 0 15,8 0-3-15,-9 0 0 0,-13 0 0 0,0 0 0 16,22 12-1-16,-5-4-1 0,-17 3 0 0,9 5 0 16,4-1 2-16,5 5 0 0,-1 3 0 0,-4 1 0 15,5 3 3-15,4 0 1 0,0 1 0 0,4 3 0 16,-4 4 9-16,4 4 3 0,1-4 0 0,-5 4 0 16,4-4-8-16,-4 4-2 0,0-8 0 0,0 4 0 15,0-3-14-15,-5-1-4 0,1-8 0 0,-5 1 0 16,5-1-8-16,-10-3 0 0,5-9 9 0,-4 5-9 15,0-1 0-15,0 1 0 0,0-4 0 0,-5-1 0 16,5 5-28-16,-5-4-4 0,0-1-1 0,5 1 0 16,-9 0-126-16,5 0-25 0,-5-12-4 0,0 0-622 15</inkml:trace>
        </inkml:traceGroup>
      </inkml:traceGroup>
    </inkml:traceGroup>
    <inkml:traceGroup>
      <inkml:annotationXML>
        <emma:emma xmlns:emma="http://www.w3.org/2003/04/emma" version="1.0">
          <emma:interpretation id="{3960C97F-00F6-4A67-95CF-A057B32874BD}" emma:medium="tactile" emma:mode="ink">
            <msink:context xmlns:msink="http://schemas.microsoft.com/ink/2010/main" type="paragraph" rotatedBoundingBox="5137,10123 29401,8494 29527,10359 5262,119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9BFBE4-4650-4067-ADC6-F1DE449193D5}" emma:medium="tactile" emma:mode="ink">
              <msink:context xmlns:msink="http://schemas.microsoft.com/ink/2010/main" type="line" rotatedBoundingBox="5137,10123 29401,8494 29527,10359 5262,11988"/>
            </emma:interpretation>
          </emma:emma>
        </inkml:annotationXML>
        <inkml:traceGroup>
          <inkml:annotationXML>
            <emma:emma xmlns:emma="http://www.w3.org/2003/04/emma" version="1.0">
              <emma:interpretation id="{B336F954-1C8D-4167-AF98-532BDACD9AC6}" emma:medium="tactile" emma:mode="ink">
                <msink:context xmlns:msink="http://schemas.microsoft.com/ink/2010/main" type="inkWord" rotatedBoundingBox="5165,10539 6476,10451 6565,11774 5253,11862"/>
              </emma:interpretation>
            </emma:emma>
          </inkml:annotationXML>
          <inkml:trace contextRef="#ctx0" brushRef="#br0" timeOffset="54014.23">2912 9695 1515 0,'-4'-20'67'0,"4"20"14"0,0-7-65 0,0-1-16 15,0-4 0-15,0 4 0 0,4-3 54 0,-4 3 7 16,0-4 2-16,9 4 0 0,-4-3-15 0,3-5-2 16,1 4-1-16,4 1 0 0,0-5-25 0,1 4-6 0,-6-3-1 0,10 3 0 15,0 0-13-15,-1 1 0 16,-4 3 0-16,5-4 0 0,-5 4 22 0,4 4-2 16,1 4 0-16,-5-4 0 0,-4 8-10 0,4 0-2 15,9 8-8-15,-9 0 12 0,-4 7 0 0,9 1 0 0,3 3 0 0,10 4 0 16,0 5-12-16,-5-1 11 15,1 4-11-15,-1 4 10 0,5-4 1 0,-9 0 0 16,-1 0 0-16,1 0 0 0,9 0 20 0,-9-4 4 0,-4 1 1 16,-5-1 0-16,0 0-4 0,0-4 0 0,9 5 0 0,-4-5 0 15,-14 0-16-15,9 0-4 0,5 1-1 0,-1-5 0 16,-12 4-11-16,3-3 0 0,6-5-12 0,3 1-708 16,5-5-142-16</inkml:trace>
          <inkml:trace contextRef="#ctx0" brushRef="#br0" timeOffset="54326.7237">3641 9574 864 0,'13'-8'38'0,"-13"8"8"0,13-4-37 0,-13 4-9 15,-9-11 0-15,9 3 0 0,0 8 166 0,0 0 31 16,-4-8 7-16,4-4 0 0,9 8-103 0,-9 4-21 16,0-7-4-16,0 7 0 0,0 0-21 0,0 0-4 15,0 0-1-15,0 0 0 0,0 0-11 0,-5 7-3 16,5 9 0-16,-4 3 0 0,-9 9 2 0,0 11 0 16,4 0 0-16,-9 11 0 0,1 5 5 0,-10 0 1 15,-8-1 0-15,9 1 0 0,4 7-16 0,-4-3-2 16,-9-5-1-16,-1 5 0 0,15-5-17 0,-6-3-8 15,-3 4 0-15,3-9 8 16,5 1-94-16,5-4-19 0,8-4-4 0,0-4-927 0</inkml:trace>
          <inkml:trace contextRef="#ctx0" brushRef="#br0" timeOffset="54699.7216">4211 10093 979 0,'13'-4'87'0,"-8"0"-70"15,-1 0-17-15,-4 4 0 0,0-8 160 0,0 0 28 16,13 4 5-16,-13 4 2 0,-4-7-70 0,4 7-13 16,0 0-4-16,0 0 0 0,0 0-22 0,0 0-5 15,0 0-1-15,0 0 0 0,9 3-27 0,-9 13-5 16,-5 4-2-16,5-1 0 0,5 12-22 0,-5 0-4 16,-5 1 0-16,-4 7-1 0,5 4-8 0,0-1-2 15,4 1 0-15,-5 0 0 0,-8-8-9 0,9 0 0 16,8 1 9-16,-4-5-9 0,-9 0 0 0,9-4-15 15,5 1 3-15,-1-9 0 16,5 1-201-16,-5-5-40 0</inkml:trace>
        </inkml:traceGroup>
        <inkml:traceGroup>
          <inkml:annotationXML>
            <emma:emma xmlns:emma="http://www.w3.org/2003/04/emma" version="1.0">
              <emma:interpretation id="{4C172FB8-E3FD-4B9B-95D3-CD43E14C1F92}" emma:medium="tactile" emma:mode="ink">
                <msink:context xmlns:msink="http://schemas.microsoft.com/ink/2010/main" type="inkWord" rotatedBoundingBox="7181,9985 9470,9832 9595,11697 7306,1185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6996.2557">4983 9718 345 0,'0'0'31'0,"0"-8"-31"0,0 1 0 0,-4-5 0 16,4 0 164-16,-5 1 28 0,1 3 4 0,0-4 2 16,-1-4-76-16,5 5-15 0,-4-1-3 0,4 4-1 15,0-3-27-15,0 7-4 0,0 4-2 0,0 0 0 16,0 0-27-16,0 0-6 0,9-4-1 0,-9 4 0 15,0 0 20-15,13 0 3 0,-4 0 1 0,4 4 0 16,-4 3-22-16,-1 5-4 0,1 0-1 0,4 0 0 16,0 3-3-16,-4 9-1 0,4-1 0 0,5 8 0 15,-5 0-16-15,0 4-3 0,0 0-1 0,-4 4 0 16,4 0-9-16,-4 4 0 0,0-4 0 0,-5 4 0 16,5 0 0-16,-5 0 13 0,-4-8-3 0,5 4-1 15,-5-12 3-15,0-3 1 0,9 3 0 0,-5-7 0 0,-4-1-13 16,4 1 0-16,1-9 8 0,4 1-8 0,-9-12 28 15,0 0 2-15,0 0 1 0,8 8 0 0,1 0-23 16,-9-8-8-16,0 0 0 0,0 0 9 0,18-4-1 0,-10-4 0 16,1 4 0-16,0 0 0 0,0-8-8 0,0 5 8 15,-5-1-8-15,5 0 8 0,-1 0 10 0,1-7 2 16,0-5 0-16,0 1 0 0,0-9 6 0,-1-3 2 16,5 0 0-16,-8-4 0 0,8-4-2 0,0-8 0 15,0 0 0-15,5-3 0 0,-1-9-13 0,-3 4-2 16,3-7-1-16,-4 4 0 0,0-5-10 0,1 5 0 15,-1 3 0-15,4 4 0 0,-3 1-10 0,-6 11-7 16,5 0-2-16,-4 4 0 16,4 3-5-16,-4 5-2 0,0 8 0 0,4-1 0 15,-4 1-63-15,0 11-13 0,4 4-2 0,-4 4-1 16,4 4-132-16,-4 8-27 0,4 19-4 0,-9 0-2 0</inkml:trace>
          <inkml:trace contextRef="#ctx0" brushRef="#br0" timeOffset="57915.9357">6115 9632 748 0,'5'-7'67'0,"-5"-9"-54"15,4 4-13-15,0-3 0 0,1-1 110 0,3 1 19 16,1-1 4-16,0 0 1 0,-5-3-18 0,5 3-4 16,4-3-1-16,-4-1 0 0,4 5-26 0,0-5-5 15,1 8 0-15,-6-3-1 0,6 3-32 0,-1 4-7 16,-5-3 0-16,1 3-1 0,4 4-39 0,1-4 0 16,-1 4 0-16,0 0 0 0,-4 4 0 0,4 0 0 15,0 4 0-15,0 0 0 0,0 4 0 0,0 4 0 16,5-1 0-16,0 9 0 0,-1 3 12 0,5 5-3 0,-13-1 0 15,8 8 0-15,-3 4 30 0,3 0 5 0,1 8 2 16,-5 0 0-16,4-1-11 0,-3 1-3 0,-1 0 0 0,0-4 0 16,0 0 8-16,0-4 2 0,0-4 0 0,0 0 0 15,-4-4-32-15,0-4-10 0,0 1 0 0,0-5 0 16,-5-3 0-16,0-5 0 0,1-3 0 0,4-4 0 16,-5 3-46-16,-4-11-13 15,9 8-2-15,-1-8-1 0,1 0-134 0,4-8-26 16,-8 4-6-16</inkml:trace>
          <inkml:trace contextRef="#ctx0" brushRef="#br0" timeOffset="63637.6819">6133 8868 345 0,'0'0'15'0,"0"0"4"0,0 0-19 0,0 0 0 15,0 0 0-15,0 0 0 0,0 0 172 0,0 0 32 0,0 0 5 0,0-4 2 16,-5-4-108-16,5 8-22 0,0 0-4 0,0-7-1 15,0 7-3-15,0 0-1 0,0 0 0 0,0-8 0 16,5 0-19-16,-5 8-4 0,0 0-1 0,4-4 0 16,5 0-13-16,0 0-3 0,4 4-1 0,0 0 0 15,0 0 0-15,9 4 0 0,4-4 0 0,5 0 0 16,4 0-7-16,9-4-2 0,4 4 0 0,1-8 0 16,-1 5-8-16,0-5-2 0,5 4 0 0,-5 0 0 15,5-4-4-15,-9 4 0 0,-1-4-8 0,1 8 12 16,-4-3-4-16,-5 3 0 0,0-4-8 0,-4 4 12 15,-9 0 4-15,0 0 0 0,4 4 0 0,-9-4 0 16,1 0 8-16,-5 3 1 0,5-3 1 0,-10 0 0 0,1 0-14 16,0 0-4-16,0 4 0 0,-5-4 0 0,1 4-8 0,-5-4 0 15,0 0-12-15,0 0 12 0,0 0-8 0,0 0 8 16,0 0 0-16,0 0 0 0,0 0 21 0,0 0 9 16,0 0 2-16,0 0 0 0,0 0-32 0,0 0 8 15,-14 0-8-15,6 0 0 0,-6 0 0 0,1 0 0 16,-4 0 8-16,4 0-8 0,-5 4 0 0,5 0-15 15,-9-4 3-15,9 4 1 0,-5-4 11 0,1 0 0 16,-5 4 0-16,4 0 0 0,-4-4 0 0,5 4 14 16,-1 0-2-16,-4-4 0 0,5 3-23 0,-1 1-5 15,1 0 0-15,-5-4-1 0,4 4 17 0,-4 0-12 16,0-4 12-16,5 0-10 0,-5 0 0 0,0 0 0 16,4 0 0-16,-4 0 0 0,9 0 10 0,0-4 9 15,0 4-1-15,0-4-8 0,-1 4 0 0,1 0 0 0,0 0-12 16,4 0 3-16,-4 0 9 0,0 0 11 0,4 0-3 15,1 0 0-15,-6 4-8 0,6-4 0 0,-6 4 0 0,10-4 0 16,-5 4 0-16,9-4 0 0,-9 0 0 0,9 0 0 16,0 0 0-16,-8 0 0 0,8 0 0 0,0 0 0 15,0 0 0-15,0 0 0 0,0 0 0 0,0 0 0 16,0 0-27-16,4 12-4 16,5-5-1-16,4 1-658 0,5 0-132 0</inkml:trace>
          <inkml:trace contextRef="#ctx0" brushRef="#br0" timeOffset="58230.1243">6927 9313 979 0,'0'0'87'0,"0"0"-70"16,0 0-17-16,-5-4 0 0,1-4 140 0,0 0 25 16,4 0 5-16,0 8 1 0,0 0-54 0,0 0-10 15,0 0-3-15,0 0 0 0,0 0-41 0,-9 0-9 16,9 0-2-16,-9 8 0 0,-4-4-18 0,4 8-4 16,-4-1-1-16,0 1 0 0,0 8 5 0,0-1 1 15,-5 1 0-15,-4 7 0 0,0 8 4 0,0-4 1 0,-4 8 0 16,-1 0 0-16,-3 4-19 0,-1 0-3 0,5 0-1 15,-5 4 0-15,0-1 2 0,-4 1 0 0,5 0 0 16,-1 0 0-16,0 0-19 0,5-4 0 0,-1 3-13 0,6-3 5 31,-1 0-129-31,0-4-26 0,8-4-5 0</inkml:trace>
          <inkml:trace contextRef="#ctx0" brushRef="#br0" timeOffset="59189.6422">7273 9890 576 0,'0'0'25'0,"0"0"6"0,0 0-31 0,0 0 0 0,0 0 0 0,0 0 0 16,0 0 197-16,0 0 34 0,0 0 6 0,0 0 2 15,0 0-112-15,0 0-23 0,-8 0-4 0,8 0 0 16,0 0-22-16,0 0-4 0,0 0-1 0,0 0 0 15,0 0-14-15,0 0-3 0,0 0-1 0,0 0 0 0,0 11 7 0,4 5 2 16,0 4 0-16,1 7 0 16,-1 4-22-16,-4 4-4 0,0 4-1 0,0 4 0 15,0 0 3-15,-4 0 0 0,-1 4 0 0,1-1 0 16,4 1-10-16,-4-4-2 0,-1-4 0 0,1-4 0 0,-1 0-4 16,1-7 0-16,0-5-1 0,-5 0 0 0,-4-3-23 0,4-4 0 15,9-5 0-15,-4-3 0 0,4-8-13 0,0 0-7 16,0 0-2-16,0 0 0 15,0 0-134-15,0 0-26 0,-5-12-6 0,10 1-896 0</inkml:trace>
        </inkml:traceGroup>
        <inkml:traceGroup>
          <inkml:annotationXML>
            <emma:emma xmlns:emma="http://www.w3.org/2003/04/emma" version="1.0">
              <emma:interpretation id="{F3094E40-81E8-428B-A2E7-EF78D6DD5CFE}" emma:medium="tactile" emma:mode="ink">
                <msink:context xmlns:msink="http://schemas.microsoft.com/ink/2010/main" type="inkWord" rotatedBoundingBox="13172,10740 14063,10680 14065,10713 13175,10772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0285.988">10902 9671 1695 0,'0'0'37'0,"0"0"8"0,0-7 2 0,0 7 1 0,0 0-39 0,8-4-9 0,1 0 0 0,4 0 0 16,1 4 70-16,7 0 12 0,1 4 2 0,9 0 1 0,9-4-34 0,-1 0-7 15,9 0-2-15,9-4 0 16,-4 4-13-16,4 0-2 0,0-4-1 0,-4 4 0 16,-1-4-18-16,-3 0-8 0,-1 0 0 0,0-4 8 15,-8 5-41-15,4-5-9 0,4 4-2 0,-9-4-915 16</inkml:trace>
        </inkml:traceGroup>
        <inkml:traceGroup>
          <inkml:annotationXML>
            <emma:emma xmlns:emma="http://www.w3.org/2003/04/emma" version="1.0">
              <emma:interpretation id="{C6CBE238-D5FD-4118-B0CC-B50595332E14}" emma:medium="tactile" emma:mode="ink">
                <msink:context xmlns:msink="http://schemas.microsoft.com/ink/2010/main" type="inkWord" rotatedBoundingBox="15348,9762 17242,9635 17311,10669 15417,10796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1488.8926">14363 9044 2008 0,'0'0'44'0,"0"0"10"0,0 0 2 0,0 0 0 0,0 0-45 0,0 0-11 15,0 0 0-15,0 0 0 0,13 3 44 0,1 1 8 16,7-8 0-16,10 1 1 0,4 3-26 0,0-8-6 15,5 0-1-15,8 0 0 0,-4-4-5 0,4 1-2 16,-4 3 0-16,0 0 0 0,-9 0-13 0,-4-3-15 16,4 3 3-16,-4 0 1 15,-9 0-63-15,4 4-13 0,-9-3-2 0,1-1-834 16</inkml:trace>
          <inkml:trace contextRef="#ctx0" brushRef="#br0" timeOffset="61741.8892">14692 8568 2026 0,'0'0'44'0,"0"0"10"0,0 0 2 0,0 0 1 0,-4 8-45 0,-1-1-12 0,1 1 0 0,4 12 0 16,-4-1 74-16,-1 5 13 0,1 3 2 0,4 8 1 15,0 0-20-15,0 8-4 0,-4 0-1 0,-1 4 0 16,5 3-32-16,-4 1-6 0,-5 4-2 0,5-5 0 15,-1 1-11-15,1 0-2 0,-1-4-1 0,-3-1 0 16,3-3-11-16,-3 0 0 0,-1-4 0 0,4-4-11 16,1 0-77-1,0-3-16-15,-5-1-4 0,0-4 0 0,-4 0-125 0,0-7-26 16</inkml:trace>
          <inkml:trace contextRef="#ctx0" brushRef="#br0" timeOffset="60961.5172">13543 9036 403 0,'-5'-16'17'0,"1"8"5"0,0 1-22 0,-1-5 0 16,-4 0 0-16,5 4 0 0,-5 1 234 0,1-1 42 15,3-4 9-15,-4 12 2 0,1-4-191 0,-6 0-39 16,6 4-7-16,-5 0-2 0,-5 4-40 0,5 0-8 16,-5 4 0-16,1 4 0 0,-5-5 16 0,4 9 7 15,-4 0 1-15,5 3 0 0,-1-3 18 0,5 3 4 16,0 1 1-16,-5-1 0 0,5 1 0 0,0-1 0 16,4 1 0-16,0-1 0 0,1 1-47 0,8-5 0 15,0 5-12-15,4-5 2 0,0 5 10 0,10-1 11 16,-6 1-3-16,6 3 0 0,-6 1-8 0,1-5 0 15,4 1 0-15,0 3 0 0,1 0 0 0,-1 1 0 16,-4-1 0-16,4-3 0 0,-9-5 0 0,5 1 0 16,-5 0 0-16,-4-5 0 0,0 1 34 0,-4-4 2 0,4 0 0 15,-5 3 0-15,1-3-2 0,0 0 0 0,-5 0 0 0,5-1 0 16,-10 1-25-16,1 0-9 0,4-4 0 16,1 4 9-1,-6 0-43-15,1-5-9 0,0 5-1 0,-4-8-1 16,-1 4-121-16,-4 0-24 0,5-4-5 0</inkml:trace>
          <inkml:trace contextRef="#ctx0" brushRef="#br0" timeOffset="61270.9867">13973 9363 1036 0,'0'0'92'15,"0"0"-73"-15,9-4-19 0,4 1 0 0,0-1 80 0,4 0 12 16,-8-4 2-16,4 4 1 0,1 0-14 0,-1-4-2 16,0 1-1-16,0-1 0 0,0 0-23 0,-4-4-5 15,-5 4-1-15,5-3 0 0,-5-1 3 0,1 0 1 16,-5 1 0-16,4-1 0 0,-4 0 8 0,-4-3 2 16,-1 7 0-16,1-4 0 0,0 0-34 0,-1 1-6 15,-8 7-2-15,4-4 0 0,-4 4-9 0,0 4-3 16,-9 0 0-16,5 0 0 0,-1 8-9 0,0 0 0 15,-3 7 0-15,3 1 8 0,-8 0-8 0,4 7 8 16,0 0-8-16,0 1 8 0,0-1-8 0,0 4 0 16,9-3 0-16,4 3 0 0,-4-7 0 0,8 3 0 15,5-3 9-15,5-1-9 0,-1-3 0 0,1-1 0 0,3 1 0 16,6-1 0 0,-1-7-20-16,4 4-8 0,-4-8-1 0,5 0-663 0,-5-4-132 15</inkml:trace>
        </inkml:traceGroup>
        <inkml:traceGroup>
          <inkml:annotationXML>
            <emma:emma xmlns:emma="http://www.w3.org/2003/04/emma" version="1.0">
              <emma:interpretation id="{5EB2CBED-C6DA-4B13-9B1B-A406BD306E83}" emma:medium="tactile" emma:mode="ink">
                <msink:context xmlns:msink="http://schemas.microsoft.com/ink/2010/main" type="inkWord" rotatedBoundingBox="18684,9720 19823,9644 19900,10788 18761,1086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5017.0006">16425 8817 345 0,'0'0'31'0,"0"0"-31"0,5-4 0 0,-1-3 0 16,0 3 165-16,5-4 27 0,0-4 6 0,4 4 1 15,0-3-107-15,0 3-20 0,5-4-5 0,0 1-1 16,-5-1 6-16,4 0 2 0,-4 0 0 0,1 5 0 16,-1-5-40-16,0 4-8 0,-4 0-2 0,4 1 0 15,-4-1 20-15,-1 0 3 0,-8 8 1 0,5-8 0 16,-5 8-19-16,9-4-3 0,-9 4-1 0,8-8 0 0,-8 8 5 16,13 0 1-16,-13 0 0 0,0 0 0 0,9 0-31 0,4 0 0 15,1 4 0-15,3 0 0 0,-4 4 16 0,9 0 1 16,0 0 0-16,0 7 0 0,0 5 10 0,4-1 1 15,1 1 1-15,-1 15 0 0,0 0-5 0,1 12 0 16,-5 0-1-16,4 3 0 0,-4 1-11 0,0 0-1 16,-5-1-1-16,-4-3 0 0,1 0-2 0,-1-4 0 15,9-4 0-15,-9-4 0 0,-4-4-8 0,13-4 0 16,4 1 0-16,0-9 0 16,-17-3-36-16,4-4-10 0,5-5-2 0,4-3-942 0</inkml:trace>
          <inkml:trace contextRef="#ctx0" brushRef="#br0" timeOffset="65289.7902">17500 8579 1555 0,'-26'-7'138'0,"26"7"-110"0,0 0-28 0,0 0 0 16,-9-8 58-16,9 8 6 0,0 0 2 0,0 0 0 15,0 0 8-15,-13 12 2 0,-5-1 0 0,1 5 0 16,8 7-12-16,-9 1-3 0,-12 7 0 0,-1 4 0 16,5 8-5-16,-9 0 0 0,0 0-1 0,-9 7 0 0,-5 1-18 0,5 0-3 15,5-1-1-15,-5 1 0 0,0-8-1 0,0 4 0 16,1-8 0-16,3 0 0 0,5-4-41 0,-5 0-9 16,5-4-2-16,5 0 0 15,3-3-70-15,5-5-14 0,0 4-4 0,5-7-611 16,-1-4-122-16</inkml:trace>
          <inkml:trace contextRef="#ctx0" brushRef="#br0" timeOffset="65614.7447">17601 9289 1929 0,'0'0'85'0,"0"0"19"0,-9-8-84 0,9 8-20 0,0 0 0 0,0 0 0 16,0 0 79-16,0 0 11 0,0 0 2 0,0 0 1 16,0 0-19-16,0 0-4 0,0 0-1 0,0 0 0 15,0 0-28-15,0 12-5 0,0-4-2 0,0 4 0 16,5 3-9-16,-1 1-1 0,-8 3-1 0,4 0 0 15,-5 9-3-15,5-1 0 0,5 0 0 0,-5 4 0 16,-9-4-20-16,9 0 0 0,4 0 0 0,1-3 0 16,-10-5 0-16,5 1-10 0,5-1 10 0,-1-4-13 15,-4-3-115-15,0-4-24 16,-4 4-4-16</inkml:trace>
        </inkml:traceGroup>
        <inkml:traceGroup>
          <inkml:annotationXML>
            <emma:emma xmlns:emma="http://www.w3.org/2003/04/emma" version="1.0">
              <emma:interpretation id="{19EF0D5D-D916-4D55-ABCA-15F4DDFD1C00}" emma:medium="tactile" emma:mode="ink">
                <msink:context xmlns:msink="http://schemas.microsoft.com/ink/2010/main" type="inkWord" rotatedBoundingBox="20516,9459 22535,9323 22598,10252 20578,10388"/>
              </emma:interpretation>
            </emma:emma>
          </inkml:annotationXML>
          <inkml:trace contextRef="#ctx0" brushRef="#br0" timeOffset="69699.8173">18329 8927 345 0,'0'0'15'0,"0"0"4"16,0 0-19-16,0 0 0 0,0 0 0 0,0 0 0 0,-4 0 179 0,-5 0 32 15,0 0 6-15,5 0 2 0,4 0-116 0,-9 0-23 16,0 0-5-16,5-4-1 0,4 4-3 0,0 0-1 16,0 0 0-16,0 0 0 0,0 0-19 0,9-4-4 15,0 0-1-15,4 0 0 0,0 0-26 0,13-4-6 16,5 0-1-16,0 1 0 0,4-1 6 0,0 0 1 16,9 4 0-16,-5-4 0 0,1 4 4 0,-5 1 0 15,-4-1 1-15,-1 0 0 0,-3 8-36 0,-1-4-7 0,-9 0-2 16,-3-4 0-1,3 4-12-15,-8 0-4 0,-9 0 0 0,0 0 0 16,0 0-73-16,0 0-15 0,0 0-4 0,0 0 0 0</inkml:trace>
          <inkml:trace contextRef="#ctx0" brushRef="#br0" timeOffset="69898.8845">18338 9086 1915 0,'0'0'42'0,"0"-3"9"0,0-9 1 0,0 12 2 0,9-8-43 0,0 4-11 16,-9 4 0-16,13-8 0 0,9-3 61 0,0 3 11 15,4-4 1-15,5 4 1 0,4 1-42 0,9-1-9 16,4 0-2-16,5 4 0 16,-5 0-97-16,0 0-19 0,5 0-4 0,-5 0-804 15</inkml:trace>
          <inkml:trace contextRef="#ctx0" brushRef="#br0" timeOffset="70184.5871">19483 8478 1792 0,'0'0'40'0,"0"0"8"0,0-8 1 0,0 8 1 0,0-8-40 0,5 1-10 0,3-1 0 0,5-4 0 16,1 4 69-16,3 1 12 0,1-5 3 0,8 0 0 15,0-3-30-15,5 3-6 0,0-4 0 0,4 5-1 16,0-5-11-16,5 4-3 0,-1 1 0 0,0 3 0 16,-3 0-4-16,3 4-1 0,1-4 0 0,-1 0 0 15,-4 5-47-15,0-1-9 16,0 0-3-16,0 0 0 0,-8 0-17 0,-1 0-3 0,-4 0-1 15,-4 4-620-15,-1 0-124 0</inkml:trace>
          <inkml:trace contextRef="#ctx0" brushRef="#br0" timeOffset="70654.8529">19711 8474 691 0,'0'0'30'0,"0"0"7"0,0 0-29 0,9-4-8 16,-5 0 0-16,-4 4 0 0,9-4 97 0,-9 4 19 15,5-7 3-15,-1 3 1 0,0 0-57 0,-4 4-11 16,5-8-3-16,-1 0 0 0,-4 8 4 0,0 0 1 16,0 0 0-16,0 0 0 0,0-4-3 0,0 4-1 15,0 0 0-15,0 0 0 0,0 0-5 0,0 0-1 16,0 0 0-16,0 0 0 0,0 0-4 0,0 0-2 0,0 0 0 0,0 0 0 15,0 0-3-15,0 0-1 0,0 0 0 16,0 0 0-16,0 0 0 0,0 0 0 0,0 0 0 0,0 0 0 16,0 0-17-16,0 0-3 0,0 0-1 0,0 0 0 15,0 0-4-15,0 0-1 0,0 0 0 0,0 0 0 16,0 0 5-16,0 0 1 0,0 0 0 0,0 0 0 16,0 0 1-16,0 0 0 0,0 0 0 0,0 0 0 15,5 8 7-15,-1 0 2 0,0 0 0 0,-4 3 0 16,0 5-24-16,0 0 8 0,0 3-8 0,0 5 0 15,0 3 15-15,0 4-2 0,0 0 0 0,-4 0 0 16,4 8 10-16,4-3 1 0,-8 6 1 0,4-3 0 16,0 0 3-16,-4 0 0 0,4-3 0 0,-5 3 0 0,5-4-9 15,-4-4-2-15,4 0 0 0,-5 0 0 0,1-3-9 0,0-9-8 16,-1-3 9-16,5 3-9 0,-4-7 0 0,4-4 0 16,0-8 0-16,0 11 0 15,0-11-129-15,0 0-26 0,0 0-5 0</inkml:trace>
        </inkml:traceGroup>
        <inkml:traceGroup>
          <inkml:annotationXML>
            <emma:emma xmlns:emma="http://www.w3.org/2003/04/emma" version="1.0">
              <emma:interpretation id="{CF73D77A-EF03-4AB4-8D12-CBCC4D92FAFA}" emma:medium="tactile" emma:mode="ink">
                <msink:context xmlns:msink="http://schemas.microsoft.com/ink/2010/main" type="inkWord" rotatedBoundingBox="23868,9392 24873,9325 24913,9925 23908,999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1637.125">21861 8572 230 0,'0'0'20'0,"9"-4"-20"16,-5-4 0-16,1 0 0 0,-1 0 274 0,0 1 50 15,-4-1 11-15,0 4 1 0,0-4-184 0,0-4-36 16,0 5-8-16,-4-1-2 0,0 0-60 0,4 0-12 0,-5 4-2 0,-4 0-1 15,1 4-8-15,-1-4-2 0,9 4 0 0,-9 4 0 16,-4 4 12-16,0 0 3 0,-5 4 0 16,1 3 0-16,-1 5-6 0,-4 3-1 0,5 1 0 0,-5 7 0 15,4 0-14-15,1 4-3 0,3-4-1 0,6 0 0 16,-1 5-11-16,9-9 0 0,0 0 0 0,0-3 0 16,4-9 0-16,5 1 0 0,0-8 0 0,4-1 0 15,-4-3 0-15,4 0 8 0,-4-4-8 0,4-4 8 16,4 0-8-16,1-3 0 0,0-1 0 0,3-4 0 15,1 4 0-15,5-7 0 0,-5-1 9 0,0-3-9 16,0-1 0-16,-5-3 8 0,5-1-8 0,-4-3 0 16,-5 0 0-16,0-1 0 0,0 1 0 0,-4-4 0 15,0 0 0-15,-5-1 8 0,0-3-8 0,5 0 0 16,-4 0 0-16,-5 8 0 0,0 0 0 0,-5-1 8 16,1 5-8-16,-1 7 0 0,1 5 0 0,0-1 0 0,-5 8 0 0,0 0-10 15,-13 4 10-15,0 0-10 0,5 8 10 0,-5 4 0 16,-5 3-9-16,1 5 9 0,9 3 0 0,-5-3 0 15,0 3 0-15,8 0 0 0,1 1 0 0,0-1 0 16,9-7 0-16,-1-1 0 0,5 1 0 0,5-4 0 16,-1-1-11-16,5-3 11 0,0-4 0 0,-1 0 0 15,10 0 0-15,4-8 0 0,4 0-8 0,1 0 8 16,3-4-8-16,5 1 8 0,-4-1 0 0,0-4 0 16,4 0 0-16,4 1 0 0,-3-5 0 0,3 4 0 15,-4-7 0-15,9-1 0 0,-9 1 0 0,5 3 11 0,-1-3-11 0,1 3 12 16,-1 1 0-16,-4 3 1 15,0 4 0-15,-4 8 0 0,-9-4 6 0,0 8 1 16,-9 4 0-16,-4 4 0 0,4 7-1 0,-9 1 0 16,-4-1 0-16,0 4 0 0,-8 1-19 0,-1 3 0 0,4 0 0 0,-8 1 0 15,4-1 0-15,1-4 0 0,-1 5 0 0,4-1 0 32,5-4-89-32,5 1-22 0,8-5-4 0,5-3-874 0</inkml:trace>
        </inkml:traceGroup>
        <inkml:traceGroup>
          <inkml:annotationXML>
            <emma:emma xmlns:emma="http://www.w3.org/2003/04/emma" version="1.0">
              <emma:interpretation id="{EE67A503-E836-4CEE-A292-5EFB8608A5F1}" emma:medium="tactile" emma:mode="ink">
                <msink:context xmlns:msink="http://schemas.microsoft.com/ink/2010/main" type="inkWord" rotatedBoundingBox="25665,9164 26588,9102 26665,10257 25743,1031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2389.1483">24235 8119 1209 0,'0'0'108'0,"0"-4"-87"15,4 0-21-15,-4 4 0 0,9-7 120 0,-9 7 19 16,0 0 4-16,0 0 1 0,0 0-33 0,0 0-7 16,0 0 0-16,0 0-1 0,0 0-35 0,-5 15-8 15,1 5 0-15,-5 3-1 0,-8 4-15 0,-5 5-2 16,-5 3-1-16,1 4 0 0,-5 4-4 0,-4 0-1 15,-9 3 0-15,-8 1 0 0,3 0-18 0,-3-4-4 16,4 0-1-16,-1 0 0 0,10 0-13 0,-1-1-12 16,5-3 3-16,5 0 0 0,3-7 1 0,5-1 0 0,5 0 0 15,4 0 0 1,-1-3-120-16,10-1-23 0,4-8-5 0,0-3-831 0</inkml:trace>
          <inkml:trace contextRef="#ctx0" brushRef="#br0" timeOffset="72652.7097">24327 8841 1324 0,'0'0'118'0,"8"-8"-94"0,-3-4-24 0,-1 4 0 16,5 1 196-16,-9 7 36 0,0 0 6 0,0 0 2 0,0 0-141 0,0 0-28 15,0 0-6-15,4 7-1 0,5 1 0 0,-4 8 0 16,-5 3 0-16,0 1 0 0,4-1-51 0,-8 5-13 16,-1-1 0-16,1 4 0 0,-1-3 0 0,1 3 0 15,0-3 0-15,-1-5 0 0,-4 4 0 0,9-3 0 16,5-4 0-16,-1-1 0 16,-4-3-100-16,9 0-22 0,0-9-5 0,0 1-581 15,4 0-116-15</inkml:trace>
          <inkml:trace contextRef="#ctx0" brushRef="#br0" timeOffset="72073.3499">23414 8303 1951 0,'5'-20'86'0,"-5"20"18"0,-5-8-83 0,1-3-21 16,4 3 0-16,-5-4 0 0,5 0 81 0,5 1 12 16,-5-5 3-16,9 8 0 0,-1-3-52 0,5-5-11 15,1 0-1-15,3 5-1 0,1-5-23 0,4 4-8 16,0-3 0-16,0 7 9 0,4-4-9 0,-4 4 0 0,0 1 0 15,-5 7 0-15,-4-4 17 0,1 4 2 16,-1 0 0-16,0 4 0 0,-4 0 21 0,0 3 4 16,4 5 0-16,0 4 1 0,-4-1-36 0,4 5-9 15,0 3 0-15,4 4 0 16,-3 5-19-16,-1 3-5 0,0 0-2 0,5 8 0 0,-1 0 26 0,1 0 0 0,4-1 0 16,-5 1 0-16,-4-4 16 0,0-4 8 0,5 4 1 15,4-3 1-15,-9-5-39 0,5-4-8 0,-1-4-2 16,1-3 0-16,-14-4-14 15,5-5-3-15,4 1-1 0,-4 0 0 16,-9-12-121-16,0 0-24 0,-13 11-5 0,13-11-1 0</inkml:trace>
        </inkml:traceGroup>
        <inkml:traceGroup>
          <inkml:annotationXML>
            <emma:emma xmlns:emma="http://www.w3.org/2003/04/emma" version="1.0">
              <emma:interpretation id="{41099A75-7908-4F7F-9745-D0F0827BE64A}" emma:medium="tactile" emma:mode="ink">
                <msink:context xmlns:msink="http://schemas.microsoft.com/ink/2010/main" type="inkWord" rotatedBoundingBox="27323,8905 29420,8765 29476,9602 27379,9742"/>
              </emma:interpretation>
              <emma:one-of disjunction-type="recognition" id="oneOf26">
                <emma:interpretation id="interp38" emma:lang="" emma:confidence="1">
                  <emma:literal>=</emma:literal>
                </emma:interpretation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-</emma:literal>
                </emma:interpretation>
                <emma:interpretation id="interp41" emma:lang="" emma:confidence="0">
                  <emma:literal>_</emma:literal>
                </emma:interpretation>
                <emma:interpretation id="interp42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73904.8075">26288 7920 1209 0,'0'0'53'0,"0"-11"12"0,4 3-52 0,1-4-13 16,-5-3 0-16,4 3 0 0,5-4 113 0,0 5 20 15,-1-1 4-15,5 0 1 0,1 0-54 0,-1 5-12 16,9-1-1-16,8 0-1 0,1 0-38 0,9-3-7 16,4 3-1-16,4 4-1 0,0-4 6 0,9 4 2 0,0-4 0 0,-4 5 0 15,-5-1-9-15,0 0-2 0,-4-4 0 0,0 4 0 16,0 0-20-16,-9 0 9 0,-9 0-9 0,-4 0 0 31,-4 4-23-31,-5-3-11 0,-4-1-2 0,-9 4-921 0</inkml:trace>
          <inkml:trace contextRef="#ctx0" brushRef="#br0" timeOffset="74096.4168">26612 8178 1544 0,'27'4'68'0,"-27"0"15"0,-9 3-67 0,-4-3-16 16,4 4 0-16,-4 0 0 15,0 0 94-15,0-1 15 0,-1-3 3 0,6 4 1 16,-1-4-53-16,9-4-10 0,0 0-2 0,13 0-1 15,5 4-30-15,4-4-5 0,8 4-2 0,14-4 0 0,-4-4-26 16,3 4-4-16,6 0-2 0,-1 0 0 16,-4 0-162-16,-5 0-33 0</inkml:trace>
          <inkml:trace contextRef="#ctx0" brushRef="#br0" timeOffset="72923.8449">25090 8400 1936 0,'13'-19'86'0,"-8"7"18"0,3 4-84 0,1-4-20 0,0 5 0 0,4 3 0 16,-4-4 81-16,0 0 12 0,4-4 3 0,0 5 0 16,0-1-44-16,5 4-8 15,-1 0-1-15,1 0-1 0,4 4-28 0,-5-4-6 0,5 0 0 0,5 4-8 16,8-4 0-16,-5 0 0 0,-8 1 0 0,-4 3 0 16,4-4-29-16,-5 0-10 0,1 4-1 0,-5 0-1 15,-13 0-60-15,0 0-12 0,9 0-3 0,-9 0 0 16,0 0-84-16,4 8-18 0</inkml:trace>
          <inkml:trace contextRef="#ctx0" brushRef="#br0" timeOffset="73101.0271">25217 8618 921 0,'0'0'40'0,"-8"0"10"0,3 0-40 0,1 4-10 16,-5-4 0-16,9 0 0 0,-4 4 181 0,4-4 35 15,0 0 6-15,0 0 2 0,0 0-91 0,0 0-17 16,0 0-4-16,0 0-1 0,0 0-67 0,13 4-14 15,4-4-2-15,-4-4-1 0,1 4-27 0,3-4-19 16,1 0 3-16,-1 4 1 16,-8-3-61-16,9-1-12 0,4 0-2 0,8 0-498 15,-3 0-100-15</inkml:trace>
          <inkml:trace contextRef="#ctx0" brushRef="#br0" timeOffset="73643.3613">26384 8022 1713 0,'18'-16'37'0,"-9"4"8"0,-5-3 2 0,-4-1 2 0,4 5-39 0,-4-5-10 16,0 0 0-16,0 5 0 0,-4 7 84 0,4 4 16 16,0 0 2-16,4-8 1 0,5 4-69 0,0 0-14 0,-9 4-2 0,4 0-1 15,-4 0 13-15,9 8 2 0,-9 0 1 0,9 3 0 16,-9 9-12-16,0-1-2 0,0 13-1 0,-9-1 0 15,5 4 6-15,-5 0 0 0,0 4 1 0,0 4 0 16,-4 4-16-16,0-4-9 0,4 0 10 0,-4-1-10 16,-4-3 11-16,-1 0-11 0,5-7 12 0,0-1-12 15,0-4 0-15,-1-7-11 0,1-1 0 0,9-3 0 16,4-5-1-16,0-11 0 0,0 0 0 0,0 0 0 16,0 0-216-16,0 0-43 15</inkml:trace>
        </inkml:traceGroup>
      </inkml:traceGroup>
    </inkml:traceGroup>
    <inkml:traceGroup>
      <inkml:annotationXML>
        <emma:emma xmlns:emma="http://www.w3.org/2003/04/emma" version="1.0">
          <emma:interpretation id="{D0ADF0A7-AFB8-4709-8236-6DDE2D129404}" emma:medium="tactile" emma:mode="ink">
            <msink:context xmlns:msink="http://schemas.microsoft.com/ink/2010/main" type="paragraph" rotatedBoundingBox="3903,12827 24041,11632 24165,13724 4027,149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32BBF9-968F-4535-98DC-199AFF4AFB40}" emma:medium="tactile" emma:mode="ink">
              <msink:context xmlns:msink="http://schemas.microsoft.com/ink/2010/main" type="line" rotatedBoundingBox="3903,12827 24041,11632 24165,13724 4027,14919"/>
            </emma:interpretation>
          </emma:emma>
        </inkml:annotationXML>
        <inkml:traceGroup>
          <inkml:annotationXML>
            <emma:emma xmlns:emma="http://www.w3.org/2003/04/emma" version="1.0">
              <emma:interpretation id="{8766E520-7B39-43E4-A640-A70BEB7375BF}" emma:medium="tactile" emma:mode="ink">
                <msink:context xmlns:msink="http://schemas.microsoft.com/ink/2010/main" type="inkWord" rotatedBoundingBox="3903,12827 8968,12526 9085,14502 4020,1480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9673.8366">3873 12526 518 0,'-17'-8'23'0,"8"4"5"0,-4-7-28 0,4 3 0 0,9 0 0 0,-9-4 0 16,-8 5 209-16,4-5 37 0,13 4 7 0,-5-4 2 15,-4 5-127-15,5-5-24 0,4 12-6 0,9-8-1 16,0 4-49-16,-9 4-11 0,-5-8-1 0,5 8-1 16,18 0-21-16,-10 0-4 0,-8 0-1 0,0 0 0 15,14 12 18-15,3 8 3 0,-4 7 1 0,0 4 0 16,1 4-11-16,3 4-1 0,1 0-1 0,-1 8 0 16,5-4 14-16,-13 4 2 0,-5-4 1 0,1 3 0 15,4-3-10-15,-5-4-1 0,-8 0-1 0,8 0 0 16,9-4-12-16,0-3-3 0,-13-5 0 0,5 0 0 15,-1-7-8-15,5-1 0 0,-5-7 9 0,5 3-9 16,-13-3 8-16,8-4-8 0,9 0 8 0,-13-8-8 16,0 0 0-16,0 0 0 0,13 4 0 0,5 0 8 0,-9-1-8 15,-9-3 0-15,0 0 8 0,0 0-8 0,17 0 0 0,-8 0 8 16,-9 0-8-16,0 0 0 0,13 0 11 0,-13 0-3 16,0 0 0-16,0 0 0 0,0 0 4 0,0 0 0 0,0 0 0 0,0 0 0 15,0 0-2-15,0 0 0 16,9-7 0-16,-5-5 0 0,-4-4 4 0,0 5 1 15,5-5 0-15,3 0 0 0,-3-3 0 0,4-4 0 16,-9-1 0-16,8-3 0 0,6 0-3 0,-1-9 0 16,-9 1 0-16,9-4 0 0,0 0-12 0,5-4 9 15,-9-3-9-15,4 3 8 0,0 0-8 0,5-4 0 16,8 0 0-16,-9 0 0 0,-3 1 0 0,8-1 0 16,8 0 0-16,1 8 0 0,-9 0-15 0,4 0-1 0,9 0-1 15,0 4 0 1,1 4-89-16,-1 3-18 0,-9 9-3 0,5-4-570 0,-1 7-115 0</inkml:trace>
          <inkml:trace contextRef="#ctx0" brushRef="#br0" timeOffset="80557.188">5168 12468 633 0,'0'0'56'0,"4"-12"-44"16,-4 0-12-16,4-3 0 0,5-1 123 0,0-7 22 15,0 3 5-15,4-7 1 0,0 3-36 0,0-3-7 16,5 4-2-16,-5-5 0 0,4 5-47 0,1-4-10 16,-5 3-1-16,5-3-1 0,-5 7-7 0,4-3-2 15,-4 4 0-15,1 3 0 0,-1-4 9 0,-4 9 1 16,4-1 1-16,0 0 0 0,-4 5-14 0,4-1-3 16,-4 0-1-16,-1 4 0 0,6 4-11 0,-6 0-3 15,5 0 0-15,-4 4 0 0,9 8 1 0,-1-5 0 0,1 13 0 16,-1-1 0-16,5 13-4 0,0-1-1 15,5 8 0-15,-1 4 0 0,0 4 23 0,1 3 5 0,-1 5 1 16,5-4 0-16,-1 3-25 0,1-3-5 0,-5 3 0 0,5-7-1 16,-5-4-11-16,1-4 8 0,-5 0-8 0,0-4 8 15,0-7-8-15,0-5 0 0,-9-4 0 0,4 1 0 16,-8-8-149 0,4-1-26-16,0-3-5 0</inkml:trace>
          <inkml:trace contextRef="#ctx0" brushRef="#br0" timeOffset="82026.2227">5571 11617 403 0,'-13'-15'36'0,"13"15"-36"0,-9-8 0 0,5 0 0 0,-9 0 133 0,4-3 20 15,4 3 4-15,-3 0 1 0,3 4-77 0,-3 0-15 16,-1-3-3-16,4 3-1 0,5 4-42 0,0 0-8 15,-8 0-1-15,-1 0-1 0,0 0 10 0,9 0 1 16,0 0 1-16,0 0 0 0,0 0 2 0,0 0 1 16,-4 4 0-16,4-4 0 0,0 0 12 0,0 0 3 15,0 0 0-15,0 0 0 0,0 0 16 0,0 0 4 16,0 0 1-16,0 0 0 0,13 3 1 0,0-3 0 16,0-3 0-16,5 3 0 0,8-4-6 0,0-4-2 15,5 8 0-15,13-8 0 0,4 4-22 0,0-4-4 16,5 1 0-16,0 3-1 0,4 0-19 0,0 0-8 15,0 4 8-15,0 0-8 16,-4 0-108-16,-1 0-28 0,5 4-4 0</inkml:trace>
          <inkml:trace contextRef="#ctx0" brushRef="#br0" timeOffset="80814.2574">6330 12085 1036 0,'-4'-7'92'0,"-1"-1"-73"16,-3 0-19-16,-1 0 0 0,0 4 160 0,0 0 29 15,0 0 6-15,1 4 1 0,-5-3-61 0,4 3-12 16,0 0-3-16,0 3 0 0,5 1-52 0,-9 4-12 16,8-4-1-16,-3 8-1 0,-1-1-23 0,-4 5-5 15,4 0-1-15,-4 3 0 0,4 5-9 0,-4 3-1 16,-5 8-1-16,-4 0 0 0,5 8 4 0,-5 4 1 0,-5-4 0 16,1 7 0-16,0-3-19 0,-5 4 10 15,0-4-10-15,1-1 8 0,3-3 5 0,1 4 1 16,0-8 0-16,8 4 0 15,-4-4-38-15,5-8-7 0,3 0-1 0,-3 1-732 0,8 3-145 0</inkml:trace>
          <inkml:trace contextRef="#ctx0" brushRef="#br0" timeOffset="81350.0775">6554 12795 979 0,'0'0'87'0,"0"0"-70"0,0 0-17 0,0 0 0 16,0 0 144-16,0 0 24 15,0 0 6-15,0 0 1 0,0 0-47 0,0 0-10 0,0 0-2 16,0 0 0-16,0 0-64 0,4-8-12 0,5 1-4 0,4 3 0 15,0-4-7-15,1 4-1 0,3-4-1 0,5 8 0 16,0-4-15-16,0 0-4 0,-5 4 0 0,1 4 0 16,0 4-8-16,-5 0 0 0,-5 4 0 0,-3-1 8 15,-1 1-8-15,1 4 0 0,-10 3 0 0,-4 4 8 16,1-3-8-16,-5 7 12 0,-5-7-12 0,0 7 12 16,-4-4 12-16,-4 1 4 0,0-1 0 0,4-3 0 15,4-1 7-15,5-3 1 0,0-1 1 0,0-3 0 16,8-4-14-16,-3 0-3 0,8-8-1 0,0 0 0 15,0 0-19-15,0 0 0 0,0 0-11 0,13-4 11 16,4-4-12-16,5 0 12 0,0-3-12 0,5-1 12 16,3-4-167-16,1 1-26 15,4-5-6-15</inkml:trace>
          <inkml:trace contextRef="#ctx0" brushRef="#br0" timeOffset="77401.5203">1772 12592 403 0,'0'0'36'0,"0"0"-36"0,-5 0 0 0,5 0 0 0,-8 0 82 0,8 0 10 16,-9 0 1-16,0 0 1 0,-4 0-2 0,4 0-1 15,9 0 0-15,-9-4 0 0,1 1-13 0,8 3-2 16,-5-4-1-16,1 0 0 0,-1-4 1 0,5 8 1 15,-8-8 0-15,8 4 0 0,0-4-24 0,0 1-5 16,0-1 0-16,0 0-1 0,4-4-31 0,0 1-5 16,1-1-2-16,4 0 0 0,-5-3-9 0,5-1 8 15,4-3-8-15,0-1 8 0,0 4 0 0,0-7-8 16,1 4 12-16,-6 3-4 0,1-4-8 0,4 5 8 16,0-1-8-16,5 1 8 0,-1 3-8 0,-3 4 0 15,-1 4 9-15,0 0-9 0,5 4 13 0,-1 4-1 16,5 4-1-16,0 8 0 0,0 7 5 0,9 4 0 15,-5 5 1-15,5-1 0 0,-1 8 11 0,1 4 1 16,4 0 1-16,-4 3 0 0,0-3-8 0,-5 4-2 16,0 0 0-16,5 0 0 0,0-12 4 0,-1 4 0 15,-3-8 0-15,-1 4 0 0,-4-4-11 0,0-3-1 0,0 3-1 16,4-4 0-16,-13-4-11 0,5 5 0 0,-1-9 9 16,5 5-9-1,-4-5-92-15,-5-3-24 0,0-1-4 0,0-3-781 0</inkml:trace>
          <inkml:trace contextRef="#ctx0" brushRef="#br0" timeOffset="77716.0108">2812 12156 1209 0,'0'0'53'0,"0"0"12"0,-5-8-52 0,-4 0-13 16,1 0 0-16,8 8 0 0,0 0 144 0,0 0 25 16,-5-4 6-16,-4 4 1 0,9 0-113 0,-8 0-23 15,-1 4-4-15,0 8 0 0,-8 0-12 0,3 7-3 16,-3 4 0-16,-5 13 0 0,-9 3 3 0,-4 7 1 16,4 9 0-16,-8 3 0 0,4 9 15 0,-9 7 2 15,0 0 1-15,0 4 0 0,-4 8-13 0,4-4-2 16,9-4-1-16,-5-4 0 0,1-4-27 0,4 0 8 15,4-7-8-15,-4-5 0 16,4 1-32-16,5-9-12 0,-5-7-3 0,14 0 0 16,-1-8-125-16,9-8-24 0,-4-11-6 0,13-4-584 0</inkml:trace>
          <inkml:trace contextRef="#ctx0" brushRef="#br0" timeOffset="78475.4852">3053 13021 806 0,'0'0'72'0,"0"0"-58"15,-9-4-14-15,9 4 0 0,0 0 188 0,0-7 34 16,-4 3 7-16,4 4 2 0,0 0-99 0,0 0-19 16,0 0-4-16,0 0-1 0,0 0-53 0,0 8-11 15,4 3-3-15,-4 5 0 0,0 3-10 0,0 5-3 16,9 3 0-16,-5 8 0 0,5-4-15 0,-5 8-3 15,-4 0-1-15,9 0 0 0,0 0-9 0,-5 4 12 16,-8-4-12-16,8 0 12 0,5 0-26 0,-5-8-5 16,-4-3-1-16,-4 3 0 15,4-8-131-15,0-3-26 0,0-9-6 0</inkml:trace>
        </inkml:traceGroup>
        <inkml:traceGroup>
          <inkml:annotationXML>
            <emma:emma xmlns:emma="http://www.w3.org/2003/04/emma" version="1.0">
              <emma:interpretation id="{62248CFF-2A02-4B78-BB30-82D09F9F004B}" emma:medium="tactile" emma:mode="ink">
                <msink:context xmlns:msink="http://schemas.microsoft.com/ink/2010/main" type="inkWord" rotatedBoundingBox="9649,12923 12263,12768 12361,14424 9747,14579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5465.3353">9445 11742 288 0,'0'0'12'0,"0"0"4"0,0-8-16 0,-4 1 0 16,-1-5 0-16,5 12 0 0,0 0 396 0,0 0 76 16,0 0 15-16,0 0 3 0,0 0-352 0,-8 12-70 0,-1-1-15 0,0 5-2 15,-4 3-19-15,-5 9-3 16,1-1-1-16,-5 8 0 0,-13 8 12 0,4 0 1 15,0 11 1-15,-4-3 0 0,-4 8-14 0,-1 3-2 16,-4 4-1-16,0 1 0 0,5-1-5 0,-1-4 0 16,1-3-1-16,0 3 0 0,3-7-19 0,1-4 0 15,5-1-8-15,-1 1 8 16,0-4-136-16,5-8-20 0,4 4-5 0,-4-8-845 0</inkml:trace>
          <inkml:trace contextRef="#ctx0" brushRef="#br0" timeOffset="84246.5684">7423 12237 1058 0,'0'0'47'0,"-5"-7"9"0,1-5-44 0,-1 4-12 16,1-4 0-16,4 1 0 0,0 3 107 0,-4-4 19 15,4 1 4-15,-5 3 1 0,5-4-23 0,0 4-5 16,0 0-1-16,0 8 0 0,0 0-25 0,0 0-5 16,0 0 0-16,0 0-1 0,0 0-29 0,0 0-6 15,0 0 0-15,0 0-1 0,0 0-26 0,0 0-9 16,0 0 0-16,5 12 9 0,-1 0-9 0,5 0 0 16,-5-1 9-16,1 1-9 0,3 4 0 0,-3 3 0 15,3 1 0-15,6-1-8 0,-6 4 8 0,6 5 0 16,-6-1 0-16,1 8 0 0,4-4 0 0,0 8 12 0,1-7 0 0,-6 3-1 15,1 0-1-15,0 0 0 0,0-4 0 0,0 4 0 16,-1-8 1-16,-3 5 0 0,-1-5 0 0,5 0 0 16,-5-3-11-16,1-1 10 0,3 0-10 0,-3-7 10 15,4 0-10-15,-5-1 0 0,-4-3 9 0,4-4-9 16,1 3 9-16,-1 1-9 0,0-4 12 0,-4 0-12 16,0-8 12-16,0 0-12 0,0 0 12 0,0 0-12 15,0 0 9-15,0 0-9 0,9 4 0 0,-9-4 9 0,0 0-9 16,0 0 0-16,0 0 0 0,5 7 8 15,-5-7-8-15,0 0 0 0,0 0 0 0,8 8 0 0,-8-8 0 16,0 0 0-16,0 0 0 0,0 0 0 0,0 0 11 0,0 0-3 16,0 0-8-16,0 0 12 0,0 0 0 0,0 0-1 15,0 0 0-15,0 0 0 0,0 0 1 0,5-11 1 16,-1 3 0-16,1-4 0 0,-1 0-1 0,0-3 0 16,1-5 0-16,4 1 0 0,-1-9 10 0,1 1 2 15,4-4 0-15,-4-4 0 0,4-4-15 0,0 0-9 16,0-4 12-16,1-4-12 0,-1 0 8 0,0-3-8 15,5-5 0-15,3 8 0 0,1 4 0 0,-4 0 0 16,8-3 0-16,1 3 0 0,-5 4 0 0,4 0-12 16,0 0 0-16,-4 4 0 15,0-4-23-15,-4 7-4 0,-1 1-1 0,-4 0 0 16,5 4-106-16,-5 3-22 0,0 5-4 0</inkml:trace>
          <inkml:trace contextRef="#ctx0" brushRef="#br0" timeOffset="85109.6395">8581 12117 1036 0,'0'0'92'16,"0"0"-73"-16,-9-8-19 0,5-4 0 15,-1 4 121-15,5-3 21 0,0 3 4 0,0-4 1 0,5 0-69 0,-1 1-14 16,5-9-2-16,4 5-1 0,-4-1-15 0,4-4-3 16,4 1-1-16,-3 3 0 0,8 1-10 0,-5-1-1 15,1 4-1-15,-5 1 0 0,4-1-11 0,-3 0-3 16,-6 5 0-16,1 3 0 0,4 0 4 0,-13 4 0 15,0 0 0-15,0 0 0 0,0 0 5 0,0 0 2 16,13 8 0-16,-8-1 0 0,4 1-19 0,-1 4-8 16,1 3 0-16,0 1 8 0,4 7 0 0,-4 1-8 15,4 7 12-15,5 4-4 0,-5-4 11 0,4 8 1 16,1 4 1-16,4-4 0 0,0 0 9 0,0 0 2 16,4 8 0-16,-4-8 0 0,0 0-6 0,0 0-1 15,0-4 0-15,-5 0 0 0,1 0-11 0,-5 0-2 16,4-3-1-16,-8-1 0 0,-9 4-11 0,0-4 0 0,5-4 9 0,-1 5-9 15,0-1 0-15,1-4 0 0,-1-7-10 0,1-1 10 32,-1-3-109-32,5-1-15 0,-9 1-4 0,9-8 0 15,-1 0-44-15,5-5-10 0,-4 1-2 0,0-8-590 0</inkml:trace>
          <inkml:trace contextRef="#ctx0" brushRef="#br0" timeOffset="86011.7065">9814 12581 1209 0,'0'0'108'0,"0"0"-87"0,0 0-21 0,0 0 0 0,-5-8 135 0,1 0 22 16,4 4 5-16,4-4 1 0,5 1-57 0,0 3-11 15,4-4-3-15,-4 0 0 0,4 4-35 0,4-4-7 16,-3 8-2-16,8-7 0 0,-1 3-23 0,-3 4-5 15,-18 0 0-15,22 11-1 0,-4-3 11 0,-5 8 2 16,0-1 1-16,0 1 0 0,-4 3-9 0,-5 1-1 16,-4 3-1-16,0-3 0 0,-9 3-7 0,1 1-2 15,-6-1 0-15,1 0 0 0,-9 5-13 0,0-9 0 16,0 1-12-16,1-5 12 0,3 1 21 0,0-8 11 16,1 3 3-16,-1-3 0 0,5 0-35 0,4-4-14 15,-4 0 1-15,9 0 0 0,4-4 13 0,0 0 16 0,0 0-3 0,0 0-1 31,0 0-34-31,0 0-7 0,13-4-2 0,5 4 0 0,-5-4 31 0,0 4 0 0,4 4 11 16,1 0-3-16,0 4-8 0,-1 3-13 0,-4 5 3 0,0 3 1 16,1 5 9-16,-6-1 0 0,-3 4 10 15,-5 1-10-15,0-1 27 0,-5 4-1 0,-3-3 0 0,-6 3 0 16,-8-4-4-16,5-4-1 0,-1 1 0 0,1-5 0 16,-5 5-7-16,0-9-2 0,4 1 0 0,1-4 0 15,-5-1-22-15,4 1-5 0,1-8-1 0,-1 4 0 16,5-4-87-16,0-4-17 0,0 0-4 0,4 0-621 15,0 0-124-15</inkml:trace>
        </inkml:traceGroup>
        <inkml:traceGroup>
          <inkml:annotationXML>
            <emma:emma xmlns:emma="http://www.w3.org/2003/04/emma" version="1.0">
              <emma:interpretation id="{FBD2D452-7037-4663-94BC-CE9073492BC7}" emma:medium="tactile" emma:mode="ink">
                <msink:context xmlns:msink="http://schemas.microsoft.com/ink/2010/main" type="inkWord" rotatedBoundingBox="13765,13670 14785,13610 14793,13728 13773,13789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7237.0545">11626 12577 633 0,'-9'4'56'0,"-4"-4"-44"0,-1 0-12 0,1 4 0 16,0-4 123-16,0 0 22 0,0 0 5 0,4 0 1 15,0 0-52-15,5 0-11 0,-5 0-1 0,0 0-1 16,9 0-14-16,0 0-2 0,0 0-1 0,-4 0 0 15,4 0 1-15,0 0 0 0,0 0 0 0,0 0 0 16,0 0-10-16,0 0-1 0,0 0-1 0,0 0 0 16,0 0-28-16,13 7-6 0,0-3 0 0,9 4-1 15,0 0-7-15,4-4-2 0,5 0 0 0,4 0 0 16,9-4 8-16,-4 3 2 0,-1-3 0 0,5 0 0 16,4 0 6-16,5-3 2 0,-5-1 0 0,0 4 0 0,-4 0-19 15,0-4-3-15,-4 4-1 0,-5 0 0 0,-5-4-9 16,1 4 8-16,-5-4-8 0,1 4 8 0,-5-4-8 15,-5 4 0-15,1 4 0 0,-1-4 0 0,1 4 0 0,-5-4 0 16,0 0 0-16,5 4 0 16,-5 0-23-16,5 0-3 0,-5-1-1 0,-5 1 0 15,6 0-130-15,-6 0-27 0,6 0-4 0</inkml:trace>
        </inkml:traceGroup>
        <inkml:traceGroup>
          <inkml:annotationXML>
            <emma:emma xmlns:emma="http://www.w3.org/2003/04/emma" version="1.0">
              <emma:interpretation id="{20A9B102-CA58-4332-A533-CCDD971F7F34}" emma:medium="tactile" emma:mode="ink">
                <msink:context xmlns:msink="http://schemas.microsoft.com/ink/2010/main" type="inkWord" rotatedBoundingBox="16528,12307 18472,12192 18549,13492 16605,13607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8566.0278">15662 11766 1796 0,'0'0'80'0,"0"0"16"0,-5 0-77 0,5 0-19 0,0 0 0 0,0 0 0 15,0 0 72-15,0 0 10 0,9-8 2 0,4 4 1 16,5-4-17-16,13-4-4 0,-1 1-1 0,1-5 0 16,4 0-39-16,5 1-7 0,-1-1-1 0,5 5-1 15,0-5-15-15,-5 4 0 0,-4 1-9 0,1-1 9 16,-1 4 0-16,-9 0 0 0,-4 4 8 0,-5 1-8 15,1-1-124 1,-9 0-32-16</inkml:trace>
          <inkml:trace contextRef="#ctx0" brushRef="#br0" timeOffset="88782.3691">16000 11118 1832 0,'0'0'81'0,"0"0"17"0,0 0-78 0,0 0-20 15,0 0 0-15,4 16 0 0,-4-1 99 0,0 9 16 16,0-1 3-16,-9 8 1 0,5 5-30 0,-5 3-5 16,-4 11-2-16,4-3 0 0,0 8-24 0,1 3-5 15,-6 1-1-15,1-1 0 0,0 4-33 0,4 1-7 16,1-5-2-16,-1 1 0 0,0-5-10 0,5 1 0 16,-1-4 0-16,1-4 0 15,4-5-116-15,0-6-16 0,4-5-4 0,1-4-602 16,3-7-121-16</inkml:trace>
          <inkml:trace contextRef="#ctx0" brushRef="#br0" timeOffset="87949.4817">14762 11859 1443 0,'9'-15'32'0,"-9"15"6"0,5-8 2 0,-5-4 0 0,4 4-32 0,-4 0-8 0,0 1 0 0,0-1 0 16,-4-4 90-16,-1 4 16 0,1-3 3 0,-5 3 1 15,-4 0-40-15,4 0-8 0,-4 0-2 0,-5 5 0 16,1-1-38-16,-5 4-8 0,0-4-2 0,-4 12 0 16,4-1-12-16,-5 1 0 0,1 4 0 0,-5 0 0 15,1 3 0-15,3 1 0 0,1 3 0 0,0-3 0 16,-1 3 0-16,10 1 0 0,-1-5 8 0,5 5-8 15,0-4 0-15,4-1 8 0,9 5-8 0,-4-5 0 16,4 1 0-16,4 7 0 0,5 1 0 0,0-1 0 16,0 4 0-16,4 1 0 0,0-5 0 0,-4 4 0 15,8 1 0-15,-4-1 0 0,0 0 0 0,1 1 9 16,-1-5 5-16,0 4 1 0,0-7 0 0,0 3 0 0,-4-7 4 16,0-1 1-16,-5 1 0 0,5 0 0 0,-5-9-8 15,-4 5 0-15,5 0-1 0,-5-4 0 0,0-8-11 0,-5 7 0 16,1 1 9-16,-5-4-9 0,-4 4 0 0,0-4-18 15,-5 0 3-15,-4 3 1 16,5-3-140-16,-5 0-28 0,4-4-6 0</inkml:trace>
          <inkml:trace contextRef="#ctx0" brushRef="#br0" timeOffset="88333.0634">14872 12323 1681 0,'0'0'74'0,"0"0"16"0,0 0-72 0,0 0-18 0,0 0 0 0,9 0 0 16,0-4 47-16,4-3 5 0,4 3 2 0,-3-4 0 15,8-4-10-15,-5 0-3 0,5-3 0 0,4-1 0 16,-4 1-29-16,5-1-12 0,-1-3 11 0,0 3-11 15,-4-4 14-15,0 1-3 0,-4 3-1 0,-5-3 0 16,4-1 13-16,-3 5 2 0,-6-1 1 0,-3 4 0 16,-1 1 5-16,-4-1 1 0,4 4 0 0,-8 0 0 15,0 1 3-15,-9 3 1 0,4 0 0 0,-9 4 0 16,1 4-13-16,-5 4-3 0,0-1 0 0,-5 1 0 16,1 8-20-16,0-1 0 0,-5 5 0 0,0 3 0 15,5 1 0-15,0 3 0 0,-1 0 0 0,1 1 0 0,4 3 0 16,9 4 0-16,-5-4 0 0,10 0 0 0,3-3 0 15,1-1 0-15,4-8 0 0,4 1 0 16,1-1-98-16,8-7-24 0,0-4-5 16,9 0-850-16</inkml:trace>
        </inkml:traceGroup>
        <inkml:traceGroup>
          <inkml:annotationXML>
            <emma:emma xmlns:emma="http://www.w3.org/2003/04/emma" version="1.0">
              <emma:interpretation id="{3473594B-1216-46D7-8029-53DB064F6CE7}" emma:medium="tactile" emma:mode="ink">
                <msink:context xmlns:msink="http://schemas.microsoft.com/ink/2010/main" type="inkWord" rotatedBoundingBox="19469,12374 20729,12300 20795,13414 19535,13489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9317.5463">17233 11699 1558 0,'0'-15'69'0,"0"7"15"0,-9 0-68 0,4-4-16 16,10 5 0-16,4-9 0 0,-1-3 104 0,5-1 16 15,-4 1 4-15,4-5 1 0,5-3-56 0,-5-4-11 16,5-1-2-16,4 1-1 0,4 0-36 0,5 4-7 16,-9-4-2-16,4 11 0 0,0 1 1 0,5 3 0 15,0 4 0-15,-9 8 0 0,-1 0 13 0,1 8 4 16,0 4 0-16,-4 8 0 0,-1-1 18 0,-3 13 4 16,-1 7 1-16,0 8 0 0,0 0-7 0,-4 11-2 15,0 1 0-15,-1 7 0 0,6-3-29 0,-1-1-5 16,-9 4-8-16,5-3 11 0,0-1 0 0,4-7 0 15,4 0 0-15,-3 0 0 0,-1-5-11 0,4-7 0 16,5-7 0-16,-9-5 0 16,-13-4-108-16,14-11-26 0,12-4-6 0,0-4-956 0</inkml:trace>
          <inkml:trace contextRef="#ctx0" brushRef="#br0" timeOffset="89474.8164">18202 11516 1681 0,'9'-19'36'0,"-9"11"8"0,-5-4 2 0,-3 4 2 0,-1 0-38 0,5 1-10 0,4 7 0 0,-14-4 0 16,-3 0 79-16,4 8 13 0,0 4 4 0,-1 3 0 16,-12 5-15-16,0 3-2 0,-1 5-1 0,1 3 0 15,4 8-14-15,-4 4-4 0,-14 0 0 0,5 8 0 0,9 0-12 0,-9-4-4 16,-5 3 0-16,1-3 0 0,4 0-17 0,0-4-4 15,4 0-1-15,-9 0 0 0,5-8-22 0,0 4-15 16,5-7 3-16,-1-5 0 16,-4 1-157-16,8-5-31 0,10-3-7 0,-1-1-793 15</inkml:trace>
          <inkml:trace contextRef="#ctx0" brushRef="#br0" timeOffset="89832.698">18404 11929 1364 0,'0'0'30'0,"4"-4"6"0,5-3 2 0,-9 7 0 0,0 0-30 0,0 0-8 0,13 0 0 0,-4-8 0 16,-9 8 0-16,0 0 9 0,13-4-9 0,0 4 10 15,-4 0 14-15,-9 0 2 0,0 0 1 0,9 4 0 16,4 4 41-16,-9 3 9 0,-8 5 2 0,4 3 0 16,4 1-1-16,-4 3 0 0,-8 5 0 0,-1-1 0 15,0 4-10-15,9-4-3 0,0 1 0 0,-4-1 0 16,-5-4-29-16,5 1-7 0,8-1-1 0,0-3 0 15,-4-1-20-15,0-3-8 0,5-4 0 0,-1-1 0 16,5-3-81-16,-9-8-23 0,0 0-4 0,0 0-844 16</inkml:trace>
        </inkml:traceGroup>
        <inkml:traceGroup>
          <inkml:annotationXML>
            <emma:emma xmlns:emma="http://www.w3.org/2003/04/emma" version="1.0">
              <emma:interpretation id="{FF8B3004-B20D-4C09-8AFD-2E1C680521C1}" emma:medium="tactile" emma:mode="ink">
                <msink:context xmlns:msink="http://schemas.microsoft.com/ink/2010/main" type="inkWord" rotatedBoundingBox="21794,12331 24074,12196 24132,13176 21852,1331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90870.7929">21163 11255 1324 0,'0'0'118'0,"0"-12"-94"16,-4 4-24-16,0 0 0 0,-5-3 74 0,5 3 10 0,-5 0 3 0,4 0 0 15,1 1-17-15,4 7-3 0,0 0-1 0,9-8 0 16,4 0-45-16,9 4-9 0,0-4-1 0,9 4-1 15,4 0 2-15,0-3 0 0,9 3 0 0,-1 4 0 16,6-4 16-16,-5 4 3 0,4-4 1 0,-4 4 0 16,0 0-13-16,-5-4-3 0,-4 4 0 0,0 0 0 31,-4 0-87-31,-9 4-17 0,-5-4-4 0,1 0-1 0</inkml:trace>
          <inkml:trace contextRef="#ctx0" brushRef="#br0" timeOffset="91129.8844">21436 11352 1587 0,'0'0'35'0,"0"8"7"0,0 0 2 0,0 4 0 0,-5 3-35 0,1 9-9 16,4-1 0-16,-5 8 0 0,1 0 106 0,4 1 19 15,-4 7 4-15,-1 0 1 0,5-1-31 0,-4 5-7 16,4-4 0-16,-5 0-1 0,10-7-33 0,-5 3-6 15,0 0-2-15,0-4 0 0,0 0-33 0,4-7-6 16,1-1-2-16,-5 0 0 0,0-7-9 0,4 3 0 16,-4-7 0-16,0 0 0 15,4 0-76-15,-4-5-16 0,0 1-4 0,0 0-1 16,0-8-119-16,0 0-23 0,-8 16-5 0,8-16 0 0</inkml:trace>
          <inkml:trace contextRef="#ctx0" brushRef="#br0" timeOffset="90517.6821">19558 11844 403 0,'0'0'36'0,"0"0"-36"0,0 0 0 0,0 0 0 15,0 0 240-15,9 0 40 0,-1 0 9 0,5 0 2 16,1 0-105-16,3-4-21 0,-4 4-4 0,9 0-1 16,0-4-76-16,0 0-16 0,0 4-4 0,9-4 0 15,4 4-39-15,0-4-8 0,0 0-1 0,5 4-1 16,-5-4-15-16,0 0-8 0,9 4 8 0,0 0-13 16,-5-4-134-16,5 4-26 0,-5 0-6 0</inkml:trace>
          <inkml:trace contextRef="#ctx0" brushRef="#br0" timeOffset="90283.2299">19619 11598 1105 0,'0'0'24'0,"0"0"4"0,0 0 2 0,0-8 2 15,-4 0-32-15,4 8 0 0,-5-4 0 0,5 4 0 16,0 0 64-16,0 0 7 0,-4-7 1 0,4 3 0 16,0 4-5-16,0 0-1 0,0 0 0 0,0 0 0 15,4-8-10-15,-4 8-1 0,9-4-1 0,4 0 0 16,1 4-24-16,-6-4-5 0,10 0-1 0,4 4 0 0,0-4 9 0,4 1 2 15,0-1 0-15,5 0 0 0,4 0-3 0,0 4-1 16,-4-4 0-16,4 0 0 0,0 4-17 0,0-4-3 16,-4 0-1-16,0 0 0 0,-1 4-2 0,1-4 0 15,-5 1 0-15,-4 3 0 0,0 0-8 0,-4 0-16 16,-1 0 4-16,-3 0 1 0,-1 3-11 0,-5-3-2 16,-8 0-1-16,9 4 0 15,-4 8-124-15,-5-12-25 0,0 0-5 0,0 8-554 0</inkml:trace>
        </inkml:traceGroup>
      </inkml:traceGroup>
    </inkml:traceGroup>
    <inkml:traceGroup>
      <inkml:annotationXML>
        <emma:emma xmlns:emma="http://www.w3.org/2003/04/emma" version="1.0">
          <emma:interpretation id="{A27D8561-D85F-4A5F-B118-07598564AF0D}" emma:medium="tactile" emma:mode="ink">
            <msink:context xmlns:msink="http://schemas.microsoft.com/ink/2010/main" type="paragraph" rotatedBoundingBox="17375,14279 24425,14157 24445,15278 17395,1539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DA8CEBF-EFB9-4BC3-9ED5-911039E64837}" emma:medium="tactile" emma:mode="ink">
              <msink:context xmlns:msink="http://schemas.microsoft.com/ink/2010/main" type="line" rotatedBoundingBox="17375,14279 24425,14157 24445,15278 17395,15399"/>
            </emma:interpretation>
          </emma:emma>
        </inkml:annotationXML>
        <inkml:traceGroup>
          <inkml:annotationXML>
            <emma:emma xmlns:emma="http://www.w3.org/2003/04/emma" version="1.0">
              <emma:interpretation id="{58CD3248-5C9F-47F7-AF56-9B4EFD09F306}" emma:medium="tactile" emma:mode="ink">
                <msink:context xmlns:msink="http://schemas.microsoft.com/ink/2010/main" type="inkWord" rotatedBoundingBox="17375,14279 20736,14221 20755,15341 17395,15399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95023.4901">17812 13263 1036 0,'-14'-8'92'16,"1"1"-73"-16,9 3-19 0,4 4 0 0,0 0 162 0,0 0 29 16,-9-8 5-16,9 8 2 0,0 0-58 15,0 0-12-15,-13 8-3 0,-5 3 0 0,5 1-54 0,-4 11-11 16,-10 5-3-16,1 3 0 0,-9 12-11 0,4 4-2 15,1-1-1-15,-6 5 0 0,-12 4 1 0,4-9 0 16,14 1 0-16,-5 0 0 0,4-4-24 0,-4 0-5 16,8-4-1-16,-3 0 0 0,8-4-14 0,-5 0 0 15,1 0 0-15,4-4 0 16,5 1-82-16,-1-9-22 0,0 0-5 0,5-3-1 16,5-1-134-16,3-7-26 0</inkml:trace>
          <inkml:trace contextRef="#ctx0" brushRef="#br0" timeOffset="94637.3773">16996 13419 748 0,'0'0'67'0,"0"-8"-54"0,-5 1-13 0,1-1 0 16,-5 0 125-16,9 0 23 0,0-4 4 0,0 5 0 0,0-5-51 0,0 0-10 15,9 1-3-15,0-1 0 0,-1 0-20 0,6-3-4 16,-6 3 0-16,1-4-1 0,4 5-21 0,0-1-4 15,-4-4-1-15,0 5 0 0,8 3 1 0,-3 0 0 16,-10-4 0-16,5 8 0 16,0-3-3-16,-1 3-1 0,6 0 0 0,-10 0 0 0,-4 4-13 0,9 4-2 15,8-4-1-15,-4 4 0 0,-13-4-7 0,9 7-2 16,4 1 0-16,9 0 0 0,-4 4 10 0,-1-1 1 16,-3 5 1-16,3 0 0 0,9 3 7 0,1 8 2 15,-14-3 0-15,9 3 0 0,4 8-5 0,-4 0-1 16,0 0 0-16,-4 4 0 0,-5 0 16 0,4 0 4 15,10 4 0-15,-10-4 0 0,-8 0-24 0,4-4-4 16,9-3 0-16,-9-1-1 0,-4-4-7 0,0-4-8 16,4 1 11-16,4-9-11 0,1 1-12 0,-9-4-8 15,-5-4-3-15,1-1 0 16,8-3-42-16,-13-4-9 0,0 0-2 0,0 0 0 16,8 0-142-16,1-4-29 0,0 0-5 0</inkml:trace>
          <inkml:trace contextRef="#ctx0" brushRef="#br0" timeOffset="95935.2712">18088 13899 518 0,'0'0'23'0,"0"0"5"16,0 0-28-16,0 0 0 0,9 0 0 0,4-4 0 0,-4 4 209 0,-9 0 37 15,0 0 7-15,0 0 2 0,9-4-124 0,-1 4-25 16,-8 0-5-16,0 0-1 0,0 0-22 0,9-12-5 16,0 8-1-16,4 0 0 0,-4-3-20 0,0 3-4 15,4 0 0-15,0 0-1 0,0 4-22 0,0-4-4 16,0 0-1-16,1 0 0 0,3 4-2 0,-4 0-1 16,0 0 0-16,5 4 0 0,-5 0-1 0,0 0 0 15,0-4 0-15,1 4 0 0,-1 0-16 0,0 0 0 16,-13-4 0-16,0 0 0 0,4 7 20 0,-4-7-2 15,9 8-1-15,-5 4 0 0,-4-4-17 0,0 3 8 16,0 1-8-16,-4 0 0 0,-5 3 16 0,-4 1-4 16,0 0-1-16,0-1 0 0,0 5 5 0,-1-1 0 15,-7-3 1-15,3 3 0 0,5 1 15 0,-5-5 2 16,-4 1 1-16,0 0 0 0,5-5-22 0,-1 5-4 16,1-4-1-16,-1-1 0 0,-4 1 4 0,5-4 0 15,12 0 0-15,-8-1 0 0,-4-3-12 0,3 0 8 16,14-4-8-16,0 0 8 0,-4 4 4 0,0 0 0 15,-5 4 0-15,9-8 0 0,9 0-12 0,-9 0 0 0,0 0-12 0,0 0 12 16,0 0 0-16,0 0 0 0,0 0 0 0,17 8 12 16,-4-4-31-1,5-1-5-15,4-3-2 0,0 0 0 0,13 0-28 16,-9-3-6-16,5-1 0 0,0 0-1 0,8 0-102 0,1-4-20 16,4 0-4-16,-1 0-451 0,-3-3-90 0</inkml:trace>
          <inkml:trace contextRef="#ctx0" brushRef="#br0" timeOffset="104607.5068">15302 13415 1094 0,'0'0'97'0,"-4"-8"-77"0,-1 5-20 0,5 3 0 16,-8-8 33-16,-1 0 3 0,4 4 1 0,-3 0 0 16,8 4 23-16,-5-12 5 0,-4 9 1 0,1-5 0 15,8 8-24-15,0 0-5 0,0 0-1 0,0 0 0 16,0 0-24-16,0 0-4 0,0 0-8 0,0 0 11 15,0 0 4-15,0 0 1 0,0 0 0 0,0 0 0 16,0 0-3-16,-5 11 0 0,-3-3 0 0,-6 4 0 16,1 7 11-16,4 1 3 0,1 3 0 0,-6-3 0 15,1 3-6-15,5-3-1 0,-1 7 0 0,0-4 0 16,0 5-5-16,5-1-2 0,-1 0 0 0,5 1 0 16,0-1-13-16,0 0 0 0,5-7 8 0,-1 3-8 15,1-3 0-15,3-1 0 0,1-3 8 0,0-1-8 0,-5 5 18 16,9-9 1-16,-4 1 0 0,4-4 0 0,5 0-19 0,-9-4 0 15,-9-4 0-15,13 4 0 0,4-4 0 0,-3 0 0 16,3-4 0-16,-4 0 0 0,0 4 9 0,9-8 2 16,-4-4 0-16,0 1 0 0,-5-1-11 0,4-4 0 15,1 5 0-15,-1-5 0 0,1 0 15 0,-5 1-3 16,0-1 0-16,0 1 0 0,-4-1-2 0,-4-4-1 16,-1 5 0-16,0-1 0 0,1-3-9 0,-5 3 12 15,0-3-12-15,-5 3 12 0,-3 0-4 0,3 5-8 16,-4-5 12-16,1 8-4 0,-6-3-8 0,6 3 8 0,-10 0-8 15,5 0 8-15,-5 1-8 0,1-1 0 0,-1 4 0 16,1 0-11 0,-5-4-13-16,4 8-2 0,-4 0-1 0,0 0 0 15,5 0-32-15,-1 0-6 0,1 0-2 0,4 0-510 0,13 0-103 0</inkml:trace>
          <inkml:trace contextRef="#ctx0" brushRef="#br0" timeOffset="105300.7772">15903 13318 1220 0,'0'0'54'0,"0"0"11"0,0-4-52 0,0 4-13 15,-4-12 0-15,4 12 0 0,0 0 92 0,0 0 16 16,0 0 4-16,0 0 0 0,0 0-36 0,0 0-8 0,0 0 0 0,0 0-1 15,0 0-31-15,0 0-5 0,0 0-2 0,4 16 0 16,5-1-10-16,0 1-3 0,-1 7 0 0,1 5 0 16,-4-1-3-16,-1 0-1 15,-4 1 0-15,0-1 0 0,-9 0-12 0,0 0 9 0,5 1-9 16,0-1 8-16,4-8 8 0,0 5 0 16,0-1 1-16,-5-3 0 0,1-5 2 0,-5 1 0 0,5-4 0 0,-1-1 0 15,1-3-1-15,4-8 0 0,0 0 0 0,0 0 0 16,0 0 1-16,0 0 0 0,0 0 0 0,0 0 0 15,0 0-2-15,0 0 0 0,0 0 0 0,0 0 0 16,0 0 4-16,0 0 1 0,0 0 0 0,0 0 0 16,0 0-22-16,4-12 0 0,1 5 0 0,-5-9 0 15,4 4 14-15,1-3-2 0,-1-1 0 0,0-3 0 16,1-1 0-16,-1 1 0 0,0-1 0 0,1 1 0 16,8-5-12-16,5-3 9 0,4 0-9 0,-1-4 8 15,10-1-8-15,0 1-12 0,4 0 2 0,0 4 1 16,0-1-41-16,0 9-8 0,0-1-2 15,5 5-661-15,-1 3-133 0</inkml:trace>
        </inkml:traceGroup>
        <inkml:traceGroup>
          <inkml:annotationXML>
            <emma:emma xmlns:emma="http://www.w3.org/2003/04/emma" version="1.0">
              <emma:interpretation id="{B89A9D7A-82C4-4567-87EA-883B57139382}" emma:medium="tactile" emma:mode="ink">
                <msink:context xmlns:msink="http://schemas.microsoft.com/ink/2010/main" type="inkWord" rotatedBoundingBox="21650,14582 22373,14569 22378,14883 21655,14895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6262.7214">19427 13591 1152 0,'-13'-16'102'0,"13"16"-82"15,0 0-20-15,-9-4 0 0,0 0 95 0,5-3 14 16,4 7 3-16,-9-8 1 0,9 8 20 0,0 0 4 16,-4-8 1-16,4 8 0 0,0-8-43 0,4 4-9 15,1-4-2-15,3 1 0 0,6 3-38 0,3-4-8 0,1 8-2 16,4-4 0-16,4 0-22 0,5 4-5 0,-1-4-1 0,5 4 0 15,1 0-8-15,3 0 0 0,-4 4-10 0,5-4 10 16,-5 0 0-16,0 0 0 0,4 0 0 0,-4 0 0 16,-8 4 0-16,3 0 0 0,-8-4 0 0,5 4 0 31,-5 0-27-31,0-4-9 0,-9 4-1 0,0 3-1 0,0-7-98 16,-4 8-19-16,-9-8-4 0,0 0-735 0</inkml:trace>
          <inkml:trace contextRef="#ctx0" brushRef="#br0" timeOffset="96472.5367">19422 13809 1998 0,'0'0'44'0,"0"0"8"0,0 0 3 0,0 0 1 0,0 0-44 0,0 0-12 16,0 0 0-16,0 0 0 0,0 0 69 0,13 0 12 15,0-4 3-15,5 4 0 0,4 0-20 0,-1-4-3 16,6 4-1-16,-1-4 0 0,5 4-38 0,4-4-8 15,4 1-2-15,5-1 0 0,0 4-23 0,0-4-5 16,0 0 0-16,4 0-1 16,5 0-120-16,-1-4-24 0,1 4-5 0,4-3-778 0</inkml:trace>
        </inkml:traceGroup>
        <inkml:traceGroup>
          <inkml:annotationXML>
            <emma:emma xmlns:emma="http://www.w3.org/2003/04/emma" version="1.0">
              <emma:interpretation id="{E9490E41-A304-4FA4-8DB6-7262B0698231}" emma:medium="tactile" emma:mode="ink">
                <msink:context xmlns:msink="http://schemas.microsoft.com/ink/2010/main" type="inkWord" rotatedBoundingBox="23353,14248 24427,14229 24443,15176 23369,15195"/>
              </emma:interpretation>
              <emma:one-of disjunction-type="recognition" id="oneOf35">
                <emma:interpretation id="interp51" emma:lang="" emma:confidence="1">
                  <emma:literal>=</emma:literal>
                </emma:interpretation>
                <emma:interpretation id="interp52" emma:lang="" emma:confidence="0">
                  <emma:literal>_</emma:literal>
                </emma:interpretation>
                <emma:interpretation id="interp53" emma:lang="" emma:confidence="0">
                  <emma:literal>-</emma:literal>
                </emma:interpretation>
                <emma:interpretation id="interp54" emma:lang="" emma:confidence="0">
                  <emma:literal>,</emma:literal>
                </emma:interpretation>
                <emma:interpretation id="interp5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7151.6256">21168 13228 1267 0,'0'0'112'0,"0"0"-89"0,0 0-23 0,-5-4 0 15,1 0 96-15,4 4 16 0,-4-4 2 0,4 4 1 16,0 0-21-16,0 0-4 0,0 0-1 0,0 0 0 16,0 0-43-16,0 0-9 0,0-11-1 0,8 7-1 15,1-4 0-15,4 4 0 0,9 0 0 0,0 0 0 16,0 0-19-16,9 0-3 0,0 1-1 0,13 3 0 15,-1 0 1-15,1-4 0 0,0 0 0 0,0 4 0 16,0 0 7-16,0-4 0 0,0 4 1 0,0-4 0 16,-9 4-11-16,4-4-2 0,-4 4-8 0,-4 0 12 15,0 0-1-15,-9 0-1 0,-1 0 0 0,-3 0 0 16,4 0-34-16,-9 0-8 0,-4 0 0 0,4 4-1 16,-4 0 1-16,-9-4 1 0,0 0 0 0,0 0-650 15,0 8-131-15</inkml:trace>
          <inkml:trace contextRef="#ctx0" brushRef="#br0" timeOffset="97447.3404">21242 13610 403 0,'0'0'17'0,"0"0"5"0,0 0-22 0,0 0 0 0,0 0 0 0,0 0 0 15,0 0 264-15,0 0 49 0,0 0 10 0,0 0 1 16,9 0-153-16,4 4-31 0,5-4-7 0,4 0-1 15,0 4-45-15,4-4-10 0,0 4-1 0,10-4-1 16,-1 0-16-16,0 0-3 0,-5 0-1 0,6 4 0 16,-1-4-30-16,0 0-5 0,0-4-2 0,4 4 0 15,1 0-18-15,4 0 0 0,4 0 0 0,-4 0 0 16,-5 4-10-16,5-4-6 0,-4 4 0 0,4 0-1 16,-9-1-141-16,-5 5-28 0,1-4-6 0,0 4 0 0</inkml:trace>
          <inkml:trace contextRef="#ctx0" brushRef="#br0" timeOffset="96812.3913">21238 13193 1382 0,'0'0'123'0,"0"0"-99"0,-4-8-24 0,4 0 0 15,0 8 104-15,0 0 15 0,0 0 3 0,0 0 1 16,0 0-27-16,0 0-6 0,0 0-1 0,0 0 0 15,0 0-39-15,0 0-8 0,8 8-2 0,-3 0 0 0,-1 4 10 0,1 7 2 16,-1 5 0-16,0 3 0 0,-8 4-10 0,4 8-2 16,-4 4 0-16,-1 4 0 0,1 0-5 0,-5 3-2 15,0 1 0-15,1 3 0 0,3 1-9 0,-8-4-1 16,4-4-1-16,-4-1 0 0,4-7-14 0,0 0-8 16,-4-4 10-16,5-3-10 0,-1-5 9 0,4 0-9 15,-3-7 8-15,-1-1-8 0,4-3-9 0,1-4-7 16,0-5-2-16,4-7 0 15,0 0-139-15,0 0-28 0,0 0-6 0,0 0-855 0</inkml:trace>
        </inkml:traceGroup>
      </inkml:traceGroup>
    </inkml:traceGroup>
    <inkml:traceGroup>
      <inkml:annotationXML>
        <emma:emma xmlns:emma="http://www.w3.org/2003/04/emma" version="1.0">
          <emma:interpretation id="{3712A759-44D6-4842-A40A-C6D04D34AB2F}" emma:medium="tactile" emma:mode="ink">
            <msink:context xmlns:msink="http://schemas.microsoft.com/ink/2010/main" type="paragraph" rotatedBoundingBox="17285,16235 24205,16021 24246,17345 17326,1755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6296975-A154-4E73-92C5-9012FB776572}" emma:medium="tactile" emma:mode="ink">
              <msink:context xmlns:msink="http://schemas.microsoft.com/ink/2010/main" type="line" rotatedBoundingBox="17285,16235 24205,16021 24246,17345 17326,17558"/>
            </emma:interpretation>
          </emma:emma>
        </inkml:annotationXML>
        <inkml:traceGroup>
          <inkml:annotationXML>
            <emma:emma xmlns:emma="http://www.w3.org/2003/04/emma" version="1.0">
              <emma:interpretation id="{2D1C92A6-EA9E-427A-9DB1-EBF589D5BE26}" emma:medium="tactile" emma:mode="ink">
                <msink:context xmlns:msink="http://schemas.microsoft.com/ink/2010/main" type="inkWord" rotatedBoundingBox="17285,16235 18490,16198 18513,16935 17308,16973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98405.161">15710 15166 1094 0,'0'0'48'0,"-4"-8"11"0,-1 5-47 0,-3-1-12 0,3 0 0 0,-8 0 0 16,0 8 40-16,-5 0 5 0,1 0 2 0,-5-1 0 15,0 9-11-15,-4 0-3 0,-5 3 0 0,0 5 0 16,-8-1-14-16,4 5-3 0,-1 3-1 0,-3 0 0 16,8 5 29-16,-4 3 7 0,0 4 1 0,0 0 0 15,4 4 12-15,5-1 2 0,0 1 1 0,4 0 0 16,0-4-23-16,4-4-5 0,9-3-1 0,1-1 0 15,-1-8-14-15,4 1-2 0,10-5-1 0,-1-3 0 16,5-5-5-16,0 1-2 0,8-4 0 0,1-4 0 16,-1-4 1-16,5 0 0 0,5-8 0 0,-1 0 0 15,5-4 5-15,-5-3 0 0,0-5 1 0,5 1 0 16,-5-5-10-16,-4 1-3 0,5-4 0 0,-10-1 0 16,1 1-8-16,4-8 0 0,-9 0 0 0,0 4 0 0,-4-4 0 0,0 4 0 15,-5-8 11-15,-4 7-11 0,4 1 10 0,-4 4-10 16,0 7 10-16,-4 5-10 0,0-1 15 0,-5 4-3 15,4 5-1-15,-3 3 0 0,-1 0-11 0,-4 4 10 16,0 4-10-16,-5 0 10 16,0 3-34-16,1 5-8 0,-1 0 0 0,-4 3-992 0</inkml:trace>
          <inkml:trace contextRef="#ctx0" brushRef="#br0" timeOffset="98716.0773">15886 15346 1774 0,'0'0'39'0,"-9"-4"8"0,9 4 1 0,0 0 3 0,-5 4-41 0,5-4-10 0,0 0 0 0,-4 11 0 0,-5 1 64 0,9 0 10 15,0 7 2-15,5 1 1 16,-1 3-33-16,0 4-6 0,1 5-2 0,-1-1 0 15,-4 0 0-15,0 0-1 0,5 0 0 0,-5-3 0 16,0-1-2-16,-5-4 0 0,1 1 0 0,-1-9 0 16,1 5-3-16,0-8-1 0,-1 3 0 0,5-7 0 15,-8 0-7-15,8-8-2 0,-5 8 0 0,5-8 0 16,0 0-2-16,-4 0-1 0,-5-4 0 0,9 4 0 0,-4-8 7 16,-1-4 2-16,5-3 0 0,-4-5 0 15,4-3-5-15,0-5-1 0,4-3 0 0,5-4 0 0,0 0-20 16,8-4 0-16,1 0 0 0,4-8 0 0,-5 4 0 15,10-3-16-15,3 7 4 0,5-4 0 16,5 0-40-16,-1 4-8 0,5 0-1 0,0 4-727 16,0-4-146-16</inkml:trace>
        </inkml:traceGroup>
        <inkml:traceGroup>
          <inkml:annotationXML>
            <emma:emma xmlns:emma="http://www.w3.org/2003/04/emma" version="1.0">
              <emma:interpretation id="{8EB77310-13EE-453B-90BC-BAE626550F04}" emma:medium="tactile" emma:mode="ink">
                <msink:context xmlns:msink="http://schemas.microsoft.com/ink/2010/main" type="inkWord" rotatedBoundingBox="19637,16196 22370,16112 22410,17401 19677,17486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07544.1464">18202 15131 1638 0,'0'0'36'0,"0"0"7"0,-9 0 1 0,9 0 3 0,0 0-38 0,0 0-9 0,-8 8 0 0,-1 8 0 16,4-1 64-16,1 5 10 0,-14 3 2 0,1 4 1 15,-5 8-21-15,0 1-4 0,4 6 0 0,-8-3-1 16,-9 4-8-16,0 0-2 0,4 0 0 0,-4 0 0 15,-4 4-41-15,-1-8 0 0,5 0 0 0,4-8 0 16,5 0 0-16,0 0-11 0,-5-3 11 0,9-5-8 31,5-3-139-31,-1-1-27 0,-30 12-6 0,21-11-624 0</inkml:trace>
          <inkml:trace contextRef="#ctx0" brushRef="#br0" timeOffset="107940.6833">18356 15669 864 0,'0'0'76'0,"0"-11"-60"16,-5-1-16-16,5 0 0 0,5 4 203 0,-1-3 37 15,0 7 8-15,-4 4 2 0,5-12-158 0,4 4-31 16,8 0-6-16,-4 1-2 0,0 3-26 0,5 0-6 16,0 0-1-16,8 4 0 0,-4 0-10 0,-5 0-2 15,-8 8-8-15,9 0 12 0,12-1-12 0,-8 1 0 0,-9 8 0 0,1-5 0 16,8 5 10-16,-9 4-1 0,-4-1 0 0,-5 1 0 15,-8-1 6-15,-1 4 1 0,5-3 0 0,-9-1 0 16,-8 1-5-16,8-1-1 0,0 1 0 0,-4-4 0 16,-13-1 9-16,-1 1 1 0,6-1 1 0,-1-3 0 15,0-4-21-15,0 0-13 0,0-1 1 0,9-3 1 16,4-4 11-16,4 0 12 0,-3 0-2 0,8 0-1 16,0 0-9-16,0 0-12 0,13-7 2 0,-4 3 1 15,-9 4 9-15,17-8-8 0,5 8 8 0,0 0-8 16,-13 0 19-16,4 4 4 0,9 4 1 0,-5 3 0 15,-8 1-16-15,-4 7 0 0,-1 1 0 0,0 3 0 16,1 5 12-16,-10-1 5 0,1 4 2 0,-9 0 0 16,-5 1 5-16,1-5 0 0,-1 0 1 0,1 0 0 0,-5-3-11 15,4-1-2-15,1-3-1 0,-1-1 0 0,1-7-11 0,3-4-16 16,1 0 4-16,4-1 1 16,-4-3-153-16,13-4-30 0,0 0-6 0</inkml:trace>
          <inkml:trace contextRef="#ctx0" brushRef="#br0" timeOffset="107085.2727">17395 15353 748 0,'-13'-3'67'0,"4"-1"-54"0,9 4-13 0,4-12 0 16,-4 4 133-16,0 0 24 15,-4-3 5-15,8 3 1 0,9-4-48 0,-8 0-10 0,-5 1-1 0,4 3-1 16,5-4-39-16,0 1-7 0,-5-5-1 0,1 4-1 15,3 4-30-15,-3-3-5 0,8 3-2 0,0 0 0 16,-13 0-18-16,9-3 10 0,8 3-10 0,-3 4 8 16,-1-4 5-16,0 0 1 0,0 1 0 0,5 3 0 15,-5 0-3-15,0 0-1 0,-13 4 0 0,13 0 0 16,5 4-2-16,-1 4 0 0,-8-1 0 0,4 9 0 16,5 3 2-16,-1 9 0 0,1 3 0 0,-5 8 0 15,4 4-10-15,1 4 12 0,8 3-12 0,1 1 12 16,-14 4-12-16,9-1 0 0,4 1 0 0,5-1-11 15,-5-3 33-15,-4-4 6 0,0 4 2 0,4-9 0 16,5 1-41-16,-9-8-8 0,-9-3-1 0,0-5-960 16</inkml:trace>
          <inkml:trace contextRef="#ctx0" brushRef="#br0" timeOffset="108329.9631">19628 15513 403 0,'0'0'36'0,"0"0"-36"0,0 0 0 0,-9-7 0 15,0 3 169-15,1-4 27 0,3 8 6 0,-4-8 1 16,5 4-92-16,0-4-19 0,-1 1-3 0,5 7-1 0,0 0-19 16,0 0-4-16,0 0-1 0,0-4 0 0,5-4-12 0,3 4-2 15,1 0-1-15,9 4 0 0,-1-4 5 0,1 8 1 16,8-4 0-16,1 4 0 0,-1-4-20 0,9 4-4 16,0-4-1-16,-4 0 0 0,-1 0-6 0,1 0 0 15,0 0-1-15,0-4 0 0,-1 4-39 0,-3 0-7 16,-1-4-1-16,-8 0-1 15,-1 0-25-15,1 4-5 0,-5-4-1 0,-4 4 0 16,-9 0-137-16,0 0-28 0,0 0-6 0,0 0-1 0</inkml:trace>
          <inkml:trace contextRef="#ctx0" brushRef="#br0" timeOffset="108695.04">19584 15661 288 0,'0'0'25'0,"0"0"-25"0,0 0 0 0,0 0 0 16,0 0 340-16,0 0 64 0,0 0 12 0,0 0 2 15,0 0-258-15,9 0-52 0,4 0-11 0,5 4-1 16,-5 0-40-16,4-4-7 0,5 4-1 0,0 0-1 16,9-4-34-16,0 0-13 0,12-4 11 0,6 4-11 15,-1-4-98 1,9 0-26-16,4-3-4 0,1-1-776 0</inkml:trace>
        </inkml:traceGroup>
        <inkml:traceGroup>
          <inkml:annotationXML>
            <emma:emma xmlns:emma="http://www.w3.org/2003/04/emma" version="1.0">
              <emma:interpretation id="{8229541A-123A-4BC8-A240-0495A1B00AF2}" emma:medium="tactile" emma:mode="ink">
                <msink:context xmlns:msink="http://schemas.microsoft.com/ink/2010/main" type="inkWord" rotatedBoundingBox="23296,16123 24207,16095 24232,16895 23321,16923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10627.7887">21444 15135 288 0,'0'0'12'0,"0"0"4"0,0 0-16 0,0 0 0 0,5-4 0 0,-5 4 0 15,4-8 191-15,0 1 35 0,1 3 7 0,-5-4 2 16,0 8-108-16,4-8-22 0,-4 8-4 0,0 0-1 0,0 0-12 0,0 0-4 16,0 0 0-16,0 0 0 0,0 0-34 0,0 0-7 15,0 16-2-15,-4 3 0 0,4 5 3 0,-5 7 0 16,1 4 0-16,0 4 0 0,-5 8-1 0,9-4 0 15,-9 3 0-15,5 1 0 0,-1 0-20 0,-3 0-4 16,3-1-1-16,-4-7 0 0,5-3-18 0,-5-1 0 16,5-8 8-16,-1-4-8 0,-3-3 0 0,3-1 0 15,-3-3-11-15,3-4 11 16,-4-1-156-16,1-3-24 0,8-8-4 0,0 0-2 0</inkml:trace>
          <inkml:trace contextRef="#ctx0" brushRef="#br0" timeOffset="110192.3579">21036 15119 882 0,'0'0'39'0,"0"0"8"0,0 0-38 0,0 0-9 0,0 0 0 0,0 0 0 16,-4-3 77-16,4 3 14 0,-5-4 2 0,5 4 1 15,0 0-19-15,0 0-4 0,5-8-1 0,-1 0 0 16,1 4-16-16,3 0-3 0,1-4-1 0,4 1 0 16,1 3 4-16,7 0 1 0,1-4 0 0,9 4 0 15,4 0-7-15,0-4-2 0,0 8 0 0,1-3 0 16,3-1-15-16,5 4-3 0,-5-4-1 0,5 4 0 16,-4 0-12-16,-1-4-3 0,1 4 0 0,-1 0 0 0,-4 0-12 15,0 0 9-15,0-4-9 0,1 0 8 0,-6 0-8 16,1 4-14-16,-5 0 3 0,1 0 1 15,-1 0-144-15,-9 0-29 0,-3 0-5 0</inkml:trace>
        </inkml:traceGroup>
      </inkml:traceGroup>
    </inkml:traceGroup>
    <inkml:traceGroup>
      <inkml:annotationXML>
        <emma:emma xmlns:emma="http://www.w3.org/2003/04/emma" version="1.0">
          <emma:interpretation id="{8C87D239-E91C-40AB-9D1C-86E045FD1461}" emma:medium="tactile" emma:mode="ink">
            <msink:context xmlns:msink="http://schemas.microsoft.com/ink/2010/main" type="paragraph" rotatedBoundingBox="4978,16648 33402,16817 33392,18503 4968,183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728420-9A40-4AFC-944F-7890BA15CA2B}" emma:medium="tactile" emma:mode="ink">
              <msink:context xmlns:msink="http://schemas.microsoft.com/ink/2010/main" type="line" rotatedBoundingBox="4978,16648 33402,16817 33392,18503 4968,18334"/>
            </emma:interpretation>
          </emma:emma>
        </inkml:annotationXML>
        <inkml:traceGroup>
          <inkml:annotationXML>
            <emma:emma xmlns:emma="http://www.w3.org/2003/04/emma" version="1.0">
              <emma:interpretation id="{B7342DC9-4F73-4AF1-902F-54851BE7682A}" emma:medium="tactile" emma:mode="ink">
                <msink:context xmlns:msink="http://schemas.microsoft.com/ink/2010/main" type="inkWord" rotatedBoundingBox="4973,17371 6176,17379 6170,18295 4968,18287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14532.2155">3728 16500 172 0,'-26'-12'16'0,"22"8"-16"0,4 4 0 0,0 0 0 15,0-7 144-15,0-5 25 0,-9 4 6 0,9 8 1 16,13-8-72-16,-8 0-15 0,-10 1-2 0,5 3-1 16,0 4-18-16,0 0-3 0,-4-8-1 0,4 0 0 15,-9 4-13-15,9 4-3 0,0 0-1 0,0 0 0 16,-4 0-23-16,4 0-5 0,0 0-1 0,4 8 0 15,-8 4-18-15,8 3 0 0,0 1 8 0,1 7-8 16,-5 1 12-16,0 3-2 0,-5 0 0 0,5 8 0 16,5 1 10-16,-10 3 3 0,-8 0 0 0,0 3 0 15,4-3 0-15,5 0 0 0,-9 0 0 0,4 0 0 16,-4-7-12-16,4-5-3 0,5 0 0 0,-1-3 0 0,-4-5-8 16,1 1 0-16,8-5 0 0,4-3 8 0,-4-4-8 0,4 3-14 15,-4-3 3-15,0-8-524 16,5 8-105-16</inkml:trace>
          <inkml:trace contextRef="#ctx0" brushRef="#br0" timeOffset="114799.1846">3895 16484 633 0,'-26'-7'28'0,"26"7"6"0,4-12-34 0,-4 4 0 0,-9 0 0 0,5 0 0 15,4-3 69-15,4-1 7 0,-4 0 2 0,5 1 0 16,-10-5-54-16,10 0-10 0,4 5-2 0,-5-5-1 16,-4 4 13-16,0 1 4 0,9 3 0 0,-5 4 0 15,-4 4 36-15,0 0 7 0,0 0 1 0,0 0 1 16,9-8-9-16,-9 8-3 0,-9 0 0 0,9 0 0 15,0 0-25-15,9 8-4 0,-13 4-2 0,-1-4 0 16,5 7 10-16,0 1 1 0,0 3 1 0,0-3 0 16,-9 3-24-16,9 5-5 0,5-5-1 0,-1 9 0 15,-13-1 23-15,5 4 4 0,4-4 1 0,0 8 0 16,4 1 4-16,-4-1 0 0,-8 4 1 0,8-4 0 0,13-4-13 16,-9 8-2-16,-13-4-1 0,5 4 0 0,13-4-38 0,-9 0-8 15,-5 0-2-15,-3-3 0 16,3 3-118-16,1-4-24 0,8 0-5 0,-13-8-1 15</inkml:trace>
          <inkml:trace contextRef="#ctx0" brushRef="#br0" timeOffset="113099.6673">2891 16660 288 0,'0'0'25'0,"0"0"-25"0,0-4 0 15,0 4 0-15,-9-8 137 0,4 0 23 16,5 1 4-16,0 7 0 0,-4-4-100 0,4 4-21 0,-4-8-4 0,4 8-1 16,0 0-22-16,0 0-4 0,-9-4 0 0,9 4-1 15,0-8-11-15,0 8 0 0,-5-8 0 0,5 1 0 16,0-1 0-16,0 8 0 0,0 0 0 0,0 0 0 15,0-8 18-15,0 8 2 0,0 0 0 0,0 0 0 16,0 0 16-16,0 0 4 0,0 0 1 0,0 0 0 16,0 0-11-16,-4 12-2 0,0 3-1 0,-1 1 0 15,-4 3-2-15,1 5 0 0,-5 7 0 0,4 0 0 16,-4-4 4-16,-1 12 1 0,1 0 0 0,0 0 0 16,4 4 3-16,-4-8 1 0,9 1 0 0,-5-5 0 15,0 0-10-15,5-4-3 0,-1-3 0 0,5-1 0 16,0-3-21-16,0-1 9 0,0-7-9 0,0-1 0 15,5 1 10-15,-5-12-10 0,0 8 8 0,0-8-8 16,0 0 12-16,0 0-4 0,0 0 0 0,0 0 0 0,0 0-8 16,0 0 0-16,0 0-12 0,0 0 12 0,4-8 0 0,1-4 0 15,-5-3 0-15,4 3 12 0,-4-3-12 0,0-5 0 16,4-7 0-16,1 3 8 0,-1-3 1 0,1 0 0 16,3-8 0-16,1 0 0 0,0-4 2 0,4 3 0 15,-4-3 0-15,4 0 0 0,5 4-11 0,-1 0 0 16,1 0 0-16,-1 4 0 0,-4 0 0 0,5 0 0 15,-1 3 0-15,-3 1 0 0,-6 4 0 0,10-1 0 16,-1 1 0-16,-3 3 0 0,-6 1 0 0,6 3 0 16,3 1 0-16,-4 3 0 0,0 0 0 0,1 4 0 15,-6 1 0-15,10 3 8 0,4 0-8 0,-9 8 0 0,-13-4 0 16,9 11 0-16,8 5 0 0,-8 0 0 16,-4 7 0-16,-5 0 0 0,-5 9 12 0,5-1-4 0,0 4 0 0,-4 8 0 15,-14 0 12-15,9 3 1 0,9-7 1 0,0 0 0 16,-8 4-8-16,3-4-2 0,1-4 0 0,4 1 0 15,4-5-12-15,-8 0 11 0,-5-4-11 0,5 1 10 16,8-1-10-16,-4-4-11 0,-4 1 3 0,-1-1 0 31,5-7-179-31,0-1-35 0</inkml:trace>
          <inkml:trace contextRef="#ctx0" brushRef="#br0" timeOffset="113705.3476">2952 16925 172 0,'0'0'16'0,"0"0"-16"0,0 0 0 0,0 0 0 15,0 0 84-15,0 0 13 0,-4-8 3 0,-1 4 1 16,-4 4-17-16,1-4-3 0,8 4-1 0,0 0 0 15,0 0-25-15,0 0-6 0,-5-3-1 0,5 3 0 16,0 0-29-16,0 0-7 0,0 0 0 0,0 0-1 16,0 0-11-16,-4-8 0 0,-1 0 0 0,5 8 0 0,0 0 21 0,0 0 3 15,0 0 0-15,-4-4 0 0,0 0 25 0,4 4 6 16,-9-8 1-16,9 8 0 0,0 0-1 0,0 0 0 16,0-7 0-16,0 7 0 0,0 0-17 0,0 0-3 15,9-8-1-15,-1 0 0 0,1-4-14 0,0 4-2 16,0 1-1-16,4 7 0 0,4-4-17 0,5 0 10 0,-4 8-10 0,4 0 8 15,-9 0-8-15,13-1 0 16,9 1 0-16,-8 4-514 16,-10 0-95-16</inkml:trace>
        </inkml:traceGroup>
        <inkml:traceGroup>
          <inkml:annotationXML>
            <emma:emma xmlns:emma="http://www.w3.org/2003/04/emma" version="1.0">
              <emma:interpretation id="{0E432716-8741-4313-90FA-90B0CAE820E1}" emma:medium="tactile" emma:mode="ink">
                <msink:context xmlns:msink="http://schemas.microsoft.com/ink/2010/main" type="inkWord" rotatedBoundingBox="8096,16666 12771,16694 12762,18200 8087,18172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24375.6479">5856 16870 1436 0,'0'0'64'0,"-8"0"12"0,-6 4-60 0,6 0-16 16,-1 0 0-16,9-4 0 0,0 0 40 0,0 0 4 15,0 0 2-15,0 0 0 0,0 0-22 0,0 0-5 16,9-4-1-16,-1-4 0 0,6 1-18 0,-1-5 0 15,0 4 8-15,4-4-8 0,5-3 0 0,0-5 0 16,-4 1 0-16,-1-1 0 0,1 1 33 0,-1-1 0 16,1-3 0-16,4 0 0 0,-4-1-13 0,-1-3-2 15,1 0-1-15,-1-5 0 0,1 1 1 0,-1 0 0 16,5-4 0-16,-4-4 0 0,4 0-10 0,0-4-8 16,0 0 12-16,4-4-12 0,0 8 0 0,-4-4 0 0,0 0 0 15,-4 4-12-15,4 0 12 0,-5 4-11 0,-8 0 11 0,4 0-10 16,-9 8-1-16,1 0 0 0,-5 3 0 0,-5 5 0 15,1-1 11-15,0 5-12 0,-5 3 12 0,4 0-12 16,-8 4 12-16,5 1 0 0,-1 3 0 0,-4 4 0 16,4 0 0-16,-4 4 0 0,0 3 8 0,-1-3-8 15,1 4 0-15,0 0 9 0,-5 0-9 0,5 3 0 16,0 5 0-16,0 0 0 0,0-1 0 0,4 5 0 16,0-1 8-16,1 5-8 0,-1 3 0 0,0 4 0 15,5 4 22-15,-5 4-2 0,4 4-1 0,1 0 0 16,-5 4 12-16,0 3 2 0,1-3 1 0,3 0 0 15,-3 0 2-15,-6-4 1 0,10 0 0 0,-5 0 0 16,5-1-11-16,-1-3-2 0,-3-3-1 0,8-1 0 16,-5 4-15-16,5-4-8 0,0-8 10 0,0-4-10 0,0 1-11 15,5 3-8-15,-5-3-1 0,4-5-1 16,0-3-125-16,5 3-25 0,-4 1-5 0</inkml:trace>
          <inkml:trace contextRef="#ctx0" brushRef="#br0" timeOffset="124630.7122">6365 16878 1911 0,'0'0'84'0,"0"0"19"0,0 0-83 0,0 0-20 0,0 0 0 0,0 0 0 16,13 0 30-16,1 0 2 0,-1 4 0 0,0 4 0 16,0 4-22-16,0 3-10 0,-8-3 10 0,3 4-10 15,-3-1 8-15,-1 1-8 0,1-1 0 0,-1 1 9 32,-8 0-138-32,4-1-28 0,-5 1-6 0</inkml:trace>
          <inkml:trace contextRef="#ctx0" brushRef="#br0" timeOffset="124776.7317">6791 16207 1749 0,'-13'-3'77'0,"4"3"17"0,0 0-75 0,-4 3-19 16,0-3 0-16,4 4 0 0,0 0 0 0,9-4-12 15,0 0 1-15</inkml:trace>
          <inkml:trace contextRef="#ctx0" brushRef="#br0" timeOffset="125342.4769">7545 15591 1785 0,'0'0'159'0,"0"0"-127"16,0 0-32-16,-4 8 0 0,-5 8 56 0,0-1 6 15,5 5 1-15,-5 3 0 0,1 4-21 0,-1 1-4 16,0 7-1-16,-4 0 0 0,4 4-16 0,-4 4-3 16,-5 0-1-16,1 11 0 0,-1 9-8 0,1-1-1 0,-1 4-8 0,-4 1 12 15,0-1 0-15,5 0-1 0,-1 1 0 16,5-1 0-16,0-4 3 0,0-3 1 0,4-1 0 0,-4-3 0 15,8-4-15-15,1-5 8 0,0-3-8 0,-5 4 0 32,9-4-99-32,-5-4-25 0,1-4-6 0</inkml:trace>
          <inkml:trace contextRef="#ctx0" brushRef="#br0" timeOffset="125074.9317">7168 16262 1785 0,'-17'0'159'0,"17"0"-127"0,0 0-32 0,-5 4 0 0,-4-4 31 0,9 0 0 0,0 0 0 0,0 0 0 16,0 0-19-16,9 8-3 0,4-8-1 0,0 0 0 16,5 0 0-16,8-8 0 0,1 0 0 0,8 0 0 15,4-7-8-15,1-1 0 0,8 4 0 0,-4-7 0 16,-5-1-10-16,5 1-1 0,-4-1 0 0,-5 5 0 15,0 3-37 1,-4 0-7-16,-5 5-1 0,-8-5-476 0,-1 4-96 0</inkml:trace>
          <inkml:trace contextRef="#ctx0" brushRef="#br0" timeOffset="125708.0612">7585 16898 1904 0,'0'0'42'0,"0"0"9"0,0 0 1 15,0 0 1-15,0 0-42 0,0 0-11 0,0 0 0 0,0 0 0 0,13 0 0 0,0-8-11 16,5 0 3-16,-1-4 0 16,14-7-47-16,-5-1-9 0,5-7-1 0,-5 0-1 15,1 0-4-15,3-1-1 0,1-3 0 0,0 0 0 0,-5 4 53 0,-4-1 18 16,4 5-12-16,-4-4 12 0,-8 7 13 0,-1 1 9 15,0-1 2-15,-9 4 0 0,-4 1 50 0,0 3 10 16,-4 4 3-16,-5 1 0 0,-4-1-34 0,0 4-6 16,-9 0-2-16,4 8 0 0,1 0-17 0,-5 4-4 15,-5 3-1-15,1 1 0 0,0 4-6 0,4 3-1 16,-4 1 0-16,4-1 0 0,0 4-8 0,4 1-8 16,5 3 9-16,0 4-9 0,0-3 8 0,4-1-8 15,0 4 0-15,0 0 9 0,9 1 2 0,-4-1 0 16,4 0 0-16,4-4 0 0,1 4-11 0,-1-7 0 15,5-1 9-15,0-3-9 16,4 3-93-16,4-7-23 0</inkml:trace>
          <inkml:trace contextRef="#ctx0" brushRef="#br0" timeOffset="126017.063">8173 16722 2077 0,'-13'0'92'0,"4"0"19"0,4 0-89 0,-3 4-22 0,8-4 0 0,0 8 0 16,0 4 14-16,4-5-2 0,5 13 0 0,0-4 0 15,4 7-12-15,0-4 0 0,0 1 0 0,0 3 0 0,5 1-10 0,-5 3 2 16,-4-7 0-16,4-1 0 0,-9 1 8 0,-4-1-8 16,0-3 8-16,0-1-8 0,-4-3 8 0,-5 0 0 15,5 3 0-15,-9-3 0 0,4-4 35 0,-4-4 2 16,-1 0 1-16,1-4 0 0,0-4 10 0,4 0 3 15,-4-8 0-15,4 0 0 0,-4-3-13 0,5-1-2 16,3-7-1-16,1-5 0 0,-1 1-11 0,5-4-3 16,5 0 0-16,-1 0 0 0,5-8-21 0,8 0 0 15,1 0 0-15,0 0 0 0,8 0 0 0,0 3 0 16,5 1-12-16,0 4 4 16,8 4-87-16,-4 3-17 0,5 9-3 0,4 3-1 0</inkml:trace>
          <inkml:trace contextRef="#ctx0" brushRef="#br0" timeOffset="126730.7599">9186 16668 979 0,'-4'-8'87'15,"-1"-4"-70"-15,5 4-17 0,-4-3 0 0,0-1 118 0,-1 4 20 16,1-4 4-16,-5 5 1 0,9 7-91 0,-4-8-17 16,-9 0-4-16,-1 4-1 0,1 4-6 0,-4 0-2 15,-1 0 0-15,1 8 0 0,-5 0 6 0,0 3 2 16,0 1 0-16,-5 8 0 0,1 3-7 0,0 4-2 15,-5 8 0-15,5-3 0 0,-5-5-13 0,9 4-8 16,0 4 10-16,5-4-10 0,-1-3 13 0,5-1-3 16,0-4-1-16,8-7 0 0,5 0-9 0,0-16 12 15,0 0-12-15,0 0 12 0,14 0-4 0,3-4-8 16,-4-8 12-16,9-7-4 0,-4 3 12 0,4-7 3 16,4-5 0-16,0 1 0 0,1-4 1 0,-1 0 1 15,-4 7 0-15,0 5 0 0,0-5-1 0,-5 9-1 16,-3-1 0-16,-1 12 0 0,0 0-1 0,-9 8 0 0,5 4 0 15,-5 8 0-15,5 3-22 0,-4 4 9 0,-1 5-9 16,5-5 0-16,-1 4 0 0,6 1 0 0,-1-5 0 16,4 1 0-16,5-9 0 0,0-3-9 0,0-8-1 0,9 0 0 15,-5-8-1-15,9-4 0 0,5-4 0 0,-5-3 0 16,4-5 11-16,1-3 0 0,-1-8 0 0,-4-1 0 16,1 1 21-16,-1 0 3 0,-5-4 1 0,1 0 0 15,4 0 15-15,-9 0 4 0,1-4 0 0,-1-4 0 16,-4 0-25-16,0-4-5 0,-4 0-1 0,-5-4 0 15,0-3-5-15,-4 3-8 0,-1 0 11 0,-8-3-11 16,0 3 8-16,0 4-8 0,0 4 0 0,-4 4 0 16,0 4 0-16,-5 4 0 0,0 8 0 0,0-1 0 15,1 5-8-15,-1 7 8 0,0 4 0 0,-4 4-9 16,0 4 9-16,4 4 0 0,-4 8 0 0,0 4 0 16,-5 3 0-16,0 8 0 0,5 5 0 0,-4 7 0 15,-1 0 0-15,1 4 0 0,-1 3 0 0,1 9 0 0,-1 3 0 16,5 1 12-16,0 3-2 0,4 1-1 0,5-5-1 0,-1 5-8 15,5-1 12-15,9 0-4 0,0 5-8 0,4-9 10 16,4-3-10-16,5-8 10 0,5-1-10 0,3-3 0 16,1-8 0-16,4-3-772 15,5-9-156-15</inkml:trace>
          <inkml:trace contextRef="#ctx0" brushRef="#br0" timeOffset="127233.3945">10494 16453 1209 0,'0'0'108'0,"-5"-8"-87"15,-4 1-21-15,5 3 0 0,0 0 85 0,-5-4 13 16,5 4 2-16,-5 4 1 0,0 0-37 0,0 0-7 15,-4 8-1-15,4 0-1 0,-4-1-39 0,0 5-7 16,0 4-1-16,0-1-8 0,-1 1 0 0,1 3 0 16,0 1 0-16,0-1 0 0,4 5 0 0,0-5 0 15,5 1 0-15,4 3 0 0,0 1 17 0,4-5-3 16,-4 5-1-16,9-1 0 0,-4 0 35 0,3-3 6 16,1 3 2-16,0-3 0 0,-5 3 9 0,1-3 3 15,-1-1 0-15,0 1 0 0,-8-1-12 0,4-3-1 16,-4-1-1-16,-1-3 0 0,1 0-22 0,0-1-4 15,-1-3 0-15,1 0-1 0,-5 0-12 0,5-4-3 16,-5 4 0-16,0-5 0 0,-4 5-24 0,0-4-6 16,-5 0-1-16,5 0 0 15,-5 0-170-15,-3 0-35 0</inkml:trace>
        </inkml:traceGroup>
        <inkml:traceGroup>
          <inkml:annotationXML>
            <emma:emma xmlns:emma="http://www.w3.org/2003/04/emma" version="1.0">
              <emma:interpretation id="{76E853A8-C680-4479-A198-E1F41B340717}" emma:medium="tactile" emma:mode="ink">
                <msink:context xmlns:msink="http://schemas.microsoft.com/ink/2010/main" type="inkWord" rotatedBoundingBox="14516,17052 16895,17066 16888,18277 14509,18263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7991.4617">12543 16703 172 0,'-5'-20'16'0,"1"9"-16"0,4-1 0 0,4-8 0 0,-4 5 309 0,0-5 59 0,0 1 12 0,5-1 3 16,-5 1-259-16,4-5-52 0,0 5-11 0,-4-1-1 16,0 1-29-16,0 3-6 0,-4 1-1 0,0-1 0 15,-1 0-16-15,5 5-8 0,-9 3 8 0,5 0-8 16,-9 4 0-16,0 0 0 0,-1 0-9 0,6 4 9 16,-10 4-8-16,5 0 8 0,-5 4 0 0,1 0 0 15,4 4 0-15,-5-1 11 0,1 1 0 0,3 4 0 0,-3 3 10 16,4 4 3-16,0 1 0 0,4 3 0 0,-4 4 0 15,4 1 1-15,-4 3 0 0,4 4 0 0,5 0-3 16,-1 0-1-16,1 0 0 0,4 4 0 0,0-4-1 16,4 0-1-16,5 0 0 0,0 0 0 0,4-4-19 0,4 0 0 15,-3-4-13-15,8-4 5 16,4-3-127-16,0-5-25 0,5-3-4 0,-5-8-2 0</inkml:trace>
          <inkml:trace contextRef="#ctx0" brushRef="#br0" timeOffset="128197.3609">12911 16878 1566 0,'4'-11'34'0,"1"-1"7"0,-5 0 2 0,4 0 1 0,1-3-35 0,-5 3-9 0,0 0 0 0,0 1 0 16,0-1 60-16,0 8 9 0,0 4 3 0,0 0 0 15,0 0-42-15,0 0-8 0,0 0-2 0,-5 8 0 16,-4 8-12-16,1-1-8 0,-1 5 10 0,0-1-10 16,-4 1 0-16,4 3 0 0,-4-3 0 0,4 3 0 15,5 0 8-15,-1-3-8 0,-3-1 0 0,3-3 9 16,5 0-9-16,0-9 8 0,0-7-8 0,5 12 8 15,8-4-8-15,-4-4 0 0,-1-4 0 0,6-8 0 16,-1-4 0-16,4 1 13 0,5 3-3 0,-4-12-1 16,-1 1 25-16,1-5 5 0,-1 1 1 0,1 3 0 15,-1 1 9-15,-8-1 3 0,4-3 0 0,-4 0 0 16,0-1-16-16,-5 5-4 0,-4-1 0 0,-4 5 0 16,0-1-10-16,-1 8-2 0,-4-3-1 0,-4 7 0 15,-4-4-19-15,-1 12 0 0,-4 0 0 0,0 0 0 16,-4 3-20-1,-5 1-10-15,1 0-2 0,3 8-1 0,1-1-27 0,4 5-6 0,4-5-1 16,1 1-594-16,8-1-119 0</inkml:trace>
          <inkml:trace contextRef="#ctx0" brushRef="#br0" timeOffset="128464.5495">13275 16734 1497 0,'-13'-8'66'0,"9"8"14"0,-1-8-64 0,-4 8-16 16,1 0 0-16,8 0 0 0,-9 8 148 0,5 0 27 0,-5 4 5 0,9-1 0 16,0 1-138-16,0 4-28 0,0-5-6 0,9 5 0 15,-5 0-8-15,0-1-10 0,1-3 10 0,3 0-13 16,6-1 4-16,-6-7 1 0,-8-4 0 0,9 4 0 16,4 0 8-16,1-4 14 0,-1-4-3 0,0-4-1 15,-4 0 35-15,-1 5 7 0,1-5 2 0,0 0 0 16,0-8-7-16,-1 5-2 0,-3-1 0 0,4-8 0 15,-1 5-32-15,-3-5-13 0,4 5 11 0,-1-1-11 32,-3-3-55-32,4-1-17 0,-5 1-3 0,5 3-973 0</inkml:trace>
          <inkml:trace contextRef="#ctx0" brushRef="#br0" timeOffset="128833.5467">13718 16878 1472 0,'0'0'65'0,"13"0"14"0,1-4-63 0,-1 0-16 15,0-3 0-15,4-1 0 0,5 4 74 0,-4-8 12 16,4-3 2-16,0 3 1 0,-5-4-65 0,5 1-14 16,-4-9-2-16,-5 1-8 0,0 0 0 0,0-5 0 15,-8-3 0-15,4 0 0 0,-5 0 12 0,0-4-4 16,1-4 0-16,-1 3-8 0,-4-3 35 0,4 0 0 15,1-3 0-15,-1 3 0 0,1-4-12 0,-5 4-3 16,4 4 0-16,-4-1 0 0,0 1 4 0,4 4 0 16,-8 0 0-16,4 4 0 0,0 7 10 0,-4 1 2 15,4 7 1-15,-5 4 0 0,1 0-17 0,4 8-3 0,0 0-1 16,-9 8 0-16,0 4-16 0,-4 7 0 0,9 9 0 16,-5 7 0-16,0 0 0 0,0 8 0 0,5 4 0 0,-5-1 10 15,5 5 1-15,-5 0 0 0,0 3 0 16,1 1 0-16,-1 0-3 0,0-5 0 0,5 5 0 0,-5-1 0 15,0-3-8-15,0 4-9 0,5-5 9 0,-5-3-13 32,5-4-163-32,-1-4-33 0</inkml:trace>
          <inkml:trace contextRef="#ctx0" brushRef="#br0" timeOffset="129288.2541">14403 16909 1728 0,'0'0'153'0,"-5"-11"-122"0,1-1-31 0,0 0 0 0,4 1 74 0,0 3 9 16,0-4 1-16,0 0 1 0,0 12-39 0,0-7-8 15,-5-5-2-15,1 4 0 0,-1 0-36 0,1 1-20 16,-5 3 3-16,-4 0 0 16,0 0-16-16,0 8-3 0,-5 0-1 0,-4 0 0 0,0-1 13 0,0 9 4 15,-4 4 0-15,0 3 0 0,4 1 20 0,-5-1 0 16,-3 5 0-16,8 3 0 0,0 0 0 0,4-3 0 15,1-1 0-15,4-3 8 0,8 3-8 0,1-7 0 16,4-1 0-16,0-3 0 0,9-4 0 0,4-1 8 16,0-3-8-16,0-4 8 0,5-7-8 0,-1-1 8 15,5-4-8-15,4 0 8 0,-4-3 15 0,5-1 2 16,-5-3 1-16,0-5 0 0,4 1 12 0,-4-4 2 16,0-1 1-16,4-3 0 0,-8 0-15 0,4-4-3 0,0-4-1 15,-1 0 0-15,-3-4-14 0,4 0-8 0,0-4 10 16,0 4-10-16,-5-4 0 0,1 1 8 0,4-1-8 0,-5 4 0 15,-3 4 0-15,-6 8 11 0,6 3-11 0,-6 13 10 16,1-1 9-16,-9 16 1 0,0 0 1 0,0 0 0 16,0 16-7-16,0 7-2 0,0 1 0 0,-4 7 0 15,-5 8-12-15,-4 4 0 0,0 0 8 0,-5 3-8 16,0 1 0-16,5 8 0 0,0-1 0 0,0-3 0 16,0 4 0-16,4-1-12 0,5 1 3 0,-5-4 0 15,5-5-129-15,-1 1-26 16,5-4-4-16</inkml:trace>
        </inkml:traceGroup>
        <inkml:traceGroup>
          <inkml:annotationXML>
            <emma:emma xmlns:emma="http://www.w3.org/2003/04/emma" version="1.0">
              <emma:interpretation id="{B1372423-980F-4046-945C-49B6102E62B6}" emma:medium="tactile" emma:mode="ink">
                <msink:context xmlns:msink="http://schemas.microsoft.com/ink/2010/main" type="inkWord" rotatedBoundingBox="18368,17472 19590,17479 19584,18421 18363,18414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30279.404">16166 16539 1422 0,'-4'-16'63'0,"8"9"13"0,-4-5-61 0,5 0-15 0,-1-3 0 0,1 3 0 15,-1-4 41-15,5 5 6 0,-1-1 1 0,1 0 0 16,-4 0-24-16,3 5-5 0,-3-1-1 0,-5 8 0 15,0 0-18-15,0 0 0 0,0 0 8 0,4 8-8 16,-4 7 0-16,0 1 0 0,0 7-11 0,0 8 11 16,-4 1 0-16,-1 7 20 0,1 4-2 0,-5 7-1 15,-4 1 26-15,0 4 5 0,0-1 0 0,0-3 1 16,-1 3 3-16,6-7 0 0,-5 4 0 0,4-4 0 16,0-8-21-16,5 0-4 0,-1-8-1 0,5 0 0 15,-4-4 0-15,4-3 0 0,4-5 0 0,-4 1 0 16,5-8-26-16,-1-5 0 0,-4-7 0 0,0 0 0 15,0 0 0-15,4 0 0 0,-4 0 0 0,9-7 0 16,0-5 0-16,0 4 13 0,-5-4-1 0,0 1-1 16,1-5-2-16,4-3 0 0,-1-1 0 0,1 1 0 0,0-1-9 15,0 1 0-15,-1-1 0 0,6 1 8 0,-1-1-8 16,4-3 0-16,-3 3-10 0,3 1 10 0,1-1-20 0,4 1 3 16,-1 3 0-16,6 0 0 0,-1 5-5 0,5-1-1 15,-5 4 0-15,1 0 0 0,3 5 11 0,-8 3 1 16,0 3 1-16,-9 5 0 0,0 4 10 0,1-4 0 15,-1 7 8-15,-4 1-8 0,-5 0 24 0,-8-1 1 16,-1 5 0-16,-8-5 0 0,0 5 11 0,-9-1 1 16,0-3 1-16,-4 3 0 0,-1 1-10 0,-3-1-3 15,-1-3 0-15,0 3 0 0,0-3-13 0,-4 4-4 16,5-5 0-16,-1-3 0 16,5 0-52-16,-5-1-10 0,5 1-2 0,-5 0-1 15,0-8-155-15,5-1-32 0</inkml:trace>
          <inkml:trace contextRef="#ctx0" brushRef="#br0" timeOffset="130804.0799">16816 17108 1681 0,'0'0'36'0,"0"0"8"0,0 0 2 0,0 0 2 0,0 0-38 0,13 4-10 15,0-4 0-15,0 0 0 0,0 4 28 0,1-4 3 16,3 0 1-16,1 0 0 0,-1-4-32 0,5 0 0 16,4-3 0-16,5-1 0 15,0 0-22-15,0-4-7 0,-5 1-2 0,5-5 0 0,-1 0 31 0,1 1 0 16,-9-1 0-16,-4 4 0 0,-1-3 24 0,1-1 5 0,-10-3 1 0,1 3 0 16,-4 4 26-16,-1-3 4 0,9-1 2 0,-9 1 0 15,-8 3-32-15,4 0-6 0,9-3-2 0,-9 3 0 16,-9 0-13-16,5 4-9 0,-9 1 12 0,8-1-12 15,-4 4 0-15,1-4 0 0,-10 8 0 0,1-4 0 16,3 8 0-16,-3 0 0 0,-1 4 0 0,-4 4 0 16,0-1 0-16,5 5 0 0,-1-1 0 0,1 5 0 15,-5 7 15-15,4-3-4 0,5-1-1 0,0 4 0 16,-5 1-10-16,10 3 10 0,-1-4-10 0,4 0 10 16,1 1 10-16,4-1 1 0,0 0 1 0,9 1 0 15,0-1-36-15,4-4-7 0,0 1-2 0,4-1 0 16,10-3-37-1,3-5-8-15,6 1-2 0,3-4-825 0</inkml:trace>
        </inkml:traceGroup>
        <inkml:traceGroup>
          <inkml:annotationXML>
            <emma:emma xmlns:emma="http://www.w3.org/2003/04/emma" version="1.0">
              <emma:interpretation id="{11F4EE3B-311E-4C5B-AB81-49F4FD1B8C31}" emma:medium="tactile" emma:mode="ink">
                <msink:context xmlns:msink="http://schemas.microsoft.com/ink/2010/main" type="inkWord" rotatedBoundingBox="21005,17237 23999,17255 23993,18296 20999,18278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32196.3985">18733 16976 1062 0,'0'0'47'0,"0"0"9"0,0 0-44 0,0 0-12 0,0-8 0 0,0 8 0 16,-4-8 53-16,4 0 9 0,8 1 2 0,-3-1 0 15,-10 0-33-15,5 8-7 0,5-12 0 0,3 1-1 16,-3 3-5-16,4 0-1 0,-1 0 0 0,1 0 0 16,4 1 14-16,1-1 2 0,-6 0 1 0,5 0 0 15,5 4 3-15,-5-4 1 0,0 5 0 0,1-1 0 0,-1-4 2 0,0 4 0 16,0 0 0-16,-4 0 0 0,0 0-16 0,-1 4-4 16,5-4 0-16,-4 0 0 0,0 4-7 0,-9 0-1 15,0 0-1-15,9 0 0 0,-9 0 1 0,13 4 0 16,-9 4 0-16,5 0 0 0,0 0-1 0,0 3 0 15,-5 5 0-15,5 4 0 0,-5 3-11 0,1-4 0 16,-5 5 0-16,4-1 8 0,0 1-8 0,-4-1 8 16,0 0-8-16,0 1 8 0,-4-5-8 15,0-3 0-15,4 0 0 0,-5-5 0 0,1 5 0 0,-1-8 8 16,1-1-8-16,4-7 8 0,-9 4 17 0,1 0 3 16,-1-4 1-16,0 0 0 0,5-4 2 0,-5 0 0 15,4 1 0-15,-3-1 0 0,3-4-11 0,-4 0-3 16,5-8 0-16,4 5 0 0,-4-1-5 0,4-4 0 15,4-3-1-15,0-1 0 0,1 5-11 0,-1-9 0 16,9 1 0-16,-4-4 8 0,4 7-8 0,5-3 0 0,-5-1 0 16,9 5 0-16,-4-1-8 0,3 1 8 0,1 7-10 15,0 1 10-15,-4-1-8 0,-1 4 8 0,1 4 0 0,0 0-9 16,-1 8 9-16,1 0 0 0,-1 4 0 0,-4 4 0 16,1-1-9-16,-1 1 9 0,-5 4-10 0,1 3 10 15,0 4 0-15,0 1-9 0,0-1 9 0,-5 1 0 16,0-1 0-16,1-3 0 0,-5-5 0 0,0 1 0 15,4-1 0-15,-4-3 0 0,0 0 0 0,0-12 0 16,0 0 0-16,0 8 11 0,0-8-11 0,0 0 12 16,-4 7-12-16,-5 1 10 0,5-8-10 0,-5 0 10 15,9 0-10-15,-9 0 10 0,9 0-10 0,-4-8 10 16,-5 1-10-16,4-1 0 0,5-4 0 0,0-4 0 16,0 1 8-16,5-5-8 0,-1 1 0 0,5-5 8 0,0-3-8 15,4 4 0-15,9-5 0 0,0 5 8 0,0 0-8 16,4-1 0-16,0 1 0 0,1 11 0 0,-1 0 0 15,-4 5 0-15,0-5 0 0,-5 12 0 0,1 4 0 0,0 4 13 16,-10-1-1-16,6 5-1 0,-6 0 0 0,5 7 0 16,-4 1 0-16,-4-1 0 0,-1 5-11 0,0-5-17 15,1 9 4-15,-1-5 1 0,1 0-8 0,-5 1 0 16,4-5-1-16,0 1 0 16,-4-1-47-16,5-3-8 0,-1-1-3 0,0 1 0 15,1 0-99-15,4-5-20 0,4 1-4 0,0 0-1 0</inkml:trace>
          <inkml:trace contextRef="#ctx0" brushRef="#br0" timeOffset="132639.2612">20339 16925 1756 0,'0'0'39'0,"0"0"8"0,4-8 1 0,-8 0 1 0,4-3-39 0,0 11-10 0,0 0 0 0,0-8 0 15,0-8 19-15,0 5 1 0,0 3 1 0,0-4 0 16,0-3-21-16,0-1-8 0,0 4 0 0,0 1 0 16,0 3 8-16,-5-4 0 0,5-4 8 0,0 9-8 0,-4-5 0 0,0 4 8 15,4-4-8-15,-5 1 0 0,1 3 30 16,4 8 2-16,0 0 0 0,-5-8 0 0,-3 0-7 0,-1 8-1 15,0-4 0-15,0 4 0 0,5 4 4 0,-9 4 0 16,4 0 0-16,-4 4 0 0,4-1-13 0,-4 5-3 16,-5 3 0-16,5 5 0 0,0 3-12 0,4-3 0 15,0-1 0-15,1 0 0 0,-1 1 8 0,4-5-8 16,5 1 0-16,0-9 0 0,0 5 8 0,5-4-8 16,-1-4 0-16,1-1 0 0,8 1 8 0,-4-4-8 15,-1-4 0-15,6-4 9 0,-6-4-9 0,5 4 8 16,1-3-8-16,3 3 8 0,-4-4 5 0,0-4 1 15,1 1 0-15,-1-1 0 0,0 4 5 0,-4 0 1 16,4 0 0-16,-9 1 0 0,-4 7-5 0,0 0-1 0,0 0 0 16,0 0 0-16,0 0-14 0,0 0 0 0,5 15 0 15,-5-3 0-15,-5 0 0 0,5 3 0 0,-4 1 0 0,0-1-10 32,4 5-40-32,0-4-8 0,-5-1-2 0,5-3-607 0,5 0-121 0</inkml:trace>
          <inkml:trace contextRef="#ctx0" brushRef="#br0" timeOffset="133602.1304">20773 16952 1148 0,'31'-7'51'0,"-18"-1"10"0,4 0-49 0,5-4-12 0,0 8 0 0,0-3 0 15,0-1 40-15,0 0 4 0,0 0 2 0,-4 4 0 16,-5-4-32-16,4 1-6 0,-4-1-8 0,1-4 11 16,-6 4-35-16,1-3-6 0,0-1-2 0,-5 4 0 0,-4-7 52 0,5 3 9 15,-5 0 3-15,-5 0 0 0,5-3 22 0,-4-1 5 16,-5 5 1-16,0-1 0 0,1 0-12 0,-6 0-1 15,1 5-1-15,5-1 0 0,-6 0-7 0,1 4-2 16,0-4 0-16,-4 8 0 0,3-4-22 0,1 4-5 16,0 0-1-16,0 4 0 0,0 0-9 0,0 4 0 15,-1 0 0-15,1 4 0 0,0-1 0 0,0 5 0 16,0 3 9-16,4 5-9 0,-4-5 0 0,4 5-8 16,5-5 0-16,-5 1 0 0,9 3 8 0,0 0 0 15,-5-3 0-15,5 3 0 0,0-3 0 0,5-1 0 16,-1-3 0-16,5-4 0 0,-5-1 10 0,5-3-2 15,4-4-8-15,5 0 12 0,-5-4 7 0,0-4 1 16,5 4 0-16,-1-8 0 0,1 0-4 0,4 1 0 0,-5-5 0 16,5 0 0-16,-4-7-16 0,4-1 0 0,0 1 8 15,0-9-8-15,-5 9 12 0,5-8-2 0,-4-8 0 0,-1-1 0 16,5 5-10-16,0-4 0 0,0 0 0 0,-4 0 0 16,-1 0 0-16,5-4 0 0,-4 4 0 0,4 0 0 15,-9 0 12-15,4-1 0 0,-4 5 0 0,1 4 0 16,-1 4-2-16,0-1 0 0,-4 9 0 0,4-1 0 15,-4 0-10-15,-1 1 0 0,1 7 0 0,0-4 0 16,0 4 0-16,0 1 0 0,-1-1 0 0,1 4 0 16,0-4 0-16,0 0 0 0,-5 4 0 0,-4 4 0 15,0 0-8-15,0 0 8 0,9 0 0 0,-9 0 0 16,9 4 0-16,-9-4 0 0,4 8-9 0,-4 4 9 16,0 3 0-16,-4 5 0 0,-1 3 0 0,1 5 0 15,-5 3 0-15,5 0 8 0,-10 0-8 0,1 8 0 0,5-4 8 16,-1 4-8-16,0-4 0 0,-4 4 0 15,0-3 0-15,4-1 8 0,0 4-8 0,0 0 0 0,-4-12 0 16,9 4 0-16,-5 0 0 0,9 1 0 0,-4-9 0 0,-1 0 0 16,5-3 8-16,5-1-8 0,-1 1 0 0,5-5 0 15,-5 1 0-15,-4-4 0 0,0-1-11 0,5-3 11 16,8 4-10-16,0-4 10 0,0-8 0 0,5 4 0 16,-1 0 8-16,1-4-8 0,-1-4 0 0,1 4 0 15,-1-4 0-15,1 4-12 0,-1-8 12 0,1 4 0 16,-5-4 0-16,0 4 0 0,5-7 0 0,-5-1 0 15,0 0 0-15,0-3 0 0,-4-1 8 0,4-3-8 16,-4-5 0-16,0 1 0 0,-5 3 9 0,1-3-9 16,3-1 0-16,-3-3 9 0,-5-4-9 0,0 8 0 0,0-1 0 15,0 5 8-15,0-1-8 0,0 5 0 0,-5 3 0 0,5 0 0 16,-8 4 10-16,3 4-10 0,5 4 12 0,0 0-12 16,-9-3 12-16,-4 6-12 0,0 1 12 0,0 0-12 15,0 8 0-15,0 0 0 0,-5 3 0 0,5 5 0 16,-5 3 16-16,5 1-4 0,-4-1-1 0,-1 8 0 15,5-7-3-15,-5 3-8 0,5 0 12 0,4 0-4 16,1 1 4-16,3 3 1 0,1 0 0 0,8-4 0 0,-4 1-5 16,9-1 0-16,0 0-8 0,4-3 12 15,5-1-22-15,3 1-5 0,-3-5-1 0,13-3 0 16,-1-5-120-16,10 1-25 16,4-4-5-16,0-4-1 0</inkml:trace>
        </inkml:traceGroup>
        <inkml:traceGroup>
          <inkml:annotationXML>
            <emma:emma xmlns:emma="http://www.w3.org/2003/04/emma" version="1.0">
              <emma:interpretation id="{C523A60E-3D3C-4F35-915A-CD6C93EE3170}" emma:medium="tactile" emma:mode="ink">
                <msink:context xmlns:msink="http://schemas.microsoft.com/ink/2010/main" type="inkWord" rotatedBoundingBox="25212,17078 26032,17083 26026,18110 25206,18105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34334.0552">22962 16726 864 0,'0'0'38'0,"0"0"8"0,-8-4-37 0,3-4-9 0,-4 5 0 0,9 3 0 15,0 0 142-15,0 0 26 0,-4-8 6 0,4 8 1 16,0 0-119-16,0 0-24 0,0 0-5 0,0 0-1 15,0 0-26-15,0-8 8 0,0 8-8 0,4-8 0 16,1-4 16-16,-1 5-1 0,-4 7-1 0,13-8 0 16,-4-4 22-16,4 8 4 0,0 0 0 0,5-3 1 15,-1 3-25-15,5-4-6 0,5 0-1 0,-1 4 0 16,0-4 3-16,5 4 1 0,4 1 0 0,0-1 0 16,0-4-1-16,5 4-1 0,-5-4 0 0,0 0 0 15,-4 4-11-15,4 1 0 0,-4-1 9 0,-5 0-9 16,0 0 0-16,-4 0 0 0,-4 0 0 0,-1 4 0 15,1-4-19-15,-9 0-1 0,4 0-1 0,-4 4 0 16,-9 0-113-16,0 0-22 0,0 0-5 16</inkml:trace>
          <inkml:trace contextRef="#ctx0" brushRef="#br0" timeOffset="134649.6755">23581 16079 954 0,'0'0'42'0,"4"-12"9"0,1 0-41 0,-1 1-10 0,0-1 0 0,1 4 0 16,4-4 71-16,-5 5 12 0,-4 7 2 0,4-8 1 15,-4 8-32-15,0 0-6 0,0 0-2 0,0 0 0 16,0 0-22-16,5 12-5 0,-10 3-1 0,5 1 0 15,-4 7-8-15,-5 4-2 0,-4 5 0 0,0 3 0 16,-5 4 0-16,-8 0 0 0,0 4 0 0,-1 3 0 16,-3 1 28-16,-10 4 4 0,5-4 2 0,-9 3 0 15,5 1-6-15,-1 0-2 0,5 0 0 0,4-1 0 16,-4-3-23-16,9-4-11 0,4-4 10 0,0-8-10 31,5-4-20-31,-5 1-9 0,4-9-3 0,1 1-495 0,3-9-99 0</inkml:trace>
          <inkml:trace contextRef="#ctx0" brushRef="#br0" timeOffset="135062.7804">23721 16870 864 0,'0'0'76'0,"0"0"-60"16,0 0-16-16,0 0 0 0,-4-3 108 0,-5 3 18 16,0-4 4-16,-4 8 1 0,4-1-83 0,1 1-16 0,-6 0-3 0,1 4-1 15,5-4-14-15,-6 4-3 0,1 3-1 0,0-3 0 16,0 0-10-16,0 4 0 0,4-4 0 0,0 3 0 16,5 1 0-16,-1-4 0 0,1 3 0 0,0 1 0 15,4 0 0-15,0-12 0 0,0 0 0 0,4 8 8 16,-4-8 13-16,13 4 3 0,-13-4 0 0,13 0 0 15,0 0 16-15,1-4 4 0,-1-4 1 0,0 0 0 16,0 0 15-16,0-3 2 0,0-1 1 0,5 0 0 16,-5 0-19-16,-4 1-3 0,4-5-1 0,-4 1 0 15,0-1-27-15,4 4-5 0,-9-3-8 0,1 3 11 16,-1 0-3-16,0 1-8 0,-4-1 12 0,0 4-4 16,0 0 0-16,0 8 0 0,-4-8 0 0,-5 8 0 15,5-3-8-15,-9 3 0 0,4 3 0 0,-9 5 0 16,1-4-25-1,-1 0-11-15,-4 4-1 0,0 0-586 0,-4-4-117 0</inkml:trace>
        </inkml:traceGroup>
        <inkml:traceGroup>
          <inkml:annotationXML>
            <emma:emma xmlns:emma="http://www.w3.org/2003/04/emma" version="1.0">
              <emma:interpretation id="{C0A3F665-337C-49CD-8544-2C747C1DB958}" emma:medium="tactile" emma:mode="ink">
                <msink:context xmlns:msink="http://schemas.microsoft.com/ink/2010/main" type="inkWord" rotatedBoundingBox="26946,17127 28365,17135 28358,18212 26940,18203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136151.908">25024 16278 460 0,'0'0'41'0,"0"0"-33"0,0 0-8 0,5-12 0 16,-1 0 73-16,0 1 13 0,1-5 2 0,-1 4 1 15,-4-3-33-15,5 3-6 0,3-8-2 0,-3 9 0 16,-1-5 1-16,5 4 0 0,0-3 0 0,-5-1 0 16,5 5 13-16,-5-5 2 0,5 8 1 0,-5-4 0 15,-4 12-4-15,0 0-1 0,9-7 0 0,-9 7 0 16,0 0-26-16,0 0-6 0,0 0 0 0,0 0-1 16,0 0 4-16,-9 15 1 0,5 9 0 0,-9 3 0 15,0 4-42-15,0 8-8 0,-1 4-2 0,-3 8 0 16,-1-1 20-16,-4 1 0 0,0 4 0 0,0-5 9 15,-4 5 6-15,0-4 1 0,0 3 0 0,4-7 0 16,-5 0-16-16,5 0 0 0,0-8-12 0,0-4 12 16,5 0 0-16,4-8 0 0,-5 1 10 0,9-9-2 15,1-3 0-15,-1-5 0 0,0-3 0 0,5 0 0 0,4-8 2 16,0 0 1-16,0 0 0 0,0 0 0 0,-9-4 17 0,9 4 4 16,0 0 1-16,4-4 0 0,-4-8-10 0,9 5-3 15,0-5 0-15,0 0 0 0,4-3-20 0,0-1 0 16,0-3 0-16,5 3 0 0,4-4 0 0,0 1 0 15,-1-4-10-15,6-1 10 0,-1 1-17 0,-4-1 3 16,9 1 1-16,-5 0 0 0,0 7 1 0,5 0 0 16,-5 9 0-16,-4-1 0 0,0 4 12 0,0 4 0 15,5 0 0-15,-10 0 0 0,5 8 0 0,0-1 0 16,-9 5 0-16,5 0 0 0,-5 3 0 0,-4-3 0 16,-5 8 0-16,0-5-9 0,-4 1 9 0,-4-1 0 15,-5 1 8-15,0 0-8 0,-4 3 0 0,-4-3 0 0,-5 3 0 16,-4-3 8-16,-1-1 9 0,-4-3 3 0,1 4 0 0,-5-8 0 31,0-1-38-31,-5 1-7 0,5 0-2 0,4 0 0 16,-4 0-13-16,4-5-4 0,5-3 0 0,4 4 0 15,5-4-10-15,4 0-2 0,-5-4-1 0,9 1-434 0,9 3-86 0</inkml:trace>
          <inkml:trace contextRef="#ctx0" brushRef="#br0" timeOffset="136538.7282">25560 16929 633 0,'0'0'28'0,"0"0"6"0,0 0-34 0,0 0 0 15,0 0 0-15,0 0 0 0,0 0 145 0,0 0 23 16,0 0 4-16,0 0 0 0,0-12-131 0,4 4-26 15,5 1-6-15,-1-1-1 0,6 0 0 0,-1 0-8 16,0 0 12-16,5 1-4 0,-1-1 8 0,5-4 2 16,0 4 0-16,4 1 0 0,1-5-6 0,-1 0 0 15,0 0-1-15,1 1 0 0,3-5 25 0,-3 1 4 16,-1-5 2-16,0 4 0 0,1 1-9 0,-6-5-1 0,1 5-1 0,-4-1 0 16,-5 4 28-16,0-3 5 0,0 3 2 15,-4 0 0-15,-4 1-25 0,-1 3-5 0,0 0 0 0,-4 8-1 16,-4-8-27-16,0 4-8 0,-5 1 0 0,4 3 0 15,-3 0 0-15,-5 0 0 0,-1 0-8 0,-3 3 8 16,-5 1-9-16,0 0 9 0,0 4-8 0,-4 4 8 16,-1 3 0-16,1 5 0 0,0 7 0 0,4 0 8 15,-5 1 3-15,6 3 1 0,3 0 0 0,-4 4 0 16,4 0-12-16,5 0 0 0,0 1 0 0,4-1 0 16,1-4 0-16,3 0-12 0,1-8 4 0,4 1 8 15,0-1-115 1,4 1-15-16,5-9-3 0,0-3-640 0</inkml:trace>
        </inkml:traceGroup>
        <inkml:traceGroup>
          <inkml:annotationXML>
            <emma:emma xmlns:emma="http://www.w3.org/2003/04/emma" version="1.0">
              <emma:interpretation id="{E56A966B-04B7-4028-8489-FFD4962CA22C}" emma:medium="tactile" emma:mode="ink">
                <msink:context xmlns:msink="http://schemas.microsoft.com/ink/2010/main" type="inkWord" rotatedBoundingBox="29287,17036 33320,17060 33313,18258 29280,18234"/>
              </emma:interpretation>
              <emma:one-of disjunction-type="recognition" id="oneOf46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144447.5681">27012 16527 230 0,'0'0'20'0,"0"0"-20"0,0 0 0 0,0 0 0 0,4-4 173 0,9 0 31 15,-4 1 5-15,9 3 2 0,-5-4-86 0,4 0-17 16,5 0-3-16,0 4-1 0,5 0-17 0,-1 0-4 16,5-4-1-16,-1 4 0 0,1 0-11 0,0 0-3 15,8 0 0-15,-4 0 0 0,0 0-23 0,0 0-5 16,5-4 0-16,-5 4-1 0,-4-4-17 0,4 4-3 16,0-4-1-16,-4 0 0 0,-5 0-18 0,5 1 8 15,-5-1-8-15,-4 0 0 0,-4-4 0 0,3 4 0 16,-3 0 0-16,-5-4 0 15,-4 4-37-15,0 1-8 0,-9 3-2 0,0 0 0 16,0 0-40-16,0 0-8 0,0 0-1 0</inkml:trace>
          <inkml:trace contextRef="#ctx0" brushRef="#br0" timeOffset="144798.3598">27490 16083 806 0,'13'-24'36'0,"-4"13"7"0,0-5-35 0,-1 8-8 0,1-4 0 0,4 5 0 16,1-5 65-16,-1 4 11 0,-5 0 3 0,1 1 0 16,4-1-35-16,-4 4-8 0,-9 4 0 0,9-4-1 15,0 4 17-15,-9 0 4 0,0 0 1 0,0 0 0 16,9 4-4-16,-1 0-1 0,-3 0 0 0,-1 7 0 0,0 5-7 0,1 3-1 15,-1 1-1-15,-4 7 0 0,0 4-12 0,0 5-3 16,0 10 0-16,0 1 0 0,0 0-2 0,-4 4-1 16,-1-1 0-16,1 1 0 0,0 0 7 0,-5 3 2 15,0 5 0-15,0-1 0 0,5-3-16 0,-5 0-3 16,0-1-1-16,1-7 0 0,-1-8 0 0,0 0 0 16,0 0 0-16,1-8 0 0,-1-4-14 0,4-3 0 15,-3-1 0-15,-1-3 0 16,0-5-84-16,0 1-20 0,-4 0-4 0,0-5-752 0</inkml:trace>
          <inkml:trace contextRef="#ctx0" brushRef="#br0" timeOffset="145237.544">28060 16707 1267 0,'13'-4'112'0,"-13"4"-89"0,0 0-23 0,0 0 0 0,0 0 44 16,0 0 4-16,0 0 0 0,0 0 1 15,0 0 9-15,9 8 2 0,-4-1 0 0,-1 5 0 16,0 0-13-16,1 3-3 0,-5-3 0 0,0 8 0 0,4-5-22 0,-4 5-5 15,0 3-1-15,0 0 0 0,0-3 8 0,5 7 2 16,-1-3 0-16,-4-1 0 0,-4 0 2 0,8-3 0 16,0 3 0-16,-4-7 0 0,5-4-13 0,-5-5-3 15,4 1 0-15,0 4 0 0,-4-12 5 0,0 0 1 16,0 0 0-16,0 0 0 0,0 0 9 0,0 0 1 16,0 0 1-16,0 0 0 0,0 0-15 0,0 0-3 15,0 0-1-15,0-12 0 0,0 1 2 0,0-5 1 16,5 0 0-16,-1 1 0 0,1-5-4 0,-1-3-1 15,5-1 0-15,0 1 0 0,4-4-8 0,0-1 0 16,0-3 0-16,5-4 0 0,-1 0-8 0,5 0-4 16,0 4-1-16,4 0 0 15,-4 3-21-15,5 5-4 0,-1 3-1 0,0 1-633 0,1 3-126 16</inkml:trace>
          <inkml:trace contextRef="#ctx0" brushRef="#br0" timeOffset="145631.5589">28604 16738 1152 0,'0'0'102'0,"0"0"-82"0,0 0-20 16,0 0 0-16,0 0 96 0,-4 12 16 15,-5 3 2-15,5 1 1 0,-5 3-61 0,0 5-12 16,0-1-2-16,1 0-1 0,3 1-5 0,1-1-1 16,0-7 0-16,-1 3 0 0,5 1 2 0,0-5 0 15,0-7 0-15,0 4 0 0,5-4 0 0,-5-8 0 16,8 8 0-16,-8-8 0 0,9 0 1 0,4 0 0 15,0-4 0-15,5 0 0 0,-1-8-4 0,1-4-1 16,0 5 0-16,-5-9 0 0,9 5-10 0,-9-5-1 16,4 1-1-16,5-1 0 0,-4 1-11 0,-1-1-8 0,-3-3 9 0,-1-1-9 15,0 1 0-15,0-4-12 0,-4-1 1 0,4 5 0 32,-4-4-149-32,0 7-31 0,4 1-5 0</inkml:trace>
          <inkml:trace contextRef="#ctx0" brushRef="#br0" timeOffset="146220.4002">29074 16898 1130 0,'0'0'50'16,"0"0"10"-16,0 0-48 0,0 0-12 0,0 0 0 0,0 0 0 15,4-8 100-15,5 0 16 0,4 4 4 0,0-4 1 0,5-3-44 0,-1-1-9 16,5 4-1-16,0-3-1 0,-4-1-19 16,8-4-4-16,-4 1-1 0,4-1 0 0,-4 4-5 0,0-3-1 15,-4-1 0-15,-5 1 0 0,4-1-8 0,-3 0-3 16,-1-3 0-16,-9 7 0 0,1-3-7 0,-1 3-2 16,0 0 0-16,-4 4 0 0,0-3-2 0,0 11-1 15,0 0 0-15,0 0 0 0,-13 0-13 0,4 0 0 16,-4 0 0-16,0 7 0 0,0 5 0 0,-5 0 0 15,1 7 0-15,-5-3 0 0,4 3 0 0,1 5 0 16,-5-1 0-16,4 1 0 0,1 3 0 0,4 0 0 16,4 1 0-16,0-5 0 0,5 4 0 0,-5-3 0 15,9 3 0-15,0-8 0 0,4 5 0 0,5-5 0 16,0 5 0-16,8-5 0 16,1-3-18-16,8-4-10 0,-4-1-1 0,9-3-955 0</inkml:trace>
          <inkml:trace contextRef="#ctx0" brushRef="#br0" timeOffset="147243.3811">30021 16441 403 0,'0'0'36'0,"5"-7"-36"0,-1-5 0 0,1 4 0 15,3 0 128-15,-3-3 18 0,3-5 4 0,1 4 1 16,4-3-57-16,-4 3-11 0,0 0-3 0,0 5 0 16,4-1-19-16,-4-4-4 0,-1 4-1 0,6 4 0 0,-14 4 13 0,4-4 3 15,-4 4 0-15,0 0 0 0,0 0-13 16,13 8-3-16,-4 0 0 0,-5 12 0 0,1-1-28 0,-1 8-7 16,-4 5-1-16,0 7 0 0,-4 0-4 0,-5 7 0 15,-4 5-1-15,4 4 0 0,-4-1-15 0,0 1 0 16,-5-4 0-16,5-1 0 0,-5-3 0 0,10-4 0 15,-6 0 0-15,1-8 0 0,5-8 10 0,-1-3-1 16,0-1 0-16,-4-7 0 0,4-1 15 0,5-7 4 16,4-8 0-16,-9 4 0 0,9-4-2 0,0 0 0 15,-9-8 0-15,5-4 0 0,-5 1-26 0,5-5 0 16,4-7 0-16,0-1 0 0,0 5 8 0,4-5 2 0,5-7 1 16,0 4 0-16,4 0-20 0,4-1-4 0,1 9-1 15,-1 3 0-15,1 1 14 0,-1 3 0 0,1 8 9 16,4 4-9-16,-5 0 0 0,1 4-21 0,-9 8 3 15,4-1 1-15,0 13 17 0,-4-5 0 0,4 5 0 0,-4 3 0 16,0-4-8-16,-1 1 8 0,-3-1 0 0,4-3 0 16,-5-1 0-16,0-3 0 0,1-5 0 0,-1 1 0 31,-4-12-69-31,0 0-7 0,0 0-2 0,0 0-812 0</inkml:trace>
          <inkml:trace contextRef="#ctx0" brushRef="#br0" timeOffset="147616.3675">30390 16984 1026 0,'0'0'45'0,"0"0"10"0,0 0-44 0,9-8-11 15,-1 4 0-15,1-4 0 0,0 0 68 0,4-3 12 16,0 3 3-16,5-4 0 0,-1 0-15 0,5 1-2 15,-4-5-1-15,4 0 0 0,0 5-1 0,-5-5-1 0,5 1 0 0,-4 3 0 16,-1 0-23-16,-3-3-4 16,-6-5 0-16,1 4-1 0,4-3-6 0,-4-1-1 15,0 1 0-15,0 3 0 0,-1-3-13 0,1 7-3 16,-4 0-1-16,-1 1 0 0,0 3-11 0,-4 8 0 0,0 0 0 0,0 0 0 16,0 0 0-16,0 0 0 0,-13 4 0 0,-4 0 0 15,-1 4 0-15,-4 7 0 0,0 1-14 0,-4 7 5 16,0 4 9-16,4 1-10 0,-5 3 10 0,10 4-10 15,-5-4 10-15,4 0 0 0,5 5 0 0,0-5 0 16,0-4 0-16,4-4 9 0,5 5-9 0,-1-9 0 31,1 5-34-31,4-5-14 0,0 1-2 0,0-5-1 16,4-3-126-16,-4-12-26 0</inkml:trace>
          <inkml:trace contextRef="#ctx0" brushRef="#br0" timeOffset="147921.0582">30737 16734 633 0,'0'0'56'0,"0"0"-44"16,-5 12-12-16,5 3 0 0,0 1 102 0,0 3 18 16,-4 1 4-16,4 7 1 0,-5 0-42 0,1-3-9 15,0-1-2-15,-5 5 0 0,4-5-9 0,1 0-3 16,-5-3 0-16,5-5 0 0,-5 1-10 0,9 0-2 15,-4-9-1-15,4-3 0 0,-9 0-3 0,9-4-1 16,0 0 0-16,0 0 0 0,0 0-3 0,0 0 0 16,0 0 0-16,4-11 0 0,1-5-9 0,-1 4-3 15,0-3 0-15,1-1 0 0,-1-3-4 0,1-1-2 16,3-7 0-16,1 3 0 0,0-3-12 0,4 0-2 16,5-1-8-16,4 1 12 0,0 0-26 0,4 3-6 0,0 1 0 15,-4 4-1 1,4-5-99-16,1 12-19 0,-5 5-4 0,-5-1-1 0</inkml:trace>
          <inkml:trace contextRef="#ctx0" brushRef="#br0" timeOffset="148203.9143">30899 16909 576 0,'0'0'51'0,"0"0"-41"0,0 0-10 0,9 4 0 16,4 0 86-16,-4-4 15 0,-1 0 3 0,6-4 1 15,-6 0-9-15,1 1-1 0,0-5-1 0,0 0 0 16,-1 0-5-16,1 0-1 0,-4 1 0 0,3-5 0 16,-3 0-18-16,3-3-4 0,-3 3-1 0,-5 0 0 15,4-3-22-15,1 3-5 0,-5 0-1 0,0 4 0 0,0 8-7 0,0 0-2 16,0-11 0-16,0 11 0 0,0 0-11 0,-14 0-2 16,6 0-1-16,-5 4 0 0,4-1-14 0,-4 5 0 15,-1 4 0-15,1 0 0 0,5 3 0 0,-6 1 0 16,6 3 0-16,-6 5 0 0,6-5 0 0,-1 5 0 15,-4 3 0-15,8 0 0 16,-3 4-102-16,-1-3-17 0,4-1-3 0,1 0-1 0</inkml:trace>
        </inkml:traceGroup>
        <inkml:traceGroup>
          <inkml:annotationXML>
            <emma:emma xmlns:emma="http://www.w3.org/2003/04/emma" version="1.0">
              <emma:interpretation id="{AE3A07CC-33EE-4B35-B137-65CAF681004E}" emma:medium="tactile" emma:mode="ink">
                <msink:context xmlns:msink="http://schemas.microsoft.com/ink/2010/main" type="inkWord" rotatedBoundingBox="33360,18033 33395,18034 33395,18080 33359,18080"/>
              </emma:interpretation>
              <emma:one-of disjunction-type="recognition" id="oneOf47">
                <emma:interpretation id="interp67" emma:lang="" emma:confidence="0">
                  <emma:literal>.</emma:literal>
                </emma:interpretation>
                <emma:interpretation id="interp68" emma:lang="" emma:confidence="0">
                  <emma:literal>\</emma:literal>
                </emma:interpretation>
                <emma:interpretation id="interp69" emma:lang="" emma:confidence="0">
                  <emma:literal>,</emma:literal>
                </emma:interpretation>
                <emma:interpretation id="interp70" emma:lang="" emma:confidence="0">
                  <emma:literal>1</emma:literal>
                </emma:interpretation>
                <emma:interpretation id="interp71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49936.8828">31123 16995 172 0,'0'0'8'0,"0"0"1"0,0 0-9 0,0 0 0 0,0 0 0 0,0-8 0 16,-5 1 280-16,1-1 53 0,4 8 11 0,-5-8 3 16,1 0-179-16,4 8-36 0,-4-8-8 0,4 8 0 15,0 0-45-15,0 0-9 0,0 0-2 0,0 0 0 16,0 0-57-16,-9 8-11 0,5 0 0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8:35.3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0T02:49:00.575"/>
    </inkml:context>
  </inkml:definitions>
  <inkml:traceGroup>
    <inkml:annotationXML>
      <emma:emma xmlns:emma="http://www.w3.org/2003/04/emma" version="1.0">
        <emma:interpretation id="{AEB6B999-B0A0-4F3E-B60E-BF10A23C1A4E}" emma:medium="tactile" emma:mode="ink">
          <msink:context xmlns:msink="http://schemas.microsoft.com/ink/2010/main" type="writingRegion" rotatedBoundingBox="2064,712 29976,-230 30415,12756 2503,13699"/>
        </emma:interpretation>
      </emma:emma>
    </inkml:annotationXML>
    <inkml:traceGroup>
      <inkml:annotationXML>
        <emma:emma xmlns:emma="http://www.w3.org/2003/04/emma" version="1.0">
          <emma:interpretation id="{739E4244-1E7C-491D-9DD0-81243A58C6F9}" emma:medium="tactile" emma:mode="ink">
            <msink:context xmlns:msink="http://schemas.microsoft.com/ink/2010/main" type="paragraph" rotatedBoundingBox="2072,709 29983,-114 30090,3513 2179,4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6A69C-7926-4069-9D94-3CBB86F71AA5}" emma:medium="tactile" emma:mode="ink">
              <msink:context xmlns:msink="http://schemas.microsoft.com/ink/2010/main" type="inkBullet" rotatedBoundingBox="2072,709 2780,688 2835,2542 2126,2563"/>
            </emma:interpretation>
          </emma:emma>
        </inkml:annotationXML>
        <inkml:trace contextRef="#ctx0" brushRef="#br0">256 449 1263 0,'0'0'56'0,"0"0"12"0,4-11-55 0,0 3-13 16,-4 8 0-16,5-8 0 0,-5 8 49 0,0 0 7 15,0-8 2-15,0 8 0 0,0 0-21 0,0 0-4 16,0 0-1-16,0 0 0 0,0 0-17 0,0 0-4 15,0 0-1-15,-9 4 0 0,5 4-10 0,4 0 8 16,-14 4-8-16,10-5 8 0,0 5-8 0,4 7 12 16,-5-7-12-16,1 8 12 0,4-1-1 0,0 5 0 0,-9 7 0 15,9 0 0-15,-4 8 7 0,4 4 2 16,-5 8 0-16,5-5 0 0,-4 13-4 0,-5 3-1 0,5 5 0 0,-5-1 0 16,0 0-1-16,0 0 0 0,-4 1 0 0,-4-5 0 15,4-7 19-15,-1-1 4 0,-3-3 1 0,4-8 0 16,0 0 2-16,-1-8 0 0,1-4 0 0,9 0 0 15,-14-19-9-15,14 4-2 0,0-5 0 0,-1-3 0 16,5-8 0-16,0 0 0 0,0 0 0 0,0 0 0 16,0-15 2-16,0-5 0 0,0-7 0 0,9 3 0 15,4-7-31-15,0 0 0 0,-4-8 0 0,4 4-10 16,5-4 10-16,-5-4 0 0,-4 0 0 0,4 4 8 16,-4-8-8-16,-1 4 0 0,1 0 0 0,4-3 0 0,-13 7 0 15,5-12 0-15,-1 0 0 0,0 1-8 16,1-1 8-16,-1-4 9 0,5 5-1 0,-5-9-8 0,5 4 0 15,4 5 0-15,5-1-12 0,-9 0 3 0,13 1 9 0,-9-1 8 16,4 4-8-16,1 0 11 0,8 1-11 0,-8 3 0 16,4 4 9-16,0 0-9 0,-5 8 0 0,5-1 0 15,-9 5 0-15,0 8 0 0,-4 3 0 0,4 0 0 16,-8 9 0-16,3 3 0 0,1-4 0 0,-9 4 0 16,0 4 0-16,0 0 0 15,9-4-31-15,-9 4-1 0,0 0 0 0,0 0 0 0,0 0 32 0,0 0 0 16,0 0 0-16,4 16 0 0,1-16 0 0,-5 0 0 15,4 7 0-15,5 5-9 0,-9-12 9 0,4 8-8 16,14 4 8-16,-9-1-8 0,8 1 8 0,-4 4 8 16,-4-9-8-16,0 9 11 0,8 0-11 0,-8 3 0 15,-4 8 9-15,12 12-9 0,-13 0 12 0,1 8-3 0,-5 0 0 0,4 8 0 16,-4 7-1-16,0 4 0 0,-4 1 0 0,-1 11 0 16,1 7 5-16,4 1 1 0,-9 4 0 0,5-12 0 15,0 8-14-15,-1-12 0 0,5 0 0 0,0-4 0 16,0-4 9-16,5 5-1 0,-1-13 0 0,9-7 0 15,-13 3-8-15,4-15 8 0,-8 4-8 0,8-8 8 16,-4-3-8-16,0-9 0 0,-4 0 0 0,-9-7 0 16,4-4-141-16,0-5-24 15</inkml:trace>
        <inkml:trace contextRef="#ctx0" brushRef="#br0" timeOffset="446.2372">141 1069 1090 0,'0'0'24'0,"0"0"4"0,0 0 2 0,0 0 2 0,0 0-32 0,-4 0 0 0,-5 0 0 0,5 0 0 16,4 0 76-16,0 0 8 0,0 0 3 0,0 0 0 15,-9 0-21-15,9 0-4 0,0 0-1 0,0 0 0 16,0 0-1-16,0 0-1 0,0 0 0 0,0 0 0 16,0 0-1-16,0 0 0 0,0 0 0 0,0 0 0 15,13 4-2-15,0 4-1 0,-4-8 0 0,9 0 0 16,-5 0-15-16,5 0-4 0,8 4 0 0,-9-4 0 16,10-4-7-16,-1 4-1 0,9-8-1 0,0 4 0 15,5 1-18-15,-1-1-9 0,5 4 10 0,0-8-744 16,4 4-149-16</inkml:trace>
      </inkml:traceGroup>
      <inkml:traceGroup>
        <inkml:annotationXML>
          <emma:emma xmlns:emma="http://www.w3.org/2003/04/emma" version="1.0">
            <emma:interpretation id="{C6C65F8C-F89A-4D9B-9470-17891C85EC9A}" emma:medium="tactile" emma:mode="ink">
              <msink:context xmlns:msink="http://schemas.microsoft.com/ink/2010/main" type="line" rotatedBoundingBox="4532,671 29984,-80 30035,1648 4583,2400"/>
            </emma:interpretation>
          </emma:emma>
        </inkml:annotationXML>
        <inkml:traceGroup>
          <inkml:annotationXML>
            <emma:emma xmlns:emma="http://www.w3.org/2003/04/emma" version="1.0">
              <emma:interpretation id="{05560445-B2EA-4E87-9D03-6EA7013E2416}" emma:medium="tactile" emma:mode="ink">
                <msink:context xmlns:msink="http://schemas.microsoft.com/ink/2010/main" type="inkWord" rotatedBoundingBox="4539,907 8060,803 8104,2296 4583,24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103.4188">5146 243 1152 0,'0'0'102'0,"0"0"-82"0,9-8-20 0,-5 0 0 16,-4 8 108-16,0 0 16 0,9-8 4 0,-9 8 1 15,0 0-33-15,0 0-8 0,0 0 0 0,5 16-1 16,-1-12-33-16,-4 11-6 0,0 5-2 0,0 7 0 16,-9 4-14-16,5 8-4 0,-5 4 0 0,0 8 0 15,0 0-8-15,-4 11-1 0,0 8-1 0,0 4 0 16,0 0-4-16,0-3-1 0,0 3 0 0,-1-12 0 16,6-3-3-16,-1-5-1 0,0 1 0 0,0-12 0 15,0 0 3-15,5-8 0 0,-5-8 0 0,5 4 0 16,0-11-12-16,-5-1 12 0,9-3-12 0,-5-8 12 15,-3-4-20-15,8-4-4 0,0 0-1 0,0 0-692 16,-5-12-139-16</inkml:trace>
          <inkml:trace contextRef="#ctx0" brushRef="#br0" timeOffset="3431.1513">5028 278 1594 0,'0'0'35'0,"0"0"7"0,0 0 2 0,0 0 1 0,0 0-36 0,0 0-9 16,0 0 0-16,0 0 0 0,0 0 53 0,13 12 9 15,-4-12 2-15,4 3 0 0,4 5-12 0,1-8-3 16,4-8 0-16,4 5 0 0,5-1-3 0,0-4-1 15,4-4 0-15,4 4 0 0,5-7-10 0,4 7-3 0,1-8 0 16,-1 5 0-16,0-1-8 0,-4 0-1 0,0 4-1 0,-5-3 0 16,1 3-10-16,-10-4-1 0,1 4-1 15,-5 5 0-15,1-1-10 0,-5-4 0 0,0 0 0 0,-5 4 0 16,1 4 0-16,-1 0-14 0,-4 0 3 0,1 0 1 31,-1 8-102-31,-9 0-20 0,-4-8-4 0,0 11-775 0</inkml:trace>
          <inkml:trace contextRef="#ctx0" brushRef="#br0" timeOffset="3723.8262">5120 754 921 0,'0'0'82'15,"0"0"-66"-15,0 0-16 0,0 0 0 0,0 0 126 0,0 7 22 16,0-7 4-16,-4 12 0 0,4 0-28 0,0-12-7 16,0 0-1-16,4 11 0 0,-4-3-30 0,9 4-6 15,-5-4-2-15,0 0 0 0,-4-8-15 0,14 3-3 16,-1 1-1-16,0 0 0 0,4 0-12 0,10-4-3 16,-5-4 0-16,4 4 0 0,0-4-14 0,5 0-3 15,0 1-1-15,8-1 0 0,-4 4-2 0,0-8-1 16,5 4 0-16,-5 4 0 15,0-4-93-15,-4 4-18 0,-1-8-4 0,6 4-658 0,-6 0-131 16</inkml:trace>
          <inkml:trace contextRef="#ctx0" brushRef="#br0" timeOffset="1650.9899">3300 348 345 0,'-18'-4'15'0,"18"4"4"0,0 0-19 0,0 0 0 15,4-4 0-15,-4 4 0 0,-4-15 184 0,4 3 32 16,13 4 8-16,-8-4 0 0,-5 5-120 0,8-1-24 16,6-4-4-16,-6 4-2 0,-16 4-27 0,8 4-6 15,0 0-1-15,8-11 0 0,5 3-9 0,-13 8-3 16,0 0 0-16,0 0 0 0,14-12 6 0,-14 12 1 16,-9-8 0-16,9 8 0 0,-5-11-35 0,5 11 0 0,-13-4 0 15,-4 0 0-15,-1 4 0 0,5-8 16 0,0 8-3 0,-5 8-1 16,-4-8-12-16,0 0 8 0,9 8-8 0,-4-4 0 15,-1 3 14-15,-4 1-3 0,0 4-1 0,0-4 0 16,1 7-2-16,-6 1-8 0,1 0 12 0,0 3-4 16,-5-3 1-16,0 7 0 0,0-3 0 0,-4 3 0 15,5 0 6-15,-5 1 1 0,4 3 0 0,-4 4 0 16,0 4 8-16,0 0 3 0,4 0 0 0,0 4 0 16,5 4 0-16,4 8 0 0,0-12 0 0,4 12 0 15,1 3 1-15,-1-7 1 0,10 8 0 0,-1-5 0 16,0 5-5-16,5-4-2 0,4 3 0 0,0-7 0 15,8 0 10-15,6 0 1 0,-6-8 1 0,10 0 0 0,4-4-18 16,4 0-3-16,5 0-1 0,0-8 0 0,-1 5 1 0,5-9 0 16,0 4 0-16,5-3 0 0,-1-9-23 0,5-3-5 15,-9 0-1-15,9-8 0 16,0-4-156-16,0-8-32 0,-5-12-7 0</inkml:trace>
          <inkml:trace contextRef="#ctx0" brushRef="#br0" timeOffset="2636.1445">3778 504 403 0,'13'0'36'0,"-13"0"-36"16,0 0 0-16,0 0 0 0,0 0 167 0,0 0 26 15,4-8 6-15,-4 8 1 0,-9-8-80 0,9 4-15 16,0-7-3-16,5 3-1 0,-10-4-22 0,5 12-5 16,0-7-1-16,5 7 0 0,-1-12-21 0,-4 12-5 15,0 0-1-15,0 0 0 0,9-8-12 0,-9 8-2 16,0 0-1-16,0 0 0 0,-9-4-15 0,9 4-4 15,0 0 0-15,0 0 0 0,-4 12-4 0,-1 7-8 16,5 1 11-16,-8 11-11 0,-5-4 20 0,4 12-2 16,0 8-1-16,5 8 0 0,-5 7-3 0,0 0-1 15,-4 1 0-15,0 3 0 0,13-7 3 0,-9-1 0 16,-4-7 0-16,8 0 0 0,5-9-8 0,-4-3 0 16,-9-3-8-16,4-5 12 0,-4-4-12 0,9 4 0 15,4-11 0-15,-5-1 0 0,-8-3 0 0,4-4 8 16,5 3-8-16,4-7 9 0,-13-4-9 0,8 0 12 0,1-4-12 15,4 0 12-15,0 0-1 0,-9-8 0 0,0-4 0 16,1-3 0-16,8-1 5 0,-5-3 0 0,-4-1 1 16,9-3 0-16,5-1 0 0,-5-11 0 0,4 4 0 0,-4 0 0 15,5-8-17-15,-1 0 8 0,5 4-8 0,4-12 0 16,4 4 0-16,-3 0 0 0,-10 4 0 0,5-4 0 16,8 0 0-16,-3 4 0 0,-6 0 0 0,1 8 0 15,0-12 0-15,0 8 0 0,4 8 0 0,-4-8 0 16,-5 7 8-16,0 1-8 0,14 4 12 0,-5 3-12 15,-9 1 0-15,5 7 0 0,0-4-15 0,0 5 5 0,-1 7 10 16,1-4 0-16,0 4 0 0,4 4 0 0,5 8 0 16,-5 8 0-16,-9-9 0 0,5 9 0 0,9 3 0 15,-1 5 0-15,-4 3 0 0,-4 4 8 0,-5 8-8 0,5-8 0 16,9 8 0-16,-9 4-8 0,-14-4 8 0,5 4 0 16,18 8 0-16,-1-4 0 0,-4 0 0 0,1-1 0 15,-6 1 0-15,10-8 0 0,8 4 0 0,-4 0 0 16,-13-12 0-16,0 4 8 0,13-7-18 0,-9-1-3 15,-4-4-1-15,-1-3 0 0,1-1 22 0,0-11 5 16,0 4 1-16,-9-12 0 0,0 0-5 0,0 0-1 16,13 0 0-16,-4-8 0 0,-9 8 5 0,8-12 1 15,-3-3 0-15,4-5 0 0,-1 1 22 0,-3-5 4 16,-5-3 0-16,8-4 1 0,1 3-16 0,0-18-3 16,-13 7-1-16,8-8 0 0,5 4-7 0,0-8-2 15,-5 8 0-15,5-11 0 0,-1 3-12 0,10 0 9 0,0 1-9 16,-5-1 8-16,4 4-8 0,1-4 0 0,4 1 0 0,0 3-11 15,-5 4-3-15,1 0-1 0,-1 8 0 0,5 4 0 16,0 4-4-16,-9 3-1 0,-4 5 0 0,0-1 0 31,13 12-28-31,-13-7-5 0,-5 11-2 0,-4 4-714 0,13-12-143 0</inkml:trace>
        </inkml:traceGroup>
        <inkml:traceGroup>
          <inkml:annotationXML>
            <emma:emma xmlns:emma="http://www.w3.org/2003/04/emma" version="1.0">
              <emma:interpretation id="{286AB855-3096-4CEA-8021-1DD9219F9DE1}" emma:medium="tactile" emma:mode="ink">
                <msink:context xmlns:msink="http://schemas.microsoft.com/ink/2010/main" type="inkWord" rotatedBoundingBox="9639,520 14898,365 14944,1919 9685,20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10.5412">7567 890 1285 0,'-13'0'56'0,"13"8"13"0,-4-8-55 0,4 0-14 0,0 0 0 0,0 0 0 16,0 0 98-16,0 0 17 0,13-12 3 0,5 8 1 15,4 0-47-15,-1-7-10 0,10-1-2 0,0 4 0 16,0-4-5-16,4 1-2 0,4-1 0 0,5 12 0 16,-5-12-37-16,1 5-8 0,-5 7-8 0,5-8-627 15,-1 0-131-15</inkml:trace>
          <inkml:trace contextRef="#ctx0" brushRef="#br0" timeOffset="4795.1471">8028 469 1321 0,'0'0'28'0,"0"0"7"0,0 0 1 0,0 0 2 0,13-4-30 0,-4-4-8 16,0 0 0-16,4 5 0 0,0-5 62 0,5 0 11 15,-5 0 3-15,4 0 0 0,1 1-10 0,-5-1-2 16,5-4 0-16,3 4 0 0,-3-11-44 0,0 7-8 0,-5-7-3 0,4 3 0 16,-4-4-1-16,1-3-8 0,-1 7 12 15,0-11-4-15,0 4 0 0,0-1 0 0,-4 1 0 0,0 0 0 16,0-1 0-16,-9-3 0 0,4 3 0 16,0-3 0-16,-4 8-8 0,0-5-14 0,0 1 3 0,0 3 1 15,0 1 18-15,-4-1 3 0,4 5 1 0,-4-1 0 16,-1 8-12-16,1-11 0 0,-5 7 0 0,0 4 0 15,5 1 0-15,-9-1-11 0,0 4 3 0,4 0 0 16,0 4-8-16,0-4-2 0,-4 4 0 0,0 4 0 16,4 0 18-16,-4-4-8 0,0 4 8 0,0 4 0 0,-1-5 0 15,1 1 0-15,0 0 10 0,0 4-2 16,4 0-8-16,-4 0 8 0,0 7-8 0,0 1 8 16,4-8 1-16,-4 7 1 0,4 1 0 0,-4 7 0 15,8 1 16-15,1-1 3 0,-9 12 1 0,13 4 0 0,-4 0 5 0,4 8 1 16,-5 11 0-16,1-3 0 0,-1 4 12 0,1 3 2 15,0 0 1-15,-1 1 0 0,-4-1-2 0,5 8 0 16,0-7 0-16,-5 7 0 0,0-4-35 0,-4-7-14 16,0 3 11-16,0-7-11 0,0-9 8 0,-5 1-8 15,0-4 0-15,1-4 9 16,-5-4-29-16,4-7-5 0,-4 3-2 0,5-8 0 16,-1-3-117-16,1-5-23 0,-1 5-5 0,1-16-743 0</inkml:trace>
          <inkml:trace contextRef="#ctx0" brushRef="#br0" timeOffset="6514.8116">7793 916 172 0,'0'0'16'0,"0"0"-16"0,0 0 0 0,0 0 0 16,0 0 108-16,0 0 20 0,0 0 3 0,0 0 1 16,0-11-20-16,0 3-3 0,4-4-1 0,-4 4 0 15,0 8-36-15,9-11-7 0,-9-1-1 0,9 4-1 16,-5 0-11-16,5 4-1 0,-5-3-1 0,5-1 0 15,0 4 5-15,-5 0 1 0,5 4 0 0,4-8 0 16,-4 4-4-16,4 0 0 0,9 1 0 0,-4 3 0 16,-1 0-32-16,5-8-6 0,0 4-2 0,9 0-562 15,0 4-113-15</inkml:trace>
          <inkml:trace contextRef="#ctx0" brushRef="#br0" timeOffset="5366.9871">8841 547 1594 0,'0'0'35'0,"0"0"7"0,0 0 2 0,0 0 1 0,-8-4-36 0,-1 4-9 15,0-4 0-15,0 8 0 0,-8 0 66 0,3 4 11 16,1-1 3-16,-5 5 0 0,1 4 6 0,-1 3 2 16,-4 1 0-16,-4 7 0 15,8 0-119-15,-8 5-23 0,3 7-5 0,1-8-1 0,5 8 48 0,-1 0 12 16,5-4 0-16,0 4 0 0,4-12 0 0,4 4 0 15,1-3 0-15,0-1 0 0,4-8 0 0,4 1 0 16,0-4 0-16,5-1 0 0,0-7 0 0,0 0 0 16,4-8 10-16,0 0-10 0,5-8 23 0,0-4-2 15,4 1 0-15,0-5 0 0,0-4 12 0,0-3 3 16,4 0 0-16,-8-12 0 0,4 3-4 0,0 1-1 0,-4 4 0 16,-5-16 0-16,0 12-14 0,-8 0-2 0,3-8-1 0,-8 7 0 15,-4 5-14-15,-5 4 0 0,0 3 0 0,1 1 0 16,-6 3 0-16,1 8 0 0,-5 0 0 0,-4 5 0 15,9 3 0-15,-9 0-21 0,0 11 3 0,0-7 1 16,-4 12-179 0,-5 3-36-16</inkml:trace>
          <inkml:trace contextRef="#ctx0" brushRef="#br0" timeOffset="5786.1343">9065 538 979 0,'13'-4'87'0,"5"-4"-70"16,-5 4-17-16,5-11 0 0,-1 11 132 0,1-8 24 16,-1 4 4-16,1-3 0 0,-5 7-104 0,0 0-20 15,-4 4-5-15,0 0-1 0,-9 0 11 0,0 0 3 16,0 8 0-16,4 7 0 0,-8 5 2 0,4 3 1 15,-5 12 0-15,-3-3 0 0,3 3-8 0,1 4-2 16,-5 0 0-16,5 4 0 0,-1-12-14 0,1 4-3 16,4 4-1-16,-5-8 0 0,5 0-4 0,-4-7-1 15,4-1 0-15,0-3 0 0,0-5 3 0,0 5 1 16,0-16 0-16,0-4 0 0,0 0 9 0,0 0 1 16,0 0 1-16,0 0 0 0,0 0-2 0,0 0-1 0,0 0 0 0,0 0 0 15,0 0 5-15,-4-4 1 0,4-4 0 0,-5 0 0 16,5-4-4-16,0 1 0 0,0-5 0 0,5-3 0 15,-5 7-5-15,4-15-2 0,5 7 0 0,0-7 0 16,-1-1-6-16,6-3-2 0,3 0 0 0,5-8 0 16,4-4-13-16,-4 8 0 0,0-4 0 0,5-4 0 15,8 4-18-15,-5 8-6 0,1-8-2 16,4 4 0-16,0 8-137 0,-4 3-27 16,-5 9-6-16</inkml:trace>
          <inkml:trace contextRef="#ctx0" brushRef="#br0" timeOffset="7769.6273">9780 464 806 0,'0'0'72'0,"0"0"-58"0,9-8-14 0,-9 8 0 16,5-4 127-16,-1-3 22 0,-4 7 5 0,9-12 1 15,-5 4-52-15,0 0-11 0,1 0-1 0,4 1-1 16,-1-5-34-16,6 4-8 0,-1 4 0 0,-5-11-1 16,10 3-16-16,-5 0-3 0,9 4-1 0,-9 5 0 15,5-5-8-15,-5 8-2 0,0 0 0 0,0 0 0 16,-4 0-17-16,0 8 0 0,-5 3-11 0,1 1 11 16,-1 4-12-16,-4 15 4 0,0-8 8 0,0 8-13 15,-4 8 21-15,-1 0 5 0,1 4 1 0,-5 4 0 16,5 0-26-16,-5 0-4 0,5-1-2 0,-5 5 0 15,4-16 18-15,1-4 0 0,-5-7 0 0,0-1 0 16,1-3 13-16,3-1 0 0,1-3 0 0,0-5 0 0,-1-3 24 16,-4 4 5-16,5 0 1 0,4-12 0 0,0 0-16 0,0 0-3 15,-9 0-1-15,9 0 0 0,-4-8-7 0,-1 0-2 16,-3 0 0-16,3 0 0 0,5-7-2 0,0-5-1 16,-4 1 0-16,8-8 0 0,1 3-11 0,3-7 12 15,1 0-12-15,9 0 12 0,-5-8-12 0,9-4 0 16,-5 4 0-16,10 0 8 0,3 4-8 0,1-1 0 15,0 1 0-15,4 4 0 0,-4 8 0 0,-5 3 0 16,5 1 0-16,-5-1 0 0,-8 9-9 0,-1 7 9 16,-4-4 0-16,0 16 0 0,-4-8-11 0,0 11 11 15,4 5-10-15,-4 7 10 0,-5 1-10 0,1 7 10 16,-1 0-10-16,0 4 10 0,-4 4 0 0,5-11 0 16,-1 7-8-16,1-4 8 0,-5 0 0 0,4 0 0 15,0 0 0-15,-4-7 0 0,-4-5 0 0,4 1 0 0,0-1 0 16,0-11 0-16,0 4 0 0,0-12 0 0,0 0 10 15,0 0-10-15,0 0 0 0,0 0 0 0,-9-8 8 0,9 8-8 16,-4-8 0-16,-1-3 0 0,5-5 0 0,0 0 0 16,5-3 0-16,-1-5 0 0,1-7 0 0,3 0 8 15,1 0-8-15,4-4 0 0,1 0 0 0,-1 0 0 16,4-1 0-16,1 5 0 0,4 4 0 0,0-4 0 16,0 4 0-16,0 3 0 0,-1 5 0 0,1 3 0 15,0 0 0-15,0 9 0 0,-9 3 0 0,1 8 0 16,-6 0 8-16,6 7-8 0,-6 9 8 0,-3-5-8 15,-5 17 0-15,0-5 0 0,-5 4 0 0,1 4-11 0,-9 4 11 16,4 0 0-16,-4 0 0 0,0-4 0 0,-1 8 0 16,1-4 0-16,0-8 0 0,4 4-8 0,-4 4-10 0,4-11-2 15,1 3 0-15,3-8-995 16</inkml:trace>
          <inkml:trace contextRef="#ctx0" brushRef="#br0" timeOffset="8103.8004">10974 406 1850 0,'0'0'40'0,"0"0"9"0,0 0 2 0,0 0 1 0,0 0-41 0,0 0-11 0,0 0 0 0,0 0 0 16,-5 15 41-16,5 9 7 0,-8-5 0 0,-1 0 1 15,-4 9-33-15,4-1-6 0,-4 8-2 0,4 0 0 16,0 4 2-16,5-11 0 0,-5-1 0 0,5 4 0 16,-1-11 12-16,5 3 2 0,5 0 1 0,-1-7 0 15,5 0 11-15,-5-9 1 0,9 1 1 0,-4-4 0 16,0 0 7-16,4-4 2 0,0-8 0 0,0 0 0 16,0-3-13-16,1-5-2 0,-1-3-1 0,4-1 0 15,5 1-11-15,-9-1-3 0,5-7 0 0,-5 3 0 16,-4 9-17-16,8-13 8 0,-3 5-8 0,3 0 0 15,1-1-10-15,-5 1-9 0,0-1-1 0,0 5-759 16,5-8-151-16</inkml:trace>
          <inkml:trace contextRef="#ctx0" brushRef="#br0" timeOffset="8645.7249">11579 651 1796 0,'0'0'40'0,"0"0"8"0,0 0 1 0,9-4 1 0,-5-7-40 0,5 3-10 0,4 0 0 0,0-4 0 16,5 1 55-16,4-9 9 0,4 1 1 0,1-1 1 15,3 4-26-15,-3-15-4 0,3 4-2 0,1 8 0 16,-5-13-12-16,5 5-2 0,-5 0-1 0,-4-8 0 16,-4 3-5-16,-1-3-1 0,-3 4 0 0,-1 0 0 15,-5-4-1-15,1 4-1 0,-9-4 0 0,9-1 0 16,-9 9 7-16,0-8 2 0,0 4 0 0,0 4 0 16,0-1-4-16,0 5 0 0,0 3 0 0,0-3 0 15,0 7-16-15,0 1 0 0,0 3 8 0,0-4-8 16,4 5 0-16,-4 3 0 0,0-4 0 0,-4 4 0 15,4 5 0-15,0-9 0 0,0 4 0 0,0 8 0 16,0 0 10-16,0 0-2 0,0 0 0 0,0 0 0 16,-9 4-8-16,0-4-11 0,1 4 3 0,-5 0 0 0,-1 4 8 15,1-8 0-15,0 7 0 0,0 5 0 0,0-8 0 16,4 4 0-16,-4 0 0 0,4 3 0 0,-4 1 0 0,0 4 0 16,4 3 0-16,0 8 0 0,0-7 0 0,1 11 0 15,-1 0 0-15,4 8 0 0,-3 4 0 0,3-4 0 16,-3 4 0-16,3 8 0 0,1-1 0 0,-1-7 0 15,1 4 0-15,0 8 0 0,-1-16 0 0,5 8 0 16,-4-5 0-16,-1 1 8 0,5 0-8 0,0-4 0 16,5 4 0-16,-5-4 0 0,0-8-17 0,4 0-5 15,1-3-1-15,-1-9-692 16,5-3-138-16</inkml:trace>
          <inkml:trace contextRef="#ctx0" brushRef="#br0" timeOffset="9147.7821">12720 402 1209 0,'9'-4'108'16,"-1"-8"-87"-16,6 8-21 0,-6 0 0 15,1-4 61-15,0 5 8 0,0-1 2 0,-9 4 0 16,0 0-30-16,4-4-5 0,-4-8-2 0,4 4 0 15,-4 8 28-15,0-8 6 0,0 1 0 0,0 3 1 16,0-8 16-16,-4 8 3 0,0 0 1 0,4-7 0 0,-5 7-32 0,-4-4-6 16,5 0-2-16,0 0 0 15,-9 4-21-15,4 4-4 0,-4 0 0 0,4 0-1 0,-9 0-23 0,5 4-20 16,-4 4 4-16,-5 0 1 0,-5 4 15 0,5 3 12 16,-4 1-3-16,-5 7 0 0,5 1-9 0,-5 7 0 15,1-8 0-15,-1 12 0 0,9 0 0 0,-4 0 0 16,4 0 0-16,0 12 0 0,4-8-9 0,5-8 9 15,4 1 0-15,0 3 0 0,9-8-8 0,0 0 8 16,5-7 0-16,4-1 0 0,-5-7-16 0,9-4 4 16,0-4 1-16,1-4 0 0,3-4 11 0,1-4 0 15,-1-4 0-15,1-3 0 0,4-5 24 0,-5-3 1 0,5-4 0 0,0-1 0 16,0-3 13-16,0 4 2 16,0-8 1-16,0 0 0 0,0-4-2 0,-5 3-1 15,5-10 0-15,-4 3 0 0,4 8-30 0,-5 0-8 16,1 3 0-16,-5 9 0 0,0 4 0 0,-4 7 0 15,4 8 0-15,-13 4 0 0,0 0 0 0,4 12 0 0,1 3 0 16,-5 9 0-16,0-1 0 0,0 0 0 0,0 5 0 16,-5 3 0-1,10 4-27-15,-10-8-9 0,1 4-3 0,4 5 0 16,9 3-115-16,-5-4-23 0,9 0-5 0,1 0-1 0</inkml:trace>
        </inkml:traceGroup>
        <inkml:traceGroup>
          <inkml:annotationXML>
            <emma:emma xmlns:emma="http://www.w3.org/2003/04/emma" version="1.0">
              <emma:interpretation id="{1CDB3551-F2FD-4C58-B461-016601201178}" emma:medium="tactile" emma:mode="ink">
                <msink:context xmlns:msink="http://schemas.microsoft.com/ink/2010/main" type="inkWord" rotatedBoundingBox="16379,458 17165,435 17194,1406 16408,14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564.5163">14356 292 1209 0,'-8'-11'53'0,"8"11"12"0,0-8-52 0,0 8-13 16,-5-4 0-16,5 4 0 0,0 0 101 0,0 0 18 0,0 0 3 0,0 0 1 16,0 0-80-16,0 0-16 0,-4 8-3 0,4 4-1 15,-5-1-6-15,1 9-1 0,0-1 0 16,-1 5 0-16,1 3-16 0,-5 4 0 0,5 0 0 0,-5 0 0 16,9 1 0-16,-5-1 0 0,1 0 0 0,4 0 0 15,0-11 0-15,0 3 0 0,0 1 0 0,0-5 0 16,4-3 11-16,-4-9-2 0,0-7 0 0,0 0 0 15,5 16 22-15,-5-16 4 0,0 0 1 0,0 0 0 16,13 0-8-16,-4-8 0 0,4 0-1 0,0 1 0 16,5-1-18-16,-5-4-9 0,0-3 10 0,5-1-10 15,-1-4 8-15,1 1-8 0,-1-4 0 0,5-1 0 16,4-3 0-16,-4 3 0 0,9-3 0 0,-5-4 0 16,10 4 8-16,-6-4-8 0,1 7 0 0,4 1 0 0,0 3 0 15,0 1 0-15,0-1 0 0,-4 5 0 0,0 7 0 16,-9 0 0-16,4 4 0 0,-8 4 0 0,4 4 0 0,-9 0 0 15,0 0 0-15,4 8 0 0,-3-1 0 0,-6 1 0 16,1 4 0-16,0-1 0 0,0 1 8 0,-9 3-8 16,0-7 0-16,-9 4 9 0,0-1 16 0,-4 9 3 15,0-17 1-15,-9 9 0 0,-4-1 6 0,-5-3 1 16,0 0 0-16,-4 3 0 0,4-11-20 0,-4 4-4 16,4 0-1-16,1-4 0 0,3 0-11 0,-3 0 0 15,-1-4-12-15,0 0-688 16,5 0-136-16</inkml:trace>
          <inkml:trace contextRef="#ctx0" brushRef="#br0" timeOffset="10698.6943">14554-230 1670 0,'0'0'148'0,"0"-8"-118"0,0 0-30 0,0 8 0 15,0 0 42-15,0 0 2 0,0 0 1 0,0 0-567 16,-9 8-114-16</inkml:trace>
        </inkml:traceGroup>
        <inkml:traceGroup>
          <inkml:annotationXML>
            <emma:emma xmlns:emma="http://www.w3.org/2003/04/emma" version="1.0">
              <emma:interpretation id="{E879C6D8-1A41-4360-AD8D-E559CE70435E}" emma:medium="tactile" emma:mode="ink">
                <msink:context xmlns:msink="http://schemas.microsoft.com/ink/2010/main" type="inkWord" rotatedBoundingBox="18841,646 20630,593 20653,1368 18863,14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033.9675">17261 156 1321 0,'-22'-23'28'0,"22"19"7"0,4 0 1 0,0 0 2 0,-4-4-30 0,5 4-8 16,-5 4 0-16,0-8 0 0,4 4 64 0,-4 4 11 15,0 0 2-15,-4-3 1 0,4-1-42 0,-5-4-8 16,-3 4-1-16,-5 4-1 0,-1-4-18 0,1 0-8 15,0 4 0-15,-4 0 8 0,-5-8-8 0,4 4 8 16,0 1-8-16,5-1 8 0,-9 4-8 0,5 0 0 16,-1 0 0-16,1 0-11 0,-1 0 29 0,1 0 6 15,-5 0 0-15,4 4 1 0,1 3-13 0,-5 1-4 16,0-8 0-16,0 8 0 0,0 4-8 0,4 7-11 16,-8-15 3-16,8 12 0 0,1 3 8 0,4 8 16 15,0-7-4-15,8 7-1 0,1 4 0 0,4 5 0 16,4-5 0-16,1 8 0 0,-1-8-11 0,9 4 0 15,-4-4 0-15,4 0 8 0,0-3-8 0,5-5 8 0,-9 0-8 16,4-3 8-16,4-8 0 0,1 3-8 0,-1-15 12 0,5 4-4 16,0-8 16-16,9 4 2 0,-5-15 1 0,5-1 0 15,0-3-5-15,4-5-1 0,9 1 0 0,-5-5 0 16,-4-3-13-16,0-4-8 0,5-4 10 0,-1 0-10 16,-4-8 0-16,1 1 0 0,-19-5 0 0,14 0 0 15,-1 4-16-15,-8 5 3 0,-4 3 1 0,-5 7 0 16,5 13 2-16,-5-1 1 0,-9 9 0 0,-8 3 0 15,4 8 9-15,0 0 0 0,4 12 0 0,-8 15 0 16,-14-8 0-16,5 13 0 0,13 3 0 0,-4 4 0 16,-5 4 0-16,5-1 0 0,4 5 0 0,0-4 0 15,8 0-24-15,-3-4-5 0,-5 0-2 0,9-8 0 16,4 0-181-16,0-3-36 0,0 11-7 0,-4-16-1 16</inkml:trace>
          <inkml:trace contextRef="#ctx0" brushRef="#br0" timeOffset="15547.9532">17730 195 954 0,'0'0'42'0,"-4"-12"9"0,-5 4-41 0,9 8-10 0,9-11 0 0,-9 11 0 16,-5-16 103-16,10 4 18 0,3 1 4 0,1-1 1 16,0 0-67-16,-5 1-14 0,10-1-2 0,3 4-1 15,1 0-32-15,4 1-10 0,-5 3 0 0,5-4 0 16,4 8 31-16,-8 0-1 0,-5 0 0 0,0 8 0 16,0-1 1-16,1 9 0 0,8 0 0 0,-9 7 0 15,-13 0-15-15,8 9-2 0,6 3-1 0,-6 0 0 16,-8 0 15-16,0 0 2 0,5-4 1 0,-5 8 0 15,4-15-7-15,-8 7-2 0,-9 0 0 0,4-12 0 16,9 1-12-16,0-1-2 0,-5-7-8 0,-3 0 12 16,-1 0-12-16,9-12 0 0,0 0 0 0,-9 0 0 15,0-8 31-15,9 8 0 0,9-12 0 0,-9 0 0 16,0-3 9-16,5-9 3 0,12 1 0 0,1-8 0 0,4 0-20 16,4-4-4-16,0-8-1 0,9 4 0 0,9-4-18 0,-4 4 0 15,-1 0 0-15,1 0-9 0,4 8 9 0,-9 7-8 16,0 5 8-16,-9-1-8 0,-4 12 8 0,0 4-13 15,-5 4 5-15,-8 12 8 0,-4 0-8 0,-1 3 8 16,0 9 0-16,-4 3 0 0,-8 8 0 0,-1 4 0 16,4 0 0-16,-3 8 0 0,3-8 0 0,-3 4 0 15,-6 4 0-15,10-8 0 0,4 0 0 0,0-4-11 16,-9 0 11-16,9 8-12 16,5-16-137-16,-1 4-28 0,5-3-6 0</inkml:trace>
        </inkml:traceGroup>
        <inkml:traceGroup>
          <inkml:annotationXML>
            <emma:emma xmlns:emma="http://www.w3.org/2003/04/emma" version="1.0">
              <emma:interpretation id="{483A8091-929C-4DB4-951B-2C16A2EF95F4}" emma:medium="tactile" emma:mode="ink">
                <msink:context xmlns:msink="http://schemas.microsoft.com/ink/2010/main" type="inkWord" rotatedBoundingBox="22512,402 26489,285 26527,1559 22549,167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656.1646">20446 78 403 0,'0'0'17'0,"0"0"5"0,0 0-22 0,-5 0 0 15,1-8 0-15,0 8 0 0,4 0 170 0,-9 0 30 16,0 0 5-16,0 0 2 0,5 0-108 0,4 0-22 15,0 0-4-15,0 0-1 0,0 0-14 0,0 0-3 0,0 0-1 16,9 0 0-16,8 0-1 0,1 0 0 16,8-12 0-16,0 9 0 0,5-1-33 0,4-8-6 0,0 4-2 0,5-4 0 15,-1 5-4-15,1-9-8 0,-1 4 11 16,5-3-11-16,-9-1 0 0,0 1 0 16,0 3 0-16,-4-8 0 0,0 5 0 0,-9-1 0 0,4 8-10 0,-4-11 10 15,-9 3-9-15,5 5 9 0,-5-5 0 0,-9 4 0 16,5 1-13-16,-4 3 4 0,-1-4 1 0,0 4 0 15,-4-3 8-15,0 3 0 0,0 4 0 0,-4-4 0 16,0-8 0-16,-1 9 0 0,-4 3 0 0,1-4 0 16,-1 8 0-16,-4 0 0 0,-1 0 0 0,-3 0 0 15,-1 8 0-15,-4-8 0 0,5 4 0 0,-5 0 0 16,-4 3 0-16,-5-3 8 0,5 4-8 0,-1 4 11 16,-8-4-11-16,4 3 0 0,1 5 0 0,-1-4 8 15,5 7 0-15,-1 1-8 0,1-13 12 0,4 13-4 16,0 3 16-16,5 1 4 0,-1-5 0 0,5 12 0 0,0-3-6 15,4 11-1-15,0-8 0 0,5 16 0 0,-1-12-8 0,5 8-1 16,0 3-1-16,5-7 0 0,-1-3 1 0,9-5 1 16,1 8 0-16,3-16 0 0,5 4-5 0,0-7 0 15,0-1-8-15,9-3 12 16,-1-4-104-16,1-5-20 0,0-3-5 0,4-4-1 0</inkml:trace>
          <inkml:trace contextRef="#ctx0" brushRef="#br0" timeOffset="17226.9961">22135-179 1602 0,'0'0'35'0,"0"0"7"0,-9 7 2 0,-4 1 1 0,0 4-36 0,-5 0-9 16,-4-1 0-16,5 5 0 0,-1 3 52 0,-4 1 8 15,5-1 1-15,-5 9 1 0,-5 3-29 0,6 4-5 0,-6 0-2 0,-3 4 0 16,3 8 10-16,-4 7 1 0,-8-7 1 0,0 4 0 16,-1-4-11-16,5 3-3 0,-9 5 0 15,0-4 0-15,0-1-6 0,5 1-2 0,-5 0 0 0,4-8 0 31,5 0-34-31,0-4-7 0,5-4-2 0,3-4 0 16,5-4-139-16,0-3-28 0,-13 11-6 0,13-20 0 0</inkml:trace>
          <inkml:trace contextRef="#ctx0" brushRef="#br0" timeOffset="16972.4189">21227 175 1137 0,'0'0'50'0,"0"0"11"0,0 0-49 0,0-11-12 0,0 3 0 0,0-8 0 15,4 5 96-15,1-5 17 0,3 4 3 0,1 1 1 16,0-1-56-16,4-4-11 0,5 5-2 0,-5-5-1 15,4 4-2-15,-4 1 0 0,1-1 0 0,3 0 0 16,-4 4 7-16,5 1 2 0,-1-1 0 0,-3-4 0 16,-1 8-24-16,-4 0-5 0,4 4-1 0,4 0 0 15,1 0-24-15,-5 8 0 0,4 4-14 0,-3 3 5 16,3 1 9-16,1 7 0 0,-5-3 0 0,4 11 0 16,5-4 0-16,-4 1 0 0,-1 3 0 0,5 8 0 15,-4-16 0-15,0 12 0 0,-1-11 0 0,-4 3 0 16,5-3-21-16,-5 7-3 0,0-12 0 0,-4 1 0 15,0-5-78-15,-5 5-16 0,0-5-3 16</inkml:trace>
          <inkml:trace contextRef="#ctx0" brushRef="#br0" timeOffset="18655.3547">21727 515 230 0,'0'0'20'0,"0"0"-20"0,0-4 0 0,4 0 0 16,-4 4 85-16,0-4 13 0,0-8 2 0,0 12 1 15,0 0-85-15,0-4-16 0,0 0 0 0,0 4-8 16,-4-11 57-16,4 11 12 0,0-4 3 0,0 0 0 15,-4-8 31-15,-1 8 6 0,1 1 2 0,4 3 0 16,0 0-63-16,-5-12-12 0,1 8-2 0,4 4-1 16,0-8 31-16,0 0 7 0,-4 4 1 0,4-3 0 0,-5 3-52 15,5-4-12-15,0 8 0 0,0-4 0 0,-4 0 66 0,4 4 10 16,0 0 3-16,0 0 0 0,0 0-24 0,0 0-5 16,0 0-1-16,0 0 0 0,0 0-39 0,0 0-10 15,0 0 0-15,0 0 0 0,0 0 0 0,0 0 0 16,0 0 0-16,0 0 0 0,9 4 53 0,4 8 9 15,-4-8 2-15,-1 7 0 0,1 1-52 0,0 8-12 16,0-1 0-16,-1-7 0 0,1 15 36 0,0-8 4 16,4-3 0-16,-4 7 1 0,4-3-31 0,0 7-10 15,-4-7 0-15,4-1 0 16,0-11-116-16,0 8-29 0,18 3-7 0,-9-15 0 0</inkml:trace>
          <inkml:trace contextRef="#ctx0" brushRef="#br0" timeOffset="17932.7679">22732 12 1324 0,'0'0'118'0,"4"-12"-94"16,5 0-24-16,-5 4 0 0,1 1 26 0,-5-1 1 15,4-4 0-15,0 4 0 0,-4 8 61 0,-4-11 12 16,4 3 2-16,0 8 1 0,0 0-58 0,0 0-11 16,-4-8-2-16,4 8-1 0,0 0 2 0,0 0 1 15,-14-4 0-15,1 4 0 0,4 4-42 0,-4 4-9 16,4-8-2-16,-4 8 0 0,5 3 34 0,-1-3 6 16,-4 8 2-16,4-5 0 0,0 5-13 0,-4 4-2 0,0 3-8 15,4 8 12-15,0-4-12 0,-4 5 0 0,0 3 0 0,0 4 0 16,0 0 0-16,-1 4 0 0,-3-4 0 0,-1 4 0 15,1-8 0-15,-1 8 0 0,5-16 0 0,-5 4 0 16,5-4 12-16,0-3-3 0,4 3-1 0,1-8 0 16,-6-3 0-16,6-4 0 0,-1-1 0 0,5 1 0 15,-5-8 23-15,9-4 4 0,0 0 1 0,0 0 0 16,0 0-26-16,0 0-10 0,0 0 8 0,0 0-8 16,4-8 8-16,-4-3-8 0,0 3 8 0,9-8-8 15,-9 1 8-15,9-1-8 0,-5 0 8 0,0-3-8 16,1 3 0-16,4-3 0 0,-1-1 0 0,1 1 0 0,0-1 0 15,0 1 0-15,-1-1 0 0,6 5 0 0,-6-13 12 16,6 5-4-16,-1-4 0 0,0-1 0 0,0-7-8 0,-4 4-11 16,8 0 3-16,1-4 0 0,-1 0-4 0,1 4 0 15,0-5 0-15,4 1 0 0,-1 0-5 0,6 4-2 16,8 0 0-16,-4-8 0 0,8 8 7 0,-4-4 2 16,9 3 0-16,4 5 0 0,-8 0 1 0,4 3 0 15,-5 9 0-15,1-1 0 0,-5 4 9 0,0 5-13 16,-4 3 5-16,-1 4 8 0,-8 0-10 0,0 4 10 15,-9 3 0-15,5 1-9 16,-9 0-21-16,-1 4-4 0,-3 3-1 0,-5 1 0 0,-5 3 53 0,1 5 10 16,-5-1 3-16,-4 5 0 0,-4-1-23 0,-5 4-8 15,-5-4 0-15,-3 12 0 0,-6-7 10 0,1 3-10 16,0-4 10-16,-4 4-10 0,-1-4 27 0,1-4-1 16,-1 1 0-16,1 3 0 15,-1-12-50-15,5 5-11 0,5-1-1 0,-1 1-900 0</inkml:trace>
          <inkml:trace contextRef="#ctx0" brushRef="#br0" timeOffset="19625.546">23495 16 115 0,'-31'-4'0'0,"31"4"10"0,0 0-10 0,0 0 0 16,0-12 0-16,0 0 0 0,0 12 258 0,0 0 50 15,0 0 9-15,5-8 3 0,-1 1-205 0,-4 7-41 16,0 0-8-16,0 0-2 0,0 0-51 0,0 0-13 15,0 0 0-15,0 0 0 0,0 0 0 0,0 0 0 16,0 0 0-16,0 0 0 0,0 0 54 0,0 0 8 16,0 0 2-16,0 0 0 0,0 0-52 0,-9 11-12 15,5 5 0-15,-1-4 0 0,1 7 0 0,0-7 8 16,-1 7-8-16,1 1 9 0,0 7-9 0,-1 4 0 16,-4 4 0-16,5 4-11 0,0 0 11 0,-5-3 0 15,0 3 8-15,5-4-8 0,4 0 0 0,-5-12 0 16,1 8 0-16,-5 0-8 0,0-3 8 0,1-9 0 15,-1 5 0-15,0 3 0 0,0-8 36 0,0-3 8 0,1 0 3 0,8-1 0 16,0-15-9-16,0 0-2 0,0 0 0 0,0 0 0 16,0 0-19-16,0 0-4 0,0 0-1 0,0 0 0 15,0 0 32-15,0 0 7 0,0 0 1 0,4-11 0 16,-4 3-26-16,4-4-5 0,1 4-1 0,-5-7 0 16,4-1 4-16,1-3 1 0,3-1 0 0,1-3 0 15,0-5-1-15,0 5-1 0,4-8 0 0,4 4 0 16,10-1-15-16,-5-3-8 0,4 4 10 0,5-12-10 15,4 4 0-15,-4 3-13 0,4-3 1 0,0 4 0 16,-5 0-18-16,1 8-3 0,0-1-1 16,-9 5 0-16,0-1-112 0,-5 5-22 0,5 3-5 15</inkml:trace>
          <inkml:trace contextRef="#ctx0" brushRef="#br0" timeOffset="20066.3396">24092 339 1497 0,'0'0'32'0,"0"0"8"0,0 0 0 0,0 0 4 0,0 0-36 16,0 0-8-16,13 0 0 0,-4 0 0 0,-9 0 35 0,13-11 5 0,-4 3 0 0,8-4 1 15,-4 4-14-15,5-3-3 0,-5-1-1 0,4 0 0 16,1 0 5-16,4 1 2 0,-4-5 0 0,-1 4 0 16,1 1-16-16,-5 3-3 0,0-12-1 0,0 9 0 15,-4-9-10-15,4 5 0 0,-4-1 9 0,-5 0-9 16,-4-3 21-16,0-1 0 0,0 13 0 0,0-13 0 16,0 5-39-1,-9 3-8-15,5 0-2 0,-5 0 0 16,5 5-6-16,-5-1-2 0,-4 0 0 0,0 8 0 0,4 0 48 0,-4 8 8 0,0-8 3 0,0 4 0 15,-5 4-37-15,5 3-7 0,0 1-2 0,-5 7 0 16,-4-3 23-16,0 4 0 0,5 3 0 0,-1 0 0 16,1 5 47-16,-1 3 13 0,0 4 4 0,1-4 0 15,8 0-52-15,-4 1-12 0,0 3 0 0,8 0 0 0,5-12 0 0,0 4 0 16,5-3 0-16,4-5 0 0,-1 12 0 0,14-11 0 16,5-1 0-16,-1-3-578 15,0 4-118-15</inkml:trace>
        </inkml:traceGroup>
        <inkml:traceGroup>
          <inkml:annotationXML>
            <emma:emma xmlns:emma="http://www.w3.org/2003/04/emma" version="1.0">
              <emma:interpretation id="{C20C4316-3CCD-4062-A1E1-13DE499DAFBE}" emma:medium="tactile" emma:mode="ink">
                <msink:context xmlns:msink="http://schemas.microsoft.com/ink/2010/main" type="inkWord" rotatedBoundingBox="26874,514 29999,422 30021,1180 26896,1273"/>
              </emma:interpretation>
            </emma:emma>
          </inkml:annotationXML>
          <inkml:trace contextRef="#ctx0" brushRef="#br0" timeOffset="20454.1571">25206-8 576 0,'0'0'51'0,"0"0"-41"0,0-8-10 0,-4 1 0 16,4-1 252-16,-5 4 48 0,5 4 9 0,-4-12 3 15,-1 4-192-15,-3-3-39 0,3 3-7 0,-3 8-2 16,-1-12-23-16,0 12-5 0,0 0 0 0,0 0-1 16,-8 0-43-16,4 0 0 0,-5 0 0 0,5 0 0 15,-5 12-31-15,1-12-8 16,-1 8-1-16,1 3-1 0,4 1 41 0,-1 4 0 0,6 3 8 0,-5 5 0 15,8-1-8-15,-4 0-16 0,1 5 4 0,-1-9 0 16,9 5 12-16,-5 7-12 0,5 0 12 0,5-4-12 16,-5 4 12-16,4-3 0 0,1-1 0 0,3 4-8 15,-3-3 8-15,-1-5 14 0,1 0-3 0,-1-3-1 16,0-1-10-16,1-3 0 0,-5-1 0 0,0 5 8 0,0-12-8 0,-5 3 0 16,-3-3 0-16,3 0 0 0,-4 0 0 0,-4 0 0 15,-4-4 0-15,-1 3 0 0,-4-3 0 0,-4 0 0 16,-5-4 0-16,-4 4-868 15</inkml:trace>
          <inkml:trace contextRef="#ctx0" brushRef="#br0" timeOffset="20904.5324">25561-140 1594 0,'5'-4'35'0,"4"-4"7"0,-5 0 2 0,0 4 1 0,-4 4-36 0,9-8-9 0,-5 4 0 0,-4 4 0 15,0 0 32-15,0 0 4 0,0 0 0 0,0 0 1 16,-4-3-29-16,4 3-8 0,-13 0 0 0,4 0 0 15,0 0 0-15,-4 0 0 0,-9 3 0 0,0 1 0 16,0 4 0-16,-4 0 0 0,-5 0 0 0,5 0 0 16,0 3 0-16,4 5 0 0,0-8-8 0,4 3 8 15,1 9 0-15,4-8 0 0,4 7 0 0,0-3 8 0,-4 3-25 16,8 5-5-16,1-1-1 0,4 8 0 0,0-11 37 16,4 3 7-16,1 0 2 0,-1 5 0 15,5-9-42-15,0 5-8 0,0 3-1 0,4-8-1 16,0-3 46-16,-4 4 10 0,-1-1 1 0,1 1 1 0,-4-5 20 0,-1 1 4 15,5 3 1-15,-5 1 0 0,-4-12 16 0,-4 7 3 16,-1-3 1-16,1 0 0 0,0 7-53 0,-5-11-10 16,-4 3-3-16,4-3 0 0,0 4-8 0,-4-8 0 15,0 4 0-15,4-1 8 16,-4 1-116-16,0-4-24 0,4 4-5 0,0-4-1 0</inkml:trace>
          <inkml:trace contextRef="#ctx0" brushRef="#br0" timeOffset="21139.2192">26044-4 1497 0,'0'0'66'0,"0"0"14"0,0 0-64 0,0 8-16 0,-4 0 0 0,-1-1 0 16,-4 13 116-16,5-4 20 0,-5 3 4 0,0 4 1 15,1 5-72-15,-5 3-14 0,4-4-3 0,0 4-1 16,-4-3-35-16,4-1-8 0,5-7 0 0,-5 3-8 16,0 4 0-16,0-15 0 0,5 7-10 0,0-3-642 15,-1-4-129-15</inkml:trace>
          <inkml:trace contextRef="#ctx0" brushRef="#br0" timeOffset="21294.0867">26281-215 1864 0,'-9'-11'83'0,"9"11"17"0,0 0-80 0,0 0-20 16,0 0 0-16,0 0 0 16,-9 8-20-16,-4-5-8 0,4 5-2 0,1 0 0 0</inkml:trace>
          <inkml:trace contextRef="#ctx0" brushRef="#br0" timeOffset="21753.1278">26913 70 1774 0,'-14'-15'79'0,"14"11"16"16,0 4-76-16,0 0-19 0,0 0 0 0,-4 0 0 15,-5 0 86-15,1 0 14 0,-6 0 2 0,-3 4 1 0,-1-1-73 0,1 9-14 16,-1-12-4-16,1 8 0 0,-1 4-12 0,1-5 0 16,-1 5 0-16,0 4 0 0,1-5 0 0,4 9 0 15,0-8 0-15,4 3 0 16,0 5-48-16,0-5-13 0,0 5-3 0,5-5 0 15,4 5 27-15,0-1 5 0,4 1 0 0,-4-1 1 16,9-3-20-16,-4 0-4 0,3-1-1 0,1-3 0 16,-9-12 12-16,13 8 3 0,9 0 0 0,-9-1 0 0,-13-7 93 0,0 0 20 15,14 0 3-15,-1-4 1 0,9 1-20 0,-9-1-3 16,-9 0-1-16,9-8 0 0,14 4-41 0,-14-7-11 16,-4-1 0-16,-1 8 0 0,10-11 53 0,-5-1 9 15,0-3 2-15,0-1 0 0,-4-3-52 0,4 4-12 16,-4-5 0-16,-4 9 0 0,-10-12 0 0,1 7 0 15,4 1 0-15,-9 3 0 0,-4 1 0 0,0 3 0 16,-9 5 0-16,0 3 0 16,-4 0-48-16,-1 4-13 0,-4 4-3 0,1 4-546 15,-1-4-110-15</inkml:trace>
          <inkml:trace contextRef="#ctx0" brushRef="#br0" timeOffset="22180.1292">27479-66 1728 0,'0'0'76'0,"8"-4"16"0,6 0-73 0,3 4-19 15,5 0 0-15,-4-8 0 0,-10 16 55 0,6-8 7 16,-1 8 2-16,-9 3 0 0,-4-3 0 0,0 8 0 15,-4 3 0-15,-1 5 0 0,1-5-64 0,-9 1 0 16,-5 3-16-16,5 0 3 0,0 5 13 0,0-5 0 16,-9-3 0-16,9-1 0 0,-1 1 0 0,6-5 0 15,-5 1 0-15,-1-1 0 0,10-7 0 0,0 0 8 16,-1 0-8-16,1-4 0 0,4-4 30 0,0 0-1 16,0 0 0-16,0 0 0 0,0 0 11 0,4-4 1 15,9-8 1-15,5 0 0 0,-5-3 1 0,5-1 0 16,-1-3 0-16,9 3 0 0,1-3-18 0,-5-1-3 15,0-3-1-15,4 7 0 0,0-11-21 0,1 7 0 16,3 9 0-16,-3-9 0 0,3 1 0 0,-3 7 0 16,-1 0 0-16,-4 4 0 0,-9 8 0 0,0 0 0 15,-4 8-12-15,4 4 4 0,-8 0-2 0,-5 7 0 0,0 1 0 16,-5 3 0-16,5 12-7 0,-4-11-2 16,-5 11 0-16,5 0 0 15,-5 0-161-15,0 0-32 0,-13 35-6 0,13-15-2 0</inkml:trace>
        </inkml:traceGroup>
      </inkml:traceGroup>
      <inkml:traceGroup>
        <inkml:annotationXML>
          <emma:emma xmlns:emma="http://www.w3.org/2003/04/emma" version="1.0">
            <emma:interpretation id="{ACA5F376-DDAC-4855-A955-23F123DB721A}" emma:medium="tactile" emma:mode="ink">
              <msink:context xmlns:msink="http://schemas.microsoft.com/ink/2010/main" type="line" rotatedBoundingBox="2199,2613 11500,2299 11559,4031 2258,4345"/>
            </emma:interpretation>
          </emma:emma>
        </inkml:annotationXML>
        <inkml:traceGroup>
          <inkml:annotationXML>
            <emma:emma xmlns:emma="http://www.w3.org/2003/04/emma" version="1.0">
              <emma:interpretation id="{CB0B96ED-8DB3-4134-B7D6-045428C38F9D}" emma:medium="tactile" emma:mode="ink">
                <msink:context xmlns:msink="http://schemas.microsoft.com/ink/2010/main" type="inkWord" rotatedBoundingBox="2203,2719 3486,2675 3537,4193 2254,4237"/>
              </emma:interpretation>
            </emma:emma>
          </inkml:annotationXML>
          <inkml:trace contextRef="#ctx0" brushRef="#br0" timeOffset="25845.9298">506 2921 874 0,'0'0'39'0,"0"-4"8"0,0-4-38 0,0 4-9 16,4-4 0-16,-4 1 0 0,4-5 88 0,-4 0 16 15,0 1 4-15,0 3 0 0,0-4-45 0,0 4-9 16,0-3-2-16,-4 3 0 0,0-4 5 0,4 4 1 16,0-3 0-16,0 11 0 0,-5-4 0 0,-3 4 0 15,8-12 0-15,-5 4 0 0,-4 4-11 0,1-4-3 16,-1 5 0-16,4-1 0 0,5 4-44 0,-8-4-8 15,-6 4-3-15,1 4 0 0,5 0 11 0,-1-1 16 16,0 5-4-16,-4-4-1 0,0 4-11 0,-1 4 0 16,1 7 0-16,0 1 0 0,-9 7 0 0,5 0 0 0,-1 4 0 15,1 1 0-15,-5 3-12 0,4 0 1 0,-4-4 1 0,0 4 0 16,5 0 59-16,4 0 12 0,4-7 3 0,4 7 0 16,1-4-53-16,4-4-11 0,4-3 0 0,1-1 0 31,4 4-56-31,4-7-8 0,0-5-1 0,4-7-1 0,1-8 57 0,4 0 9 0,-5-8 0 0,5-3 10 15,-4-1 2-15,4-4 1 0,4-7 0 0,0-4 0 16,-4-4-4-16,5-1-1 0,-5-3 0 0,0 0 0 16,0-4-8-16,-5 0 0 0,1 0 0 0,-1-8 8 15,1 1-8-15,-5-1 12 0,-4 0-12 0,4 0 12 0,-4-4-12 16,-1 9 0-16,-3 6 0 0,-5 1 8 0,0 0-8 0,0 8 8 16,-5 4-8-16,1 3 8 0,-5 8-8 0,0 5 0 15,1-1 0-15,-1 8-11 16,-13 8-29-16,9-5-5 0,-5 9-2 0,5 0 0 15,4 3-117-15,-8 5-23 0,-14 11-5 0,14 0 0 0</inkml:trace>
          <inkml:trace contextRef="#ctx0" brushRef="#br0" timeOffset="26535.4274">686 3291 403 0,'-14'-11'36'0,"14"-1"-36"0,0 4 0 0,-4-4 0 15,4 5 137-15,-4-5 21 0,-1 0 4 0,-4 1 1 16,1-1-54-16,3 0-10 0,-3 4-3 0,8-3 0 15,0 3-4-15,-9 4-2 0,4 0 0 0,5 4 0 16,0 0-22-16,14-4-5 0,-6-4-1 0,5 8 0 16,9-4-18-16,9 4-3 0,0-7-1 0,0 3 0 15,4 0-5-15,4-4-2 0,5 0 0 0,0 0 0 16,-13-3-73-16,12 3-14 0,6-4-3 0,-1-3-1 16</inkml:trace>
          <inkml:trace contextRef="#ctx0" brushRef="#br0" timeOffset="26310.3944">1133 2554 1713 0,'0'0'37'0,"0"0"8"0,0 0 2 0,9-4 2 0,0 0-39 0,-1 1-10 0,1-1 0 0,4 0 0 16,-4-4 27-16,4 0 3 0,-4 0 1 0,0 1 0 15,4-13-18-15,0 1-3 0,-4-1-1 0,4-3 0 16,-4-1 7-16,8-3 2 0,-3 0 0 0,-1-1 0 15,-5 1 8-15,6 0 2 0,-1 3 0 0,-4 1 0 16,-5-4-16-16,-4 7-2 0,0-3-1 0,0 3 0 16,-4 1-9-16,-5-1 0 0,-9 5 0 0,9-5 0 15,-4 1 12-15,0 3 0 0,-4 4 0 0,-1 5 0 16,5-1 0-16,-9 4 0 0,4 4 0 0,-4 4 0 0,1 0-12 0,3 7 0 16,0 1 0-16,1 4 0 0,4 3 0 0,-5 1 12 15,9-1-12-15,1 9 12 0,-6 3-12 0,6 0 0 16,-1 4-12-16,0 0 12 0,9 4 0 0,-9 0 0 15,5 4 0-15,0 4 0 0,4 3 0 0,0 5 0 16,0 4-9-16,-5-1 9 0,5 4 13 0,-9 9 10 16,5-9 1-16,0 0 1 0,-5-3 1 0,-4-1 0 15,8-3 0-15,-3 0 0 0,-10-5-14 0,5 1-4 16,4-8 0-16,-4 0 0 0,0-4-8 0,4-4 0 16,-4-8 0-16,4 1 0 15,0-5-136-15,0-4-20 0,-4-3-4 0,5 4-718 0</inkml:trace>
        </inkml:traceGroup>
        <inkml:traceGroup>
          <inkml:annotationXML>
            <emma:emma xmlns:emma="http://www.w3.org/2003/04/emma" version="1.0">
              <emma:interpretation id="{2204591D-7F2F-41FF-8B91-232E80FD9FD8}" emma:medium="tactile" emma:mode="ink">
                <msink:context xmlns:msink="http://schemas.microsoft.com/ink/2010/main" type="inkWord" rotatedBoundingBox="4488,2536 6498,2468 6556,4200 4547,42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505.0325">3050 2016 748 0,'0'0'33'0,"0"0"7"16,0 0-32-16,0 0-8 0,0 0 0 0,0 0 0 0,0 0 147 0,0 0 27 16,-8-8 6-16,8 8 0 0,0 0-76 0,0 0-15 15,-9 4-3-15,0 8-1 0,0 7-31 0,-4 9-6 16,4-9-2-16,-4 16 0 0,-4 12-17 0,-1 0-3 16,-4 11-1-16,5 5 0 0,-10 3-1 0,1 4-1 15,0 0 0-15,-1 12 0 0,1 0-7 0,0 4-2 16,4-4 0-16,0 0 0 0,0-4-14 0,4 0 11 15,1-8-11-15,3-4 10 0,1-7-10 0,0-5 0 16,4-7 0-16,-4-4 0 0,9-8-11 0,-1-7-4 16,-3-9-1-16,3 1-600 15,-3-9-121-15</inkml:trace>
          <inkml:trace contextRef="#ctx0" brushRef="#br0" timeOffset="27167.7455">2432 2718 230 0,'-18'0'20'0,"14"0"-20"16,-1 0 0-16,1-4 0 0,0 0 212 0,4 4 37 16,0 0 8-16,0 0 2 0,0 0-116 0,0 0-23 15,0 0-5-15,0 0-1 0,0 0-35 0,8-4-7 16,1-3-2-16,4-1 0 0,5 0-17 0,-1 0-3 15,10-4-1-15,-1 5 0 0,5-5-24 0,4 0-5 16,-4 1 0-16,4-1-1 0,4 0-19 0,5 0 0 16,-5 1 0-16,1-1 0 0,-1 4-10 0,1 0-6 15,-1 1 0-15,-3-1-1 16,-6 0-55-16,5 4-12 0,-4-4-1 0,0 4-1 16,-5 1-134-16,-4-5-26 0,9 4-6 0</inkml:trace>
          <inkml:trace contextRef="#ctx0" brushRef="#br0" timeOffset="28235.0109">3779 1833 1011 0,'17'-16'44'0,"-8"12"11"0,4 0-44 0,-9 1-11 15,-4 3 0-15,9-4 0 0,9-4 92 0,-5 4 16 16,-13 4 3-16,0 0 1 0,0 0-28 0,0 0-4 15,0 0-2-15,0 0 0 0,0 0-19 0,-4 12-4 16,4 3-1-16,-5 1 0 0,-8 7-14 0,4 1-2 16,0 7-1-16,5 8 0 0,-5 4-23 0,1 7-5 15,-6 1-1-15,6 12 0 0,3-1-8 0,-8 4 0 16,-5-3 0-16,5 3 0 0,5-8 0 0,-6 9 0 16,-3-5 0-16,-5 0 0 0,4 1 0 0,1-5 8 15,4-7-8-15,-9 0 8 0,-9-4-8 0,13-8 10 16,1 0-10-16,-5-12 10 0,0 0-10 0,9-3 10 15,0-5-10-15,0-3 10 0,4-5 0 0,0-3 0 16,-4-4 0-16,13-4 0 0,0 0 18 0,0 0 3 16,-9 0 1-16,9 0 0 0,0 0-24 0,0-12-8 15,4 1 0-15,-4-5 9 0,-4 0-9 0,8-3 12 16,5-1-12-16,-4-3 12 0,-5-4-12 0,8 3 0 16,10-3 0-16,-1 0-11 0,-3 3 11 0,-1 1 0 0,-4 3 0 15,8 5-8-15,5 3 8 0,-9 0 0 0,-13 12 0 0,13-3 8 16,5 3-20-16,-1 7-3 0,-3 1-1 0,-6 4 0 15,6 0 3-15,-1-1 0 0,4-3 0 0,1 8 0 16,-5-5-7-16,5 5-2 0,8-8 0 0,-4 0 0 16,0-5 2-16,4 1 1 0,9-4 0 0,-4-4 0 15,-5 1-2-15,1-5-1 0,-1 0 0 0,9-8 0 16,9 9 22-16,-9-5 0 0,-9-4 0 0,5 1 0 16,0-1 0-16,-1-3 10 0,-3-1-1 0,-5 4 0 15,-5 1 0-15,5-5 0 0,-4 5 0 0,-1-5 0 0,-8-3-9 16,0 3 0-16,8-3 9 0,-4 0-9 0,-8 3 8 0,-1 1-8 15,5-1 8-15,-5 1-8 0,5-1 0 0,-4 1 8 16,-10 3-8-16,5 0 0 0,0 9 0 0,-4-1 0 16,-9-4 0-16,4 8 0 0,-4 4 12 0,4 4-1 15,-9 0-1-15,1 4 0 0,-1 3 3 0,1 5 1 16,-1 4 0-16,-4 3 0 0,-8 0-6 0,3 9 0 16,10 3-8-16,-1 4 12 0,1 4-4 0,3 3-8 15,1 1 11-15,9 0-11 0,4 0 14 0,0 0-4 16,-5-8-1-16,10 3 0 0,8-3-9 0,0 0 0 15,-4 0 0-15,4-3 0 0,5 3-10 0,4-8-4 16,8 8-1-16,-3-8-629 16,-5-12-127-16</inkml:trace>
        </inkml:traceGroup>
        <inkml:traceGroup>
          <inkml:annotationXML>
            <emma:emma xmlns:emma="http://www.w3.org/2003/04/emma" version="1.0">
              <emma:interpretation id="{A453D535-FB6E-4995-9F72-4BA696ABD7BD}" emma:medium="tactile" emma:mode="ink">
                <msink:context xmlns:msink="http://schemas.microsoft.com/ink/2010/main" type="inkWord" rotatedBoundingBox="8297,2516 10082,2455 10134,4008 8350,406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062.4809">7341 2558 288 0,'0'0'25'0,"0"0"-25"15,0 0 0-15,0 0 0 0,-9 0 319 0,-4 4 58 16,4 0 12-16,-4 8 3 0,0-1-241 0,4 5-48 15,-4 0-10-15,4 7-1 0,-4 4-80 0,0 4-12 16,4 5-8-16,0-1 8 0,5-8 0 0,-5 4 0 16,9-4 9-16,-4 1-1 15,8-9-43-15,1-3-8 0,-1-1-1 0,0-3-1 0,-4-12 20 0,9 8 4 16,-9-8 1-16,13 0 0 0,1-4 20 0,-1-4 0 16,4-3 12-16,1-1-4 0,-1-4 24 0,-4 1 4 15,-4-5 0-15,0 1 1 0,4-5 13 0,0 5 2 16,-4-5 1-16,0 1 0 0,0-4-13 0,-1-1-2 0,-3 5-1 15,-5-8 0-15,0 7-25 0,0-11-12 0,-5 4 10 16,-3 4-10-16,-1-1 8 0,0 9-8 0,-4-1 0 16,4 9 0-16,0 3 0 0,-8 0 0 0,-1 12 0 0,-8 4 0 31,-5 7-149-31,-4 5-23 0</inkml:trace>
          <inkml:trace contextRef="#ctx0" brushRef="#br0" timeOffset="31366.1582">7736 2398 1422 0,'0'0'63'0,"0"0"13"0,0 0-61 0,0 0-15 15,0 0 0-15,4 16 0 0,1-4 64 0,-1 3 9 16,5 1 3-16,-5-1 0 0,5 9-48 0,0-1-8 15,0 1-3-15,-1 3 0 0,1 0-6 0,0 4-2 16,0-7 0-16,-1 3 0 0,1-4 1 0,-4-3 0 16,-1-1 0-16,0-3 0 0,5 0 10 0,-4-5 1 15,-5-7 1-15,0-4 0 0,4 8 34 0,-4-8 8 16,0 0 0-16,0 0 1 0,0 0 6 0,0 0 1 16,-4-8 0-16,-1 0 0 0,1 1-30 0,-1-5-6 15,5 0 0-15,-4 4-1 0,4-3-9 0,-4-1-2 16,4-4 0-16,0-3 0 0,0 3-10 0,4 1-2 0,5-5-1 0,0 5 0 15,4-5-11-15,0 5-14 16,0-5 3-16,5 1 1 16,-1-1-116-16,5 1-23 0,0-1-5 0</inkml:trace>
          <inkml:trace contextRef="#ctx0" brushRef="#br0" timeOffset="30696.4338">6249 2780 1220 0,'-9'-3'54'0,"4"3"11"0,1 0-52 0,0 0-13 0,-5 0 0 0,5 0 0 15,4 0 92-15,-5 0 16 0,5 0 4 0,0 0 0 16,0 0-32-16,0 0-7 0,9-4-1 0,8-8 0 16,5 4-44-16,5-4-8 0,3 1-3 0,10-1 0 15,-1 0-17-15,5 1 0 0,0-1 0 0,4 0-865 16</inkml:trace>
          <inkml:trace contextRef="#ctx0" brushRef="#br0" timeOffset="30478.8193">6442 2566 1116 0,'0'0'24'0,"0"0"6"0,0 0 1 0,0 0 0 0,0 0-31 0,0 0 0 16,8-8 0-16,6 0 0 0,-1 1 84 0,0-5 10 15,0 0 2-15,5-3 1 0,-1 3-28 0,-4-4-5 0,5 1-2 16,-1-1 0-16,5 4-26 0,-4-7-4 15,-1 3-2-15,1-3 0 0,-9 3-30 0,4-7 0 0,-4-1 0 16,4 5 0-16,0-4 11 0,-4-5-11 0,4 1 12 16,-4 4-12-16,4-5 8 0,-4 5-8 0,-5-4 0 0,5-5 0 15,0 5 0-15,-5 0 0 0,5-1 0 0,-9 1 0 16,0 4 0-16,0-1 0 0,0 5 0 0,-5-1 0 16,1-3 0-16,0 7 0 0,-5 1 0 0,4-1 0 15,-3 8 0-15,-1 1 0 0,5 3 0 0,-5 4 0 16,-4 0 0-16,4 0 0 0,0 0 0 0,9 0 0 15,-9 4 0-15,5 7-14 0,4 5 4 0,0-4 1 16,-5 3 9-16,1 5 0 0,0-1 0 0,4 8 0 16,0-3 0-16,0 7 0 0,-5-4 0 0,5 8 0 0,-4 4 0 15,0 8 12-15,-1 4-2 0,-4 7-1 0,1 5 11 16,-1 3 1-16,0 0 1 0,0 5 0 0,-4 7 2 0,-4 0 1 16,3 0 0-16,1 0 0 0,-4-8-4 0,4 0-1 15,4-8 0-15,-4-7 0 0,-1-4-8 0,6-5-3 16,-1-7 0-16,0 0 0 0,0-7-9 0,5-5 0 15,0-8-12-15,-1-3 12 16,-4-4-140-16,9-1-21 0</inkml:trace>
        </inkml:traceGroup>
        <inkml:traceGroup>
          <inkml:annotationXML>
            <emma:emma xmlns:emma="http://www.w3.org/2003/04/emma" version="1.0">
              <emma:interpretation id="{669F067F-3C91-43DC-A7BF-EB0E0BC4E82F}" emma:medium="tactile" emma:mode="ink">
                <msink:context xmlns:msink="http://schemas.microsoft.com/ink/2010/main" type="inkWord" rotatedBoundingBox="10560,3093 11526,3060 11544,3599 10578,3632"/>
              </emma:interpretation>
              <emma:one-of disjunction-type="recognition" id="oneOf7">
                <emma:interpretation id="interp7" emma:lang="" emma:confidence="1">
                  <emma:literal>m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M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1987.2796">8460 2437 1440 0,'0'0'128'0,"0"0"-103"0,0 0-25 0,0 0 0 0,0 0 107 0,0 0 16 15,0 0 3-15,4 16 1 0,1-4-49 0,-1 7-10 16,0 1-1-16,1-5-1 0,-5 9-49 0,0-1-9 15,0-4-8-15,0 1 9 0,-5 7-9 0,1-7 0 16,0-1 0-16,-1-3 0 0,1-1 0 0,-1 1 0 16,5-4 0-16,-4-4 0 0,4-8 27 0,0 0 0 15,0 0 0-15,0 0 0 0,0 0 28 0,0 0 5 16,0 0 2-16,0 0 0 0,4-12-24 0,5 0-5 16,4 0-1-16,-4-7 0 0,4-1-19 0,5-3-4 15,4-4-1-15,0-1 0 0,4 1-8 0,0 0-11 16,1 0 3-16,3 7 0 0,5-7 8 0,1 3 0 15,-6 9 0-15,-3-1 0 0,-1 8 0 0,0 1 0 16,-8 3 0-16,4 8 8 0,-5 3-8 0,1 1-12 0,-5 8 4 16,0-1 0-16,-4 5 8 0,4-1 0 0,-9 13-9 0,5-9 9 15,-4 8 0-15,-1-4-9 0,0 9 9 0,-4-9 0 16,0-4 0-16,0 5 0 0,0-5 0 0,0 0 0 16,-4-7 0-16,4 0 0 0,-4-5 0 0,-1-3 0 15,5 4 0-15,0-4 0 0,0-8 9 0,0 0-9 16,0 0 0-16,0 0 8 0,0 0-8 0,0 0 0 15,0-8 10-15,5-8-10 0,3 1 12 0,1-5-12 16,0-3 8-16,0-1-8 0,4-3 0 0,0 0 0 16,5-1 0-16,-1 1 0 0,1 4 0 0,4-1 0 15,4-3 0-15,0 4 0 0,5 3 0 0,-5 1 0 16,-4 3 0-16,0 8 0 0,0 0 0 0,-4 1-9 0,-10 3 9 16,-3 8-10-16,8 3 10 0,0 5-10 0,-4 4 10 0,0-1 0 15,-5 1 0-15,5 3-8 0,0 5 8 0,-5-1 0 16,-4 8 0-16,4 1 0 0,1-9-16 0,-1 4 3 15,-4 1 0-15,-4 3 0 16,4 0-227-16,-5 0-44 0,-8 32-10 0,5-13-2 0</inkml:trace>
        </inkml:traceGroup>
      </inkml:traceGroup>
    </inkml:traceGroup>
    <inkml:traceGroup>
      <inkml:annotationXML>
        <emma:emma xmlns:emma="http://www.w3.org/2003/04/emma" version="1.0">
          <emma:interpretation id="{C44FF7C2-4A8B-4C98-8AA5-040D3D076F6B}" emma:medium="tactile" emma:mode="ink">
            <msink:context xmlns:msink="http://schemas.microsoft.com/ink/2010/main" type="paragraph" rotatedBoundingBox="3628,5755 17768,5399 17821,7534 3682,7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31FA8E-4DF5-4192-AEEA-B1AA0EF02135}" emma:medium="tactile" emma:mode="ink">
              <msink:context xmlns:msink="http://schemas.microsoft.com/ink/2010/main" type="line" rotatedBoundingBox="3628,5755 17768,5399 17821,7534 3682,7889"/>
            </emma:interpretation>
          </emma:emma>
        </inkml:annotationXML>
        <inkml:traceGroup>
          <inkml:annotationXML>
            <emma:emma xmlns:emma="http://www.w3.org/2003/04/emma" version="1.0">
              <emma:interpretation id="{3B2500B2-613D-4175-982C-7C750371DAC7}" emma:medium="tactile" emma:mode="ink">
                <msink:context xmlns:msink="http://schemas.microsoft.com/ink/2010/main" type="inkWord" rotatedBoundingBox="3634,5995 4588,5971 4636,7865 3682,788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5461.9891">2401 6555 1292 0,'0'0'28'0,"0"0"7"0,0 0 1 0,0 0 0 0,-4-7-36 0,-5 3 0 0,4-4 0 0,-3 4 0 15,3 0 56-15,5 4 5 0,0 0 1 0,0 0 0 16,-4-8-37-16,4 8-7 0,0 0-2 0,0-7 0 16,0 7 5-16,4-4 1 0,-4 4 0 0,0 0 0 15,5-8 6-15,-5 8 0 0,0-12 1 0,0 12 0 16,0 0-5-16,0 0-2 0,0 0 0 0,0 0 0 15,0 0 5-15,0 0 1 0,0 0 0 0,0 0 0 16,0 0-4-16,0 0 0 0,4-4 0 0,-4 4 0 16,0 0-15-16,0 0-9 0,0 0 10 0,0 0-10 0,0 0 0 15,0 0 8-15,0 0-8 0,0 0 0 0,0 0 0 0,0 0 0 16,0 0 0-16,0 0 0 0,0 0 8 0,0 0-8 16,0 0 11-16,0 0-11 0,0 0 15 0,0 0-4 15,9-4-1-15,-9 4 0 0,0 0 0 0,0 0 0 16,0 0 0-16,0 0 0 0,0 0-2 0,0 0-8 15,0 0 12-15,0 0-4 0,0 0-8 0,0 0 0 16,0 0 0-16,0 0 0 0,0 0 0 0,0 0 0 16,0 0 0-16,0 0 0 0,0 0 0 0,0 0 0 15,0 0 0-15,0 0 8 0,0 0 13 0,0 0 3 16,0 0 0-16,4-4 0 0,-4 4-24 0,0 0 8 16,0 0-8-16,0 0 0 0,0 0 10 0,0 0-2 15,0 0-8-15,0 0 12 0,0 0-12 0,0 0 0 16,0 0 0-16,0 0 0 0,0 0 0 0,0 0 8 0,0 0-8 15,0 0 0-15,0 0 10 0,0 0-10 0,0 0 10 0,0 0-10 16,0 0 10-16,0 0-10 0,0 0 10 0,0 0-10 16,0 0 0-16,0 0 8 0,0 0-8 0,0 0 0 15,0 0 0-15,0 0 9 0,0 0-9 0,0 0 8 16,0 0-8-16,0 0 0 0,0 0 0 0,0 0-11 16,9 8 11-16,-5 4 0 0,-4 0 8 0,5 7-8 15,-5 1 13-15,0 3-1 0,4 4-1 0,1 8 0 16,-1 1-11-16,0 3 8 0,-4 0-8 0,5 0 8 15,-1-4 0-15,0 0-8 0,1-4 12 0,-5 0-4 16,4 0-8-16,-4-3 12 0,0-5-12 0,0-3 12 16,0 3 0-16,0-7 1 0,0 3 0 0,0-7 0 0,-9-1 2 0,5 5 0 15,4-8 0-15,0 4 0 0,-4-5-15 16,4-7 11-16,0 4-11 0,0-4 10 0,0 0-10 0,0 0 0 16,-5 8 0-16,5-8 0 0,0 8 0 0,0-8-11 15,-4 8 3-15,4-8 0 16,0 0-35-16,0 0-6 0,0 0-2 0,0 0 0 15,0 0-147-15,0 0-30 0,0 0-5 0</inkml:trace>
          <inkml:trace contextRef="#ctx0" brushRef="#br0" timeOffset="33944.4602">2440 5592 576 0,'0'0'51'0,"0"0"-41"16,0 0-10-16,0 0 0 0,0 0 96 0,5-8 16 16,-5-3 4-16,4-1 1 0,1 4-28 0,-1-3-5 15,-4-1-2-15,0 0 0 0,4 0-6 0,1 1-2 16,-1-5 0-16,-4 8 0 0,0-3-25 0,0-1-5 0,0 4 0 16,0-4-1-16,0 1-7 0,0-1-2 0,-9 4 0 0,5 0 0 15,-5 5-12-15,0-9-2 0,1 4-1 0,-5 0 0 16,-1 4-1-16,1 4 0 0,0-11 0 0,-5 3 0 15,5 0-3-15,-4-4-1 0,-1 5 0 0,1 3 0 16,-1 0-6-16,-4 4-8 0,5-8 11 0,-5 4-11 16,0 4 0-16,9-4 0 0,-14 4 0 0,5 0 0 15,5 4 0-15,-5 0 0 0,0 4 0 0,4-4 0 16,1 3 0-16,-1 5 10 0,1-4-10 0,-1 4 12 16,-8-1-12-16,4 1 0 0,0 8 0 0,-4-5 0 15,-1 1 13-15,1 7-2 0,0 4-1 0,-5 1 0 16,0-1-1-16,5 4 0 0,-5 0 0 0,5 1 0 15,4-1 4-15,0 4 1 0,-4 0 0 0,8 4 0 0,1 4-2 16,12 0-1-16,-12-4 0 0,12 4 0 0,5 4 5 16,0-1 0-16,5-7 1 0,3 12 0 0,1-8 7 0,0 0 0 15,4-4 1-15,5 4 0 0,4-8-3 0,0 0-1 16,8-4 0-16,1 4 0 0,0-8-9 0,8 1-1 16,1-1-1-16,4-4 0 0,-1-3-10 0,1-4 0 15,9-5 0-15,-5-3-735 16,5-4-146-16</inkml:trace>
        </inkml:traceGroup>
        <inkml:traceGroup>
          <inkml:annotationXML>
            <emma:emma xmlns:emma="http://www.w3.org/2003/04/emma" version="1.0">
              <emma:interpretation id="{DC07A9AB-9F87-459D-B902-0E217D31DA94}" emma:medium="tactile" emma:mode="ink">
                <msink:context xmlns:msink="http://schemas.microsoft.com/ink/2010/main" type="inkWord" rotatedBoundingBox="5655,6177 6361,6159 6395,7510 5689,752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7039.8949">3893 5729 1130 0,'0'0'50'0,"0"-8"10"0,-9 0-48 0,9 0-12 15,0 1 0-15,0 3 0 0,-9-8 106 0,9 4 18 16,4-4 4-16,5 5 1 0,-4-1-53 0,-5 8-12 16,0-12-1-16,8 4-1 0,6 1-42 0,-6 3-9 15,-16 0-2-15,8 4 0 0,13-4-9 0,-13 4 0 16,0 0 0-16,0 0 8 0,-5 8 3 0,1 3 0 16,0 9 0-16,-5 7 0 0,-13 4 4 0,9 12 1 15,4 8 0-15,-4 15 0 0,-5 1 2 0,-4 7 1 16,14-4 0-16,-6 4 0 0,6 0-9 0,-6-4-2 15,-8-7 0-15,5-1 0 0,8-7 9 0,-4-1 2 16,-5-3 0-16,5-4 0 0,4-4-6 0,-4-8-1 0,0-8 0 16,0 0 0-16,-5-3 9 0,10-9 2 0,3-3 0 15,1 0 0-15,-5-5 5 0,0-3 2 0,9-4 0 0,0 0 0 16,0 0-10-16,0-15-1 0,-4-5-1 0,8 1 0 16,5-1-18-16,-4-7 10 0,-14 0-10 0,4-8 8 15,10-1-8-15,-1-3 0 0,-8-3 0 0,4-1 0 16,4-4 0-16,1-4 0 0,-5 0 0 0,4-3 0 15,5-1-9-15,-1-3 9 0,6-1-12 0,-6 1 12 16,-8 3-15-16,9 5 4 0,9-1 1 0,-5 4 0 16,4 8 1-16,1-4 0 0,-5 4 0 0,5 0 0 15,4 8 9-15,0 0-13 0,-5 0 5 0,14-1 8 0,4 5-8 16,-9 0 8-16,-17 3 0 0,4 9 0 0,0 7 0 16,1 0 0-16,-1 0-9 0,-13 8 9 0,0 0 0 0,8 8 0 15,14 12 0-15,-8-1 0 0,-10 1-8 0,9 11 8 16,9 0 0-16,-4 8 0 0,-10 4 0 0,6 4 0 15,-1 3 0-15,0 5 0 0,9 7 13 0,-5 5 0 16,-8-1 0-16,0-4 0 0,13 5-2 0,-9-5-1 16,0-7 0-16,-8-1 0 0,8 1-10 0,-5-8 0 15,1-8 9-15,0 4-9 0,-5-8 0 0,1-8 0 16,4 0 0-16,-5-3-12 16,-4-5-117-16,0-7-24 0</inkml:trace>
        </inkml:traceGroup>
        <inkml:traceGroup>
          <inkml:annotationXML>
            <emma:emma xmlns:emma="http://www.w3.org/2003/04/emma" version="1.0">
              <emma:interpretation id="{73509410-453A-48B6-AF6F-2107CBB5C803}" emma:medium="tactile" emma:mode="ink">
                <msink:context xmlns:msink="http://schemas.microsoft.com/ink/2010/main" type="inkWord" rotatedBoundingBox="7302,6045 8715,6009 8754,7549 7341,758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7824.5358">5999 5464 806 0,'0'0'72'0,"0"0"-58"0,0 0-14 0,4-8 0 16,5 0 85-16,-5 0 15 0,0-4 2 0,-4 5 1 15,0-5-33-15,0 12-6 0,0-8-2 0,-4 0 0 16,0 1-6-16,-5-1-2 0,5 0 0 0,-5 0 0 16,0 0 14-16,-4 4 2 0,0-7 1 0,-1 7 0 15,1 0-8-15,-4 4-2 0,-1 4 0 0,-4 0 0 16,5 4-28-16,-5-5-5 0,-5 5-2 0,6 0 0 16,-6 8-26-16,1-5 0 0,0 1 0 0,-5 0 0 15,0 3 0-15,0 1 0 0,-4 0 0 0,0 3 0 0,5 4 0 16,-1 1 0-16,-9 3 0 0,10 0 0 0,3 1 0 0,1 3 12 15,0 4-4-15,4 0 0 0,0 0 10 0,0 4 2 16,4 0 0-16,5 4 0 0,0 0-20 0,0 0-16 16,8 0 4-16,5 4 0 0,-4-1 24 0,8-3 6 15,1 0 1-15,8 0 0 0,0-4-1 0,0 0 0 16,5 0 0-16,4 0 0 0,0 8-8 0,0-8-2 16,0 0 0-16,4 0 0 0,5-8-8 0,4 0-14 15,0-3 3-15,0-9 1 16,0-7-103-16,0-8-21 0,5-4-4 0,-5-8-1 0</inkml:trace>
          <inkml:trace contextRef="#ctx0" brushRef="#br0" timeOffset="38267.4784">6275 6208 1209 0,'0'0'108'0,"0"0"-87"16,0 0-21-16,0 0 0 0,0 0 152 0,0 0 27 15,13-3 5-15,0-1 0 0,0 0-104 0,5 0-20 16,4 0-5-16,0 0-1 0,4-4-28 0,-4 4-6 15,4-3 0-15,1 3-1 0,-1 4-19 0,0 0 10 16,-4 0-10-16,-4 7 8 0,-1-3-8 0,-3 4 0 16,-1 4 0-16,-9 3 0 0,-4 1 0 0,-4 7 0 15,-5 1 0-15,-4 3 0 0,-5 4 22 0,-4 0 6 16,0 5 0-16,-4-1 1 0,-5 4-15 0,5-4-3 16,0 0-1-16,-5 0 0 0,9-4 7 0,0 4 2 15,5-4 0-15,-1-3 0 0,5-5 2 0,-5 1 1 16,10-9 0-16,-1 5 0 0,4-5 1 0,1-3 0 15,4 0 0-15,0-1 0 0,0-11-6 0,9 4-1 16,0 4 0-16,4-4 0 0,0 4-16 0,4-8 0 16,5 4 0-16,0-4 0 15,5-8-21-15,-1 0-8 0,5-4-2 0,4 1-714 0,4-1-143 0</inkml:trace>
        </inkml:traceGroup>
        <inkml:traceGroup>
          <inkml:annotationXML>
            <emma:emma xmlns:emma="http://www.w3.org/2003/04/emma" version="1.0">
              <emma:interpretation id="{F5490DF0-DD32-4B13-85F5-B2FC23F5404C}" emma:medium="tactile" emma:mode="ink">
                <msink:context xmlns:msink="http://schemas.microsoft.com/ink/2010/main" type="inkWord" rotatedBoundingBox="9622,5899 11395,5855 11433,7395 9661,743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0272.8827">7960 5510 172 0,'0'0'8'0,"0"0"1"15,-9-4-9-15,4-3 0 0,1 3 0 0,4 4 0 16,0 0 158-16,0 0 30 0,0 0 5 0,0 0 2 0,-4-8-151 0,4 8-29 15,0 0-7-15,0 0 0 0,0 0-22 0,0 0-4 16,0 0-1-16,0 0 0 0,0 0-1 0,0 0-1 16,0 12 0-16,0-12 0 0,0 0 21 0,0 0 0 15,0 0 0-15,0 0 0 0,0 0 9 0,0 0 7 16,0 0 0-16,0 0 1 0,0 0 8 0,0 0 2 16,0 0 0-16,0 0 0 0,0 0-3 0,0 0-1 15,0 0 0-15,0 0 0 0,0 0-23 0,0 0 0 16,0 0-12-16,0 0 4 0,0 0-10 0,0 0-2 15,0 0 0-15,0 0 0 0,0 0 20 0,0 0-8 16,0 0 8-16,0 0 0 0,0 0 8 0,0 0 8 16,0 0 1-16,0 0 1 0,0 0 13 0,0 0 2 15,0 0 1-15,0 0 0 0,0 0 7 0,0 0 2 16,0 0 0-16,0 0 0 0,0 0-12 0,0 0-3 16,0 0 0-16,0 0 0 0,0 0-7 0,0 0-1 15,0 0-1-15,0 0 0 0,0 0 12 0,0 0 2 0,0 0 1 0,0 0 0 16,0 0-5-16,0 0-1 0,0 0 0 0,0 0 0 15,0 0-11-15,0 0-2 0,0 0-1 0,0 0 0 16,0 0-1-16,0 0 0 0,0 0 0 0,0 0 0 16,0 0 4-16,0 0 1 0,0 0 0 0,0 0 0 15,0 0-27-15,0 0-6 0,0 0-1 0,0 0 0 16,0 0 26-16,0 0 5 0,0 0 1 0,0 0 0 16,0 0-24-16,0 0-5 0,0 0-1 0,0 0 0 15,0 0 22-15,0 0 5 0,0 0 1 0,0 0 0 16,0 0-14-16,0 0 0 0,0 0 8 0,0 0-8 0,0 0 0 15,0 0 0-15,0 0 0 0,0 0 0 16,0 0 0-16,0 0 0 0,0 0 0 0,0 0 0 0,0 0 0 0,0 0 14 16,0 0-2-16,0 0-1 0,0 0-11 15,0 0 0-15,0 0 0 0,0 0-11 0,0 0 11 0,0 0 0 16,0 0 8-16,0 0-8 0,0 0 0 0,0 0 9 16,0 0-9-16,0 0 0 0,0 0 17 0,0 0-3 15,0 0-1-15,0 0 0 0,0 0 20 0,0 0 4 16,0 0 1-16,0 0 0 0,0 0-25 0,0 0-5 15,0 0 0-15,0 0-8 0,4-8 19 0,-4 8-3 16,0 0-1-16,0 0 0 0,0 0-15 0,0 0 0 16,0 0 0-16,0 0 0 0,0 0 0 0,-4 8 0 15,4 3 0-15,-5 1-10 0,1 0 10 0,0 3 0 16,-5 5 0-16,4 7 8 0,-8-3 0 0,4 7 1 16,1 0 0-16,-1 0 0 0,0 4-9 0,-4 4 0 15,0 0 9-15,0 0-9 0,-1 8 8 0,1-4-8 0,-4 4 8 16,-1 3-8-16,5-3 0 0,0 4 0 0,0-4 0 0,0-1 8 15,4 1-8-15,-4-8 8 0,4-4-8 0,-4 4 8 16,4 0-8-16,0-4 0 0,0-3 0 16,1-1 0-16,-1 0 9 0,4-4-9 0,-3 1 12 0,3-5-12 15,-4 0 11-15,5-3-11 0,-5-4 10 0,1-5-10 16,3-3 10-16,5 0-10 0,-4 0 10 0,4-8-10 16,0 0 11-16,0 0-11 0,0 0 12 0,0 0-12 15,-5-8 17-15,1 0-3 0,0-4-1 0,4 1 0 16,-5-1-13-16,1 0 8 0,-1-11-8 0,5-4 0 15,5-5 0-15,-5 1 0 0,0-8 0 0,4 0 0 0,5 8 0 16,0-8 0-16,-5 0 0 0,5-4 0 0,0 4 0 0,4-4 0 16,-4-4 0-16,4 1 0 0,-4 3 0 0,-1 0 0 15,6-4-9-15,-6 8 9 0,1 0-16 0,-5 0 2 16,5 0 1-16,-4 4 0 0,-1 0 2 0,5 0 1 16,4-4 0-16,-4-4 0 0,4 0-2 0,0 0 0 15,5 0 0-15,-5-4 0 0,4 1-4 0,5 3 0 16,0 0-1-16,0 8 0 0,0 3 8 0,0 5 9 15,0 4-13-15,-5-1 5 0,-8 9 8 0,4 3 0 16,5 4 0-16,-5 0-8 0,0 5 8 0,-4 3 0 16,4 0 8-16,0 11-8 0,5 9 0 0,-5 3 0 15,5 4 0-15,-5 5 0 0,4-1 8 0,-3 0-8 16,-1 8 10-16,0 4-10 0,0 0 16 0,0-4-4 16,0 4 0-16,0-4 0 0,-4 4 2 0,4-4 0 15,1 0 0-15,-1 4 0 0,-4-4 0 0,4 0 0 0,-5 3 0 0,6-3 0 16,-6 4 7-16,1 0 2 0,-4 0 0 15,3-4 0-15,-3-8 1 0,-1 4 1 0,0-3 0 0,1-1 0 16,-1-4-12-16,-4 4-2 0,0-7-1 0,0-5 0 16,0 1-1-16,0-5 0 0,-4 1 0 0,4-4 0 15,-5-5-83-15,5-7-17 16,0 12-3-16,0-12-917 0</inkml:trace>
          <inkml:trace contextRef="#ctx0" brushRef="#br0" timeOffset="40561.0072">9289 5748 1900 0,'0'0'169'0,"-4"-8"-135"15,-5-3-34-15,4 3 0 0,-3 4 136 0,8 4 20 16,0 0 4-16,0 0 0 0,0 0-101 0,0 0-21 16,0 0-4-16,0 0-1 0,0 0-33 0,0 0-22 0,0 0 3 0,8 4-1118 15</inkml:trace>
        </inkml:traceGroup>
        <inkml:traceGroup>
          <inkml:annotationXML>
            <emma:emma xmlns:emma="http://www.w3.org/2003/04/emma" version="1.0">
              <emma:interpretation id="{77F0FFE4-ECC2-4C27-A374-99CEDE74EF27}" emma:medium="tactile" emma:mode="ink">
                <msink:context xmlns:msink="http://schemas.microsoft.com/ink/2010/main" type="inkWord" rotatedBoundingBox="12487,6322 13074,6307 13077,6388 12489,640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0865.0958">10939 5612 2019 0,'0'0'44'0,"0"0"10"0,0 0 2 0,0 0 0 0,0 0-44 0,0 0-12 16,0 0 0-16</inkml:trace>
          <inkml:trace contextRef="#ctx0" brushRef="#br0" timeOffset="40731.433">10368 5698 1882 0,'0'0'84'0,"9"3"16"0,4-3-80 0,-4 0-20 15,4 0 0-15,-4 0 0 16,4 4-60-16,0-4-16 0</inkml:trace>
        </inkml:traceGroup>
        <inkml:traceGroup>
          <inkml:annotationXML>
            <emma:emma xmlns:emma="http://www.w3.org/2003/04/emma" version="1.0">
              <emma:interpretation id="{01E401BC-E35C-4770-9438-F1FAEBEBE810}" emma:medium="tactile" emma:mode="ink">
                <msink:context xmlns:msink="http://schemas.microsoft.com/ink/2010/main" type="inkWord" rotatedBoundingBox="14262,5601 15106,5580 15138,6872 14295,689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1733.9184">12479 5070 748 0,'0'0'67'0,"0"0"-54"15,0 0-13-15,0-8 0 0,4 4 100 0,-4 4 16 0,0 0 4 0,0 0 1 16,0-12-17-16,0 12-3 0,0 0-1 0,4-4 0 15,-4 4-22-15,0 0-5 0,0 0-1 0,0 0 0 16,0 0-9-16,0 0-3 0,-4 16 0 16,0 3 0-16,-1 13-13 0,-4 7-3 0,-4 11-1 0,0 9 0 15,-5 3 1-15,1 8 1 0,-1 1 0 0,-4-1 0 16,5 0-11-16,-1 0-2 0,1-3-1 0,-1-5 0 16,1 0-16-16,4-7-3 0,4-8-1 0,0 0 0 15,0-5 1-15,0-6 0 0,5-1 0 0,0-8 0 16,-5-4-12-16,5-11 0 0,-1 0 0 0,5-12 0 15,0 0 0-15,0 0 0 0,0 0 0 0,-4-4 0 16,-5-4 20-16,5-4-2 0,-1-7 0 0,5-1 0 16,-4-7-18-16,-1-4 0 0,5-4 0 0,5-4 0 15,-5 0 0-15,4-4 0 0,5-4 0 0,4 0 0 0,0-3 0 0,5-5 0 16,-1-4 0-16,1 1 0 0,4-4 0 0,-5-1 0 16,5 5-13-16,0-1 5 0,-4 1-12 0,4 3-3 15,-5 4 0-15,1 5 0 0,4 3 13 0,-5 8 10 16,-3-1-13-16,3 5 5 0,1 4 8 0,-1 4 0 15,-4 3-9-15,1 4 9 0,-1 5-8 0,0 3 8 16,0 0-10-16,0 8 10 0,0 0 0 0,-4 0 12 16,4 8-1-16,0 0 0 15,-4 3-34-15,4 1-6 0,1 4-2 0,-1 7 0 0,-9 1 31 0,5-1 0 16,4 4-8-16,0 12 8 0,5 4 0 0,-5 0 0 16,0 4 0-16,0 4 0 0,5 3 32 0,-1-3 0 15,-4 7 0-15,1-3 0 0,-1-4-16 0,0-1-3 16,0-3-1-16,0 0 0 0,0 0-3 0,-4 0-1 15,0-5 0-15,4 1 0 0,0-4-8 0,-4 0-11 0,0-4 3 0,0-3-746 16,4-5-149-16</inkml:trace>
        </inkml:traceGroup>
        <inkml:traceGroup>
          <inkml:annotationXML>
            <emma:emma xmlns:emma="http://www.w3.org/2003/04/emma" version="1.0">
              <emma:interpretation id="{D1844130-3678-4418-B550-53DA99E3C541}" emma:medium="tactile" emma:mode="ink">
                <msink:context xmlns:msink="http://schemas.microsoft.com/ink/2010/main" type="inkWord" rotatedBoundingBox="16013,5444 17768,5399 17818,7409 16063,7453"/>
              </emma:interpretation>
              <emma:one-of disjunction-type="recognition" id="oneOf14">
                <emma:interpretation id="interp18" emma:lang="" emma:confidence="1">
                  <emma:literal>k</emma:literal>
                </emma:interpretation>
                <emma:interpretation id="interp19" emma:lang="" emma:confidence="0">
                  <emma:literal>R</emma:literal>
                </emma:interpretation>
                <emma:interpretation id="interp20" emma:lang="" emma:confidence="0">
                  <emma:literal>N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43966.4471">15102 6033 1566 0,'0'0'34'0,"-9"0"7"0,1 0 2 0,-6 0 1 0,10 0-35 0,4 0-9 16,0 0 0-16,0 0 0 0,0 0 48 0,0 0 7 15,0 0 1-15,4-4 1 0,5-4-25 0,0 0-4 16,9 1-2-16,-1-5 0 0,1-4-14 0,8-3-2 16,-4-1-1-16,4 5 0 0,5-9-9 0,-5 1 10 15,-4 3-10-15,0 1 10 0,0-1-10 0,-4 1 0 16,-5-1 0-16,0 1 0 0,-4 3 28 0,-1-7 11 15,1 3 1-15,-9 1 1 0,0 3-13 0,5 1-4 16,-5-1 0-16,0-3 0 0,-5 3 6 0,1 0 1 16,-1 1 0-16,-3 3 0 0,3 4-31 0,-3-3 8 15,3 7-8-15,-4-4 0 0,5 4 0 0,-5 0 0 0,0 4 0 16,-4-4 0-16,4 8 0 0,1 0 0 0,-1 0 0 0,-4 0 0 16,4 4 0-16,-4-4 0 0,4 3 0 0,-4-3 0 15,0 4-11-15,8 0-1 0,-3 0-1 0,3-4 0 16,-4 3 13-16,5 1 13 0,-5 0-2 0,5 4-1 15,-1-1 2-15,1 1 1 0,-5-4 0 0,5 7 0 16,0-3-2-16,-1 8-1 0,1 3 0 0,-5 0 0 16,5 5-10-16,-1 3 8 0,1 4-8 0,-5 4 8 15,5 4 7-15,-5 4 1 0,5 0 0 0,-5-1 0 16,4 5 3-16,-3-4 1 0,3 0 0 0,1-8 0 16,-1 0-3-16,-3 0 0 0,-1-4 0 0,4-4 0 0,1 0-8 0,0 0-1 15,-1-7-8-15,1 3 12 0,-5-8 8 0,5 1 2 16,-1-1 0-16,1 1 0 0,4-4 1 0,-4-1 0 15,-1 1 0-15,1-5 0 0,4 1-9 0,0 0-2 16,0 0 0-16,0-5 0 0,0-7-3 0,-5 12-1 16,5-12 0-16,0 0 0 0,0 0-8 0,0 0 0 15,0 0 0-15,0 0 0 0,0 0 0 0,0 0 8 16,0 0-8-16,0 0 8 0,0 0-8 0,0-12 0 16,0-3 0-16,0-1 0 0,-4 4 0 0,8-3 0 15,-4-5 0-15,5-3 0 0,-1 7 0 0,1-11 0 16,3 0 0-16,1-4 8 0,0-1-8 0,0 1 0 15,4-4 0-15,4-4 0 0,1 0-12 0,0 0 1 16,3 0 1-16,1 4 0 0,9 0-8 0,0 0-2 0,0 8 0 16,-1-1 0-16,1 5 3 0,4 7 0 15,-4 5 0-15,-5-5 0 0,0 0 3 0,1 9 1 0,-1-1 0 0,-4 4 0 16,0 0 4-16,-5 4 1 0,1 0 0 16,0 0 0-16,-5 0 8 0,4 0-13 0,-4 4 5 0,-4 4 8 15,0-4-8-15,4 3 8 0,-8 1 0 0,3 0 0 16,1 8 0-16,-5-5 0 0,1 1 0 0,-1 0 0 15,-4-1 0-15,-4 5 0 0,4 0 0 0,-5-5 0 16,-3 5 0-16,-5 3 0 0,-1-7 0 0,-3 4 0 16,-1-1 0-16,1 1 10 0,-10-1-2 0,1-3-8 15,4 0 0-15,0-1 0 0,5-3 0 0,-5-4 0 16,0 4 0-16,4-4 0 0,1 0 0 0,-1 0 0 16,5-4 0-16,0-4 8 0,0 4-8 0,4-4 0 0,-4 0 8 15,4 0-8-15,0-4 0 0,0 4 0 0,1 0 0 16,3 1 0-16,5 3 0 0,0 0 0 0,0 0 0 0,0 0 0 15,-9-4 0-15,9 4 0 0,0 0 0 0,0 0 0 16,0 0 0-16,0 0 0 0,0 0 0 0,0 0 0 16,0 0 0-16,0 0 0 0,0 0 11 0,0 15-11 15,9-7 10-15,-4 4-10 0,-1-1 16 0,5 5-4 16,4 4 0-16,9-5 0 0,-5 5 7 0,5 3 1 16,-4 0 0-16,8 1 0 0,1 3-4 0,-1 0-1 15,0-3 0-15,-4 3 0 0,0 0-15 0,0 1 0 16,-4-1 0-16,-1 0 0 15,-4-3-87-15,-4-5-17 0,0-3-3 0,-5 3-1010 0</inkml:trace>
          <inkml:trace contextRef="#ctx0" brushRef="#br0" timeOffset="42713.6442">15146 4898 460 0,'0'0'41'0,"0"0"-33"16,-4-8-8-16,-1 4 0 0,-4-3 172 0,5-1 32 15,-5 4 6-15,5-4 2 0,-5 0-88 0,0-3-16 16,1-1-4-16,-1 4-1 0,-4 4-38 0,4-4-7 0,-4-3-2 0,0 3 0 16,-1 0-32-16,-3 0-8 0,-1 0 0 0,1 1-1 15,-1-1-3-15,-4 8-1 0,0-4 0 0,-4 0 0 16,0-4 21-16,-1 4 5 0,5 0 1 16,-8 4 0-16,-10 4-26 0,1 0-4 0,-1 4-8 0,1 4 11 15,-1-4 5-15,-4 3 0 0,5 1 1 0,-5 4 0 16,0 3-3-16,-4 1-1 0,0 3 0 0,-1 0 0 15,6 1 12-15,-1 7 3 0,0 0 0 0,4 0 0 16,5 4-8-16,0 4 0 0,9 4-1 0,4 0 0 16,0 4 2-16,9 4 1 0,0-1 0 0,8 5 0 15,1-4 4-15,8-1 1 0,1-7 0 0,3 4 0 16,5-8-7-16,1 0-2 0,3 0 0 0,5-8 0 16,0 1-9-16,4-5-1 0,-4 4-8 0,5-8 12 0,12 1-12 15,1-9 0-15,-5 1-9 0,9-4 9 16,-1-1-30-16,6-3 0 0,3 0 0 15,10-8-714-15,4-4-144 0</inkml:trace>
        </inkml:traceGroup>
      </inkml:traceGroup>
    </inkml:traceGroup>
    <inkml:traceGroup>
      <inkml:annotationXML>
        <emma:emma xmlns:emma="http://www.w3.org/2003/04/emma" version="1.0">
          <emma:interpretation id="{3E6B53CD-AF6B-4DA8-AD1B-BDED07E6669E}" emma:medium="tactile" emma:mode="ink">
            <msink:context xmlns:msink="http://schemas.microsoft.com/ink/2010/main" type="paragraph" rotatedBoundingBox="3204,9187 15529,7948 15735,9994 3410,11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021F14-BB8B-49B8-8BD7-3FFC4E7C0CD9}" emma:medium="tactile" emma:mode="ink">
              <msink:context xmlns:msink="http://schemas.microsoft.com/ink/2010/main" type="line" rotatedBoundingBox="3204,9187 15529,7948 15735,9994 3410,11233"/>
            </emma:interpretation>
          </emma:emma>
        </inkml:annotationXML>
        <inkml:traceGroup>
          <inkml:annotationXML>
            <emma:emma xmlns:emma="http://www.w3.org/2003/04/emma" version="1.0">
              <emma:interpretation id="{1F8A5C29-A6C0-442B-8E4C-6BE2CE8535A7}" emma:medium="tactile" emma:mode="ink">
                <msink:context xmlns:msink="http://schemas.microsoft.com/ink/2010/main" type="inkWord" rotatedBoundingBox="3204,9187 6451,8860 6619,10535 3372,1086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7418.3091">2493 8447 403 0,'0'0'36'0,"0"-12"-36"0,9 0 0 0,-5 1 0 15,1-1 137-15,-1 0 21 0,0 5 4 0,1-1 1 0,-1 0-38 0,-4 8-7 16,0-8-2-16,0 8 0 0,5-8-15 16,-5 8-3-16,0 0-1 0,0 0 0 0,4-4-26 0,-4 4-6 15,0 0-1-15,0 0 0 0,0 0-24 0,0 0-4 16,0 0-2-16,0 0 0 0,0 0-22 0,0 0-4 16,0 0 0-16,0 0-8 0,0 12 11 0,0 4-11 15,0 7 10-15,0 1-10 0,4 3 24 0,-4 8 0 16,-4 8-1-16,0 8 0 0,4 3 2 0,0 9 1 15,-9 3 0-15,4 0 0 0,1 8-3 0,0-4-1 16,-5 8 0-16,0 0 0 0,0-7-7 0,5-1-2 16,-5 0 0-16,0 0 0 0,-4-3-13 0,4-9 9 15,1 1-9-15,-1-5 8 0,0-3 3 0,-4-4 0 16,-5-4 0-16,5-4 0 0,0-4-11 0,4-4 0 16,-4-8-12-16,9 5 12 0,-9-13 0 0,4-3 0 15,4 0 0-15,1-9 0 0,4-3 0 0,0 0 0 16,0 0 0-16,-4-7 0 0,-1-1 0 0,5-8 0 0,0-3 0 0,5-5 0 15,-1-3 0-15,0-4 0 0,5-4 0 16,9-4 0-16,-1-4 0 0,1 4 0 0,-1 0 0 0,10 0 0 16,-1 0 0-16,0 8 0 0,1 3 0 0,-5 9 0 15,0 3 0-15,0 12 0 0,-1 0 12 0,-3 8-4 16,0 4-8-16,-1 4-11 0,-4 7 3 0,5 9 0 16,4-5 8-16,0 4 0 0,-5 5 0 0,5-5-8 15,-4 0-4-15,4 0-1 0,0-3 0 0,4-5 0 16,-4-3-3-16,0 0 0 0,4-5 0 0,0-3 0 15,-4-8 4-15,5 0 1 0,3-4 0 0,1-8 0 16,-5 5 11-16,5-9 0 0,-5 0-9 0,10-3 9 16,-1-1 0-16,-5 1 0 0,-12-8 0 0,4 3 0 15,4-3 0-15,-4-4 0 0,-17 0 0 0,3-1 0 0,-3 5 0 16,-1-4 0-16,-4-4 0 0,0 7 0 0,-17 1 10 16,12 4 0-16,10-1 0 0,-10 1 0 0,-8 3-10 15,4 5 8-15,0 3-8 0,1 4 8 0,-1 1-8 0,-4 7 0 16,-9 7 0-16,4-3-11 0,5 4 11 0,0 4 0 15,-13 7 0-15,4 1 0 0,4 3 0 0,1 1 0 16,-1 3 0-16,0 4 8 0,1 0-8 0,-1 4 0 16,10-3 0-16,-1 3 0 0,0-4 0 0,5 0-8 15,4 0 8-15,8 0-8 0,-3-3 8 0,8-1 0 16,-4-4 8-16,8 1-8 0,1-9 0 0,4 5 0 16,-5-4 0-16,5-5 0 0,9 1 0 0,-5-8 9 15,-13-4-9-15,9 0 0 0,5-4 13 0,-1-8-4 16,0 1-1-16,1-5 0 0,-10 0 15 0,10-3 2 15,8-5 1-15,-5 1 0 0,-3-4-26 0,3-1 0 0,1 1 8 16,4-4-8-16,-4 4 0 0,0-1 8 0,-9 9-8 0,4-1 8 16,0 5-8-16,-8 7 0 0,-9 0 0 0,4 8 0 15,0 8 0-15,0 4 0 0,-9 3 0 0,1 5 0 16,4 3 8-16,-5 4-8 0,5 5 0 0,-5-1 8 16,-8-4-8-16,13 0 0 0,4 5 0 0,0-5 0 15,-9-4 0-15,9-3 0 0,9-5 0 0,0 1 0 16,5-4-10-16,-1-4 10 0,-4-8 0 0,9 0-9 15,4-4 9-15,-9-4 0 0,-4-4 0 0,9 0-8 16,-1-7 8-16,5-1 0 0,-4 5 0 0,-9-5 0 16,4 1 9-16,1-5-9 0,-1 5 12 0,-4-4-12 15,-13-1 14-15,4-3-4 0,9 0-1 0,0-5 0 0,-9 1-1 0,-4 0 0 16,-5-4 0-16,5 4 0 0,0-1-8 0,-9 1 0 16,-9-4 0-16,0 8 0 0,9 0 8 0,-4-1 0 15,-14 13 0-15,5 3 0 0,-5 0-8 0,5 8 8 16,-4 4-8-16,-1 4 8 0,-4 12-8 0,5 3 0 15,-1 5 0-15,1 7 0 0,-5 4 0 0,0 4-11 16,9 4 3-16,4 0 0 0,4-4 8 0,1 4-8 16,0-4 8-16,8 0-8 0,9-4 8 0,5 0 0 15,-5-4 0-15,4-4 0 0,10 5-8 0,-1-9 0 16,0-3 0-16,1-9 0 16,8 1-149-16,0-12-30 0,18-4-5 0,-14-4-2 0</inkml:trace>
          <inkml:trace contextRef="#ctx0" brushRef="#br0" timeOffset="46143.4138">1269 9352 460 0,'0'-4'41'15,"-4"-8"-33"-15,4 4-8 0,-5-3 0 0,1-1 196 0,4 0 38 16,0 4 7-16,-9 1 2 0,5-5-137 0,4 4-27 16,-5 0-6-16,5 4-1 0,-4 0-38 0,4 4-8 15,0-3-2-15,0 3 0 0,-4-4 2 0,4 4 0 16,0 0 0-16,0 0 0 0,0 0-7 0,0 0-2 16,0 0 0-16,0 15 0 0,0 9-9 0,-5-1-8 15,1 4 12-15,4 5-12 0,0 10 14 0,-5 5-4 16,1 0-1-16,0 0 0 0,4 0 3 0,0-1 1 15,0-3 0-15,4 4 0 0,-4-8 8 0,4-4 2 16,1-4 0-16,-5 1 0 0,4-13-23 0,5 1 8 16,0-5-8-16,4-7 0 0,-13-8 12 0,4 4-1 15,5-4-1-15,4-8 0 0,0-4 9 0,5-3 1 16,-1-5 1-16,-3-3 0 0,8-8-7 0,0 3-2 16,-5-11 0-16,5 8 0 0,-4-4-1 0,-1 0-1 15,1 0 0-15,-5 0 0 0,0 0-10 0,-4 4 8 16,0-1-8-16,-1 5 8 0,-3 8-8 0,-1-1 0 0,0 8 0 0,-4 12 0 15,0 0 11-15,0 0-3 0,0 0-8 0,9 8 12 16,-9 4-12-16,0 7 0 0,5 5 0 0,-1 3 0 16,0 0 0-16,-4 1 0 0,5 3-8 0,-1-4 8 15,1 4 0-15,-1-3 0 0,0-5 0 0,1 0 0 16,-1 1 0-16,5-5 0 0,-5-3 0 0,1 0 0 16,8-5 0-16,-13 1 14 0,4-4-2 0,-4-8-1 15,9 0 1-15,-9 0 0 0,9 4 0 0,0-4 0 16,-1-4 23-16,5-4 5 0,-4 0 0 0,4 0 1 15,-4-3-20-15,4-1-4 0,0-4-1 0,1 1 0 16,-6-1 0-16,6-3-1 0,8-5 0 0,-5 1 0 0,1-1-15 16,-1 1 8-16,5 0-8 0,0-5 0 15,0 1-19-15,-4 4-9 0,-5-5-3 0,0 1-1093 16</inkml:trace>
        </inkml:traceGroup>
        <inkml:traceGroup>
          <inkml:annotationXML>
            <emma:emma xmlns:emma="http://www.w3.org/2003/04/emma" version="1.0">
              <emma:interpretation id="{C232A150-1AB3-4B1D-AF28-2C7265060971}" emma:medium="tactile" emma:mode="ink">
                <msink:context xmlns:msink="http://schemas.microsoft.com/ink/2010/main" type="inkWord" rotatedBoundingBox="8615,8803 11123,8551 11313,10439 8804,1069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892.5829">8065 8907 806 0,'-18'0'72'0,"14"0"-58"0,0 0-14 0,-5 0 0 16,-4 0 130-16,8 0 23 0,5 0 5 0,0 0 1 15,9-4-60-15,4 4-12 0,5-4-3 0,4 0 0 0,0 4-11 16,4-4-2-16,5-3-1 0,4 3 0 0,4 0-18 16,5-8-3-16,0 4-1 0,0 1 0 0,4-1-7 0,-4 0-1 15,4-4-1-15,1 1 0 0,-1-1-24 0,0 0-5 16,0 4-1-16,-4 1 0 0,0-5-9 0,0 4 0 15,-5 4 0-15,-3-4 0 0,-10 8 0 0,5-4 0 16,-5 4-12-16,-4 0 12 0,0-3 0 0,-5 3 0 16,-4 3 0-16,1 1 0 15,-1-4-61-15,-4 4-5 0,-9-4-1 0,0 0-869 0</inkml:trace>
          <inkml:trace contextRef="#ctx0" brushRef="#br0" timeOffset="49117.0946">8197 9203 1796 0,'0'0'40'0,"-5"0"8"0,5 0 1 0,0 0 1 0,0 0-40 0,0 0-10 0,0 0 0 0,0 0 0 16,0 0 63-16,0 0 10 0,0 0 3 0,0 0 0 16,9 0-16-16,4-3-4 0,0-1 0 0,5 0 0 15,-1 4-19-15,1 0-4 0,4 0-1 0,4 0 0 16,0 0-10-16,5-4-2 0,4 4-1 0,5-4 0 15,-1 4-19-15,5-4 8 0,4 0-8 0,1 0 0 16,8 0-52 0,-5 0-16-16,1 1-4 0,0-5-952 0</inkml:trace>
          <inkml:trace contextRef="#ctx0" brushRef="#br0" timeOffset="48363.9665">7056 8786 1602 0,'0'0'35'0,"0"-8"7"0,0 1 2 0,0-1 1 0,0-4-36 0,0 4-9 0,0 0 0 0,0 1 0 16,-5-1 96-16,5 8 18 0,0-8 3 0,0 8 1 15,0 0-59-15,0 0-12 0,0 0-3 0,0 0 0 16,0 0-14-16,0 0-3 0,-4 20-1 0,0 7 0 15,4 8-17-15,-5 8-9 0,-3 4 10 0,3 11-10 16,-4 5 48-16,5 3 3 0,-9 4 1 0,0 8 0 16,-5 0-26-16,1 4-5 0,-1-8-1 0,-4 0 0 15,-9-8-5-15,5-3-2 0,4-1 0 0,-4-11 0 16,8-4 15-16,-4-4 4 0,5-8 0 0,-1-4 0 16,9-12-20-16,1 1-4 0,-6-4-8 0,10-9 12 15,-5 1 1-15,9-8 0 0,0 0 0 0,0 0 0 0,-4-8 1 16,4-7 0-16,4-5 0 0,1-3 0 0,-5-8-6 0,4-1-8 15,5-7 11-15,4-3-11 0,0-1 0 0,0-8 0 16,1-4-12-16,-6 1 3 0,5-9 9 0,1 5 0 16,-1-8 0-16,0 7 0 0,0-3-8 0,0-1 0 15,5 5 0-15,-5-5 0 0,5 5-7 0,-1-1-1 16,5 1 0-16,0 3 0 0,-4 1 5 0,8-1 1 16,-4 8 0-16,4 0 0 15,-4 5-16-15,0 3-3 0,0 0-1 0,0 11 0 0,-5-3 22 0,1 8 8 16,-1 7 0-16,-3 0-9 0,-1 5 9 0,-4 3 0 15,-1 8 0-15,1 0 0 0,0 4 0 0,0 4 0 0,4 3 0 16,-9 9 0-16,5 3 0 0,0 8 0 0,-5 5 0 0,9-1 0 16,-4 4 0-16,-5 4 0 0,-4 3 0 0,9 5 0 15,4-4 0-15,1 4 0 0,-10-5 0 0,9 5 8 16,0-8 17-16,0 8 4 0,-4-1 1 0,0 1 0 16,0 0-6-16,-5-1-2 0,1 1 0 0,-5 0 0 15,0 0 17-15,0 3 3 0,-5-3 1 0,5-4 0 16,-4-4-34-16,-1-4-9 0,-3-4 0 0,3 0 0 15,1-8 0-15,-5-4 0 0,5-3 0 0,-1-1 0 16,5 1-136-16,0-8-31 0,-4-5-6 16,4-7-2-16</inkml:trace>
          <inkml:trace contextRef="#ctx1" brushRef="#br0">8561 7901 0,'0'0'16,"0"0"-1,-79 35 1</inkml:trace>
        </inkml:traceGroup>
        <inkml:traceGroup>
          <inkml:annotationXML>
            <emma:emma xmlns:emma="http://www.w3.org/2003/04/emma" version="1.0">
              <emma:interpretation id="{03D7814B-DEA6-46D4-ADD1-A233E893B46B}" emma:medium="tactile" emma:mode="ink">
                <msink:context xmlns:msink="http://schemas.microsoft.com/ink/2010/main" type="inkWord" rotatedBoundingBox="11956,8945 15593,8579 15719,9831 12081,1019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0658.2496">11184 8377 1440 0,'0'0'64'0,"0"-8"12"0,0 0-60 0,9 0-16 15,-9 0 0-15,0 8 0 0,0 0 122 0,0 0 22 16,9-3 4-16,0 3 0 0,-1 3-51 0,1 1-10 16,-4 4-3-16,3 4 0 0,-3 3-38 0,3 1-8 0,-3 4-2 0,-1 3 0 15,1 4-3-15,-1 8-1 0,0 0 0 16,5 4 0-16,-4 4-9 0,3 0-3 0,1-4 0 16,0 8 0-16,0-4 18 0,4 0 3 0,0 0 1 0,0-4 0 15,0 0-30-15,-4-8-12 0,0 0 11 0,4-4-11 16,-4 1 12-16,-5-9-4 0,1 1-8 0,3-5 12 15,-3-3-12-15,-5 0 9 0,-5-1-9 0,-3-7 8 16,8-4-8-16,-5 4 0 0,-4-4 0 0,1 0 0 16,-6-4 0-16,1 0 0 0,5-7 0 0,-1-5 0 15,-4 4 0-15,4-7 0 0,0-1 0 0,5-3 0 16,-1-8 0-16,1 0 0 0,4-4-9 0,0-4 9 16,4-4 0-16,1-4 0 0,-1 0 0 0,-4-4 0 15,4 1-12-15,1 3 12 0,-5 0-12 0,4 0 12 16,-4 8-12-16,0 0 12 0,0 8-12 0,5-4 12 0,-5 4-13 15,4 3 4-15,5 1 1 0,-5 0 0 16,-4 7-21-16,9 1-4 0,4-1-1 0,0 9 0 16,5-5 23-16,-5 4 11 0,0 1-10 0,5 3 10 0,-1 4 0 0,1 4 0 15,-5 4-8-15,4 4 8 0,-3-4 0 0,-1 3 0 16,0 5 0-16,0 4 0 0,5-1 0 0,-5 5 0 16,0-1 0-16,5 5 0 0,-5 3 0 0,4 4 0 15,1 0 0-15,-1 4 0 0,-3 4 0 0,3-3 0 16,-4 3 0-16,5 0 0 0,-5 0 14 0,5 3-4 15,-1 1-1-15,-4 0 0 0,5 0 16 0,-5-4 3 16,4-4 1-16,-3 0 0 0,-1-3-29 0,4-5 0 16,-3 0 0-16,-6-7 0 0,1 3 10 0,0-7 2 15,4-1 1-15,-9-3 0 0,1-4 2 0,-5-8 0 16,0 0 0-16,4 4 0 0,-4-4 1 0,13 0 1 16,-4-4 0-16,0 0 0 0,0-4 1 0,-1-4 0 0,6-7 0 0,-6-5 0 15,1-3 2-15,4-4 0 0,0-8 0 0,5-8 0 16,-5 0-10-16,5 1-2 0,4-5 0 0,0-4 0 15,-5 5-8-15,5-1 0 0,-4 0 0 0,4 4 0 16,-5 4 0-16,1 4 0 0,-1 0-10 0,-4 0 10 16,1 0-16-16,-6 0 4 0,1 4 0 0,-5-4 0 15,5 12-40-15,-9 4-7 16,5-5-1-16,-5 9-1 0,4 3-112 0,-4 9-23 16,0 7-4-16</inkml:trace>
          <inkml:trace contextRef="#ctx0" brushRef="#br0" timeOffset="51387.6195">12663 8252 1440 0,'-5'-12'128'0,"5"-3"-103"16,-4-5-25-16,4-3 0 0,4 3 91 0,1 1 13 15,-1-5 2-15,5 9 1 0,4-1-23 0,0 1-4 16,0-1 0-16,5 4-1 0,8 1-33 0,1 3-6 15,3-4-2-15,5 4 0 0,1 0-8 0,-1 1-2 16,0-1 0-16,0 4 0 0,4 4-7 0,-4 4-1 16,5 4-1-16,-5-1 0 0,4 1-2 0,1 0 0 15,-1 0 0-15,-3 4 0 0,-1 7 5 0,-5 4 1 16,1 5 0-16,0 7 0 0,-9 0 17 0,0 4 3 16,-5 0 1-16,1 8 0 0,-5-4-20 0,-4 3-3 15,-9 1-1-15,0 4 0 0,-5-4-6 0,-8-1-2 0,-4 5 0 16,-5-4 0-16,0-4 16 0,-9 4 4 0,0-8 0 0,-4 0 0 15,0 0-21-15,-4-8-11 0,-5 0 12 0,0-4-12 16,-4-3 8-16,4-1-8 0,-9-3 0 0,-4-9 0 31,0 5-107-31,-4-8-25 0,-1-4-4 0,-4-4-1048 0</inkml:trace>
          <inkml:trace contextRef="#ctx0" brushRef="#br0" timeOffset="51053.2846">12733 8154 1497 0,'0'-15'133'0,"4"-1"-106"15,-4 1-27-15,9-1 0 0,4 0 35 0,-4 5 1 16,-5-1 1-16,5 4 0 0,-4 0 27 0,3 5 4 0,-8 3 2 0,0 0 0 16,0 0-8-16,0 0-2 0,9 3 0 0,0 9 0 15,-5-4-12-15,1 4-4 16,-1 7 0-16,-4 1 0 0,0 7-9 0,5 8-3 0,-5 4 0 0,-5 4 0 15,5 4 16-15,-4 7 4 0,-1 1 0 0,1 7 0 16,4-7-7-16,-4 3-1 0,-5 1 0 0,4-1 0 16,5-3-16-16,-4-4-3 0,0-5-1 0,4-3 0 15,-5-4-12-15,5-4-4 0,0-3 0 0,0-5 0 16,-4-4-8-16,-1-3-11 0,-3-8 3 0,3-1 0 16,-3-3-140-16,8-8-28 15,0 0-6-15,0 0-882 0</inkml:trace>
          <inkml:trace contextRef="#ctx0" brushRef="#br0" timeOffset="49700.7362">10267 8498 1638 0,'0'0'36'0,"-4"-8"7"0,0 4 1 0,4 4 3 0,-9-8-38 0,9 8-9 15,-9-4 0-15,9 4 0 0,-9-4 64 0,9 4 10 16,-9 8 2-16,1 0 1 0,-1 7-27 0,0 5-6 15,5 7 0-15,-5 8-1 0,5 8 7 0,-5 4 2 16,-4 8 0-16,4 3 0 0,0 1-16 0,0 7-4 16,-4-4 0-16,0 1 0 0,0-5 7 0,0-3 1 0,-5-1 0 15,9-7 0-15,1 0-31 0,-1-8-9 16,0 0 0-16,5-8 0 0,-5-3 12 0,-4-9-12 16,4-3 12-16,5-5-12 0,-5 1 14 0,4-4-4 0,5-8-1 15,0 0 0-15,0 0 8 0,0 0 2 0,-4-8 0 0,-5-4 0 16,9 1-6-16,-4-5-1 0,4-3 0 0,4-1 0 15,1-3 2-15,3-5 0 0,-3-7 0 0,4-4 0 16,8 0-14-16,-4-8 0 0,0-3 0 0,5-1 0 16,-5-4 0-16,5-7 0 0,4-4 0 0,0 3 0 15,4-3 0-15,0 4-12 0,-4-5 3 0,4 9 0 16,1 3 9-16,-1 1 0 0,0 3 0 0,1 8 8 16,3 4-22-16,-3 0-4 0,-1 4-1 0,0 4 0 0,1 3 3 15,-5 9 1-15,0 3 0 0,-5 5 0 0,1 7 15 16,-1 4 15-16,1 4-3 0,-1 7-1 0,-8 5-11 0,4 3 0 15,0 5 0-15,1 3 0 0,-1 4 0 0,-4 4 0 16,-1 8 0-16,1 4 0 0,0 0 11 0,-5 4 9 16,1-1 3-16,-1 5 0 0,-4 0-23 0,0 3 0 15,4-7 0-15,-4 3 8 0,0-7 0 0,0 4 0 16,-4-4 0-16,0-1 0 0,-5-7-8 0,5 4-10 16,-5-8 10-16,0 1-13 15,0-9-28-15,5-4-6 0,-5 1-1 0,5-5 0 16,-1-3-168-16,-4-8-35 0,-8-1-6 0,17-7-2 0</inkml:trace>
          <inkml:trace contextRef="#ctx0" brushRef="#br0" timeOffset="49902.4866">10057 8989 1670 0,'0'0'74'0,"0"0"15"0,-5-8-71 0,5 0-18 0,-4 1 0 0,4 3 0 15,-9-4 97-15,9 8 16 0,0 0 3 0,9-8 1 16,0 0-52-16,4 0-10 0,0 1-3 0,5-1 0 16,4 0-32-16,4 0-8 0,-4 0 0 0,9-3-1 15,-1 3-59-15,5-4-11 0,0 4-2 0,1 1-907 16</inkml:trace>
          <inkml:trace contextRef="#ctx0" brushRef="#br0" timeOffset="52074.4972">10171 8864 576 0,'0'0'51'0,"0"0"-41"0,0 0-10 0,0 0 0 0,0 0 129 0,0 0 24 15,0 0 5-15,0 0 1 0,9-4-86 0,-5 4-17 16,9-4-3-16,0 0-1 0,0 1-32 0,5-1-6 15,8 0-2-15,-4 0 0 0,5-4-12 0,3 0 0 16,-3 4 0-16,8-3 0 16,4-1-28-16,-4 4-9 0</inkml:trace>
        </inkml:traceGroup>
      </inkml:traceGroup>
    </inkml:traceGroup>
    <inkml:traceGroup>
      <inkml:annotationXML>
        <emma:emma xmlns:emma="http://www.w3.org/2003/04/emma" version="1.0">
          <emma:interpretation id="{7D4E6475-7618-463D-9355-54B1316F0775}" emma:medium="tactile" emma:mode="ink">
            <msink:context xmlns:msink="http://schemas.microsoft.com/ink/2010/main" type="paragraph" rotatedBoundingBox="2699,11647 29330,10738 29400,12790 2770,13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7E74CF-8E4D-4EFC-9177-12495450931B}" emma:medium="tactile" emma:mode="ink">
              <msink:context xmlns:msink="http://schemas.microsoft.com/ink/2010/main" type="line" rotatedBoundingBox="2699,11647 29330,10738 29400,12790 2770,13700"/>
            </emma:interpretation>
          </emma:emma>
        </inkml:annotationXML>
        <inkml:traceGroup>
          <inkml:annotationXML>
            <emma:emma xmlns:emma="http://www.w3.org/2003/04/emma" version="1.0">
              <emma:interpretation id="{247362FC-B717-40A5-B8EB-27F601915115}" emma:medium="tactile" emma:mode="ink">
                <msink:context xmlns:msink="http://schemas.microsoft.com/ink/2010/main" type="inkWord" rotatedBoundingBox="2718,12198 5368,12107 5413,13409 2763,1349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9384.7555">1322 12046 972 0,'0'-11'43'0,"0"11"9"0,-5-8-42 0,5 0-10 0,-4 0 0 0,4 1 0 16,4-1 52-16,1 4 9 0,-5-8 2 0,0 4 0 15,-5-3-15-15,5 3-4 0,5-4 0 0,-5 8 0 16,0-4 2-16,-5 5 0 0,1-5 0 0,4 0 0 16,-4 4 2-16,-1 0 0 0,5 0 0 0,-4 0 0 15,-5 0-13-15,0 1-3 0,0 3 0 0,1 0 0 16,-1 0-20-16,0 0-12 0,-4 0 12 0,0 3-12 16,4 1 0-16,-4 4 0 0,0 0 0 0,-5 0 0 15,-4-4 0-15,5 7 0 0,-1-3 0 0,1 4 0 16,-5-4 0-16,4 3 0 0,-4-3 0 0,5 4 0 15,-1 3 0-15,-4 1 8 0,5 0-8 0,-5-1 10 16,4 5 7-16,-4-1 2 0,0 5 0 0,0-5 0 16,-4 4 1-16,8 5 0 0,-8-1 0 0,4 4 0 15,5 4 0-15,-1 0 0 0,-4 4 0 0,5 0 0 16,3 4-20-16,6 0 0 0,-10-4 0 0,14-4 0 0,-1 0 0 16,5-3 0-16,0-1 0 0,5-8 0 0,-1-3 0 0,0-1 0 15,10-7 0-15,-10 0-9 0,-4-12 9 16,13 4 0-16,9-4 0 0,-13-4 0 0,13-8 0 0,-9 0 0 15,0-3 0-15,9-5 0 0,4-3 0 0,-8-5 0 16,8-3 0-16,-13-4 8 0,9 0-8 0,0 0 0 16,0 0 0-16,5 4 8 0,-10-8-8 0,5 4 0 15,4-1 0-15,-8 1 8 0,-1 4-8 0,1 0 0 16,0 4 0-16,-5-1 0 0,-5 9 0 0,6-1 0 16,-6 9 0-16,1-1 0 0,-4 4 0 0,-5 8 0 15,0 0 0-15,0 0 0 0,0 0 0 0,0 8 9 16,0 4-9-16,0 3 10 0,8 5-10 0,-8-1 8 15,0 5-8-15,5-1 8 0,-1 4-8 0,1-3 0 16,-5 3 0-16,8 0 0 0,-8 1 0 0,9-5 0 0,0 0-8 0,0 9 8 31,-5-5-115-31,5 0-18 0</inkml:trace>
          <inkml:trace contextRef="#ctx0" brushRef="#br0" timeOffset="59779.8036">1554 12179 1324 0,'0'0'118'15,"0"-12"-94"-15,0 4-24 0,0-3 0 16,5 3 74-16,-1 0 10 0,5 0 3 0,0 1 0 0,-1-1-18 0,1 4-3 16,4 4-1-16,5 0 0 0,-5 12-33 0,5-5-8 15,-1 13 0-15,1-1-1 0,-1 1-23 0,-4 7 8 16,0 4-8-16,-4 1 0 0,0-5 10 0,-5 8-2 15,-4-4-8-15,0 0 12 0,-4-3 4 0,4-1 0 16,-4 0 0-16,-1-3 0 0,1-9 1 0,4 1 1 16,-5-4 0-16,1-1 0 0,4-11 6 0,0 0 0 15,0 0 1-15,0 0 0 0,0 0 2 0,0 0 0 16,0-8 0-16,0-3 0 0,4-5-15 0,1-3-4 16,4-5 0-16,-1-3 0 0,6 0-8 0,-1-1 0 15,4-3 0-15,1-4-11 0,4 0 11 0,-5 0 0 16,10 0 0-16,-10 4 0 0,-4 7 0 0,5 5-8 15,4-1 8-15,-9 8 0 0,0 5 0 0,0 7 0 16,0 4 0-16,1 3 0 0,-6 5 0 0,1 4 0 0,0 3 0 16,0 1 0-16,0-1 0 0,-1 1 0 0,-3 7 0 0,-1-4 0 15,5 5 0-15,4-5-8 0,-13 4 8 0,9 5-686 16,4-1-130-16</inkml:trace>
          <inkml:trace contextRef="#ctx0" brushRef="#br0" timeOffset="60348.4135">3006 12163 2016 0,'0'0'179'0,"0"0"-143"15,0-7-36-15,0-5 0 0,0 12 8 0,0-8-8 16,0-4 0-16,5 5 0 0,-1-5 0 0,-4 0 0 15,0 0 0-15,0 1 0 0,-4-5 0 0,-1 1 0 16,1-5-15-16,-5 5 5 0,-4-5 10 0,4 4 9 16,-4 1-1-16,-4 3-8 0,-1 0 18 0,-4 1-3 15,5 3-1-15,-5 4 0 0,-5 4 6 0,5 0 2 16,-4 8 0-16,0 0 0 0,-5 3 7 0,5 5 2 16,-1-4 0-16,-3 7 0 0,3 5-31 0,1 3 0 15,0 4 0-15,4 0 0 0,4 0 0 0,5 4 0 16,0-3 0-16,8-1 0 0,1-4 0 0,8 4-21 15,1-3 3-15,4-1 1 0,4-4 25 0,0 5 6 16,5-9 1-16,3 1 0 0,1-1-15 0,0-7 0 0,0 0-9 16,0-1 9-16,5-7 0 0,-6-4 0 0,1-4 0 0,5-4 0 15,-5 1 15-15,4-9-4 0,0-3-1 0,1-5 0 16,-1-3 2-16,0 0 0 0,1-5 0 0,-1 1 0 16,-9-8-3-16,5 0 0 0,-4-8 0 0,0 1 0 15,-1-5 1-15,-4-4 0 0,-4-3 0 0,0-1 0 16,0-3-2-16,-5 7-8 0,-4 1 12 0,4-1-4 15,5 4-8-15,-5 5 0 0,1 3 0 0,-1 8 0 16,1 3 0-16,-1 13 0 0,5-1 0 0,-9 13 0 16,0 7 0-16,0 0 0 0,4 7 0 0,-4 13 0 15,-9 3 0-15,5 12 0 0,4 1 0 0,0 6 0 16,-4 5 12-16,-1 8 1 0,-4-1 0 0,5 9 0 16,4-1-5-16,-4 1 0 0,-1-5-8 0,1 1 12 15,8-1-12-15,-4 1 0 0,9-9 0 0,-5 5 0 16,1-4-24-16,8-1-4 0,0-3 0 15,0 4-1-15,1-4-160 0,3 3-32 0,36 44-7 16,-9-32 0-16</inkml:trace>
        </inkml:traceGroup>
        <inkml:traceGroup>
          <inkml:annotationXML>
            <emma:emma xmlns:emma="http://www.w3.org/2003/04/emma" version="1.0">
              <emma:interpretation id="{43781B78-2C94-4DEB-B4EE-13FE9B431DF0}" emma:medium="tactile" emma:mode="ink">
                <msink:context xmlns:msink="http://schemas.microsoft.com/ink/2010/main" type="inkWord" rotatedBoundingBox="6982,11584 10671,11458 10727,13101 7038,1322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1797.1312">7696 11567 1958 0,'-17'-8'174'0,"8"4"-139"0,-4-4-35 0,4 0 0 16,-4 5 66-16,0-5 6 0,0 4 2 0,-5 4 0 15,5 0-36-15,0 4-7 0,0 0-2 0,-1 3 0 16,-3 1-29-16,-1 4 0 0,5 7 0 0,0 5 0 15,-5 3 0-15,1 8 0 0,-1 4 0 0,1 0-10 16,4 0 10-16,4 4 0 0,-4 0 8 0,4 0-8 16,5-4 14-16,-5 4-2 0,0-4 0 0,9 0 0 15,-4-4-12-15,4-4 9 0,0 0-9 0,4-3 8 32,5-5-30-32,4-4-6 0,-4-3-2 0,4-8-658 0,9 0-132 0</inkml:trace>
          <inkml:trace contextRef="#ctx0" brushRef="#br0" timeOffset="62179.1786">8197 10775 1670 0,'0'0'148'0,"0"0"-118"15,0 0-30-15,-5 4 0 0,-4 8 85 0,5-1 11 16,-5 9 3-16,5-1 0 0,-1 9-39 0,1 3-8 15,0 4-2-15,-1 8 0 0,1 8-13 0,0 3-2 16,-1 9-1-16,-4 3 0 0,5 0-14 0,-5 8-4 16,5 0 0-16,-1 4 0 0,-3-4 10 0,3-3 2 0,1 3 0 15,-5-4 0-15,5-8-16 0,-1-7-2 0,-3-4-1 16,-1-8 0-16,4-5-1 0,1-2-8 0,0-9 12 16,4-4-4-16,0-7 0 0,0-4 0 0,0-5 0 0,0-7 0 15,0 0 26-15,0 0 5 0,0-7 1 0,4-9 0 16,0-4-12-16,5-3-1 0,4-8-1 0,5-4 0 15,-1 0-14-15,5 0-4 0,5-4 0 0,-1 0 0 16,0 4-8-16,5 3 12 0,-5 5-12 0,1 8 12 16,-1 3 9-16,0 8 3 0,-4 4 0 0,0 8 0 15,-4 4-24-15,4 4 0 0,-5 7 0 0,1 5 0 16,-1-1-16-16,-4 8-7 0,5 4-1 0,0 4-1 31,-1 4-79-31,5-4-15 0,-9 4-3 0,5-4-1026 0</inkml:trace>
          <inkml:trace contextRef="#ctx0" brushRef="#br0" timeOffset="61113.9976">4981 12046 1836 0,'0'0'81'0,"0"0"17"0,-9 4-78 0,9-4-20 16,0 0 0-16,0 0 0 0,0 0 43 0,0 0 5 16,0 0 0-16,0 0 1 0,17 0-25 0,1 0-4 15,0-4-2-15,3-3 0 0,6-5-18 0,4-4 0 16,-5-3 8-16,9-5-8 0,4-3 0 0,1-4 0 15,-5 0 0-15,5 0 0 0,-1-1 0 0,-4 5 0 16,0 0-8-16,-4-1 8 0,-9 1 0 0,0 4 0 16,-5-1 0-16,1 5 0 0,-5-1 0 0,-4 1 13 0,-5 3-1 0,1-3 0 15,-5 7 20-15,0-4 4 0,-5 5 1 16,-4-1 0-16,1 4-9 0,-6 0-1 0,-3 5-1 0,-1 3 0 16,1-4-13-16,-5 11-2 0,-4 1-1 0,-1 4 0 15,-3 0-10-15,-6 3 0 0,1 5 0 0,0 3 0 16,0 4 0-16,4 1 0 0,-4 11 0 0,5-4 0 15,-1 8 0-15,0 4 0 0,5 3 11 0,0 5-11 16,4-4 8-16,0-1-8 0,4-3 0 0,-4 4 9 16,9-5-9-16,4-3 0 0,0 4 0 0,9-8 8 15,0-4-8-15,5-4 0 0,8 5 0 0,0-9 0 16,9 4-21 0,4-8-7-16,1-3 0 0,12-1-668 0,-4-3-132 0</inkml:trace>
          <inkml:trace contextRef="#ctx0" brushRef="#br0" timeOffset="61502.6024">6415 11918 1785 0,'-4'-8'159'0,"0"0"-127"16,-5-4-32-16,4 5 0 0,-3-1 66 0,3 0 7 15,-4 4 2-15,5-4 0 0,-5 1-57 0,5-1-18 16,-5 4 10-16,-4 0-10 0,4 0 0 0,-4 0 0 16,-5 0 0-16,5 4-11 0,-4-4 11 0,-1 4 0 0,1 0 0 0,4 0 0 15,-5 0 0-15,0 4 0 0,1 4 0 0,-5 0 0 16,4 4 0-16,-4 3 0 0,1 1 0 0,3 7 0 16,-4 4 9-16,4 1 1 0,1 7 0 0,4-4 0 15,-5 4 4-15,5-4 1 0,4 0 0 0,0-3 0 16,5-5-6-16,4-3-1 0,0-1 0 0,0-3 0 15,4-5-8-15,1-3 12 0,4-4-12 0,8-4 12 16,1-4-12-16,4-4 0 0,0-3 0 0,4-9-11 16,5-3 11-16,4-1 0 0,0-7-9 0,0 0 9 15,4 0 0-15,-3 0 0 0,-1-4 0 0,-5 3 0 16,1-3 0-16,-5 8 12 0,1 0-2 0,-1 7 0 16,-8 5 36-16,-5-1 7 0,-4 8 2 0,-1 4 0 15,-8 4-11-15,0 0-3 0,5 12 0 0,-1 0 0 16,-4 3-28-16,0 5-5 0,0 3-8 0,0 1 11 15,0 3-11-15,4 4-16 0,1 0 4 0,-5-3 1 16,4 3-161-16,5-4-32 0</inkml:trace>
        </inkml:traceGroup>
        <inkml:traceGroup>
          <inkml:annotationXML>
            <emma:emma xmlns:emma="http://www.w3.org/2003/04/emma" version="1.0">
              <emma:interpretation id="{DCDA3C3C-146B-452B-AF5B-6677FB67A850}" emma:medium="tactile" emma:mode="ink">
                <msink:context xmlns:msink="http://schemas.microsoft.com/ink/2010/main" type="inkWord" rotatedBoundingBox="12752,11537 14845,11465 14904,13193 12811,1326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4719.4559">12571 12187 403 0,'0'0'36'0,"0"0"-36"0,0 0 0 0,0-8 0 16,4 0 167-16,0 0 26 0,1 1 6 0,-1-1 1 0,1 0-109 0,-5 8-22 15,4-8-4-15,0 0-1 0,1 1-32 0,-1-5-8 16,-4 12 0-16,5-8-1 0,-5-4 5 0,4 5 2 16,-4-1 0-16,0 8 0 0,0 0 15 0,0 0 3 15,0 0 1-15,0 0 0 0,0 0 7 0,0 0 2 16,0 0 0-16,0 0 0 0,0 0-22 0,0 0-4 15,0 0 0-15,0 0-1 0,0 0-13 0,-4 11-2 16,-10-3-1-16,10 8 0 0,-9-1 7 0,0 1 2 16,4 0 0-16,-4 3 0 0,4 1-1 0,-4-1 0 15,-5 5 0-15,5-1 0 0,4 0-3 0,-4 1 0 16,4-1 0-16,-4-3 0 0,9 7-7 0,-5-8-1 16,5 1-1-16,4-4 0 0,-5-1-11 0,10 1 0 15,-5-5 9-15,4-3-9 0,5 4 0 0,0-8-10 16,4 4 1-16,0-4 0 15,0-4-47-15,5 0-10 0,-1-4-2 0,1 0-588 0,-1-4-119 16</inkml:trace>
          <inkml:trace contextRef="#ctx0" brushRef="#br0" timeOffset="64897.1878">12755 11664 2505 0,'0'0'111'0,"-4"-4"23"0,-1 0-107 0,-4 4-27 0,9 0 0 0,0 0 0 15,-8 0 20-15,8 0 0 0,-9 0-1 0,9 0-773 16,0 0-154-16</inkml:trace>
          <inkml:trace contextRef="#ctx1" brushRef="#br0" timeOffset="8092.935">10631 10841 0,'0'0'16,"0"0"-1,0 0-15,0 0 16,0 0-1,0 0 1,0 0 0,0 0-1,0 0 1,0 0 0</inkml:trace>
          <inkml:trace contextRef="#ctx0" brushRef="#br0" timeOffset="63842.244">12479 11185 576 0,'0'0'25'0,"0"0"6"0,8-4-31 0,1-4 0 0,4 0 0 0,-4 0 0 15,0 0 98-15,-5-3 14 0,5 3 2 0,0-4 1 16,-5 1-51-16,1-1-9 0,-1-4-3 0,-4 5 0 15,-4-5-8-15,4 4-1 0,-5-7-1 0,-4 3 0 16,5 1 18-16,-5-1 3 0,0 0 1 0,-4 1 0 16,0-1-16-16,-4 1-2 0,-5-1-1 0,0 4 0 15,0-3-19-15,0 3-4 0,-9-4-1 0,5 5 0 16,-5 3-6-16,0 4-2 0,-4 0 0 0,0 4 0 16,0 0-1-16,0 0-1 0,-5 4 0 0,-3 0 0 15,-1 4 3-15,0-1 1 0,0 1 0 0,0 4 0 16,0 4 17-16,0 3 4 0,5 1 1 0,-5 7 0 15,-4 4 14-15,-1 8 2 0,1 8 1 0,4 4 0 16,0 11-25-16,5 4-5 0,-1 8 0 0,10-3-1 16,3-1-11-16,1 0-1 0,4 0-1 0,5-4 0 15,3 1-10-15,1-1 0 0,9-4 0 0,0-3 0 16,4-8 0-16,4-1 8 0,5-11-8 0,-1-4 0 0,1 0 0 16,9-11 0-16,4-5 8 0,4-3-8 0,5-4 22 0,13-8 2 15,4-1 1-15,5-6 0 0,4-5-35 0,8 0-7 16,1-8-2-16,4 1 0 15,5-5-129-15,0 1-25 0,-1-5-6 0</inkml:trace>
        </inkml:traceGroup>
        <inkml:traceGroup>
          <inkml:annotationXML>
            <emma:emma xmlns:emma="http://www.w3.org/2003/04/emma" version="1.0">
              <emma:interpretation id="{18834081-67CD-44AA-8C16-EC1DE1FC8E9E}" emma:medium="tactile" emma:mode="ink">
                <msink:context xmlns:msink="http://schemas.microsoft.com/ink/2010/main" type="inkWord" rotatedBoundingBox="17127,11412 18081,11379 18127,12719 17172,1275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6307.5131">15093 11551 1407 0,'0'0'62'0,"0"0"14"0,0 0-61 0,0-8-15 0,0 8 0 0,0 0 0 16,0 0 88-16,0 0 16 0,0 0 2 0,0 0 1 15,0 0-73-15,0 0-14 0,0 0-4 0,0 0 0 16,-4 12-8-16,0 0-8 0,4 3 9 0,-5 1-9 15,5 0 8-15,-4 3-8 0,-1 1 0 0,1 7 0 16,4 0 40-16,-4 0 1 0,-1 1 1 0,1-1 0 16,-1 4-28-16,5-3-6 0,0-1 0 0,0 0-8 15,0 0 16-15,0-3-3 0,0-5-1 0,5 1 0 16,-5-1-2-16,4-7-1 0,1 0 0 0,-5-5 0 16,4-3 8-16,-4-4 2 0,13 4 0 0,-4 0 0 15,4-4 9-15,-4-4 3 0,4-4 0 0,0 5 0 16,5-5-12-16,-5 4-3 0,4 0 0 0,-3-4 0 0,3 0-8 15,1 1-8-15,4-1 9 0,0-4-9 0,0 4 0 16,-1-3 0-16,10-5 0 0,-4 0 0 0,-6-3 0 0,6-1 0 16,3 1 0-16,-3-1 0 0,4-3 0 0,-5 0 0 15,5-5 0-15,-5 5 0 0,5-4 0 0,-5 3 0 16,0-3 0-16,1 4 0 0,3-1 0 0,-3 5 0 16,-5 7 0-16,4 0 0 0,-4 4 0 0,0 5 0 15,-5 3 0-15,5 3 0 0,-4 5 8 0,-5 8-8 16,4-1 0-16,-3 1 9 0,-1 7-9 0,0 5 0 15,-4-1 0-15,-5 0 0 0,-4 1 0 0,0-1 12 16,-9 0-12-16,1 1 12 0,-1-5 13 0,-4-4 3 16,-9 1 1-16,4-4 0 0,-8-1-5 0,0-3 0 0,-1-4-1 15,-4 3 0-15,1-7 2 0,-1 0 1 0,-4 0 0 0,-5-4 0 16,-3 0-16-16,3-4-10 0,1 0 12 0,-1-4-12 31,-4-7-147-31,5-1-36 0,-5-7-7 0</inkml:trace>
          <inkml:trace contextRef="#ctx0" brushRef="#br0" timeOffset="66440.5799">15321 10720 2016 0,'0'0'179'16,"9"-7"-143"-16,0-1-36 0,-9 8 0 15,0 0 58-15,13 8 5 0,5-4 1 0,-5 7-700 16,0 1-140-16</inkml:trace>
        </inkml:traceGroup>
        <inkml:traceGroup>
          <inkml:annotationXML>
            <emma:emma xmlns:emma="http://www.w3.org/2003/04/emma" version="1.0">
              <emma:interpretation id="{77E245D9-7386-4BFA-8ADA-5877E14454EF}" emma:medium="tactile" emma:mode="ink">
                <msink:context xmlns:msink="http://schemas.microsoft.com/ink/2010/main" type="inkWord" rotatedBoundingBox="20648,12234 21320,12211 21339,12771 20667,1279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431.1147">19112 11851 1440 0,'9'-3'128'0,"0"-9"-103"0,-1 4-25 0,1-4 0 15,0 5 91-15,-5-1 13 0,5 0 2 0,-4-4 1 16,3 4-58-16,-3-3-11 0,3-1-2 0,-3 0-1 15,-1 1-12-15,-4-5-3 0,0 4 0 0,0-3 0 16,0 3-20-16,0 0 9 0,0-3-9 0,-4 3 0 16,-1 4 20-16,1-3-4 0,0-1 0 0,-1 0 0 15,1 4 2-15,0 1 0 0,-1-1 0 0,-4-4 0 16,1 4 1-16,-1 0 0 0,0 5 0 0,0-1 0 16,-4-4-9-16,0 4-2 0,-5 4 0 0,5 0 0 15,-9 8-8-15,0 0 0 0,-8-1 9 0,-1 5-9 16,5 4 0-16,-5 7 0 0,-9 0 0 0,1 9 0 15,8-1 0-15,-8 4 0 0,-1 4 0 0,5 0 0 0,4 4 0 16,5 0 0-16,4-4 0 0,0-4 0 0,5-4 0 16,4-4-10-16,8-3 10 0,5-5 0 15,0-3-28-15,0-1 0 16,5-7 1-16,8-4 0 0,4-4 12 0,5-8 3 0,-4 0 0 0,8-7 0 0,14-5 12 0,-1 1 0 16,-13-8 0-16,9 3 0 0,5-7 28 0,-5 0-2 15,0 0 0-15,0-4 0 0,-4-1 0 0,0 1 0 16,-1 0 0-16,1 4 0 0,-5 4 2 0,-4-4 1 15,5 7 0-15,-10 5 0 0,1 3 2 0,-5 4 0 16,-4 5 0-16,-1 3 0 0,-8 4-15 0,0 0-4 16,5 11 0-16,-5 1 0 0,0 8-12 0,-5-1 0 15,1 1 0-15,0 7-10 0,-1 4 10 0,1 0-8 0,0-3 8 0,4 7-8 32,0-4-29-32,0 4-6 0,4 0-1 0,5 0 0 15,-5-4-158-15,5-3-32 0</inkml:trace>
        </inkml:traceGroup>
        <inkml:traceGroup>
          <inkml:annotationXML>
            <emma:emma xmlns:emma="http://www.w3.org/2003/04/emma" version="1.0">
              <emma:interpretation id="{D1096C8E-9F94-4C4A-9BDD-3BBBCA88E6BE}" emma:medium="tactile" emma:mode="ink">
                <msink:context xmlns:msink="http://schemas.microsoft.com/ink/2010/main" type="inkWord" rotatedBoundingBox="23677,10931 25370,10873 25431,12667 23738,12725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8140.8164">22696 11185 1465 0,'-4'-16'64'0,"4"16"15"0,0-4-63 0,-4-8-16 0,-1 5 0 0,1-5 0 15,-5 4 54-15,-4 0 8 0,4 0 2 0,-4 1 0 16,-4-1-30-16,-1 0-6 0,0 0 0 0,1 4-1 0,-5 0-27 15,0 1 0-15,4 3 0 0,-8 0 0 16,4 3-11-16,-4-3-7 0,-5 4-2 0,5-4 0 0,-9 8 32 0,4-4 7 16,-4 4 1-16,-5-4 0 0,5 7 7 0,-4 5 1 15,-5-4 1-15,0 3 0 0,0 9 15 16,5-1 2-16,-5 4 1 0,4 5 0 0,1 7 3 0,-1 0 1 16,5 4 0-16,0-1 0 0,5 5-24 0,3-4-5 15,1 0-1-15,4 0 0 0,4-4-5 0,10 4 0 16,-1-8-1-16,4 0 0 0,10 4-15 0,4-8-8 15,4-3 8-15,4-1-13 0,5 4-8 0,5-11-2 16,3-1 0-16,1-3 0 16,4-5-32-16,0-3-6 0,9-4-2 0,4-8 0 0</inkml:trace>
          <inkml:trace contextRef="#ctx0" brushRef="#br0" timeOffset="68556.5493">23188 10338 576 0,'9'-27'51'0,"-5"15"-41"0,0-3-10 0,-4-1 0 0,5-3 200 0,4 3 37 16,-5 0 8-16,0 5 2 0,1-1-111 0,-5 4-21 16,4 0-5-16,-4 8-1 0,0 0-44 0,0 0-9 15,0 0-1-15,5 16-1 0,-5 0-30 0,4 11-7 16,0 4-1-16,1 8 0 0,-5 12 8 0,0 3 0 16,0 9 1-16,-5 7 0 0,1 8-5 0,0 0-2 15,-1 0 0-15,-8 4 0 0,4 0-18 0,-4 4 0 16,-9 3 8-16,5 1-8 0,-1-4 0 0,0-4 0 15,-3-4 8-15,3-4-8 0,0-4 0 0,5-4 0 16,-4-7 0-16,4-5 0 16,-5-3-39-16,5-4-5 0,-5-4 0 0,5-8-602 15,4-4-120-15</inkml:trace>
        </inkml:traceGroup>
        <inkml:traceGroup>
          <inkml:annotationXML>
            <emma:emma xmlns:emma="http://www.w3.org/2003/04/emma" version="1.0">
              <emma:interpretation id="{3724466C-386A-4D2D-BF30-EFC2148DFF6A}" emma:medium="tactile" emma:mode="ink">
                <msink:context xmlns:msink="http://schemas.microsoft.com/ink/2010/main" type="inkWord" rotatedBoundingBox="25639,11556 29354,11429 29400,12790 25686,12917"/>
              </emma:interpretation>
              <emma:one-of disjunction-type="recognition" id="oneOf24">
                <emma:interpretation id="interp32" emma:lang="" emma:confidence="0">
                  <emma:literal>ause</emma:literal>
                </emma:interpretation>
                <emma:interpretation id="interp33" emma:lang="" emma:confidence="1">
                  <emma:literal>a use</emma:literal>
                </emma:interpretation>
                <emma:interpretation id="interp34" emma:lang="" emma:confidence="0">
                  <emma:literal>AV se</emma:literal>
                </emma:interpretation>
                <emma:interpretation id="interp35" emma:lang="" emma:confidence="0">
                  <emma:literal>an se</emma:literal>
                </emma:interpretation>
                <emma:interpretation id="interp36" emma:lang="" emma:confidence="0">
                  <emma:literal>avse</emma:literal>
                </emma:interpretation>
              </emma:one-of>
            </emma:emma>
          </inkml:annotationXML>
          <inkml:trace contextRef="#ctx0" brushRef="#br0" timeOffset="69123.1399">24000 11508 1825 0,'13'-19'80'0,"-5"11"18"0,1-4-78 0,4 1-20 16,-4-1 0-16,4 0 0 0,0 0 36 0,-4 1 3 15,0-1 1-15,0 0 0 0,0 5-15 0,-1-5-2 16,1 4-1-16,-4-4 0 0,-5 12-22 0,4-7 0 16,0-1 0-16,1-4 8 0,-5 12 0 0,0-8 1 15,0-3 0-15,-5-1 0 0,1 4 3 0,0 0 0 16,4 0 0-16,0 1 0 0,-5-1-12 0,1-4 0 15,-5 4 0-15,0-3 0 0,0 3 0 0,1 0 0 16,-6 4 0-16,1 0 8 0,0 0-8 0,-9 4 8 16,5 4-8-16,-10 4 8 0,5 0 1 0,-4 7 0 15,-5 5 0-15,1 7 0 0,-1 8 10 0,-4 0 1 16,4 8 1-16,0 0 0 0,1 4-29 0,-1 0-7 16,9-4-1-16,-4 0 0 0,4-4 26 0,0 0 5 15,9-8 1-15,4-4 0 0,5 0-16 0,-1-3 0 0,1-5 0 16,-1-7 0-16,1 0-27 0,4-12 2 0,0 0 0 15,13 4 0-15,0-8 25 0,9-4 0 0,5 0 0 16,3-4 0-16,1-7 0 0,4-1 9 0,0-3-9 0,-4 0 10 16,4-5 9-16,0-3 1 0,-4-4 1 0,4 0 0 15,0-4-11-15,0 0-2 0,-4 0-8 0,0 4 12 16,-1 4-12-16,-3-1 0 0,-1 13 0 0,-4 3 0 16,-5 5 17-16,-3 7 4 0,-1 8 1 0,0 0 0 15,-9 11-4-15,-4 5-1 0,0-1 0 0,-4 12 0 16,-1 1 1-16,-3 3 0 0,-1 4 0 0,0 0 0 15,0 0-31-15,1 0-7 0,-6 0 0 0,6-4-1 16,-1 0-35-16,0-4-8 16,-4-8 0-16,0 1-611 0,0-5-121 0</inkml:trace>
          <inkml:trace contextRef="#ctx0" brushRef="#br0" timeOffset="69463.9313">24517 11196 172 0,'18'-27'16'0,"-5"15"-16"16,0 1 0-16,0-5 0 0,0 4 268 0,1 4 50 15,-1 1 10-15,-4 3 3 0,-1 0-199 0,-8 4-40 16,0 0-8-16,5 8-2 0,-1 3-23 0,-4 1-5 16,0 8-1-16,-4 3 0 0,-1 8-7 0,1 4-2 15,0 4 0-15,-1 0 0 0,-4 4-4 0,5 0-2 0,4 0 0 0,-4-4 0 16,-1 4-17-16,1-4-3 0,4-8-1 0,0 0 0 15,4-3-7-15,1-1-2 0,-1-4 0 0,5-3 0 16,8-9 24-16,-4 1 5 0,5 0 1 0,4-8 0 16,0-4 4-16,4-4 1 0,9-4 0 0,0 0 0 15,-4-3-18-15,4-5-3 0,5 0-1 0,-10-3 0 16,5-8 17-16,-4-1 3 0,-4-3 1 0,3-4 0 16,-3 0-26-16,-1-8-4 0,-4 0-2 0,4 0 0 15,-4-4-24-15,-4 1-5 0,-1 3-1 0,-4 4 0 31,-4 4-115-31,4-1-23 0,-4 9-5 0,-5 0-544 0,-8 7-109 0</inkml:trace>
          <inkml:trace contextRef="#ctx0" brushRef="#br0" timeOffset="69975.5871">26391 10826 1742 0,'13'-12'77'0,"-4"4"16"0,-1 0-74 0,5 1-19 0,1-1 0 0,-1 0 0 16,-4 4 20-16,-1 0 1 0,1-4 0 0,-9 8 0 15,0 0-8-15,0 0-1 0,0 0-1 0,0 0 0 16,0 0-11-16,-13 4 0 0,0 0 0 0,-5 0 0 16,-4 0 0-16,0 0 0 0,-8 4-9 0,-1 3 9 15,5-3 0-15,-1 8 0 0,5-1-8 0,-4 5 8 16,4-1 0-16,0 5 0 0,0-1 0 0,0 1 0 15,5-1 0-15,4 4 0 0,-1 1 0 0,1-1 9 16,9 0 7-16,-5 1 2 0,5-5 0 0,4 4 0 16,0 1 14-16,0-1 2 0,4 0 1 0,0 0 0 15,1-3 7-15,-1 3 2 0,1 4 0 0,-1 1 0 0,0-5-1 16,1 0 0-16,-1-3 0 0,-4-1 0 16,-4-4-17-16,-1 5-3 0,1-5-1 0,-5-3 0 0,0 3-22 15,-8-3 9-15,-1 0-9 0,-4-1 0 0,-4-3 14 16,0 0-4-16,-1-5-1 0,-8 5 0 15,0-4-150-15,-4 0-31 0,-1-4-5 0,1 0-449 16,-9-4-90-16</inkml:trace>
          <inkml:trace contextRef="#ctx0" brushRef="#br0" timeOffset="70481.4639">26794 11450 1890 0,'22'-4'84'0,"-9"4"16"0,0 0-80 0,5 4-20 0,0 0 0 0,3 0 0 16,1-1 46-16,5 1 5 0,-5 0 1 0,0 0 0 15,0-4-24-15,-5 4-5 0,1-4-1 0,-1-4 0 16,1 4-14-16,-5-8-8 0,0 1 8 0,0-1-8 16,-4 0 15-16,0-8-2 0,0 1 0 0,4-1 0 15,-4-3 6-15,-1-1 1 0,1-3 0 0,0-1 0 16,0-7-12-16,-5 4-8 0,5 0 9 0,-5-1-9 16,1 1 0-16,-1-4 0 0,0 0 0 0,-4-1 0 0,0 5 0 0,5-4 0 15,-5 0 0-15,-5 3 0 0,5 1 0 0,-4 0 0 16,0 7 0-16,-5 1 0 0,0 3 17 0,0 4-2 15,-4 1-1-15,0 3 0 0,-5 0 2 0,1 8 0 16,-5 0 0-16,-4 8 0 0,-1 4 0 0,-8 3 1 16,0 5 0-16,-4-1 0 0,3 12-5 0,-3-3-2 15,-1 7 0-15,1 4 0 0,-1 4 4 0,5 4 1 16,5-1 0-16,-1 5 0 0,9 4-3 0,4-1 0 16,1-3 0-16,8 0 0 0,5-5-12 0,8 1 11 15,1 0-11-15,12 4 10 0,1-4-10 0,12-1 0 16,5 1 0-16,5 0 8 0,8-4-19 0,9 4-4 15,0-8-1-15,5 4 0 16,-1-4-100-16,1-4-20 0,-1-4-4 0,5-4 0 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1:16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11:12.121"/>
    </inkml:context>
  </inkml:definitions>
  <inkml:traceGroup>
    <inkml:annotationXML>
      <emma:emma xmlns:emma="http://www.w3.org/2003/04/emma" version="1.0">
        <emma:interpretation id="{DE6B7347-F185-4AB3-8728-B1D854417552}" emma:medium="tactile" emma:mode="ink">
          <msink:context xmlns:msink="http://schemas.microsoft.com/ink/2010/main" type="writingRegion" rotatedBoundingBox="1542,1762 30214,27 30853,10580 2181,12314"/>
        </emma:interpretation>
      </emma:emma>
    </inkml:annotationXML>
    <inkml:traceGroup>
      <inkml:annotationXML>
        <emma:emma xmlns:emma="http://www.w3.org/2003/04/emma" version="1.0">
          <emma:interpretation id="{B8BE8491-293F-4658-8889-DF20B947DBC2}" emma:medium="tactile" emma:mode="ink">
            <msink:context xmlns:msink="http://schemas.microsoft.com/ink/2010/main" type="paragraph" rotatedBoundingBox="3680,1162 28549,627 28596,2853 3728,33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CD3AE9-A7A7-431A-BA59-9D03B3C5FD4D}" emma:medium="tactile" emma:mode="ink">
              <msink:context xmlns:msink="http://schemas.microsoft.com/ink/2010/main" type="line" rotatedBoundingBox="3680,1162 28549,627 28596,2853 3728,3388"/>
            </emma:interpretation>
          </emma:emma>
        </inkml:annotationXML>
        <inkml:traceGroup>
          <inkml:annotationXML>
            <emma:emma xmlns:emma="http://www.w3.org/2003/04/emma" version="1.0">
              <emma:interpretation id="{85B9D6A6-78CC-4A08-B260-8FEBA5C99C95}" emma:medium="tactile" emma:mode="ink">
                <msink:context xmlns:msink="http://schemas.microsoft.com/ink/2010/main" type="inkWord" rotatedBoundingBox="3687,1501 8805,1391 8846,3278 3728,33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3921 124 1058 0,'0'0'47'0,"0"-10"9"0,0 0-44 0,0 10-12 16,0-10 0-16,0 0 0 0,0-5 100 0,0 0 19 16,0 5 3-16,-6-1 1 0,6 1-48 0,0 10-10 15,0-10-1-15,0 10-1 0,0 0-25 0,-11 0-5 16,0-5-1-16,-1 5 0 0,7 0-1 0,-12 5-1 16,0 5 0-16,0 0 0 0,-6 6 7 0,-11-1 2 15,0 5 0-15,-5 10 0 0,-1 0 14 0,-5 5 3 16,-6 11 1-16,11-1 0 0,7 5-4 0,-1 0-1 15,0 1 0-15,0 4 0 0,5-5-30 0,7 1-6 16,5-1-2-16,0 5 0 0,11 1-4 0,1-6-1 16,-1-10 0-16,12 0 0 0,5 6-9 0,6-11 8 0,-6 0-8 15,6-5 8-15,6-5-8 0,-6-5 0 0,0 1 9 16,5-6-9-16,1 0 0 0,11-10 0 0,0 10 0 16,11-10 0-1,0-5-184-15,1-5-32 0</inkml:trace>
          <inkml:trace contextRef="#ctx0" brushRef="#br0" timeOffset="250.0591">4617 240 1720 0,'0'0'76'0,"-6"5"16"0,6 0-73 0,-6 10-19 15,1 10 0-15,-1 5 0 0,0 0 64 0,-5 11 10 16,0-1 2-16,-1 5 0 0,1 5-8 0,-6-4-2 16,6-6 0-16,0 10 0 0,-1-15-17 0,1 11-3 15,5-11-1-15,1 0 0 0,5-5-15 0,0-5-3 16,5-5-1-16,1-4 0 0,0-1-26 0,5-5 0 16,0-5 0-16,6 0-732 15,6-5-151-15</inkml:trace>
          <inkml:trace contextRef="#ctx0" brushRef="#br0" timeOffset="396.2274">4979-148 2487 0,'-23'-15'55'0,"17"10"11"0,1-5 2 0,-1 0 2 0,0 0-56 0,-5 0-14 0,11 5 0 0,0 5 0 16,0 0 70-16,0 0 11 0,0 0 3 0,0 0 0 15,17-5-186 1,-6 10-37-16</inkml:trace>
          <inkml:trace contextRef="#ctx0" brushRef="#br0" timeOffset="-1891.656">188 270 403 0,'-11'-15'17'0,"11"10"5"0,0-10-22 0,0 5 0 15,0 0 0-15,6-6 0 0,-1 1 226 0,7 0 41 16,-7 0 8-16,7 0 1 0,-1 0-140 0,0 5-28 16,-5 0-5-16,5-5-2 0,1 5-47 0,-12 10-10 15,0 0-1-15,0 0-1 0,0 0 0 0,0 0 0 16,0 0 0-16,11-5 0 0,-11 5-14 0,17-5-4 16,-17 5 0-16,17 0 0 0,-6-5-11 0,6 5-2 15,-6-5-1-15,6 0 0 0,0 5-10 0,6-5 0 0,5-5 9 16,0 10-9-16,1-6 8 0,5 1-8 0,0 0 8 15,5-5-8-15,1 0 13 0,-1 5-1 0,1-5-1 0,-6 10 0 16,6 0 5-16,-12 0 2 0,6 10 0 16,0 5 0-16,0 0-18 0,-6 6 8 0,6-1-8 0,-6 0 0 15,0 0 12-15,-5 5-4 0,0 0 0 0,-6 0-8 16,0 6 19-16,5-1-3 0,-11 0-1 0,1 0 0 0,-1-5 6 0,0 5 2 16,-5-4 0-16,0 4 0 15,-1 0 3-15,1 0 1 0,0 0 0 0,-1 0 0 16,-5 6-6-16,6-1-1 0,0 0 0 0,-6 0 0 0,0 5-4 15,5-9 0-15,-5-1-1 0,0 0 0 0,0 5-6 16,0-5-1-16,-5 1 0 0,-1-1 0 0,0 0 2 0,1 0 0 16,-1-5 0-16,0 0 0 0,1 5 6 0,-7-4 2 15,1-1 0-15,0-5 0 0,5 5-5 0,-5-5-1 16,-1 0 0-16,1 0 0 0,0-5-3 0,0 1-1 16,-1-1 0-16,1 0 0 0,-6 0-8 0,6 0 0 15,-6 0 0-15,0-5 8 0,0 5 0 0,0-5-8 16,-6 5 12-16,6-5-4 0,0 5 0 0,0-5-8 15,0 6 12-15,0-1-4 0,0-5-8 0,0 5 0 16,0 0 0-16,-5 0 0 0,-6 0 0 0,5 0-12 16,0-5 4-16,1 5 8 0,-7 5 0 0,7 1 0 15,5-6 0-15,-6 0 0 0,6 0 0 0,0-5 0 16,0 0 0-16,0-5 0 0,0 10 0 0,6-10 0 16,-6 5 0-16,0-5 0 0,0 0 0 0,-5 0 0 15,5-5 0-15,-6 0 0 0,-5 5 0 0,5 0 0 0,0 5 0 16,1-10 0-16,-1 5 0 0,6-5 0 0,-5-5 0 15,5 5 0-15,-12 5-8 0,7-5 8 0,-1-5 0 16,0 5 0-16,-5 0 0 0,6 0 0 0,-1-5 0 0,-5 10 0 31,5 0-32-31,6 0-6 0,-6 0-1 0,1 0 0 0,11-5 11 0,-1 5 3 0,-5-5 0 0,6-5 0 16,11 5-109 0,6-10-22-16,5-15-4 0</inkml:trace>
          <inkml:trace contextRef="#ctx0" brushRef="#br0" timeOffset="-2765.4092">217 149 230 0,'0'0'10'0,"0"0"2"0,0 0-12 0,0 0 0 16,11 0 0-16,-5-10 0 0,-6 10 142 0,0 0 26 15,5-10 4-15,-5 10 2 0,6-10-99 0,-6 10-20 0,0 0-4 0,0-10-1 16,0-5 0-16,0 15 0 0,0 0 0 16,6-10 0-16,-6 0-13 0,0 0-2 0,0 0-1 0,0 10 0 15,0-10 4-15,0 10 1 0,5-11 0 0,-5 1 0 16,0 0 9-16,0 10 1 0,0-5 1 0,0 5 0 15,0 0-1-15,0 0 0 0,0 0 0 0,0 0 0 16,6-10 0-16,-6 10 0 0,0 0 0 0,0 0 0 16,0 0-5-16,0 0-2 0,0 0 0 0,0 0 0 15,0 0-7-15,0 0-2 0,0 0 0 0,0 0 0 16,0 0-7-16,0 0-2 0,0 0 0 0,11 10 0 16,-5 5 0-16,-6 1 0 0,6 4 0 0,-1 0 0 15,-5 5-2-15,0 5-1 0,-5 10 0 0,-1 1 0 16,0 4 1-16,1 5 0 0,-7 0 0 0,7 6 0 0,-7 4-1 15,7 0 0-15,-7 1 0 0,-5 4 0 0,6-5 5 16,-6 1 1-16,0-1 0 0,0 1 0 0,0-6-3 16,0 0 0-16,6 5 0 0,0-4 0 0,5-6-5 15,0 0-2-15,1 1 0 0,-1-11 0 0,6 0-3 0,0 0-1 16,-6-4 0-16,6 4 0 0,6-10-2 0,0 0-1 16,-6-5 0-16,0 0 0 0,11 6 0 0,-5-1 0 15,-6-5 0-15,5-5 0 0,1 0-10 0,-6-5 12 16,6 0-12-16,-6-5 12 0,0-10-12 0,-6 10 12 15,6-10-12-15,0 0 12 0,0 0-12 0,0 0 10 16,0 0-10-16,-6 11 10 0,6-11-10 0,0 0-17 16,-11 0 4-16,11 0 1 15,-17 0-17-15,6 0-3 0,-6-6-1 0,0 1 0 16,5 0-126-16,7-10-25 0,5-5-4 0,0 5-572 16,-6-5-113-16</inkml:trace>
          <inkml:trace contextRef="#ctx0" brushRef="#br0" timeOffset="-581.5155">1828 722 806 0,'0'0'36'0,"0"0"7"0,0 0-35 0,0 0-8 15,0 0 0-15,0 0 0 0,0 0 84 0,0 0 16 16,0 0 2-16,0 0 1 0,0 0-27 0,0 0-4 16,0 0-2-16,0 0 0 0,12 5-13 0,5-10-2 15,0 0-1-15,0 5 0 0,5 5-2 0,1-5 0 16,0-5 0-16,-1 5 0 0,1-5-6 0,-1-5-2 16,1 0 0-16,0 0 0 0,5 5-5 0,-5-5-2 15,5-5 0-15,0 0 0 0,0 0-6 0,1-5-2 16,-1 0 0-16,6 0 0 0,0-1-17 0,-6 1-3 15,6-5-1-15,0 5 0 0,-6-10 4 0,-5 0 1 16,5 5 0-16,-11-1 0 0,0-4-13 0,-6 10 0 0,1-5 0 16,-7 5 0-16,-5 0 0 0,-5 5 0 0,-1-5 0 15,0 4 0-15,-5 1 0 0,11 15 11 0,0 0-11 0,-17-10 10 16,0 5-10-16,0 0 0 0,6 0 9 0,-6 5-9 16,6 0 8-16,-6 0-8 0,0 0 10 0,0 5-10 15,5 0 8-15,-5 0-8 0,6-5 0 0,-6 5 9 16,0 0-9-16,6 5 0 0,-6-5 0 0,6 6 0 15,-1-1 0-15,-5-5 0 0,0 5 0 0,0 5 0 16,6-5 8-16,-6 5 0 0,-6 5 0 0,1 5 0 16,11 0 9-16,-12 5 2 0,0 6 0 0,6-1 0 15,-5 5 3-15,5 0 1 0,-6 11 0 0,6-1 0 0,-5 0-1 16,5 6 0-16,5-6 0 0,1 0 0 0,5-15-6 16,1 6-2-16,5-6 0 0,0 0 0 0,11-10-14 0,0 5 9 15,1-5-9-15,10-4 8 0,1 4-8 0,5-10 0 16,-5-5 0-16,16-5 8 15,1-5-91-15,5-5-18 0,6-15-4 0,-11 0-976 16</inkml:trace>
        </inkml:traceGroup>
        <inkml:traceGroup>
          <inkml:annotationXML>
            <emma:emma xmlns:emma="http://www.w3.org/2003/04/emma" version="1.0">
              <emma:interpretation id="{4A8CBA01-D25E-4BAD-B08A-63F2083FD3A5}" emma:medium="tactile" emma:mode="ink">
                <msink:context xmlns:msink="http://schemas.microsoft.com/ink/2010/main" type="inkWord" rotatedBoundingBox="9424,1317 13845,1222 13872,2479 9451,25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90.5457">8960-57 2282 0,'17'-15'101'0,"-17"15"21"0,11 0-98 0,6 0-24 16,0 0 0-16,0 10 0 0,-6 0 35 0,6 15 1 15,-5 0 1-15,-1 5 0 0,0 1-4 0,6 4-1 16,-11 10 0-16,5 0 0 0,-5 6 4 0,0-6 0 16,-1-5 0-16,1 10 0 0,-6-9-6 0,0-1-1 15,6-10 0-15,-6 5 0 0,5-5-2 0,-5-9-1 16,6-6 0-16,-6 0 0 0,0-15-10 0,0 0-1 16,0 0-1-16,0 0 0 0,0 0-4 0,0 0-1 15,0 0 0-15,0 0 0 0,11-15-9 0,-5-5 10 16,5-6-10-16,6 1 10 0,0-5-20 0,6 0-4 15,5-5-1-15,6-6 0 0,-6-4 15 0,12 5 0 16,5-5 0-16,-5 10 0 0,-6-1 0 0,0 11 16 16,5 5-3-16,-5 5-1 0,0-5-12 0,-6 10 0 15,1 0 0-15,-1 10 0 0,-11 0 9 0,5 5-1 16,1 5 0-16,-6 5 0 0,0 5 6 0,0 0 1 16,0 10 0-16,0 0 0 0,0 1 19 0,-6-6 4 15,6 10 1-15,-6 5 0 0,6-5-26 0,-5 1-5 0,5-6 0 16,-6 10-8-16,0-10 0 0,1 0 0 0,-7 1 0 15,7-6 0-15,-12 0 0 0,5 0 0 0,-5 0-13 0,-5 0 5 32,5 5-147-32,-6 1-29 0</inkml:trace>
          <inkml:trace contextRef="#ctx0" brushRef="#br0" timeOffset="1487.1327">6262-122 1105 0,'0'0'48'0,"0"0"12"0,0 0-48 0,-11 0-12 0,11 0 0 0,-11 0 0 16,-1 0 104-16,-5-5 20 0,0 0 3 0,1 5 1 16,-1 5-52-16,0 0-11 0,-6 0-1 0,6 0-1 15,6 0-29-15,-6 5-6 0,-6 5 0 0,0-5-1 16,-5 0 7-16,0 5 2 0,-6 0 0 0,6 5 0 16,-12-5-16-16,6 5-4 0,6-4 0 0,0 4 0 15,5 0 15-15,0 5 2 0,6-15 1 0,0 10 0 16,6 0-14-16,0 0-4 0,5-5 0 0,1 6 0 0,5-6-16 0,0 5 0 15,5 0 0-15,1 5 0 0,5-10 0 16,0 5 0-16,1 0 0 0,-1-5 0 0,6 5 0 16,-6 1 0-16,6-1 0 0,0-5 0 0,0 0 12 0,6-5-4 15,5-5 0-15,-5 5-8 0,5 0 0 0,-5 0 0 16,5 0 0-16,-5 0 0 0,-6 0 0 0,-6 0 0 16,0 0 0-16,6 1 0 0,-6 4 9 0,1 0 2 15,-12 0 0-15,5 5 0 0,1 0 28 0,-12 0 5 16,6-5 2-16,-11 5 0 0,-6 10-11 0,-11 1-3 15,0-11 0-15,-1 5 0 0,1 0 1 0,-6-5 0 16,0 0 0-16,0 0 0 0,0 1-25 0,6-6-8 16,0 0 0-16,-1-5 0 0,7-5 0 0,5 0 0 15,0 0-10-15,0-5 10 16,11-5-49-16,6 5-3 0,0 0 0 0,0 0 0 16,6-15-167-16,5 0-33 0</inkml:trace>
          <inkml:trace contextRef="#ctx0" brushRef="#br0" timeOffset="1697.6592">6862 290 1267 0,'0'0'112'0,"17"0"-89"0,-17 0-23 0,11 5 0 16,0 5 179-16,1 5 31 0,-12 5 6 0,5 0 2 0,-5 6-78 0,-5 4-16 15,-1 0-4-15,0 5 0 0,-5-10-76 0,0 5-15 16,-1-4-3-16,1-1-1 0,0 0-8 0,0-5-1 15,5-5-1-15,6 5 0 0,-6-5-15 0,1 0-8 16,5-5 8-16,0-10-13 16,0 0-159-16,0 0-31 0,0 0-6 0</inkml:trace>
          <inkml:trace contextRef="#ctx0" brushRef="#br0" timeOffset="1835.301">7156-303 2055 0,'-28'-11'91'0,"16"6"19"0,1 0-88 0,-6 5-22 16,0 0 0-16,6 0 0 0,-1 5 67 0,7 0 9 16,-7 6 1-16,7-1 1 0,-1 0-61 0,6 5-17 15,6 0 0-15,-1 0-687 16,1 5-144-16</inkml:trace>
          <inkml:trace contextRef="#ctx0" brushRef="#br0" timeOffset="2262.9838">7863-2 979 0,'28'-30'43'0,"-11"25"9"0,0-5-41 0,6 5-11 0,-6-10 0 0,0 10 0 16,-6 0 116-16,-11 5 22 0,0 0 4 0,0 0 1 15,0 0-19-15,0 0-3 0,6 15-1 0,-12 5 0 0,-11 5-48 0,0 10-9 16,-6 6-3-16,-5 9 0 0,0-5 0 0,0 11 0 15,11-6 0-15,-6 5 0 0,0 0-19 0,6-4-4 16,6-6-1-16,0 0 0 0,-1 1-24 0,7-6-4 16,5-10-8-16,5 5 11 0,1-5-11 0,0-5 0 15,5-4 0-15,0-1 0 0,-5-15 16 0,5 0 0 16,1-5 1-16,10 0 0 0,7-10 1 0,-1 0 0 16,0 0 0-16,6-11 0 0,0 1 4 0,-6-5 1 15,6 0 0-15,0 0 0 0,-11-5-23 0,11 5 0 16,-6-11 0-16,-5 11 0 0,-6-5 8 0,5 0 3 15,1 0 1-15,-1 0 0 0,-5-6-3 0,-5 11 0 16,-1 0 0-16,-5 0 0 0,5-5-9 0,-5 5 10 16,-6-11-10-16,0 11 10 0,-6 0-10 0,-5 5 8 15,-12 10-8-15,0-5 8 0,1 0-8 0,-12 10 0 16,6-5 0-16,-6 10 0 0,0 5-11 0,5 5-4 16,1 5-1-16,0 0 0 15,5 0-144-15,1 0-28 0,-1 10-7 0,17-10-1 0</inkml:trace>
        </inkml:traceGroup>
        <inkml:traceGroup>
          <inkml:annotationXML>
            <emma:emma xmlns:emma="http://www.w3.org/2003/04/emma" version="1.0">
              <emma:interpretation id="{F294C5F0-4971-4A48-9B84-19C8ACA059C9}" emma:medium="tactile" emma:mode="ink">
                <msink:context xmlns:msink="http://schemas.microsoft.com/ink/2010/main" type="inkWord" rotatedBoundingBox="17455,946 21023,869 21061,2644 17493,27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78.5373">13852-112 1580 0,'11'-5'35'0,"-11"0"7"0,6-10 2 0,5 4 0 0,6 1-36 0,0-5-8 16,0 0 0-16,6 0 0 0,5 0 69 0,-5-5 12 16,11-5 3-16,0 0 0 0,-1-1-24 0,13-4-5 15,-1 0-1-15,6-5 0 0,0 0 2 0,11-5 0 16,0 4 0-16,6-4 0 0,-11 10-28 0,5 5-6 16,-6 0-1-16,1 10 0 0,-1-1-13 0,-5 6-8 15,-5 5 10-15,-12 0-10 0,0 5 0 0,-6 5 0 16,-6 0 0-16,-5 5 0 0,0 6 32 0,-5-1 0 15,-7 10 0-15,1 0 0 0,0 5-20 0,-12 5-3 16,0 6-1-16,-5-6 0 0,0 0 13 0,-12 0 3 16,6 0 0-16,-11 6 0 0,-6-6 12 0,0-5 2 0,-11 5 1 15,-6 0 0-15,11-4-21 0,-11 4-4 0,0 0-1 16,-5-5 0-16,-1-10-4 0,6 0-1 0,-5-5 0 16,-1 6 0-16,6-6 8 0,0 0 0 0,-5-10 1 0,5 5 0 15,11-5-17-15,1-5 0 0,5 0 0 0,11 0 0 16,1 5-48-1,10 5-12-15,1-10-4 0,11 0 0 0,6 10-51 0,5 5-10 16,0 0-3-16,6-5-921 0</inkml:trace>
          <inkml:trace contextRef="#ctx0" brushRef="#br0" timeOffset="4248.6135">14073-97 691 0,'0'0'30'0,"0"-5"7"0,0-5-29 0,0 0-8 16,5-5 0-16,-5 4 0 0,0 1 151 0,6 5 29 15,-6-5 5-15,0 0 2 0,0 10-94 0,11-10-18 16,-11 0-4-16,0 10-1 0,0 0-4 0,0 0-1 15,0-10 0-15,6 5 0 0,-6 5-4 0,0 0-1 16,0 0 0-16,0 0 0 0,0 0-15 0,0 0-3 16,0 0-1-16,0 0 0 0,0 0-11 0,-6 15-2 15,1-5-1-15,-1 10 0 0,6-20-3 0,-6 15-1 16,-5 6 0-16,5 4 0 0,1 5 9 0,-7-10 1 16,7 15 1-16,-7 0 0 0,7 6-14 0,-7 14-4 15,1 0 0-15,-6 11 0 0,0-1 20 0,6-10 3 16,-6 11 1-16,-6-1 0 0,12-5-13 0,0-9-3 15,-6-1 0-15,5 0 0 0,1-4 11 0,0 4 1 0,-6-10 1 16,0 5 0-16,5-9-21 0,-10 4-5 0,11 5-1 16,-6-15 0-16,0-5-10 0,5-5 8 0,7 1-8 15,-1-6 8-15,0-5-8 0,6-10 0 0,0 0 0 0,0 0 8 32,0 0-44-32,0 0-10 0,0 0-2 0,0 0 0 15,-17-5-154-15,12-5-31 0,-7-5-7 0</inkml:trace>
          <inkml:trace contextRef="#ctx0" brushRef="#br0" timeOffset="5536.9246">15532 23 172 0,'0'0'16'0,"0"0"-16"16,0-15 0-16,5 0 0 0,1 5 309 0,-6 0 59 15,0 10 12-15,0-10 3 0,6-5-191 0,-6 15-39 16,0 0-7-16,5-5-2 0,1-5-55 0,-6 10-11 15,0 0-2-15,0 0-1 0,0 0-21 0,11 0-4 16,-11 0-1-16,12 5 0 0,-7 15-20 0,7 0-4 16,-18 5-1-16,0 5 0 0,6 1-24 0,-5 9 0 15,-1 0 0-15,0 5 0 0,1 6 21 0,-1-1 9 16,-5-10 2-16,5 0 0 0,0 1-24 0,1-1-8 0,-1-5 0 0,-5-5 9 16,5-5-9-16,0 1 0 15,1-6-10-15,-1 0 10 0,0-5 0 0,1 0 20 16,5-15-4-16,-12 10 0 0,7 5-16 0,-7-5 0 15,12-10 8-15,-5 10-8 0,-6 0 0 0,11-10 8 16,0 0-8-16,-6 15 0 0,-5-5 8 0,-1 0-8 16,12-10 0-16,0 0 0 0,0 0 0 0,0 16 0 15,-5-6 0-15,5-10 0 0,0 0 0 0,0 0 0 0,0 0 0 0,11-5 0 16,0 0 0-16,1-5 0 0,-1-1 8 16,0-4-8-16,6 0 0 0,-6 0 8 0,1 5-8 15,-1-5 0-15,0 5 15 0,1 0-4 0,5 0-1 0,-6 5 0 16,-5-5 6-16,5 5 2 0,-5 0 0 0,5-5 0 15,0 5 2-15,-5-5 1 0,-1 0 0 0,7-1 0 16,5 6-21-16,-6-10 0 0,0 5 0 0,6-10 0 16,0 0 9-16,0 0-9 0,0 0 12 0,6-5-12 15,-6-5 12-15,5-6-4 0,1-4 0 0,0 5-8 16,-1-10 8-16,7 4-8 0,-7 6 0 0,1-5 0 0,5 5 0 16,-11 0 0-16,6 4 0 0,-1 6 0 0,7 0 0 15,-7 0-17-15,7 5 3 0,-1-5 1 16,6 10-131-16,0 0-25 0,0 4-6 0,-6-4-601 15,0 15-121-15</inkml:trace>
          <inkml:trace contextRef="#ctx0" brushRef="#br0" timeOffset="6139.4582">16963 169 1378 0,'-12'-25'61'0,"12"25"13"0,0-10-59 0,0 10-15 16,6-10 0-16,-12 0 0 0,1 0 118 0,-1 10 21 15,6 0 4-15,0 0 1 0,-11-15-61 0,-1 15-12 16,12 0-3-16,-5 0 0 0,-12 5-22 0,0 5-5 15,5 0-1-15,-5 0 0 0,12 10-12 0,-12 5-4 16,-6-5 0-16,-5 16 0 0,5-6 7 0,6 5 1 16,0 0 0-16,6 0 0 0,0 6-20 0,-1-6-3 15,7 5-1-15,-1-10 0 0,-5 5-8 0,5 1 0 16,12-1 0-16,5-5 0 0,-5 0 0 0,5-10 8 16,6 5-8-16,0-4 8 0,11-6-8 0,-5-5 0 15,-1 0 0-15,7-10 0 0,5 0 12 0,0-5 0 16,0 0 0-16,5-10 0 0,-5 0-12 0,0-11 8 15,-6 1-8-15,1 5 8 0,-12-15-8 0,0 0 8 16,11-6-8-16,-11 1 8 0,-12-10-8 0,1 5 10 0,11-1-10 0,-11 1 10 16,-1 10 14-16,1-5 2 15,-12 15 1-15,1-1 0 0,5 6-6 0,-6 0-1 0,-11 5 0 16,0 5 0-16,0 5-20 0,0 5 0 0,-5 5 0 0,-7 5 0 31,-10 5-63-31,5 10-17 0,0 1-3 0,0 4-693 0,-11 0-138 16</inkml:trace>
        </inkml:traceGroup>
        <inkml:traceGroup>
          <inkml:annotationXML>
            <emma:emma xmlns:emma="http://www.w3.org/2003/04/emma" version="1.0">
              <emma:interpretation id="{275637E4-E3A4-41F8-B97C-A3B9C0EEF20C}" emma:medium="tactile" emma:mode="ink">
                <msink:context xmlns:msink="http://schemas.microsoft.com/ink/2010/main" type="inkWord" rotatedBoundingBox="21688,775 28549,627 28592,2667 21731,281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18.7808">21176-12 1764 0,'0'0'39'0,"0"0"8"0,0 0 1 0,0 0 1 0,0 0-39 0,0 0-10 16,0 0 0-16,0 0 0 0,0 0 92 0,5 15 17 16,7-5 3-16,-1 5 1 0,-5 6-35 0,11-1-7 0,0 5-2 15,-6 5 0-15,0 5-4 0,1-5-1 16,-1 6 0-16,-5-1 0 0,-1 0-51 0,1 0-13 15,-12-5 0-15,6 6 0 0,-5-11 23 0,5 0 1 0,-6-5 1 16,-5 5 0-16,-1-5 11 0,1 0 3 0,0-5 0 0,-1-4 0 16,1 4-31-16,0-10-8 0,-1 0 0 0,12-5 0 15,0 0 0-15,0 0 0 0,0 0 0 0,0 0 0 16,0 0 0-16,0 0 0 0,6-10 0 0,0-5 0 16,5-6 0-16,6-4 0 0,-6 0 0 0,6-5 0 15,6-5 0-15,0 0 0 0,5-6 0 0,6-9 0 16,-6 5 0-16,6-1 0 0,0 1 0 0,5 5 0 15,-5 10 0-15,0 5 0 0,-5 0 0 0,-1 9 0 16,6 1 0-16,-12 10 0 0,1 5 0 0,0 5 0 0,-1 0 0 16,1 10 0-16,0 16 0 0,-6-1 0 0,5 10 0 15,-5 5 0-15,6 6 0 0,-6-1 0 0,-6-5 0 16,0 0 0-16,-5-4 0 0,0-1 0 0,-1 0 0 16,-5-5 0-16,0-10 0 0,0 1 0 0,-5-6 12 0,5-5 0 15,-12 0 1-15,1-5 0 0,5-10-13 0,6 0-18 16,-11 0 4-16,0 0 1 0,-1-5 61 0,1 0 13 15,11-10 3-15,-6 5 0 0,1-10-52 0,-1 5-12 16,12-6 0-16,-1-4 0 0,7-5 0 0,-1 5 0 16,6-10 0-16,6 0 0 0,-1 4-12 0,1-4-6 15,5 5-1-15,-5 0 0 0,5-5 31 0,-5 9 5 16,5 11 2-16,-5 0 0 0,5 10-35 0,-5 0-6 16,-1 0-2-16,-5 10 0 0,6 5 39 0,-6 0 7 15,0 0 2-15,5 6 0 0,-5 4-34 0,0 0-6 16,6 0-2-16,-6 5 0 0,0 0 18 0,5 0 0 15,-5 0 0-15,12 1 0 0,-1-6 0 0,0 0 0 0,-5 0 8 16,-6 0-8-16,5-10 0 0,-5 10 11 0,6-5-11 16,0-5 10-16,-12 5-103 15,0 6-21-15,-5-6-4 0,0 5-1 0,-12-5-109 0,0 0-23 16</inkml:trace>
          <inkml:trace contextRef="#ctx0" brushRef="#br0" timeOffset="7021.5261">18099-640 345 0,'0'0'31'0,"0"0"-31"0,0 0 0 0,0 0 0 16,12-10 108-16,-12-1 16 0,0 1 4 0,0 0 0 15,17-5 0-15,-12 5 0 0,1-5 0 0,-1 5 0 16,1-5-52-16,5 0-9 0,-5 5-3 0,0-5 0 16,-6 0 35-16,5 5 6 0,-5 10 2 0,6-5 0 15,0-5-18-15,-1-6-3 0,-5 16-1 0,6 0 0 0,-6 0-68 16,0 0-17-16,0 0 0 0,0 0 0 0,11 16 44 0,-5-6 6 15,-17 5 1-15,5 5 0 0,23 5-23 0,-17 10-4 16,-11 5 0-16,-1 6-1 0,-5 4 25 0,6 10 4 16,0 1 2-16,-1 4 0 0,-10 0-43 0,-1 11-11 15,6 4 0-15,0 6 0 0,-5-6 33 0,-1 6 5 16,0-6 1-16,6 1 0 0,6-6 4 0,0-10 1 16,0 1 0-16,-1-6 0 0,12-4-29 0,-5-6-6 15,-7 5-1-15,7-20 0 0,5 1-8 0,-6-1 8 16,6-15-8-16,-6 0 8 0,1-5 3 0,5-5 0 15,0-10 0-15,0 0 0 0,0 0-11 0,0 0 12 16,5-20-12-16,1-5 12 0,5-5-12 0,1-1-9 16,-7-4 9-16,18 5-13 0,5-10-3 0,-5 0-1 15,-6-6 0-15,17 6 0 0,5 0 17 0,1-5-12 16,-18-1 12-16,12 6-10 0,-5 5-11 0,16-5-3 0,0 5 0 16,-5 4 0-16,-1 16 24 0,-5 0 0 0,6 0 8 15,-12 10-8-15,0 0 0 0,1 10 0 0,-7 0 0 16,-5 10 0-16,0-5-10 0,-5 5-7 0,-12 5-2 0,5 6 0 15,-5 4 19-15,0 5 0 0,-5-10 0 0,-7 5 0 16,-5 0 0-16,0 6 0 0,0-1 11 0,-11 0-11 16,-6 0 32-16,0-5 0 0,6 1 0 0,-6-1 0 15,-6 0-20-15,1 0-12 0,5 0 12 0,11-10-12 16,6 1 12-16,-5-6-12 0,-7 0 12 0,12-5-12 16,6-5 0-16,0 0 0 0,-6-5 0 0,0-5-9 15,0 0-86-15,11-5-17 0,-5-10-3 16,0-6-696-16,-1-9-139 0</inkml:trace>
          <inkml:trace contextRef="#ctx0" brushRef="#br0" timeOffset="7480.8688">19202-520 756 0,'17'-15'16'0,"-11"0"4"0,16-5 1 0,-5 0 0 0,12 0-21 0,-7 0 0 0,-5 0 0 0,6-1 0 15,-6 6 63-15,0 0 8 0,0 0 1 0,0 0 1 16,0 10 36-16,-6-5 7 0,-11 10 2 0,0 0 0 16,6-10 20-16,-6 10 4 0,0 0 1 0,0 0 0 15,0 0-51-15,0 0-11 0,0 0-1 0,0 0-1 16,0 20-18-16,0 0-3 0,0 5-1 0,0 5 0 16,0 6-9-16,0 4-1 0,0 0-1 0,0 5 0 15,0 1-29-15,5-1-5 0,-5 5-2 0,0 11 0 0,6-1 39 16,-6 5 8-16,0 6 2 0,0 4 0 15,0 6-22-15,-6-1-4 0,-5-4-1 0,0 4 0 0,-1-20-16 16,-5 6-3-16,-5-6-1 0,-1 0 0 0,6-4-12 16,-6-1 0-16,1-10 8 0,-1 6-8 0,6-16-9 15,6-5-5-15,0 0-1 0,5-10 0 16,6-20-214-16,0 0-43 0,28-15-9 0,1-20-2 0</inkml:trace>
          <inkml:trace contextRef="#ctx0" brushRef="#br0" timeOffset="8623.5982">19983 370 806 0,'0'0'36'0,"0"0"7"0,0 0-35 0,0 0-8 15,0 0 0-15,0 0 0 0,0 0 132 0,0 0 25 16,11 5 5-16,0 0 1 0,6 1-63 0,0-1-13 16,0-5-3-16,6 0 0 0,-1-5-10 0,7 5-2 0,10-11-1 15,1 1 0-15,-1-5-18 0,1 5-3 16,0-5-1-16,-12 0 0 0,6 0-31 0,-6-5-6 15,-5 0-2-15,5 0 0 0,-5-5-10 0,-1 4-9 0,-5 6 9 0,6-15-13 16,-6 5 36-16,-6 0 7 0,0 5 2 0,-5 0 0 16,0 5-16-16,-6-6-2 0,0 1-1 0,0 5 0 15,-6-5-1-15,0 10 0 0,6 10 0 0,-5-10 0 16,-7 5-3-16,1 0-1 0,0 0 0 0,-6 5 0 16,5 0 4-16,-5 10 1 0,-5-10 0 0,-1 10 0 15,1 0 4-15,-7 5 1 0,1 0 0 0,0 5 0 16,-6-10-3-16,6 11-1 0,-6-1 0 0,0 5 0 15,5 5-2-15,-5 0-1 0,6 0 0 0,6 6 0 16,-1-6 8-16,6 5 1 0,0-5 1 0,11 0 0 0,-5 0-29 16,11-4-7-16,6 4-1 0,-1-5 0 15,12 10 16-15,0-10 0 0,6 5 0 0,5-4 0 0,0-1 0 16,6-5 0-16,0-5 0 0,6 5 0 16,-6 0-98-16,5-15-14 0,7-5-2 0,-1 0-584 15,0 0-117-15</inkml:trace>
          <inkml:trace contextRef="#ctx0" brushRef="#br0" timeOffset="9721.8448">23941 33 1958 0,'17'-10'43'0,"0"-5"9"0,-5-5 1 0,-1 5 3 0,-5-10-45 0,-1 10-11 16,1 5 0-16,-6 10 0 0,-6-5 0 0,6 5 0 0,-11 0 0 0,-6-10 0 15,-6 5 40-15,6 5 5 0,-5 5 2 0,-7 5 0 16,1 5-24-16,-6 0-5 0,6 5-1 0,0 5 0 16,5 5 29-16,6 1 6 0,-6 9 0 0,7 5 1 15,4-5-34-15,1 1-7 0,0-1-2 0,5 5 0 16,6-5-10-16,6-5 0 0,5 1 0 0,0-6 0 16,1 0 49-16,10-10 5 0,-5 0 1 0,6 0 0 15,-12 1-37-15,0-6-7 0,1-5-2 0,-1 5 0 16,-11 5 44-16,0-5 9 0,-6 15 2 0,-5-15 0 15,0 10-46-15,-6 0-9 0,-12 6-1 0,1 4-8 16,0 5 0-16,-6-5 0 0,6-10-10 0,-12 6 10 16,6-1 0-16,-5 0 0 0,-1-5 0 0,0 0 0 15,-5-5-76-15,0-5-7 0,5-4-1 0,6-1-1 0</inkml:trace>
          <inkml:trace contextRef="#ctx0" brushRef="#br0" timeOffset="37951.4421">24597 436 939 0,'0'0'41'0,"12"-5"10"0,5-5-41 0,-6 10-10 15,0-10 0-15,6 5 0 0,-11 0 71 0,-6 5 12 16,11-5 2-16,1 0 1 0,-7-6 3 0,-5 11 1 16,11-10 0-16,-11 10 0 0,12-5-31 0,-12 5-7 15,0 0 0-15,0 0-1 0,5-10-21 0,-5 10-4 16,0 0-1-16,0 0 0 0,0 0-9 0,0 0-1 16,0 0-1-16,0 0 0 0,0 0-2 0,0 0-1 15,0 0 0-15,0 0 0 0,0 0 11 0,0 0 2 16,0 0 1-16,0 0 0 0,12-5-5 0,-12 5-2 15,0 0 0-15,0 0 0 0,0 0-18 0,0 0 8 16,0 0-8-16,0 0 0 16,0 0-25-16,0 0-12 0,0 0-3 0,0 0-559 15,11 10-112-15</inkml:trace>
          <inkml:trace contextRef="#ctx0" brushRef="#br0" timeOffset="38417.5375">24626 883 806 0,'0'0'36'0,"0"0"7"0,0 0-35 0,0 0-8 16,0 0 0-16,0 0 0 0,0 0 53 0,0 0 9 16,0 0 2-16,0 0 0 0,11 5 25 0,-11-5 6 15,0 0 1-15,0 0 0 0,0 0-14 0,0 0-2 16,11-10-1-16,-11 10 0 0,0 0-26 0,0 0-5 16,0 0 0-16,0 0-1 0,0 0-10 0,0 0-1 15,0 0-1-15,0 0 0 0,12-10-8 0,-12 10-2 16,0 0 0-16,0 0 0 0,0 0-9 0,0 0-1 15,11-5-1-15,-11 5 0 0,11-15 0 0,-11 15 0 16,0 0 0-16,0 0 0 0,0 0 3 0,12-10 1 0,-12 10 0 16,0 0 0-16,0 0-18 0,0 0-9 0,0 0 1 0,11 0 0 15,-11 0 31-15,0 0 6 0,11-5 2 0,0 10 0 16,1 5-23-16,-7-5-8 0,-5-5 0 0,0 0 9 16,6 10-9-16,-6-10 0 0,0 5 0 0,6 5 8 15,-6-10 16-15,-6 10 4 0,0-5 0 0,-5 6 0 16,0-11-45-16,-1 5-9 15,7 5-2-15,-6-5 0 0,-1-5-16 16,12 0-3-16,0 0-1 0</inkml:trace>
        </inkml:traceGroup>
      </inkml:traceGroup>
    </inkml:traceGroup>
    <inkml:traceGroup>
      <inkml:annotationXML>
        <emma:emma xmlns:emma="http://www.w3.org/2003/04/emma" version="1.0">
          <emma:interpretation id="{2FE86B5B-2459-4477-8DB9-93F291C8D26E}" emma:medium="tactile" emma:mode="ink">
            <msink:context xmlns:msink="http://schemas.microsoft.com/ink/2010/main" type="paragraph" rotatedBoundingBox="1696,4296 30368,2561 30510,4922 1839,6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F72FF2-EC1B-43D9-A13B-612BF9FE1827}" emma:medium="tactile" emma:mode="ink">
              <msink:context xmlns:msink="http://schemas.microsoft.com/ink/2010/main" type="line" rotatedBoundingBox="1696,4296 30368,2561 30510,4922 1838,6657"/>
            </emma:interpretation>
          </emma:emma>
        </inkml:annotationXML>
        <inkml:traceGroup>
          <inkml:annotationXML>
            <emma:emma xmlns:emma="http://www.w3.org/2003/04/emma" version="1.0">
              <emma:interpretation id="{E761F9CA-0BB8-4D30-9A99-EB59D3DAE27D}" emma:medium="tactile" emma:mode="ink">
                <msink:context xmlns:msink="http://schemas.microsoft.com/ink/2010/main" type="inkWord" rotatedBoundingBox="1737,4980 2658,4924 2759,6601 1839,66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0201.0698">-1650 4006 633 0,'-5'0'56'0,"-1"-10"-44"0,12 0-12 0,-1 0 0 15,-5 0 155-15,0 0 29 0,6 0 5 0,0 0 2 0,-6 0-64 0,0 0-13 16,-6-5-2-16,6 5-1 16,6 5-44-16,-6-5-9 0,0 0-2 0,-6 0 0 0,6 10-16 15,0 0-4-15,0 0-1 0,0 0 0 0,0-6-16 0,0 6-3 16,0-5-1-16,0 5 0 0,0 0 20 0,0 0 4 15,0 0 1-15,0 0 0 0,-6-5-27 0,6 5-5 16,0 0 0-16,0 0-8 0,0 0 17 0,-5 10-3 16,-7 1-1-16,7-1 0 0,-1 10-2 0,-5 0-1 15,-1 5 0-15,7 5 0 0,-1 10-1 0,0 1 0 16,-5 4 0-16,-6 5 0 0,6 10-9 0,0 6 0 16,-6-6-12-16,0 1 12 0,0-1-8 0,5-5 8 15,1 1 0-15,0-6 0 0,-1 0 0 0,1-5 0 16,0 1 0-16,0-6 0 0,5 0 28 0,0 0 1 15,-5-9 0-15,0 4 0 0,-1-10-29 0,1 0-12 16,5-5 1-16,-5-5 0 0,5 0 19 0,-5-5 4 16,11-10 1-16,0 0 0 0,0 0-13 0,0 0 0 15,0 0 0-15,0 0 0 0,0 0 0 0,0 0 12 0,0-15-1 16,6 5-1-16,-1-5-2 0,1 0 0 0,0-5 0 16,-1-5 0-16,7 0-8 0,-1-6 0 0,-5 1 9 0,5-10-9 15,6 5 0-15,0-10 0 0,0-11 0 0,5 1 8 16,1-10-8-16,0-1 0 0,-1 6 0 0,1-6 0 15,-6-4 0-15,5 5 0 0,7-1 0 0,-7 1 0 16,1 5 0-16,5 4 0 0,1 1 0 0,-1 0 0 16,-6 4 0-16,1 1 0 0,0 0 0 0,-1 5 0 15,1 4 0-15,0 6 0 0,-6 5 0 0,0 0 0 16,5 5 0-16,-5-1 0 0,0 1 0 0,-6 5 0 16,1 0 0-16,-1 5 0 0,6-5 0 0,-6 5 0 0,1 5 0 15,-1 0 0-15,0 0 0 0,1 0 0 0,-7 5 0 16,6-6 0-16,-5 1 0 0,-6 10 0 0,0 0 0 0,0 0 0 15,0 0 0-15,0 0 0 0,0 0 0 0,0 0 0 16,0 0 0-16,0 0 0 0,0 0 0 0,6 10 0 16,-6 6 0-16,5-1 8 0,1 0-8 0,-6 10 0 15,6 0 0-15,5 10 0 0,-5 0 0 0,-1 11 0 16,-5 4 0-16,6 5 0 0,0 6 8 0,-6-1-8 16,0 0 8-16,0 11-8 0,0-1 8 0,0 6-8 15,0-1 8-15,-6 0-8 0,6 6 12 0,0-11-3 16,0-9 0-16,0 4 0 0,0-10-9 0,0 1 0 15,0-16 9-15,0 0-9 0,0-10 0 0,6 0 8 16,-6-4-8-16,5-6 0 0,-10-5-12 0,5-15-6 16,0 0-2-16,0 0-752 15,5 10-150-15</inkml:trace>
          <inkml:trace contextRef="#ctx0" brushRef="#br0" timeOffset="40565.3174">-1729 4389 806 0,'-17'0'36'0,"12"0"7"0,-1 0-35 0,6 0-8 16,0 0 0-16,0 0 0 0,-6-5 123 0,6 5 22 16,0 0 5-16,0 0 1 0,0 0-75 0,6-11-14 15,5 1-3-15,6-5-1 0,-6 10-19 0,6 0-4 16,-5-5-1-16,5 5 0 0,5 0 33 0,7 0 6 15,-7-5 2-15,1 10 0 0,-1 0-34 0,7 0-6 16,-1 0-2-16,0 5-631 16,1 0-126-16</inkml:trace>
          <inkml:trace contextRef="#ctx0" brushRef="#br0" timeOffset="41855.5686">-1604 4323 403 0,'0'0'36'0,"0"0"-36"16,0 0 0-16,0 0 0 0,0 0 68 0,0 0 8 16,0 0 0-16,0 0 1 0,0 0-21 0,0 0-4 0,0 0 0 15,0 0-1-15,0 0-1 0,0 0 0 16,0 0 0-16,0 0 0 0,0 0-2 0,0 0 0 0,0 0 0 15,17 0 0-15,-17 0 4 0,17-5 1 0,-1 5 0 0,7-5 0 16,-6 5-4-16,0-5-1 0,0 0 0 0,6 0 0 16,-1 0-22-16,1 0-5 0,0-5-1 0,-7 0 0 15,13 10-20-15,-7-5 0 0,7-5 0 0,-1 5-488 16,-5 5-98-16</inkml:trace>
        </inkml:traceGroup>
        <inkml:traceGroup>
          <inkml:annotationXML>
            <emma:emma xmlns:emma="http://www.w3.org/2003/04/emma" version="1.0">
              <emma:interpretation id="{C9B787BC-8FFC-4F0D-B1EA-B68F96C5B2C5}" emma:medium="tactile" emma:mode="ink">
                <msink:context xmlns:msink="http://schemas.microsoft.com/ink/2010/main" type="inkWord" rotatedBoundingBox="4245,4485 10228,4123 10333,5864 4350,62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086.3516">2349 3856 921 0,'0'0'82'0,"-6"-6"-66"0,6 6-16 0,-11-5 0 15,-1 5 140-15,7 0 25 0,-1-5 5 0,6 5 1 0,-11 0-67 0,5 0-14 16,-5 0-2-16,-6 5-1 0,11 6-51 16,-5-1-9-16,0 0-3 0,-6 10 0 0,0 0-10 0,0 5-2 15,0 0-1-15,0 0 0 0,0 5 1 0,6 6 0 16,-1-1 0-16,1 0 0 0,5-10-3 0,1 5 0 15,-1-4 0-15,6-1 0 0,6-5-9 0,-1-5 8 16,1 0-8-16,-6-15 8 0,17 5-8 0,0 0 0 16,0 0 0-16,0-10 0 0,5 0 0 0,1-10 8 15,0 0-8-15,-1-5 0 0,1 5 0 0,0-6 8 16,-7-4-8-16,1 5 0 0,0 0 8 0,-5-10-8 16,-7 5 0-16,1-5 8 0,-6 10 0 0,6-6-8 15,-12-4 12-15,6 0-4 0,0 5 11 0,-6 0 1 16,1 5 1-16,-1 0 0 0,0 9 3 0,1-4 0 15,-1 5 0-15,-5 5 0 0,-1 0-24 0,1 10-8 16,-6 5 0-16,6 0 0 16,-12 0-114-16,6 1-22 0,0 4-5 0</inkml:trace>
          <inkml:trace contextRef="#ctx0" brushRef="#br0" timeOffset="44631.2515">3073 2749 1882 0,'0'0'84'0,"0"0"16"0,5-10-80 16,-5 10-20-16,0 0 0 0,0 0 0 0,0 0 83 0,0 0 12 15,-5 15 2-15,5 10 1 0,0 0-55 0,0 6-11 16,0-1-3-16,0 5 0 0,0 5-17 0,0 0-3 16,0 1-1-16,0 4 0 0,0 5 0 0,-6 1-8 15,6 4 12-15,0 0-4 0,0 6 8 0,0-1 2 16,-6 0 0-16,1 6 0 0,5-1 7 0,-6-5 2 16,6 1 0-16,-6-1 0 0,1-5-7 0,-1 1-2 15,6-6 0-15,-6 0 0 0,6-5-7 0,-5-4-2 16,-1-1 0-16,0-5 0 0,1-10-9 0,5 0 12 15,-6 1-12-15,0-11 12 0,6-15-4 0,0 0 0 16,0 0 0-16,0 0 0 0,0-15 0 0,6-6-8 16,0-9 12-16,-1 0-4 0,1 0-8 0,11-5 0 0,-6-5 0 15,12-1 0-15,0-9 0 0,5 5 0 0,6-6 0 0,0 1-11 16,0 5 11-16,5 5-13 0,7 9 5 0,-13 1 8 16,1 5 0-16,0 10 0 0,6 5 0 0,-6 5 12 31,5 5-34-31,-10 5-6 0,-1 5-2 0,-5 10 0 0,-1 5 30 0,-10 0 0 0,-1-4 0 0,-5 9 0 15,-6-5 0-15,-6 5-9 0,0 0 9 0,-5-5 0 16,-6 6 0-16,-6 4 0 0,1-5 0 0,-7-5 0 16,1 0 0-16,6 0 0 0,-7-4 0 0,-5 4-8 15,6-5 8-15,-12 0 0 0,7 5 0 0,-7-5 0 16,12 0-12-16,-1-5-8 0,-5 5 0 0,1 6-1 16,4-6-92-16,7-5-19 0,-7 0-3 0,7 0-531 15,5 10-106-15</inkml:trace>
          <inkml:trace contextRef="#ctx0" brushRef="#br0" timeOffset="44924.0289">3881 2825 1382 0,'0'-21'123'0,"0"11"-99"15,6-5-24-15,0 0 0 0,5-5 87 0,0 5 12 16,6-10 2-16,0 10 1 0,-5 0 4 0,5 5 1 0,0 5 0 0,-1 5 0 16,-4 0-30-16,-1 10-5 0,6 0-2 15,-11 10 0-15,-1 5-19 0,1 5-4 0,-6 5-1 0,0 11 0 16,-6-1-4-16,1 10-1 0,-7 6 0 0,1-1 0 16,0-5-10-16,-1 11-3 0,7-6 0 0,-6 5 0 15,5 6-18-15,0-11-10 0,1 0 10 0,5 6-10 16,-6-1 0-16,6-4 0 0,-6-6 0 0,1-5 0 15,-1 0-97 1,0-4-23-16,-5-1-4 0,5-10-1002 0</inkml:trace>
          <inkml:trace contextRef="#ctx0" brushRef="#br0" timeOffset="43068.9693">471 3710 756 0,'17'-15'33'0,"-11"10"7"0,-6-6-32 0,11-4-8 16,-5-5 0-16,-1 5 0 0,7 0 96 0,-7 0 16 15,1-5 4-15,0 5 1 0,-1 0-23 0,1-5-5 0,0 0-1 0,-6 4 0 16,0 6-13-16,0 10-3 0,0-10-1 0,0 10 0 16,0 0-19-16,0 0-3 0,0 0-1 0,0 0 0 15,0 0-18-15,-6 10-4 0,6 5-1 0,-6 6 0 16,1-1-13-16,5 10-2 0,5-5-1 0,-5 10 0 16,0-5-1-16,0 6-8 0,6 4 12 0,0 0-4 15,-1 0 3-15,1 1 0 0,0 4 0 0,-1-5 0 16,1 10 10-16,0 1 3 0,-6-6 0 0,0 5 0 15,0-5 0-15,-6 6 0 0,6-6 0 0,-6 0 0 16,1 5-9-16,-1-9-2 0,0-1 0 0,1-5 0 16,-1 0-13-16,0-10 11 0,6 1-11 0,-5-6 10 0,5-10-10 15,0-10 0-15,-6 10 0 0,6-10 8 0,0 0-8 16,0 0 0-16,0 0 0 0,0 0 0 0,0 0 0 16,0 0 8-16,0 0-8 0,0 0 0 0,-11 0 0 0,11 0 0 15,0 0 8-15,0-5-8 0,-6-5 0 0,6 0 0 16,0-5 0-16,0 5 8 0,0-6-8 0,6-4 0 15,-12 0 0-15,12 0 8 0,-6 0-8 0,5-5 0 16,-5-5 0-16,0 0 0 0,0 4 0 0,6-4 8 16,0-10-8-16,-1 5 0 0,-5-5 0 0,0-6 0 15,6 6 0-15,-6 0 0 0,0-5 0 0,6 4 0 16,-1 1 0-16,7-5 0 0,-1-5 0 0,0-1 0 16,6 1 0-16,0 5 0 0,0-6 0 0,0 11-11 15,0-5 11-15,11 10-8 0,-5-5 8 0,5-1-8 16,-5 6 8-16,-1 0-8 0,1 5 8 0,5 0 0 15,1 4-9-15,5 1 9 0,0 0 0 0,-1 0-11 0,-4 5 11 16,5 5-8-16,-6 0 8 0,0 5 0 0,-5-5-9 0,-1 4 9 16,1 6 0-16,-6 5-9 0,-6 0 9 0,-11 0 0 15,12 16-11-15,-7-1 11 0,-5-5-10 0,-5 15 10 16,-7 5-12-16,1 0 12 0,-6 5-13 0,-6 1 5 16,1-6 8-16,-6 5 0 0,-1 5 0 0,-5-5 0 15,-5 1 0-15,5-1 0 0,0 5 0 0,6-5 0 16,-6 0 0-16,0-4 0 0,5-1 8 0,1-10-8 15,6 0 0-15,-1-5 0 0,6 0 0 0,6-5-8 16,-1-5-3-16,12-5 0 0,-11 5 0 0,11-5 0 16,0 0-137-16,0 0-28 0</inkml:trace>
          <inkml:trace contextRef="#ctx0" brushRef="#br0" timeOffset="43642.3556">1257 3825 345 0,'0'0'15'0,"0"0"4"0,0 0-19 0,0-10 0 15,6 0 0-15,-6 0 0 0,6-5 238 0,-6 15 44 0,5-10 9 0,-5 10 1 16,12-10-171-16,-1 0-34 0,-11 10-7 0,0 0-2 15,0 0-18-15,0 0-3 0,0 0-1 0,0 0 0 16,0 0-7-16,0 0-1 0,6 15-1 0,5 0 0 16,-6 10-15-16,1 5-4 0,5 1 0 0,-5-1 0 15,5 0-12-15,1 5-4 0,-7-5 0 0,1 11 0 16,0-6 0-16,-1 0-1 0,1 5 0 0,-6-5 0 16,0 6 1-16,-6-11 0 0,6-5 0 0,-5-5 0 0,-1 0 1 15,0-5 1-15,6-15 0 0,0 15 0 0,-5-5 2 0,5-10 0 16,0 0 0-16,0 0 0 0,0 0 5 0,0 0 2 15,-6-10 0-15,6 0 0 0,0 10 3 0,0-20 1 16,0-5 0-16,0 5 0 0,0-5-10 0,11 0-1 16,-11-6-1-16,6 1 0 0,0-5-7 0,5 0 0 15,6-5-8-15,0-1 12 0,6-4-12 0,5-5 0 16,0 0 0-16,12-6 0 0,-1 1 0 0,-5 0 0 16,0-1 0-16,0 6 0 0,6 10-12 0,-6 0-9 15,-6 9-2-15,0 6 0 16,-5 5-125-16,-6 10-24 0,0 0-6 0</inkml:trace>
          <inkml:trace contextRef="#ctx0" brushRef="#br0" timeOffset="45794.1003">4588 3609 954 0,'0'0'42'0,"0"0"9"0,0 0-41 0,0 0-10 16,0 0 0-16,17 10 0 0,-17-10 99 0,12 0 17 16,5 0 4-16,0 0 1 0,5-10-45 0,1 5-8 15,-1-5-3-15,7 5 0 0,-1-15-9 0,0 5-1 16,1-10-1-16,-1 5 0 0,0-1-20 0,0 1-4 0,-11 0-1 16,6-5 0-16,-12 0-1 0,1 0-1 15,-1 0 0-15,-5-1 0 0,-6 1-9 0,0 0-2 0,0 5 0 0,0 0 0 16,-6 0 11-16,0 5 1 0,1-5 1 0,5 5 0 15,-6 4-9-15,0 1-1 0,1 0-1 0,-1 5 0 16,6 5-18-16,0 0 8 0,-17-5-8 0,0 10 0 16,6-5 11-16,-6 10-11 0,0 5 10 0,0-4-10 15,-6 9 11-15,1-5-11 0,-7 10 12 0,1 0-12 16,0 10 8-16,-1 5-8 0,1 1 0 0,6-1 0 16,-1 5 0-16,12 0 8 0,-1 6-8 0,7-6 0 15,5 0 8-15,5 0-8 0,1-4 0 0,11-6 0 16,0 5 0-16,6-5 0 0,-1 1 0 0,1-11-9 15,-1 0-111-15,7-5-21 0</inkml:trace>
          <inkml:trace contextRef="#ctx0" brushRef="#br0" timeOffset="46389.5273">5261 3267 1792 0,'0'0'80'0,"0"0"16"0,0 10-77 0,0 0-19 15,0 5 0-15,0 0 0 0,0 11 62 0,6-6 9 16,0 5 1-16,-1 0 1 0,-5 5-15 0,6 0-3 16,0-5-1-16,-6 11 0 0,11-1-28 0,-11 5-6 15,6-10 0-15,-1 5-1 0,1 1-7 0,0-11 0 16,-1 5-1-16,1-5 0 0,-6-10-11 0,0 5 10 16,0-10-10-16,6 5 10 0,-6-15-10 0,0 0 12 0,0 0-12 15,0 0 12-15,0 0 4 0,0 0 0 0,0 0 1 0,0-15 0 16,0 0-1-16,5 0 0 0,1-5 0 0,5 0 0 15,0 0-16-15,6-5 0 0,-5-5 0 0,10-1 0 16,-5 1 0-16,0 0 0 0,0 10 0 0,6-5 0 16,-1 0 0-16,1-1 0 0,0 6 0 0,-1-5 0 15,1 15 0-15,0-5 0 0,-6 5 0 0,5 0 0 16,6 5 0-16,-5 5 0 0,-6 0 0 0,0 10 0 16,-6 5 0-16,6 0 0 0,-5 5 0 0,5 10 0 15,-12 6 0-15,7-1 0 0,-7 5 0 0,1 0 0 16,5 1 0-16,-11-6 0 0,6-5 0 0,-6 5 0 15,0-5 12-15,0 0-4 0,-6-4 0 0,1-1-8 0,5-10 22 16,-6 5-2-16,-5-5-1 0,-1 0 0 0,7-5 5 0,5-10 2 16,0 0 0-16,-12 5 0 0,-5-5-26 0,17 0 0 15,0 0-14-15,-5-10 5 0,-7-5 9 0,12-5 0 16,0 0 10-16,6-5-10 0,0-5 0 0,5-1 0 16,0 1 0-16,1-5 0 0,10-5 0 0,1 0 0 15,-1-1-10-15,7 6 10 0,-1 0 0 0,0 0 12 16,-5 5 0-16,0 4-1 0,5 1-11 0,0 5-17 15,-5 10 4-15,-1 0 1 0,7 5 12 0,-7 0 16 16,-5 5-3-16,0 10-1 0,0 5 0 0,6 10-1 16,-6-5 0-16,0 5 0 0,0 6 5 0,0-1 0 15,5 0 1-15,-5 0 0 0,0 5-3 0,0-4-1 16,-6-1 0-16,6-5 0 0,0 0-13 0,-5 0 9 16,-1-10-9-16,0 0 8 0,-5 5-22 0,5-9-5 0,-11 4-1 0,0-15 0 31,6 10-211-31,-6-10-42 0</inkml:trace>
        </inkml:traceGroup>
        <inkml:traceGroup>
          <inkml:annotationXML>
            <emma:emma xmlns:emma="http://www.w3.org/2003/04/emma" version="1.0">
              <emma:interpretation id="{EAF39AFD-0913-4B07-AC22-F6A3CCD7933C}" emma:medium="tactile" emma:mode="ink">
                <msink:context xmlns:msink="http://schemas.microsoft.com/ink/2010/main" type="inkWord" rotatedBoundingBox="12927,3616 17635,3332 17741,5079 13033,53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311.0038">10583 2085 1566 0,'-6'-35'34'0,"6"20"7"0,6-5 2 0,-6 0 1 0,6 5-35 0,-1-5-9 0,7 4 0 0,-7 6 0 15,7 0 85-15,-1 0 15 0,-11 10 4 0,0 0 0 16,11 5-39-16,1 5-7 0,-1 5-2 0,-5 11 0 0,-1 4-12 15,1 5-4-15,-6 5 0 0,0 11 0 16,-6-1-28-16,1 10-12 0,-1 6 8 0,-11 14-8 16,0-5 15-16,0 1-3 0,0 4 0 0,-6 1 0 15,-5-1 23-15,0-9 4 0,5-1 1 0,1-5 0 0,-7-4-32 16,12-6-8-16,-5-5 0 0,5 1 0 0,6-11 8 16,5 0 0-16,0-10 0 0,6-5 0 0,-5 1-8 0,5-11-12 15,0-15 4-15,0 0 0 0,0 0 8 0,0 0 0 16,0 0-9-16,0 0 9 0,0-20 0 0,11-1 0 15,6-14 0-15,5 0 0 16,1 10-20-16,5-10-10 0,1 0-2 0,-1-6 0 0,6 6 32 0,-6 0 10 16,6-5 0-16,0 4 0 0,-11 6-10 0,5 0 0 15,-11 0 0-15,5 15 0 0,1 0 0 0,-12 5 0 16,6 10 0-16,-5 5 0 0,-1 5 0 0,0 0 0 16,1 5 0-16,-1 5 0 0,-5 5 0 0,-1 0 0 15,7 6 0-15,-1-1 0 0,-5-5 0 0,-1 0 0 16,1 0 0-16,-1 0 0 0,1 0 0 0,-6-4 0 15,6-1 0-15,-6 5 8 0,0 0-8 0,0-5-16 16,-6-5 4-16,6 5-697 0,-6-5-140 16</inkml:trace>
          <inkml:trace contextRef="#ctx0" brushRef="#br0" timeOffset="47769.9782">9271 3016 748 0,'-6'-25'33'0,"6"14"7"0,-5-4-32 0,5 5-8 16,-6 0 0-16,6-5 0 0,0 0 196 0,-6 5 38 15,1 5 7-15,-1-5 2 0,0 0-151 0,6 10-31 16,0 0-5-16,0 0-2 0,-5-5-24 0,5 5-5 16,0 0-1-16,0 0 0 0,0 0 8 0,-17 10 0 15,6 5 1-15,5 5 0 0,0 0-13 0,-5 5-2 16,11 6-1-16,-6 4 0 0,6 0-4 0,0 10-1 15,6-5 0-15,-6 11 0 0,6-6-1 0,-6 5-1 16,0-4 0-16,5 4 0 0,-5-10-1 0,6 5 0 16,-6-9 0-16,6-1 0 0,-1-5-9 0,1-5 10 15,0-5-10-15,5 0 10 0,-6-10-1 0,7-5 0 16,5-5 0-16,0-5 0 0,0-5 3 0,5 0 0 16,7-10 0-16,-1 0 0 0,0-5-12 0,6-10 12 15,-6-1-12-15,1-4 12 0,-7-5-12 0,1 5 8 16,5-1-8-16,0 6 8 0,-5 0-8 0,0-5 0 15,-6 5 0-15,-6-1 0 0,0 11 0 0,6 5 0 0,-5 0 0 16,-7 0 0-16,1 5 0 0,0 5 8 0,-6 10-8 16,0 0 0-16,0 0 8 0,0 0-8 0,0 0 0 0,0 15 8 15,-6 5-8-15,6 5 0 0,0 0 0 16,-6 5 0-16,6-4 0 0,-5 4 0 0,5 0 0 0,0 0 0 16,0-5 0-16,0 0 0 0,0 1 0 0,5-6 0 15,-5-5 0-15,6-5 0 0,-6-10 0 0,0 0 0 16,0 0 0-16,0 0 10 0,11 5-10 0,6 0 10 15,-11-5 1-15,11-5 0 0,-6-5 0 0,6-5 0 16,0 5 8-16,0-5 1 0,0-6 1 0,6 6 0 16,-6-10-5-16,-1 5 0 0,1 0-1 0,-5 0 0 15,5-5-5-15,-6 5-1 0,6 0 0 0,-6-1 0 0,1-4-9 16,-1 0 8-16,0 0-8 0,1-5 8 0,-1 5-8 0,0-1 0 16,0-4 0-16,6 0-11 15,-5 0-29-15,5 0-7 0,0 0-1 0,0-1-684 16,-6 6-136-16</inkml:trace>
          <inkml:trace contextRef="#ctx0" brushRef="#br0" timeOffset="48693.6482">11573 2820 2070 0,'0'0'45'0,"0"0"10"0,0 0 1 0,0 0 3 0,-6 10-47 0,-5 10-12 15,0 0 0-15,-6 5 0 0,5 5 26 0,1 0 3 16,-6 6 1-16,6-1 0 0,-6 0-7 0,5 0-2 16,-5-5 0-16,6 6 0 0,0-1 0 0,5 0 0 15,1-5 0-15,-1-5 0 0,6 0-7 0,6 1-2 16,5-6 0-16,0 0 0 0,6-5 16 0,-6-5 4 15,12 0 0-15,0 0 0 0,5-10-20 0,6-5-3 16,-6 0-1-16,0-5 0 0,6-5-8 0,0 0 0 16,0-10 0-16,0 4 0 0,-11-4 0 0,11 0 0 15,-6 0 0-15,-5-5 0 0,-6-5 8 0,0-1-8 16,0 6 0-16,-6-5 8 0,-6 0-8 0,1 5 8 16,0 0-8-16,-1 4 8 0,-5 1-8 0,-5 5 0 15,-1 5 9-15,-5 5-9 0,0 0 0 0,-6 5 0 16,0 5 0-16,-6 5 0 15,-11 0-116-15,6 5-28 0,-1 5-6 0</inkml:trace>
          <inkml:trace contextRef="#ctx0" brushRef="#br0" timeOffset="49225.1713">12721 2729 1267 0,'0'0'56'0,"0"0"12"0,6-10-55 0,-1 5-13 15,-5-5 0-15,6 0 0 0,-6 10 54 0,-6-10 8 16,1 0 2-16,5 10 0 0,0 0-52 0,0 0-12 0,-12-10 0 0,1 5 0 15,0 5 54-15,-1 5 8 0,-5-5 2 0,0 0 0 16,0 10-8-16,0 0-2 0,-5 0 0 0,5 5 0 16,-6 5-35-16,6 0-7 0,0 5-2 15,0-5 0-15,0 6 43 0,0-1 9 0,6 0 2 16,5 5 0-16,6-10-64 0,0 5-26 0,6 0 2 16,0 6 0-16,5-6 38 0,0 0 8 0,6 0 2 15,-5 5 0-15,-1 0-24 0,0 6 0 0,1-11 0 0,-7 5 0 16,1 5 33-16,0-5 6 0,-6-5 1 0,0 6 0 15,-6-6 3-15,0-5 1 0,-5-5 0 0,5 5 0 16,-5 0-25-16,5-5-5 0,-11 0-1 0,0 0 0 16,0-10-13-16,-5 0 0 0,5 1 0 0,-6-6 0 15,6 0-138-15,-5-6-21 16,-1-9-4-16,0 5-1 0</inkml:trace>
          <inkml:trace contextRef="#ctx0" brushRef="#br0" timeOffset="49677.2982">13009 3001 921 0,'0'0'82'0,"12"0"-66"16,-7 5-16-16,12 0 0 0,6-5 168 0,11 5 29 15,-6 0 7-15,6 0 0 0,0-5-106 0,0 0-22 16,5 0-4-16,1 0 0 0,-6 0-48 0,6 0-10 15,-1-10-2-15,1 0 0 0,-1-5 16 0,1-1 2 16,-6-9 1-16,5 5 0 0,-5 0-3 0,0 0 0 0,0-10 0 0,0 0 0 16,-6 4 12-16,-5-4 3 0,-6-5 0 0,0 10 0 15,-11 5-3-15,5 0 0 0,-5 0 0 0,-1 4 0 16,-10 1-13-16,5 5-3 0,0 10-1 0,-6-10 0 16,-11 5-15-16,0 0-8 0,-6 0 8 0,-5 5-8 15,0 5 0-15,0 0 8 0,-12 0-8 0,6 5 0 16,-6 5 0-16,1 1 0 0,-1 4 0 0,6 5 0 15,0 10 11-15,-5 0-3 0,11 5 0 0,-1 1 0 16,7 4-8-16,5 0 0 0,0 5 0 0,11 1 0 16,0-1 28-16,6 0 3 0,0 1 1 0,6-6 0 15,0-5-16-15,11 0-4 0,0 1 0 0,0-6 0 16,11-5-3-16,0-5-1 0,-5-5 0 0,16-5 0 16,1-5-29-16,5-5-7 0,6-5 0 0,0-5-1184 15</inkml:trace>
        </inkml:traceGroup>
        <inkml:traceGroup>
          <inkml:annotationXML>
            <emma:emma xmlns:emma="http://www.w3.org/2003/04/emma" version="1.0">
              <emma:interpretation id="{6A1810B5-F927-4826-A651-47FEC7E43192}" emma:medium="tactile" emma:mode="ink">
                <msink:context xmlns:msink="http://schemas.microsoft.com/ink/2010/main" type="inkWord" rotatedBoundingBox="19689,4142 22899,3948 22959,4934 19749,512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705.969">16872 2769 1220 0,'0'0'27'0,"0"-15"5"0,-6 0 2 0,-5 5 0 0,5 0-34 0,-5 0 0 16,5 0 0-16,-11 0 0 0,6 0 76 0,0 0 8 15,-6-5 1-15,11 5 1 0,-5 4-30 0,5 1-5 16,-5 0-2-16,5-5 0 0,6 10-16 0,-11 0-3 16,0-5-1-16,-6-5 0 0,11 0-4 0,-5-5-1 15,-1 5 0-15,1 5 0 0,11 5 4 0,-11-15 1 16,-6 0 0-16,0 5 0 0,17 10-14 0,-11 0-3 16,-1 0-1-16,-5 0 0 0,0 0-11 0,6 0 0 15,11 0 9-15,-23 10-9 16,-5 5-16-16,0 5-8 0,5-5-2 0,-5 5 0 0,0 15 55 0,-6 1 11 0,0 4 3 15,-6 15 0-15,-5 1-23 0,11-1-5 0,-6 0-1 16,6 6 0-16,-5-6-14 0,5 5 9 0,0-9-9 0,6 4 8 16,5 0-8-16,6-10 0 0,0-4 0 0,6-6 0 15,5 0 0-15,12-10 8 0,0-5-8 0,-1-5 0 16,7 0 8-16,-1-9-8 0,6-1 0 0,5-5 8 16,7-11 1-16,-7 1 0 0,12-5 0 0,6-5 0 15,-1 0 3-15,-5-5 0 0,6-10 0 0,-12-5 0 16,1-1-12-16,-1 6 0 0,6-10 0 0,-6 0 0 0,-17-11 8 15,6 1-8-15,17-5 0 0,-6-6 8 0,-5 6-8 16,11 0 0-16,6-1 9 0,-1 6-9 16,-16 5-20-16,5 4-9 15,0 11-2-15,1 5 0 0,-7 5 76 0,-5 10 15 0,-11 5 4 0,5 0 0 0,-11 10-52 0,0 0-12 16,0 0 0-16,0 0 0 0,-11 20 8 0,5 0 0 16,1 5-8-16,-12 0 12 0,0 0-12 0,0-5 9 15,0 5-9-15,5 1 8 0,-5-1-8 0,6 5 0 16,0 0 0-16,5-5 0 0,1 5 0 0,5 1 0 15,0-6 0-15,5 5 0 0,-5-5 0 0,6 5 0 16,5 0 0-16,6-4 0 16,11-1-26-16,-11 0-4 0,-5-5-1 0,-1 0-677 15,6 0-136-15</inkml:trace>
          <inkml:trace contextRef="#ctx0" brushRef="#br0" timeOffset="52403.2135">17076 2865 1364 0,'22'-25'60'0,"-16"15"13"0,0 0-58 0,5-6-15 16,6 1 0-16,0 0 0 0,11-5 70 0,-5 0 11 15,-6 0 3-15,5 0 0 0,7 0-6 0,-7 0-1 16,-5 4 0-16,6 6 0 0,-1 0-77 0,1 5 0 16,-6-5-11-16,0 5 0 0,0 0 88 0,-6 5 18 0,-11 0 3 15,6 15 1-15,-12 5-65 0,6 6-13 16,0 9-2-16,-5 5-1 0,-7 0-5 0,-5 6-1 0,0 4 0 15,0-5 0-15,12 0-1 0,-1 1-1 16,-5-1 0-16,-1 0 0 0,1-10 10 0,5 1 3 0,1-6 0 16,-7 0 0-16,-4-10-9 0,-1 0-2 0,17-5 0 15,0 0 0-15,0-15-1 0,0 0-1 0,0 0 0 0,0 0 0 16,0 0 0-16,0-15 0 0,5-5 0 0,1 0 0 16,-6-5 17-16,6-5 3 0,5-11 1 0,-6 1 0 15,-10 0-31-15,10-5 0 0,24-1 0 0,-1-4-10 0,6 0 10 16,6-5 0-16,5-1-9 0,6 1 9 15,0 15-9-15,-6 4 9 0,6 1-12 0,-6 10 12 0,-5 5-10 16,-6 10 10-16,-6 0-8 0,-6 15 8 0,1 10 0 0,-12 5 0 16,-5 0 0-16,-6 5 0 0,6 6 0 15,-12 4 0-15,-5 0 0 0,-1 5-8 0,1 0 8 0,0 6 0 16,-1-11 0-16,-5 5 0 0,12-5 19 0,-6-5-1 16,11 6 0-16,-6-6 0 15,-5-5-40-15,11-5-8 0,5 0-2 0,7 5 0 16,4-10-76-16,1 1-16 0,-11-1-4 0,0-10 0 0</inkml:trace>
          <inkml:trace contextRef="#ctx0" brushRef="#br0" timeOffset="54025.675">19010 2543 518 0,'22'-20'46'0,"-22"20"-37"0,12-10-9 0,-1 0 0 16,0 0 129-16,-11 10 24 0,0-15 5 0,0 15 1 15,6-10-88-15,0-1-18 0,-6 1-3 0,-6 0-1 16,0 5 5-16,-5-5 1 0,0 0 0 0,-1 5 0 15,-5 5-6-15,-5 0-1 0,-1-5 0 0,-5 5 0 16,5 5 7-16,-5 5 1 0,-6 0 0 0,0 5 0 16,6 5-29-16,-6 1-6 0,0-1-1 0,0 0 0 15,6 0 10-15,0 5 2 0,-6 0 0 0,11-5 0 16,-5 0-32-16,11-4 0 0,0-1 0 0,5 0 0 16,1-5 0-16,11-10 0 0,0 0 0 0,0 0 0 0,11 15-10 0,-5-5-8 15,11 0-2-15,0 0 0 0,6 0 20 16,-1 0 0-16,1 5 0 0,5 0 0 0,0-5-10 0,1 5 2 15,-7 1 0-15,1-1 0 0,5 5 8 0,-5-5 0 16,-6 10-9-16,-6-5 9 0,0 0 0 0,1 0 0 16,-7 0 0-16,-5 1 0 0,-5 4 20 0,-1-10 9 15,0 0 2-15,-5 5 0 0,0-5-12 0,-12 5-3 16,6 0 0-16,-5-5 0 0,-1 1-6 0,0-1-2 16,1-5 0-16,-1 5 0 0,-5 0-8 0,5-5 0 15,1 5-10-15,-1-5 10 16,0-5-104-16,-5 0-16 0,0 5-2 0,0-5-1 0</inkml:trace>
        </inkml:traceGroup>
        <inkml:traceGroup>
          <inkml:annotationXML>
            <emma:emma xmlns:emma="http://www.w3.org/2003/04/emma" version="1.0">
              <emma:interpretation id="{6B3D7127-EE6B-43FF-98F6-3FAB72A01F7B}" emma:medium="tactile" emma:mode="ink">
                <msink:context xmlns:msink="http://schemas.microsoft.com/ink/2010/main" type="inkWord" rotatedBoundingBox="23553,4127 27174,3908 27216,4601 23595,482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266.0877">22477 2442 1497 0,'0'0'133'0,"11"-5"-106"16,0 0-27-16,6 0 0 0,6 5 55 0,-23 0 5 16,0 0 2-16,5 10 0 0,1 10 28 0,0 6 6 15,-6 9 0-15,-6 0 1 0,0 5-29 0,1 0-5 16,5 6-2-16,-6-1 0 0,0-5-21 0,-5 5-4 16,11-4 0-16,-5-1-1 0,-1-10 5 0,0 0 0 15,1-5 1-15,-1-4 0 0,0-1-13 0,6-5-4 16,-5-5 0-16,5-10 0 0,0 0 32 0,0 0 7 15,0 0 1-15,0 0 0 0,0 0-52 0,17 5-12 0,0-10 0 0,-1 0 0 16,-4-5 25-16,10-5 3 16,1-5 0-16,5-1 0 0,-5-4-13 0,5-5-3 15,6 5 0-15,0-10 0 0,6 5-4 0,-1-6 0 0,-5 1-8 16,11 0 12-16,1 5-12 0,-7 0 0 0,1 9 8 0,-1-4-8 16,7 0 0-16,-1 5 0 0,0 5 0 0,0 0 0 31,1 0-95-31,-7 5-12 0,1 5-2 0</inkml:trace>
          <inkml:trace contextRef="#ctx0" brushRef="#br0" timeOffset="54626.321">19852 2588 2044 0,'0'-20'45'0,"6"5"10"0,0 0 1 0,-1 0 1 0,-5 15-45 0,0 0-12 16,6-15 0-16,-6 15 0 0,0 0 64 0,0 0 12 16,0 0 1-16,-6 10 1 0,1 10-51 0,-1-5-11 15,-5 10-1-15,-1 0-1 0,-4 21 4 0,-1-6 1 16,5 0 0-16,1 0 0 0,0 6-6 0,-1-6-1 15,12 0 0-15,-5 0 0 0,10-5-24 0,-5-4-6 16,6-6-1-16,5 5 0 0,-5-10 19 0,5 0 0 16,6-5 0-16,0-5 0 0,0-5 28 0,0-5 10 15,0 0 2-15,0-5 0 0,0-5-13 0,0 0-3 16,0-5 0-16,0-5 0 0,6-5-24 0,-1-5 0 16,6-1 0-16,-5 1 0 0,5-5 0 0,-5 0 0 15,-6 5-14-15,0-5 5 0,5 4 9 0,-5 6 0 16,0 5 0-16,-5 5-8 0,5 10 8 0,-17 5 0 15,0 0-9-15,0 0 9 0,5 20 0 0,-5 10-9 16,0 0 9-16,-5 6 0 0,-1-1 0 0,0 0 0 0,1 0 0 16,5 0 0-16,0 1 0 0,0-6 0 0,5-5 0 15,1 0 0-15,0-5 0 0,-1 5 19 0,7-10-3 16,-7-4 0-16,7-1-16 0,5-10 0 0,0 0 0 0,0 0 0 16,5-10 0-16,1-1-14 0,-1 1 2 0,7-5 1 15,-1-10 11-15,6 0 16 0,-6-10-4 0,12 0-1 16,-6-1-11-16,0-4 0 0,5 0 0 0,1 0 0 15,-12-6 0-15,6 6 0 0,0 5 0 0,0 0 0 16,-6 0-22-16,6 4-10 0,-6 6-1 16,6 0-1-16,-5 0-136 0,-1 10-27 0,-11 0-6 15</inkml:trace>
          <inkml:trace contextRef="#ctx0" brushRef="#br0" timeOffset="54937.0986">21249 2875 1152 0,'0'0'51'0,"17"0"10"0,0 0-49 0,0 0-12 16,6 0 0-16,5-5 0 0,0 0 76 0,6-5 12 16,6 0 2-16,5-5 1 0,6 0-18 0,-11-1-3 15,-6-4-1-15,0-5 0 0,-6 10-5 0,6-5 0 16,0 0-1-16,-6 0 0 0,-11-5-19 0,0 4-4 15,6 6-1-15,-12 0 0 0,0-5 2 0,-5 0 1 16,-1 5 0-16,1 0 0 0,-6-5-15 0,0 5-3 16,-11 0-1-16,5 0 0 0,0 4-7 0,-5 1 0 0,-6 5-1 15,0 0 0-15,-11 5 0 0,5 0 0 0,6 5 0 0,-5 10 0 16,-12-4-15-16,-6 4 0 0,6 5-9 16,0 0 9-16,0 10 17 0,0-5 10 0,6 10 1 0,6 1 1 15,-1-6-21-15,12 5-8 0,-1-5 0 0,1 5 9 16,11 1-9-16,0-1 0 0,6-5 0 0,5 0 0 15,0-5-24 1,6 5-6-16,0-4-2 0,12-1 0 0,4-10-76 16,1 0-16-16,6-5-4 0</inkml:trace>
        </inkml:traceGroup>
        <inkml:traceGroup>
          <inkml:annotationXML>
            <emma:emma xmlns:emma="http://www.w3.org/2003/04/emma" version="1.0">
              <emma:interpretation id="{7931A5DA-019F-4B48-A769-C453EA3E3AEE}" emma:medium="tactile" emma:mode="ink">
                <msink:context xmlns:msink="http://schemas.microsoft.com/ink/2010/main" type="inkWord" rotatedBoundingBox="29160,3054 30393,2979 30476,4345 29242,4419"/>
              </emma:interpretation>
              <emma:one-of disjunction-type="recognition" id="oneOf9">
                <emma:interpretation id="interp9" emma:lang="" emma:confidence="1">
                  <emma:literal>is</emma:literal>
                </emma:interpretation>
                <emma:interpretation id="interp10" emma:lang="" emma:confidence="0">
                  <emma:literal>us</emma:literal>
                </emma:interpretation>
                <emma:interpretation id="interp11" emma:lang="" emma:confidence="0">
                  <emma:literal>vs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ls</emma:literal>
                </emma:interpretation>
              </emma:one-of>
            </emma:emma>
          </inkml:annotationXML>
          <inkml:trace contextRef="#ctx0" brushRef="#br0" timeOffset="56333.8356">25406 2291 1623 0,'0'0'36'0,"6"-5"7"0,-1-5 1 0,1 5 2 0,5-10-37 16,-11 5-9-16,6 0 0 0,-6 10 0 0,0 0 76 0,0 0 14 0,0 0 2 0,0 0 1 15,0 0-38-15,0 0-8 0,0 15-2 0,0 5 0 16,-6 0-15-16,6 6-3 0,-5 9-1 0,-1 0 0 16,0 0-2-16,6 0 0 0,-5 1 0 0,-1-1 0 15,6 5-4-15,0-5-2 0,0-5 0 0,0 1 0 16,6-1-8-16,-6-5-2 0,5-5 0 0,1 0 0 15,-6-5-8-15,11-5 12 0,-5 0-12 0,11-5 12 16,-6 0-12-16,6-5 0 0,-5 0 0 0,5 0 0 16,0-5 0-16,0 0 0 0,-1-5 0 0,7 0 0 15,0 0 9-15,-6-5-9 0,5-5 10 0,7-5-10 16,-7 0 0-16,1 0 0 0,5-6 0 0,6 1 0 16,-11-10 0-16,5 5 0 0,12-5 0 0,5-1 0 15,0 6 0-15,6 0 0 0,0 0 0 0,0 5-10 16,5-1 10-16,-5 6 0 0,-6 0 8 0,1 5-8 0,-1 0 0 15,-11 10 0-15,0-5 0 0,0 5 0 0,-6 5 0 16,0 5 0-16,-11 0 0 0,6 0-8 0,-12 0 8 0,0 5 0 16,1 0 0-16,-1 5 0 0,-11 5 0 0,6 0 0 15,-1 0 0-15,-5 5 0 0,0 0 0 0,-5 5 0 16,-7-5 0-16,7 1 0 0,-7 4 0 0,1-5 0 16,-6 0 0-16,0 0 0 0,0 0 24 0,0 0 6 15,0-5 2-15,0 1 0 0,-5-1 3 0,5-5 1 16,-6-5 0-16,1 0 0 0,-1 10-9 0,0-10-2 15,-5-5 0-15,0 5 0 0,-1-5-9 0,7 0-1 16,-1 0-1-16,-5-5 0 0,0 5-14 0,5 0 0 16,6-10 8-16,0 0-8 15,0 0-99-15,0-5-22 0,-5-1-5 0,5-4-997 0</inkml:trace>
          <inkml:trace contextRef="#ctx0" brushRef="#br0" timeOffset="56471.1869">26339 1427 1699 0,'-17'-16'75'0,"17"16"16"0,-11-10-73 0,5 5-18 0,-5-5 0 0,11 10 0 15,0 0 22-15,0 0 1 0,0 0 0 0,-6 10-540 16,1 0-108-16</inkml:trace>
        </inkml:traceGroup>
      </inkml:traceGroup>
    </inkml:traceGroup>
    <inkml:traceGroup>
      <inkml:annotationXML>
        <emma:emma xmlns:emma="http://www.w3.org/2003/04/emma" version="1.0">
          <emma:interpretation id="{070CCDCD-9DE6-4353-8CD7-45F9573B7387}" emma:medium="tactile" emma:mode="ink">
            <msink:context xmlns:msink="http://schemas.microsoft.com/ink/2010/main" type="paragraph" rotatedBoundingBox="4412,7717 19369,6701 19678,11239 4720,12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302922-89C9-4493-99BF-AA7A3153D3F2}" emma:medium="tactile" emma:mode="ink">
              <msink:context xmlns:msink="http://schemas.microsoft.com/ink/2010/main" type="line" rotatedBoundingBox="4412,7717 19369,6701 19678,11239 4720,12256"/>
            </emma:interpretation>
          </emma:emma>
        </inkml:annotationXML>
        <inkml:traceGroup>
          <inkml:annotationXML>
            <emma:emma xmlns:emma="http://www.w3.org/2003/04/emma" version="1.0">
              <emma:interpretation id="{341DD6A7-A802-48CA-A0BC-03F219318F1B}" emma:medium="tactile" emma:mode="ink">
                <msink:context xmlns:msink="http://schemas.microsoft.com/ink/2010/main" type="inkWord" rotatedBoundingBox="4412,7717 7701,7494 7852,9704 4562,992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8245.1511">1959 6093 403 0,'0'0'36'16,"0"-10"-36"-16,11-5 0 0,-5 5 0 0,-1 0 148 0,1 0 22 15,-6 10 5-15,0 0 1 0,0 0-40 0,0 0-7 16,-6-15-1-16,6 5-1 0,0 10-26 0,0 0-5 16,0 0 0-16,0 0-1 0,0 0-25 0,0 0-5 15,0 0-1-15,0 0 0 0,-11 10-17 0,0 5-4 16,5 0-1-16,0 0 0 0,-11 5-9 0,6 6-1 0,0 4-1 0,-1 5 0 15,-10 10-8-15,-1 0-2 16,-5 11 0-16,-6-1 0 0,6 0 1 0,-12 11 0 16,0-1 0-16,-10-5 0 0,10-4-12 0,0 4-2 15,1-5-8-15,-1 6 12 0,6-11-12 0,6 0 0 16,-6-4 0-16,11-1 0 16,1-10-18-16,-6 0-10 0,11 0-1 0,0-4-698 15,-6-1-139-15</inkml:trace>
          <inkml:trace contextRef="#ctx0" brushRef="#br0" timeOffset="57920.7445">624 6239 1278 0,'0'0'56'0,"-6"-10"12"0,6 0-54 0,0 10-14 16,0 0 0-16,-11-5 0 0,5-5 64 0,-5 0 9 15,11 10 3-15,0 0 0 0,0 0-29 0,0 0-6 16,6-10-1-16,-6 10 0 0,0 0-16 0,0 0-4 16,5-10-1-16,-5 10 0 0,12-10 4 0,-12 10 1 15,0 0 0-15,0 0 0 0,11 0 3 0,0 0 1 16,-11 0 0-16,17 5 0 0,-6 0 0 0,6 10 1 15,-5 0 0-15,-1 0 0 0,6 5-11 0,0 5-2 16,0 6-1-16,6 4 0 0,-12 5 5 0,11 0 0 16,1 5 1-16,5 1 0 0,6 9 7 0,-5 0 2 15,-1-4 0-15,0 4 0 0,0-10 4 0,-11 0 1 16,6 1 0-16,-6-6 0 0,0 0-3 0,0-5 0 16,-6-4 0-16,6-1 0 0,-6-5-13 0,-5 0-3 15,5-5-1-15,1-5 0 0,-7 0-7 0,7 0-8 16,-1-5 11-16,0 6-11 15,1-6-15-15,5 0-9 0,-6 0-3 0,6-5-730 16,0 0-147-16</inkml:trace>
          <inkml:trace contextRef="#ctx0" brushRef="#br0" timeOffset="58738.2603">1178 7267 172 0,'0'0'8'0,"0"0"1"0,0 0-9 0,0 0 0 15,0 0 0-15,0 0 0 0,0 0 204 0,6-5 40 16,-1 0 7-16,-5 5 1 0,6-10-118 0,-6 10-24 16,0 0-5-16,6-10-1 0,-1 5-15 0,-5-5-3 15,6 0-1-15,-6 10 0 0,0 0-19 0,6-10-4 16,-1 0-1-16,-5 0 0 0,0 10-7 0,6-10-2 15,0 0 0-15,-6 10 0 0,5-10-11 0,-5 4-2 16,6-4-1-16,-6 10 0 0,0 0-13 0,0 0-2 16,0 0-1-16,0 0 0 0,0 0-2 0,0 0-1 15,0 0 0-15,0 0 0 0,0 0-6 0,6 16-1 16,-1-1 0-16,-5 5 0 0,6 5 0 0,-6 5 0 16,-6 5 0-16,6 5 0 0,-5 6 8 0,-1 4 2 15,0 0 0-15,1 11 0 0,-1-6 1 0,0 0 0 16,-5 5 0-16,5 1 0 0,1-6-2 0,-1 0 0 0,6-4 0 0,-11-6 0 15,5-5-11-15,0 0-2 0,1-4-8 0,-1-6 12 16,0-5-12-16,1 5 9 0,-1-10-9 16,0 0 8-1,1 0-80-15,-1 0-16 0,1-5-3 0,-7 6-689 0,1-6-137 0</inkml:trace>
          <inkml:trace contextRef="#ctx0" brushRef="#br0" timeOffset="59906.8653">2004 7358 115 0,'0'0'10'0,"0"0"-10"16,5 10 0-16,-5 0 0 0,0 0 238 0,6 5 46 15,0-5 8-15,-1 5 3 0,1 0-166 0,0-5-33 16,-1 0-6-16,1 0-2 0,-6-10-32 0,17 10-6 15,-17-10-2-15,23 5 0 0,-6-5 3 0,11-10 0 16,0 5 0-16,6-10 0 0,-6-5-16 0,18 0-3 16,-1-5-1-16,11-5 0 0,1-1-18 0,-6 1-3 15,-12-5-1-15,7-5 0 0,-1 5 0 0,-5 0 0 16,-1-1 0-16,-5 1 0 0,0-5-9 0,-11 0-9 16,-1 0 9-16,1 4-13 0,-12 11 13 0,0-5 0 15,1 0 12-15,-7 10-12 0,-5 5 0 0,0 0 0 16,-5 5 0-16,5 10 0 0,0 0 0 0,-12 0 15 0,-5-5-3 0,1 15-1 15,-13 0-2-15,1 5 0 16,0-10 0-16,-6 10 0 0,5 5 6 0,-4 5 1 0,-1 5 0 16,0 5 0-16,0 11 11 0,0-1 2 0,6 0 1 0,-1 5 0 15,7 1 0-15,5-1 0 0,5 5 0 0,7 1 0 16,-7-1 5-16,12 0 1 0,6-5 0 0,-6 1 0 16,6-6-36-16,5 0 0 0,6-5 0 0,0 1 0 15,0-6 9-15,0 0-9 0,6-5 0 0,-1 0 9 16,6-10-33-16,1-5-6 0,-7-4-2 0,12-6-1046 15</inkml:trace>
          <inkml:trace contextRef="#ctx0" brushRef="#br0" timeOffset="60293.7055">3921 6578 1674 0,'0'0'74'0,"-11"-5"15"0,-1 0-71 0,-5 5-18 16,6 0 0-16,-6 0 0 0,-5 5 82 0,5 5 13 16,-6 1 2-16,0 4 1 0,1 5-44 0,-1 5-9 15,0-5-1-15,6 5-1 0,0 5-25 0,1 0-5 16,10-4-1-16,6-1 0 0,0 5-12 0,6-5 0 15,-1-5 8-15,12 0-8 0,0 0 0 0,0-5 0 0,6 5 0 0,-1 1 0 16,1-6 0-16,0 0 8 0,-6 0-8 16,5 5 0-16,-5 0 0 0,0 5 8 0,6 5-8 0,-6 1 0 15,-6-1 9-15,6 0-1 0,-6 0 0 0,-5 0 0 16,5 5 0-16,-5 1-8 0,-6-6 12 0,-6-5-4 16,6 5 20-16,-5-5 3 0,-1 5 1 0,0-10 0 15,-5 1 3-15,-6-1 1 0,6-5 0 0,-6 5 0 16,0-5-20-16,-6 0-3 0,6-5-1 0,-5 5 0 15,-7-5-72-15,1 5-14 16,-6-5-3-16</inkml:trace>
        </inkml:traceGroup>
        <inkml:traceGroup>
          <inkml:annotationXML>
            <emma:emma xmlns:emma="http://www.w3.org/2003/04/emma" version="1.0">
              <emma:interpretation id="{979B6982-18A6-4A23-B05B-DDF4E1F52FF6}" emma:medium="tactile" emma:mode="ink">
                <msink:context xmlns:msink="http://schemas.microsoft.com/ink/2010/main" type="inkWord" rotatedBoundingBox="11857,7941 13827,7807 13911,9042 11941,917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2256.446">9282 6573 806 0,'0'0'72'16,"0"0"-58"-16,0 0-14 0,12-5 0 0,-7-5 135 0,7 5 24 15,-1-5 5-15,0 10 0 0,-5-5-60 0,5 5-12 16,6 0-2-16,-5 5-1 0,-1 10-45 0,0 0-10 16,-5 11-2-16,-1 9 0 0,1 10-15 0,0 5-3 15,-12 1-1-15,6-1 0 0,-11 10 28 0,5-5 6 16,-5 1 1-16,0-6 0 0,-1 0 4 0,1-5 2 0,5-4 0 16,-5-1 0-16,5-10-17 0,1 0-3 0,-1-10-1 0,0 0 0 15,6-9-2-15,0-11-1 0,0 0 0 0,0 0 0 16,0 0-11-16,0 0-3 0,0 0 0 0,0 0 0 15,0 0 7-15,6-16 1 0,0-4 0 0,-1 0 0 16,1-5-3-16,0 0 0 0,5-5 0 0,0-5 0 16,1-1-3-16,4-4-1 0,7-10 0 0,5 5 0 15,1-1-6-15,5 1-2 0,5-5 0 0,6-5 0 16,6 4-9-16,0 6 0 0,6-5 0 0,-6 10 8 16,-6-1-24-16,6 6-4 0,-6 5-2 0,-5 5-794 15,-6 10-158-15</inkml:trace>
          <inkml:trace contextRef="#ctx0" brushRef="#br0" timeOffset="61572.0258">8683 6387 288 0,'-6'-5'25'0,"1"-5"-25"15,5 0 0-15,-6 5 0 0,0-5 248 0,1 0 44 16,-1 0 8-16,-5 5 3 0,5-5-151 0,0 5-29 15,-5-5-7-15,0 5 0 0,11 5-41 0,-17 5-8 16,0-5-2-16,0 10 0 0,0 5-33 0,-11 5-8 0,-1 0 0 16,1 5-1-16,0 11 12 0,-6-1 2 0,6 10 1 15,-6 5 0-15,5 6-22 0,1 4-4 16,5 0 0-16,1 11-1 0,-1-6-11 0,1 5 8 16,-1-4-8-16,12-6 8 0,-6 0-8 0,5-4 10 0,7-1-10 15,-1-5 10-15,0-5-10 0,6 1 0 0,6-11 9 16,0 0-9-16,-1-5 0 0,7-5 8 0,-7 1-8 0,12-11 0 15,0-5 0-15,0 0 0 0,0-10 0 0,11 0 0 16,1-10 0-16,5 0 0 0,5-5 0 0,1-6 8 16,5-4-8-16,6 0 0 0,-6-5 0 0,12-5 8 15,-6 0-8-15,-6-6 0 0,0-9 8 0,0 0-8 16,-11 5 8-16,0-11-8 0,-5-4 10 0,-1 0-10 16,-6 4 8-16,-5 1-8 0,-5 0 0 0,-1-1 9 15,-11 6-9-15,-6 5 10 0,6 0-10 0,-11 4 10 0,0 6-10 16,-1 5 8-16,-5 5-8 0,-5 10 8 0,5 0 9 0,-11 15 2 15,-1-5 0-15,1 10 0 16,0 5-47-16,5 5-10 0,-11 0-2 0,6 10 0 16,-6 0-156-16,6-5-32 0</inkml:trace>
        </inkml:traceGroup>
        <inkml:traceGroup>
          <inkml:annotationXML>
            <emma:emma xmlns:emma="http://www.w3.org/2003/04/emma" version="1.0">
              <emma:interpretation id="{36F74472-FCF8-4B9C-A7AB-0613352A50A1}" emma:medium="tactile" emma:mode="ink">
                <msink:context xmlns:msink="http://schemas.microsoft.com/ink/2010/main" type="inkWord" rotatedBoundingBox="16640,6936 18431,6814 18736,11303 16945,1142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1" brushRef="#br0">13620 9766 0,'0'0'0,"0"0"16,0 0 0,0 0-16,0 0 15,0 0 1,0 0-16,0 0 15,0 0-15,0 0 0</inkml:trace>
          <inkml:trace contextRef="#ctx0" brushRef="#br0" timeOffset="63384.3316">13371 5824 460 0,'-5'-25'20'0,"5"10"5"0,0 0-25 0,-6 0 0 15,0-5 0-15,6 5 0 0,0 0 220 0,6 0 40 16,-6 0 7-16,6 5 1 0,-1-1-140 0,1 1-28 0,-6 10-5 16,0 0-2-16,0 0-36 0,6 15-7 0,-1 6-2 15,1 9 0-15,-6 0-20 0,0 15-4 0,-6 5 0 16,-5 16-1-16,0 4-11 0,-6 6-3 0,-6-1 0 0,0 15 0 15,-5-9 16-15,0-1 3 0,0 1 1 16,-6-1 0-16,0-4 7 0,5-6 2 0,1-5 0 0,0-4 0 16,5-6-4-16,1-5-1 0,5-5 0 0,0-9 0 15,5-1-5-15,1-10 0 0,0-5-1 0,5-5 0 16,0-5-19-16,6-10-8 0,0 0 0 0,0 0 8 16,0 0 2-16,0 0 0 0,0-10 0 0,-5-5 0 15,-1-5 0-15,6-5 0 0,6-10 0 0,5-1 0 16,0-4-10-16,1 0 0 0,-7-15 0 0,12-6 0 15,12-4 0-15,-1 0 0 0,0-6 0 0,6-9 8 16,0-1-8-16,6-4 0 0,-1 5 0 0,1-6 0 0,-1 1 0 16,-5-1 8-16,0 11-8 0,0 4 0 0,-11 11 0 15,5 5 0-15,-5 5 0 0,-1 9 0 0,1 1 0 0,-12 10 0 16,6 5 0-16,-5 0 0 0,-1 10 0 0,0-1 0 16,-11 11 0-16,0 5 0 0,11 0 0 0,-5 11-9 15,5 9 9-15,-5 10 0 0,5 0-12 0,-5 10 12 16,5 5-12-16,-5 11 12 0,0-1-14 0,-1 5 4 15,7 6 1-15,-7-1 0 0,1 5 9 0,-6 1-10 16,6 4 10-16,-6-4-10 0,0-11 10 0,0-5 0 16,0 6-9-16,0-11 9 0,-6-15 0 0,0 5 0 15,1-10 0-15,5 1 0 0,-6-6 0 0,6-10 0 16,0 0 0-16,0 0 0 0,0 0 0 0,0-15 0 16,0 0 0-16,0 0 0 0,11 0 0 0,6 5 0 15,0-10 0-15,0 0 0 0,6-5 0 0,-1 0 0 0,-5-10 8 16,6 5-8-16,5 0 0 0,-5-6 8 0,0-4-8 15,-1 0 8-15,6 0 9 0,-5-10 2 0,0-5 0 16,-1-6 0-16,7 1 10 0,-7-10 3 0,1-5 0 0,5-6 0 16,0-9-7-16,1 4-1 0,-1 1 0 0,6-10 0 15,-6 4-24-15,0-4 8 0,6 4-8 0,0-4 0 16,0 5 0-16,0 4 0 0,-6 11 0 0,6 10 0 16,0 9-40-1,-5 16-1-15,-1 5 0 0,-17 15-763 0,6 10-153 0</inkml:trace>
        </inkml:traceGroup>
        <inkml:traceGroup>
          <inkml:annotationXML>
            <emma:emma xmlns:emma="http://www.w3.org/2003/04/emma" version="1.0">
              <emma:interpretation id="{DDAF2E98-D986-492F-A7F0-99F2BDA72E7A}" emma:medium="tactile" emma:mode="ink">
                <msink:context xmlns:msink="http://schemas.microsoft.com/ink/2010/main" type="inkWord" rotatedBoundingBox="18530,7416 19414,7356 19476,8266 18592,8326"/>
              </emma:interpretation>
              <emma:one-of disjunction-type="recognition" id="oneOf13">
                <emma:interpretation id="interp17" emma:lang="" emma:confidence="0">
                  <emma:literal>o</emma:literal>
                </emma:interpretation>
                <emma:interpretation id="interp18" emma:lang="" emma:confidence="0">
                  <emma:literal>O</emma:literal>
                </emma:interpretation>
                <emma:interpretation id="interp19" emma:lang="" emma:confidence="0">
                  <emma:literal>0</emma:literal>
                </emma:interpretation>
                <emma:interpretation id="interp20" emma:lang="" emma:confidence="0">
                  <emma:literal>°</emma:literal>
                </emma:interpretation>
                <emma:interpretation id="interp2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3981.6897">14949 5900 691 0,'0'0'30'0,"6"0"7"0,-6 0-29 0,11 0-8 16,-5-5 0-16,-6 5 0 0,0 0 71 0,0 0 13 16,0 0 2-16,0 0 1 0,0 0-9 0,0 0-2 15,0 0 0-15,0 0 0 0,0 0-30 0,0 0-6 16,0 0-2-16,0 0 0 0,0 0-21 0,0 0-4 16,0 0-1-16,0 0 0 0,0 0 13 0,0 0 3 15,0 0 0-15,0 0 0 0,0 0 8 0,0 0 3 16,0 0 0-16,0 0 0 0,0 0 4 0,0 0 1 15,-12 5 0-15,12-5 0 0,-11 10-18 0,6-5-3 16,-7 5-1-16,1 0 0 0,0-5-14 0,5 0-8 16,-5 0 10-16,11-5-10 0,-6 15 8 0,6-15-8 15,0 0 0-15,0 0 0 0,-6 10 0 0,1 0 0 0,5 5 0 0,-6-5 0 16,6 10 0-16,-6-4 9 0,6-1-9 16,-11 0 12-16,5 5 7 0,1 0 1 0,-1 5 1 0,0 0 0 15,1 0 4-15,-1 0 1 0,-5 1 0 0,-1 4 0 16,1-10-10-16,5 5-1 0,1-5-1 0,-6 5 0 15,-1 0 2-15,7-4 1 0,5-1 0 0,0 0 0 16,5-5-17-16,-5 5 0 0,0-10 0 0,6 5 0 16,5 0 8-16,-5 5-8 0,5-10 12 0,0 5-12 15,1 5 12-15,-1-4-12 0,6-1 12 0,0-5-12 16,6 0 11-16,-6 0-11 0,5-5 10 0,-5 0-10 16,6 5 16-16,-6 0-2 0,5-5-1 0,-5 0 0 0,12 0 2 15,-12-5 0-15,0 0 0 0,0 0 0 0,-6-10-1 0,6 5 0 16,-6-5 0-16,0-5 0 0,6 0 0 0,6 0 0 15,-6 0 0-15,0-6 0 0,0-4-14 0,6 5 9 16,-6-10-9-16,5 0 8 0,-11 0-8 0,12-5 0 16,0-1 0-16,-1-4 0 0,1-5 0 0,0 5 0 15,5-1 0-15,0-4 0 0,-5 10 0 0,-1 0 0 16,-5 10 0-16,6 0 0 0,-6-1 0 0,-6 6 0 16,-5 0 0-16,0 10 8 0,-6-5 3 0,0 5 0 15,-6 0 0-15,-5 5 0 0,5 0-11 0,-11 0 0 16,-11-10 9-16,5 10-9 0,0-5 0 0,1 5 0 15,-6-5 0-15,5 0 8 0,0-5 0 0,1 4 1 16,-1 6 0-16,0-5 0 0,1 5-9 0,-1-5-14 16,1 0 3-16,-7 5 1 0,1-5-10 0,5 10-1 15,-11-10-1-15,6 10 0 16,-6 5-58-16,0 0-11 0,0 5-2 0,-5 10-595 0,5 5-120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0:31.0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D7DEF6-D46A-4F3B-B3B6-4C8BB7E754AC}" emma:medium="tactile" emma:mode="ink">
          <msink:context xmlns:msink="http://schemas.microsoft.com/ink/2010/main" type="writingRegion" rotatedBoundingBox="2146,1152 31634,-399 32575,17479 3087,19030"/>
        </emma:interpretation>
      </emma:emma>
    </inkml:annotationXML>
    <inkml:traceGroup>
      <inkml:annotationXML>
        <emma:emma xmlns:emma="http://www.w3.org/2003/04/emma" version="1.0">
          <emma:interpretation id="{77AB4DC3-BBF9-4B2D-A33D-A954ECCDF1F3}" emma:medium="tactile" emma:mode="ink">
            <msink:context xmlns:msink="http://schemas.microsoft.com/ink/2010/main" type="paragraph" rotatedBoundingBox="2728,985 30019,-210 30360,7579 3070,87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5F1B9-9855-4B97-A114-A73B6F571680}" emma:medium="tactile" emma:mode="ink">
              <msink:context xmlns:msink="http://schemas.microsoft.com/ink/2010/main" type="line" rotatedBoundingBox="3791,890 26027,-9 26090,1530 3854,2430"/>
            </emma:interpretation>
          </emma:emma>
        </inkml:annotationXML>
        <inkml:traceGroup>
          <inkml:annotationXML>
            <emma:emma xmlns:emma="http://www.w3.org/2003/04/emma" version="1.0">
              <emma:interpretation id="{4A19786C-4984-440E-8C75-E37F573AF100}" emma:medium="tactile" emma:mode="ink">
                <msink:context xmlns:msink="http://schemas.microsoft.com/ink/2010/main" type="inkWord" rotatedBoundingBox="3799,1084 7884,919 7938,2265 3854,24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2119 390 1209 0,'-9'-4'108'0,"9"4"-87"15,0 0-21-15,0 0 0 0,0 0 100 0,0 0 15 0,9 16 3 0,0 4 1 16,4-9-69-16,-9 13-14 0,-8 7-2 0,0 8-1 16,4 0-25-16,-5 8-8 0,-8-1 0 0,0 5 0 15,-5-8 12-15,1 8-12 0,-5 3 12 0,0-3-12 16,-4 4 11-16,-1-5-11 0,10-3 10 0,-5 0-10 15,-5-12 32-15,10-4 1 0,-1-3 0 0,10-5 0 16,-1 0-3-16,0-3-1 0,0-8 0 0,9-1 0 16,0-11-12-16,0 0-2 0,-4 0-1 0,4 0 0 15,9-4 18-15,-1-7 3 0,-3-5 1 0,-1-7 0 16,1-9 0-16,3-3 1 0,5-4 0 0,1-7 0 16,-10-5-15-16,5-4-3 0,13-7-1 0,-5-1 0 15,5-7-18-15,0 0 8 0,0-4-8 0,13 0 0 16,5 0 0-16,-1 7 0 0,-13 5 0 0,14 11-9 0,13 5 9 0,-10 7-12 15,-12 0 12-15,4 11-12 0,-4 9 12 0,0-1-10 16,-1 12 10-16,-8 1-10 0,-8 14 10 0,3-3-10 16,1 12 10-16,-5 3-10 0,-13 1 10 0,0 11 0 15,-9 4 0-15,0 4 0 0,-8-4 0 0,-5 8 0 16,0-4 0-16,-5 8 0 0,14-8-11 0,-9 8 11 16,-13-16-13-16,13 8 5 15,14-4-44-15,-1 4-9 0,-9-12-2 0,-4 5-901 0</inkml:trace>
          <inkml:trace contextRef="#ctx0" brushRef="#br0" timeOffset="343.8612">2738 480 1882 0,'0'0'84'0,"4"-4"16"0,5 0-80 0,-5-4-20 0,-4 8 0 0,0 0 0 15,0 0 45-15,0 0 5 0,0 0 1 0,-9 16 0 16,5 4-35-16,0 7-8 0,-5-4 0 0,0 5-8 16,-13 7 0-16,9 4 0 0,9-8-10 0,-5 0 10 15,-4 4-19-15,4 0 4 0,4 0 1 0,5 0 0 16,5-15-2-16,-5 3-1 0,0 1 0 0,9-5 0 16,4 1 17-16,0-12 0 0,-9 3 0 0,9-11 0 15,5 4 19-15,0-8 7 0,-1-4 2 0,-4-3 0 16,-4-1-10-16,4-4-2 0,9-3 0 0,-13-1 0 15,-9-3 4-15,0-4 0 0,13-1 0 0,-4-3 0 0,4 0-5 0,-9 0-1 16,-8 0 0-16,4-8 0 0,9-4 6 0,-14 8 0 16,-8 7 1-16,9-3 0 0,4 0-6 0,-9 8-2 15,-4 3 0-15,0 1 0 0,0 7-25 0,-1 4-6 16,1-4-1-16,-4 12-668 16,-5-4-133-16</inkml:trace>
          <inkml:trace contextRef="#ctx0" brushRef="#br0" timeOffset="779.5817">3453 211 1429 0,'0'0'63'0,"-5"-4"13"16,-8-4-60-16,4 0-16 0,-4 5 0 0,0-1 0 15,0 4 49-15,0 0 7 0,-5 0 2 0,9 4 0 0,-4 3-38 0,0-3-8 16,0 4-2-16,4 4 0 0,0-4-10 15,-4 3 0-15,4-3 0 0,1 4 8 0,3-4 20 0,1 3 3 16,0 9 1-16,4-9 0 0,0 5-20 0,4 7-3 16,0 1-1-16,1-1 0 0,-1 5 15 0,0-9 2 15,1 8 1-15,4 5 0 0,-1-5 10 0,-3 0 3 16,-1 4 0-16,1-3 0 0,-5-1 10 0,-5 4 3 16,1-4 0-16,-5 5 0 0,0-5-18 0,-4 0-3 15,-9 4-1-15,5-7 0 0,-5-1-14 0,0-3-4 16,4 3 0-16,-4-3 0 15,0-5-92-15,5 5-18 0,4-12-4 0,4 3-1 0</inkml:trace>
          <inkml:trace contextRef="#ctx0" brushRef="#br0" timeOffset="1146.2748">3619 659 1036 0,'0'0'46'0,"0"0"10"0,0 0-45 0,5 0-11 0,4 0 0 0,8 0 0 16,-4-3 222-16,9 3 42 0,0-4 9 0,0 4 2 15,4-12-191-15,5 4-39 0,-5 0-7 0,1-3-2 16,-1-1-21-16,5-4-5 0,-5-3-1 0,-4 3 0 16,0-3-9-16,0-1 0 0,0-3 0 0,-9-1 8 15,0 1-8-15,-4 4 12 0,0-1-12 0,-5 1 12 16,1 3 6-16,-10 0 2 0,5 5 0 0,-9 3 0 0,-4 0-2 15,0 0 0-15,-4 4 0 0,3 4 0 0,-8 0 6 16,5 8 0-16,-5-4 1 0,-4 8 0 0,-1 15-1 0,5-7 0 16,-4 3 0-16,4 4 0 0,-4 4-9 0,4 1-3 15,4-1 0-15,5 8 0 0,0-8-12 0,4 0 0 16,0 0 0-16,9 1 0 0,0-5 0 0,5 0 0 16,-1 1 0-16,9-5 0 0,5-4 0 0,-1 1 0 15,5-1 0-15,5-3 0 0,-1-8-16 0,5-4-7 16,4-4-1-16,0 0-724 15,0 0-144-15</inkml:trace>
          <inkml:trace contextRef="#ctx0" brushRef="#br0" timeOffset="-1790.5786">535 94 921 0,'0'-19'40'0,"0"19"10"0,0-8-40 0,0 0-10 0,0 0 0 0,0 0 0 15,0-3 134-15,0 7 25 0,0-4 5 0,0 0 0 16,0 8-76-16,0-4-15 0,0 4-3 0,0-8-1 16,-9 5-40-16,1 3-8 0,-1 0-1 0,0 0-1 15,-4 3-19-15,0 5 8 0,-9-8-8 0,0 8 0 16,-4 4 8-16,-5-1-8 0,0 1 0 0,0 12 0 16,1-13 0-16,-1 9 0 0,0-5 0 0,5 5 0 0,-5 3 0 15,9 1 10-15,0-5-10 0,0 4 12 0,5 5-12 0,4-9 10 16,0 5-10-16,-1-1 10 0,1 4-10 0,4-3 0 15,5 3 0-15,4-7 0 0,0 3 0 0,0-4 0 16,9 1 0-16,0 3 0 0,4-3-8 0,0-1 8 16,5 1-10-16,-1-1 10 0,5 1 0 0,4-5 0 15,5 5 0-15,-5-4 0 0,-4 3 0 0,0 1 0 16,0-1 0-16,-4 1 0 0,-1-1 0 0,-4 4 0 16,-4-3 0-16,0 3 0 0,-5 1 0 0,-4 3 0 15,-4-7 0-15,0 3 10 0,-5-4 35 0,-4 1 7 16,-5-1 2-16,1-3 0 0,3 4-4 0,1-5-1 15,-4-3 0-15,-1 3 0 0,-4-3-32 0,5 4-6 16,-1-5-2-16,1 5 0 0,-5-12-9 0,8 12 0 16,-3-16 0-16,4 3 8 15,-5 1-44-15,5-8-10 0,4 1-2 0,-4-9 0 16,9 4-108-16,-1-11-23 0,1-5-4 0</inkml:trace>
          <inkml:trace contextRef="#ctx0" brushRef="#br0" timeOffset="-1335.186">838 402 921 0,'0'0'82'0,"-4"0"-66"15,-1-12-16-15,5 8 0 0,-4 1 113 0,4 3 19 16,0 0 4-16,0-12 1 0,-9 8-41 0,9 4-9 16,0 0-2-16,0 0 0 0,0 0-46 0,-4 16-10 15,-1-9-1-15,1 5-1 0,-1 8-15 0,1-1-2 16,0 1-1-16,4 7 0 0,4 0 9 0,0 8 2 15,1 0 0-15,4-3 0 0,-5 3-6 0,5-4-1 16,0 0 0-16,-1 0 0 0,5-3 3 0,-4-5 0 16,0 0 0-16,4-3 0 0,0-5 6 0,-4-7 2 15,0 0 0-15,0 0 0 0,-1-8 20 0,6 0 4 0,-1-8 0 16,-4 0 1-16,-1 0 11 0,-3-11 1 0,8-1 1 16,-4 1 0-16,-1-8-26 0,1-5-4 0,4 5-2 15,-4-12 0-15,4 4-18 0,-4-4-3 0,4 0-1 0,-4 8 0 16,4-8-8-16,-4 4 0 0,-5 4 0 0,9-5 0 31,-4 13-104-31,0 0-20 0,-5 3-4 0</inkml:trace>
          <inkml:trace contextRef="#ctx0" brushRef="#br0" timeOffset="-450.3764">1737 363 460 0,'-35'-12'20'0,"26"12"5"16,1 0-25-16,-1-7 0 0,0 3 0 0,-4-4 0 0,-9 4 166 0,13-4 28 16,9 8 6-16,-4-4 0 0,-9 0-97 0,4-3-20 15,13 3-4-15,5 0-1 0,0 4-24 0,-9 0-5 16,0 0-1-16,0 0 0 0,13 0-5 0,-13 0-2 16,0 0 0-16,0 0 0 0,13 4-25 0,-4 3-6 15,-5 5-1-15,-8 8 0 0,0-5 0 0,-1 13 0 16,10-1 0-16,-14 4 0 0,-9 8 3 0,9 8 1 15,5 0 0-15,-5 7 0 0,-8-3-1 0,-1 4-1 16,5-5 0-16,4 1 0 0,0 0-3 0,-4-5-8 16,-9 1 12-16,9-12-4 0,9-3 8 0,-1-1 2 15,-8-4 0-15,5-7 0 0,-1-1 18 0,4-3 4 16,5-5 1-16,-4-3 0 0,4-8-7 0,0 0-2 16,0 0 0-16,0 0 0 0,-9-8-12 0,9 8-4 0,5-15 0 15,-1-5 0-15,-4-3-8 0,4-4-8 0,-4-5 12 0,9-7-12 16,4 4 10-16,0-15-10 0,-8 3 8 0,12 0-8 15,5-12 0-15,0 5 0 0,0-5 0 0,0 1 0 16,-4-1 0-16,4 1 0 0,4-1 0 0,5 13-11 16,-14-9 0-16,14 12 0 0,8 0 0 0,-8 8 0 15,-5 4 11-15,5 7-13 0,-5 5 5 0,5 7 8 16,-9 4-12-16,0 8 12 0,-9 0-12 0,0 8 12 16,5 8-18-16,-9 3 4 0,-9 5 1 0,-5 7 0 0,1 4 5 15,-9 0 8-15,-5 4-13 0,-4 8 5 0,-13 0 8 16,4 0 0-16,1-1 0 0,-10 1-8 0,-4-4-10 0,5 0-2 15,13-8 0-15,-1 0 0 16,-3-4-51-16,3-7-10 0,5-1-3 0,9-3-777 16</inkml:trace>
        </inkml:traceGroup>
        <inkml:traceGroup>
          <inkml:annotationXML>
            <emma:emma xmlns:emma="http://www.w3.org/2003/04/emma" version="1.0">
              <emma:interpretation id="{64C7B69B-33C2-42EC-B019-DA5FD371F940}" emma:medium="tactile" emma:mode="ink">
                <msink:context xmlns:msink="http://schemas.microsoft.com/ink/2010/main" type="inkWord" rotatedBoundingBox="9976,1189 10575,1165 10604,1891 10006,19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666.7396">6721 152 550 0,'0'0'24'0,"0"0"6"0,0 0-30 0,0 0 0 0,0 0 0 0,0 0 0 15,0 0 76-15,0 0 8 0,0 0 3 0,0 0 0 16,0 0-47-16,0 0-10 0,0 0-2 0,0 0 0 15,0 0-15-15,0 0-3 0,0 0-1 0,0 0 0 0,0 0-9 0,0 0 12 16,0 0-12-16,0 0 12 16,0 0 8-16,0 0 1 0,0 0 1 0,0 0 0 0,0 0 6 0,0 0 0 15,0 0 1-15,0 0 0 0,0 0 4 0,0 0 1 16,5-11 0-16,-5 11 0 0,0-4-4 0,0 4-1 16,0 0 0-16,0 0 0 0,0 0-5 0,4-4-2 15,0-8 0-15,-4 12 0 0,0 0-6 0,0 0-2 16,0-4 0-16,0 4 0 0,0 0 0 0,0 0 0 15,0 0 0-15,0 0 0 0,0 0-5 0,0 0-1 16,0 0 0-16,0 0 0 0,0 0-8 0,0 0 0 16,0 0 0-16,0 0 0 0,0 0 0 0,0 0 0 15,0 0 0-15,0 0 0 0,0 0 0 0,0 0 0 16,0 0 0-16,0 0 0 0,0 0 0 0,0 0 0 16,0 0 0-16,0 0 0 0,0 0 0 0,0 0 12 0,0 0-12 0,0 0 12 15,0 0-4-15,0 0 0 0,0 0 0 0,0 0 0 16,0 0-8-16,0 0 0 0,0 0 9 15,0 0-9-15,0 0 0 0,0 0 8 0,0 0-8 16,0 0 0-16,0 0 0 0,0 0-12 0,0 0 2 0,0 0 0 16,0 0 35-16,0 0 7 0,0 0 2 0,0 0 0 15,0 0-34-15,0 0 0 0,0 0 0 0,0 0 0 16,0 0 0-16,0 0 0 0,0 0-8 0,0 0 8 16,0 0 0-16,0 0 0 0,-4-4 0 0,4 4 10 15,0 0-10-15,0 0 0 0,0 0 0 0,0 0-11 16,0 0 11-16,0 0 8 0,0 0-8 0,0 0 11 15,0 0-11-15,0 0 0 0,0 0 0 0,0 0-11 16,0 0 11-16,0 0 0 0,0 0 0 0,0 0 0 16,0 0 0-16,0 0 0 0,0 0 8 0,0 0-8 15,0 0 0-15,0 0 0 0,0 0 0 0,0 0 0 0,0 0 0 0,0 0 0 16,-9 0 0-16,9 0 0 0,-9-7 0 0,9 7 14 16,-4 0-3-16,-5 0-1 0,5 0-10 0,-5 0 0 15,9 0 0-15,-9 0 0 0,5-4 0 0,4 4 0 16,0 0 0-16,-9 0 0 0,9 0 0 0,-4 4-11 15,-5-4 3-15,5 0 0 0,-5 0 8 0,0 7 0 16,9-7 0-16,-4 0 0 0,-1 0 0 0,-3 0 0 16,-6 4 0-16,10 0 0 0,-5-8 0 0,0 8 11 15,5-4-3-15,-5 0 0 0,5 4-8 0,-5-4 0 16,5 0 0-16,-5 0 0 0,9 0 0 0,-4 8-14 16,4-8 3-16,-9 0 1 0,4 0 10 0,1 0 0 15,4 0 0-15,-9 4 0 0,9-4 0 0,0 0 0 16,-9 0 0-16,9 0 0 0,-4 0 0 0,4 0 0 0,-9 0 0 15,9 0 0-15,0 0 0 0,0 0 14 0,0 0-3 0,-8 0-1 16,-1 0-10-16,9 0 0 0,-5 0 0 0,5 0 0 16,0 0 0-16,-8 4 0 0,-1-4 0 0,9 0 0 15,0 0 0-15,0 0 0 0,-9 11 0 0,9-11 0 16,0 0 0-16,0 0 0 0,-9 0 0 0,9 0 0 16,0 0 0-16,0 0 0 0,0 0 0 0,-4 4 0 15,4-4 0-15,-9 8 0 0,9-8 0 0,-4 4 0 16,4-4 0-16,-9 8 0 0,5-4 0 0,-5 0 0 15,9-4 0-15,-5 7 0 0,-3-3 0 0,-1 4 0 16,0 0 0-16,0 0 0 0,9-8 0 0,0 0 0 16,-8 4 0-16,-1 3 0 0,4 1 0 0,5-8 0 0,0 0 0 15,0 0 0-15,-13 4 0 0,13-4 0 0,0 0 0 0,0 0 0 16,0 0 0-16,-9 8 0 0,9-8 0 0,0 0 0 16,0 0 0-16,-4 8 0 0,0 3 0 0,-5-3 0 15,9-8 0-15,-4 8 0 0,-5 4 0 0,4-4 8 16,5-8-8-16,0 0 8 0,-8 7-8 0,3 1 0 15,-4 4 0-15,9-12-11 0,0 0 11 0,-4 8 0 16,0-1 10-16,-1-3-10 0,5-4 11 0,0 0-11 16,0 0 12-16,-4 12-12 0,-1-8 9 0,5-4-9 15,0 0 0-15,0 0 9 0,-4 8-9 0,0 0 0 16,4-8 0-16,0 0 8 0,-9 7-8 0,9 5 8 16,0-12-8-16,0 0 8 0,-4 4 1 0,-1 4 0 15,5 0 0-15,0-8 0 0,0 0 15 0,-4 7 2 16,-1 5 1-16,5-12 0 0,0 0-27 0,0 4 0 15,0 4 0-15,0-8 0 0,0 0 0 0,0 0 12 0,0 0-4 0,-4 8 0 16,4-8-8-16,0 0 0 0,0 0 0 0,0 0 0 16,0 7 0-16,-4 1 0 0,4-8 0 0,0 0 0 15,0 0 0-15,0 0 0 0,0 0 0 0,0 8 0 16,-5 0 9-16,5-8-9 0,0 0 10 0,0 0-10 16,0 8 0-16,0-8 0 0,0 7 0 0,0-7-10 15,0 0 10-15,0 0 0 0,0 0 0 0,0 0 0 16,0 0 0-16,0 0 0 0,0 0 8 0,0 0-8 15,0 0 8-15,0 8-8 0,0-8 10 0,0 0-10 16,0 0 8-16,0 0-8 0,-4 12 0 0,4-12 9 0,0 0-9 16,0 0 0-16,0 0 0 0,0 0 8 0,0 0-8 15,0 0 0-15,-5 4 0 0,5-4 8 0,-4 8-8 0,4-8 0 16,0 0 0-16,0 0 0 0,0 0 0 0,0 0 0 16,0 0 0-16,0 0 0 0,0 0 0 0,0 11 0 15,-4-3 0-15,4-8 0 0,0 0 0 0,0 0 0 16,0 0 0-16,0 0 0 0,0 0 0 0,0 0 0 15,0 0 0-15,0 8 0 0,0-8 0 0,0 0 0 16,0 0 0-16,0 0 0 0,0 0 11 0,0 12-3 16,0-12-8-16,0 0 12 0,0 0-12 0,0 0 0 15,0 0 8-15,0 0-8 0,0 7 0 0,0-7 0 16,-5 8 0-16,5-8 0 0,0 0 0 0,0 12 8 16,0-12-8-16,0 15 0 0,5-7 0 0,-5-8 0 0,0 0 0 15,0 12 0-15,0 0 0 0,0-12 0 0,0 7 0 0,0-7 0 16,4 12 0-16,-4-12 0 0,0 0 0 0,0 8 0 15,0-8 0-15,0 0 0 0,0 0 0 0,0 0 0 16,4 12 0-16,-4-12 0 0,5 11 0 0,-5-3 0 16,0-8 0-16,4 12 0 0,-4-12 0 0,5 12 0 15,-5-1 0-15,4-3 0 0,-4-8 0 0,0 0 0 16,0 12 0-16,4-4 0 0,-4-8 0 0,0 0 0 16,0 0 0-16,5 7 0 0,-5-7 0 0,0 0 0 15,0 0 0-15,9 8 0 0,-9-8 0 0,0 0 0 16,0 0 0-16,4 8 0 0,-4-8 0 0,9 4 0 15,-9-4 0-15,8 4 0 0,-8-4 0 0,9 0 0 16,0 11 0-16,-9-11 0 0,9 0 0 0,-9 0 0 16,9-7 9-16,-9 7-9 0,0 0 8 0,8-8-8 15,1 4 23-15,4-8-1 0,-8 1 0 0,-1 3 0 16,5 0-22-16,-5 0 8 0,-4 0-8 0,5-3 0 0,3-1 0 0,-3-4 0 16,-1 5 0-16,5-9 0 0,-5 5 0 0,5-1 0 15,0-4 0-15,4 1 0 0,0-4 0 0,0-1 0 16,5 5 0-16,-1-5 0 0,-3 1-12 0,-1-1-8 15,0 5 0-15,0-4-1 0,0 3 10 0,0 1 3 16,1 3 0-16,-6 0 0 0,6-3-11 0,-6 3-1 16,1 1-1-16,-5 3 0 0,5 0 7 0,0 1 2 15,-5-5 0-15,1 4 0 0,-1 1 12 0,1 3 0 16,-1-4 0-16,0 0-9 0,1 5 9 0,-1-1 0 16,0 0 0-16,1 0 0 0,4 0 0 0,-5 4 0 15,0-3 0-15,1 3-8 0,4 0 8 0,-9 4 0 16,4-4 0-16,-4 4 0 0,9 0 0 0,-9 0 0 15,0 0 0-15,0 0 0 0,0 0 0 0,0 0 0 16,0 0 0-16,0 0 0 0,0 0 11 0,0 0-3 0,0 0 0 0,4 8 0 16,1 3-8-16,-5 1 0 0,0 0 0 15,0 3-11-15,0 1 11 0,0 4 14 0,-5-1-3 0,5 1-1 16,-4 3 3-16,-1 0 1 0,1 5 0 0,0-1 0 16,-1 8-1-16,1-8 0 0,-1 8 0 0,5-3 0 15,-4 3 7-15,4 0 2 0,-4-8 0 0,4 4 0 16,0 1-22-16,4-5-16 0,-4 0 2 0,4-3 1 15,5-5-14-15,0 4-2 16,4 1-1-16,5-9-606 0,-1-3-120 0</inkml:trace>
        </inkml:traceGroup>
        <inkml:traceGroup>
          <inkml:annotationXML>
            <emma:emma xmlns:emma="http://www.w3.org/2003/04/emma" version="1.0">
              <emma:interpretation id="{AC92FC3D-C654-42CE-A31C-E90A3C0F1346}" emma:medium="tactile" emma:mode="ink">
                <msink:context xmlns:msink="http://schemas.microsoft.com/ink/2010/main" type="inkWord" rotatedBoundingBox="13045,641 15705,534 15750,1653 13091,17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949.1352">10341-93 230 0,'9'-24'10'0,"-5"13"2"0,-4-9-12 0,4 1 0 16,1-1 0-16,-5 1 0 0,0-1 197 0,0-3 37 15,0 11 7-15,4-7 2 0,-8-1-126 0,4 8-25 0,-5 5-4 0,5-5-2 16,0 4-16-16,0 0-3 0,0 8-1 0,0 0 0 16,0 0-21-16,0 0-4 0,0 0-1 0,0 0 0 15,-4 12-24-15,0 4-4 0,-1 3-2 0,1 1 0 16,-9 11 3-16,4 4 1 0,0 8 0 0,-4 4 0 15,0 7 14-15,0-7 2 0,-5 4 1 0,5 3 0 16,0-3-5-16,0 4-1 0,-1-5 0 0,1-3 0 16,4 0-14-16,1-4-3 0,3-8-8 0,-4 0 12 15,5-4-12-15,0-11 11 0,-1-1-11 0,1-7 10 16,0 0 7-16,-1-5 2 0,5-7 0 0,0 0 0 16,0 0 17-16,0 0 3 0,-4-11 1 0,-5 3 0 15,5-12-15-15,-1 1-2 0,1-5-1 0,-1 1 0 16,1-16-10-16,0 8-1 0,4-8-1 0,0-4 0 15,0 0-10-15,4 4 0 0,0-4 0 0,5 0 0 16,0 0 0-16,4 4 0 0,-4 8-12 0,8-8 12 0,1 0-23 0,-5 4 3 16,5 4 1-16,-1 11 0 0,1-7 7 0,-1 8 2 15,-3-1 0-15,3 5 0 0,-4-1 10 0,0 8-10 16,1-7 10-16,-10 11-10 0,-4 4 10 0,0 0 0 16,9-8 0-16,0 16 0 0,-9-8-11 0,8 7 11 15,-3 9-13-15,3 4 5 0,-3 7 8 0,4 8-12 16,-5-4 12-16,5 12-12 0,0-4 12 0,-1 12 0 15,-3-12 0-15,3 8 0 0,-3-9 0 0,4 9-8 16,-1-8 8-16,1 4 0 0,0-4-8 0,0-4 8 16,4 0-8-16,-4-3 8 0,-5-9 0 0,5-4 17 15,0-3-2-15,-1 0-1 0,-3-5-14 0,4-3 0 0,-9-8 0 16,8 0 0-16,1 0 0 0,0-8 11 0,4 1-2 16,-4-9 0-16,0 0 9 0,4-7 2 0,0 0 0 0,0-13 0 15,0 5 7-15,0-4 1 0,5-4 1 0,-5-8 0 16,5 4-18-16,-1-3-11 0,5-1 12 0,0-4-12 15,0-7 8-15,0 7-8 0,4 4 0 0,-4 4 0 16,0 0 0-16,0 8 0 0,-4 4 0 0,-1 0 0 16,-4 4-41-1,1-1-15-15,-1 9-4 0,-5-1-649 0,1 1-131 0</inkml:trace>
          <inkml:trace contextRef="#ctx0" brushRef="#br0" timeOffset="11274.9015">11354-354 1594 0,'0'0'71'0,"0"0"14"0,0 0-68 0,5-4-17 16,-5 4 0-16,0 0 0 0,0 0 100 0,0 0 16 16,0 0 3-16,0 0 1 0,0 0-74 0,0 0-14 15,0 11-4-15,-5 17 0 0,-4-9-12 0,-4 20-4 0,4-4 0 16,-4 16 0-16,-4 0 10 0,4 3 2 16,-9 5 0-16,4-1 0 0,1 8-10 0,-1-11-2 0,5 4 0 0,0-1 0 15,0-3-4-15,-1-1-8 0,6-3 11 0,-1-8-11 16,0-4 0-16,0 0 0 0,-4-12 0 0,4 0-1032 15</inkml:trace>
          <inkml:trace contextRef="#ctx0" brushRef="#br0" timeOffset="9747.9184">9933-276 403 0,'0'0'36'0,"4"-12"-36"16,5 0 0-16,-5 0 0 0,1 5 151 0,-1-5 23 15,0 4 5-15,1-4 1 0,-5 5-75 0,0-5-14 16,0 12-3-16,0-12-1 0,-9 4-25 0,5 1-5 15,-5-1-1-15,0 8 0 0,0-12-44 0,-4 8-12 16,0 0 0-16,-5 4 0 0,1-7 0 0,-1 3 12 16,1 4-12-16,-5-4 12 0,4 0-12 0,1 4 8 15,4 0-8-15,-5 0 8 0,5 0-8 0,-5 0 0 16,1 0 0-16,-5 4 0 0,9 0 0 0,-5 0 0 16,5 3 0-16,-5 1 0 0,-8 4 10 0,9-4 0 15,-5-1 0-15,4 9 0 0,-8 4 27 0,4 3 6 16,0 8 1-16,0-4 0 0,0 5 6 0,0 7 2 15,0 7 0-15,0-7 0 0,5 8-16 0,-5-4-2 16,4 0-1-16,1-4 0 0,-1 4-11 0,9-4-2 16,-4 0-1-16,9-4 0 0,4 0-10 0,4-4-1 15,5-3-8-15,4 3 12 0,0 0-12 0,9-4 8 0,0-7-8 0,4-1 0 32,1-3-15-32,8-1-9 0,4-3-1 0,1-4-1 15,4-4-153-15,0 0-30 0,-5-4-7 0,5-4-280 0,0 4-56 0</inkml:trace>
          <inkml:trace contextRef="#ctx0" brushRef="#br0" timeOffset="11757.7682">11095 230 1335 0,'0'0'59'0,"0"0"13"0,0 0-58 0,9 0-14 0,-9 0 0 0,13 0 0 15,0 8 112-15,5-8 19 0,4-8 4 0,4 5 1 16,1-5-55-16,-1 0-10 0,5 0-3 0,4 0 0 16,0 1-41-16,4-5-9 0,1 4-2 0,-1-4 0 15,5 8-60-15,0-7-12 0,0 3-2 0,9 0-1 16</inkml:trace>
          <inkml:trace contextRef="#ctx0" brushRef="#br0" timeOffset="11550.7201">11113-101 921 0,'0'0'40'0,"-4"-8"10"0,4 0-40 0,0 1-10 16,0-5 0-16,4 4 0 0,0 4 68 0,1-4 12 16,3-3 3-16,1 3 0 0,0-4 9 0,4 4 1 15,0-3 1-15,0 3 0 0,5-4-23 0,4 1-5 16,-4 3-1-16,8-4 0 0,0-4-14 0,5 9-3 16,0-9-1-16,-1 4 0 0,5 1-5 0,5-1-1 15,-1 4 0-15,1-4 0 0,-1 5-19 0,-4-9-4 16,1 8-1-16,-6 0 0 0,1 1-17 0,-5 3 10 15,-4 0-10-15,5-4 8 16,-10 4-32-16,1 0-6 0,-1 0-2 0,-4 4-596 16,1 0-119-16</inkml:trace>
        </inkml:traceGroup>
        <inkml:traceGroup>
          <inkml:annotationXML>
            <emma:emma xmlns:emma="http://www.w3.org/2003/04/emma" version="1.0">
              <emma:interpretation id="{6EE4DD78-EB5C-4890-9255-5793772B60A1}" emma:medium="tactile" emma:mode="ink">
                <msink:context xmlns:msink="http://schemas.microsoft.com/ink/2010/main" type="inkWord" rotatedBoundingBox="17558,333 22653,127 22712,1579 17617,178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00.0608">14574 8 1796 0,'0'0'40'0,"0"0"8"0,0 0 1 0,0 0 1 0,0 0-40 0,0 8-10 16,0 4 0-16,0-1 0 0,0 1 21 0,0 4 3 15,0 3 0-15,0 1 0 0,-4-1-24 0,4 8 0 16,0-11 0-16,0 4 0 0,0-1 0 0,4 1 0 15,-4-1 0-15,5-3-8 0,-1-1 8 0,1-7 0 16,-5 4 0-16,8-4 0 0,-8-8 0 0,5 3 0 16,-5-3 8-16,13 0-8 0,0-3 36 0,5-1 4 15,-1 0 0-15,1-4 0 0,-1 0-26 0,1 4-5 16,4-7-1-16,0-5 0 0,0 4-8 0,-5-7 0 16,1 7 0-16,-5-7 0 0,0-1 0 0,-4 4 0 15,-5-3 0-15,1-8 0 0,-5 7 0 0,-5 1 0 16,1-1 0-16,-5 5 0 0,0 3 0 0,-4 4 0 15,-4-4 11-15,-1 9-11 0,-4 3 19 0,5 0-3 16,-10 3 0-16,5 5 0 0,0-4-16 0,5 12 0 0,-1-8 8 0,1 7-8 31,4-3-65-31,-1 0-17 0,6 7-3 0,3 0-1 0</inkml:trace>
          <inkml:trace contextRef="#ctx0" brushRef="#br0" timeOffset="13526.6237">15180-136 1825 0,'0'0'40'0,"0"0"8"0,0 0 1 0,0 0 3 0,0 0-41 0,0 0-11 16,0 0 0-16,0 0 0 0,0 0 56 0,4 12 8 16,1 3 3-16,-1 5 0 0,-4 3-35 0,0 1-6 15,4 7-2-15,-4-8 0 0,5 8-12 0,-5 1-4 16,4-13 0-16,1 8 0 0,-1 4 8 0,-4-15 2 15,0 4 0-15,-4-1 0 0,4-7-18 0,0-1 0 16,-5-3 8-16,5-8-8 0,-4 8 33 0,4-8 3 16,0 0 1-16,0 0 0 0,0 0 7 0,-5-4 2 15,1 0 0-15,0-7 0 0,-1 3 0 0,1-8 0 16,4 1 0-16,-4-5 0 0,4 4-29 0,4 1-5 16,-4-5-2-16,9 5 0 0,-1-9-10 0,1 1 0 15,4 4 0-15,5-1 0 16,-1-3-32-16,1-1-8 0,0 5-1 0,4-1-1 15,-1-7-86-15,6 7-16 0,-1 5-4 0,5-1-860 0</inkml:trace>
          <inkml:trace contextRef="#ctx0" brushRef="#br0" timeOffset="12861.3931">13750 98 1630 0,'0'0'36'0,"0"0"7"0,0 0 1 0,0 0 3 0,8-4-38 0,-8 4-9 0,5-8 0 0,-1 4 0 16,5 0 60-16,4 4 9 0,0 0 3 0,9 0 0 15,-4 0-21-15,8 0-4 0,5 4-1 0,4 0 0 16,0 4-28-16,0-8-6 0,9 0 0 0,-5 4-628 16,1-4-124-16</inkml:trace>
          <inkml:trace contextRef="#ctx0" brushRef="#br0" timeOffset="12679.728">14180-226 518 0,'0'0'23'0,"0"0"5"0,0 0-28 0,0 0 0 16,0 0 0-16,8 4 0 0,1 4 177 0,-9-8 31 15,0 0 5-15,0 0 2 0,9-8-83 0,-5 4-16 0,-4 4-3 0,9-4-1 16,0 0-17-16,4 1-4 0,0-5-1 0,5 0 0 15,-1 0-64-15,1-4-13 0,-1 5-2 0,1-13-1 16,4 8-10-16,0-3 0 0,0-5 0 0,0 1 0 16,0-1 0-16,0 1-11 0,-5-1 3 0,1 1 0 31,-5-8-37-31,-4 3-7 0,-5 1-2 0,0-1 0 0,1 5 45 0,-5-5 9 0,-5 1 0 0,1 4 0 16,0-1 12-16,-5 1 0 0,0-1 0 0,0 4 0 0,-4 5 23 15,0-5 4-15,0 4 1 0,-5 5 0 16,-4 3-32-16,5-4-8 0,4 8 0 0,-1 8 0 15,1-8 0-15,-4 8 0 0,4 3 0 0,-1-3 0 16,1 4 0-16,0-4 0 0,4 7 0 0,-4 1 0 16,4-5-20-16,1 5 2 0,3 4 0 0,-4-1 0 15,5 1 18-15,0-1 0 0,-1 8 0 0,1 5 0 0,-1 3 12 16,5 8 5-16,-8 3 2 0,3 13 0 0,1-1 6 0,-5 5 2 16,-4 7 0-16,0 0 0 0,4-4 9 0,-8 1 3 15,-1-1 0-15,0 0 0 0,5-3-7 0,-4-1-2 16,-5-3 0-16,0-9 0 0,4 1-16 0,-8-8-3 15,4-4-1-15,-4-4 0 16,-1-4-31-16,1-4-7 0,0-3 0 0,4-5-668 16,-5-3-132-16</inkml:trace>
          <inkml:trace contextRef="#ctx0" brushRef="#br0" timeOffset="14140.0435">15899-50 1911 0,'0'0'84'0,"0"0"19"0,0 0-83 0,0 0-20 15,14-12 0-15,-1 8 0 0,-13 4 89 0,9-4 14 16,4-4 2-16,4 8 1 0,-4 0-74 0,1 8-14 16,-6-4-3-16,1 4-1 0,4 8-14 0,-4-1 0 15,-9 5 0-15,0-1 0 0,0 1 0 0,0-1-8 16,-13 5 8-16,0-13 0 0,-5 5 0 0,5 3 0 15,0-3 0-15,-5-1 0 0,1-3 0 0,4-4 0 16,4 4 0-16,4-5 0 0,-3-3 0 0,3 0 14 16,5-4-2-16,0 0-1 0,0 0-11 0,0 0 0 15,0 0 0-15,5-4 0 0,3-3 31 0,1-1 1 16,-4-4 0-16,-1 0 0 0,9-3-20 0,0-1-3 16,-8-3-1-16,8-1 0 0,-4 1-8 0,-1-1 8 15,14 1-8-15,-4-1 8 0,-5-7-8 0,5 15 0 16,4-7 0-16,-1 3 0 0,1 4 0 0,-4 9 0 15,-5-1 0-15,5 4-11 0,-1 4 11 0,-4-1-13 16,-8 9 5-16,4 4 8 0,-1 3-10 0,1 1 10 0,-9-1 0 16,0 5-9-16,-4-1 9 0,4 4 0 0,-5-7 0 15,1 3 0-15,-5 4 0 0,5-11 0 0,4 0 0 0,-5-1 0 16,1-3 0-16,0-4 0 0,-1 0 0 0,5-8 0 16,0 0 14-16,0 0-2 0,0 0 0 0,0 0 0 15,0 0-2-15,9-8-1 0,-9 0 0 0,9-4 0 16,0 1 7-16,-1-5 2 0,1-4 0 0,0 1 0 15,0-1-9-15,8-7-1 0,1 0-8 0,-1-4 12 16,-8 0 5-16,9 3 1 0,8 1 0 0,0 4 0 16,-4-1-18-16,0 12 0 0,0-3 0 0,4 11 0 15,-4-4-22-15,-4 8-8 0,-9 8-2 16,4 4 0-16,0-1 32 0,-4 9 0 0,-9 3 0 0,0-3 0 0,4 7 0 16,-8-4 0-16,-1 5 0 0,-8-1 0 0,-4 0 0 15,3 4 0-15,6-7 0 0,-5 3 0 16,-9 0-186-16,8 1-31 0</inkml:trace>
          <inkml:trace contextRef="#ctx0" brushRef="#br0" timeOffset="14417.7964">16904-156 2070 0,'0'0'45'0,"0"0"10"0,0 0 1 0,0 0 3 0,-9 8-47 0,1 4-12 0,8-4 0 0,-5 7 0 16,-8 5 48-16,4 3 8 0,5-3 2 0,-5 3 0 16,5 1-35-16,-5-5-7 0,0 4-2 0,5 1 0 15,8-5-14-15,-4 1 0 0,0-5 8 0,5 1-8 16,3-4 11-16,1-1-1 0,0-7 0 0,4 4 0 16,0-8 26-16,9 0 6 0,4-4 1 0,-4-4 0 15,0 4 13-15,5-7 2 0,3 3 1 0,1-8 0 0,-9 1-37 0,4-1-7 16,1 5-2-16,-5-13 0 15,-1 5-41-15,1-1-8 0,-8-3-1 0,3 3-766 16,1-15-153-16</inkml:trace>
          <inkml:trace contextRef="#ctx0" brushRef="#br0" timeOffset="14840.6607">17448 191 403 0,'0'0'17'0,"0"0"5"0,5 0-22 0,3 4 0 15,-3-4 0-15,8 0 0 0,-9 0 263 0,5-7 48 16,0-1 9-16,4 0 3 0,0 0-180 0,0-4-36 16,0-3-7-16,-4-1-2 0,4 8-49 0,1-11-9 15,-1 0-3-15,0-9 0 0,0 9-16 0,5-16-3 16,-5 3-1-16,4 1 0 0,-4-12-17 0,5 8 10 15,0 0-10-15,-1-8 8 0,1 8 8 0,-1-16 0 16,9 9 1-16,-4-1 0 0,0-4-17 0,0 0 0 16,5 4 0-16,-5-4 0 0,-1 4 13 0,1 1-1 0,-4 3 0 15,0 3 0-15,-5 5-12 0,0 12-16 0,-4-5 3 16,-5 9 1-16,0 7 12 0,-4 8 0 0,0 0 0 0,-8 8 0 16,-1 7 0-16,-4 9 0 0,0 3 0 0,-5 4 0 15,0 0 0-15,1 5 0 0,4 3 0 0,0 3 0 16,-5 1 0-16,5-4 0 0,0 8 0 0,0-4 0 15,4 0 0-15,0 0 0 0,5-4 0 0,-5 0 0 16,9 0 0-16,0 0 0 0,-5-4 0 0,5 0 0 16,5-4 48-16,-1 0 13 0,1 1 3 0,-1-5 0 15,5 0-154-15,0 1-30 0,4-1-7 16,-5 4-1-16</inkml:trace>
          <inkml:trace contextRef="#ctx0" brushRef="#br0" timeOffset="15240.0487">18734-50 1324 0,'0'0'118'0,"4"-16"-94"16,-8 1-24-16,4-1 0 0,-5 0 124 0,1 5 20 16,-1 3 4-16,1-4 0 0,-5 4-46 0,5 4-10 15,-1-3-1-15,-3 3-1 0,-5 0-48 0,4 0-10 16,-4 4-1-16,-1 4-1 0,-3 0 4 0,-1 7 1 15,1-3 0-15,-10 8 0 0,6-1-48 0,-6 9-10 16,1-1-1-16,0 1-1 0,-1 3 40 0,1 4 8 16,0 0 1-16,-5 1 1 0,9-5-25 0,0 4 0 15,0-12 0-15,5 5 0 16,3-1-46-16,6-3-14 0,-1-1-4 0,4-7 0 0,1-4 52 0,4-8 12 0,13 8 0 0,0-5 0 16,5 5 0-16,4-16 0 0,4 5 0 0,5-5 0 15,4-4 48-15,0 4 13 0,-4-11 3 0,4-1 0 16,0 1-52-16,-4-5-12 0,-1 1 0 0,1-8 0 15,0 4 54-15,0-5 8 0,-5 5 2 0,-4 4 0 16,0-1-52-16,0 5-12 0,-5-1 0 0,1 9 0 16,-5 7 0-16,-4 4 0 0,-1 4 0 0,-3 7 0 15,-1 1 0-15,1 7 0 0,-10 9 0 0,5-5 0 16,-4 4 0-16,-1 9 0 0,1-9 0 0,0 12 0 16,4-4-100-16,4 0-22 0,0 4-5 15,5 8-1-15</inkml:trace>
        </inkml:traceGroup>
        <inkml:traceGroup>
          <inkml:annotationXML>
            <emma:emma xmlns:emma="http://www.w3.org/2003/04/emma" version="1.0">
              <emma:interpretation id="{CFE389C9-C71A-470A-982B-75B1C0387A52}" emma:medium="tactile" emma:mode="ink">
                <msink:context xmlns:msink="http://schemas.microsoft.com/ink/2010/main" type="inkWord" rotatedBoundingBox="25112,200 26034,162 26082,1341 25160,1378"/>
              </emma:interpretation>
              <emma:one-of disjunction-type="recognition" id="oneOf4">
                <emma:interpretation id="interp4" emma:lang="" emma:confidence="1">
                  <emma:literal>is</emma:literal>
                </emma:interpretation>
                <emma:interpretation id="interp5" emma:lang="" emma:confidence="0">
                  <emma:literal>io</emma:literal>
                </emma:interpretation>
                <emma:interpretation id="interp6" emma:lang="" emma:confidence="0">
                  <emma:literal>i'</emma:literal>
                </emma:interpretation>
                <emma:interpretation id="interp7" emma:lang="" emma:confidence="0">
                  <emma:literal>in</emma:literal>
                </emma:interpretation>
                <emma:interpretation id="interp8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21408.6867">21471-319 860 0,'27'0'38'0,"-23"0"8"0,0 0-37 0,1 0-9 15,-10-8 0-15,1 8 0 0,4 0 92 0,0 0 17 16,-4 0 3-16,4 0 1 0,0 0-90 0,0 0-23 16,0 0 0-16,0 0 0 0,0 0 72 0,0 0 11 15,0 0 1-15,0 0 1 0,0 8-33 0,0-8-8 16,0 11 0-16,-5 5-1 0,1-4-21 0,4 11-4 16,-5 0-1-16,1 9 0 0,-5 3 14 0,-4 4 2 15,4 0 1-15,-4 8 0 0,0-8-17 0,0 3-3 16,0-3-1-16,0 0 0 0,-5-4 41 0,9-3 8 15,-4-5 2-15,4 0 0 0,0-7-52 0,5-1-12 16,4 1 0-16,-4-12 0 0,4-1 9 0,0-7-1 16,0 0 0-16,0 0 0 0,13 0-8 0,-4-4-11 15,8 1 3-15,-4-5 0 0,5-4 8 0,-1 4 0 16,5-11 0-16,0-1 0 0,0 1 0 0,5-9 0 16,-1 1 0-16,9-4 0 0,0 0 24 0,0-4 8 0,9 0 0 15,-4-4 1 1,-1 4-53-16,-4 7-10 0,9-7-2 0,-5 8-1 0,1 3 45 0,-5 5 8 0,0 3 3 0,5-3 0 15,-5 3-37-15,-5 5-7 0,-3-1-2 0,-5 4 0 16,0 4 23-16,-5 4 0 0,1 4 0 0,-9 0 0 16,-1 4 0-16,1 7 0 0,-5 5 0 0,-8-1 0 15,0 5 0-15,-5-1 0 0,0 4 0 0,-4-3 0 16,0-1 0-16,-5 1 0 0,1-1 0 0,-1-3 0 16,1-1 20-16,3-3 9 0,-3-1 2 0,4-3 0 15,-5 4 1-15,5-13 1 0,-9 1 0 0,5 0 0 16,-5 4-53-16,-5-8-10 0,1 0-2 15,-5-8-1-15,-4 4-101 0,0-3-20 0,-4-1-4 0,-1-4-706 16</inkml:trace>
          <inkml:trace contextRef="#ctx0" brushRef="#br0" timeOffset="21578.0936">21879-858 1670 0,'0'0'148'0,"0"0"-118"16,13-11-30-16,-4 3 0 0,9 0 70 0,-18 8 8 16,0 0 2-16,0 0 0 0,0 0-64 0,13-4-16 0,0 0 0 0,-13 4-868 15</inkml:trace>
        </inkml:traceGroup>
      </inkml:traceGroup>
      <inkml:traceGroup>
        <inkml:annotationXML>
          <emma:emma xmlns:emma="http://www.w3.org/2003/04/emma" version="1.0">
            <emma:interpretation id="{37F4BDEB-BA87-4258-AC1F-BB5E04536E24}" emma:medium="tactile" emma:mode="ink">
              <msink:context xmlns:msink="http://schemas.microsoft.com/ink/2010/main" type="line" rotatedBoundingBox="3078,2784 27245,1513 27360,3706 3194,4978"/>
            </emma:interpretation>
          </emma:emma>
        </inkml:annotationXML>
        <inkml:traceGroup>
          <inkml:annotationXML>
            <emma:emma xmlns:emma="http://www.w3.org/2003/04/emma" version="1.0">
              <emma:interpretation id="{D19518E0-F83D-41E7-A724-B02D9CD8A429}" emma:medium="tactile" emma:mode="ink">
                <msink:context xmlns:msink="http://schemas.microsoft.com/ink/2010/main" type="inkWord" rotatedBoundingBox="3099,3178 8026,2919 8108,4467 3181,472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239.2529">1786 2898 288 0,'26'8'25'0,"-26"-8"-25"15,0 0 0-15,0 0 0 0,0 0 396 0,-5 11 73 16,1-3 15-16,0 8 4 0,-5 3-347 0,5 5-69 16,4-5-13-16,0 5-3 0,-9 3-32 0,4 0-7 15,5 1-1-15,0-1 0 0,0 4-26 0,0 0-6 16,-4-7 0-16,4-1-1 16,9 0-220-16,-9-3-44 0,-18 11-9 0,18-31-2 0</inkml:trace>
          <inkml:trace contextRef="#ctx0" brushRef="#br0" timeOffset="24374.7094">2009 2465 1508 0,'0'0'67'0,"0"0"13"0,0 0-64 0,0 0-16 0,0 0 0 0,0 0 0 15,0 0 44-15,9 4 4 0,-9 4 2 0</inkml:trace>
          <inkml:trace contextRef="#ctx0" brushRef="#br0" timeOffset="24698.3301">2430 2691 1378 0,'-30'4'61'0,"30"-4"13"0,4 12-59 0,1 3-15 15,-5 1 0-15,0 7 0 0,-9 1 52 0,9 3 8 16,9 0 2-16,-9 5 0 0,-9-1-32 0,9 0-6 15,9-4-2-15,-5 1 0 0,-4-1-6 0,4-4 0 16,-4 1-1-16,9-5 0 0,0-3 8 0,-5-1 1 16,-4-15 1-16,0 0 0 0,13 8 8 0,-13-8 2 15,0 0 0-15,0 0 0 0,0 0 13 0,5-8 4 16,4-7 0-16,-5-1 0 0,-8 1-7 0,8-5-1 16,9-3 0-16,-4-5 0 0,-9 1-19 0,9-8-4 15,4 4-1-15,0 0 0 0,5-1-1 0,-5 5-1 16,0 0 0-16,4 7 0 0,5 5 3 0,-4 3 1 0,-9 8 0 15,4 0 0-15,4 0 5 0,1 8 1 0,-5 0 0 16,-4 8 0-16,0-4-28 0,4 7 0 0,0 1 0 0,0 3 0 31,-13-3-74-31,9 3-20 0,8 5-4 0,-8 3-965 0</inkml:trace>
          <inkml:trace contextRef="#ctx0" brushRef="#br0" timeOffset="23064.4672">9 2824 1364 0,'-5'-8'30'0,"-3"0"6"0,-6 0 2 0,6 1 0 0,-1-5-30 0,-4 4-8 15,0-4 0-15,4 1 0 0,-4 3 60 0,4-4 12 16,-4 4 1-16,-1 1 1 0,6-1-56 0,-5 0-18 16,-1 0 10-16,1 8-10 0,-4-11 0 0,4 11 0 15,-9-4 0-15,4 4 0 0,0-8 0 0,-3 8 0 16,-1 4 0-16,4 4 0 0,-13 3 0 0,5-3 0 16,8 4 0-16,-8 3 0 0,4 5 0 0,0 7 0 15,0 0 0-15,-4 12 0 0,0 0 13 0,4 8-2 16,0 8-1-16,0 3 0 0,9 5-10 0,0 3 0 0,-5 0 0 15,9-3 0-15,0-5 0 0,5-3 0 0,0-8 0 16,8-1 0-16,-4-3 0 0,4-4 0 0,1-11 0 0,4-9 0 16,-1 1 0-16,6-13 10 0,-1-7-10 0,4-3 10 15,5-1 33-15,0-8 6 0,4-11 2 0,1-1 0 16,-1-7-9-16,-4-4-2 0,0 0 0 0,0-4 0 16,0-4-23-16,-5-4-5 0,1-4 0 0,0-7-1 15,-1 3-2-15,-8-3 0 0,8-12 0 0,-3-5 0 16,-1 9-9-16,9-8 0 0,-9 0 9 0,4 0-9 15,5 4 0-15,0-1 0 0,5 5 0 0,-1 4 0 16,5 3 0-16,-5 9 0 0,-4 3 0 0,4 12 0 0,-8 0 0 16,-1 11 0-16,-4 9 0 0,-4 3 0 0,-4 0 0 0,-5 12-8 15,0 0 8-15,0 0 0 0,-14 16 0 0,1-1 0 16,0 9 0-16,0-1 0 0,-9 8 0 0,0 4 0 16,0 12 0-16,0 4 0 0,5 7-8 0,-5 9 8 15,4-1-8-15,1 0 8 0,3 1 0 0,1 7-10 16,5-4 10-16,-1 4 0 0,4-4 0 0,5 0 0 15,5-11 0-15,4-4 0 0,-1-1 0 0,5-3 0 16,1-8 0-16,3-4 0 0,-4-4 0 0,5-8-16 16,4 0 3-16,-9-3-595 15,0-5-120-15</inkml:trace>
          <inkml:trace contextRef="#ctx0" brushRef="#br0" timeOffset="23414.3338">483 3163 1436 0,'-22'8'64'0,"22"-4"12"0,-9 0-60 0,4 4-16 0,1-5 0 0,4-3 0 15,0 0 68-15,0 0 10 0,0 0 2 0,0 0 1 16,4 8-53-16,-4-8-10 0,14 4-2 0,-1-4-1 16,4 0-15-16,1-8 0 0,8-3 8 0,-8-1-8 15,8-4 0-15,5-3 0 0,-14-5 8 0,10 5-8 16,-1-4 0-16,-4-1 0 0,0-3 0 0,-5 3 0 0,1 1 0 15,-1 0 12-15,-3-5-1 0,-6 5-1 16,-3 0 5-16,-1-1 1 0,1 9 0 0,-1-9 0 16,-8 5 28-16,-1-1 7 0,1 1 1 0,-1-1 0 0,-3 12-23 0,3-3-4 15,-4 7-1-15,1 0 0 0,-1 0-24 0,0 8 8 16,-8-4-8-16,3 8 0 0,1-1 0 0,0 9 0 16,0 4 0-16,0 3 0 0,0 0 0 0,-1 9 10 15,-3-1-2-15,4 8-8 0,4 4 21 0,0 3-2 16,-4 1-1-16,9 4 0 0,-5-4-5 0,0-4-1 15,5 0 0-15,4-1 0 16,0 1-98-16,0-4-20 0</inkml:trace>
          <inkml:trace contextRef="#ctx0" brushRef="#br0" timeOffset="24024.2419">886 3194 1839 0,'0'0'81'0,"9"-7"18"0,0 3-79 0,-1 0-20 0,6 4 0 0,-1-4 0 15,9-4 54-15,4-4 7 0,0 5 2 0,9-1 0 16,1-4-37-16,7 4-7 0,1-3-2 0,-9-5-639 15,5 0-128-15</inkml:trace>
          <inkml:trace contextRef="#ctx0" brushRef="#br0" timeOffset="23833.6915">1180 2898 1440 0,'-17'0'64'0,"17"0"12"0,-9 0-60 0,0 4-16 0,0 0 0 0,0 0 0 16,9-4 91-16,0 0 15 0,0 0 3 0,0 0 1 15,0 0-82-15,0 0-16 0,0 0-3 0,14-4-1 16,-1 0-8-16,4-4 0 0,1-4 0 0,-1 1 8 16,-3-1-8-16,3-4 0 0,5-3-12 0,-9-1 12 15,5 1-18-15,-5-5 4 0,-4-3 1 0,0 8 0 16,-5-5 13-16,0 1 0 0,-4-4 0 0,-4-1 10 15,0 1-1-15,-1 0 0 0,-4-5 0 0,5 5 0 16,-5 4 7-16,5-5 0 0,-5 1 1 0,5 8 0 16,-1-9-17-16,1 9 0 0,-1-1 0 0,1 1 0 0,-5 3 13 15,5 5-1-15,0-1 0 0,-1 0 0 0,5 12-12 0,-4-8 0 16,-1 1 0-16,5 7 0 0,0 0 0 0,0 0 0 16,0 0 0-16,0 0 0 0,0 0 0 0,0 0 0 15,-4 15 0-15,4 1 0 0,0 3 0 0,4 9 0 16,-4-1 0-16,5 12 9 0,-5 8-9 0,0 3 0 15,0 9 0-15,0 3 8 0,-5 5-8 0,1 7 8 16,-5 0-8-16,5-4 8 0,-5 8-8 0,5-12 10 16,-5 1-10-16,0-9 10 0,5 1-10 0,-5-9 0 15,0-3 9-15,5-4-9 0,-5 0-9 0,-4-8-7 16,4-4 0-16</inkml:trace>
          <inkml:trace contextRef="#ctx0" brushRef="#br0" timeOffset="25052.436">3203 2968 1818 0,'0'0'40'0,"4"-4"8"0,-4 4 1 0,0 0 3 0,4-4-42 0,5 0-10 16,4 4 0-16,1-7 0 0,-1-1 25 0,0-4 3 15,4 0 1-15,1 5 0 0,-1-9-17 0,-3 0-4 16,3 5-8-16,-4-5 12 0,5 1-12 0,-9 3-13 15,4-8 2-15,-9 1 1 0,1 3 10 0,-5-3 0 16,-5-5 0-16,5-3-8 0,-4 8 8 0,-5-1 12 16,0 1-2-16,1-5-1 0,3 5 11 0,-8 3 3 15,4 4 0-15,-4 5 0 0,0-1 5 0,0 4 2 16,0 4 0-16,-1 0 0 0,1 8-18 0,-4-1-4 16,4 5-8-16,-1 4 12 0,1 3-12 0,4 5 0 15,-8 3 0-15,8 4-10 0,5 4 10 0,-1 0 0 16,5 4-9-16,0 0 9 0,0 8-10 0,5 0 10 15,3-4-13-15</inkml:trace>
          <inkml:trace contextRef="#ctx0" brushRef="#br0" timeOffset="25466.715">3812 2828 1450 0,'14'-35'32'0,"-6"15"6"0,-3 1 2 0,4-1 1 0,4-3-33 0,-4 3-8 0,-1-3 0 0,1 11 0 15,-5 0 40-15,1 5 7 0,-5 7 1 0,0 0 0 16,-9-4-28-16,0 8-4 0,-8 0-2 0,4 7 0 16,-5 5-14-16,-8 7 0 0,-1-3 0 0,-3 3 0 15,8 8 30-15,-5 1 0 0,10-1 0 0,-1 0 0 0,5 4-17 16,0-4-3-16,0-7-1 0,8 3 0 0,5 4-9 0,5-7 0 16,-10-5 0-16,5-3 0 0,5-1 0 0,-5-7 0 15,0-8 0-15,0 8 8 0,0-8 4 0,0 0 0 16,0 0 0-16,0 0 0 0,9-8 9 0,-1 0 3 15,-3-7 0-15,4-1 0 0,-1-3 6 0,1-9 2 16,4-3 0-16,5-4 0 0,-1-4-8 0,5-8 0 16,5-4-1-16,-1-7 0 0,0-4-12 0,5-1-3 15,4-7 0-15,-4-4 0 0,4 4-8 0,-4-1 8 16,-1-3-8-16,1 12 8 0,0 3-8 0,-5 5 0 16,-4 3 0-16,-4 8 0 0,-1 0 17 0,-8 12-1 15,0 8-1-15,-5 3 0 0,0 9 37 0,-4 3 8 16,0 8 2-16,0 0 0 0,0 0-47 0,-8 15-15 15,3 9 8-15,-4 3-8 0,-4 12-10 0,9-4-6 16,0 4 0-16,-5 8-1 0,4 0 17 0,5 7 0 0,-4 1-8 16,0 3 8-16,4 1 0 0,4 7 0 0,-4 1 0 15,4 3 0 1,1-4-81-16,4 4-13 0,-5 0-2 0,0 5-883 0</inkml:trace>
        </inkml:traceGroup>
        <inkml:traceGroup>
          <inkml:annotationXML>
            <emma:emma xmlns:emma="http://www.w3.org/2003/04/emma" version="1.0">
              <emma:interpretation id="{9E9EDB8E-5CBC-456E-B327-7B4A294367C2}" emma:medium="tactile" emma:mode="ink">
                <msink:context xmlns:msink="http://schemas.microsoft.com/ink/2010/main" type="inkWord" rotatedBoundingBox="9684,2939 10576,2892 10625,3815 9733,386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6118.6738">5896 2485 403 0,'-4'-24'17'0,"0"16"5"0,4-3-22 0,-5-1 0 16,1 0 0-16,4 4 0 0,-5 5 288 0,5 3 54 15,0 0 10-15,0 0 3 0,0 0-207 0,0 0-42 16,0 0-8-16,0 0-2 0,0 15-58 0,0 9-12 16,0-1-2-16,5 4-1 0,-5 1-23 0,4-1 9 15,1 4-9-15,-1-4 0 0,5 5 8 0,-5-5-8 16,5 0 0-16,0 0 0 16,0-7-37-16,-1-1-15 0,-3 1-2 0,-1-8-837 0</inkml:trace>
          <inkml:trace contextRef="#ctx0" brushRef="#br0" timeOffset="26266.2409">6164 1884 1486 0,'-9'-16'66'0,"9"16"14"0,0-3-64 0,0-5-16 0,0 8 0 0,0 0 0 16,0 0 0-16,0 0 0 0</inkml:trace>
          <inkml:trace contextRef="#ctx0" brushRef="#br0" timeOffset="26637.0363">6410 2286 1566 0,'13'7'34'0,"-4"-3"7"0,-1 0 2 0,5 8 1 0,0 4-35 15,1-1-9-15,-1 1 0 0,0 3 0 0,0 5 68 0,0-1 12 16,0 0 3-16,0 9 0 0,-4-1-45 0,0-4-9 16,-1 0-1-16,-3 1-1 0,-1-5-16 0,0 1-3 15,-8-5-8-15,4-3 12 0,0-1-1 0,-4-3-1 16,-5-4 0-16,0 0 0 0,0-1 7 0,1-3 2 16,3-4 0-16,-3 0 0 0,3-4 37 0,1-3 7 15,-5-5 1-15,9 0 1 0,0 0-13 0,0-7-4 16,5-1 0-16,-1-7 0 0,5-4-23 0,-1-4-5 15,5 4 0-15,1-4-1 0,3 3-19 0,0 5 8 16,5 4-8-16,-4-1 0 0,4 5 0 0,-5 7 0 16,-4 4 0-16,0 8 0 0,0 0 0 0,-4 8 0 0,4 4 0 15,-9 7 0-15,1 5-10 0,-1-1 10 16,1 12-10-16,-5 0 10 0,0 4-20 0,0 0 1 16,-5 4 1-16,5 0-726 0,5 4-144 0</inkml:trace>
        </inkml:traceGroup>
        <inkml:traceGroup>
          <inkml:annotationXML>
            <emma:emma xmlns:emma="http://www.w3.org/2003/04/emma" version="1.0">
              <emma:interpretation id="{BF0337EF-999E-494E-8D63-9AD182C93271}" emma:medium="tactile" emma:mode="ink">
                <msink:context xmlns:msink="http://schemas.microsoft.com/ink/2010/main" type="inkWord" rotatedBoundingBox="12090,2310 15507,2130 15592,3754 12175,393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224.6114">8292 2075 864 0,'0'0'76'0,"0"0"-60"15,4-8-16-15,-4 8 0 16,5-8 208-16,-5 8 38 0,0 0 8 0,4-3 2 0,5-5-145 0,8 0-29 15,5 0-6-15,9 0 0 0,0 4-51 16,4-3-9-16,9-1-3 0,4-4 0 0,-4 8-13 0,8-11 0 16,6-1 8-16,3 1-8 15,-4-1-37-15,-4-4-11 0,-1 9-1 0,-8-5-1 16,4 4-134-16,-13 1-26 0,27-17-6 0,-23 13 0 0</inkml:trace>
          <inkml:trace contextRef="#ctx0" brushRef="#br0" timeOffset="27534.6644">8959 1233 460 0,'0'0'20'0,"-5"-8"5"0,1 4-25 0,-5-4 0 0,9 8 0 0,-9-4 0 15,9 4 170-15,-8 0 29 0,8 0 5 0,0 0 2 16,-14 4-108-16,10 4-22 0,-5 8-4 0,5 3 0 16,-5 1-5-16,5 7-1 0,4 4 0 0,-5 8 0 15,1 4-1-15,0 4 0 0,-5 7 0 0,0 5 0 16,-4-1-16-16,0 9-3 0,-9 3-1 0,0 4 0 16,4-8-5-16,-8 5 0 0,4-1-1 0,-9 12 0 15,5-12-20-15,0 0-4 0,-1 0-1 0,1 0 0 16,0-7-14-16,4-5 0 0,4-3 0 0,5-1 0 15,0-7-161-15,4-8-29 0,-4 24-6 16,22-32 0-16</inkml:trace>
          <inkml:trace contextRef="#ctx0" brushRef="#br0" timeOffset="27884.1389">9174 2434 1594 0,'13'4'35'0,"-9"-4"7"0,5 0 2 0,0 0 1 0,4-4-36 0,5 4-9 16,-5 0 0-16,9 0 0 0,-5 0 53 0,10-4 9 16,-1-4 2-16,0 0 0 0,0 4-34 0,-4-3-6 15,9-5-2-15,-5 0 0 0,-4-3-14 0,0-1-8 16,-4 4 8-16,-5 1-8 0,0-5 8 0,-8 4-8 16,-1-3 8-16,0-1-8 0,-8 8 31 0,0-11 1 15,-1 3 1-15,-8 1 0 0,4 3 17 0,0 0 3 0,-4 1 1 0,0 3 0 16,-4-4-36-16,3 8-7 0,1 0-2 0,0 8 0 15,-4-4-9-15,-1 8 0 0,0 4 9 16,-3 3-9-16,3 1 0 0,-8 11 9 0,4 4-9 0,0 1 0 16,-5 3 9-16,6 8-9 0,3 3 0 0,-4 1 9 15,9-4-9-15,4 4 8 0,5-4-8 0,-1 4 8 16,5-8-72 0,5 0-16-16,-1-4-2 0,5 0-869 0</inkml:trace>
          <inkml:trace contextRef="#ctx0" brushRef="#br0" timeOffset="28147.2519">9731 2098 2019 0,'0'0'44'0,"0"0"10"0,9-7 2 0,-9 7 0 0,0 0-44 0,0 0-12 16,0 0 0-16,8 11 0 0,1 1 55 0,0 8 9 15,-5-5 1-15,5 9 1 0,-4 3-43 0,-1 4-9 16,-4 0-2-16,0 0 0 0,0 1-12 0,0-1 0 15,0 0 0-15,0-4 0 0,0 1 0 0,-4-5 0 16,4 0 0-16,-5-7 0 0,5-4 15 0,0-1 0 16,-4-3 0-16,4-8 0 0,0 0 28 0,0 0 5 15,0 0 2-15,0 0 0 0,0 0 10 0,0 0 3 16,4-11 0-16,5-5 0 0,-5 0-35 0,5-3-6 16,-5-5-2-16,10 1 0 0,-6 4-20 0,6-5 0 0,-1 1 0 15,0-5 0-15,0 1 0 0,5 4-18 0,-1-1 3 16,9 1 1-1,1 3-150-15,-5 1-31 0,8-4-5 0</inkml:trace>
          <inkml:trace contextRef="#ctx0" brushRef="#br0" timeOffset="28654.2857">10266 2122 1231 0,'0'0'27'0,"0"0"5"0,13 4 2 0,5 4 1 0,-5-1-35 0,5 5 0 0,-10 8 0 0,6 3 0 0,-1-4 80 0,0 9 8 15,0-1 3-15,-4 0 0 0,0 1 5 0,-5-1 2 16,0 0 0-16,-8 4 0 16,0-7-35-16,-1-1-7 0,-4-3-2 0,1-1 0 0,-1 1-10 0,4-9-1 15,-3-3-1-15,8-8 0 0,0 0-18 0,0 0-3 16,0 0-1-16,0 0 0 0,0 0 20 0,0 0 3 16,-5-8 1-16,5-3 0 0,0-9-20 0,5 1-3 15,3-1-1-15,1-7 0 0,9 4-9 0,-5-5-3 16,4-3 0-16,1-4 0 0,4 4-8 0,0 7 8 15,4-3-8-15,1 4 8 0,3 3-8 0,-3 5-11 16,-5-1 3-16,-1 8 0 0,1 4 8 0,0 4 0 16,-4 0 0-16,-5 8 0 0,0 0 0 0,0 7 0 15,1 5 0-15,-1-1 0 0,-5 9 0 0,1-1 0 16,-4 4 0-16,-5-3 0 0,4 3 0 0,-4-4 0 16,0 0 0-16,0 1-8 0,-4-5 8 0,4-3 0 15,-5-5 0-15,5-3 8 0,-4 0 4 0,4-12 0 0,0 0 1 16,0 0 0-16,0 0 11 0,0 0 1 0,0 0 1 15,0 0 0-15,0-8-14 0,4-8-4 0,1 1 0 0,3-5 0 16,-3-3-8-16,8-5 0 0,-4-3 0 0,4 0 0 16,4 0 0-16,1 0 0 0,4-1 0 0,4 9 0 15,-8 0 0-15,8 3 0 0,0-3 0 0,1 11 0 16,-5 4 0-16,0 8 0 0,0-4 0 0,-5 8 0 16,-4 4 0-16,5 4 0 0,-5-5 0 0,-4 9 0 15,-5 4 0-15,1 3 0 0,-1 0 0 0,-4-7 0 16,0 7 0-16,0 1-11 0,0 3 3 0,0 4 0 15,0-3-171-15,0-1-33 0</inkml:trace>
          <inkml:trace contextRef="#ctx0" brushRef="#br0" timeOffset="29046.0798">11701 2036 1267 0,'13'-19'56'0,"-13"11"12"0,0 0-55 0,0 0-13 0,-4-3 0 0,-1 3 0 15,1 4 95-15,-1-8 16 0,-3 0 3 0,-1 5 1 16,9 7-46-16,-9 0-9 0,-4 0-1 0,4 0-1 15,-4 7-39-15,0 5-8 0,-5 0-2 0,5 7 0 16,0-3-9-16,0-1 0 0,0 5 0 0,4 3 0 16,0-3 0-16,0 3 10 0,5-3-10 0,8 3 10 15,1 1-10-15,3 3 8 0,6 0-8 0,-1 4 8 16,4-7 23-16,-3 7 4 0,-1-4 1 0,4 4 0 16,1-7 16-16,-9 3 3 0,-1-3 1 0,1-1 0 15,0 0-16-15,-5 1-4 0,-4-5 0 0,-4-3 0 16,-1 3-3-16,1-3-1 0,-5 0 0 0,-4 3 0 15,-4-3-32-15,-1-1 0 0,1 1 0 0,-5-1-746 16,0 1-151-16</inkml:trace>
        </inkml:traceGroup>
        <inkml:traceGroup>
          <inkml:annotationXML>
            <emma:emma xmlns:emma="http://www.w3.org/2003/04/emma" version="1.0">
              <emma:interpretation id="{376C92A1-6FE2-4D67-9628-7E6523B002C4}" emma:medium="tactile" emma:mode="ink">
                <msink:context xmlns:msink="http://schemas.microsoft.com/ink/2010/main" type="inkWord" rotatedBoundingBox="17171,2196 18644,2119 18727,3693 17254,377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0388.3886">14013 2208 1609 0,'9'-20'71'0,"-1"12"15"0,6 1-69 0,-1-1-17 16,4 0 0-16,1 0 0 0,8-4 103 0,1 9 17 16,3-13 3-16,10 12 1 0,-5-4-46 0,4 4-9 15,1 0-1-15,-1 1-1 0,1-1-55 0,-1 4-12 16,1-4 0-16,-1 4-679 0,-4-4-137 0</inkml:trace>
          <inkml:trace contextRef="#ctx0" brushRef="#br0" timeOffset="30192.2622">14500 1779 403 0,'0'0'36'0,"0"0"-36"16,0 0 0-16,13-4 0 0,-13 4 272 0,22-12 47 15,0 4 9-15,-5 1 3 0,5-1-201 0,0-4-40 16,0 0-8-16,5-3-2 0,-5-5-48 0,-1 1-9 15,-3-5-3-15,4 5 0 0,-5-8-20 0,-3 7 0 16,-6-7-10-16,-3 7 10 0,4-7 0 0,-5 4 0 16,-4-9 0-16,0 5 0 0,0 4 0 0,0-12 0 15,0 7 10-15,0 5-2 16,0 3 44-16,0 1 10 0,0-8 2 0,0 3 0 0,0 5-52 0,0-1-12 16,0 1 0-16,-4-5 0 0,4 1 0 0,0 7 0 15,0 5 0-15,0-1 0 0,0 0 0 0,0 8 0 16,0 0 0-16,0 4 0 0,0 0 0 0,0 0 0 0,0 0 0 0,0 0 0 15,-5 8 0-15,-4 4 0 0,1 0 0 16,-1-1 0-16,0 9 0 0,-4 7 0 0,-5-7 0 16,5 3 0-16,-4 4 0 0,-5 8 0 0,-5-3 0 0,1 3 0 15,0 0 0-15,4-4 0 0,-4 12 0 0,4 0 0 16,4 4 40-16,0 3 6 0,1 5 1 0,4 7 0 16,4-7-24-16,0 7-5 0,9 1-1 0,-4 3 0 15,-1-4 15-15,1-3 2 0,4 7 1 0,0-11 0 16,0-9-15-16,-4 9-4 0,-1-8 0 0,1 4 0 15,0-9 13-15,-5 5 3 0,0-12 0 0,0 0 0 16,-8-7-32-16,-1-1 0 0,1-7 0 0,-1-1 0 16,5-3-72-16,0-5-20 0,0-3-4 15,-1-4-1015-15</inkml:trace>
          <inkml:trace contextRef="#ctx0" brushRef="#br0" timeOffset="29681.365">13899 1923 1558 0,'0'0'34'0,"9"-4"7"0,8-8 2 0,-8 5 1 0,-5-1-35 0,1-4-9 16,-1 0 0-16,-8 1 0 0,4-1 78 0,-5-4 14 15,-3 1 2-15,3 3 1 0,1 0-42 0,-5 9-8 16,-4-1-1-16,-5 4-1 0,1 4-31 0,-5 3-12 16,-9 5 8-16,-4 8-8 0,4-1 0 0,-8 8 0 15,4 5 0-15,-5 3 0 0,5 0 12 0,-4 0-4 16,8 0 0-16,-4 4 0 0,8-4-8 0,1 0 8 15,4-8-8-15,9 5 8 0,4-5-8 0,5 0 0 16,4-11 0-16,4-1 0 0,1-3 8 0,8-8 0 16,0 0 0-16,9-8 0 0,0-4 20 0,0 0 3 15,9-3 1-15,-1-5 0 0,5 4-18 0,-4-11-3 16,4 3-1-16,-4 1 0 0,0-1 6 0,4-7 2 16,-5 0 0-16,1-4 0 0,-9 7-18 0,0 1 8 15,-9-1-8-15,0-3 0 0,-4 4 31 0,0-4-1 16,0 3 0-16,-5 9 0 0,0 3-22 0,-4 0-8 0,0 4 0 0,0 8 9 31,0 0-33-31,0 0-6 0,-8 0-2 0,-6 4 0 16,1 0-147-16,-4 0-29 0,-27 8-7 0,9-1-1 0</inkml:trace>
        </inkml:traceGroup>
        <inkml:traceGroup>
          <inkml:annotationXML>
            <emma:emma xmlns:emma="http://www.w3.org/2003/04/emma" version="1.0">
              <emma:interpretation id="{415E7EC0-B8FF-42C4-B712-95C887ECB3BE}" emma:medium="tactile" emma:mode="ink">
                <msink:context xmlns:msink="http://schemas.microsoft.com/ink/2010/main" type="inkWord" rotatedBoundingBox="19900,2432 21893,2327 21959,3580 19966,3685"/>
              </emma:interpretation>
            </emma:emma>
          </inkml:annotationXML>
          <inkml:trace contextRef="#ctx0" brushRef="#br0" timeOffset="31924.128">16084 1775 1587 0,'-5'-24'70'0,"10"13"15"0,8-5-68 0,-4-3-17 0,-5-1 0 0,14 1 0 0,3-1 55 0,6-3 7 16,-1-1 2-16,5-3 0 15,-5 4-40-15,5-1-7 0,8 5-1 0,-8-5-1 0,-9 1 2 0,4 0 1 16,5 3 0-16,0 4 0 15,-5-3 12-15,-8 7 2 0,-1 4 1 0,1 1 0 0,-1-1-7 0,-8 4-2 16,-9 4 0-16,0 0 0 0,13 4 13 0,-4 8 3 16,-9-12 0-16,-4 15 0 0,-1 9-23 0,5-1-4 15,0 4-1-15,-4 4 0 0,-1 5-12 0,5-1 0 16,9 8 0-16,0-4 0 0,-5 3 0 0,10 1 0 16,-1 0 0-16,4 0 0 0,1 0 0 0,-1-4 0 15,1-4 0-15,4 0 0 0,4 0 0 0,-4-7 0 16,-4-1 8-16,8-4-8 0,0-3 0 0,-4-1-18 15,-9-3 4-15,5-4 1 16,-1-1-99-16,1-3-20 0,0 0-4 0</inkml:trace>
          <inkml:trace contextRef="#ctx0" brushRef="#br0" timeOffset="32279.0946">17167 1385 864 0,'-8'-4'76'0,"3"-4"-60"16,10 0-16-16,-1 1 0 0,0-1 119 0,-4 0 21 15,0-4 4-15,5 8 0 0,3-3-24 0,1-1-6 16,-13 4-1-16,4 4 0 0,0 0-56 0,0 0-11 15,0 0-2-15,0 0-1 0,0 0-17 0,0 0-3 16,0 0-1-16,-13 4 0 0,-5 4-3 0,-4 3-1 16,0 13 0-16,-4-1 0 0,-5 0 21 0,-8 9 4 15,-5 3 1-15,0 8 0 0,-4 3-22 0,-5-3-4 16,-4 8-1-16,-4 0 0 0,12-1 0 0,-8 1 0 16,-4-4 0-16,4 4 0 0,13-5-4 0,0 1-1 15,5-8 0-15,-1-4 0 0,9 0-12 0,14-3 0 16,4-9 0-16,0 4 0 15,-5-7-16-15,5 3-10 0,13-7-2 0,4-1-1019 0</inkml:trace>
          <inkml:trace contextRef="#ctx0" brushRef="#br0" timeOffset="32618.5743">17347 1993 1558 0,'0'0'69'0,"0"0"15"15,5-4-68-15,-5 4-16 0,0 0 0 0,0 0 0 0,0 0 127 0,0 0 21 16,0 0 5-16,0 0 1 0,0 0-67 15,0 0-14-15,0 0-2 0,8 4-1 0,1 8-29 0,-4 3-5 16,-1 1-2-16,-4 4 0 0,0 7-8 16,0-4-2-16,0 5 0 0,-4-1 0 0,4 8 13 0,0-4 3 15,-9 4 0-15,4-4 0 0,5 5-32 0,-4-5-8 16,0 4 0-16,-1-4 0 16,1-4-24-16,-5 1-7 0,9-9-1 0,-4 1-754 15,-9-1-151-15</inkml:trace>
          <inkml:trace contextRef="#ctx0" brushRef="#br0" timeOffset="32903.0926">18080 2079 2257 0,'0'0'49'0,"0"0"11"0,4 8 1 0,1 3 3 0,-1 5-51 0,0-8-13 0,-4 7 0 0,0 5 0 16,-4 3 60-16,0 1 10 0,-1 3 2 0,-3 0 0 16,-6 5-39-16,-3-1-7 0,4 0-2 0,-9-4 0 15,0 4-24-15,-5-7 0 0,1-1 0 0,4-3 0 16,-4-1-65-16,0-7-19 0,-1 0-3 0,5-1-981 15</inkml:trace>
        </inkml:traceGroup>
        <inkml:traceGroup>
          <inkml:annotationXML>
            <emma:emma xmlns:emma="http://www.w3.org/2003/04/emma" version="1.0">
              <emma:interpretation id="{CF5C65A9-7DCE-4458-BA2E-E2252457CE74}" emma:medium="tactile" emma:mode="ink">
                <msink:context xmlns:msink="http://schemas.microsoft.com/ink/2010/main" type="inkWord" rotatedBoundingBox="22564,3009 24796,2891 24824,3424 22592,3541"/>
              </emma:interpretation>
            </emma:emma>
          </inkml:annotationXML>
          <inkml:trace contextRef="#ctx0" brushRef="#br0" timeOffset="33143.5762">18725 1997 2188 0,'0'0'48'0,"13"-4"11"0,0 0 1 0,0 4 1 0,0-7-49 0,-4 7-12 0,0 0 0 0,4 0 0 15,0 7 42-15,-4-7 6 0,4 4 0 0,0 0 1 31,1 4-133-31,-1 0-26 0,-4-4-6 0</inkml:trace>
          <inkml:trace contextRef="#ctx0" brushRef="#br0" timeOffset="33314.4556">19479 1974 1958 0,'0'0'43'0,"0"0"9"0,0 0 1 0,0 0 3 0,0 0-45 16,0 0-11-16,0 0 0 0,0 0 0 16,0 0-100-16,9 8-23 0,4-1-4 0,-13-7-1 0</inkml:trace>
          <inkml:trace contextRef="#ctx0" brushRef="#br0" timeOffset="33428.6518">20010 1939 1494 0,'22'0'66'0,"-22"0"14"0,0 0-64 0,0 0-16 16,13 0 0-16,-4 4 0 0,4-1 0 0,0 5 0 16,-4-4 0-16</inkml:trace>
          <inkml:trace contextRef="#ctx0" brushRef="#br0" timeOffset="33642.7433">20954 1826 1976 0,'-5'11'44'0,"5"1"8"0,0 0 3 0,0 7 0 0,-13 5-44 0,4 7-11 0,-4 4 0 0,-4 0 0 16,3 4 49-16,-3-4 8 0,-1 0 2 0,-4 0 0 15,5 4-10-15,-10-4-1 0,6 0-1 0,-6 0 0 16,5-7-178-16,0 3-35 0,0-8-7 0</inkml:trace>
        </inkml:traceGroup>
        <inkml:traceGroup>
          <inkml:annotationXML>
            <emma:emma xmlns:emma="http://www.w3.org/2003/04/emma" version="1.0">
              <emma:interpretation id="{969B9A45-DC61-45C7-821F-5B2CECA0B032}" emma:medium="tactile" emma:mode="ink">
                <msink:context xmlns:msink="http://schemas.microsoft.com/ink/2010/main" type="inkWord" rotatedBoundingBox="25495,2265 27279,2172 27360,3706 25576,3800"/>
              </emma:interpretation>
              <emma:one-of disjunction-type="recognition" id="oneOf9">
                <emma:interpretation id="interp13" emma:lang="" emma:confidence="0">
                  <emma:literal>Xn</emma:literal>
                </emma:interpretation>
                <emma:interpretation id="interp14" emma:lang="" emma:confidence="0">
                  <emma:literal>Xin</emma:literal>
                </emma:interpretation>
                <emma:interpretation id="interp15" emma:lang="" emma:confidence="0">
                  <emma:literal>tin</emma:literal>
                </emma:interpretation>
                <emma:interpretation id="interp16" emma:lang="" emma:confidence="0">
                  <emma:literal>xn</emma:literal>
                </emma:interpretation>
                <emma:interpretation id="interp17" emma:lang="" emma:confidence="0">
                  <emma:literal>hon</emma:literal>
                </emma:interpretation>
              </emma:one-of>
            </emma:emma>
          </inkml:annotationXML>
          <inkml:trace contextRef="#ctx0" brushRef="#br0" timeOffset="34482.509">21677 1650 1497 0,'40'-19'133'0,"-40"19"-106"16,13-12-27-16,0 0 0 0,-8 0 56 0,3-3 7 0,6 3 1 0,-1 0 0 15,-4-3 44-15,-1-5 8 0,10 1 3 0,4 3 0 16,-5 1-88-16,10-1-18 0,-5 4-3 15,0 1-1-15,-1-5 18 0,1 4 3 16,0 1 1-16,5-1 0 0,-10 0-4 0,5 4-1 0,0-3 0 0,-4 7 0 16,-1 0 6-16,1 0 0 0,-5 4 1 0,4 4 0 15,-3 0-5-15,-1 8 0 0,4-1-1 0,-4 5 0 16,5 3-16-16,0 9-3 0,4-5-8 0,4 12 12 16,0 4-12-16,-4 0 9 0,0 0-9 0,0 4 8 15,0 8-8-15,-5-8 0 0,1 0 0 0,-5 3 0 16,0-3-22-16,0-4-6 15,1-4-2-15,-6 4 0 0,-8-11-3 16,5-1-1-16,4-8 0 0,-1 5 0 0,-3-5-134 0,-5-3-26 16,-5-4-6-16,5-1 0 0</inkml:trace>
          <inkml:trace contextRef="#ctx0" brushRef="#br0" timeOffset="34773.9667">22713 1225 691 0,'0'0'30'0,"4"-12"7"0,1 1-29 0,-5-1-8 0,4 0 0 0,-4 4 0 16,0-3 121-16,4 3 23 0,1 0 5 0,-5 8 1 15,0 0-61-15,0 0-12 0,0 0-2 0,0 0-1 16,0 0 0-16,0 0 0 0,-9 4 0 0,0 4 0 16,0 3-22-16,-8 9-5 0,-1 3-1 0,-4 9 0 15,-4 3 14-15,0 4 2 0,-9 7 1 0,-5 5 0 16,-4-8 8-16,0 8 1 0,-8 7 1 0,-1 1 0 16,5-1-7-16,4-3-2 0,0 3 0 0,5 1 0 15,4-5-51-15,4-3-13 0,5 0 0 0,-1-1 0 16,5-3-100-1,0-4-22-15,9 0-5 0,0-8-922 0</inkml:trace>
          <inkml:trace contextRef="#ctx0" brushRef="#br0" timeOffset="35329.867">22862 1896 1958 0,'0'0'43'0,"0"0"9"0,9-4 1 0,0 0 3 0,4-4-45 0,-4 8-11 0,-9 0 0 0,13 0 0 16,-5 0 53-16,6 8 9 0,-1 0 2 0,0 3 0 15,0 9-52-15,0-1-12 0,-4 9 0 0,4-1 0 16,-4 0 0-16,0 4 0 0,0 1 0 0,-5 11 0 16,0-16 53-16,1 8 8 0,-10 0 2 0,10 0 0 15,-1-8-50-15,-4-3-13 0,0 3 0 0,4-7 0 16,1-5 36-16,-1-3 1 0,-4 0 1 0,0-8 0 15,0-4-10-15,0 0-3 0,5 0 0 0,-5 0 0 16,0 0-25-16,0 0 0 0,22-4 8 0,-9-16-8 16,-9 5 53-16,5-1 9 0,0-7 2 0,8-1 0 0,-4 1-52 15,5-1-12-15,4-7 0 0,-5 0 0 16,1 0 0-16,-1 3 0 0,10 5 0 0,-5-4 0 16,4 11 0-16,-4-3 0 0,0 7 0 0,0 0 0 15,-5 8-25-15,1 0-8 0,-5 8-2 0,0 0 0 16,0 8 56-16,-8 4 11 0,-1-1 3 0,5 9 0 15,-5 3-51-15,-4 0-11 0,5 0-1 0,-5 9-1 16,-5-5-5-16,5 4-1 0,5 0 0 0,-5 4 0 0,-5 0 43 0,5-4 9 16,5 4 2-16,-1 0 0 15,-4 4-184-15,5-12-37 0,-1 0-7 0,5 1-2 0</inkml:trace>
        </inkml:traceGroup>
      </inkml:traceGroup>
      <inkml:traceGroup>
        <inkml:annotationXML>
          <emma:emma xmlns:emma="http://www.w3.org/2003/04/emma" version="1.0">
            <emma:interpretation id="{B5B743D1-E351-43A1-8754-169297AD2D9F}" emma:medium="tactile" emma:mode="ink">
              <msink:context xmlns:msink="http://schemas.microsoft.com/ink/2010/main" type="line" rotatedBoundingBox="5802,4466 30177,3398 30267,5457 5892,6525"/>
            </emma:interpretation>
          </emma:emma>
        </inkml:annotationXML>
        <inkml:traceGroup>
          <inkml:annotationXML>
            <emma:emma xmlns:emma="http://www.w3.org/2003/04/emma" version="1.0">
              <emma:interpretation id="{3E1FFC94-B85E-4716-B479-6EC9E2F0F7B1}" emma:medium="tactile" emma:mode="ink">
                <msink:context xmlns:msink="http://schemas.microsoft.com/ink/2010/main" type="inkWord" rotatedBoundingBox="5833,5177 8338,5067 8380,6026 5875,613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737.6303">2325 4466 1267 0,'0'0'112'0,"0"-8"-89"16,-9 0-23-16,14 0 0 0,4-3 39 0,-5-1 3 16,-13 0 1-16,5 4 0 0,4-3 20 0,0 11 4 15,0-8 1-15,0 8 0 0,9-8-52 0,-9 8-16 16,0-12 10-16,-9 8-10 0,-9 4 0 0,5-3-14 16,13 3 2-16,0 0 0 0,-17 7 12 0,3-3-9 15,10 4 9-15,-5 8-8 0,-13 3 8 0,5 5 11 16,-1-1-3-16,1 8 0 0,-1 0 10 0,1 1 2 15,-5 3 0-15,0 4 0 0,13-4-20 0,-4 8 8 16,0 0-8-16,-1-4 0 0,10-8 8 0,0 4-8 16,4-8 0-16,0-3 0 0,-9 3 0 0,18-8 0 15,4-7-8-15,0 0 8 0,-9-1-9 0,-4-11 9 16,18-3-8-16,-1-9 8 0,1 4 0 0,0-8 0 0,3-7 0 16,6 0 0-16,8-1 0 0,-13-3 17 0,-18 0-2 0,14-1-1 15,8-3 23-15,-8 0 5 0,-5-4 1 0,0 0 0 16,0 0-3-16,-4 3 0 0,4-7 0 0,-4 4 0 15,-14 4-23-15,10 4-5 0,-1 0 0 0,1 11-1 16,-5 4 4-16,0 12 1 0,4-8 0 0,-4 8 0 16,0 0-7-16,0 0-1 0,-4 12 0 0,4 8 0 15,8-1-8-15,-8 12 0 0,-13-3 0 0,4 3 0 16,18 4-30-16,-9 0 2 0,-4 0 0 16,-1 0 0-16,1 0-41 0,4 0-8 0,13-3-2 15</inkml:trace>
          <inkml:trace contextRef="#ctx0" brushRef="#br0" timeOffset="37092.9248">2610 4544 1036 0,'22'-20'46'0,"-13"12"10"0,4-7-45 0,-8 3-11 16,-1 0 0-16,9 1 0 0,9 7 176 0,-4 0 32 15,-10 4 8-15,10 0 0 0,17 8-109 0,0 3-23 16,-8 9-4-16,-6 3 0 0,-3 1-52 0,4 3-11 15,0 4-1-15,-5 0-1 0,-8 1-15 0,0-1 0 16,4 0 0-16,-4 0-10 0,-9 0 10 0,-4-3-8 16,-5-1 8-16,9 0-8 0,0-7 8 0,-9-1-8 0,-9-3 8 15,10-4-8-15,21-9 8 0,-9 5 0 0,-4-8 8 16,0 0-8-16,0 0 36 0,5-11 4 0,-10-1 0 0,5-4 0 16,-4-3-11-16,13-1-1 0,4 1-1 0,-4-5 0 15,-1-3-11-15,10-4-3 0,8 0 0 0,0 3 0 16,5-3-13-16,0 8 0 0,0-5-9 0,-1 9 9 15,-3-1 0-15,-1 5 0 0,-8 3 8 0,-1 8-8 16,-4 8 0-16,0 4 0 0,1 4 0 0,-10 3 0 16,0 5 0-16,1 3 0 0,-1 1 0 0,-4 3 0 15,4 0 0-15,1 0-12 0,-1 5 0 0,1 3-698 16,-1 4-139-16</inkml:trace>
          <inkml:trace contextRef="#ctx0" brushRef="#br0" timeOffset="37578.6175">4120 4583 1497 0,'0'0'133'0,"-5"-12"-106"15,1 0-27-15,4 1 0 0,0-1 60 0,4 0 6 16,-8 0 2-16,4 1 0 0,4-5-28 0,1 4-6 15,-5 1-1-15,0-1 0 0,0 0-25 0,-5 5-8 16,5-1 0-16,-4 0 0 0,-5-4 0 0,9 12 0 16,0 0 0-16,-9 4 0 0,0 4-10 0,-4 0 10 15,-4 3-10-15,-1 5 10 0,1 11 9 0,-5 1 8 16,4 7 2-16,-4 0 0 0,0 0-3 0,0 8 0 16,5 0 0-16,-1-4 0 0,5 0 2 0,4 0 0 0,1 0 0 15,3-8 0-15,5 0-18 0,5-7-16 0,3-5 4 0,1-7 0 16,4-4 12-16,-4-1 12 0,9-3-3 0,-1-8 0 15,1-7 10-15,4-5 1 0,0-3 1 0,4-9 0 16,0 9 26-16,1-12 5 0,-1 3 0 0,0-7 1 16,5 0-22-16,0-4-5 0,-1-4-1 0,-3-4 0 15,-10-3-4-15,5-1-1 0,0-4 0 0,4-3 0 16,-8-1-6-16,4 5-2 0,-5 3 0 0,1 0 0 16,0 1-12-16,-1 11 0 0,-4 4 0 0,0 3 0 15,1 13 0-15,-1 3 0 0,-4 5 0 0,-9 11 0 16,0 0 0-16,0 0 0 0,4 19 0 0,-4 4 0 0,0 9 0 0,-4 7 0 15,-5 4 0-15,-4 7 0 0,-1 1 0 0,1 4 0 16,0 3 0-16,-4 8 0 16,-1-7-23-16,5-1-7 0,0 5-2 0,-1-5 0 15,10 1-67-15,0-1-13 0,4-3-4 0,4-4-822 0</inkml:trace>
        </inkml:traceGroup>
        <inkml:traceGroup>
          <inkml:annotationXML>
            <emma:emma xmlns:emma="http://www.w3.org/2003/04/emma" version="1.0">
              <emma:interpretation id="{A94C483D-A0F6-4411-B7BA-20EBAA0FE39B}" emma:medium="tactile" emma:mode="ink">
                <msink:context xmlns:msink="http://schemas.microsoft.com/ink/2010/main" type="inkWord" rotatedBoundingBox="9848,4370 13026,4231 13097,5831 9918,597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564.0271">6616 3541 1220 0,'4'-7'27'0,"1"-5"5"0,-5 0 2 0,4 1 0 0,5-1-34 0,-5 4 0 16,1 0 0-16,-1 4 0 0,5-7 87 0,-9 11 10 15,0 0 3-15,0 0 0 0,0 0-29 0,9 7-6 16,-5 5-1-16,5 8 0 0,-9-1-16 0,0 8-3 16,-5 12-1-16,-3 4 0 0,-6 12 0 0,-3 0 0 0,-5 3 0 0,-4 8 0 15,-5 1 0-15,-4 3 0 0,0 8 0 0,-5 0 0 16,1 0-28-16,4 0-5 0,4 4-2 15,0-4 0-15,1-8-9 0,3-4 0 0,5-7-10 0,0-5 10 32,0-3-120-32,5-4-17 0,4-8-4 0,0-8-455 0,8-12-92 0</inkml:trace>
          <inkml:trace contextRef="#ctx0" brushRef="#br0" timeOffset="39156.675">7221 3417 748 0,'31'-35'67'0,"-18"19"-54"0,0-4-13 0,1 5 0 0,-1-5 173 0,4 1 32 15,-4 3 7-15,1 5 0 0,-6-1-81 0,6 4-17 16,-1 8-3-16,-13 0-1 0,0 0-63 0,8 12-13 16,1 3-2-16,-4 13-1 0,-10-1-18 0,1 8-3 15,-5 4-1-15,5 8 0 0,-9 11-9 0,-5 1 0 16,0 7 0-16,-3 4 0 0,-1 4 16 0,-5 1-1 15,1 3-1-15,-5 11 0 0,1-7-14 0,-1-4 0 0,0-4 0 0,5-4 0 16,-5-3 0-16,9-13 0 16,0 1 0-16,5-8 0 0,-1-8 11 0,-4-8-11 15,5-4 12-15,-1-7-12 0,5-9 21 0,0-3-2 16,8 0-1-16,5-8 0 0,0 0 24 0,-4-12 5 0,0 1 1 16,8-5 0-16,0-7-15 0,5-1-2 15,0-7-1-15,8 0 0 0,-3 0-18 0,8-1-3 0,4 5-1 0,5 0 0 16,-1 3-8-16,1 9 0 0,-5 3-12 0,5 4 12 15,-5 8-15-15,1 12 5 0,-5 7 1 0,4 1 0 16,-4 3 9-16,0 5 0 0,-5-5-9 0,5 4 9 16,0 1-17-16,0-5 1 0,0-3 0 0,4-5 0 15,1 5-5-15,3-13-1 0,1 5 0 0,-5-8 0 16,1-8 12-16,-1 0 10 0,5-7-13 0,0-1 5 16,8 0 16-16,-4-7 3 0,0-1 1 0,-4-3 0 15,-5-1 11-15,5-7 2 0,-9 4 1 0,-5-4 0 16,1-1-10-16,-5 1-3 0,0-4 0 0,-4 0 0 15,0-4-5-15,-5 8-8 0,-4-4 11 0,0 4-11 0,0 3 11 0,0 5-11 16,-4 3 10-16,4 5-10 0,-4 3 0 0,4 12 0 16,-9 0 0-16,0 4-10 0,-9 4 10 0,-4 3-10 15,1 5 10-15,-1 7-10 0,-5 5 10 0,5 7 0 16,-4 8 0-16,4 0 8 0,0-4-8 0,5 0 0 16,-5 0 0-16,9 7 8 0,8-7-8 0,5 0 0 15,0-3 0-15,0-1 0 16,-4-4-22-16,4-4-6 0,0-3 0 0,4-5-1 15,5-3-95-15,0-5-20 0,8 1-3 0,-4 0-764 0</inkml:trace>
          <inkml:trace contextRef="#ctx0" brushRef="#br0" timeOffset="38273.6899">6050 4294 806 0,'0'0'72'0,"0"0"-58"0,0 0-14 0,0 0 0 16,0 0 87-16,0 0 14 0,0 0 3 0,0 0 1 15,0 0-12-15,0 0-2 0,9-8-1 0,0 4 0 16,4 0-30-16,4 1-7 0,5-9-1 0,9 8 0 16,0-4-1-16,-1 0-1 0,1-3 0 0,4 7 0 15,0-4-34-15,5 0-6 0,-5 0-2 0,0 1 0 16,-9-1-158-16,1 0-32 0,16-4-6 0,-12 4-2 15</inkml:trace>
          <inkml:trace contextRef="#ctx0" brushRef="#br0" timeOffset="39351.9866">8388 4200 1638 0,'0'0'72'0,"0"0"16"0,0 0-71 0,0 0-17 0,0 8 0 0,-4 4 0 15,4 0 90-15,-9 3 14 0,9 9 4 0,-4-1 0 16,4-3-61-16,-5 7-12 0,1 0-3 0,4 4 0 16,-4-7 6-16,4 7 1 0,0 0 0 0,-5 0 0 15,1-3-23-15,0-5-5 0,-5 0-1 0,4-3 0 16,1 3-126 0,4-7-26-16</inkml:trace>
          <inkml:trace contextRef="#ctx0" brushRef="#br0" timeOffset="39485.1539">8494 3853 1825 0,'0'-27'40'0,"0"15"8"0,0-3 1 0,-5 3 3 0,5 4-41 0,0 8-11 16,0 0 0-16,0 0 0 16,0 0-30-16,0 0-8 0,-8 8-2 0,3 4 0 0</inkml:trace>
          <inkml:trace contextRef="#ctx0" brushRef="#br0" timeOffset="39786.8591">8779 4013 2001 0,'0'0'88'0,"4"8"20"0,5 0-87 0,0 7-21 0,-5 5 0 15,1 3 0-15,-1 5 70 0,-4 3 10 0,4 4 1 0,-4 4 1 16,-4 4-41-16,4-4-8 0,0 4-1 15,-4-4-1-15,-1 4-21 0,1-8-10 0,-1-4 10 0,1 0-10 16,4-7 10-16,0-5-10 0,-4-3 10 0,4-1-10 16,0-3 23-16,0-12-2 0,0 0 0 0,0 0 0 15,0 0 33-15,0 0 6 0,13-4 2 0,-4 0 0 16,-1-11-5-16,1-1-1 0,0-4 0 0,4 1 0 16,-4-8-25-16,4-1-6 0,5 1-1 15,3-4 0-15,1 4-16 0,-4-5-8 0,0-7 0 0,3 8 8 16,6 4-27-1,3 0-5-15,1-1-2 0,9-3 0 0,-5 4-148 0,0-1-30 16,4 9-5-16</inkml:trace>
        </inkml:traceGroup>
        <inkml:traceGroup>
          <inkml:annotationXML>
            <emma:emma xmlns:emma="http://www.w3.org/2003/04/emma" version="1.0">
              <emma:interpretation id="{B7B2F330-10AB-45FF-A79A-3395D56BBC57}" emma:medium="tactile" emma:mode="ink">
                <msink:context xmlns:msink="http://schemas.microsoft.com/ink/2010/main" type="inkWord" rotatedBoundingBox="14459,4371 20364,4113 20436,5743 14531,600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660.4698">10652 4048 1209 0,'0'-23'53'0,"5"11"12"15,-1 1-52-15,5-5-13 0,-5 4 0 0,5-3 0 0,0 7 87 0,8 0 14 16,1-4 3-16,-5 5 1 0,5 3-63 0,-1 0-13 15,1 0-2-15,-5 8-1 0,0 4-18 0,0 7-8 16,-4 5 8-16,4 11-8 0,-9 4 0 0,1 8 0 16,-5 8 0-16,0-1 0 0,-9-3 0 0,-4 0 0 15,0 0 8-15,-5-1-8 0,1-3 13 0,-1-4 1 16,-4 0 0-16,5-11 0 0,3-5 34 0,1-3 6 16,4-5 2-16,1-3 0 0,-1 0 12 0,5-9 2 15,4-3 1-15,0 0 0 0,0 0-23 0,-5-3-5 16,10-9-1-16,-1-4 0 0,5-3-14 0,-1-5-4 15,6-7 0-15,-1-4 0 0,9 0-8 0,0 0-3 16,4-8 0-16,0 0 0 0,5 4-13 0,-5-4 0 16,1 4 8-16,3 4-8 0,6 0 0 0,-1 4 8 15,0 3-8-15,0-3 0 0,-4 12 8 0,-5 3-8 0,-4 4 0 16,-5 5 0-16,-4 3 0 0,-4 4 0 0,-9 0 0 0,9 15 0 16,0 1-10-16,-5 7-2 0,1 1 0 0,-5 7 0 15,0-8 12-15,0 9-10 0,4-1 10 0,0 0-10 16,1-4-40-1,-5 4-8-15,0-3-2 0,4 7-629 0,-4-8-127 0</inkml:trace>
          <inkml:trace contextRef="#ctx0" brushRef="#br0" timeOffset="42874.1969">11538 4255 403 0,'0'0'36'0,"0"0"-36"0,0-8 0 0,0 8 0 0,0 0 165 0,0-4 27 16,5-3 4-16,-5 7 2 0,0 0-86 0,0 0-16 15,9-8-4-15,-1 4-1 0,1 0-25 0,4 0-5 16,1-4-1-16,-1 4 0 0,0 0-11 0,0 1-2 16,0-1-1-16,5 0 0 0,4-8-29 0,0 4-5 15,0 4-2-15,-1-3 0 0,1-5-10 0,5 0 0 16,-5 0 0-16,4 1 8 0,-4-1 8 0,0 0 0 16,0-3 1-16,0 3 0 0,-5-4 5 0,1 5 1 15,-1-5 0-15,-3 4 0 0,-1 1-8 0,-5-1-2 16,-3 0 0-16,4-3 0 0,-1 3-1 0,-3 0 0 15,-5 1 0-15,4-5 0 0,-4 4-12 0,0 1 8 16,-4-1-8-16,-5 4 0 0,5 0 0 0,-5 5 0 16,0-5 0-16,-4 8 0 0,0-4 0 0,0 4 0 0,-9 0-9 15,4 4 9-15,1 0 0 0,-5 3-9 16,0 5 9-16,-5 0 0 0,1 7 0 0,-5 1 14 0,1 3-2 16,-5 4 0-16,4 1 25 0,-4 7 5 0,0 0 1 0,0 4 0 15,4 0-15-15,0 4-4 0,5 0 0 0,-1 0 0 16,1-8-11-16,9 0-2 0,-1 4-1 0,5-8 0 15,4 0-10-15,5-3 0 0,8-9 0 0,5 1 0 16,0-1-41-16,13-7-4 16,4-4-1-16,13-5 0 0,1-6-146 0,13-1-30 0,-1-12-6 15,14 4 0-15</inkml:trace>
          <inkml:trace contextRef="#ctx0" brushRef="#br0" timeOffset="42191.2833">12039 4095 1443 0,'0'0'32'0,"0"-8"6"0,4-3 2 0,-4-1 0 0,0 0-32 0,-4 1-8 16,4-1 0-16,-5 4 0 0,5-4 55 0,0 1 9 15,-4-1 1-15,4 4 1 0,0 0-21 0,0 4-4 16,0 4-1-16,-5-3 0 0,5-5-12 0,0 8-2 15,0 0-1-15,0 0 0 0,0 0-13 0,0 0-4 16,0 0 0-16,0 0 0 0,-8 0-8 0,8 0 0 16,-9 0 0-16,9 0 0 0,0 0 0 0,0 0 0 15,0 0 9-15,-4 4-9 0,-5 0 0 0,9-4 8 0,-5 3-8 0,-3-3 0 16,-1 4 8-16,4 0-8 0,-3-4 8 0,3 0-8 16,-4 0 10-16,1 0-2 0,-1 0-8 0,5 0 12 15,-5 0-12-15,0 0 11 0,9 0-11 0,0 0 10 16,0 0-10-16,-9 4 0 0,9-4 0 0,0 0 8 15,-4 0 4-15,4 0 0 0,0 0 0 0,0 0 0 16,0 0-4-16,0 0-8 0,0 0 12 0,0 0-4 16,0 0 4-16,0 0 0 0,-9-4 0 0,9 4 0 15,0 0 0-15,0 0 0 0,0 0 0 0,0 0 0 16,0 0 5-16,0 0 2 0,0-8 0 0,0 1 0 16,0 7-19-16,-4-8 0 0,4 0 0 0,-5 4 0 0,5 4 0 0,0 0 0 15,-4-8 8-15,4 5-8 0,-4-5 9 16,-1 4-1-16,5 4-8 0,-4-4 12 0,4 4-12 0,0 0 0 15,-5-4 0-15,5 4 0 0,-8 0 0 0,-1 0-8 16,9 0 8-16,0 0-13 16,-5 4-12-16,5-4-3 0,0 0 0 0,0 12-947 15</inkml:trace>
          <inkml:trace contextRef="#ctx0" brushRef="#br0" timeOffset="43406.9846">12583 4130 288 0,'0'0'12'0,"0"0"4"0,0 0-16 0,0 0 0 16,4-11 0-16,5 3 0 0,-9 8 191 0,4-8 35 15,1-4 7-15,-1 1 2 0,0-1-92 0,-4 0-19 16,0-3-3-16,5 3-1 0,-5 0-29 0,4 0-7 16,-4 1 0-16,-4-1-1 0,4 0-15 0,-5 1-4 15,1-5 0-15,-5 4 0 0,0 5-17 0,1-1-4 16,-10 0-1-16,5 0 0 0,-5 8-22 0,1 0-4 15,-9 4 0-15,4 4-1 0,-9 0-15 0,5 3 0 16,-1 9 0-16,-4 3-10 0,5 5 10 0,0-5-12 16,0 4 12-16,4 4-12 0,0-3 12 0,4-1 0 0,9 4 0 15,-4-11 0-15,9-1-8 0,4-3 8 16,4-8-8-16,1 3 8 0,-1-3 0 0,5-4 0 0,4-4 0 16,0 0 0-16,0-8 0 0,5 4 9 0,-1-7 0 15,1-1 0-15,-1 0 17 0,-3 1 3 0,7-9 1 0,1 1 0 16,9-1-2-16,-5 1 0 0,1-1 0 0,-1-3 0 15,5-1-16-15,-5 1-3 0,5 3-1 0,0 5 0 16,-9-1-8-16,-1 4 0 0,1 5-10 0,-8 3 10 16,-1 4 0-16,-13 0 0 0,8 11 0 0,1 5 0 15,-4 0 8-15,-5 11-8 0,-5 0 0 0,5 4 0 16,-9 12 0-16,1 4 0 0,-5 4 0 0,-9 3 0 16,4 5 9-16,-8-1-9 0,4 1 0 0,-5-1 9 15,1-3-9-15,-5-4 0 0,5-8 0 0,0 0 0 0,-1-8 0 16,6-4 0-16,-1-4 0 0,4-3 8 0,-4-9 8 0,0-3 0 15,5-4 1-15,-1-1 0 0,1-3 3 0,-1-4 1 16,5 0 0-16,4-7 0 0,-4-1 7 0,4-8 0 16,0 1 1-16,1-1 0 0,3 0-9 0,10-7-1 15,-5 0-1-15,8-5 0 0,1 1-18 0,9 0 0 16,4-1 0-16,4-3 0 16,-4 0-32-16,9-4 0 0,8 4 0 0,-4-1 0 15,0 5-179-15,0 4-36 0</inkml:trace>
          <inkml:trace contextRef="#ctx0" brushRef="#br0" timeOffset="43893.5686">13302 4185 1566 0,'0'0'34'0,"0"0"7"0,0 0 2 0,0-8 1 0,-4 0-35 0,-1 0-9 0,1 1 0 0,4-1 0 16,-4 0 79-16,-1 0 13 0,1 4 4 0,-1-3 0 15,1-1-42-15,-5 4-8 0,5-4-2 0,-5 8 0 16,0-4-16-16,-4 4-3 0,0-4-1 0,0 4 0 16,-5 0-24-16,1 0 0 0,-5 4 0 0,0 4 0 15,-9 0-10-15,0 7 10 0,10-3 0 0,-6 8-9 16,1 7 9-16,-5 0 16 0,5 0-4 0,0 5-1 15,8-1-11-15,0-4 0 0,1-3 0 0,8 3 0 0,0 0 0 16,5-3 0-16,0-5 0 0,4-3 0 0,4-9 0 16,-4-7 0-16,9 8 0 0,4-8 0 0,4-4 8 15,1-3 0-15,8-5 0 0,5-4 0 0,-9 1 24 0,9-9 5 16,-1 5 1-16,10-5 0 0,-5-7 10 0,0 0 1 16,-4 4 1-16,-1-5 0 0,-3 1-27 0,-1 4-6 15,-4 0-1-15,0 3 0 0,-9 5-6 0,0 3-2 16,-8 8 0-16,3 1 0 0,-8 7 20 0,0 0 3 15,0 0 1-15,0 0 0 16,-4 19-52-16,0 4-9 0,4 1-3 0,-5-1 0 0,1 5 32 0,0 3 0 16,-1 0 0-16,5 0 0 15,0-4-166-15,5 1-27 0,-1-1-6 0</inkml:trace>
          <inkml:trace contextRef="#ctx0" brushRef="#br0" timeOffset="44062.1102">13429 3900 1681 0,'0'0'36'0,"0"0"8"16,0 0 2-16,0 0 2 0,0 0-38 0,0 0-10 0,18 0 0 0,-5 0 0 16,9-4 68-16,4 0 11 0,5-3 2 0,9-1 1 15,3-4-14-15,10 0-4 0,0 1 0 0,8-5 0 16,1 1-20-16,-1-1-5 0,5-4-1 0,4 1 0 0,-9-1-16 15,1 9-3-15,-10-1-1 0,1-4 0 16,-5 5-49-16,-4 3-9 0,5-4-3 0,-10 1-645 16,-4-1-128-16</inkml:trace>
          <inkml:trace contextRef="#ctx0" brushRef="#br0" timeOffset="44307.3112">14522 3175 1497 0,'-13'-24'66'0,"13"17"14"0,0 7-64 0,0-8-16 16,0 8 0-16,0 0 0 0,0 0 103 0,0 0 17 15,-14 0 3-15,1 12 1 0,5 7-45 0,-6 8-9 16,-8 5-2-16,5 10 0 0,-1 1-20 0,-4 12-4 0,0 3 0 0,-4 5-1 16,0-1 7-16,0 8 2 0,-5 1 0 0,-4 7 0 15,8-8-32-15,1 0-7 0,-5-4-1 0,1 4 0 16,3 1-12-16,1-9 0 0,0 0 0 0,-5 1 0 31,9-12-42-31,0-1-11 0,0-7-3 0,-4 0 0 16,8-12-176-16,1-3-35 0,-10 18-7 0,14-22-2 0</inkml:trace>
          <inkml:trace contextRef="#ctx0" brushRef="#br0" timeOffset="44487.0228">14623 4080 1850 0,'0'0'82'0,"0"0"17"0,0 0-79 0,0 0-20 16,0 0 0-16,0 0 0 16,0 0 130-16,-5 11 22 0,1 1 5 0,0 7 1 0,-1 5-75 0,1 3-15 15,-5 0-4-15,0 5 0 16,0-1-72-16,5 0-16 0,-5 0-2 0,1 0-1 16,-1 1-76-16,4-1-15 0,1-8-3 0,-5-3-891 15</inkml:trace>
          <inkml:trace contextRef="#ctx0" brushRef="#br0" timeOffset="44635.3353">14890 3631 1915 0,'5'-12'42'0,"-5"1"9"0,-5 3 1 0,1 0 2 0,4 8-43 0,-9 0-11 0,0 4 0 0</inkml:trace>
          <inkml:trace contextRef="#ctx0" brushRef="#br0" timeOffset="44988.218">15268 3861 1267 0,'0'0'112'0,"0"0"-89"0,0 0-23 0,0 0 0 0,0 0 124 0,0 0 20 0,0 16 4 0,-5-4 0 15,-4 3-84-15,5 5-16 0,-5 3-4 0,5-4-1 0,4 5-5 0,-4-1-1 16,-1-3 0-16,5-1 0 16,0 5-24-16,5-9-5 0,-1 1 0 0,5-4-8 0,4-1 9 0,0-7-9 15,5 4 0-15,-5-8 9 0,4 0 3 0,5-4 0 16,-4 4 0-16,4-8 0 0,0 0 29 0,-5 1 7 16,10-5 0-16,-1 0 1 0,-4 1-13 0,4-5-2 15,-8 4-1-15,-1 1 0 0,5-5-33 0,-4 0-14 16,-10 1 1-16,1-5 0 0,0 5 30 0,-5-1 7 15,-4-7 0-15,-4 3 1 0,0 1-40 0,-5-1-8 16,4 1-1-16,1 3-1 0,-9 4 25 0,0 1 0 16,0 3 0-16,-5-4 0 0,0 8 23 0,-8 0 9 15,4 8 3-15,-4 0 0 16,-5 0-56-16,5 4-11 0,-5 4-3 0,0 3 0 16,-4-3-83-16,5 4-17 0,-1 3-3 0,-4-3-1 0</inkml:trace>
          <inkml:trace contextRef="#ctx0" brushRef="#br0" timeOffset="45438.3316">15948 3573 2296 0,'8'-4'51'0,"6"4"10"0,-14 0 3 0,13 4 0 16,4 0-52-16,-4 7-12 0,1 1 0 0,-1 11 0 15,-4 1 29-15,-5 3 3 0,9 4 1 0,-8 0 0 0,-10 5-25 0,10-1-8 16,-1-4 0-16,-4 0 0 0,-4-4 8 0,-1 1-8 16,5-9 9-16,0 4-9 0,0-7 0 0,0-4 0 15,5-1-8-15,-5-11 8 0,0 0 0 0,0 0 0 16,0 0 0-16,8 4 0 0,5-8 45 0,1 1 16 16,-6-5 3-16,1-4 1 0,9-4-49 0,-1 1-16 15,5-5 10-15,-4-3-10 0,-5-8 16 0,9-4-1 16,4 7-1-16,0-7 0 0,-4 4-14 0,9 4 0 15,0-4 0-15,8 11 0 0,-4 1-12 0,-4 3-4 16,-9 4-2-16,0 8 0 0,-9 4 37 0,0 8 7 16,-13 4 2-16,5 0 0 15,-5 7-45-15,-5 1-9 0,1 7-2 0,-9 0 0 0,0 8 41 0,4 0 8 16,0-3 2-16,0 7 0 16,-4 0-191-16,9 0-37 0,-1 0-8 0,5-16-2 0</inkml:trace>
        </inkml:traceGroup>
        <inkml:traceGroup>
          <inkml:annotationXML>
            <emma:emma xmlns:emma="http://www.w3.org/2003/04/emma" version="1.0">
              <emma:interpretation id="{D5306A4E-49A6-4158-88D1-8C38144A723E}" emma:medium="tactile" emma:mode="ink">
                <msink:context xmlns:msink="http://schemas.microsoft.com/ink/2010/main" type="inkWord" rotatedBoundingBox="20942,4353 21245,4340 21281,5171 20979,518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801.0689">17387 3307 1555 0,'0'0'138'0,"17"-3"-110"16,-17 3-28-16,0-8 0 0,-4 0 76 0,-5 4 11 15,0 0 1-15,1 0 1 0,-1 8-53 0,-4 0-10 16,-5 0-2-16,1 4-1 0,-1 0 0 0,0 3 0 16,1 5 0-16,-5-1 0 0,4 1-37 0,-4 0-7 15,5 3-2-15,-1 1 0 0,1 3 23 0,-1 0 0 16,5 1 0-16,13-5 0 0,4 9 0 0,1-1 0 15,-5 4 0-15,-5-4 0 0,1 1 32 0,4-1 12 16,4-4 1-16,-4 13 1 0,0-5 5 0,0 0 1 16,14-4 0-16,-6 1 0 0,-3-1-18 0,4-4-3 15,4 1-1-15,0-5 0 0,4-3 33 0,-3-1 6 16,3 5 2-16,-4-5 0 0,-4-3-46 0,0 0-9 16,-5-4-1-16,-4 3-1 15,-9 1-34-15,-4-4-6 0,-13 7-2 0,-14-3-762 16,-3 8-153-16</inkml:trace>
        </inkml:traceGroup>
        <inkml:traceGroup>
          <inkml:annotationXML>
            <emma:emma xmlns:emma="http://www.w3.org/2003/04/emma" version="1.0">
              <emma:interpretation id="{D9C904C2-BA2D-44AC-8361-142803049EC0}" emma:medium="tactile" emma:mode="ink">
                <msink:context xmlns:msink="http://schemas.microsoft.com/ink/2010/main" type="inkWord" rotatedBoundingBox="22594,3730 23963,3670 24044,5510 22674,557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138.5649">20173 4087 1728 0,'4'-7'38'0,"0"-1"8"0,1 4 2 0,-5 4 0 0,0 0-39 0,0 0-9 16,0 0 0-16,0 0 0 0,0 0 104 0,0 0 20 16,-9 0 3-16,0 4 1 0,5 0-76 0,-5 3-16 0,0 9-2 0,-4 0-1 15,4 3-1-15,5 5-1 0,-5 3 0 0,5 0 0 16,-5 4-31-16,5-3 0 0,4-5 0 0,-5 4 0 16,1 1 36-16,4-5 0 0,-5-3 1 0,5-1 0 15,-4-3-49-15,4-5-9 0,-4-3-3 0,-1-4-1086 16</inkml:trace>
          <inkml:trace contextRef="#ctx0" brushRef="#br0" timeOffset="47519.2167">18795 3639 1422 0,'0'0'31'0,"0"0"6"0,0-8 2 0,0-4 1 0,0 1-32 0,0-1-8 15,4 0 0-15,1 5 0 0,4-5 50 0,-1-4 8 16,5 1 2-16,5-1 0 0,0-3-13 0,-1 3-3 0,9-7 0 0,1-1 0 16,-1 1-3-16,0-1-1 0,-8 1 0 0,4 0 0 15,-5 3-28-15,10 1-12 16,-1-5 11-16,0 5-11 0,-8-5 56 0,4 9 4 0,-9-5 2 0,5 5 0 16,-5 3-48-16,0 0-14 0,-9 0 0 0,10 9 8 15,-1-5 14-15,-9 8 3 0,-4 0 1 0,0 0 0 16,13 0-18-16,-4 4-8 0,-5 3 0 0,5 9 8 15,0 4-8-15,4 3 0 0,0 4-12 0,0 8 12 16,5 0 0-16,0 8 0 0,-1-4 12 0,5 8-4 16,-4-8 11-16,3 8 1 0,-3 0 1 0,4 0 0 15,-4-5-3-15,-1-3-1 0,-4 4 0 0,5-4 0 16,-1-4-17-16,-4-3 8 0,1-1-8 0,-1-4 0 16,0-3 0-16,0-5 0 0,0 0-15 0,0 1 5 15,5-1-37-15,4-3-7 16,0-4-2-16,0-1 0 0,-9 1-114 0,5-4-23 15</inkml:trace>
          <inkml:trace contextRef="#ctx0" brushRef="#br0" timeOffset="48780.2625">18826 2680 806 0,'0'0'72'0,"0"0"-58"0,0 0-14 0,4-4 0 0,5-4 105 0,-9 8 19 16,4-4 3-16,5 4 1 0,0-4-14 0,4 4-2 16,5 4-1-16,-1 0 0 0,5-4-38 0,9 0-7 15,4 4-2-15,9 0 0 0,0-4-13 0,8 4-3 16,1-4-1-16,8 0 0 0,-4 0-5 0,-4-4-1 16,0 4 0-16,4-4 0 0,4 0-41 0,-4 4 0 15,-9 0-8-15,1 0 8 16,-5 0-81-16,4 0-9 0,0 0-2 0,0 0 0 15,-4-4-104-15,0 0-20 0</inkml:trace>
          <inkml:trace contextRef="#ctx0" brushRef="#br0" timeOffset="47837.6089">19962 3378 633 0,'-4'-16'28'0,"4"12"6"16,-5-4-34-16,5 1 0 0,5-1 0 0,-5 0 0 0,0 8 250 0,-9-4 43 0,4 0 9 0,5 4 2 15,0 0-199-15,-8 0-39 0,3 0-8 0,5 0-2 16,-8 8-38-16,-1 0-8 0,-4 3-2 0,-1 5 0 16,6 0 45-16,-5-1 9 0,-5 9 2 0,0-1 0 15,1 0-37-15,-5 9-7 0,-4-1-2 0,-9 4 0 16,-1 4-4-16,1 4-1 0,-4 4 0 0,-1 7 0 15,-4-3 16-15,1-4 3 0,-10 3 1 0,5 5 0 16,-5 0-77 0,0-5-16-16,5 5-4 0,0-1 0 0,13-7-8 15,-5-12-1-15,10-3-1 0,3-5 0 0,5-4-71 0,9-3-15 16,9 7-2-16,8-11-1 0</inkml:trace>
        </inkml:traceGroup>
        <inkml:traceGroup>
          <inkml:annotationXML>
            <emma:emma xmlns:emma="http://www.w3.org/2003/04/emma" version="1.0">
              <emma:interpretation id="{AA721D24-D20E-4F30-8CF6-A9CAFE2C848F}" emma:medium="tactile" emma:mode="ink">
                <msink:context xmlns:msink="http://schemas.microsoft.com/ink/2010/main" type="inkWord" rotatedBoundingBox="24647,4745 27256,4630 27286,5307 24676,542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401.1305">21037 3889 1152 0,'0'0'102'0,"0"0"-82"0,0 0-20 0,0 0 0 16,0 0 170-16,0 0 30 0,0 11 5 0,0-3 2 15,0 8-101-15,0-1-20 0,0 1-4 0,0 3-1 16,-4 1-13-16,4 3-4 0,-9 8 0 0,4 1 0 16,-8-5-51-16,4 0-13 0,1-3 0 0,-6 3 0 15,6 0 0-15,-5 0-8 0,-1-7 8 0,1-4-13 16,4-1-118-16,-4-3-23 0,-31 23-5 15,18-16-1-15</inkml:trace>
          <inkml:trace contextRef="#ctx0" brushRef="#br0" timeOffset="49605.9928">21541 3729 2242 0,'0'0'49'0,"0"0"11"0,0 0 1 0,0 0 3 0,9-4-52 0,-9 4-12 16,0 0 0-16,13 0 0 16,-4-4-44-16,4 0-11 0,5 4-2 0,-9 4-1 0</inkml:trace>
          <inkml:trace contextRef="#ctx0" brushRef="#br0" timeOffset="49769.0322">22173 3666 1497 0,'0'0'133'0,"0"0"-106"0,0 0-27 0,0 0 0 15,13 0 101-15,-4 0 15 0,-9 0 4 0,13 4 0 16,5 0-156-16,-1 0-32 0,1 4-5 0</inkml:trace>
          <inkml:trace contextRef="#ctx0" brushRef="#br0" timeOffset="49897.8491">22726 3690 633 0,'39'-4'56'0,"-25"0"-44"16,-6-4-12-16,6 0 0 0,-6 8 143 0,6 0 26 16,-1-4 6-16,-13 4 1 0,0 0-29 0,0 0-6 15,0 0-1-15,0 0-599 16,-9 8-120-16</inkml:trace>
          <inkml:trace contextRef="#ctx0" brushRef="#br0" timeOffset="50110.1463">23406 3565 1706 0,'9'15'76'0,"-9"-3"15"0,0 0-73 0,0 7-18 0,-9 9 0 0,0 3 0 16,-4 0 111-16,0 4 18 0,0 0 4 0,-9 0 1 15,0-3-58-15,0 3-12 0,0-8-3 0,0 4 0 16,5 0-49-16,-1-3-12 0,-4-5 0 0,5-4 0 16,-1 1-148-16,0-1-33 0,10-7-7 15</inkml:trace>
        </inkml:traceGroup>
        <inkml:traceGroup>
          <inkml:annotationXML>
            <emma:emma xmlns:emma="http://www.w3.org/2003/04/emma" version="1.0">
              <emma:interpretation id="{4E020CD5-13F7-4AD6-B49F-C44FE4F3B11B}" emma:medium="tactile" emma:mode="ink">
                <msink:context xmlns:msink="http://schemas.microsoft.com/ink/2010/main" type="inkWord" rotatedBoundingBox="27857,4014 29069,3961 29137,5506 27925,555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706.4308">24064 3596 1004 0,'0'0'44'0,"0"0"10"16,0 0-43-16,5-4-11 0,-1-8 0 0,0 5 0 15,5-5 117-15,0 4 22 0,0-7 4 0,4 3 1 16,0-4-20-16,4-3-3 0,-3 3-1 0,3-3 0 0,1-1-44 0,4 5-8 0,-5-1-3 0,1-4 0 16,4 5-1-16,0-1 0 15,0 5 0-15,-5-1 0 0,1 4-51 0,-1 4-13 16,10 4 0-16,-10 0 0 0,1 0 8 0,-5 4 0 16,0 0-8-16,0 8 12 0,0-1-12 0,0 9-8 15,-4-1 8-15,4 13-13 0,5 3 13 0,-5 4 0 16,-4 0 0-16,4 4 0 0,-4-1 0 0,0-3 0 15,4 0 0-15,-4 0 0 0,4 0 15 0,0-3 5 16,0-5 2-16,5 0 0 16,-1-4-38-16,-4-11-8 0,9-1-2 0,-4 1 0 15,-1 0-125-15,5-5-25 0,-4 1-4 0,-1-4-2 0</inkml:trace>
          <inkml:trace contextRef="#ctx0" brushRef="#br0" timeOffset="51118.1668">24937 3194 1382 0,'18'-7'123'16,"-5"-1"-99"-16,-4 0-24 0,-9 8 0 15,0 0 75-15,0 0 9 0,0-8 3 0,-5 4 0 16,-3 4-15-16,-1 4-2 0,-4 4-1 0,-5 8 0 0,-4 3-15 0,0 1-3 16,-4 7-1-16,0 4 0 0,-5-4-5 0,-4 12-1 15,0 0 0-15,-9 8 0 0,4-8-4 0,-4 8-2 16,-4 0 0-16,-5 0 0 0,1 3-20 0,4-3-4 16,-1 4-1-16,5-4 0 0,1-8-13 0,3 0-16 15,5 0 3-15,0-1 1 16,4-10-145-16,0 3-29 0,5-4-6 0</inkml:trace>
          <inkml:trace contextRef="#ctx0" brushRef="#br0" timeOffset="52528.0202">24095 2964 1234 0,'0'0'55'0,"0"0"11"15,0 0-53-15,13-4-13 0,5 0 0 0,-1-3 0 16,5 7 111-16,9-4 19 0,4 4 4 0,9-4 1 0,4 0-55 0,0 4-12 16,0-4-1-16,10 4-1 0,3-4-7 0,-4 0-2 15,-4 0 0-15,4 4 0 0,0-4-40 0,0 4-8 16,0-3-1-16,0 3-8 15,-9 0-96-15</inkml:trace>
          <inkml:trace contextRef="#ctx0" brushRef="#br0" timeOffset="51671.0643">24788 4119 748 0,'0'0'67'0,"9"0"-54"16,-9 0-13-16,13 0 0 0,-13 0 156 0,9 0 28 16,4 0 5-16,-4 3 2 0,-9-3-47 0,8 8-10 15,-3 0-2-15,-1 4 0 0,1 7-54 0,-5 1-11 16,4-1-3-16,-4 5 0 0,0 3-40 0,0 0-9 16,0 1-2-16,0-5 0 0,4 0 16 0,-4 1 3 15,0-5 1-15,0-3 0 0,5-4-24 0,-5-1-9 16,4 1 0-16,-4-12 9 0,0 0-1 0,0 0 0 15,9 4 0-15,-9-4 0 0,9 0 0 0,-1-8 0 0,6 0 0 16,-1-3 0-16,0-5-8 0,-4 0 10 0,0-3-10 16,8-1 10-16,1 1-2 0,4-5-8 0,-5-7 12 0,9 4-4 15,-4 0-8-15,5-1 0 0,-10 1 0 0,1 4 0 16,-5 3 0-16,4 8 0 0,5 1 0 0,-4 3 0 16,-9 4 0-16,0 8 0 0,-1 0 0 0,-3 8 0 15,-5-1 30-15,0 1 4 0,0 7 1 0,0 5 0 16,0-1-5-16,4-3-1 15,0 3 0-15,1 1 0 0,-1-5-42 0,5 4-9 0,-5 1-2 0,1-1-746 16,4 1-150-16</inkml:trace>
        </inkml:traceGroup>
        <inkml:traceGroup>
          <inkml:annotationXML>
            <emma:emma xmlns:emma="http://www.w3.org/2003/04/emma" version="1.0">
              <emma:interpretation id="{5095965C-5F82-41A3-A0F2-34BD29938892}" emma:medium="tactile" emma:mode="ink">
                <msink:context xmlns:msink="http://schemas.microsoft.com/ink/2010/main" type="inkWord" rotatedBoundingBox="30235,5113 30252,5112 30253,5129 30236,5130"/>
              </emma:interpretation>
              <emma:one-of disjunction-type="recognition" id="oneOf17"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\</emma:literal>
                </emma:interpretation>
                <emma:interpretation id="interp27" emma:lang="" emma:confidence="0">
                  <emma:literal>`</emma:literal>
                </emma:interpretation>
                <emma:interpretation id="interp28" emma:lang="" emma:confidence="0">
                  <emma:literal>:</emma:literal>
                </emma:interpretation>
                <emma:interpretation id="interp29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54660.6045">26407 4064 1465 0,'-13'-12'64'0,"13"12"15"0,0 0-63 0,0 0-16 0,0 0 0 0,0 0 0 16,0 0 115-16,0 0 20 0,0 0 4 0,0 0 1 15,0 0-64-15,0 0-12 0,0 0-2 0,0 0-1 16,0 0-37-16,0 0-7 0,0 0-1 0,0 0-1 31,0 0-159-31,0 0-32 0</inkml:trace>
        </inkml:traceGroup>
      </inkml:traceGroup>
      <inkml:traceGroup>
        <inkml:annotationXML>
          <emma:emma xmlns:emma="http://www.w3.org/2003/04/emma" version="1.0">
            <emma:interpretation id="{23FCF35C-1A0D-412F-BB3B-D6714B64F72E}" emma:medium="tactile" emma:mode="ink">
              <msink:context xmlns:msink="http://schemas.microsoft.com/ink/2010/main" type="line" rotatedBoundingBox="2966,6992 21715,5822 21835,7756 3087,8926"/>
            </emma:interpretation>
          </emma:emma>
        </inkml:annotationXML>
        <inkml:traceGroup>
          <inkml:annotationXML>
            <emma:emma xmlns:emma="http://www.w3.org/2003/04/emma" version="1.0">
              <emma:interpretation id="{2B54CA36-16FE-4766-A6CA-A81C77C2F239}" emma:medium="tactile" emma:mode="ink">
                <msink:context xmlns:msink="http://schemas.microsoft.com/ink/2010/main" type="inkWord" rotatedBoundingBox="2979,7198 5042,7069 5130,8483 3068,8612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3704.703">31 6728 403 0,'0'0'36'0,"0"0"-36"0,0-8 0 0,0 8 0 15,0 0 235-15,0 0 40 0,4-8 8 0,-4 8 1 16,0 0-198-16,0 0-40 0,0 0-8 0,-9 12-2 16,5-5-27-16,-5 5-9 0,5 0 0 0,-1 3 0 15,-3 1 8-15,-1 4-8 0,0 3 0 0,5 0 0 16,-1 1 0-16,1 3 0 0,-1 4 0 0,5 0 0 15,0 5 0-15,5-1 0 0,-5-8 0 0,4 0 0 16,5 1 0-16,0-1 0 0,0-4 0 0,-1-3 0 16,-3-9 0-16,3 1 0 0,1 0 0 0,0-8 0 15,0 4 24-15,0-8-1 0,4-4-1 0,0-4 0 16,0 0 30-16,0-8 5 0,5 1 2 0,-1-5 0 16,1 1-5-16,-1-1-1 0,-3-3 0 0,3 0 0 0,-4-1-18 15,5 1-4-15,-18-1-1 0,9 1 0 0,-5 0 2 0,0-1 1 16,-4 1 0-16,0-1 0 0,5 5-7 15,-5-1-2-15,-5 1 0 0,-3-1 0 0,-1 1-24 0,0 7 0 16,0-3 0-16,1 3 0 0,-6 4 0 0,1 0 0 16,-4 8 0-16,3 4 0 15,1 0-204-15,-4 4-32 0</inkml:trace>
          <inkml:trace contextRef="#ctx0" brushRef="#br0" timeOffset="64337.4112">1013 6119 518 0,'0'-12'46'0,"5"5"-37"15,-5-1-9-15,4 0 0 0,1-4 132 0,-5 5 25 0,0-5 5 0,0 0 1 16,4 0-73-16,0 5-14 0,-4 7-4 0,0 0 0 16,0-8 4-16,0 8 0 0,0 0 0 0,0 0 0 15,0 0-18-15,-8 8-3 0,3-1-1 0,-4 9 0 16,5 4 0-16,-9 7 0 0,0 8 0 0,0 8 0 16,-1 0-14-16,-3 7-4 0,-1 1 0 0,-8 8 0 0,-5 7 0 0,5-4-1 15,4 5 0-15,-9 7 0 16,5 4-18-16,-5 4-3 0,1 0-1 0,-1-1 0 15,0-6-13-15,5-5 0 0,-1 0 0 0,1-12 0 16,4 1-40 0,-4-8-8-16,8-1-2 0,1-11-609 0,4-7-121 0</inkml:trace>
          <inkml:trace contextRef="#ctx0" brushRef="#br0" timeOffset="63979.382">575 6525 1094 0,'0'0'48'0,"0"0"11"0,0 0-47 0,0 0-12 0,0 0 0 0,0 0 0 16,0 0 129-16,8-4 24 0,1-4 5 0,9 0 1 15,-9 4-72-15,8-3-15 0,9 3-2 0,-4-4-1 16,5-4-26-16,3 0-6 0,5 1-1 0,1 3 0 16,3-4-23-16,1-3-5 0,-1 3 0 0,5-4-8 15,-9 1 0-15,4 7 0 0,-8-4 0 0,4 4 0 16,-8 1-31-16,-1-1-9 0,-4 4-3 0,-5 0-543 16,-3 0-109-16</inkml:trace>
          <inkml:trace contextRef="#ctx0" brushRef="#br0" timeOffset="63233.3324">-658 6876 752 0,'0'0'33'0,"0"0"7"0,-5-8-32 0,5 0-8 0,-4-4 0 0,4 5 0 15,0-1 88-15,0 0 15 0,0 0 3 0,0 0 1 16,0-3-43-16,0 3-9 0,0 8-2 0,0-8 0 16,0 0-37-16,0 1-7 0,0-5-1 0,0 8-8 15,4-4 20-15,-4 8-2 0,0 0-1 0,0 0 0 16,-4-8-2-16,8 4-1 0,-4-3 0 0,0 7 0 16,0 0 11-16,0 0 3 0,0-8 0 0,0 8 0 15,0 0-16-15,0 0-4 0,0 0 0 0,0 0 0 16,0 0-8-16,0 0 8 0,0 0-8 0,0 0 8 15,5 12 5-15,-5 7 1 0,-5 8 0 0,1 1 0 16,0 11-2-16,-1 0-1 0,-3 4 0 0,3-1 0 16,-8 9-3-16,4-4 0 0,0 0 0 0,5 0 0 15,0-8-8-15,-1 0 0 0,1-8 0 0,4 0 8 16,-5-4-8-16,1-7 0 0,0-1 0 0,-1-3 0 16,5-1 0-16,0-3 0 0,-4-4 0 0,4-8 8 0,0 0 0 15,0 0 0-15,0 0 0 0,0 0 0 0,0 0 15 16,0 0 2-16,-4-4 1 0,-5-8 0 0,4 5 15 15,1-9 3-15,0-4 1 0,4 1 0 0,0-1-29 0,-5-7-5 16,5-4-2-16,0 0 0 0,-4-4 7 0,4 0 0 16,0-1 1-16,0-3 0 0,0 0-8 0,4 0-1 15,-4-3-8-15,5 3 12 0,-5 3-12 0,4 1 0 16,5 0 0-16,0 8 0 0,-9 0 0 0,0-1 0 16,8 5 0-16,-3 0 0 0,3 3-8 0,-3 4 8 15,4 5 0-15,-1-1 0 0,1 0-10 0,-4 5 10 16,-1-1-8-16,-4 8 8 0,0 0 0 0,0 0-10 15,13 8 10-15,-8 3 0 0,3 5-11 0,-3 3 11 0,3 5-10 16,1 3 10-16,-4 4-9 0,8 4 9 0,-9 8-8 0,5-4 8 16,0 0 0-16,-1-4 0 0,6 8 0 0,-1-4 0 15,0 0 0-15,5-4 0 0,-1 0 0 0,5-7-8 16,-9 3 8-16,5-8 0 0,-5-3 0 0,0-5 0 16,0 1 0-16,0-8 0 0,-13-8 0 0,0 0 0 15,0 0 11-15,9-4 1 0,-9 4 0 0,9-4 0 16,0-12 28-16,-1 5 5 0,-3-9 2 0,4 1 0 15,-5-9-18-15,5 1-3 0,0 0-1 0,-5-8 0 16,5 0 12-16,4-8 3 0,0 0 0 0,-4-4 0 16,0 0-40-16,-1 0 0 0,6 1 0 0,-1-1 0 15,0 4 0-15,0 4 0 0,5 0 0 0,-5 0 0 0,0 8-10 16,0 0-3-16,0 7-1 0,-4 5 0 16,0 3-117-16,0 0-23 0,-5 9-5 0</inkml:trace>
        </inkml:traceGroup>
        <inkml:traceGroup>
          <inkml:annotationXML>
            <emma:emma xmlns:emma="http://www.w3.org/2003/04/emma" version="1.0">
              <emma:interpretation id="{117647D4-14A6-4B6C-92AB-F32B51539192}" emma:medium="tactile" emma:mode="ink">
                <msink:context xmlns:msink="http://schemas.microsoft.com/ink/2010/main" type="inkWord" rotatedBoundingBox="5784,6816 11691,6448 11812,8381 5904,8750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5074.9034">2005 6755 748 0,'31'-8'67'0,"-31"8"-54"0,-5-8-13 0,5-3 0 0,9-1 96 0,-5 0 17 16,5-3 3-16,0-1 1 0,4-4-10 0,0 5-3 15,9-5 0-15,-4 1 0 0,-9 3-27 0,8 1-5 16,14-1-2-16,-14 8 0 0,-8 0-31 0,0 8-7 16,4 4 0-16,5 4-1 0,-5 8 1 15,0 3 0-15,-9 9 0 0,9 7 0 0,1-4-19 0,-10 8-3 16,-13 0-1-16,5 8 0 0,8-4-9 0,-4-1 0 16,-9-3 0-16,1 4 0 0,-5 4 0 0,4-12 8 15,4 0-8-15,-8-7 8 0,-9-5-8 0,5-3 0 16,17-5 0-16,0 1 0 0,-9-8 10 0,5-1 0 15,4-7 0-15,0 0 0 0,0 0 7 0,0 0 2 16,-5-11 0-16,10-1 0 0,8-4 5 0,-9-3 0 16,-4-5 1-16,0 1 0 0,9 0-9 0,0-5-3 15,8-3 0-15,-4 0 0 0,-13-4-13 0,14-4 0 16,7 4 8-16,6-4-8 0,-10 4 0 0,14-4 0 0,4 4 0 16,5-1 0-16,-10 5-8 0,1 8 8 0,0 7 0 15,-5 1 0-15,0 11-9 0,-4 4 9 0,-8 4 0 16,3 7-9-16,1 5 9 0,-10 7 0 0,1 1 0 0,-9 3 0 15,5 4 0-15,-5 4 0 0,0 0 0 0,-5 1 0 16,-8-5 0-16,9 0 9 0,4 4-9 0,-5 0 0 16,1-8-17-16,-1 5-11 15,10-5-1-15,-5-4-637 0,9-3-127 0</inkml:trace>
          <inkml:trace contextRef="#ctx0" brushRef="#br0" timeOffset="65429.845">2983 6899 1407 0,'22'-12'62'0,"-22"12"14"0,-9-7-61 0,9 7-15 16,14-4 0-16,-6 0 0 0,6-4 59 0,-6 0 9 15,10-3 1-15,-1-1 1 0,10 4-48 0,-10-4-10 16,-4 1-1-16,5-5-1 0,4 4-10 0,-5-3 0 15,-3 3 0-15,-1 0 0 0,-4 1 14 0,-1-5 1 16,-3 4 0-16,4 1 0 0,-9-5 7 0,0 4 2 16,0-3 0-16,0 3 0 0,0-4 7 0,-5 5 1 15,1-1 1-15,4 4 0 0,-5 0-6 0,-3 1-2 16,-1 3 0-16,0 0 0 0,0 0-9 0,-4 4-3 0,0 4 0 16,0 0 0-16,0 4-13 0,-5 3 0 0,1-3 0 0,-5 8 0 15,-5 3 0-15,5 1 0 0,5-1 0 16,-1 5 0-16,-12 3 0 0,12 4-10 0,9 0 10 0,5 0-8 15,-5 1 8-15,0-1 0 0,5-4 0 0,8 8 0 32,9-4-89-32,-4 5-16 0,0-5-3 0,9 0-1 0</inkml:trace>
          <inkml:trace contextRef="#ctx0" brushRef="#br0" timeOffset="65672.7672">3878 6583 403 0,'13'-31'17'0,"-8"15"5"0,-1 1-22 0,1-1 0 16,-5 5 0-16,0-1 0 0,4-4 314 0,-8 5 58 16,-1 3 12-16,-4 4 3 0,5 0-246 0,-9 0-49 15,0 0-9-15,0 12-3 0,-5-4-19 0,-4 8-4 16,0-1-1-16,0 5 0 0,-4 3-32 0,0 1-8 16,-1 3 0-16,5 5-1 0,-4 3-2 0,4 0 0 15,0 0 0-15,5 0 0 0,3 4-13 0,6-3 0 16,-1 3 8-16,4-4-8 0,5 0 0 0,5 0-8 15,-1 1 8-15,5-5-13 16,0-4-91-16,0-3-19 0,8-1-3 0,-4-3-800 0</inkml:trace>
          <inkml:trace contextRef="#ctx0" brushRef="#br0" timeOffset="66016.1031">4014 6813 1382 0,'0'0'123'0,"-4"8"-99"0,0 0-24 0,-1 4 0 16,1-1 105-16,4-3 16 0,0-8 3 0,0 0 1 15,0 0-59-15,9 12-12 0,-1-4-2 0,5-1-1 16,-4-3-39-16,9-4-12 0,-1-4 8 0,1-3-8 16,-1-5 0-16,5 0 0 0,-4-3 0 0,4 3 0 15,-5 0-15-15,1-3-6 0,-5-5-2 0,0 5 0 16,0-5 35-16,-4 1 8 0,0-1 0 0,0 1 1 0,-5-1-21 0,1 1 0 15,-10-5 0-15,5 1 8 0,-4 3 0 0,4 5 0 16,0-1 0-16,-5 4 0 0,-3 5 7 0,3 3 1 16,5 4 1-16,-13 0 0 0,0 4-17 0,0 3 10 15,-5 5-10-15,5 4 8 0,0-1-8 0,-5 5 0 16,5-1 0-16,0 5-11 0,4-1 11 0,-4 4 0 16,9 1-9-16,-5-1 9 0,4 0-12 0,1 1 3 15,4-1 0-15,0 0 0 16,0 4-102-16,0-3-20 0,4-1-4 0</inkml:trace>
          <inkml:trace contextRef="#ctx0" brushRef="#br0" timeOffset="66446.7874">4826 6357 979 0,'0'0'87'0,"0"0"-70"0,0 0-17 0,0 0 0 15,0 0 144-15,0 0 24 0,0 0 6 0,-9 4 1 16,-4 0-82-16,0 4-16 0,-9 7-3 0,0 1-1 16,0 3-25-16,-4 5-6 0,4-5-1 0,-5 9 0 15,6-5-25-15,-1 0-4 0,0 1-2 0,4-1 0 16,1 1-10-16,8-1 8 0,0-4-8 0,5 1 8 16,4-1-8-16,4-3 0 0,-4 0 0 0,9-5-11 15,0 1 11-15,4 4 0 0,0-5 0 0,0 1 0 16,-4 4 0-16,4-5 14 0,-4 1-3 0,0 4-1 15,-5 3 33-15,-4 1 6 0,0-1 2 0,-9 5 0 0,-4-1-14 16,-5 0-2-16,1 1-1 0,-5-1 0 0,0-3-7 0,-4-1-2 16,4 1 0-16,0-1 0 15,4-3-173-15,1-5-36 0</inkml:trace>
          <inkml:trace contextRef="#ctx0" brushRef="#br0" timeOffset="66676.8812">5423 6564 1440 0,'8'-16'128'0,"-3"8"-103"16,-1 1-25-16,1-5 0 0,-1 0 98 0,-4 0 14 0,4 1 4 16,-8 3 0-16,0-8-31 0,-1 5-5 0,-4 3-2 0,-4 0 0 15,0 0-57-15,-4 4-11 0,-1 4-2 16,-8 4-8-16,4 8 0 0,-5-4 0 0,1 3-10 0,0 1 10 15,-5 4-8-15,5-1 8 0,-1 1 0 0,1 3 0 16,4 5 0-16,5-5 0 0,-1 5-9 0,9-5 9 16,0 1 0-16,5-1 0 0,0-3 0 0,4 3 0 15,0-7 0-15,4 0 0 0,0-1 0 0,1-3 9 16,4 0 17-16,-1 0 3 0,1-8 1 0,0 8 0 16,0-1-3-16,-1 5-1 0,6-4 0 0,-10 4 0 15,5-1 21-15,-9 9 4 0,0-5 1 0,-5 5 0 16,-3-1-27-16,-1 5-5 0,-4-1 0 0,0 1-1 15,-9-5-19-15,4 1 0 0,-8-1 0 0,-5 5 0 16,0-1-137-16,1-4-28 0,-5 5-6 16</inkml:trace>
          <inkml:trace contextRef="#ctx0" brushRef="#br0" timeOffset="67114.7959">5804 6591 2214 0,'0'0'48'0,"5"-8"11"0,-5 0 1 0,4 1 3 0,-4-1-51 0,0 8-12 0,0 0 0 0,-4-8 0 15,-1 4 32-15,5 4 3 0,-4-4 1 0,-5 0 0 16,-4 8-36-16,0 0 0 0,-5 4 0 0,-4 4 0 16,-4 3 0-16,0 5-11 0,4 3 11 0,0 4-13 15,-9 1-1-15,5-1 0 0,4-4 0 0,0 5 0 16,4-5 2-16,1 4 0 0,8-3 0 0,-4-5 0 16,8 1 12-16,1-1 13 0,4-7-2 0,0 0-1 15,9-4-28-15,0-5-6 0,4-3 0 0,0-3-1 16,5-5 25-16,-1-8-8 0,5 1 8 0,-4-1 0 15,-1 0-8-15,1-3 8 0,4-1-8 0,0-3 8 16,-5 3 25-16,1 1 11 0,-5-1 1 0,0 5 1 16,0 3 14-16,-4 4 4 0,-9 8 0 0,0 0 0 15,0 0-32-15,0 0-7 0,4 12-1 0,-4 4 0 0,0-5-16 16,0 9 0-16,-4-1-11 0,-1 5 11 16,-3-1-168-16,3 1-26 0</inkml:trace>
          <inkml:trace contextRef="#ctx0" brushRef="#br0" timeOffset="67377.2911">6072 6552 1594 0,'0'0'71'0,"0"0"14"0,4 4-68 0,5 4-17 0,0 7 0 0,-5 9 0 15,-4-1 72-15,0 4 12 16,0 5 1-16,-4-1 1 0,4-4-30 0,-5 0-7 15,1 1-1-15,0-1 0 0,-1 0-11 0,1-7-2 0,4-5-1 0,-4-3 0 16,4 0-9-16,0 0-1 0,0-12-1 0,0 0 0 16,0 0 21-16,0 0 4 0,0 0 0 0,4-12 1 15,5 4-2-15,-1-4-1 0,-3-3 0 0,4-1 0 16,-1-3-21-16,1-5-4 0,4 1-1 0,1-1 0 16,3 1-31-16,1-4-6 0,-1-4-2 0,1-1 0 15,-5-3-147-15,9 4-30 16,26-39-5-16,9 19-2 0</inkml:trace>
          <inkml:trace contextRef="#ctx0" brushRef="#br0" timeOffset="67524.0377">6572 6583 1555 0,'-4'4'138'0,"4"4"-110"16,-5 4-28-16,-3-1 0 0,3 1 123 0,1 4 19 15,-5-1 4-15,5 1 1 0,-1-4-60 0,-4-1-12 16,5 1-3-16,-5 4 0 15,5-9-129-15,-1 1-27 0,-3-4-4 0</inkml:trace>
          <inkml:trace contextRef="#ctx0" brushRef="#br0" timeOffset="67665.9809">6756 6217 2084 0,'0'0'46'0,"0"0"10"0,0 0 1 0,0 0 1 0</inkml:trace>
          <inkml:trace contextRef="#ctx0" brushRef="#br0" timeOffset="68036.9054">7116 6439 1450 0,'0'0'64'0,"0"0"14"0,0 0-62 0,18 0-16 0,-5 0 0 0,0 0 0 16,-13 0 35-16,18-12 4 0,-1 4 1 0,1-3 0 16,-1-5-29-16,1 4-11 0,-1-7 8 0,1-1-8 0,-1-3 12 0,1 0-4 15,-1-9 0-15,1 5 0 0,-5 0 29 0,-4 0 6 16,0-1 1-16,4-3 0 0,-9 0-26 0,1-4-5 16,-1-4-1-16,0-4 0 0,-4 4-12 0,0 0 9 15,5-12-9-15,-5 4 8 0,4 1 7 0,-4-1 1 16,5-4 0-16,-5 8 0 0,4 4 12 0,5 4 4 15,-5 4 0-15,1 8 0 0,-1-1-20 0,0 5-3 16,-4 3-1-16,5 4 0 0,-1 5 0 0,-4 7 0 16,0 0 0-16,0 0 0 0,0 0 4 0,-4 11 0 15,-1 13 0-15,-3 3 0 0,-1 4 19 0,4 4 4 16,-3 8 1-16,-1 8 0 0,-4 0-4 0,-5 7 0 16,1 1 0-16,-5 7 0 0,0-8 16 0,-9 5 4 15,0 7 0-15,-4 0 0 0,-4 4-39 0,4-8-13 16,-1 1 9-16,-3-1-9 0,13-4 0 0,-1-7-16 15,10 4 3-15,-1-5 0 16,5-11-186-16,-4 0-37 0</inkml:trace>
          <inkml:trace contextRef="#ctx0" brushRef="#br0" timeOffset="68548.6914">7278 6486 403 0,'14'-28'36'0,"-6"17"-36"0,1 3 0 0,0 0 0 16,-5 0 214-16,-4 8 36 0,9-4 7 0,-9 4 2 15,13 8-140-15,-8 0-28 0,-1 4-6 0,5-1-1 16,-5 5-57-16,1 4-12 0,-5 3-3 0,0 0 0 0,0 1 23 0,4-5 4 16,-4 1 1-16,0-1 0 0,4-3-13 0,1-4-3 15,-5-1 0-15,4-3 0 0,-4-8 13 0,0 0 3 16,9 0 0-16,4-4 0 0,-4 0 12 0,8-4 2 16,1-7 1-16,4-1 0 0,0-3-24 0,0-1-5 15,4 1-1-15,0-5 0 0,-4 1-5 0,9-4-2 16,-9 3 0-16,4 1 0 0,5 7-10 0,-5 1-8 15,5 7 9-15,-5 0-9 0,-4 0 0 0,0 4 0 16,0 8 0-16,-4 8 0 0,-1 7 0 0,-4 5 0 16,-4 7 0-16,0 8-10 0,-5 4 10 0,-8 4 0 15,0 3 0-15,-5 9 8 0,-4-1-8 0,-5-3 0 16,1 4 0-16,-10-5 0 0,1 1 23 0,0-8 3 16,-5-5 1-16,-4 1 0 0,0-8 9 0,0 1 1 15,-1-5 1-15,1 0 0 0,0-4-8 0,5-7-2 16,3-9 0-16,1 5 0 0,0-8-4 0,4 0-2 0,8-4 0 15,-3-4 0-15,8-4 8 0,0-4 2 0,5 0 0 16,0-4 0-16,4-3-20 0,8-9-4 0,1-3-8 0,13 0 12 31,4-12-47-31,10 0-9 0,7-4-3 0,10-8 0 16,4 0-88-16,5 1-17 0,8-5-4 0</inkml:trace>
        </inkml:traceGroup>
        <inkml:traceGroup>
          <inkml:annotationXML>
            <emma:emma xmlns:emma="http://www.w3.org/2003/04/emma" version="1.0">
              <emma:interpretation id="{0C0F3EC4-572C-46C0-8B2E-8E94A65844A2}" emma:medium="tactile" emma:mode="ink">
                <msink:context xmlns:msink="http://schemas.microsoft.com/ink/2010/main" type="inkWord" rotatedBoundingBox="13399,6819 16506,6625 16584,7874 13477,806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9155.9586">9656 6065 1324 0,'0'0'118'0,"0"0"-94"0,0-8-24 0,0 0 0 0,0 8 109 16,0 0 18-16,0 0 3 0,0 0 1 0,0 0-51 0,-4 12-9 16,0 11-3-16,-1 4 0 0,-4 1-48 0,5 11-11 15,-5 0-1-15,5 7-8 0,-1-7 0 16,1 0 0-16,0 0 0 0,-1 4 0 0,10-8 8 0,-1-3-8 15,-4-5 0-15,4-8 0 0,1 5 15 0,4-5-1 16,-1-3 0-16,1-4 0 0,0-1 24 0,0-3 5 16,4-4 1-16,0 0 0 0,0-8 17 0,0 0 4 15,5-4 1-15,-1-3 0 0,-3-1-30 0,3-4-7 16,1 1-1-16,-1-5 0 0,1-3 0 0,-1-4 0 16,1-1 0-16,-5-7 0 0,5 4-16 0,-1-8-3 15,-4 0-1-15,5 0 0 0,-5 0-8 0,0 0-11 16,0 0 3-16,1 4 0 15,-10 4-200-15,5 3-39 0,4-18-8 0,-9 22-1 0</inkml:trace>
          <inkml:trace contextRef="#ctx0" brushRef="#br0" timeOffset="69492.8109">10705 5948 403 0,'13'-28'17'0,"-4"17"5"16,-9-1-22-16,0 0 0 0,-5-3 0 0,-3 3 0 15,3 4 365-15,1 0 69 0,-9 1 14 0,4 7 2 16,-4 0-344-16,0 3-69 0,-5 1-13 0,-4 8-4 0,5 0 4 0,-5 3 1 16,-5 5 0-16,5 3 0 0,0 1-37 0,1-1-7 15,3 0-1-15,5 9-1 0,0-1 21 0,4 0 8 16,4 0 0-16,5 0 0 0,0 1-8 0,5-1 12 15,-1-4-12-15,1 0 12 0,3 1-3 0,1-9 0 16,-4 1 0-16,-1-5 0 0,0 5 13 0,-4-1 2 16,0-3 1-16,-4-1 0 0,0-7-1 0,-1 4-1 15,-4-4 0-15,5 3 0 0,-9 1 13 0,4 0 2 16,-4 0 1-16,4-1 0 0,0 5-39 0,1-1 0 16,-10 5 0-16,1-4-745 15,-5-1-143-15</inkml:trace>
          <inkml:trace contextRef="#ctx0" brushRef="#br0" timeOffset="69728.2322">11065 5990 691 0,'0'0'30'0,"13"4"7"0,-13-4-29 0,13 8-8 0,-4 0 0 0,0 8 0 16,-5 7 232-16,-4 0 44 0,-4 9 10 0,-1 3 2 15,1-4-134-15,-1 4-26 0,-3 4-6 0,3-8-1 0,-4 0-91 0,5-3-18 16,0 3-4-16,4 0-8 16,0-8 13-16,0-3-4 0,8-4-1 0,-8-5-988 15</inkml:trace>
          <inkml:trace contextRef="#ctx0" brushRef="#br0" timeOffset="69839.6206">11262 5667 1616 0,'4'-20'72'0,"-4"20"14"0,0 0-69 0,0 0-17 15,0 0 0-15</inkml:trace>
          <inkml:trace contextRef="#ctx0" brushRef="#br0" timeOffset="70148.8499">11459 6006 1267 0,'18'12'112'0,"0"-1"-89"0,-1 5-23 0,5 4 0 15,0 3 56-15,0 0 6 0,0 5 2 0,-5 3 0 16,5-4 44-16,-8-3 10 0,-6-1 2 0,1-4 0 16,-5 5-46-16,1-5-9 0,-5-3-1 0,-5 0-1 15,5-16 0-15,0 0 0 0,-4 7 0 0,4-7 0 16,0 0 1-16,0 0 1 0,0 0 0 0,0 0 0 15,0 0-21-15,-9-7-4 0,5-5 0 0,4-4-1 16,0 1-21-16,4-5-4 0,-4-3-1 0,9-1 0 16,4-3-5-16,5 4-8 0,-1-1 11 0,5 5-11 15,5-1 19-15,-1 5-3 0,0-1-1 0,1 4 0 16,-1 5-27-16,-4 3-6 0,4 0-1 0,-4 8 0 16,-4 3 31-16,-1 5 5 0,1 0 2 0,-5 3 0 15,0 5-67-15,-4-1-12 16,0 5-4-16,-5 3 0 0,0 0-96 0,1 5-19 15,-5 7-4-15,0-4-810 0</inkml:trace>
          <inkml:trace contextRef="#ctx0" brushRef="#br0" timeOffset="70647.7273">12600 6174 403 0,'40'-20'36'0,"-40"20"-36"16,0-15 0-16,0 3 0 0,0-4 250 0,0 1 43 15,0-1 9-15,0 4 2 0,0-3-151 0,0 3-29 0,-5 0-7 0,1 1-1 16,4-1-83-16,-4 0-17 0,-5 1-3 0,0 3-1 16,0 0-12-16,-4 4 11 0,-5 4-11 0,1 4 10 15,-1 4-10-15,-8 4 0 0,0 7 0 0,-1 1 8 16,1-1 10-16,0 8 2 0,4-3 0 0,0 3 0 15,9-4-20-15,0 1 10 0,4-1-10 0,4-3 8 16,5-5-8-16,5-3 0 0,-1 0 0 0,5-4 0 16,-9-8 0-16,9 3 0 0,-1-3 0 0,10-3 0 15,4-5 0-15,0-4 8 0,0 0-8 0,4 1 8 16,-4-1 8-16,4-4 2 0,-4 1 0 0,5 3 0 16,-1 4-6-16,-4 4 0 0,-4-3-1 0,-1 7 0 15,1 0-11-15,-5 7 0 0,0 9 0 0,-4 7 0 16,-1 1 36-16,-8 7 4 0,0 8 2 0,0 0 0 15,-8 4-27-15,-5 4-6 0,-9-1-1 0,0 1 0 0,-9-4 5 16,-4 0 1-16,-5-4 0 0,-3 0 0 0,3-8-14 0,1 0 0 16,-1-7-12-16,5-1 12 0,4-3 23 0,5-5 11 15,4 1 2-15,4-8 1 0,1-4 19 0,-1-4 3 16,5-4 1-16,4 0 0 0,1-8-4 0,3 4 0 16,5-7 0-16,5-1 0 0,3-7-44 0,6-1-12 15,7-3 0-15,6 0 0 16,12-4-101-16,5-1-23 0,13-3-4 0,9 0 0 15,-5 0-84-15</inkml:trace>
        </inkml:traceGroup>
        <inkml:traceGroup>
          <inkml:annotationXML>
            <emma:emma xmlns:emma="http://www.w3.org/2003/04/emma" version="1.0">
              <emma:interpretation id="{4600EC54-C4DC-4128-A78C-62E3F02FEE92}" emma:medium="tactile" emma:mode="ink">
                <msink:context xmlns:msink="http://schemas.microsoft.com/ink/2010/main" type="inkWord" rotatedBoundingBox="18480,6298 20411,6177 20485,7355 18554,7476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1267.0315">15404 5990 1429 0,'13'-23'63'0,"-9"19"13"0,5-4-60 0,-5 1-16 15,-4-5 0-15,-4 4 0 0,0 0 120 0,4-3 22 16,-9-1 4-16,0-4 1 0,5 5-67 0,-10-5-12 15,6 4-4-15,-5 5 0 0,-5-1-51 0,0 0-13 16,-8 4 0-16,-5 0 0 0,1 8 0 0,-10 0 0 16,1 8 0-16,-5 3 0 0,-4 5 0 0,-1 7 0 15,1 0 0-15,0 8 0 0,4 0 20 0,9 1 7 16,0-5 1-16,8 4 1 0,1-4-20 0,9-4-9 16,-1 5 8-16,9-9-8 0,0-4 0 0,5-7 0 0,0 0 0 15,4-12 0-15,0 0 0 0,0 0 0 0,8 0 0 0,6-4 0 16,8-4 10-16,-5-4-10 0,9 1 12 0,-4-5-12 15,9 1 27-15,0-9-2 0,0 5 0 0,4-5 0 16,4 1 1-16,1-1 0 0,-5-3 0 0,4 0 0 16,-4 0-40-16,5-1-8 0,-10 1-2 0,1 4 0 15,0 7 24-15,-5 4 0 0,-8 4 0 0,-1 5 0 16,-4-1 0-16,-13 4 0 0,9 11 0 0,0 5 0 16,-5 0 0-16,1 3 0 0,-5 8 0 0,0 1 0 15,4 3-12-15,-4-4 3 0,0-3 0 0,5 7-703 16,-5 4-140-16</inkml:trace>
          <inkml:trace contextRef="#ctx0" brushRef="#br0" timeOffset="71569.6926">16005 5448 1036 0,'8'-39'92'0,"-8"24"-73"16,0-9-19-16,0 1 0 0,5 4 64 0,-1-1 10 16,-4 4 2-16,0 9 0 0,0-5 12 0,0 8 2 15,0 4 1-15,0 0 0 0,0 0-23 0,5 16-4 16,-1-1 0-16,5 9-1 16,0 7 1-16,-5 4 1 0,-4 4 0 0,9 8 0 0,-5-4 1 0,1 7 0 15,-1 1 0-15,0 0 0 0,5 3-22 0,-5-3-4 0,1-4 0 0,-1 0-1 16,-4-1-39-16,5-3-18 0,3 0 2 0,1 0 0 15,-4-12 64-15,-1 4 12 0,5-3 4 0,-5-1 0 32,-4-4-103-32,4-4-20 0,5 1-4 0,0-1-1 15,-5-3-75-15,5-5-15 0,4-3-3 0</inkml:trace>
          <inkml:trace contextRef="#ctx0" brushRef="#br0" timeOffset="71970.7233">16417 5203 1036 0,'0'-16'92'0,"9"4"-73"16,4-3-19-16,0-1 0 0,-4 5 97 0,0-1 16 16,8 8 3-16,-4 4 1 15,1 0-1-15,-1 4 0 0,-9 4 0 0,9 3 0 0,1 9-42 0,-1 3-9 16,-13 5-1-16,4 7-1 0,0 11-31 0,1 1-7 15,-5 4-1-15,-5 4 0 0,1-1 36 0,0 5 8 16,-1 3 0-16,5-3 1 0,-8-1-59 0,3-3-10 16,5 3 0-16,5-3-10 0,-1-5 31 0,0-3 7 15,-4 0 0-15,5-4 1 16,3-4-46-16,-3 0-10 0,-1-4-1 0,5-4-703 0,0-7-140 16</inkml:trace>
        </inkml:traceGroup>
        <inkml:traceGroup>
          <inkml:annotationXML>
            <emma:emma xmlns:emma="http://www.w3.org/2003/04/emma" version="1.0">
              <emma:interpretation id="{2B47EFEA-E5F9-4BE4-A09B-4AD715AC1B5D}" emma:medium="tactile" emma:mode="ink">
                <msink:context xmlns:msink="http://schemas.microsoft.com/ink/2010/main" type="inkWord" rotatedBoundingBox="21707,7025 21789,7019 21793,7082 21711,7088"/>
              </emma:interpretation>
              <emma:one-of disjunction-type="recognition" id="oneOf22">
                <emma:interpretation id="interp34" emma:lang="" emma:confidence="0">
                  <emma:literal>"</emma:literal>
                </emma:interpretation>
                <emma:interpretation id="interp35" emma:lang="" emma:confidence="0">
                  <emma:literal>, ^</emma:literal>
                </emma:interpretation>
                <emma:interpretation id="interp36" emma:lang="" emma:confidence="0">
                  <emma:literal>. ^</emma:literal>
                </emma:interpretation>
                <emma:interpretation id="interp37" emma:lang="" emma:confidence="0">
                  <emma:literal>&lt;</emma:literal>
                </emma:interpretation>
                <emma:interpretation id="interp38" emma:lang="" emma:confidence="0">
                  <emma:literal>l ^</emma:literal>
                </emma:interpretation>
              </emma:one-of>
            </emma:emma>
          </inkml:annotationXML>
          <inkml:trace contextRef="#ctx0" brushRef="#br0" timeOffset="72713.0195">17869 6022 345 0,'0'0'15'0,"0"0"4"16,0 0-19-16,0 0 0 0,0 0 0 0,0 0 0 16,0-8 286-16,0 8 54 0,0 0 10 0,0 0 2 0,0 0-220 0,0 0-45 15,0 0-9-15,0 0-2 0,0-4-45 0,0 4-10 16,0 0-1-16,0 0-1 0,0 0 53 0,0 0 10 16,0 0 2-16,0 0 1 0,9-4-33 0,-5 0-8 15,-4 4 0-15,0 0-1 0,0 0-31 0,0 0-12 16,0 0 8-16,0 0-8 0,0 0 0 0,0 0 0 15,5-4 0-15,-5 4 0 0,0 0 0 0,0 0 0 16,4-4 0-16,-4 4 0 0,0 0 0 0,0 0 10 16,0 0 1-16,0 0 0 0,5 0-2 0,-1-4 0 15,-4 1 0-15,4-5 0 0,5 4 28 0,-4 0 6 16,-5 4 1-16,0 0 0 16,0 0-57-16,0-4-11 0,8 0-3 0,-3-4 0 0,-5 8 27 0,0 0-8 15,4 0 8-15,-4 0 0 0,0 0 0 0,0 0 0 16,4 0 0-16,-4 0-8 15,0 0-21-15,0 0-4 0,0 0-1 0,0 0 0 0,9 4 34 0,-9-4 0 0,0 0 12 16,0 12-3-16,0-12-9 0,0 0-16 0,0 0 4 16,0 12 1-1,0-12-40-15,0 0-8 0,0 7-1 0,0-7-1 16,-9 16-54-16,5-8-10 0,4-8-3 0</inkml:trace>
        </inkml:traceGroup>
      </inkml:traceGroup>
    </inkml:traceGroup>
    <inkml:traceGroup>
      <inkml:annotationXML>
        <emma:emma xmlns:emma="http://www.w3.org/2003/04/emma" version="1.0">
          <emma:interpretation id="{B93E8A59-C104-4D9A-B55B-5EF8E9AA7990}" emma:medium="tactile" emma:mode="ink">
            <msink:context xmlns:msink="http://schemas.microsoft.com/ink/2010/main" type="paragraph" rotatedBoundingBox="2615,9556 25314,8027 25447,9998 2748,115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8875FD-D1B4-449C-97CA-428030BFB526}" emma:medium="tactile" emma:mode="ink">
              <msink:context xmlns:msink="http://schemas.microsoft.com/ink/2010/main" type="line" rotatedBoundingBox="2615,9556 25314,8027 25447,9998 2748,11526"/>
            </emma:interpretation>
          </emma:emma>
        </inkml:annotationXML>
        <inkml:traceGroup>
          <inkml:annotationXML>
            <emma:emma xmlns:emma="http://www.w3.org/2003/04/emma" version="1.0">
              <emma:interpretation id="{7D03AA6D-2CAA-4C04-A108-9504F67589AB}" emma:medium="tactile" emma:mode="ink">
                <msink:context xmlns:msink="http://schemas.microsoft.com/ink/2010/main" type="inkWord" rotatedBoundingBox="2649,10060 6303,9814 6393,11153 2739,11399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6143.2934">311 9247 576 0,'-8'-4'51'0,"-1"-4"-41"15,4 0-10-15,-3-3 0 0,3-1 143 0,1 0 26 16,0 4 6-16,-1 1 1 0,5-1-52 0,-4-4-11 15,-1 8-1-15,5 4-1 0,0 0-35 0,5-11-8 16,-5 3 0-16,0 8-1 0,0 0-18 0,0 0-3 16,0 0-1-16,0 0 0 0,0 0-26 0,-5 11-6 15,1 1-1-15,0 12 0 0,-1 7-3 0,1 4-1 0,4 12 0 16,0 7 0-16,0 9 8 0,-18-1 0 16,10 8 1-16,-6-3 0 0,1 3 12 0,0-4 3 0,-5-8 0 15,5-3 0-15,-4-4-12 0,4-4-1 0,-1-8-1 16,6 0 0-16,-5-12 5 0,4 0 1 0,0-7 0 0,5-5 0 15,-10-3-2-15,10-4 0 0,0 0 0 0,4-8 0 16,0 0 1-16,0 0 0 0,-9-8 0 0,4 0 0 16,1-4-7-16,0-3 0 0,-1-1-1 0,1-3 0 15,4-1-15-15,0-7-8 0,-4-1 8 0,4 1-13 16,0-8 21-16,4 0 4 0,-4-4 0 0,4 0 1 16,1-12-13-16,8 4 0 0,0 1-12 0,0-1 12 0,5 0-26 15,4 0 2-15,0 4 0 0,4 4 0 16,0 0 8-16,-4 0 1 0,-4 12 1 0,4-4 0 0,0 8 14 0,-5 3 8 15,1 4 0-15,-1 5-8 0,-4 3 0 0,1 0 0 16,-1 8 0-16,0 8 0 0,0 4 0 0,-4 3 0 16,4 9-12-16,-4-1 3 0,-5 8 1 0,5 0 0 15,0 8 0-15,-5 0 0 0,1 8 8 0,3 4 0 16,-3 4 0-16,3-1 0 0,-3 1 0 0,4-1 0 16,-1 1 0-16,-3-8 0 0,4-4 0 0,-5-1 0 15,0-6 0-15,1-1 0 0,3-8 0 0,-8-4 11 16,5 1-3-16,-1-9 0 0,-4 1 11 0,0-8 1 15,0-8 1-15,0 0 0 0,0 0 3 0,0 0 0 16,9-12 0-16,-5-4 0 0,5 1-8 0,0-9 0 16,-5 1-1-16,5-8 0 0,0 0-6 0,0-8-1 15,-1-8 0-15,1-8 0 0,9-3 0 0,-5-9-8 16,0 1 12-16,5 0-4 0,4 4-8 0,-5-5 0 0,1 9 0 0,4-1 0 31,0 5-20-31,-1 7-5 0,6 0-2 0,4 4 0 16,-1 4-44-16,1 4-9 0,-5 8-1 0,5-1-658 0,4 5-131 0</inkml:trace>
          <inkml:trace contextRef="#ctx0" brushRef="#br0" timeOffset="76511.0697">1373 9122 1209 0,'-13'-16'53'0,"13"9"12"0,9-5-52 0,-5-4-13 15,1 5 0-15,-1-1 0 0,5 4 141 0,-1 0 26 16,1 1 5-16,-4 3 0 0,-5 4-73 0,0 0-15 15,8 4-4-15,-8-4 0 0,-4 11-38 0,0 13-8 16,8-1-2-16,-4 8 0 0,-9 8 8 0,0 4 2 16,-4 8 0-16,5 3 0 0,-6 5 1 0,1 7 0 15,-4 4 0-15,-1 1 0 0,5-1-21 0,0-8-4 16,-5-3-1-16,5-5 0 0,0-7-9 0,0 0-8 16,4-8 9-16,0-8-9 0,0-4 0 0,5-3 0 15,0-5-13-15,-1-3 4 16,-3-8-110-16,8-1-21 0,0-7-5 0,0 0-861 0</inkml:trace>
          <inkml:trace contextRef="#ctx0" brushRef="#br0" timeOffset="77037.3752">1351 9418 518 0,'0'0'23'0,"0"0"5"0,-4 8-28 0,4-8 0 0,0 0 0 0,0 0 0 15,0 0 216-15,0 0 37 0,-5 4 8 0,5-4 2 16,0 0-125-16,9 8-25 0,-9-8-5 0,13 8 0 16,-4-4-20-16,9 0-3 0,4-1-1 0,-5-3 0 15,1-3-15-15,8-1-3 0,14 0-1 0,-10 0 0 16,-8-4-30-16,9 0-7 0,13 0 0 0,4 1-1 15,-4-5-95-15,-5 4-18 0,1 0-4 0,-1 4-923 16</inkml:trace>
          <inkml:trace contextRef="#ctx0" brushRef="#br0" timeOffset="76796.9931">1338 9103 518 0,'-9'-4'46'0,"5"-4"-37"16,0-4-9-16,4 4 0 0,0-3 212 0,0 3 41 16,0-4 8-16,4 4 2 0,5-3-137 0,-1-1-27 15,6 0-6-15,-1-3-1 0,13-1-33 0,0 4-7 16,1-7-2-16,3 3 0 0,6 1-13 0,3-1-2 16,1 0-1-16,-1 5 0 0,-8 3-11 0,4-4-3 15,9 8 0-15,-5 0 0 0,-8 4-20 0,4 0 9 16,-4 0-9-16,4 0 0 0,0 0 0 0,-9 0 0 15,-8 4-12-15,-1 0 3 16,10 0-123-16,-10 4-25 0,-17-8-5 0</inkml:trace>
          <inkml:trace contextRef="#ctx0" brushRef="#br0" timeOffset="75298.5557">-298 9071 288 0,'0'0'25'0,"0"0"-25"0,0 0 0 0,0-7 0 15,0-5 161-15,-5 4 27 0,5-4 6 0,0 5 1 16,0-5-63-16,0 4-13 0,0 0-3 0,0-3 0 16,0 3-38-16,-4 0-8 0,-1 0-2 0,1 0 0 15,4 8-23-15,0-7-5 0,-9 3 0 0,1 0-1 16,-1 4-31-16,0 0-8 0,0 0 0 0,0 0 0 16,-4 4 0-16,4 0 0 0,-12-1 0 0,3 1 0 0,0 0 0 0,1 0 11 15,-5 4-3-15,0 0 0 0,4 0-8 0,5-1 0 16,-13 1 0-16,8 4 0 0,5 0 0 0,-4-1 0 15,-5 5 0-15,4-4 0 0,1 7 0 0,-1 4 0 16,-13-3 10-16,9 3-10 0,-8 1 14 0,-1 3-4 16,5 0-1-16,-5 1 0 0,-4 7 15 0,0-4 2 15,4 8 1-15,5 0 0 0,4 4 17 0,-4 8 3 16,-1-1 1-16,10 5 0 0,4-1-2 0,-5 5 0 16,9 3 0-16,0-3 0 0,5-1-14 0,8-3-2 15,5 3-1-15,0-7 0 0,9 0-12 0,-10-8-2 16,19-4-1-16,-1-4 0 0,9-8-14 0,5 0 9 15,3-7-9-15,6-8 8 0,-1-9-25 0,5-3-6 16,4-11-1-16,4-9-693 16,5-3-139-16</inkml:trace>
          <inkml:trace contextRef="#ctx0" brushRef="#br0" timeOffset="77485.4884">2251 9539 1407 0,'0'0'31'0,"0"0"6"0,0 0 2 0,0 0 1 0,-14 0-32 0,14 0-8 16,0 0 0-16,0 0 0 16,-8-4 94-16,8 4 18 0,4 0 3 0,9 0 1 0,-13 0-31 0,13 4-5 15,-13-4-2-15,22 0 0 0,13 0-40 0,-4 0-8 16,-5-4-2-16,10 4 0 16,-1 0-91-16,4 0-18 0,-8 0-4 0</inkml:trace>
        </inkml:traceGroup>
        <inkml:traceGroup>
          <inkml:annotationXML>
            <emma:emma xmlns:emma="http://www.w3.org/2003/04/emma" version="1.0">
              <emma:interpretation id="{A10E4C48-2530-4B07-88C3-84C29B63029E}" emma:medium="tactile" emma:mode="ink">
                <msink:context xmlns:msink="http://schemas.microsoft.com/ink/2010/main" type="inkWord" rotatedBoundingBox="7114,9390 12161,9050 12267,10625 7220,10965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8491.2405">4501 9239 1864 0,'0'0'41'0,"0"0"9"0,-4-4 2 0,0 0 0 0,-5 0-42 0,0-3-10 16,0 3 0-16,0-4 0 0,1 4 48 0,-1 0 7 15,-4 0 1-15,0 0 1 0,-5 4-38 0,5 0-8 16,0 0-2-16,-5 4 0 0,1 8-9 0,3-4 0 16,-3 7 9-16,-1 1-9 0,-4 3 0 0,5 5 0 15,4-1 0-15,-1 4 0 0,1 1 0 0,5-1 0 16,-1 0 0-16,4-3 0 0,5-1 0 0,-4-3 0 16,4-5 0-16,4 1 0 0,1-1 0 0,-1-7 0 15,5-4 0-15,-5-4 0 0,5-4 0 0,4-4 0 16,5-7 0-16,-5-1 0 0,5 1 0 0,-1-5 0 0,1-3 0 15,8-1 0-15,-9-3 34 0,1 0 2 16,4-1 1-16,-4 1 0 0,-1 0 4 0,1 0 1 0,-5 3 0 16,-4 9 0-16,4-1-2 0,-9 4 0 0,1 4 0 15,-5 8 0-15,0 0-19 0,0 0-4 0,0 0-1 0,8 12 0 16,-3 8-16-16,-1-5-17 0,5 5 3 0,0-1-749 16,-1-3-149-16</inkml:trace>
          <inkml:trace contextRef="#ctx0" brushRef="#br0" timeOffset="78742.9559">4826 9060 1555 0,'0'0'138'0,"0"0"-110"15,0 0-28-15,9-4 0 0,4 0 92 0,4 0 12 16,5-4 4-16,0-4 0 0,5 1-12 0,3-1-3 16,1-4 0-16,9 1 0 0,-5-9-53 0,4 5-10 15,1-1-2-15,-1 1-1 0,-8-1-27 0,8 5 8 16,-8-1-8-16,4 1 0 16,-9-1-21-16,5 4-10 0,0-3-1 0,0 7-655 15,-5-4-130-15</inkml:trace>
          <inkml:trace contextRef="#ctx0" brushRef="#br0" timeOffset="78992.4244">5589 8237 1094 0,'0'0'97'0,"0"0"-77"0,0 0-20 0,0 0 0 15,0 0 83-15,0 0 13 0,-8 0 2 0,-1 4 1 16,0 3 20-16,-4 5 4 0,0 8 1 0,0 3 0 15,-9 8-47-15,4 4-9 0,0 8-1 0,1 4-1 16,-5 4-2-16,4-1 0 0,-3 1 0 0,3 8 0 16,0-1-20-16,1 5-5 0,-5-1-1 0,4 4 0 0,1-3-22 15,4-1-4-15,-5-3 0 0,1-5-1 0,3-3-23 16,1-4-5-16,0-1-1 0,0 1 0 16,-5-4-188-16,10-4-38 0,-14 31-7 15,8-31-1-15</inkml:trace>
          <inkml:trace contextRef="#ctx0" brushRef="#br0" timeOffset="79200.6231">5844 9157 2156 0,'0'0'48'0,"0"0"9"0,0 0 3 0,-9 16 0 0,5-1-48 0,-1-3-12 15,-8 4 0-15,4 3 0 0,1 1 40 0,-1-1 7 0,-4 1 1 0,4-1 0 16,0 1-36-16,0-1-12 0,-4 1 9 0,4-5-9 31,1-3-59-31,3 0-17 0,-4-1-3 0,5-3-882 0</inkml:trace>
          <inkml:trace contextRef="#ctx0" brushRef="#br0" timeOffset="79310.868">5958 8818 921 0,'-5'-16'40'0,"5"16"10"0,0 0-40 0,-4-4-10 0,0 0 0 0,4 4 0 0,-9 0 158 0,9 0 30 16,-9 8 5-16</inkml:trace>
          <inkml:trace contextRef="#ctx0" brushRef="#br0" timeOffset="79595.8728">6340 8865 1558 0,'13'-4'34'0,"-9"0"7"0,-4 4 2 0,9-4 1 0,-5-4-35 0,-4 8-9 16,0 0 0-16,0 0 0 0,-13-4 61 0,0 4 11 16,0 0 1-16,0 8 1 0,-9 0-9 0,4 0-1 15,1 3-1-15,3 5 0 0,-3 3-7 0,4 1-2 16,0 3 0-16,-1 1 0 0,6 3-27 0,-1-4-6 15,4 5-1-15,1-1 0 0,0-4 11 0,4-3 1 16,0-1 1-16,0 1 0 0,0-8 6 0,0 7 1 16,0-7 0-16,0 3 0 0,0-3-17 0,0 0-3 0,0 0-1 15,-5-5 0 1,1 5-84-16,0 0-17 0,-1-4-3 0,1 3-1007 0</inkml:trace>
          <inkml:trace contextRef="#ctx0" brushRef="#br0" timeOffset="80205.5904">6467 9181 1929 0,'0'0'42'0,"0"0"9"0,0 0 1 0,0 0 4 0,4 7-45 0,5 5-11 15,4-4 0-15,5 4 0 0,-1-5 62 0,10 1 10 16,-1-4 3-16,5 0 0 0,-1 0-51 0,5-8-9 16,5 0-3-16,4 0 0 15,0-4-150-15,-1-3-30 0,1-5-7 0,5 4-1 0</inkml:trace>
          <inkml:trace contextRef="#ctx0" brushRef="#br0" timeOffset="80019.6221">6875 9005 1728 0,'0'0'76'0,"0"0"16"0,0-8-73 0,0 0-19 16,0 5 0-16,4-5 0 0,5 0 83 0,-5-4 13 15,10 1 2-15,-1-5 1 0,4-7-47 0,1-1-8 16,-1 1-3-16,10-5 0 0,-1 1-21 0,-4-4-4 16,4 0 0-16,1 0-1 0,-10-5-15 0,-4 5 0 15,5 0 8-15,-5 0-8 0,-9-8 0 0,5 4 0 16,-4 0 8-16,-5-4-8 0,0 0 0 0,-5 4 8 16,-4-4-8-16,5 0 0 0,0 3 9 0,-5 5-9 15,4 0 8-15,-3 8-8 0,3-5 0 0,-4 9 0 16,5 3-12-16,0 5 12 0,-5-1-12 0,5 8 12 15,-5 0-12-15,0 4 12 0,0 0-14 0,0 8 5 16,1 7 1-16,-5 1 0 0,4 7 8 0,0 9 0 16,0 7 0-16,-4 7 0 0,9 5 16 0,-1 0-2 0,-4 7 0 15,1 9 0-15,3-5 32 0,1 4 6 0,-9 5 2 16,0 3 0-16,-1-4 4 0,-3 0 1 0,-5 0 0 0,0 0 0 16,0-3-24-16,0-5-5 0,0-3-1 0,0 3 0 15,0-3-29-15,0-5-12 0,0 1 1 0,5-8 0 16,-5-5-174-1,0-3-35-15</inkml:trace>
          <inkml:trace contextRef="#ctx0" brushRef="#br0" timeOffset="80384.7058">7651 8943 1497 0,'-4'7'133'0,"0"1"-106"0,-1 4-27 0,1 4 0 16,-1 3 142-16,1 1 23 0,0 3 5 0,-1 0 1 16,5 5-80-16,-4-1-16 0,-1-4-3 0,-3 5-1 15,8-9-71-15,-5 1 0 0,1-1-15 0,0 1-1026 16</inkml:trace>
          <inkml:trace contextRef="#ctx0" brushRef="#br0" timeOffset="80519.8404">7765 8486 1825 0,'0'0'80'0,"0"0"18"0,0 0-78 0,0 0-20 16,0 0 0-16,0 0-537 15,0 0-111-15</inkml:trace>
          <inkml:trace contextRef="#ctx0" brushRef="#br0" timeOffset="78057.2107">3948 8861 1220 0,'0'0'54'0,"0"0"11"0,-4-8-52 0,0-4-13 16,-1 4 0-16,5 1 0 0,-8-5 105 0,3 4 19 15,-4 0 3-15,1 4 1 0,-1-3-74 0,0 3-14 16,-4 4-4-16,0 0 0 0,-5 4-25 0,1 3-11 16,-10 1 8-16,-3 4-8 0,3 4 0 0,1 3 0 15,0 1-14-15,4 7 5 0,-5-4 9 0,5 5 0 16,1-1 0-16,-1-4 0 0,8 5 0 0,-3-1 0 15,4-8 0-15,0 1 0 0,8-1 0 0,1-7 0 16,-1 4 0-16,5-9 0 0,0 1 0 0,9 0 11 16,0 0-3-16,4 0 0 0,0 3-8 0,5-3 0 15,-1-4 0-15,1 8 0 0,4-1 0 0,4 5 0 16,0 4 0-16,1 3 0 0,-5 0 11 0,0 5 0 16,0-1 0-16,-9 4 0 0,-4 8 14 0,-5-4 3 15,-4 4 1-15,-9 0 0 0,-4 0-1 0,-5 0 0 16,-8 0 0-16,4 0 0 0,0-8 6 0,-8 1 1 15,-1-5 0-15,0-4 0 0,5 1-9 0,-5-9-2 0,0 1 0 0,1-4 0 16,3-1-24-16,1-7-17 0,4 0 2 0,0-4-985 16</inkml:trace>
          <inkml:trace contextRef="#ctx0" brushRef="#br0" timeOffset="81015.7749">8336 8880 633 0,'0'0'28'0,"-9"-4"6"0,5-3-34 0,-5-1 0 0,-4 0 0 0,4-4 0 16,-9 4 302-16,1 1 54 0,-1-1 10 0,1 4 2 16,-1 0-257-16,1 0-52 0,-1 8-11 0,0 0-1 15,-3 4-34-15,7 3-13 0,-3 5 11 0,4 4-11 16,-5 3 8-16,5 4-8 0,4 1 0 0,0 3 9 15,5 0-9-15,4-8 0 0,0 5 0 0,4-5 8 16,5-7-8-16,0-5 0 0,4 1 0 0,-4-8 0 16,8-4 0-16,-3 0 0 0,8-8 0 0,-5 0 8 15,5-3 15-15,0-5 2 0,0 0 1 0,0-3 0 16,4 3 29-16,-8-3 5 0,-5 3 2 0,4 1 0 16,-3-1-33-16,-6 4-6 0,6-3-2 0,-1 3 0 0,-5 4-21 15,1 4 9-15,-9 4-9 0,0 0 0 0,0 0 0 0,5 12-19 16,-1 4 3-16,-4 3 0 15,0 5-141-15,0 3-28 0,0-4-6 0</inkml:trace>
        </inkml:traceGroup>
        <inkml:traceGroup>
          <inkml:annotationXML>
            <emma:emma xmlns:emma="http://www.w3.org/2003/04/emma" version="1.0">
              <emma:interpretation id="{59B789A5-52E8-46BA-9F29-009E518A8588}" emma:medium="tactile" emma:mode="ink">
                <msink:context xmlns:msink="http://schemas.microsoft.com/ink/2010/main" type="inkWord" rotatedBoundingBox="12878,8864 16396,8627 16528,10598 13011,10835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1576.9165">9301 7870 1555 0,'0'-8'138'0,"0"-7"-110"0,0-1-28 0,-4-3 0 15,4 7 81-15,4 0 11 0,-4 5 3 0,0 7 0 16,0 0-41-16,0 0-8 0,4 11-2 0,1 9 0 15,-1 11 16-15,1 4 4 0,-1 8 0 0,-4 11 0 16,0 1-7-16,-4 4-1 0,-1 3 0 0,5 4 0 16,-9 4-36-16,1 1-8 0,-6-1-2 0,6-4 0 15,-6 0 3-15,1-7 1 0,0 3 0 0,4-3 0 16,-4-8 21-16,4-1 4 0,-4-11 1 0,4 4 0 16,1-8-26-16,-5-7-5 0,4-5-1 0,4-4 0 15,-3-3 4-15,3-4 0 0,1-4 0 0,4-1 0 16,0-7 0-16,0 0 0 0,0 0 0 0,0 0 0 0,-5-11-20 0,1-1-4 15,8-4-1-15,5 1 0 0,4-5 0 0,1 1 0 16,3-12 0-16,1 3 0 16,8 1-19-16,-4 4-3 0,4-5-1 0,1 9 0 0,3-5 14 0,1 9 2 15,0-5 1-15,-1 9 0 0,-3-1 9 0,-1 8 2 16,0 0 0-16,-4 4 0 0,-9 4 8 0,1 4 0 16,-10 3 0-16,0 5 0 0,-8 4 0 0,0-1-8 15,-10 4 8-15,-3 5-8 0,-1-1 8 0,-4-4 0 16,-4 5 8-16,-5-1-8 0,9 4 0 0,-8-7 0 15,3-5-10-15,6 5 10 16,-1-9-164-16,4 1-25 0,-4-8-6 0</inkml:trace>
          <inkml:trace contextRef="#ctx0" brushRef="#br0" timeOffset="81658.401">9801 8939 460 0,'0'0'41'16,"0"0"-33"-16,0 0-8 0,0 0 0 16,0 0 356-16,0 15 70 0,-4 1 14 0,-1 0 2 0,1 3-291 0,0 1-59 15,-1-5-11-15,1 5-2 0,-5-1-30 0,0 1-5 16,0-5-2-16,-4 1 0 15,9-8-58-15,-5 3-11 0,0-7-2 0,-4 4-1047 16</inkml:trace>
          <inkml:trace contextRef="#ctx0" brushRef="#br0" timeOffset="82192.3988">10174 8880 1267 0,'0'0'56'0,"0"0"12"0,0 0-55 0,0 0-13 0,0 0 0 0,0 0 0 15,13 0 129-15,-4-4 23 0,4-3 5 0,0-1 1 16,0 0-65-16,9-8-13 0,0 1-2 0,0-1-1 16,0-7-25-16,0 3-4 0,4-7-2 0,1 0 0 15,-1-5-16-15,0 5-3 0,-4-8-1 0,5 0 0 16,-5 0 5-16,0-4 1 0,-1-4 0 0,-3 0 0 16,0-8-32-16,-5 5 0 0,0-1 0 0,0 0 0 15,-4 4 0-15,4-4 0 0,-4 4 0 0,0 0 0 16,-5 8 0-16,5-4 0 0,-5 8 0 0,0-4 0 15,1 12 0-15,4-1 0 0,-5 5 0 0,-4 3 0 0,4 4 0 16,-4 5 0-16,0-1 0 0,0 8 0 16,0 0-20-16,0 0-9 0,0 0-3 0,0 0 0 15,0 0 32-15,0 0 0 0,-8 8 0 0,-1 3 0 0,0 1 0 0,0 8 0 16,1-1 0-16,-1 8 0 0,-4 1 12 0,4 3-2 16,0 8 0-16,-4 4 0 0,0 0-10 0,0 7 0 15,4 5 0-15,-4 3 0 0,-1 1 43 0,-3-1 6 16,4 1 2-16,-5-1 0 0,5-7-17 0,0 4-3 15,0-5-1-15,4 1 0 16,0-4-53-16,0 0-10 0,1-4-3 0,3 0 0 16,5-8-111-16,0-4-22 0,5 0-5 0,-5-11-798 0</inkml:trace>
          <inkml:trace contextRef="#ctx0" brushRef="#br0" timeOffset="82349.417">10700 8806 1890 0,'-17'20'84'0,"13"-9"16"0,-5 9-80 0,0 3-20 0,-4 5 0 0,4 3 0 16,-4-4 108-16,0 0 18 0,4 1 3 0,0-1 1 15,-4-4-69-15,9 1-13 0,-5-5-4 0,0-3 0 16,5-1-134-16,4-7-27 0,0-8-6 0,0 0-871 16</inkml:trace>
          <inkml:trace contextRef="#ctx0" brushRef="#br0" timeOffset="82677.574">11043 8393 576 0,'13'0'51'0,"-4"0"-41"16,8 0-10-16,1 0 0 0,4 0 149 0,4 0 28 0,0-4 6 0,5 0 1 16,0 0-22-16,4-8-4 0,4 5-1 0,-4-9 0 15,5 4-18-15,-1-3-4 0,1-5-1 0,4 1 0 16,-5 3-62-16,1-3-13 0,-1-1-3 0,1-3 0 15,-1 3-56-15,5-3-19 16,0 3 0-16,0-3-706 0,0-1-142 0</inkml:trace>
          <inkml:trace contextRef="#ctx0" brushRef="#br0" timeOffset="82896.1772">11802 7667 1674 0,'-9'16'74'0,"9"-4"15"0,-4-1-71 0,-1 13-18 15,1 7 0-15,-5 8 0 0,0 4 126 0,-4 8 22 16,4 3 4-16,1 5 0 0,-6-5-78 0,1 5-16 16,0-1-3-16,0 5-1 0,0-5-12 0,0 1-2 15,4-9-1-15,-4 5 0 0,8-8-47 0,-4-4-10 16,5 0-2-16,0-4-726 15,4-8-146-15</inkml:trace>
          <inkml:trace contextRef="#ctx0" brushRef="#br0" timeOffset="83492.9769">12126 8518 2188 0,'0'0'48'0,"0"0"11"0,0 7 1 0,-4 9 1 0,-5 3-49 0,0 1-12 0,1-1 0 0,-1 5 0 16,0 3 36-16,5 0 4 0,-5-3 0 0,5-1 1 16,-1-3-65-16,5-5-14 0,0 1-2 15,0-8-1-15,0 0 49 0,0-8 11 0,0 0 1 0,9 3 1 16,0-10 4-16,4 3 1 0,-4-8 0 0,8 0 0 16,1 1 18-16,4-5 4 0,4 0 1 0,0-3 0 15,5-4-26-15,0 3-6 0,-1-3-1 0,6 3 0 16,-1 1-16-16,-5 3 0 0,5 0 0 0,-4 5 0 15,-4 3 0-15,-1 4 0 0,-4 4 0 0,-5 8 0 16,1 0-9-16,-5 7 9 0,0 1-8 0,0 7 8 0,-4 5 13 16,-4 7 8-16,-1 0 2 0,-8 8 0 15,-1 3-42-15,-4 9-8 0,-4-4-1 0,0 3-1 0,-5 1 29 16,-3-4 0-16,-6-1 0 0,-3 5 0 0,-1-8 0 0,-9 0 0 16,-4-5 0-16,1 5 0 0,3-8 12 0,1-8 1 15,-5 5 1-15,4-9 0 0,5-4 14 0,0-3 4 16,4-1 0-16,5-7 0 0,0 0-16 0,4-8-4 15,0 3 0-15,4-3 0 0,5-4 7 0,-4-4 1 16,3-3 0-16,6-1 0 0,-1-4 16 0,4 0 3 16,1-3 1-16,8 3 0 0,1-4-30 0,-1 1-10 15,9-1 0-15,5-3 9 0,4-1-9 0,4 1-16 16,5-1 4-16,8-3 1 16,1-1-23-16,8 1-5 0,9 0-1 0,5-5 0 15,-1 1-108-15,0 0-23 0,10-1-4 0,3 1-1 0</inkml:trace>
        </inkml:traceGroup>
        <inkml:traceGroup>
          <inkml:annotationXML>
            <emma:emma xmlns:emma="http://www.w3.org/2003/04/emma" version="1.0">
              <emma:interpretation id="{8D1E257D-B5A1-4602-9082-B38092ED9A6D}" emma:medium="tactile" emma:mode="ink">
                <msink:context xmlns:msink="http://schemas.microsoft.com/ink/2010/main" type="inkWord" rotatedBoundingBox="18303,8710 22269,8443 22362,9819 18395,10086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5972.1051">15715 8319 1440 0,'0'0'128'0,"0"-8"-103"0,5 0-25 0,-1 0 0 15,5 4 105-15,-5 0 16 0,-4 4 3 0,9 0 1 16,0-3-33-16,-1 3-8 0,-8 0 0 0,0 0-1 15,5 7-39-15,4 5-8 0,-1 4-2 0,-3 7 0 16,-1 0-19-16,-4 5-4 0,5 7-1 0,-5 0 0 16,4 0 0-16,0-4 0 0,1 0 0 0,3 1 0 15,-3-5 0-15,-5 4 0 0,0-4 0 0,4 1 0 16,1-5-10-16,-1-3 0 0,-8-1 9 0,4-7-9 0,0-12 0 16,0 0 0-16,0 0 0 0,0 0 0 15,0 0 46-15,0 0 14 0,0 0 4 0,-5-4 0 0,-4 0-8 0,1-8-2 16,12 1 0-16,-4-1 0 0,-4-8-35 0,-1 1-7 15,1-1-2-15,8-3 0 0,9 0-10 0,1-1 0 16,-6 1 0-16,10-4 0 0,4 3 10 0,4-3 0 16,-4 0 0-16,4-1 0 15,-4 1-53-15,9 0-10 0,0-1-3 0,-5 5 0 16,5-4-141-16,0 7-29 0,4 1-6 0,0 3 0 0</inkml:trace>
          <inkml:trace contextRef="#ctx0" brushRef="#br0" timeOffset="86303.0943">16729 8424 1987 0,'43'-8'44'0,"-43"8"8"0,-4-4 3 0,-5 0 1 0,-4 4-45 0,0 0-11 0,-9 4 0 0,0 4 0 15,-4 0 47-15,4 4 7 0,-4 3 2 0,-10 5 0 16,-3 3-4-16,-1 0 0 0,19 5 0 0,-6-5 0 15,1 4-43-15,4-3-9 0,0-1 0 0,0 1 0 16,9-9 0-16,0 1 0 0,4-1 9 0,5-3-9 16,4-12 0-16,4 8 0 0,-4-8 0 0,0 0 0 15,9 0 0-15,4 0 14 0,0 0-1 0,5-8 0 16,4 0 20-16,4-3 4 0,5-1 1 0,-1-4 0 16,-3 5-10-16,3-9-3 0,-3 1 0 0,3-1 0 15,-8 1-25-15,0-1 0 0,-4 1 8 0,-1-5-8 0,5 5 0 16,-9-5 0-16,-13 5 0 0,5 3 0 0,-1 5 0 15,-4-5 0-15,-9 4 0 0,-4 4 0 16,0 1-100-16,-4 3-23 0,-5 0-4 0,-9 4-922 16</inkml:trace>
          <inkml:trace contextRef="#ctx0" brushRef="#br0" timeOffset="85474.6046">14500 8221 1400 0,'4'-23'62'0,"5"11"13"0,0 0-60 0,4-3-15 0,-4 3 0 16,4-4 0-16,4 5 59 0,5-9 9 0,0 5 1 0,0-1 1 16,9 0 5-16,-5 1 1 0,9-1 0 0,-4 1 0 15,0 3-32-15,8-4-7 0,5 1-1 0,4-1 0 32,-8 4-50-32,8 5-10 0,-8-5-3 0,4 8 0 0,-5 0 63 0,1 0 13 0,-5 0 3 0,-5 4 0 15,-3 4-32-15,3 4-7 0,-8 0-1 0,0 4 0 16,-4-1 42-16,-5 1 8 0,-4 4 2 0,-1 3 0 15,-3 1-52-15,-10 3-12 0,-3 0 0 0,-10 1 0 16,-4 7 0-16,-8-4 0 0,-6-3 0 0,-3 7 0 16,-5-4 0-16,0-3 0 0,-4 3 0 0,4 0 0 15,0-3 28-15,0 3 2 0,5-8 1 0,8 5 0 16,5-5-182-16,-1 1-36 16,-21 3-7-16,22-15-2 0</inkml:trace>
          <inkml:trace contextRef="#ctx0" brushRef="#br0" timeOffset="85131.1748">14697 8206 172 0,'49'-24'16'0,"-49"24"-16"0,8-12 0 0,-8 12 0 16,9-15 210-16,-13-1 39 0,-1 8 8 0,-3-7 2 15,8 7-121-15,-5-4-24 0,1 8-5 0,4 4-1 16,0 0-12-16,0 0-4 0,0 0 0 0,0 0 0 16,0 0-28-16,0 0-7 0,0 0-1 0,0 0 0 15,0 0-25-15,0 8-6 0,4 4-1 0,-4 4 0 16,0 7-12-16,0 0-4 0,0 9 0 0,-4-1 0 15,4 8 20-15,-5 4 3 0,-3 0 1 0,3 3 0 16,1 1-32-16,-5 0 0 0,5-4 0 0,-5 4 0 16,0-8 12-16,5 0-3 0,-1 4-1 0,-3-4 0 15,3 0 4-15,-4-8 0 0,5 0 0 0,0 0 0 16,-5-4 0-16,4 1 0 0,1-9 0 0,0 1 0 16,-1-9-12-16,1 1 0 0,0 0 0 0,-1-8 0 0,5-4-17 0,0 0-6 15,0 0-1-15,-9-4-1006 16</inkml:trace>
          <inkml:trace contextRef="#ctx0" brushRef="#br0" timeOffset="86991.3381">17123 7558 1958 0,'0'0'87'0,"0"0"17"0,9-4-83 0,-9 4-21 0,0 0 0 0,0 0 0 15,9 8 89-15,4 4 14 16,-4 7 2-16,0 5 1 0,-9 3-64 0,4 4-13 0,0 8-2 0,-8 4-1 16,-5 8-6-16,1 3-2 0,3 1 0 0,1 3 0 15,-9 1 19-15,4-1 4 0,4-7 1 0,1 4 0 16,-5-8-42-16,1-1-19 0,-1-7 2 0,4 0 0 16,5-7 42-16,-4-5 9 0,-5-8 2 0,5 1 0 15,8-5 7-15,-4-3 1 0,0-12 1 0,0 0 0 0,0 0-45 16,0 0 0-16,0 0 0 0,0 0 0 0,0 0 0 0,0 0 12 15,5-4-1-15,-1 0-1 0,5-7-10 0,0 3 12 16,-1-8-12-16,10 5 12 0,8-9-12 0,0 1-9 16,-4-1 9-16,5 1-13 0,-10-5-6 15,10 5-1-15,-10-1 0 0,10 5 0 0,-1-5 28 0,0 4 6 16,-4 9 1-16,0 3 0 16,-4 0-63-16,-1 8-13 0,-4 0-3 0,0 7 0 15,-4 1 52-15,-4 8 12 0,3-1 0 0,-8 4 0 0,-4 5 12 0,0-1 4 16,-10-4 2-16,1 1 0 0,-4-5-18 0,-5 1 0 15,0-5 0-15,-4-3 0 0,-5 0 8 0,5-4-8 16,-10 3 9-16,-3-7-9 0,-5 0-12 0,9-4-9 16,4 0-2-16,-4 0 0 15,0-4-84-15,0 0-17 0,4-3-3 0</inkml:trace>
          <inkml:trace contextRef="#ctx0" brushRef="#br0" timeOffset="87087.1116">17751 7449 1728 0,'0'0'76'0,"17"-12"16"15,-8 5-73-15,-9 3-19 0,-9 0 0 0,5 8 0 0,-9 0 116 0,4 7 19 16,-4 5 4-16,4 11 1 15,0 0-71-15,5 1-13 0,4 3-4 0,9 0 0 0,4 8-1 0,-4 0-1 16,-1 4 0-16,-3 0 0 0,-5 4-22 0,0-4-5 16,-5-1-1-16,1 17 0 0,-5-8-22 0,-4-5-8 15,0-3 0-15,0 4 0 16,-9-4-76-16,0 0-16 0,0-4-2 0</inkml:trace>
          <inkml:trace contextRef="#ctx0" brushRef="#br0" timeOffset="87472.1001">17918 8167 1522 0,'17'-4'33'0,"5"-4"7"0,0 0 2 0,4 0 2 0,-4 0-36 0,5-3-8 0,-1-1 0 0,5-4 0 16,-1 1 79-16,1-5 13 0,-5 1 4 0,1-1 0 16,-5-3-6-16,0 0-1 0,-5-1 0 0,1-3 0 15,-1 3-20-15,1-7-4 0,-1 0-1 0,1 0 0 16,-1 4 0-16,-8 11 0 0,0-3 0 0,-9 3 0 16,0 0-64-16,4 5-9 0,9 7-4 0,-4-4-1 15,-9 4 14-15,5 0 0 0,3 0-10 0,-8 4 10 0,0 0 0 0,-8 16-11 16,3 7 11-16,-8 5-8 0,0-5 8 0,-13 4 0 15,-5 4 0-15,-4 4-8 0,0-3 8 0,4 3 0 16,-4-4-9-16,4 0 9 0,5 0-14 0,4 1 2 16,4-1 0-16,1 0 0 15,-1 0-12-15,10 0-1 0,8-3-1 0,0 7 0 16,0-8-24-16,8 4-5 0,1-3-1 0,13-1-627 16,0-4-125-16</inkml:trace>
        </inkml:traceGroup>
        <inkml:traceGroup>
          <inkml:annotationXML>
            <emma:emma xmlns:emma="http://www.w3.org/2003/04/emma" version="1.0">
              <emma:interpretation id="{D2A416A7-3DDD-4E54-91DA-7AC2DF1DCD42}" emma:medium="tactile" emma:mode="ink">
                <msink:context xmlns:msink="http://schemas.microsoft.com/ink/2010/main" type="inkWord" rotatedBoundingBox="22789,9023 23679,8963 23714,9483 22824,954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8057.2907">19032 7952 1728 0,'0'0'153'0,"0"0"-122"0,0 0-31 0,4 8 0 16,-4-8 65-16,9 8 7 15,-5 3 2-15,5 5 0 0,-4-4-16 0,-10 3-3 0,1 5-1 0,-1-1 0 16,-3 9-43-16,3-1-11 0,-3-4 0 0,-1 5 0 16,0-5 44-16,0 0 6 0,5-3 2 0,-5-1 0 15,0-3-24-15,1 0-4 0,8-1 0 0,0-3-1 16,0-12 7-16,0 0 2 0,0 0 0 0,0 0 0 16,4 8-4-16,-4-8-1 0,0 0 0 0,0 0 0 15,4 7-7-15,-4-7 0 0,0 0-1 0,9-3 0 16,4-5-1-16,-4 0 0 0,9-4 0 0,-5-3 0 0,-5-5-8 15,6 5-2-15,-6-5 0 0,6 1 0 16,8-1 4-16,-5 1 1 0,9-1 0 0,1-3 0 0,-1 3-13 16,5-3 0-16,-1-1 0 0,6 9 0 0,-1-1 0 0,-5 8 0 15,-3 4 0-15,-10 1 0 16,5 3-48-16,-4 3-13 0,-5 9-3 0,0 4 0 0,0 3 64 16,-4 1 23-16,0 7-1 0,0 4 0 0,-9 0-35 0,0 5-7 15,4-5-2-15,0 4 0 0,-4-4 22 0,-4-4 13 16,4 1-1-16,-4-5-1 0,4-3-11 0,-5-5-16 15,1 1 4-15,-1-5 1 0,5-11 19 0,0 0 4 16,0 0 1-16,0 0 0 0,0 0-13 0,0 0 11 16,0 0-11-16,0 0 10 0,0 0 3 0,5-7 1 15,-1-5 0-15,5-4 0 0,-5-3-14 0,5-5 9 0,4 1-9 0,5-4 8 16,-1 3 16-16,1-3 4 0,4-4 0 16,0 4 0-16,-5-1-28 0,5 9 0 0,0-5 0 0,0 9 0 31,-4-1-19-31,4 4-9 0,-5 5-1 0,-4 3-1 0,0 4 22 0,-4 4 8 0,0 3 0 0,-5 9-9 15,5 0 9-15,-4 3-8 0,-5 5 8 0,8 7-8 32,-8-4-16-32,5 0-2 0,-1 5-1 0,1-1-1167 0</inkml:trace>
        </inkml:traceGroup>
        <inkml:traceGroup>
          <inkml:annotationXML>
            <emma:emma xmlns:emma="http://www.w3.org/2003/04/emma" version="1.0">
              <emma:interpretation id="{A85FD475-7B66-4145-903B-C8A3EAF68645}" emma:medium="tactile" emma:mode="ink">
                <msink:context xmlns:msink="http://schemas.microsoft.com/ink/2010/main" type="inkWord" rotatedBoundingBox="25046,8894 25371,8872 25438,9868 25113,9890"/>
              </emma:interpretation>
              <emma:one-of disjunction-type="recognition" id="oneOf28">
                <emma:interpretation id="interp44" emma:lang="" emma:confidence="0">
                  <emma:literal>:</emma:literal>
                </emma:interpretation>
                <emma:interpretation id="interp45" emma:lang="" emma:confidence="0">
                  <emma:literal>;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&amp;</emma:literal>
                </emma:interpretation>
                <emma:interpretation id="interp48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89468.8234">21300 8627 1350 0,'0'0'60'0,"0"0"12"0,0 0-58 0,0 0-14 0,0 0 0 0,0 0 0 16,0 0 87-16,0 0 14 0,0 0 3 0,0 0 1 15,0 8-46-15,0-1-10 0,0 5-1 0,5 0-1 16,-5-4 13-16,0 3 4 0,0 1 0 0,0-4 0 15,0-8-38-15,-5 11-7 0,5-11-2 0,-4 8 0 16,-1-4 24-16,5-4 5 0,0 0 1 0,0 0 0 0,0 0-19 0,0 0-3 16,0 0-1-16,0 0 0 0,0 0-24 0,0 0 0 15,0 0-12-15,0 0 12 0,0 0 20 0,0 0 11 16,-13-4 2-16,4-4 1 0,9 5-20 0,0-5-4 16,-4-4-1-16,4 0 0 0,-4 1-9 0,8-1 8 15,-4-4-8-15,4 5 8 0,-4-1 8 0,5 4 0 16,8 0 1-16,-9 1 0 0,-4 7-17 0,5-4 0 15,8 0 0-15,-4 4 0 0,-9 0-12 0,0 0-7 16,4 4-1-16,5 7 0 0,4-3 32 0,-9 8 7 16,-12-5 1-16,8 9 0 15,4-8-52-15,0 3-11 0,-12 1-1 0,3 3-1 16,1-3-167-16,-1 3-34 0,1 20-6 0,-9-11-2 0</inkml:trace>
          <inkml:trace contextRef="#ctx0" brushRef="#br0" timeOffset="89011.8449">21357 7847 1278 0,'-48'-12'56'0,"48"12"12"0,9-4-54 0,-5 0-14 16,0 0 0-16,5 4 0 0,4 0 76 0,1 0 13 15,-1 8 3-15,0-4 0 0,-4 4-24 0,4-4-5 16,0 4-1-16,0-1 0 0,0 5-21 0,0 0-4 16,-4-4-1-16,0 3 0 0,-5 1-36 0,1-8 0 15,-5-4 0-15,0 0 0 0,0 0 32 0,0 0 3 16,0 0 0-16,0 0 0 0,0 8-5 0,0-8-1 16,0 0 0-16,0 0 0 0,0 0-29 0,0 0 0 0,0 0 0 0,0 0 0 15,0 0 0-15,0 0 0 0,0 0 0 16,0 0 0-16,9 0 0 0,-9 0 0 0,8-12 0 0,1 4 0 15,-4-4 37-15,-1 1 2 0,0-1 0 0,1 0 0 16,-10 1-29-16,5-1-10 0,0 0 0 0,0 12 9 16,0-8-9-16,-8 1 0 0,3 3 0 0,5 4 0 15,0 0-12-15,0 0 12 0,-4 0-10 0,4 0 10 32,0 0-32-32,0 0 0 0,-5 8 0 0,1 3 0 0,0 1-88 0,4 4-19 0,4-1-3 0</inkml:trace>
        </inkml:traceGroup>
      </inkml:traceGroup>
    </inkml:traceGroup>
    <inkml:traceGroup>
      <inkml:annotationXML>
        <emma:emma xmlns:emma="http://www.w3.org/2003/04/emma" version="1.0">
          <emma:interpretation id="{63F6E747-A53C-41FC-A788-97574E640407}" emma:medium="tactile" emma:mode="ink">
            <msink:context xmlns:msink="http://schemas.microsoft.com/ink/2010/main" type="paragraph" rotatedBoundingBox="2704,12654 32197,10643 32468,14618 2976,16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6BBA0-4EBC-47F7-BF2A-0644E295B8A6}" emma:medium="tactile" emma:mode="ink">
              <msink:context xmlns:msink="http://schemas.microsoft.com/ink/2010/main" type="line" rotatedBoundingBox="2741,12652 32197,10643 32308,12274 2852,14283"/>
            </emma:interpretation>
          </emma:emma>
        </inkml:annotationXML>
        <inkml:traceGroup>
          <inkml:annotationXML>
            <emma:emma xmlns:emma="http://www.w3.org/2003/04/emma" version="1.0">
              <emma:interpretation id="{F9D4D434-9044-49FF-89CC-0123AB854C47}" emma:medium="tactile" emma:mode="ink">
                <msink:context xmlns:msink="http://schemas.microsoft.com/ink/2010/main" type="inkWord" rotatedBoundingBox="2748,12755 5106,12594 5207,14082 2850,14243"/>
              </emma:interpretation>
              <emma:one-of disjunction-type="recognition" id="oneOf29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95039.429">171 12601 403 0,'0'0'17'0,"0"0"5"0,0 0-22 0,0 0 0 0,0 0 0 0,0 0 0 15,0 0 212-15,4-8 37 0,-4 0 8 0,0 0 2 16,0 0-123-16,0 1-25 0,-4-1-5 0,4 0-1 0,-4 0-8 0,-1 0-1 15,5 1-1-15,0 7 0 16,-4-8-36-16,4 0-7 0,0-4-2 0,0 12 0 16,-5-7-23-16,-3 3-5 0,3-4-1 0,-3 4 0 15,3-4-8-15,1 4-1 0,-9 0-1 0,4 0 0 0,4 4-11 0,-3 0 0 16,-1 0 0-16,0 4 0 0,-4 0-10 0,4 4 10 16,-4 4 0-16,0-1-9 0,0 5 9 0,-5 0 0 15,5 3 0-15,0 1 0 0,-5 7 0 0,5 4 0 16,0 0 0-16,9 4 0 0,-5 1 0 0,9-1 0 15,0-4 0-15,0 0 0 0,0-4 0 0,9 1 0 16,-1-5 0-16,1 0 0 0,4-7 0 0,5-4 0 16,-1-4 0-16,-3-8-12 0,3 0 12 0,1-4-10 15,8-8 10-15,0-4-10 0,1-3 10 0,-1-1 0 16,0-3 0-16,1-4 0 0,-1-1 8 0,-4-3-8 16,4 0 8-16,0 0-8 0,-4 0 8 0,-4-1-8 15,-5-7 10-15,-4 8-10 0,4-4 12 0,-4 4-3 16,-5 0-1-16,5 3 0 0,-9 5 2 0,0 3 0 15,4 9 0-15,-4 3 0 0,0 8-10 0,0 0 12 0,0 0-12 0,0 16 12 16,-4 3-12-16,4 8 0 0,0 5 0 0,0 3 0 16,0 0 0-16,0 4 0 0,0 0 0 0,0 4 0 15,0-4-20-15,0 0 3 0,0-4 1 0,0-4 0 16,4 4-129 0,1-4-26-16,-5-7-5 0,0-1 0 0</inkml:trace>
          <inkml:trace contextRef="#ctx0" brushRef="#br0" timeOffset="95367.5786">588 12581 1209 0,'0'0'108'0,"0"0"-87"0,0 0-21 0,0 0 0 0,0 0 121 0,0 0 20 16,13-4 4-16,0 0 1 0,5 0-34 0,-5 1-6 15,4 3-2-15,1 7 0 0,0-3-48 0,3 4-11 16,1 4-1-16,-4 3-1 0,4 1-21 0,0 7-4 15,-5-3-1-15,-3 7 0 0,-10 0-6 0,5 1-2 16,-9-1 0-16,4 0 0 0,-8-3 6 0,-1-1 1 16,-3 1 0-16,-1-1 0 0,0-4 3 0,0-3 1 15,0 0 0-15,1-5 0 0,3-3-10 0,1 0-2 16,4-8 0-16,0 0 0 0,0 0 11 0,0 0 1 16,-5-8 1-16,1-7 0 0,8-1-9 0,5-4-1 15,0-7-1-15,0-4 0 0,4-4-10 0,5-4-14 16,8-4 3-16,5 4 1 0,4-8 19 0,0 4 4 15,4 0 1-15,1 0 0 0,-1 4-14 0,-4 8 0 0,-4 8 0 16,0 3 0-16,-5 13 13 0,0 3 3 0,-4 8 1 16,0 7 0-16,-4 9-5 0,-5 3 0 0,-4 4-1 0,4 9 0 15,-4 3-3-15,-5 3-8 0,-4 1 12 0,0 8-4 16,0 0-8-16,0-1-9 0,0 5 9 16,0 0-13-16,0-1-189 15,4-3-38-15</inkml:trace>
          <inkml:trace contextRef="#ctx0" brushRef="#br0" timeOffset="94325.4363">-123 11774 1209 0,'0'0'108'0,"0"0"-87"16,0 0-21-16,0 0 0 0,0 0 40 0,0 0 3 16,0 0 1-16,0 0 0 0,0-8 23 0,0 8 5 15,-4-4 0-15,-1-4 1 0,5 1-43 0,0 7-9 16,-4-4-1-16,4 4-1 0,-4-8 5 0,4 0 0 15,0 4 1-15,-5-4 0 0,1-3 10 0,4 3 1 16,0 0 1-16,-5-4 0 0,5 8-6 0,0-3-2 16,0-1 0-16,-4 0 0 0,0 4-19 0,4 4-10 15,-5-4 10-15,-12 0-10 0,8 1 9 0,-4 3-9 16,0-4 8-16,-5 8-8 0,-4-4 0 0,0 7 0 16,-4-3 8-16,8 0-8 0,-4 8 0 0,0-4 0 15,0-1 0-15,1 5 8 0,3-4-8 0,-4 0 0 16,9 3 0-16,-13 1 0 0,4-4-9 0,4 0 9 0,1 3 0 15,-1-3 0-15,0 4 0 0,1 0 0 0,4-1 0 16,-9 5 0-16,9-4 0 0,-5 3 0 0,1-3 0 16,3 3 0-16,1 1 0 0,-4 0 8 0,3 3 0 0,-3 5 1 15,-1-1 18-15,1 4 3 0,-5 4 1 0,4 1 0 16,-4 3 5-16,9 4 0 0,-9 0 1 0,0 11 0 16,0 1-4-16,5 0-1 0,-5 0 0 0,9 3 0 15,-9-3-6-15,13 0-2 0,0-5 0 0,9 1 0 16,0-4-11-16,9 0-2 0,0 0-1 0,13-4 0 15,0-8-10-15,8 0 12 0,1 0-12 0,9-3 12 16,-1-5-24-16,1-7-5 0,3-5-1 0,10 1 0 16,-13-8-113-16,12-4-22 0,-3 0-5 15,8-8-494-15,-5 0-100 0</inkml:trace>
        </inkml:traceGroup>
        <inkml:traceGroup>
          <inkml:annotationXML>
            <emma:emma xmlns:emma="http://www.w3.org/2003/04/emma" version="1.0">
              <emma:interpretation id="{1A1B4981-1EBC-4DD9-82ED-A0302D0BDC7C}" emma:medium="tactile" emma:mode="ink">
                <msink:context xmlns:msink="http://schemas.microsoft.com/ink/2010/main" type="inkWord" rotatedBoundingBox="7017,13111 8492,13011 8536,13654 7061,13754"/>
              </emma:interpretation>
              <emma:one-of disjunction-type="recognition" id="oneOf30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6283.1681">3203 12086 1209 0,'0'0'108'0,"8"-8"-87"16,-8 0-21-16,0 8 0 0,5-8 156 0,-5 1 26 16,0 3 6-16,0 4 0 0,0-8-76 0,0 8-15 15,0 0-3-15,0 0-1 0,0 0-60 0,0 16-12 16,0 7-2-16,0 4-1 0,0 8-2 0,-5 4 0 16,1 4 0-16,4 0 0 0,0 4-6 0,0 0-2 15,-4-4 0-15,4 0 0 0,4-4-8 0,0-4 10 16,1-4-10-16,-5-4 10 0,4-7-10 0,5-1 0 15,-5-7 9-15,1-4-9 0,-5-8 9 0,9 7-9 0,-1-3 12 16,1-4-12-16,4-7 19 0,0-1-3 16,1 0-1-16,-1-8 0 0,4 1-1 0,-4-1 0 15,5-3 0-15,-5-1 0 0,0 1-4 0,0-5-1 0,-4-3 0 16,0 4 0-16,0-1-1 0,0 1-8 0,-1 3 12 16,1 5-4-16,-5-1-8 0,10 8 0 0,-6 4 0 0,1 4 0 15,0 4 0-15,0 4 0 0,0 8-12 0,8-1 12 16,-4 1-11-16,5-1 11 0,4 5-8 0,-5-1 8 15,-4 1 0-15,5-4-8 0,-5-1 8 0,5-3 0 16,-1 0 0-16,1-5 0 0,-1 1 0 0,-3-4 0 16,-6 0 0-16,1-4 8 0,0 0 0 0,4-4 0 15,-4 0 32-15,-5-4 6 0,5 4 2 0,0-3 0 0,-5-1-20 16,0-4-3-16,-4 0-1 0,5-3 0 0,-1 3 7 16,1-3 1-16,-5-1 0 0,4-4 0 0,-4 1-32 0,4-4 0 15,-4-1 0-15,9 1 0 0,0-5 0 0,4 5 0 16,0-4 0-16,5-1 0 15,-1 1-116-15,1 0-30 0,4 0-6 0,-5 3-1005 16</inkml:trace>
          <inkml:trace contextRef="#ctx0" brushRef="#br0" timeOffset="96699.8608">4168 12624 921 0,'0'0'82'0,"0"0"-66"0,0 0-16 0,13-8 0 16,0 0 192-16,9-3 36 0,-4-5 6 0,8 1 2 15,0-5-123-15,1 1-24 0,8-1-5 0,0-3 0 0,-4-1-22 0,4 1-4 16,-5-4-1-16,1 3 0 15,-5-3-27-15,-4 0-6 0,-4-1 0 0,4 1-1 16,-9 0-12-16,0-1-3 0,0 1 0 0,-8 0 0 16,3-1 16-16,-3 5 4 0,-5 0 0 0,4-1 0 15,-8 1-5-15,4 7-1 0,0 1 0 0,-5-1 0 0,-3 8-10 0,3 0-3 16,1 5 0-16,-9-1 0 0,4 4-9 16,-4 4 0-16,-5-1 0 0,1 9 0 0,-1 4 0 0,-4 3-9 15,5 5 9-15,-5 3 0 0,0 4-9 0,4 0 9 16,-4 1 0-16,5 3-9 0,-1 0 9 0,5 4 0 15,0 0 0-15,4-4 0 0,0-4 11 0,9 0-3 16,0-3 0-16,5-1 0 0,3-4-8 0,10-3-12 16,0-1 2-16,8-3 1 15,5-8-147-15,4-1-28 0</inkml:trace>
        </inkml:traceGroup>
        <inkml:traceGroup>
          <inkml:annotationXML>
            <emma:emma xmlns:emma="http://www.w3.org/2003/04/emma" version="1.0">
              <emma:interpretation id="{DADBFC90-1BAB-4FF2-9B03-6F802E3199B0}" emma:medium="tactile" emma:mode="ink">
                <msink:context xmlns:msink="http://schemas.microsoft.com/ink/2010/main" type="inkWord" rotatedBoundingBox="9927,12624 13971,12348 14051,13514 10007,13790"/>
              </emma:interpretation>
              <emma:one-of disjunction-type="recognition" id="oneOf31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01731.3449">7287 11754 1335 0,'0'0'29'0,"0"0"7"0,0 0 0 0,0 0 2 0,0 0-30 0,0 0-8 16,-4-4 0-16,4 4 0 0,-13-3 27 0,4-1 4 0,9 4 1 15,-9 0 0-15,-4-4 9 0,0 4 3 0,0 4 0 0,4 0 0 16,-4-4-36-16,0 3-8 0,4 1 0 0,0 0 0 16,0 4 0-16,0-4 12 0,1 0-12 0,3 8 12 15,5-12-12-15,-9 7 0 0,5 1 0 0,-5 0 8 16,5 4-8-16,0-5 8 0,4-7-8 0,0 0 8 16,0 8-8-16,0-8 0 0,8 12 0 0,5-4 0 15,1-4 0-15,-1 3 0 0,4-3 0 0,1 4 0 16,4 0 0-16,0 0 0 0,0 3 0 0,-5 1 8 15,5 4-8-15,-4 3 0 0,-1 1 0 0,-8 7 0 16,0 4 17-16,-9 0 2 0,4 1 0 0,-8 3 0 16,-5 4 25-16,0-8 6 0,-4 8 1 0,0-8 0 15,0 0 0-15,-5-7 0 0,5-1 0 0,-4 1 0 16,-1-9-23-16,0-3-5 0,-3 0-1 0,7-1 0 0,1-3-22 0,0 0 0 16,0-8 0-16,4 0 0 15,9 0-104-15,-9-4-24 0,5-4-6 0</inkml:trace>
          <inkml:trace contextRef="#ctx0" brushRef="#br0" timeOffset="102126.1163">7915 11715 864 0,'0'0'76'0,"0"-7"-60"0,-5-1-16 0,5-4 0 16,0 4 159-16,0 8 29 0,-4-8 5 0,-1 5 2 16,5 3-95-16,-8-4-18 0,-1 0-4 0,-4 4-1 15,0 0-49-15,-1 4-11 0,-3 0-1 0,-1 3-1 16,1 5-15-16,-5 0 0 0,0 3 0 0,0-3-10 0,-4 4 10 0,8-1 0 16,5 1 8-16,0-4-8 0,4-5 0 0,5 5 0 15,4-12 0-15,13 12-8 0,0-1 8 0,0 1 0 16,0-4-9-16,5 4 9 0,4-5 0 0,0 5 0 15,-5 0 0-15,1 0 0 0,-1-1 0 0,1 5 0 16,-9-4 0-16,4 7 0 0,-9 1 9 0,1-1 3 16,-5-3 1-16,-5 3 0 0,-4 5 42 0,-4-5 8 15,-4 4 1-15,-1-3 1 0,-4 7-20 0,-4-7-4 16,4-1-1-16,0 1 0 0,4-5-28 0,1 1-12 16,-1-4 11-16,-4 3-11 15,5-7-98-15,4 4-26 0,-5-4-4 0</inkml:trace>
          <inkml:trace contextRef="#ctx0" brushRef="#br0" timeOffset="97586.0726">6590 12055 1083 0,'0'0'48'0,"0"0"10"0,0 0-46 0,4-8-12 0,-4 4 0 0,0-4 0 16,4 0 84-16,-4 1 14 0,5-5 3 0,-1 4 1 15,1-4-26-15,-5-3-6 0,0-1-1 0,0 4 0 16,0-3-24-16,-5-1-5 0,5 5 0 0,-4-1-1 15,-1 0-13-15,1 0-2 0,-5 5-1 0,0-1 0 16,1 0 5-16,-5 4 0 0,-5 4 1 0,0 0 0 16,1 4-17-16,-5 4-3 0,0-4-1 0,-4 7 0 15,-1 1 0-15,1 4 0 0,0-1 0 0,-5 5 0 16,5 7-8-16,-1 0 8 0,5 1-8 0,0 3 8 16,5 4-8-16,-1 0 0 0,1 4 0 0,8-8-11 15,0 1 11-15,1-1 0 0,3-4 0 0,1 4-8 16,4-11 8-16,4 3 0 0,-4-7 8 0,5 3-8 0,-1-7 12 15,5-8-1-15,-1 0-1 0,6-4 0 0,-1-4 26 0,0-8 4 16,4 0 2-16,1-7 0 0,0-1 12 0,4-3 2 16,8 4 1-16,-3-9 0 0,3 1-32 0,1-4-6 15,4-4-2-15,-4 3 0 0,-1-3-3 0,1 4-1 16,-4-4 0-16,-1 8 0 0,-9-1-2 0,5 9-1 16,-4 3 0-16,-5 1 0 0,-4 7 8 0,-9 8 2 15,0 0 0-15,0 0 0 0,4 12-7 0,1 3-1 16,-5 5 0-16,0 3 0 0,0 4-12 0,0 5 0 15,-5 3 0-15,5 4 0 16,0 0-105-16,0 0-15 0,0 0-2 0</inkml:trace>
          <inkml:trace contextRef="#ctx0" brushRef="#br0" timeOffset="102438.6356">8305 11828 1659 0,'0'0'73'0,"4"-7"16"16,-4-1-71-16,0 0-18 0,5 0 0 0,-5 8 0 0,0 0 103 0,0 0 17 16,0 0 3-16,0 0 1 0,13 8-51 0,-13-8-9 15,0 12-3-15,4 3 0 0,-4 1-13 0,0 0-2 16,0-1-1-16,-4 5 0 0,-9-1-25 0,8-3-6 15,1-1-1-15,0 5 0 0,8-5-5 0,-4 1-8 16,4 0 11-16,-4-5-11 0,-4 5 0 0,4-4-14 16,0-1 1-16,-4 1-737 15,4 0-147-15</inkml:trace>
          <inkml:trace contextRef="#ctx0" brushRef="#br0" timeOffset="103306.8819">9046 11879 1825 0,'0'0'80'0,"0"0"18"0,0 0-78 0,-4-8-20 15,0-3 0-15,-1 3 0 0,5 0 84 0,0 8 12 16,-4-8 4-16,0-3 0 0,4 3-57 0,-5 0-11 16,-4 0-3-16,5 0 0 0,0 1-29 0,4 7 0 15,-5-4 0-15,-4-4 0 0,-4 8-8 0,0-4-2 16,0 0 0-16,0 8 0 0,-5 0 10 0,-4-4 0 15,9 8 0-15,-4-1 0 0,-5 1 0 0,4 0 0 16,5 0 0-16,0 0 0 0,-5 3 0 0,5 1 0 16,4 0-9-16,-4-1 9 0,9 1 0 0,-5 4 0 15,5-1 0-15,4-7 0 0,0 4-12 0,4 0 12 16,5-5-10-16,0 1 10 0,-1-4-19 0,5 0 3 16,1-4 0-16,3 0 0 0,1-4 16 0,-1 0-8 0,5-4 8 15,0-3 0-15,4 3 0 0,-8-4 0 0,0 4 0 0,4-3 0 16,4-1 8-16,-4 0-8 0,0 4 11 0,0 5-11 15,4-1 23-15,-4 4-3 0,0 0 0 0,0 7 0 16,-5 1-20-16,1 4-15 0,-1 0 3 0,-8 7 0 16,4 1 12-16,-8 7 0 0,-1 4 0 0,-4-4 0 15,-9 9 0-15,-4 3 0 0,0 0 0 0,-5 0 0 16,-8 0 12-16,-5 0-2 0,1 3 0 0,3-6 0 16,1 3 5-16,0-8 1 0,-5 0 0 0,0-4 0 15,1-3 0-15,-1-9 1 0,5 1 0 0,-1-4 0 16,5-1 16-16,0-7 3 0,5 0 1 0,-1-8 0 0,1 4 4 15,4-8 1-15,-5-3 0 0,9 3 0 0,1-8-20 16,3 1-4-16,5-9-1 0,5 1 0 0,-1-4-27 0,5-9-6 16,8 1 0-16,5 0-1 15,9-4-140-15,8-4-28 0</inkml:trace>
          <inkml:trace contextRef="#ctx0" brushRef="#br0" timeOffset="102604.8727">8638 11439 2091 0,'5'-20'46'0,"-5"12"10"0,0 0 1 0,0 1 2 0,0-1-47 0,0 4-12 0,0 4 0 0,0 0 0 16,0 0 24-16,0 0 2 0,0 0 1 0,0 0-984 16</inkml:trace>
          <inkml:trace contextRef="#ctx0" brushRef="#br0" timeOffset="103666.0427">9573 11860 1728 0,'0'0'153'0,"0"0"-122"0,0 0-31 0,0 0 0 16,0 0 133-16,9 4 21 0,4-1 4 0,0 5 1 16,-4-4-79-16,0 8-16 0,4 0-4 0,-4 3 0 15,4 5-39-15,-5 3-8 0,-3 0-1 0,4 1-1 16,-1-1-11-16,-3 1 0 0,-5-1 0 0,0 4 8 15,0-3 0-15,0-5 0 0,0 1 0 0,0-1 0 16,0-3 22-16,-5-8 4 0,5-8 1 0,0 0 0 16,-4 7-23-16,4-3-4 0,0-4 0 0,0 0-8 15,0 0 16-15,0 0-4 0,9-11-1 0,0-1 0 16,8-8-11-16,-4-3 12 0,9-4-12 0,0-1 12 16,4 1-12-16,1 0 0 0,-1-4 0 0,5 3 0 15,-5 1 0-15,0 4 0 0,5 3 0 0,-4 1 0 0,-6-1 0 16,1 12 0-16,-4-3 0 0,-5 7 0 0,0 4 0 15,0 4-9-15,1 7 9 0,-6 1 0 0,6 4 0 0,-6 3 0 16,1 1 0-16,0-1 0 0,-5 5 0 0,5 3 0 16,-5 0 0-16,1 0 0 0,-5 1 0 0,4 3-8 15,-4-4 8-15,0 4 0 16,-4-7-34-16,4-1-3 0,-5 5-1 0,1-9 0 16,-5 4-205-16,5-3-41 0</inkml:trace>
        </inkml:traceGroup>
        <inkml:traceGroup>
          <inkml:annotationXML>
            <emma:emma xmlns:emma="http://www.w3.org/2003/04/emma" version="1.0">
              <emma:interpretation id="{11847C51-5337-4133-BF00-5FCDDA0D5039}" emma:medium="tactile" emma:mode="ink">
                <msink:context xmlns:msink="http://schemas.microsoft.com/ink/2010/main" type="inkWord" rotatedBoundingBox="16197,12174 19162,11971 19243,13155 16278,13357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42224.7893">12999 11298 230 0,'0'0'10'15,"0"0"2"-15,0 0-12 0,-8-4 0 0,3 0 0 0,-4 0 0 16,1 1 156-16,-1 3 28 0,5 0 5 0,-5-4 2 16,0 4-95-16,0-4-20 0,5 4-3 0,-5-4-1 0,5 4-20 0,4 0-4 15,0 0 0-15,0 0-1 0,0 0-13 0,0 0-2 16,0 0-1-16,0 0 0 0,0 0 5 0,0 0 2 15,0 0 0-15,0 0 0 0,0 0-2 0,0 0-1 16,0 0 0-16,0 0 0 0,0 0 5 0,0 0 2 16,0 0 0-16,0 0 0 0,0 0 1 0,0 0 0 15,0 0 0-15,0 0 0 0,0 0-28 0,0 0-6 16,0 0-1-16,0 0 0 0,0 0 7 0,0 0 1 16,0 0 0-16,-9 8 0 0,0-1 0 0,0 9 0 15,1 7 0-15,-1 5 0 0,-9 11 4 0,1 8 0 16,-1 7 1-16,1 5 0 0,-5 7-9 0,0 0-3 15,0-3 0-15,4-1 0 0,1 0 4 0,4-7 1 16,-5-4 0-16,5-5 0 0,0 1-14 0,4-8 11 0,-4-8-11 16,4 1 10-16,0-5-22 0,5-4-5 15,-1-3-1-15,5-5 0 16,-4 1-148-16,8-8-30 0</inkml:trace>
          <inkml:trace contextRef="#ctx0" brushRef="#br0" timeOffset="142652.4381">13658 11497 1263 0,'-5'-19'56'0,"5"19"12"0,0 0-55 0,0 0-13 0,0-8 0 0,0 0 0 16,0 8 99-16,0 0 17 15,0 0 3-15,0 0 1 0,0 0-56 0,0 0-12 16,0 0-1-16,0 16-1 0,0 3-31 0,0 8-7 16,-4 1 0-16,4 3-1 0,0 8-11 0,4 0 0 0,1-4 0 15,-5 4-11-15,4-4 11 0,-4-4 8 0,0-4-8 0,0-3 11 16,0 3-11-16,0-7 8 0,-4-5-8 0,4 1 8 15,0-8 12-15,-5-1 3 0,5-7 0 0,0 0 0 16,0 0-11-16,-9 0-1 0,1 0-1 0,-1-3 0 16,0-5 16-16,0-4 3 0,-4 0 1 0,4-3 0 15,5-5 4-15,-9 1 1 0,8-5 0 0,-3 1 0 16,8-4-7-16,4-1-2 0,5-3 0 0,4 4 0 16,0 0-18-16,5 3-8 0,4 5 0 0,0-5 8 15,4 5-8-15,0 3-9 0,0-3 9 0,5 3-13 16,-4 4 1-16,3 1 1 0,-3-1 0 0,-1 4-684 15,0 0-137-15</inkml:trace>
          <inkml:trace contextRef="#ctx0" brushRef="#br0" timeOffset="141551.2544">12390 11318 345 0,'0'0'31'0,"0"0"-31"16,0 0 0-16,0 0 0 0,-9-4 96 0,9 4 12 15,-5-12 4-15,1 4 0 0,0 0-3 0,4 8 0 16,0-7 0-16,0 7 0 0,0-4-35 0,0 4-7 15,0-12-2-15,0 12 0 0,0 0-32 0,4-4-6 16,-4 4-2-16,0 0 0 0,0 0-1 0,0 0 0 0,0 0 0 0,0 0 0 16,4-8-8-16,-4 8-1 15,0 0-1-15,0 0 0 0,0 0 0 0,0 0 0 0,0 0 0 0,0 0 0 16,0 0-6-16,0 0 0 0,0 0-8 0,0 0 12 16,0 0 24-16,14-4 4 0,-1 1 0 0,-4-1 1 15,4 0-13-15,-5 4-4 0,6 0 0 0,-1-4 0 16,-4 0 7-16,4 4 1 0,-4 0 0 0,4-4 0 15,0 4-32-15,0-4 0 0,0 4 0 0,5 0 0 16,-1-4 16-16,1 4 3 0,4-4 1 0,0 4 0 16,0-4-7-16,4 4-1 0,5-3 0 0,4-5 0 15,0 4-1-15,9-4-1 0,-9 0 0 0,13-3 0 16,0 3 5-16,5-4 1 0,4 4 0 0,-4-3 0 16,-1 3 0-16,-3 0 0 0,-6-4 0 0,1 1 0 15,-4-1-16-15,-5 0-10 0,0 4 2 0,-4 4 0 16,-5-3-15-16,-4-1-2 0,0 4-1 0,0 0 0 15,-9 4-21-15,0-4-4 0,-4 4-1 0,0 0 0 16,-9 0-44-16,0 0-10 0,0 0-2 0,-9 12-662 16</inkml:trace>
          <inkml:trace contextRef="#ctx0" brushRef="#br0" timeOffset="143085.0383">14333 11493 1152 0,'0'0'102'0,"-4"-8"-82"16,-1 1-20-16,5 7 0 0,0 0 109 0,0 0 18 0,0 0 3 16,0 0 1-16,0 0-50 0,-4 11-9 0,4 1-3 0,-4 4 0 15,-1 3-39-15,1 1-8 0,4 3-2 0,0 4 0 16,-5 1 3-16,5 3 0 0,5-4 0 0,-1-4 0 15,1 1-23-15,-1-1 0 0,0-3 0 0,5-5 0 16,0 1 16-16,0-8 3 0,-5-1 0 0,-4-7 0 16,0 0 29-16,9 4 7 0,4-4 1 0,0 0 0 15,0-4-18-15,1-3-3 0,3-1-1 0,1 0 0 16,-5-8-12-16,4 5-2 0,1-5-1 0,-1-3 0 16,1-1-19-16,0-3 0 0,-5-1 0 0,-5 1 0 15,6-8 0-15,-1 0 0 0,0-1-12 0,-4 1 3 16,-1 4-27-16,1 0-4 0,4-1-2 0,-4 1-1009 15</inkml:trace>
          <inkml:trace contextRef="#ctx0" brushRef="#br0" timeOffset="143451.8255">14952 11708 864 0,'0'0'76'0,"0"0"-60"0,0 0-16 0,0 0 0 15,13-4 181-15,-4-4 34 16,4 0 6-16,0 0 2 0,0-3-121 0,5-1-24 16,4-4-5-16,4 1-1 0,0-1-35 0,-4 4-7 0,5-3-2 0,-1-1 0 15,-4 1-16-15,0 3-3 0,0-4-1 0,-5 1 0 16,1-1-8-16,-1 1 0 0,-3 3 0 0,-6-4 0 15,5 5 0-15,-4-5 0 0,-4 0 0 0,-1 1 0 16,-4 3 0-16,0-4 0 0,0 5 0 0,-4 3 0 16,4-4 0-16,-9 4 0 0,4 5 0 0,1-5 0 15,-9 4 0-15,4 0 0 0,-4 0 0 0,-5 8 0 16,1 0 0-16,-5 4 0 0,-9-1 0 0,1 5 0 16,-1 0 0-16,0 0 0 0,0 7 0 0,1 4-11 15,-1 5 11-15,5-1 11 0,-1 4-3 0,5-3 0 16,0-1 13-16,5 4 3 0,-1 0 0 0,10 4 0 15,-1-4 8-15,0 1 3 0,5-1 0 0,4 0 0 0,4-4-16 16,0-3-3-16,5-5-1 0,4 1 0 0,5-1-15 0,4-3 11 16,9-4-11-16,8-5 10 15,5-3-158-15,9-4-32 0</inkml:trace>
        </inkml:traceGroup>
        <inkml:traceGroup>
          <inkml:annotationXML>
            <emma:emma xmlns:emma="http://www.w3.org/2003/04/emma" version="1.0">
              <emma:interpretation id="{EB110034-B556-440E-B871-D6FDAB3254E7}" emma:medium="tactile" emma:mode="ink">
                <msink:context xmlns:msink="http://schemas.microsoft.com/ink/2010/main" type="inkWord" rotatedBoundingBox="20644,12090 21838,12009 21877,12580 20683,12662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45689.9369">17303 11294 730 0,'0'0'32'0,"0"0"8"0,0 0-32 0,0-8-8 0,-4 1 0 0,4-1 0 16,-4 0 94-16,-1 4 18 0,1-4 3 0,4 1 1 16,-9-5-32-16,5 4-7 0,-1 0-1 0,5 0 0 15,-9 1-24-15,5 3-4 0,0-4-2 0,-1 0 0 16,5 4-21-16,-4-4-4 0,-5 5-1 0,9 3 0 16,0 0 14-16,0 0 2 0,0 0 1 0,-9 3 0 15,-4 1-29-15,-4 4-8 0,-10 8 0 0,10-5 0 16,-1 9 9-16,1-1-9 0,-14-3 12 0,9 4-12 15,4 3 11-15,-3 0-11 0,-10-3 10 0,5 3-10 16,4 1 0-16,0-1 0 0,4 0 0 0,1-3 0 16,-5-1 0-16,13-3 0 0,4 0 0 0,1-1 0 15,-5 1 0-15,9-8 0 0,5 3 0 0,8 1 0 16,-4-4 8-16,4-4-8 0,4 0 0 0,5-4 0 16,9-4 12-16,0 0-3 0,-9-8-1 0,8 4 0 0,5-3 0 15,5-1-8-15,-5 0 12 0,0-3-4 0,0-1-8 0,0-3 8 16,0-1-8-16,-4 1 8 0,-5-1-8 0,1-3 0 15,-1-1 0-15,-4 1 0 0,0-4 0 0,-9-1 0 16,5 1 0-16,-10 0 0 0,1-1 0 0,0-3 0 16,-5 0 0-16,-4 4 0 0,-4-1 0 0,0 5 0 15,-1 0 0-15,1 7 0 0,-1 0 8 0,1 5-8 16,-5-1 12-16,1 4-4 0,-1 4-8 0,0 4 0 16,0 0 0-16,0 4 8 0,-8 4-8 0,4 4 0 15,0 3 0-15,-5 1 0 0,-4 3 0 0,5 1 0 16,-1 3-9-16,0 1 9 0,10-1 0 0,-1 0 0 15,0-3-8-15,0-1 8 0,9 1 0 0,5-4 0 0,-10-1 0 16,14-3 0-16,-5-4 0 0,10-1 0 16,-6 1 0-16,1-4 0 0,4-4 0 0,5-4 0 0,-1 4 0 15,5-4 0-15,5-3 8 0,-1-1 0 0,0-8-8 16,9 4 12-16,1-3 13 0,-1-1 3 0,4 1 0 0,5-1 0 16,0 0 3-16,-5 5 1 0,5 3 0 0,-4 0 0 15,-10 4 3-15,1 8 1 0,-5 0 0 0,-4 4 0 16,0 4-20-16,-4 3-4 0,-5 5-1 0,0-1 0 15,-4 1-11-15,0 3 10 0,0-3-10 0,-1-1 10 16,-3 8-10-16,-5-3 0 0,4-1 0 0,0-3 0 16,-4-1-116-16,5 1-21 0,4 3-5 15</inkml:trace>
        </inkml:traceGroup>
        <inkml:traceGroup>
          <inkml:annotationXML>
            <emma:emma xmlns:emma="http://www.w3.org/2003/04/emma" version="1.0">
              <emma:interpretation id="{A6B37940-D82F-4EDC-A803-299682BE1E75}" emma:medium="tactile" emma:mode="ink">
                <msink:context xmlns:msink="http://schemas.microsoft.com/ink/2010/main" type="inkWord" rotatedBoundingBox="22802,11654 26193,11423 26280,12685 22888,12917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47399.8684">20374 11279 979 0,'9'-12'43'0,"-4"4"9"0,-1 0-41 0,0 1-11 16,1-1 0-16,-1 0 0 0,-4 0 188 0,0 4 36 16,0-4 8-16,0 1 0 0,0-1-156 0,0 0-32 15,0 0-7-15,-4 4-1 0,-1-3-14 0,-3-1-3 0,-1 0-1 0,-4 4 0 16,-1-4-5-16,1 8-1 0,-4-4 0 0,-1 0 0 16,5 4-12-16,-4 4 0 0,-1-4 8 0,5 4-8 15,-5 0 0-15,5 0 0 0,-4 4 8 0,3 0-8 16,-8 3 0-16,5 1 0 0,-1 0 0 0,1 3 0 15,-5 1 0-15,4 0 0 0,1-1 0 0,8 9 0 16,-4-5 0-16,8-3 0 0,-3-1 0 0,3 1-10 16,5-1 10-16,-4 1 0 0,8-4 0 0,1-4 0 15,-5-8 0-15,4 7 0 0,-4-7 0 0,13 8 0 16,-13-8-8-16,9 4 0 0,9-8 0 0,-1 0 0 16,-4 0 8-16,5-3 11 0,4-1-3 0,0-4 0 15,-5-4-8-15,5 5 0 0,0-9 0 0,0 1 0 16,0-1 0-16,0-3 0 0,4-1 0 0,-4-3-11 0,-4-4 20 15,4 8 4-15,-9 3 1 0,4 4 0 0,-8 1 8 0,0 3 2 16,-5 8 0-16,-4 4 0 0,0 0-4 0,0 0-1 16,0 12 0-16,-4 7 0 0,0 5-19 0,-5-1 0 15,-4 8 0-15,4-3 0 0,-4 3 0 0,8 0-16 16,-8 0 2-16,4 1 0 16,5 3-152-16,0-4-30 0</inkml:trace>
          <inkml:trace contextRef="#ctx0" brushRef="#br0" timeOffset="147648.5575">21006 10495 1555 0,'5'-8'138'0,"-1"-4"-110"0,0 4-28 0,1-3 0 15,-5 3 57-15,0 8 7 0,0 0 0 0,0 0 1 16,0 0 7-16,0 0 0 0,0 0 1 0,0 0 0 16,0 0-32-16,4 12-6 0,1 3-2 0,-1 9 0 15,-4 7-9-15,0 0-3 0,0 12 0 0,-4 4 0 16,-1 0-21-16,-4-1 0 0,1 5 0 0,-6 4 8 16,6-1-8-16,-1 1 0 0,-4-4 0 0,4-5 0 15,0 1-17-15,0-4 1 0,1 0 1 0,3 0 0 16,-4 0-126-16,1-4-26 0,3-4-5 15,-3-4-628-15</inkml:trace>
          <inkml:trace contextRef="#ctx0" brushRef="#br0" timeOffset="148033.5859">21704 10947 345 0,'0'0'31'0,"9"-12"-31"0,-9 5 0 0,0 7 0 16,0-12 282-16,0 12 50 0,-5-12 11 0,-4 4 1 15,1 1-224-15,-10 7-44 0,5-4-10 0,-9 4-2 16,4 4-48-16,-8 3-16 0,9 1 10 0,-5 4-10 15,0 0 0-15,0 3 0 0,4 1 0 0,5-1 0 16,0 1 0-16,0 4 8 0,4-1-8 0,5 1 0 16,4 3 0-16,0-4 0 0,4 9 0 0,0-1 0 0,5 0 9 0,-5-3-9 15,5 7 10-15,-4-4-10 16,-1-3 44-16,-4-1 2 0,4 0 1 0,-4-3 0 16,0-1-21-16,0 1-4 0,-4-4-1 0,-5-1 0 15,-4 1 24-15,0-1 5 0,-9 1 1 0,4-4 0 16,-3-1-39-16,-1 1-12 0,-5 0 8 0,1-4-8 15,4 3-72-15,-4-3-19 0,-1 0-3 0,1-8-832 16</inkml:trace>
          <inkml:trace contextRef="#ctx0" brushRef="#br0" timeOffset="146365.3981">19453 11017 633 0,'0'0'56'0,"0"-11"-44"16,-4-1-12-16,-1 0 0 0,1-3 81 0,4-1 15 16,-4 0 2-16,-1 1 1 0,1-1 7 0,-1 1 2 15,5-5 0-15,0 5 0 0,0 3-37 0,-4 0-7 16,4-3-2-16,0 7 0 0,0 0-7 0,0 0-2 16,0 0 0-16,0 8 0 0,0 0-26 0,0 0-6 15,0 0-1-15,0 0 0 0,0 0-10 0,-4 12-2 16,4 8-8-16,-5 3 12 0,1 4 21 0,-1 4 4 15,-3 5 1-15,-5 3 0 0,4 3-21 0,-4-3-4 16,-1 8-1-16,-3-4 0 0,4 4 7 0,-5-4 1 16,-4 0 0-16,5 4 0 0,-1-8 9 0,1 0 3 15,-1-4 0-15,0 0 0 0,1-4-32 0,-1 0 0 16,5-4 0-16,-4 1 0 0,4-5-12 0,4 1-9 0,-4-9-2 16,4 1 0-1,-9-5-118-15,5 1-24 0,4-8-5 0</inkml:trace>
          <inkml:trace contextRef="#ctx0" brushRef="#br0" timeOffset="146677.8187">19229 10974 1216 0,'0'0'27'0,"0"-7"5"0,5-1 2 0,-1-4 0 0,5 4-34 0,-5-3 0 16,5 3 0-16,0 0 0 0,4 0 94 0,0-3 12 15,0-1 2-15,5 0 1 0,4 0-36 0,4-3-7 16,5 3-2-16,4-3 0 0,9 3-18 0,0-4-4 16,4 5-1-16,9-1 0 0,4-4-9 0,1 8-3 15,-1 5 0-15,-4-5 0 0,-13 4-15 0,0 4-3 16,-4-4-1-16,-10 4 0 0,1 0-24 0,-9 0-5 15,0 4-1-15,-5-4 0 16,1 4-41-16,-5 4-9 0,0-5-2 0,0 5-493 16,-8 4-99-16</inkml:trace>
          <inkml:trace contextRef="#ctx0" brushRef="#br0" timeOffset="146911.7531">19291 11212 1177 0,'-22'0'52'0,"22"0"11"0,0 0-51 0,-9 0-12 0,5 0 0 0,4 0 0 15,0 0 89-15,0 0 15 0,0 0 4 0,0 0 0 16,0 0-26-16,0 0-5 0,0 0-1 0,0 0 0 16,0 0-19-16,4-7-4 0,9-1-1 0,0 4 0 0,1 0-41 0,3 0-11 15,5 0 0-15,4 0 0 16,5 4-40-16,0 0-9 0,8-4-3 0,5 4 0 15,0 0-126-15,4 0-26 0,44-4-4 0,-21 4-2 0</inkml:trace>
          <inkml:trace contextRef="#ctx0" brushRef="#br0" timeOffset="148617.3679">21892 11220 1688 0,'0'0'75'0,"0"0"15"0,9-8-72 0,-9 8-18 0,0 0 0 0,13 0 0 16,1 0 53-16,3 0 7 0,1 0 2 0,-1 0 0 15,1 0-2-15,4-4 0 0,0 4 0 0,0 0 0 16,-1-3-40-16,1-1-8 0,0 0-1 0,5-4-1 16,-10 0-10-16,1-4 0 0,4 5 9 0,-5-5-9 15,1 0 23-15,-1 1 0 0,-3-5 0 0,3 4 0 16,-4 1-9-16,5-5-2 0,-5 0 0 0,0 1 0 16,0-5-12-16,-4 5 8 0,-5-1-8 0,5 4 0 15,-4 1 0-15,-5 3 0 0,-5-4 0 0,5 12 0 16,-13-4 0-16,0 0-8 0,-9 0-1 0,-4 8 0 15,-1 0-7-15,-3 4-2 0,-6 0 0 0,1 7 0 16,0 1 18-16,0 4 16 0,4 3-4 0,1 0 0 0,8 5-25 16,-5-1-6-16,10 0-1 0,-1 4 0 0,5-3 20 15,0-1 0-15,9 4 0 0,-1-3 0 0,10 3-13 16,3-4 1-16,1 8 0 0,9-4 0 0,-1 1 12 0,5 3 0 16,5-4 0-16,3 0-9 15,5-4-20-15,1 1-4 0,3-5-1 0,9-3 0 0</inkml:trace>
        </inkml:traceGroup>
        <inkml:traceGroup>
          <inkml:annotationXML>
            <emma:emma xmlns:emma="http://www.w3.org/2003/04/emma" version="1.0">
              <emma:interpretation id="{7E043AAD-5171-4DE2-8F9F-9DE41AF26F1F}" emma:medium="tactile" emma:mode="ink">
                <msink:context xmlns:msink="http://schemas.microsoft.com/ink/2010/main" type="inkWord" rotatedBoundingBox="27215,11255 30639,11021 30723,12258 27299,12491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4.10978E7">23432 11049 691 0,'0'0'30'0,"0"0"7"0,0 0-29 0,0 0-8 0,0 0 0 0,0 0 0 15,0 0 62-15,0 0 11 0,0 0 3 0,0 0 0 16,0 0-30-16,0 0-6 0,0 0 0 0,0 0-1 16,5-12-23-16,-1 4-4 0,1 0 0 0,-1 0-1 15,0 1 4-15,5-1 1 0,0-4 0 0,0 4 0 16,-1-3-7-16,1-1-1 0,4 4 0 0,0 0 0 16,5-3 0-16,-5 3-8 0,0-4 12 0,1 4-4 0,-1 1 10 15,0-1 2-15,0 0 0 0,-4 0 0 0,0 4-11 0,-1 0-1 16,-8 4-8-16,0 0 12 0,9 4-4 0,0 4 0 15,-9-8-8-15,9 8 12 0,-5 4 4 0,-4-1 0 16,0 1 0-16,4 4 0 0,-4-1-8 0,0 5-8 16,0-1 11-16,0 1-11 0,0 3 0 0,-4 0 0 15,4 1 0-15,0-1 0 0,0-3 0 0,0-1 0 16,4 1 0-16,-4-1 0 0,5-7 0 0,-1 4 0 16,-4-5 10-16,5-3-10 0,-5-8 0 0,0 0 0 15,0 12 0-15,4-1 0 0,-4-3 8 0,4 4-8 0,-4 0 8 16,0 3-8-16,-4-3 23 0,4 4-1 0,4-5 0 15,-4 5 0-15,-4-8-22 0,4 3-15 0,9 1 3 16,-9 0 0-16,0-12 20 0,0 0 5 0,0 8 1 0,0-8 0 16,0 7-2-16,0-7 0 0,0 0 0 0,0 0 0 15,0 0 8-15,0 0 2 0,0 0 0 0,0 0 0 16,0 0 6-16,0 0 0 0,13 0 1 0,-13 0 0 16,9 0-9-16,-9 0-1 0,0 0-1 0,8-7 0 15,-3 3 0-15,-5 4 0 0,9-4 0 0,-5-4 0 16,5 0-10-16,-5 0-8 0,1 1 12 0,3-1-12 15,-3-8 0-15,4 4 0 0,-1 1 0 0,1-5 0 16,-5 1 9-16,10-5-9 0,-6-3 0 0,6-1 9 16,3-3-9-16,-4-4 8 0,0-4-8 0,5 3 8 15,0-3-8-15,-1 4 0 0,-4 4 0 0,5 0 8 16,-5 3-8-16,0 5 10 0,0-1-10 0,0 1 10 16,-4 3-10-16,-4 4 0 0,3 5 0 0,-3-1 0 15,-1 0-23-15,1 4-6 0,-5 4-2 0,0 0 0 16,8-8-132-16,-8 8-26 0</inkml:trace>
          <inkml:trace contextRef="#ctx0" brushRef="#br0" timeOffset="4.10985E7">24577 10978 460 0,'0'0'41'0,"0"0"-33"0,0 0-8 0,0 0 0 16,0 0 120-16,0 0 21 0,0-7 5 0,0 7 1 16,-4-4-64-16,4 4-13 0,0 0-2 0,0 0-1 15,0 0-19-15,-4-8-3 0,-5 4-1 0,5 0 0 16,4 4-5-16,-9-4-2 0,4 0 0 0,-3 0 0 0,8 4-1 0,-5-7 0 16,-4 3 0-16,1 4 0 0,-1-4-16 0,0 4-4 15,-4 0-1-15,4 0 0 0,-8 4-15 0,3-4 0 16,-3 0 8-16,4 7-8 0,0-3 0 0,-1 4 0 15,-3 0 0-15,-1 4 0 0,-4 3 0 0,5 1 0 16,-5 3-8-16,0 1 8 0,4-1 0 0,1 5 0 16,-1-1 0-16,5-3 0 0,0-1 0 0,0 5 0 15,0-9 0-15,-1 1 0 0,6-1 0 0,3-3 0 16,1 0 0-16,4-12 0 0,0 0 0 0,0 0 0 16,0 0 0-16,9 8 0 0,-1-1 0 0,6-3 0 15,-1-8 0-15,4 0 0 0,5-3 0 0,0-5 0 16,0 0 0-16,4 1 0 0,1-5 0 0,-5-4 0 0,0 1 0 15,4-1 0-15,0 1 0 0,-4-4 0 0,5-1 0 16,-10 1 0-16,1 3 0 0,4-3 0 0,-9-1 8 0,4 5-8 16,-3-4 0-16,-1 7 0 0,-5-4 8 0,1 5-8 15,0-1 9-15,0 5-1 0,-5-1 0 0,-4 12 0 16,0 0 15-16,0 0 2 0,0 0 1 0,0 0 0 16,0 0 0-16,5 12 0 0,-1 3 0 0,0 1 0 15,1-1-10-15,-5 1-3 0,4 3 0 0,-4-3 0 16,4 4-13-16,-4-5 0 0,0 5 0 0,5-5 0 15,-1-3 8-15,1 0-8 0,-5-1 0 0,4-3 0 16,0 4 0-16,-4-12 0 0,0 0 0 0,9 8 0 16,-9-8-26-16,0 0-2 15,0 0 0-15,5 4 0 0,-5-4-41 0,0 0-9 0,13 0-2 0</inkml:trace>
          <inkml:trace contextRef="#ctx0" brushRef="#br0" timeOffset="4.1099E7">25069 10222 748 0,'0'0'67'0,"-5"-8"-54"15,5 0-13-15,0 0 0 0,0 1 41 0,5-5 6 16,-5 0 1-16,0 0 0 0,-5-3 18 0,5 3 4 15,-4-3 1-15,4 3 0 0,4 0-6 0,1 4-1 0,-10 1 0 0,5 7 0 16,0 0 16-16,0 0 2 0,0 0 1 0,0 0 0 16,0 0-24-16,9 15-5 0,-4 1-1 0,-1 7 0 15,0 8-13-15,-4 1-4 0,0 3 0 0,-4 4 0 16,4 0-6-16,-4 7-2 0,-5-3 0 0,4 0 0 16,5 4 7-16,-4-4 1 0,0-4 0 0,-1 0 0 15,10-4-36-15,-1 4 0 0,-8-8 0 0,4 0 0 16,-5-3-10-16,5-1 1 0,-4-7 0 0,-1 3 0 31,1-7-17-31,0-1-3 0,-1 1-1 0,1-5 0 0,0-3-130 0,4-8-25 0,0 0-6 0</inkml:trace>
          <inkml:trace contextRef="#ctx0" brushRef="#br0" timeOffset="4.10994E7">25301 10596 864 0,'0'0'76'0,"0"0"-60"16,0 0-16-16,0 0 0 0,0 0 41 0,0 0 6 15,0 0 1-15,0 0 0 0,0 0 13 0,5 16 3 16,-5-1 1-16,0 5 0 0,0 3 7 0,0 8 2 16,-9 5 0-16,5-5 0 0,-1 4-12 0,1 0-2 15,4-4-1-15,0 4 0 0,0 0-22 0,4-7-4 16,1 3-1-16,-5 0 0 0,4-8-14 0,0 1-3 15,1-1-1-15,-1-7 0 0,5-1-3 0,-5-7-1 0,-4-8 0 0,5 12 0 16,-5-12 9-16,8 0 1 0,6-4 1 0,-6-4 0 16,6 0 10-16,-1-3 1 0,0-5 1 0,0-3 0 15,0-1-11-15,0-3-2 0,1-5-1 0,-1 1 0 16,-5-4-11-16,6-4-8 0,-1 4 12 0,0 3-12 16,-4-3 11-16,4 0-11 0,0 4 10 0,0-5-10 15,-4 5 0-15,4-4 0 0,0 0 0 0,0 3 0 16,5 1-12-16,0 0-8 0,-1 0-1 0,-4-1-1 31,5 5-48-31,-5-1-10 0,0 5-1 0,0-1-514 0,0 1-102 0</inkml:trace>
          <inkml:trace contextRef="#ctx0" brushRef="#br0" timeOffset="4.11E7">25828 10795 799 0,'0'0'35'0,"0"0"8"0,0 0-35 0,0 0-8 15,13 4 0-15,0-4 0 0,0-4 44 0,0 4 6 16,1 0 2-16,3 0 0 0,1-8-12 0,-5 4-3 0,0 4 0 0,5-4 0 16,-5 1 19-16,4-5 3 0,-4 0 1 0,1 0 0 15,3 0-12-15,-4 1-1 0,1-1-1 0,-1 0 0 16,4-4-14-16,-4 4-4 0,5 1 0 0,-5-1 0 16,-4-4-12-16,4 0-4 0,-4 1 0 0,4-1 0 15,-4 0-12-15,-5 1 9 0,1-5-9 0,-1 4 8 16,0 1 2-16,-4-5 0 0,5 4 0 0,-5 1 0 15,0-1 9-15,0-4 1 0,-5 1 1 0,5 3 0 16,0-4-11-16,0 5-2 0,-4 3-8 0,0-4 12 16,4 1-12-16,-5 3 0 0,1 0 0 0,-5 0 0 15,5 4 0-15,4 4 0 0,-5-8 0 0,-4 8 0 16,1 0 0-16,8 0 0 0,0 0-8 0,-9 8 8 16,0 0 0-16,5 0 0 0,-5 7 0 0,0-3 0 15,0 8 0-15,1-1 0 0,-1 1 0 0,0-1 0 16,5 5 0-16,-5-1 0 0,0 4 0 0,0-3 0 15,5-1 0-15,0 8 0 0,-5-3 11 0,4-1-11 0,1-4 12 16,0 5-12-16,-1-5 12 0,5 0-12 0,0-3 9 16,0-5-9-16,0 9 0 0,0-9 9 0,0 1-9 0,5-4 12 15,-5-4-12-15,0-8 12 0,0 0-12 0,8 7 0 16,-8-7 0-16,9 4 8 0,-9-4-8 0,13 0 0 16,1 0 0-16,3-4 8 0,-4 0-8 0,0-3 0 15,5-1 0-15,-1-4 0 0,1-3 0 0,0-1 8 16,-1 0-8-16,1-3 0 0,4-1 0 0,0 1 0 15,4-1 0-15,0 1 0 0,-4-1 0 0,4 1 0 16,-8-1 0-16,4-3 0 0,4 0 0 0,1 3 0 16,-1 1 0-16,5-1 0 0,-5 1 0 0,5 3 0 0,-9 0 0 15,4 5 0-15,-4-1 0 0,0 4 0 0,-5 4 0 0,1-4 0 16,-5 5 0-16,5 3 0 0,-5 0 0 0,0 0 0 16,4 0 0-16,-8 3 0 0,0 1 0 0,0 4 0 15,0 0 0-15,-1 4 0 0,-3 3 0 0,3-3 0 16,-3 4 0-16,-1 3 0 0,-4 1 0 0,0-1 0 15,-4 1 13-15,-1-1 4 0,1 1 1 0,0-5 0 16,-9 5 5-16,4-1 1 0,-4-7 0 0,-5 3 0 16,1 1-11-16,-5 0-1 0,4-9-1 0,-8 5 0 15,-1-4-2-15,1-4 0 0,-5 0 0 0,1 0 0 16,3-4-1-16,1-4-8 0,8 0 12 0,-8 4-4 16,4-8-8-16,0 4 8 0,5-4-8 0,-5 1 8 15,0-5-8-15,4 4 0 0,5-4 0 0,0 1 0 16,4-1-98-16,-4 0-22 15,4 4-4-15,5-3 0 0</inkml:trace>
        </inkml:traceGroup>
        <inkml:traceGroup>
          <inkml:annotationXML>
            <emma:emma xmlns:emma="http://www.w3.org/2003/04/emma" version="1.0">
              <emma:interpretation id="{E270C5DF-CF11-49A9-830B-BA329AF1B463}" emma:medium="tactile" emma:mode="ink">
                <msink:context xmlns:msink="http://schemas.microsoft.com/ink/2010/main" type="inkWord" rotatedBoundingBox="31359,10700 32016,10656 32099,11863 31441,11908"/>
              </emma:interpretation>
              <emma:one-of disjunction-type="recognition" id="oneOf36">
                <emma:interpretation id="interp56" emma:lang="" emma:confidence="0">
                  <emma:literal>,</emma:literal>
                </emma:interpretation>
                <emma:interpretation id="interp57" emma:lang="" emma:confidence="0">
                  <emma:literal>/</emma:literal>
                </emma:interpretation>
                <emma:interpretation id="interp58" emma:lang="" emma:confidence="0">
                  <emma:literal>.</emma:literal>
                </emma:interpretation>
                <emma:interpretation id="interp59" emma:lang="" emma:confidence="0">
                  <emma:literal>!</emma:literal>
                </emma:interpretation>
                <emma:interpretation id="interp60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4.11015E7">28166 9625 230 0,'0'0'20'0,"0"0"-20"16,0 0 0-16,0 0 0 0,0-12 138 0,5 1 23 16,-1-1 5-16,-4 12 1 0,0 0-90 0,0 0-17 15,0 0-4-15,0 0-1 0,0 0-10 0,0 0-1 16,0 0-1-16,0 0 0 0,0 0-2 0,0 0 0 0,0 0 0 0,0 0 0 16,-4 12-9-16,-1-1-3 0,1 1 0 0,-1 4 0 15,-3 3 3-15,-5 5 0 0,4 7 0 0,-4 4 0 16,-5 4 4-16,5 4 2 0,-9 0 0 0,4 0 0 15,-4 7 3-15,1 5 1 0,-10 7 0 0,9-3 0 16,-4-5-9-16,-1 1-1 0,1 0-1 0,0-1 0 16,-1-7-19-16,5 0-4 0,5 0-8 0,-5-5 12 15,4 1-12-15,-4-8 0 0,9 1 8 0,-4-5-8 16,-1-4 0-16,5 0-12 0,0-3 3 0,4-5 0 31,0-3-61-31,0-1-12 0,1 1-2 0,3-8-699 0</inkml:trace>
        </inkml:traceGroup>
        <inkml:traceGroup>
          <inkml:annotationXML>
            <emma:emma xmlns:emma="http://www.w3.org/2003/04/emma" version="1.0">
              <emma:interpretation id="{5A354175-7D31-4B9E-9B93-3A7C567F735F}" emma:medium="tactile" emma:mode="ink">
                <msink:context xmlns:msink="http://schemas.microsoft.com/ink/2010/main" type="inkWord" rotatedBoundingBox="31488,11245 32188,11198 32194,11290 31495,11338"/>
              </emma:interpretation>
              <emma:one-of disjunction-type="recognition" id="oneOf37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4.11008E7">27653 10272 1292 0,'0'0'28'0,"0"0"7"0,9-3 1 0,-1-1 0 0,6 0-36 0,-6 4 0 0,-8 0 0 0,18-4 0 16,4 4 42-16,4-4 2 0,1-4 0 0,8 8 0 15,0-8 19-15,4 4 4 0,1-3 1 0,-5 3 0 16,4 0-15-16,1-4-2 0,-5 4-1 0,0-4 0 15,-9 8-26-15,5-7-4 0,-5 3-2 0,-4 0 0 0,-4 0-18 0,4 0 0 16,-5 0 0-16,1 0 0 0,-5 0-12 0,-4 0-5 16,0 0-2-16,-1-3 0 15,-3 3-38-15,-1 0-8 0,-4 4-2 0,0-8 0 16</inkml:trace>
        </inkml:traceGroup>
        <inkml:traceGroup>
          <inkml:annotationXML>
            <emma:emma xmlns:emma="http://www.w3.org/2003/04/emma" version="1.0">
              <emma:interpretation id="{3406FB5E-E7A4-4F40-B7B9-1E17A2A7468F}" emma:medium="tactile" emma:mode="ink">
                <msink:context xmlns:msink="http://schemas.microsoft.com/ink/2010/main" type="inkWord" rotatedBoundingBox="31884,11682 32266,11656 32307,12252 31925,12278"/>
              </emma:interpretation>
              <emma:one-of disjunction-type="recognition" id="oneOf38">
                <emma:interpretation id="interp62" emma:lang="" emma:confidence="1">
                  <emma:literal>o</emma:literal>
                </emma:interpretation>
                <emma:interpretation id="interp63" emma:lang="" emma:confidence="0">
                  <emma:literal>.</emma:literal>
                </emma:interpretation>
                <emma:interpretation id="interp64" emma:lang="" emma:confidence="0">
                  <emma:literal>U</emma:literal>
                </emma:interpretation>
                <emma:interpretation id="interp65" emma:lang="" emma:confidence="0">
                  <emma:literal>,</emma:literal>
                </emma:interpretation>
                <emma:interpretation id="interp66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4.11021E7">28228 10662 288 0,'0'0'25'0,"0"0"-25"0,0 0 0 0,0 0 0 16,0 0 172-16,0 0 28 0,0 0 7 0,0 0 1 16,0 0-88-16,0 0-18 0,0 0-3 0,0 0-1 15,0 0-20-15,0 0-4 0,0 0-1 0,0 0 0 16,-5 12-16-16,1 0-3 0,-5 0-1 0,5-1 0 16,-5 5-16-16,0 3-3 0,0-3-1 0,-4 7 0 15,4 9-5-15,1-1 0 0,-5 0-1 0,4 0 0 0,0 4-11 0,0-4-1 16,0 1-1-16,1 3 0 15,3-8-14-15,1 0 8 0,4-3-8 0,-5-5 0 16,10 1 9-16,-5-1-9 0,4-7 8 0,1-4-8 0,-5-8 9 0,13 8-9 16,-4-5 10-16,4-3-10 0,4 0 12 15,-4-7-3-15,5-1-1 0,4 0 0 0,0-8-8 0,0 1 8 16,-5-1-8-16,5-3 8 0,0-5-8 0,-4 1 10 16,-1-4-10-16,1-5 10 0,-5 5-10 0,0 0 10 15,0-4-10-15,-4 3 10 0,4-3-10 0,-4 4 0 16,-5 0 9-16,1 3-9 0,-5 1 12 0,0 3-1 15,0 1-1-15,-5 3 0 0,1 1-10 0,-5-1 0 16,1 0 9-16,-1 5-9 0,0-1 0 0,0 0-16 16,-4 1 2-16,4 3 1 15,0 0-153-15,-4 0-30 0</inkml:trace>
        </inkml:traceGroup>
      </inkml:traceGroup>
      <inkml:traceGroup>
        <inkml:annotationXML>
          <emma:emma xmlns:emma="http://www.w3.org/2003/04/emma" version="1.0">
            <emma:interpretation id="{C3C2FD71-1FE1-4656-99A2-0D7C055DF9FB}" emma:medium="tactile" emma:mode="ink">
              <msink:context xmlns:msink="http://schemas.microsoft.com/ink/2010/main" type="line" rotatedBoundingBox="2846,14275 26272,13192 26361,15130 2936,16212"/>
            </emma:interpretation>
          </emma:emma>
        </inkml:annotationXML>
        <inkml:traceGroup>
          <inkml:annotationXML>
            <emma:emma xmlns:emma="http://www.w3.org/2003/04/emma" version="1.0">
              <emma:interpretation id="{7432EBBB-2FA9-4F31-815D-0C2D57762CAA}" emma:medium="tactile" emma:mode="ink">
                <msink:context xmlns:msink="http://schemas.microsoft.com/ink/2010/main" type="inkWord" rotatedBoundingBox="2863,14635 5175,14528 5245,16036 2932,16143"/>
              </emma:interpretation>
              <emma:one-of disjunction-type="recognition" id="oneOf39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151572.4603">-921 14640 1094 0,'0'0'97'0,"-5"-8"-77"0,1 1-20 0,4 7 0 15,4-12 41-15,1 4 5 0,-5 8 1 0,0 0 0 16,8-8 7-16,-8 4 2 0,9-3 0 0,-9 7 0 16,9-4-7-16,0-4-1 0,8 4 0 0,-8 4 0 15,-9 0-8-15,9 0-3 0,8 0 0 0,-3 0 0 16,3 4-3-16,1 0-1 0,4-4 0 0,-1 4 0 16,1-4 7-16,9 0 2 0,-5 0 0 0,10 0 0 0,3-8-4 0,-4 4-1 15,-4-4 0-15,8 0 0 0,1 1-10 16,4-1-3-16,-5 0 0 0,5 0 0 0,-13 4-15 0,4 0-9 15,-4-3 10-15,-5 7-10 0,0-4 0 0,-8 4 0 16,-1 0 0-16,-8 4 0 16,4 0-26-16,-13-4-5 0,0 0-1 0,0 0 0 15,0 0-140-15,0 7-29 0</inkml:trace>
          <inkml:trace contextRef="#ctx0" brushRef="#br0" timeOffset="152044.7642">-180 13930 932 0,'0'0'20'0,"0"-7"5"0,0-1 1 0,0 0 0 0,-4-4-26 0,4 5 0 16,-5-5 0-16,1 4 0 15,0 0 69-15,-1 0 9 0,1-3 2 0,-1 3 0 0,1 0-13 0,4 8-3 16,-4-4 0-16,4 4 0 0,0 0-9 0,-5 0-3 15,-4 4 0-15,5 4 0 0,0 0-7 0,-10 3-1 16,6 9-1-16,-1 3 0 0,5 9-13 0,-1 7-2 16,-4 3-1-16,1 5 0 0,-1 0 18 0,0 8 4 15,-13-1 1-15,5 5 0 0,3-1-3 0,-3 1-1 16,-1-5 0-16,1 1 0 0,-5 0-27 0,9-5-6 16,-5 5-1-16,5-12 0 0,-5 0-12 0,10-4 0 15,3-8 0-15,-4 4 0 0,5-4 0 0,0-4 0 16,-1-3 0-16,5-1 0 15,0 1-32-15,-8-5-10 0,3 1-2 0,1-1 0 16,4-3-156-16,-5-5-32 0</inkml:trace>
          <inkml:trace contextRef="#ctx0" brushRef="#br0" timeOffset="150002.3152">-79 14036 518 0,'0'0'46'0,"0"0"-37"15,4-8-9-15,-4 8 0 0,5-8 40 0,-5 8 7 16,4-8 1-16,-4 8 0 0,0 0-37 0,0 0-11 16,0 0 0-16,0 0 0 0,0 0 0 15,0 0-16-15,0 0 2 0,0 0-185 16,0 0-37-16</inkml:trace>
          <inkml:trace contextRef="#ctx0" brushRef="#br0" timeOffset="153060.1671">465 13708 345 0,'4'-19'31'0,"-4"7"-31"15,0 4 0-15,0-4 0 0,0 1 86 0,-4-5 11 16,4 4 3-16,-4-3 0 0,4 3 8 0,-9 4 3 16,0-3 0-16,9 3 0 0,0 8-31 0,-4-8-7 15,-5 0-1-15,9 8 0 0,4-7-12 0,-4 7-4 16,0 0 0-16,5-8 0 0,-1-4-25 0,0 4-6 15,10 4-1-15,-14 4 0 0,0 0 13 0,4-4 3 0,5 1 0 0,-9 3 0 16,0 0-19-16,9 7-3 0,-1 1-1 0,1 8 0 16,0-1 4-16,-5 5 1 0,1 3 0 0,-5 8 0 15,0 4-5-15,0 8-1 0,-5 4 0 0,1 4 0 16,-5 3 4-16,5 5 1 0,-9 7 0 0,-1 1 0 16,6 3-2-16,-10 0-1 0,5-4 0 0,4 1 0 15,-8-9 2-15,-1-3 0 0,18-5 0 0,-18-3 0 16,10 0-6-16,-1-4-1 0,5-4 0 0,-5-4 0 15,4-8-13-15,-3 1 8 0,-1-9-8 0,4-3 0 16,5-5 0-16,0 1 0 0,0-12 0 0,0 0 0 16,0 0 14-16,0 0-3 0,-8-12-1 0,3 5 0 15,1-9 2-15,4 0 1 0,0-7 0 0,9 0 0 16,-1-5-13-16,-3 1 0 0,8-4 0 0,0 3 0 16,0 1 0-16,9 0 0 0,-4 3 8 0,-1 5-8 15,-3-1 0-15,3 9-8 0,1 3 8 0,-10 0-13 0,10 8 13 16,-5 4 0-16,-4 4 0 0,0 4 0 0,-1-1 0 0,1 5 0 15,4-1 0-15,-4 5 0 0,0-4 0 0,4 3 0 16,-4-3 12-16,4 3-12 0,0-3 0 0,0-1 0 16,0-3 0-16,5 0-12 0,0-4 12 0,-5-5 0 15,4 1 0-15,-4 0 0 16,9-8-38-16,0 0-5 0,0 1-1 0,5-5 0 16,-1 0 4-16,0 4 0 0,1-4 0 0,-6-3 0 15,1 3-30-15,5 0-6 0,-5 0 0 0,4 0-1 16,-4 4 1-16,0-3 1 0,-5-1 0 0,1 4 0 15,-5 0 23-15,0 0 5 0,-13 4 1 0,0 0 0 0,9-4 36 0,-9 4 10 16,9-4 0-16,-9 4 0 0,0 0 0 0,0 0 16 16,0 0-2-16,0 0-410 0,0 0-81 0</inkml:trace>
          <inkml:trace contextRef="#ctx0" brushRef="#br0" timeOffset="153492.1176">930 14617 1044 0,'0'0'46'0,"0"0"10"0,0 0-45 0,0 0-11 15,0 0 0-15,0 0 0 0,0 0 83 0,0 0 14 16,4-4 3-16,5 4 1 0,0-4-34 0,0-4-7 15,8 4-2-15,-4 0 0 0,5-7-29 0,4 3-5 16,0-4-2-16,0-3 0 0,0-1-7 0,4 0-2 0,-4-3 0 0,0-4 0 16,0-1-1-16,4 5-1 0,-4-9 0 0,0 5 0 15,-9 3-1-15,5-3 0 0,-1 0 0 0,-3-1 0 16,-10 9 14-16,9-5 2 0,-9 8 1 0,5-3 0 16,-9 3 18-16,5 0 4 0,-5 1 1 0,0-1 0 15,-5 4-9-15,1 0-1 0,-5 1-1 0,0-1 0 16,9 8-25-16,-8 0-5 0,-6 0-1 0,1 4 0 15,0 4-8-15,0-1 0 0,-5 1 0 0,1 4 0 16,-5 3 0-16,4 1 0 0,-4 4 0 0,5 3 12 16,-5 4-12-16,4 1 0 0,1-1 0 0,4 4 0 15,4 0 0-15,0 0 0 0,0-3 0 0,9 3 8 16,5-4-8-16,3 1 10 0,6-1-10 0,-1-4 10 16,0 5-10-16,9-1 0 0,4-4-10 0,5 1 10 15,0 3-31-15,4-8 0 16,9-3 0-16,4-4-626 0,0-4-126 0</inkml:trace>
        </inkml:traceGroup>
        <inkml:traceGroup>
          <inkml:annotationXML>
            <emma:emma xmlns:emma="http://www.w3.org/2003/04/emma" version="1.0">
              <emma:interpretation id="{91F66906-492A-4AB8-A708-EE64E9E9D7C9}" emma:medium="tactile" emma:mode="ink">
                <msink:context xmlns:msink="http://schemas.microsoft.com/ink/2010/main" type="inkWord" rotatedBoundingBox="6857,14090 12778,13816 12858,15551 6937,15824"/>
              </emma:interpretation>
              <emma:one-of disjunction-type="recognition" id="oneOf40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57991.8463">3084 14515 288 0,'0'0'25'0,"0"0"-25"0,0 0 0 0,0 0 0 16,0 0 139-16,0 0 22 0,0 0 5 0,0 0 1 15,0 0-114-15,0 0-22 0,13-7-5 0,-4 3-1 16,-9 4 2-16,9-8 0 0,4 0 0 0,0-4 0 16,5 5 11-16,-5-5 2 0,0 0 1 0,0-3 0 15,5-5 16-15,4 5 3 0,-5-5 1 0,5-3 0 16,0 3-1-16,4-7 0 0,1 3 0 0,-1-3 0 16,5 0-17-16,0 0-4 0,-5-5-1 0,9 5 0 15,-4-4-11-15,-5 4-3 0,0-1 0 0,1-3 0 16,-1 4-16-16,0-4-8 0,-4 3 8 0,0 1-8 0,-4-4 8 15,-5 3-8-15,4 1 8 0,-8 0-8 0,0-4 14 0,0-1-2 16,-5 5-1-16,1-4 0 0,3-4 5 0,-8 4 0 16,5 0 1-16,-5-5 0 0,4 5-4 0,0-4-1 15,-4 4 0-15,5-4 0 0,-5 4-12 0,0-1 0 16,4 1 0-16,-4 0 0 0,0 0 0 0,0 0 0 16,0 3-12-16,-4 5 12 0,4-4 0 0,0 3 0 15,-5 1 0-15,5 3 0 0,-4 5 0 0,0-1 0 16,-5 4 0-16,0 1 0 0,5-1-12 0,-5 0 12 15,-4 5-12-15,4 3 12 0,0 4-20 0,5 0 2 0,-9 4 1 0,4-1 0 16,-4 1-3-16,4 4-1 0,-4-4 0 0,0 4 0 16,8 0 21-16,-3-4-9 0,-1 3 9 0,0 1 0 15,5 4 0-15,-5-4 0 0,0 3 0 0,0 1 0 16,1 4 0-16,-1-1 0 0,0 5 0 0,5-1 9 16,-10 9 8-16,10-1 2 0,-9 8 0 0,4 4 0 15,0 4 7-15,1 4 2 0,-1 7 0 0,0 1 0 16,0 7 4-16,0-3 2 0,1-1 0 0,-1 1 0 15,0 3-6-15,5-3 0 0,-1-1-1 0,1 1 0 16,4-1-7-16,-4-3 0 0,4-5-1 0,0 1 0 16,0 0-9-16,0-4-2 0,0-1 0 0,4-7 0 15,0 0-8-15,-4 0 0 0,9-4 0 0,-5-3 0 16,1-1-11-16,-1-4-4 0,1-3-1 0,3-1 0 16,-3-7-104-16,4 3-22 0,-1-7-4 0,1 3-734 15</inkml:trace>
          <inkml:trace contextRef="#ctx0" brushRef="#br0" timeOffset="158224.9739">3997 14352 2181 0,'0'0'96'0,"0"0"21"0,-9 4-93 0,0 3-24 0,5 5 0 0,-1 4 0 16,1-5 30-16,0 5 2 0,4 3 0 0,0-3 0 16,0 4-24-16,4-5-8 0,0 5 0 0,-4-5 9 15,0 5-9-15,5-5 0 0,-1-3 0 0,1 0 0 32,-5-4-162-32,4-1-25 0</inkml:trace>
          <inkml:trace contextRef="#ctx0" brushRef="#br0" timeOffset="158372.8799">4212 13837 1728 0,'0'0'153'0,"-9"-4"-122"0,5 0-31 0,-5 0 0 16,0 0 129-16,0 4 20 0,9 0 4 0,0 0 1 15,-9 12-180-15,9-4-36 0,0-8-7 0</inkml:trace>
          <inkml:trace contextRef="#ctx0" brushRef="#br0" timeOffset="158620.3382">4545 13856 2300 0,'0'0'51'0,"0"0"10"0,9 0 3 0,4-4 0 0,5 1-52 0,4-1-12 0,8 0 0 16,10-4 0-16,8 0 8 0,5-4 0 0,4 1-8 0,9-9 12 16,-1 5-12-16,6-5 0 0,-6-3 0 15,1-1 0 1,-4 1-29-16,-1 3 1 0,-8-3 0 0,-5 4 0 16,0 3-18-16,-4 0-3 0,-4 5-1 0,-10-1 0 15,-3 4-25-15,-1 0-5 0,-4 1 0 0,0 3-1 0</inkml:trace>
          <inkml:trace contextRef="#ctx0" brushRef="#br0" timeOffset="158991.7467">5309 13108 1555 0,'-14'-4'138'16,"6"4"-110"-16,-1-4-28 0,-4 8 0 15,0 0 93-15,-1 7 14 0,6 1 2 0,-6 11 1 16,6 9-53-16,-6 3-10 0,6 8-3 0,-5 7 0 0,4 9-2 0,-4 7-1 15,-1 8 0-15,1 0 0 0,-4 4-13 0,-1-4-2 16,1 4-1-16,-1 0 0 0,1-4-17 0,-1-3-8 16,5-1 8-16,0-4-8 0,-9 0 0 0,9-7 8 15,-1-4-8-15,6-1 0 16,-6-7-98-16,6 0-25 0,-1-4-5 0</inkml:trace>
          <inkml:trace contextRef="#ctx0" brushRef="#br0" timeOffset="159165.9383">5545 14492 1209 0,'9'-4'108'0,"4"0"-87"0,-4 0-21 0,4 0 0 16,5 4 192-16,-5 0 33 0,0-3 7 0,5-1 2 16,8-8-162-16,-4 4-33 0,4-4-7 0,-4 5 0 15,5-9-11-15,-10 0-1 0,5-3-1 0,-9-1 0 16,5-3-11-16,-9 0-8 0,-1-5 12 0,-3 5-12 15,-5-4 8-15,0-1-8 0,0-3 0 0,-5 4 0 16,-3 0 9-16,-1 3-1 0,-4 5-8 0,-1-1 12 16,-3 5 0-16,-1 7 0 0,1-4 0 0,-1 4 0 15,5 8 0-15,-4 0 0 0,-1 0 0 0,0 4 0 16,5 4 1-16,0 8 0 0,0 3 0 0,-5 8 0 16,5 5-13-16,-4-1 0 0,-1 4 0 0,5 4 0 15,0 0 0-15,4 0 0 0,5-4 0 0,-1-4 0 16,5 4-8-16,5-4 8 0,3 1-12 0,1-1 12 0,0-4-24 15,9 0 3-15,-5-3 0 0,9-5-674 16,4 1-134-16</inkml:trace>
          <inkml:trace contextRef="#ctx0" brushRef="#br0" timeOffset="159480.068">6269 14063 1152 0,'0'0'102'0,"0"0"-82"15,0 0-20-15,-4 12 0 0,4 3 199 0,0 9 35 16,0 3 7-16,0 4 2 0,0 4-151 0,4 4-29 16,-4 0-7-16,5 0 0 0,-1-4-18 0,-4 4-3 15,5 0-1-15,-5-3 0 0,-5-5-23 0,5-4-11 0,-4-4 10 16,-1-3-10-16,-3-1 8 0,3-7-8 0,1-4 0 0,4-8 9 16,0 0-9-16,0 0 0 0,-5 0 0 0,-3-4 0 15,8-4 52-15,-5-3 12 0,5-5 3 0,0 0 0 16,0-7-20-16,9 0-4 0,0-9-1 0,4 1 0 15,0-8-26-15,5 0-6 0,4-4-1 0,4 4 0 0,9-4-18 0,5 0-4 16,3 1-1-16,1 3-806 16,0-4-162-16</inkml:trace>
          <inkml:trace contextRef="#ctx0" brushRef="#br0" timeOffset="160361.2458">7436 14200 691 0,'14'-4'61'0,"-14"4"-49"0,8-8-12 0,1 4 0 0,-5 0 109 0,-4 4 19 16,5-12 4-16,-5 5 1 0,0-1-2 0,0-4-1 16,0 4 0-16,-5 0 0 0,-3 1-32 0,-5-1-6 15,-1-4-2-15,1 4 0 0,-4 8-33 0,-1-4-6 16,1 1-2-16,-1 6 0 0,-4 1-20 0,5 4-4 15,-5 4-1-15,-5 0 0 0,1 7-7 0,4 1-1 16,-4-1-1-16,-5 4 0 0,5 9-15 0,-1-1-8 16,1-4 8-16,4 4-13 0,5-3 13 0,-1-5 0 15,5-3 0-15,4-1 0 0,5-7 0 0,-1-1 0 16,5-11 0-16,0 0-9 0,0 0 9 0,0 0-8 0,5 0 8 16,8-3-8-16,0-9 8 0,5 0 0 0,-1-7 0 15,1 3 0-15,4-7 15 0,-5 3 1 0,9-3 1 0,-8 3 0 16,0 1-1-16,3 3 0 0,-3 8 0 0,-5 1 0 15,5 3-16-15,-5 4 10 0,4 4-10 0,-3 3 8 16,-1 5-8-16,4 0 0 0,-8 3 0 0,4 5 0 16,5-8-12-16,-5 3 12 0,9-3-10 0,-5 0 10 15,1-1-21-15,0-7 1 0,8 0 1 0,0-4 0 16,-4-4 3-16,9-4 0 0,4-3 0 0,-4-1 0 16,-9-4 16-16,4-3 0 0,0-5 0 0,5 1 0 15,0 4 28-15,-1-9 0 0,1-3 0 0,0-4 0 16,-5 0-6-16,9 0-2 0,-8 0 0 0,3-4 0 0,-3-4-12 15,3 4-8-15,-3-8 10 0,-1-4-10 0,-4 1 0 16,0-5 0-16,0 0 0 0,0 5-10 0,-9-9 1 0,0 9 0 16,0-5 0-16,0 4 0 0,-8 4 9 0,-1 1 0 15,-4 3-9-15,0 4 9 0,0-4 0 0,0 12 0 16,-4-4 0-16,-5 3 8 0,5 9 8 0,-1 0 2 16,-4 3 0-16,1 4 0 0,-1 5-4 0,4-1-1 15,-3 4 0-15,3 4 0 0,-4 4-13 0,9 0 0 16,-4 4 8-16,-5 4-8 0,1 8 0 0,-6 3 0 15,6 8 0-15,-1 9 0 0,0 3 0 0,-4 0 0 16,4 7 0-16,-4 5 0 0,4 4 0 0,0 7 0 16,1 0 0-16,-1 5 0 0,0-1 0 0,5-4-8 15,-1 5 8-15,5-9-10 0,0 1 19 0,5 3 4 0,-1-3 1 16,0-1 0-16,1 1-14 0,4-5 9 0,-1-3-9 0,1-4 8 16,0-4-8-16,0-4 0 0,4-8 0 0,0-4 0 15,-4-7 0-15,0-5 0 0,-1 1 0 0,6-8 0 16,-6-5 0-16,1-3 0 0,4-7 0 0,0-1 0 15,5 0 0-15,0-8 0 0,3-3 0 0,1-8 0 16,0-1 0-16,0-7 8 0,9-4-8 0,4 0 0 16,0-4 9-16,5 4-9 0,4 0 10 0,-1 4-10 15,1 4 0-15,0 4 0 0,-4-1-13 0,-1 13 4 16,1-1 1-16,-1 8 0 0,-4 1 0 0,0 7 0 16,-8 7 8-16,3 5 0 0,1 4 0 0,-9 7 0 15,-4 1 0-15,-5 3 0 0,-9 0 0 0,5 0 8 16,-5 5 3-16,-4-1 1 0,0-8 0 0,-9 5 0 15,-4-5 6-15,-4 0 2 0,-5 1 0 0,-9-1 0 16,0-3-3-16,-4-1 0 0,-4 1 0 0,-5-5 0 16,-4-3-9-16,-1 0-8 0,-3-5 12 0,-5 1-12 0,4-4 0 0,5-4 0 15,4-4 0-15,4 0 0 16,1-3-17-16,8-1-11 0,1 0-1 0,3-4-1 16,5 1-155-16,0-1-31 0</inkml:trace>
        </inkml:traceGroup>
        <inkml:traceGroup>
          <inkml:annotationXML>
            <emma:emma xmlns:emma="http://www.w3.org/2003/04/emma" version="1.0">
              <emma:interpretation id="{FFE1872D-A5EA-4F27-AC39-DE03AA31799D}" emma:medium="tactile" emma:mode="ink">
                <msink:context xmlns:msink="http://schemas.microsoft.com/ink/2010/main" type="inkWord" rotatedBoundingBox="14604,14656 16273,14578 16309,15365 14640,15443"/>
              </emma:interpretation>
              <emma:one-of disjunction-type="recognition" id="oneOf41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61367.2025">11508 13743 1382 0,'4'-8'123'0,"-4"1"-99"16,0-5-24-16,0 4 0 0,0 0 11 0,0 1-3 15,0-1-8-15,-4 0 12 0,-1 0 4 0,-3 0 0 16,3-3 0-16,-8 3 0 0,-5 0-5 0,1 0-1 16,-5 0 0-16,0 1 0 0,-4-5-10 0,-1 0 0 15,1 5 0-15,-5-1 8 0,1 8-8 0,-5 0 0 16,-5 0 0-16,9 0 8 0,-4 4 13 0,5 3 3 15,-6-3 0-15,6 4 0 0,-1 4-4 0,5-1 0 16,4 1 0-16,0 0 0 0,4-4-5 0,5 7-2 16,4-3 0-16,1 7 0 0,8-7-13 0,0 8 0 15,4-5 0-15,5 1 0 0,4-1 0 0,4 1 0 16,1 0 0-16,4-1 0 0,0 1 0 0,4-1 0 16,5 1 8-16,0 0-8 0,4-5 20 0,-5 5 0 15,1-4 1-15,0 3 0 0,0 1 11 0,-1-4 1 16,-3 3 1-16,-5 1 0 0,-5-1-8 0,1-3-2 0,-1 4 0 15,-8-5 0-15,0 1 3 0,-5 4 0 0,1-5 0 0,-5 5 0 16,-5-4 9-16,-4-1 3 0,-4 9 0 0,-4-8 0 16,-10 7-30-16,1-3-9 0,-13 3 0 0,-1-3 0 15,-4-1-8-15,0-3-9 0,0 4-2 0,5-5 0 32,-5 1-15-32,5-4-3 0,-1 4-1 0,9-5 0 15,-4-3-31-15,9 0-7 0,4 0 0 0</inkml:trace>
          <inkml:trace contextRef="#ctx0" brushRef="#br0" timeOffset="161802.6488">12135 13993 1728 0,'0'0'76'0,"0"0"16"0,0-8-73 0,0 8-19 16,0 0 0-16,5-8 0 0,-5-3 88 0,0 11 15 15,0-8 2-15,0 8 1 0,0 0-84 0,-5-4-22 16,1-4 0-16,-1 4 0 0,-3 0 0 0,-1 4-20 16,-4 0 2-16,4 0 1 15,-9 4-8-15,5 0-2 0,-9 4 0 0,5 4 0 0,-5-1 27 0,4 5 0 16,-4-1 0-16,5 9 0 0,-5-1 0 0,4 5 0 16,5-5 0-16,0 4 0 0,0-3 0 0,4-1 0 15,9 0 0-15,-4 1 0 0,8-5 0 0,0 1 0 0,10-1 0 16,-1-7 0-16,0 0 0 0,0-4 0 0,9-1 0 15,-5-7 0-15,10-4 14 0,-5 1 2 0,4-5 0 0,0-4 0 16,1 0 5-16,-1-3 2 0,0-5 0 0,1 5 0 16,-1-5 5-16,0 5 0 0,-4-9 1 0,5 5 0 15,-5-5 0-15,-1 1 0 0,1-4 0 0,-4 3 0 16,-5-3-9-16,0 3-1 0,5 1-1 0,-1-4 0 16,1 3-10-16,-5 5-8 0,-9-1 9 0,5 5-9 15,-4-1 0-15,-5 4 0 0,-14 1-11 0,6 3 11 16,-1-4 0-16,-9 4 0 0,-4 8 0 0,-8-3 0 15,-1 3 0-15,-4 3 0 0,-5 1 0 0,1 4 0 16,-1 0-60-16,-3 0-12 16,3 3-1-16,-4 1-909 0</inkml:trace>
        </inkml:traceGroup>
        <inkml:traceGroup>
          <inkml:annotationXML>
            <emma:emma xmlns:emma="http://www.w3.org/2003/04/emma" version="1.0">
              <emma:interpretation id="{23AEDF75-3674-4F98-A5EF-C693993AA684}" emma:medium="tactile" emma:mode="ink">
                <msink:context xmlns:msink="http://schemas.microsoft.com/ink/2010/main" type="inkWord" rotatedBoundingBox="17674,13751 21463,13576 21545,15352 17756,15527"/>
              </emma:interpretation>
              <emma:one-of disjunction-type="recognition" id="oneOf42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162576.4784">14539 13115 1191 0,'5'-23'52'0,"-1"15"12"0,5-3-51 0,4-5-13 0,-9 0 0 0,10 5 0 16,-6-1 83-16,1 4 13 0,0 0 4 0,0 4 0 15,-9 4-36-15,0 0-8 0,0 0 0 0,0 0-1 16,0 0-15-16,4 12-2 0,-4 8-1 0,-4 3 0 16,-5 4 3-16,-9 5 0 0,1 7 0 0,-5 0 0 15,0 7-23-15,-9 9-4 0,5 3-1 0,-5 9 0 16,-4-1 2-16,0 4 0 0,-4 0 0 0,-1-3 0 15,1-1-3-15,3 0-1 0,6-7 0 0,-5 3 0 16,0-3-10-16,8-5 8 0,-3-7-8 0,3 0 8 16,-4-8-17-16,5 0-4 0,4-4-1 0,-4-8-621 15,0 1-124-15</inkml:trace>
          <inkml:trace contextRef="#ctx0" brushRef="#br0" timeOffset="162288.4493">13969 13657 1324 0,'0'0'118'0,"0"0"-94"0,0 0-24 0,0 0 0 16,0 0 48-16,0 0 6 0,9-3 1 0,4-1 0 16,-4 4 23-16,8-4 5 0,-4 0 1 0,9 0 0 15,5-4-40-15,-1 0-8 0,9-3-2 0,0-1 0 16,5 0-3-16,4-3-1 0,4 3 0 0,0-4 0 16,5 1-16-16,-1-5-3 0,-3 1-1 0,3 3 0 15,-3 1 6-15,-10-1 2 0,5 4 0 0,-5 1 0 0,-4-1-18 0,-4 4-9 16,0 0 1-16,-5 4 0 15,-4-3-42-15,-4 3-8 0,-9 4-2 0,-1-4-534 16,-8 4-107-16</inkml:trace>
          <inkml:trace contextRef="#ctx0" brushRef="#br0" timeOffset="163097.9363">15663 12659 1785 0,'-9'-12'159'0,"9"-3"-127"16,4 3-32-1,1 0 0-15,-1 5 15 0,-4 7-3 0,0 0-1 0,0 0 0 16,0 0 13-16,0 0 2 0,-4 11 1 0,4 5 0 16,4 3-27-16,0 1 0 0,-8 7 0 0,0 4 0 15,-1 5 0-15,1-1 0 0,-1 8 0 0,-3 3 0 16,-10 9 0-16,5 3 8 0,0 1-8 0,0 3 0 16,-9 9 27-16,-5-5 0 0,5 8 0 0,-4-4 0 15,-5 0-6-15,1-3-1 0,-1-1 0 0,0 0 0 0,0-7-9 0,1-5-3 16,-1-3 0-16,5-4 0 15,-5 0-8-15,0-5 0 0,9-3 0 0,0-7 8 16,0-1-8-16,5-8 0 0,-1-7 9 0,5-4-9 16,4-1 27-16,1-7 1 0,8-4 0 0,0 0 0 15,0 0 15-15,0-12 3 0,0 1 1 0,8-5 0 16,-3-7-19-16,4-1-3 0,4 1-1 0,4-4 0 16,10-1-7-16,3 1-1 0,-3-4-1 0,3 4 0 0,5-5-15 0,1 5 0 15,3 0 0-15,-4 7 0 16,-4 5 0-16,4 3 0 0,-4 4 0 0,-1 8 0 0,-8 0 0 0,0 8 0 15,0 4 0-15,-4 7 0 0,-1 1 0 0,-4 7 0 16,1-4 0-16,-1 9-10 0,4-1 10 0,-8 4-10 16,-4-4 10-16,-1 0-10 15,5 8-16-15,-1-11-3 0,-3-1-1 0,-1 4 0 16,-4-4-147-16,9-3-30 0,9-5-5 0,-10-7-2 0</inkml:trace>
          <inkml:trace contextRef="#ctx0" brushRef="#br0" timeOffset="163829.2149">16373 13973 979 0,'35'-15'43'0,"-17"7"9"0,4-4-41 0,0 1-11 0,0 3 0 0,0-8 0 16,8 4 80-16,-3 1 13 0,-14-5 3 0,9 1 1 16,0-1-47-16,-9 0-10 0,-4 1-1 0,-1-1-1 15,-3 4 0-15,4-3 0 0,-5-1 0 0,-8 1 0 16,-1-1-19-16,1 4-4 0,4 1-1 0,-9-1 0 15,0 4-1-15,-4 0 0 0,0 1 0 0,0 3 0 16,0 0 11-16,-5 4 3 0,-4 4 0 0,-4 3 0 16,8 1 1-16,-8 4 0 0,0 4 0 0,-5 3 0 15,9 4-11-15,-4 1-1 0,-5-1-1 0,0 1 0 16,0-1-15-16,5 0 8 0,9-3-8 0,-5-1 0 0,0-3 20 0,4-4-1 16,9 3-1-16,5-3 0 0,-5-4-18 0,5 0 0 15,4-8 0-15,0 0 0 0,0 0 0 0,13 4 0 16,-4-4-8-16,8-4 8 0,5-4 23 0,0-4 10 15,5 0 3-15,-1 1 0 0,0-9-12 0,1 5-1 16,8-5-1-16,-5 1 0 0,-3-1-11 0,3 1-3 16,5-5 0-16,-4 9 0 0,-4 3-8 0,3-4 10 15,-3 9-10-15,-6 3 10 0,1 4-10 0,-8 0 12 16,-6 11-12-16,-3 5 12 0,-1 3-12 0,-4 5 0 16,-9 7 0-16,1 0 0 0,-1 8 0 0,-4 0 0 15,-1 4 0-15,1 0 0 0,0-4 0 0,4-4 0 16,5-8-8-16,0 1 8 0,-10-9-16 0,10 1 0 15,8-5 1-15,-4-3 0 0,0 0 15 0,0-12-12 16,0 0 12-16,14 0-12 0,-1-4 12 0,4 0 0 0,-8 0 9 0,9-8-9 16,4 1 22-16,0-5-2 0,-5-7 0 0,5-5 0 15,-4 1-11-15,8 0-9 0,-4-4 12 0,0-5-12 16,0-6 12-16,4-1-12 0,9-8 12 0,0 0-12 16,-4-7 0-16,4-5 0 0,9 1 0 0,0-4 0 15,0-1 0-15,-5-3-11 0,1 4 0 0,3-4 0 16,-3 3 11-16,-5 1 0 0,5 0-9 0,-10 7 9 15,1 1 0-15,0 3 0 0,-5 8 0 0,-4 8 0 16,0 0 19-16,0 8-2 0,-5 0 0 0,-3 8 0 16,-1-1-17-16,0 9 8 0,-4-1-8 0,-5 8 0 15,-4 0 0-15,0 8 0 0,0 0 0 0,0 0 0 16,-4 12 15-16,-5 4-4 0,0-1-1 0,-4 13 0 16,0 7-10-16,-5 8 10 0,1 3-10 0,-1 9 10 0,-4 7-10 15,0 5 0-15,5-1-12 0,-5 0 12 16,0 5 0-16,4-1 0 0,5 0 0 0,0 4 12 0,-5-4-12 0,10 4 12 15,3-4-12-15,1 1 12 0,-1-9-12 0,1 0 0 16,4-7 0-16,-4 4 8 0,4-1-26 0,0-3-6 16,-5-5 0-16,1-7-1 15,4-8-173-15,0-3-34 0,-13 14-8 16,13-26-565-16</inkml:trace>
          <inkml:trace contextRef="#ctx0" brushRef="#br0" timeOffset="164096.3044">16900 13217 2019 0,'-5'-16'44'0,"1"12"10"0,0-7 2 0,4 3 0 0,0 0-44 0,0-4-12 0,0 5 0 0,0 7 0 16,-5-4 55-16,5 4 9 0,9-8 1 0,0 0 1 15,-5 4-46-15,9-4-8 0,5 1-3 0,4 3 0 16,-5 0-9-16,5 0 0 0,9 0 0 0,4 4 0 31,9 0-35-31,0 0 1 0,0 4 0 0,4-4 0 0,5 4-18 0,-1 0-3 0,5 0-1 16,5-1 0-16,-1 1-135 16,5 0-27-16</inkml:trace>
        </inkml:traceGroup>
        <inkml:traceGroup>
          <inkml:annotationXML>
            <emma:emma xmlns:emma="http://www.w3.org/2003/04/emma" version="1.0">
              <emma:interpretation id="{C4708C03-DC6F-459B-B9CC-DE247A486DDD}" emma:medium="tactile" emma:mode="ink">
                <msink:context xmlns:msink="http://schemas.microsoft.com/ink/2010/main" type="inkWord" rotatedBoundingBox="23560,13412 26276,13287 26357,15044 23641,15169"/>
              </emma:interpretation>
              <emma:one-of disjunction-type="recognition" id="oneOf43">
                <emma:interpretation id="interp71" emma:lang="" emma:confidence="0">
                  <emma:literal>The</emma:literal>
                </emma:interpretation>
                <emma:interpretation id="interp72" emma:lang="" emma:confidence="1">
                  <emma:literal>, he</emma:literal>
                </emma:interpretation>
                <emma:interpretation id="interp73" emma:lang="" emma:confidence="0">
                  <emma:literal>the</emma:literal>
                </emma:interpretation>
                <emma:interpretation id="interp74" emma:lang="" emma:confidence="0">
                  <emma:literal>he</emma:literal>
                </emma:interpretation>
                <emma:interpretation id="interp75" emma:lang="" emma:confidence="0">
                  <emma:literal>she</emma:literal>
                </emma:interpretation>
              </emma:one-of>
            </emma:emma>
          </inkml:annotationXML>
          <inkml:trace contextRef="#ctx0" brushRef="#br0" timeOffset="165046.7578">20541 12608 1472 0,'9'-23'65'0,"-5"15"14"15,1-7-63-15,3 3-16 0,1 0 0 0,0 4 0 16,4-3 49-16,-4 3 7 0,0 4 2 0,0 0 0 15,-9 4-11-15,0 0-3 0,8 8 0 0,-3 4 0 16,3 7-12-16,-8 8-2 0,5 5-1 0,-10 11 0 0,1 11 5 0,-5 1 1 16,-4 7 0-16,0 8 0 0,-9 4 2 0,0 4 1 15,-4-3 0-15,-5 3 0 0,-4-4-10 0,0 0-3 16,-5-4 0-16,5 0 0 0,-4-7-16 0,4-1-9 16,4-4 10-16,5-3-10 0,-1-4 0 0,1-8 0 15,4-1 0-15,5-6 0 16,-5-5-55-16,8-4-4 0,-3 4-1 0,4-11 0 15,-5-5-160-15,5-3-32 0,-9 0-6 0,22-12-2 0</inkml:trace>
          <inkml:trace contextRef="#ctx0" brushRef="#br0" timeOffset="165900.4522">21831 12289 1422 0,'0'0'63'0,"0"-12"13"16,0 12-61-16,0 0-15 0,-4-12 0 0,4 12 0 15,0 0 32-15,0 0 3 0,0 0 1 0,0 0 0 0,0 0-10 0,0 0-2 16,0 0 0-16,0 0 0 0,-5-8-24 0,5 8 0 16,0 0 0-16,0 0 0 0,-4-3 0 0,4 3 0 15,0 0 0-15,0 0 0 0,-9-4 0 16,9 4 0-16,0 0 0 0,0 0 0 0,-9 4 12 0,5-1-4 16,0 5 0-16,4 0 0 0,-5 4-8 0,5 3 0 15,-4-3 0-15,-1 8-11 0,1 3 11 0,0 4 0 16,-10 8 8-16,1 4-8 0,-4 8 29 0,-1 4 2 15,1 7 0-15,-10 13 0 0,-8 3 13 0,0 8 4 16,0-4 0-16,-4 0 0 0,-5 0-28 0,4 0-4 16,-4-4-2-16,5-4 0 0,-1-4-2 0,1-3 0 15,8-1 0-15,-4-7 0 0,4-5-4 0,1 1-8 16,-1-8 11-16,5-8-11 0,4 0 11 0,-5-8-11 16,5-7 10-16,0-1-10 0,5-3 8 0,4-4-8 15,0-1 0-15,4-7 9 0,0 0 6 0,9-4 1 0,0 0 0 0,0 0 0 16,-4-12 16-16,8-3 3 0,0-9 1 0,5 1 0 15,0-4-12-15,8-8-3 0,1-4 0 0,4-4 0 16,4 4-21-16,5-8 9 0,-5 0-9 0,5 4 0 16,0-4 8-16,8 8-8 0,-8 4 0 0,4 8 0 15,-4 4 0-15,-1-1 0 0,-3 9 0 0,-1 7 0 16,-8 4 0-16,-1 4 12 0,1 4-4 0,-5 8-8 16,0 3 0-16,0 5 0 0,-4 3 0 0,4 8 0 15,-4 4 0-15,4 4 0 0,-8 0 0 0,8 4-9 16,-5-4 9-16,6 0-10 0,-6-8 10 0,6 1-10 0,-1-5 10 0,9-4 0 15,0-3 0-15,0-5 0 16,4-3 0-16,5 0 0 0,-1-4 0 0,10-5 0 0,-5 1 0 0,4 0 0 16,5-4 0-16,-4-4 0 0,-1 0 0 0,1-3 0 15,-1-5 0-15,-4 0 0 0,0-7 8 0,5-1-8 0,-9-7 10 0,4 0-10 16,-5-5 14-16,1-3-3 16,4 0-1-16,-4-4 0 0,-9-4-2 0,-5 4-8 15,5 0 12-15,-4 4-4 0,-5 0 4 0,0 0 0 16,-8 8 0-16,-1 0 0 0,0 3-22 0,-8 5-4 15,0 3-1-15,-1-3 0 0,-4 3 15 0,-4 8 0 16,-4 0 0-16,-1 1 0 0,-4 7 0 0,-4 0 0 16,0 0 8-16,-5 7-8 0,0 1 8 0,0 4-8 15,1 7 12-15,-5 1-12 0,4 11 11 0,-4-4-11 16,4 8 10-16,0 4-10 0,1 4 8 0,3 0-8 0,1 0 0 0,8 4 9 16,5 4-9-16,9-5 0 0,4 5 0 15,4-4 0-15,5 0 0 0,4-1 0 0,5-3-12 0,4 0 12 31,4-4-136-31,0 0-20 0,5-8-4 0,0-3-780 0</inkml:trace>
          <inkml:trace contextRef="#ctx0" brushRef="#br0" timeOffset="164699.9421">19765 13349 1094 0,'0'0'97'0,"0"0"-77"15,0 0-20-15,4-7 0 0,5-1 170 0,0 4 30 16,-9 4 7-16,4-8 1 0,5 4-143 0,8 0-28 16,1 0-5-16,4 1-2 0,4-1-17 0,0 0-3 15,1 0-1-15,8-4 0 0,0 0 1 0,0 4 0 0,4-7 0 0,5 3 0 0,0-4 1 0,0 4 0 32,4-3 0-32,1 3 0 0,-1-4 3 0,0 4 1 15,5 1 0-15,-5-1 0 0,0 0-7 0,1 0 0 16,-1 4-8-16,-4 0 12 0,0 0-12 0,-1 1-10 15,1-1 2-15,-9 0 0 16,1 0-28-16,-1-4-6 0,-5 8-1 0,1-4 0 16,-9 0-16-16,0 0-3 0,-5 0-1 0,1 1 0 15,0-1-17-15,-5 4-4 0,-13 0-1 0</inkml:trace>
        </inkml:traceGroup>
      </inkml:traceGroup>
    </inkml:traceGroup>
    <inkml:traceGroup>
      <inkml:annotationXML>
        <emma:emma xmlns:emma="http://www.w3.org/2003/04/emma" version="1.0">
          <emma:interpretation id="{74FEAFCD-1EB3-4FAC-9729-3663E972D1B9}" emma:medium="tactile" emma:mode="ink">
            <msink:context xmlns:msink="http://schemas.microsoft.com/ink/2010/main" type="paragraph" rotatedBoundingBox="3523,16317 21166,15835 21227,18093 3585,18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1CDC3E-FEC9-4A66-90B8-22F93C17ED04}" emma:medium="tactile" emma:mode="ink">
              <msink:context xmlns:msink="http://schemas.microsoft.com/ink/2010/main" type="line" rotatedBoundingBox="3523,16317 21166,15835 21227,18093 3585,18575"/>
            </emma:interpretation>
          </emma:emma>
        </inkml:annotationXML>
        <inkml:traceGroup>
          <inkml:annotationXML>
            <emma:emma xmlns:emma="http://www.w3.org/2003/04/emma" version="1.0">
              <emma:interpretation id="{B3B64425-4914-49FF-A2DF-B5F59507260C}" emma:medium="tactile" emma:mode="ink">
                <msink:context xmlns:msink="http://schemas.microsoft.com/ink/2010/main" type="inkWord" rotatedBoundingBox="3529,16519 5604,16462 5646,17999 3571,18055"/>
              </emma:interpretation>
              <emma:one-of disjunction-type="recognition" id="oneOf44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0" timeOffset="167822.1607">-285 16473 1976 0,'0'0'88'0,"0"0"17"0,0-8-84 0,0 8-21 0,0 0 0 0,9-4 0 15,-1 1 19-15,1-1-1 16,9 0 0-16,-10 4 0 0,10 0-18 0,8 4 0 0,-4-8 0 0,9 4 0 15,-5 0 0-15,5 0 0 0,0 0 0 0,4-4-9 32,0 0-27-32,4 0-4 0,1-4-2 0,-5 0 0 15,-4 1-102-15,4-1-21 0,4 0-4 0</inkml:trace>
          <inkml:trace contextRef="#ctx0" brushRef="#br0" timeOffset="167576.2405">237 15943 864 0,'0'0'38'0,"0"0"8"0,0 0-37 0,4-4-9 16,1-4 0-16,-1 4 0 0,0 0 108 0,1-4 20 16,-5 1 4-16,4-1 1 0,9-4-57 0,-4 4-11 15,0-3-2-15,0-1-1 0,4 0-26 0,0 1-4 16,-4-5-2-16,-5 0 0 0,5 9-10 0,0-5-1 15,-5-4-1-15,-4 5 0 0,0-5 5 0,4 0 1 16,1-3 0-16,-5 3 0 0,4 5-16 0,5-5-8 16,-9 0 8-16,0 1-8 0,0-1 8 0,0 4-8 15,-9-3 8-15,9 3-8 0,-9 4 0 0,1-3 0 16,-1 3 0-16,0 0-8 0,0 0-4 0,-4-3 0 16,-4 3 0-16,3 0 0 0,6-4 12 0,-1 5 0 15,-4-1 0-15,0 4 0 0,4-4 0 0,-9 4 9 16,10-4 0-16,-1 4 0 0,9 4-9 0,-9-3 0 0,0-1 0 15,5 0 0-15,4 4 0 0,0 0 0 0,0 0-12 0,0 0 12 16,-9 0 0-16,9 0 0 0,-9 8 0 16,5 3 0-16,-1 1 0 0,5 4 0 0,-4 3 0 0,0 1 0 15,-1 7 20-15,5 4-2 0,5 4 0 0,-5 4 0 16,-5 4 10-16,5 0 3 0,0 4 0 0,-4 3 0 16,4-3 1-16,0 12 1 0,-4-1 0 0,8 8 0 15,0-3 1-15,-4-1 0 0,-4 1 0 0,4-1 0 16,4-7-1-16,-4-1 0 0,5-3 0 0,-5-4 0 15,4 0-20-15,-4-1-4 0,0 1-1 0,-4-4 0 16,4-8-8-16,-5 4 0 0,1-4 0 0,0-4 0 16,-5 5-44-16,0-9-12 15,0 0-1-15,0-7-615 0,1-1-122 0</inkml:trace>
          <inkml:trace contextRef="#ctx0" brushRef="#br0" timeOffset="168617.8334">855 16360 460 0,'0'0'41'0,"0"-12"-33"0,0 1-8 0,5-1 0 0,-1 0 136 0,1-3 24 0,3-1 6 0,-3 0 1 16,4 5-74-16,-5-5-14 0,-4 1-3 0,4 3-1 15,1 0-11-15,-5 4-3 0,0-3 0 0,-5-1 0 16,1 4 6-16,-5 4 1 0,0-4 0 0,9 8 0 16,-8 0-5-16,-1 0-1 0,4 4 0 0,-8 4 0 15,5 0-42-15,-1 4-8 0,-9 3-1 0,5 5-1 16,4 7-10-16,0 4 0 0,-4 0 0 0,5 1-11 15,3 3 11-15,5-4 0 0,0 4 0 0,0-4-8 16,5 0 8-16,3 1 8 0,1-5-8 0,0-4 11 16,0 5-11-16,4-9 0 0,4 1 0 0,1-9 0 15,-5 1 0-15,0 0 0 0,5-8 0 0,-1 0 0 16,1-4 0-16,-1-4 0 0,1-4 0 0,4-4 0 16,-5-3 8-16,5-1 4 0,0 0 0 0,0-3 0 0,0-5-3 15,-4 1 0-15,-1-4 0 0,-4 3 0 16,1-3 1-16,-1 0 0 0,-9-4 0 0,1 3 0 0,-1 1 6 15,-4 0 0-15,-4 3 1 0,-5-3 0 0,0 4 3 0,5-1 0 16,-10 9 0-16,-3-1 0 0,-1 0-7 0,1 5-1 16,-5 3 0-16,4 4 0 0,-4 4-12 0,5 0 0 15,-1 4-12-15,-4 4 12 16,0 7-56-16,0-3-4 0,1 7 0 0,3-3-910 0</inkml:trace>
          <inkml:trace contextRef="#ctx0" brushRef="#br0" timeOffset="168798.1429">1408 16196 2048 0,'0'0'91'0,"0"0"18"0,0 0-87 0,0 0-22 0,9 8 0 0,4 0 0 15,-4 0 0-15,0 3 9 0,4 5-9 0,9-4 0 16,0 3 8-16,0 5-8 0,-5 3 0 0,5 1 0 15,5-1 8-15,-10 0-8 0,-4 1 0 0,-4-5 0 16,-5 5 0-16,5-5 0 0,-4 1 8 0,-5-1-8 16,-9 1 15-16,4-5-1 0,10-3 0 0,-10 0 0 15,-8-5 30-15,9 1 5 0,4-8 2 0,0 0 0 16,0 0-2-16,0 0 0 0,0 0 0 0,0 0 0 16,0 0-3-16,0-8-1 0,-13-7 0 0,8-1 0 0,10-3-16 0,-1-5-3 15,-4 1-1-15,0-4 0 0,4-8-17 16,1-4-8-16,8 0 0 0,-9 3 8 0,-4 1-8 0,9 4-14 15,13 0 3-15,0 4 1 16,-4-5-120-16,4 9-24 0,4 4-5 0,0-1-887 16</inkml:trace>
        </inkml:traceGroup>
        <inkml:traceGroup>
          <inkml:annotationXML>
            <emma:emma xmlns:emma="http://www.w3.org/2003/04/emma" version="1.0">
              <emma:interpretation id="{AE88CC71-308D-4A25-814B-563E912EAB2C}" emma:medium="tactile" emma:mode="ink">
                <msink:context xmlns:msink="http://schemas.microsoft.com/ink/2010/main" type="inkWord" rotatedBoundingBox="6068,16248 9599,16151 9640,17655 6109,17752"/>
              </emma:interpretation>
              <emma:one-of disjunction-type="recognition" id="oneOf45">
                <emma:interpretation id="interp77" emma:lang="" emma:confidence="1">
                  <emma:literal/>
                </emma:interpretation>
              </emma:one-of>
            </emma:emma>
          </inkml:annotationXML>
          <inkml:trace contextRef="#ctx0" brushRef="#br0" timeOffset="170220.8035">4414 16430 1612 0,'0'0'144'0,"8"-8"-116"15,1-3-28-15,4 3 0 0,5-4 59 0,4 1 5 16,-5-5 2-16,10-7 0 0,-1-1-25 0,0 1-5 15,1-5 0-15,-1-3-1 0,5-4 1 0,-5 4 1 16,-4-4 0-16,4 4 0 0,-4-1-6 0,0-3-2 16,0 0 0-16,0 0 0 0,-9-4-9 0,0 4-1 15,0 0-1-15,1-4 0 0,-6-4-8 0,1 0-2 16,-9 0 0-16,0 0 0 0,0 0-8 0,0-3 0 16,-4 3 9-16,-5 0-9 0,-4 0 0 0,4-4 9 15,-4 8-9-15,4 0 0 0,0 0 16 0,5 8-4 16,0 4-1-16,-1 3 0 0,1 1 0 0,-5 11 0 15,9 1 0-15,-4 3 0 0,-1 0 2 0,1 4 1 16,-1 0 0-16,5 4 0 0,0 0-14 0,-4 8 0 16,-5 4 8-16,5 3-8 0,-5 1 0 0,5 7 11 15,-1 1-11-15,1 7 10 0,-5 4-10 0,0 4-11 0,5 4 3 0,-5 4 0 16,0 7 20-16,1-3 4 0,3 3 0 0,1 1 1 16,4 0 3-16,4-1 0 0,1 1 0 0,3-1 0 15,1 1-8-15,4 0 0 0,1 3-1 0,3-7 0 16,1-4-11-16,4-1 0 0,0 1 0 0,-1-4 0 31,-3-4-20-31,4-4-5 0,4-4-2 0,-4-3-735 0,0-5-147 0</inkml:trace>
          <inkml:trace contextRef="#ctx0" brushRef="#br0" timeOffset="170678.6306">5734 16177 1324 0,'0'0'118'0,"0"0"-94"16,0 0-24-16,0 0 0 0,0 0 31 0,0 0 1 16,-4-8 1-16,4 8 0 0,0 0 1 0,0-12 0 15,0 1 0-15,0-5 0 0,4 8-18 0,-4-7-3 16,0-1-1-16,0 4 0 0,4 1 48 0,-4-5 8 15,-4 8 3-15,0-4 0 0,4 1 28 0,-5-1 5 16,1 4 2-16,0 0 0 0,-1 1-31 0,-4 3-7 16,1-4 0-16,-1 4-1 0,-4 4-47 0,4 0-10 15,0 0-2-15,-4 8 0 0,0-4-8 0,-5 0 0 0,1 7 0 16,-5-3-11-16,0 8 11 0,-4-1 0 0,4 1 0 16,-5 3 0-16,5 5 0 0,0-1 0 0,5 5 0 15,-1 3 0-15,5 0 0 0,0 4 0 0,4-4 0 0,5 0 0 16,-5-3 0-16,9-1 0 0,0-4 0 0,4 1 0 15,1-9 0-15,-1 1 0 0,5-4 0 0,0-4 0 16,0-1-9-16,4-7 9 0,0-4-10 0,4-3 10 16,1-5 0-16,-1-4 0 0,5-7 8 0,-4 0-8 15,8-5 19-15,-4-3-3 0,5 0-1 0,-10-4 0 16,9 4-3-16,-4-1-1 0,-4-3 0 0,-1 8 0 16,1 4 18-16,-5 3 4 0,-8 8 1 0,3 5 0 15,-8 7-11-15,0 0-3 0,0 0 0 0,5 15 0 16,-5 5-12-16,0-1-8 0,0 8 8 0,-5 1-8 15,5 7 0-15,0 4 0 0,5 0 0 0,3 0 0 16,1 4-77-16,4-4-20 0,5 4-4 0,0-4-1043 16</inkml:trace>
          <inkml:trace contextRef="#ctx0" brushRef="#br0" timeOffset="169357.2911">2308 16110 2008 0,'-22'-3'89'0,"22"3"19"0,0 0-87 0,0 0-21 0,0 0 0 0,0 0 0 16,-5 3 34-16,5-3 2 0,9 16 1 0,4 0 0 15,-13-5-4-15,9 9-1 0,4-1 0 0,0 9 0 16,5-1-32-16,-9 0 0 0,-1 4-15 0,6 1 5 16,-1-5 10-16,-4 0 0 0,-18 1 0 0,0-1 0 15,9-4 8-15,-9 1-8 0,-4-5 8 0,0 1-8 16,0-5 25-16,0-3 1 0,8 0 0 0,-4-5 0 15,-8-3 12-15,4 0 2 0,13-4 1 0,0 0 0 16,-9-4-8-16,0-7-1 0,5-1-1 0,4-4 0 16,4-3-14-16,-4-5-2 0,-4-3-1 0,8-4 0 15,18-4-14-15,-4 0 0 0,-1-4 0 0,1 0 0 16,8 4 0-16,0 3 0 0,5 1 0 0,-5 8 0 16,1-1 0-16,-1 5 0 0,0 3 0 0,1 9-10 0,-10 3 10 15,5 4-8-15,5 7 8 0,-1 5-8 0,-9 8-1 0,10 3 0 16,-10 4 0-16,10 1 0 0,-5-1 9 0,-5 0-8 15,-8 8 8-15,0-3-8 0,8-5 8 0,-12 0 0 16,-5-3 0-16,-5-5 0 0,1 1 0 0,-1-1 0 16,1-3 0-16,0-5 0 0,-10 1 0 0,1-4 9 15,13-8-9-15,0 0 0 0,-13 4 12 0,0-4-12 16,13 0 12-16,0-4-12 0,-4-8 12 0,4-3-4 16,-5-1 0-16,10-4-8 0,8-7 0 0,-4-8 0 15,-5 0 0-15,13 0 0 0,10-4 0 0,-1 4-11 16,0-4 0-16,-8 8 0 0,0 3 11 0,3 1 14 15,10 7-3-15,-9 9-1 0,-13 3-10 0,8 8-17 0,1 4 4 16,0 8 1-16,-10 7 12 0,5 4 0 16,-8 9 0-16,4 3 0 0,4 0 12 0,-9 4 3 0,-4 0 0 15,5 4 0-15,3-4-15 0,-8 0 0 0,-8 0 0 0,3 0 0 32,10-4-27-32,-5 4-8 0,0-8-1 0,-5 0-1105 0</inkml:trace>
          <inkml:trace contextRef="#ctx0" brushRef="#br0" timeOffset="169658.9909">3562 16290 2257 0,'0'0'100'0,"-8"8"20"0,-1 3-96 0,4 1-24 16,1 8 0-16,4-5 0 0,4 5 0 0,5-5 0 15,4 5 0-15,1-1 0 0,3-3 0 0,1-4 0 16,4-1 0-16,0 5 0 16,-1-8-23-16,6-1-6 0,-1-3-2 0,-4-4 0 0,0-4 31 0,4 1 0 15,-4-1 0-15,0-4 0 0,0-8 24 0,0 5 2 16,-4-5 0-16,4-4 0 0,-5 1 6 0,5-4 0 16,-4-5 1-16,4-3 0 0,-5 0-9 0,5-4-1 15,-4 0-1-15,3 0 0 0,-3-1-8 0,0-3-2 16,4 4 0-16,-5-4 0 15,1 0-85-15,-5 4-18 0,0 4-3 0,-4 8-1 0</inkml:trace>
          <inkml:trace contextRef="#ctx0" brushRef="#br0" timeOffset="171641.1789">3663 16212 403 0,'0'0'36'0,"0"0"-36"16,0 0 0-16,0 0 0 0,0 0 191 0,0 0 31 15,0 0 6-15,0 0 2 0,0-8-119 0,0 8-24 16,0 0-5-16,0 0-1 0,0-8-47 0,0 8-10 16,0 0-1-16,0 0-1 0,0-8-3 0,0 8-1 15,0-7 0-15,0 7 0 0,0-8 14 0,0 8 2 16,0-8 1-16,0 8 0 0,0-8-7 0,0 8 0 16,0-8-1-16,0 5 0 0,5-5 1 0,-5 8 0 0,0-8 0 0,0 0 0 15,0 8-10-15,0 0-2 0,4-4 0 0,-4-4 0 16,0 1-16-16,0 7 0 0,0 0 8 0,0 0-8 15,0-4 0-15,0 4 0 0,0 0 0 0,0 0 0 16,0 0 0-16,0-8 0 0,0 8 0 0,0 0-9 16,0-4 9-16,0 4 0 0,0 0 0 0,0 0 0 15,0 0 0-15,0 0 0 0,0-8 0 0,0 8 8 16,0 0-8-16,0 0 0 0,9-8 0 0,-9 8 0 16,4-3 0-16,-4 3 0 0,0 0 0 0,0 0 0 15,9-4 8-15,-9 4-8 0,0 0 8 0,0 0-8 16,0 0 16-16,0 0-2 0,-4-12 0 0,4 12 0 15,0 0-2-15,0 0 0 0,0 0 0 0,0 0 0 0,0 0 1 16,0 0 0-16,-5 0 0 0,5 0 0 0,-4 0-1 0,4 0 0 16,-9 4 0-16,9-4 0 0,-4 4-12 0,-5 4 0 15,5-1 0-15,-5 1 0 0,4 4 0 0,1 3 0 16,4 1 0-16,0 4 0 0,0 3 0 0,0 4 0 16,-4 4 0-16,4 1 0 0,0 3 0 0,-5 0 0 15,1 0 8-15,-1 4-8 0,-3-4-9 0,3 4-8 16,-8-4-2-16,4-4-969 0</inkml:trace>
        </inkml:traceGroup>
        <inkml:traceGroup>
          <inkml:annotationXML>
            <emma:emma xmlns:emma="http://www.w3.org/2003/04/emma" version="1.0">
              <emma:interpretation id="{07E2ADF7-3614-4BA4-8FFE-87AA050D16FC}" emma:medium="tactile" emma:mode="ink">
                <msink:context xmlns:msink="http://schemas.microsoft.com/ink/2010/main" type="inkWord" rotatedBoundingBox="11955,16359 12863,16334 12893,17441 11985,17465"/>
              </emma:interpretation>
              <emma:one-of disjunction-type="recognition" id="oneOf46">
                <emma:interpretation id="interp78" emma:lang="" emma:confidence="1">
                  <emma:literal/>
                </emma:interpretation>
              </emma:one-of>
            </emma:emma>
          </inkml:annotationXML>
          <inkml:trace contextRef="#ctx0" brushRef="#br0" timeOffset="175708.5065">8204 15908 691 0,'0'0'61'0,"0"0"-49"16,5-4-12-16,-5 4 0 0,0-8 60 0,0 8 8 15,8-8 3-15,-8 8 0 0,5-8-22 0,-5 8-4 16,0 0-1-16,4-7 0 0,0 3-29 0,-4 4-7 16,0 0 0-16,0 0-8 0,0 0 38 0,0 0 1 15,0 0 0-15,0 0 0 0,0 0 2 0,0 0 1 16,0 0 0-16,0 0 0 0,-4 11 2 0,0 9 0 16,-1-1 0-16,-3 5 0 0,3 3 12 0,-4 4 2 15,5 0 1-15,0 8 0 0,-1-3-48 0,-4-1-11 16,5-4 0-16,-5 4 0 0,5-8 0 0,-1 4 0 15,1-3 0-15,4-9 0 0,-4 5 8 0,4-9-8 16,0 1 0-16,0-4 0 0,0-12 9 0,0 0-9 16,4 11 8-16,5-7-8 0,0 0 11 0,4-4-3 15,4-4-8-15,5 0 12 0,0-4-3 0,5-3-1 16,3-1 0-16,1-7 0 0,0-1-8 0,8 1 0 16,-4-9 9-16,0 1-9 0,5 0 9 0,-9-5-9 0,4 5 12 15,0-4-12-15,-5 0 17 0,1 3-3 0,0 1-1 0,0 0 0 16,-5 3 3-16,5 1 0 0,-1 4 0 0,-3 3 0 15,-10 0-6-15,5 9-1 0,0-1 0 0,-4 4 0 16,-1 4-9-16,-4 0 0 0,1 8 0 0,-1-1 0 16,-5 9 10-16,6 4-10 0,-6 3 12 0,6 4-12 15,-6 4 17-15,-3 1-3 0,-1-5-1 0,-4 4 0 16,0 0-1-16,4-3 0 0,-8-1 0 0,0-8 0 16,-5 1 4-16,5-1 1 0,4-3 0 0,-9-4 0 15,0-1 5-15,-4-3 1 0,0 0 0 0,-5-4 0 16,-4 4-10-16,0-8-1 0,0 0-1 0,-4-4 0 15,0 0 1-15,-1 0 1 0,-3-4 0 0,-1 0 0 0,0 1 3 16,1-1 0-16,-6-8 0 0,6 1 0 0,-5 3-29 16,4-4-6-16,-9-3-1 0,5 3 0 15,-4-3-105-15,4 3-22 0,8-3-4 0,5-5-751 16</inkml:trace>
          <inkml:trace contextRef="#ctx0" brushRef="#br0" timeOffset="175856.6248">8502 15311 1440 0,'0'-8'128'0,"-8"4"-103"0,3 0-25 0,-3 1 0 15,3-1 72-15,1 0 10 0,-5 4 2 0,5 0 0 16,-5 0-49-16,9 0-10 0,0 0-1 0,0 0-1 16</inkml:trace>
        </inkml:traceGroup>
        <inkml:traceGroup>
          <inkml:annotationXML>
            <emma:emma xmlns:emma="http://www.w3.org/2003/04/emma" version="1.0">
              <emma:interpretation id="{A4FD1E0B-9160-49C9-A4A4-07777CDDA9E6}" emma:medium="tactile" emma:mode="ink">
                <msink:context xmlns:msink="http://schemas.microsoft.com/ink/2010/main" type="inkWord" rotatedBoundingBox="15113,16197 17687,16127 17725,17497 15150,17568"/>
              </emma:interpretation>
              <emma:one-of disjunction-type="recognition" id="oneOf47">
                <emma:interpretation id="interp79" emma:lang="" emma:confidence="1">
                  <emma:literal/>
                </emma:interpretation>
              </emma:one-of>
            </emma:emma>
          </inkml:annotationXML>
          <inkml:trace contextRef="#ctx0" brushRef="#br0" timeOffset="182943.2212">11933 15229 1191 0,'9'-23'52'0,"-5"15"12"0,1-4-51 0,-1 1-13 16,5-1 0-16,0 4 0 0,-5-4 32 0,1 5 4 16,-1 3 1-16,0-4 0 0,1 0-17 0,-5 8-3 0,0 0-1 0,0 0 0 15,4-4 19-15,-4 4 3 0,0 0 1 0,0 0 0 16,0 0-19-16,0 0-3 0,5 8-1 0,-5 4 0 15,4-1-3-15,-4 5-1 0,4 3 0 0,-4 1 0 16,0 3 0-16,0 1 0 0,0 3 0 0,-4 4 0 0,0 0 26 0,-1 8 5 16,1 0 1-16,-1 4 0 15,-3 0-12-15,-1 8-3 0,-4 0 0 0,-1 3 0 16,-3 1-3-16,4-1-1 0,0-3 0 0,-5 4 0 16,9-5-5-16,1 5-2 0,-1-4 0 0,0-1 0 15,5-3-5-15,-1-4-1 0,1 0 0 0,-1-4 0 16,-3-4-23-16,-1-4-5 0,4-3 0 0,-3-1-1 15,-1-4-160-15,-4-3-32 0,-14 7-7 16,6-11 0-16</inkml:trace>
          <inkml:trace contextRef="#ctx0" brushRef="#br0" timeOffset="183442.3693">12499 15888 1209 0,'0'0'108'0,"0"0"-87"0,0 0-21 0,0 0 0 16,5-8 40-16,-5 8 3 0,0 0 1 0,0 0 0 16,0 0-16-16,0 0-2 0,0 0-1 0,0 0 0 15,0 0-17-15,0 0-8 0,8 4 8 0,1 4-8 16,-4 4 0-16,3-1 0 0,-3 9-9 0,-1 3 9 16,-4 5 16-16,5 3 9 0,-1 4 3 0,-4 0 0 15,0 4 13-15,4 4 3 0,-4-4 1 0,0-4 0 16,-4-4-16-16,4 4-3 0,0-7-1 0,-4-1 0 15,4 0-8-15,-5-7-1 0,5-5-1 0,-4-3 0 16,-1 0 11-16,1-4 2 0,4-8 1 0,-4 7 0 16,-5-3 0-16,9-4 0 0,0 0 0 0,0 0 0 15,-9 0-3-15,9 0-1 0,-4-4 0 0,4-3 0 0,-5-1 2 16,5 0 0-16,0-4 0 0,5 1 0 0,-1 3-5 16,5-8-1-16,-5-3 0 0,5-1 0 0,0-3-4 0,0-5-1 15,-1-3 0-15,5-4 0 0,5 4 0 0,0-8 0 16,-1 0 0-16,1 4 0 0,4 0-16 0,0 0 10 15,-5 3-10-15,5-3 8 0,4 4-8 0,-4 4-16 16,0 0 4-16,5 3 1 16,-6-3-93-16,1 7-18 0,0 1-4 0,0-1-514 15,5 5-104-15</inkml:trace>
          <inkml:trace contextRef="#ctx0" brushRef="#br0" timeOffset="183887.9783">13258 15927 1785 0,'0'-8'159'16,"-4"-3"-127"-16,4 11-32 0,0-8 0 0,0 0 10 0,0 8-10 16,0 0 10-16,0 0-10 15,0 0 11-15,0 0-11 0,0 0 12 0,0 0-12 0,4 12 0 0,1 3 0 16,-1 1-12-16,-4 7 3 0,4 1 0 0,-4 3 0 16,5 0 0-16,-5 5 0 0,0-5 9 0,4 0 0 15,1 0 0-15,-1-7 8 0,-4 3 7 0,4-3 1 0,1-5 1 0,-1 1 0 16,-4-8 20-16,0-8 4 15,0 0 1-15,0 0 0 0,13 4 23 0,-4-4 5 16,0-8 1-16,0 0 0 0,4-4-28 0,0-3-6 16,5-1-1-16,-1-3 0 0,1 3-3 0,4-7-1 15,4-5 0-15,0 1 0 0,1 0-22 0,-1 0-10 16,5-1 8-16,-1 5-8 0,-3-4 8 0,3-1-8 16,-8 5 0-16,5-1 8 0,-1 1-8 0,-4 4-11 15,0-5 3-15,0 5 0 16,-5-1-124-16,1 5-25 0,-5-5-5 0,-4 4-779 0</inkml:trace>
          <inkml:trace contextRef="#ctx0" brushRef="#br0" timeOffset="182538.7539">11341 15775 439 0,'0'0'19'0,"0"0"5"0,0 0-24 0,0 0 0 0,0 0 0 0,0 0 0 15,0 0 50-15,0 0 6 0,0 0 0 0,0 0 1 16,0 0 6-16,-4-4 1 0,-1-4 0 0,1 1 0 15,4 3-23-15,0 4-4 0,0 0-1 0,0 0 0 16,0 0 10-16,0 0 2 0,-5-4 0 0,5 4 0 16,0 0-27-16,0 0-5 0,0 0 0 0,0 0-1 0,0 0 0 15,0 0 0-15,-4-8 0 0,4 8 0 0,0 0-1 16,0 0 0-16,0 0 0 0,0 0 0 0,0 0-14 0,0 0 0 16,0 0 0-16,0 0 0 0,0 0-8 0,0 0-5 15,-9 0-1-15,9 0 0 0,0 0 22 0,0 0 5 16,-4 0 1-16,4 0 0 0,-9 4-14 0,9-4 0 15,0 0-9-15,0 0 9 0,0 0 0 0,0 0 15 16,0 0-2-16,0 0 0 0,0 0-13 0,0 0 0 16,-9 4 0-16,9-4 0 0,0 0 0 0,0 0-15 15,0 0 3-15,0 0 1 0,0 0 11 0,0 0 0 16,0 0 0-16,0 0 0 0,0 0 12 0,0 0-3 16,0 0 0-16,0 0 0 0,0 0 6 0,0 0 1 15,0 0 0-15,0 0 0 0,14 0 11 0,3 0 2 0,1 0 1 0,4 0 0 16,8-4-3-16,1 0-1 0,0 0 0 0,4 4 0 15,4-4-4-15,5 4-1 0,0-4 0 0,4 4 0 16,5-4-12-16,-5 0-9 0,0 1 12 0,1-1-12 16,-5 0 8-16,-1 0-8 0,1-4 0 0,0 4 0 15,-4-4 0-15,-1 1 0 0,1-1 0 0,-5 0 0 16,0 4 8-16,-4-4-8 0,-5 0 0 0,5 5 0 16,-9-5 0-16,-1 8 0 0,-3-4 0 0,-5 4 0 15,0-4 0-15,-4 4 0 0,-9 0 0 0,0 0 0 31,0 0-42-31,0 0-2 0,0 0-1 0,-4 8 0 0,-9-8-22 0,4 8-4 16,0-8-1-16,-9 3-548 0</inkml:trace>
        </inkml:traceGroup>
        <inkml:traceGroup>
          <inkml:annotationXML>
            <emma:emma xmlns:emma="http://www.w3.org/2003/04/emma" version="1.0">
              <emma:interpretation id="{94B55634-5554-4340-92B8-1B79FC73375B}" emma:medium="tactile" emma:mode="ink">
                <msink:context xmlns:msink="http://schemas.microsoft.com/ink/2010/main" type="inkWord" rotatedBoundingBox="17921,16695 18349,16683 18374,17585 17946,17597"/>
              </emma:interpretation>
              <emma:one-of disjunction-type="recognition" id="oneOf48">
                <emma:interpretation id="interp80" emma:lang="" emma:confidence="1">
                  <emma:literal>e</emma:literal>
                </emma:interpretation>
                <emma:interpretation id="interp81" emma:lang="" emma:confidence="0">
                  <emma:literal>.</emma:literal>
                </emma:interpretation>
                <emma:interpretation id="interp82" emma:lang="" emma:confidence="0">
                  <emma:literal>(</emma:literal>
                </emma:interpretation>
                <emma:interpretation id="interp83" emma:lang="" emma:confidence="0">
                  <emma:literal>l</emma:literal>
                </emma:interpretation>
                <emma:interpretation id="interp84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84345.8387">14096 16224 1926 0,'0'0'85'0,"0"0"18"15,0 0-83-15,5-8-20 0,3 4 0 0,1 0 0 16,0-8 27-16,4 1 1 0,5-1 0 0,4-4 0 0,0 1-16 0,4-5-4 16,0 1 0-16,5-1 0 15,-5-3-32-15,-4-1-6 0,-4 1-2 0,4 0 0 0,-5-1 8 0,5 5 2 16,-9-5 0-16,5 1 0 0,-5-4 22 0,-4 3 0 15,4 1 0-15,-9-1 0 0,5 1 20 0,0 0 1 16,-5 3 1-16,1-3 0 0,-5 3 9 0,0 5 1 16,0-1 1-16,-5 8 0 0,1 0-9 0,4-3-1 15,-9 3-1-15,5 4 0 0,4 4-11 0,-9-4-3 16,-4 4 0-16,0 0 0 0,-1 4-8 0,1 4 0 16,5-4 0-16,-6 3 8 0,-3 1 11 0,-5 4 1 15,4 0 1-15,-8 3 0 0,4-3-21 0,0 4 0 16,5 3 0-16,-1 1 0 0,0 3 0 0,1 0 9 15,4 9-9-15,0-1 10 0,4 4-2 0,4 8 0 0,1 0 0 16,4 0 0-16,0 3 6 0,0 5 1 0,4-4 0 16,5-4 0-16,-4 4-15 0,8-1 8 0,-4-7-8 0,12 0 0 15,-3-4-12-15,8-3-8 0,5-5-1 0,4-4-667 16,0-3-132-16</inkml:trace>
        </inkml:traceGroup>
        <inkml:traceGroup>
          <inkml:annotationXML>
            <emma:emma xmlns:emma="http://www.w3.org/2003/04/emma" version="1.0">
              <emma:interpretation id="{6A941336-ED56-4651-A6B3-B7423D477913}" emma:medium="tactile" emma:mode="ink">
                <msink:context xmlns:msink="http://schemas.microsoft.com/ink/2010/main" type="inkWord" rotatedBoundingBox="20225,16303 21178,16277 21227,18093 20275,18119"/>
              </emma:interpretation>
              <emma:one-of disjunction-type="recognition" id="oneOf49">
                <emma:interpretation id="interp85" emma:lang="" emma:confidence="1">
                  <emma:literal>?</emma:literal>
                </emma:interpretation>
                <emma:interpretation id="interp86" emma:lang="" emma:confidence="0">
                  <emma:literal>. 7</emma:literal>
                </emma:interpretation>
                <emma:interpretation id="interp87" emma:lang="" emma:confidence="0">
                  <emma:literal>, 7</emma:literal>
                </emma:interpretation>
                <emma:interpretation id="interp88" emma:lang="" emma:confidence="0">
                  <emma:literal>\ 7</emma:literal>
                </emma:interpretation>
                <emma:interpretation id="interp89" emma:lang="" emma:confidence="0">
                  <emma:literal>` 7</emma:literal>
                </emma:interpretation>
              </emma:one-of>
            </emma:emma>
          </inkml:annotationXML>
          <inkml:trace contextRef="#ctx0" brushRef="#br0" timeOffset="184979.6739">16496 15736 806 0,'-13'-8'72'0,"4"4"-58"0,-4-3-14 0,9-1 0 0,-1-4 135 0,1 4 24 16,-5-3 5-16,0-1 0 15,9-4-88-15,-4 1-17 0,-5 3-4 0,0-4-1 16,1 1-30-16,8-5-7 0,0 1-1 0,-5-1 0 15,1 1-3-15,4 3-1 0,4-3 0 0,9-1 0 16,-4-3-4-16,13-1 0 0,4-3-8 0,14 4 12 16,-1 3-12-16,1 1 0 0,4-1 0 0,0 5 0 15,4-1 0-15,0 0 0 0,-4 5 11 0,0 3-11 16,4 0 36-16,0 4 1 0,1 0 0 0,-10 8 0 0,1-4 12 0,3 8 3 16,-7 0 0-16,-1 0 0 0,-9 7-9 0,-4 1-2 15,4 3 0-15,-4 1 0 16,-4 3-21-16,-5 5-4 0,-4 3 0 0,-1-4-1 0,-3 8-7 0,-5 0-8 15,-9 4 11-15,0 4-11 0,-4 4 13 0,-4 0-4 16,-10 3-1-16,-3 1 0 0,-1 4 0 0,-4-5 0 16,8 5 0-16,-8 0 0 0,-4-1-8 0,4 1 10 15,8-5-10-15,1 1 10 0,-5-4-10 0,5 0-14 16,4-4 3-16,5-4 1 16,-1-4-117-16,-4 4-23 0,5-8-5 0</inkml:trace>
          <inkml:trace contextRef="#ctx0" brushRef="#br0" timeOffset="185310.6087">16698 17019 2361 0,'0'0'210'0,"0"0"-168"15,0 0-34-15,0 0-8 0,-9-4 100 0,9 4 17 16,0 0 4-16,0 0 1 16,5 12-207-16,3-4-42 0,-3 3-8 0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3:58.6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14-2 230 0,'0'0'10'0,"0"0"2"0,0 0-12 0,0 0 0 16,0 0 0-16,0 0 0 0,0 0 63 0,0 0 9 15,-5 0 3-15,-4 0-253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3:47.4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AF57AC-234B-4FEA-845C-3A93915E6598}" emma:medium="tactile" emma:mode="ink">
          <msink:context xmlns:msink="http://schemas.microsoft.com/ink/2010/main" type="writingRegion" rotatedBoundingBox="1204,666 28955,-813 29952,17877 2202,19358"/>
        </emma:interpretation>
      </emma:emma>
    </inkml:annotationXML>
    <inkml:traceGroup>
      <inkml:annotationXML>
        <emma:emma xmlns:emma="http://www.w3.org/2003/04/emma" version="1.0">
          <emma:interpretation id="{EBFB7A01-4C2B-46DA-9F9C-54F55C105B03}" emma:medium="tactile" emma:mode="ink">
            <msink:context xmlns:msink="http://schemas.microsoft.com/ink/2010/main" type="paragraph" rotatedBoundingBox="1231,551 9878,288 10019,4913 1372,5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6C0640-577F-4461-9EC2-3B49270F659F}" emma:medium="tactile" emma:mode="ink">
              <msink:context xmlns:msink="http://schemas.microsoft.com/ink/2010/main" type="line" rotatedBoundingBox="1231,551 9133,310 9179,1837 1277,2077"/>
            </emma:interpretation>
          </emma:emma>
        </inkml:annotationXML>
        <inkml:traceGroup>
          <inkml:annotationXML>
            <emma:emma xmlns:emma="http://www.w3.org/2003/04/emma" version="1.0">
              <emma:interpretation id="{D37453EF-19EB-45DE-95BD-BBE976F7B366}" emma:medium="tactile" emma:mode="ink">
                <msink:context xmlns:msink="http://schemas.microsoft.com/ink/2010/main" type="inkWord" rotatedBoundingBox="1238,800 5396,674 5435,1951 1277,20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-44 1051 288 0,'0'0'25'0,"0"0"-25"16,0 0 0-16,0 0 0 0,0 0 106 0,0 0 16 15,0 0 3-15,0 0 1 0,-13 4-67 0,13-4-14 16,0 0-2-16,0 0-1 0,0 0-32 0,0 0-10 15,0 0 0-15,0 0 0 0,0 0 8 0,-5 11-8 16,5-11 0-16,0 0 0 0,0 0 30 0,0 0-1 0,-4 8 0 0,4-8 0 16,0 0 16-16,0 0 3 0,-5 12 1 0,5-12 0 15,0 0-6-15,0 0-2 0,0 0 0 0,0 0 0 16,0 0-10-16,0 0-3 0,0 8 0 0,0-8 0 16,0 0 7-16,0 0 1 0,0 0 0 0,0 0 0 15,0 0-21-15,0 0-4 0,0 0-1 0,0 0 0 16,0 0 28-16,9 4 6 0,9-4 0 0,-10 0 1 15,6 0 6-15,8-4 1 0,-5 4 0 0,5 0 0 16,4-4-12-16,1 4-3 0,-1 0 0 0,5 0 0 16,4 0-20-16,-4 0-4 0,8 0-1 0,-8 0 0 15,-5 0-12-15,0 0 0 0,5 0 0 0,-5 0-10 16,5 0-52-16,-5 0-10 0,1 0-3 0,4 0-506 16,-1-4-102-16</inkml:trace>
          <inkml:trace contextRef="#ctx0" brushRef="#br0" timeOffset="-1493.1272">292 41 921 0,'0'0'82'0,"0"-4"-66"16,0-8-16-16,-9 4 0 0,9-3 41 0,0 11 5 15,0 0 1-15,0-8 0 0,0 8 4 0,0 0 1 16,0 0 0-16,0 0 0 0,0 0-27 0,0 0-5 16,0 0 0-16,0 0-1 0,0 0 0 0,0 0 0 0,0 0 0 0,0 0 0 15,0 0-6-15,0 0-1 0,0 0 0 0,0 0 0 16,9 8 13-16,-9 7 3 0,0 1 0 0,0-4 0 16,0 7 6-16,0 5 2 0,-9 7 0 0,5-8 0 15,-5 12-2-15,0 0 0 0,0 4 0 0,5 0 0 16,-14 8-2-16,5 4-1 0,0-1 0 0,-9 5 0 15,13 4-2-15,-13-1 0 0,4 1 0 0,0-5 0 16,5 1-17-16,0-1-3 0,-5-3-1 0,5-4 0 16,8-4-8-16,-8-4 0 0,0 0 0 0,8-4 0 15,-3-8 0-15,-1-3 0 0,4-5 0 0,1-7-11 16,0-1 41-16,4-11 8 0,0 0 2 0,0 0 0 16,0 0-247-16,0-11-49 0</inkml:trace>
          <inkml:trace contextRef="#ctx0" brushRef="#br0" timeOffset="-1044.5728">-8 142 460 0,'0'0'41'0,"0"0"-33"0,0 0-8 0,0 0 0 15,0 0 100-15,0 0 19 0,0 0 3 0,0 0 1 16,0 0-25-16,0 0-5 0,0 0-1 0,0 0 0 16,0 0-17-16,0 0-4 0,0 0-1 0,0 0 0 15,0 0-19-15,0 0-4 0,0-11-1 0,0 7 0 16,0 0-7-16,0 4-2 0,0 0 0 0,0 0 0 15,13-12-18-15,4 8-4 0,6 0-1 0,-1-7 0 16,9 7-3-16,0-4-1 0,-9 4 0 0,13 0 0 16,-4 0-10-16,9-4 10 0,-5 4-10 0,5-7 10 15,-5 3 6-15,9-4 2 0,-4 4 0 0,4-3 0 16,9 3 8-16,-13-8 2 0,0 12 0 0,4-7 0 0,-4 3-28 16,0-8 0-16,0 5 8 0,-5-1-8 0,0 4 0 15,-4-4 0-15,0 9 0 0,-13-1 8 0,4-4-8 0,-4 4 0 16,-1 0 0-16,1 4 0 0,-5-4 0 0,1 4 0 15,-6 0 0-15,-8 0 0 0,14 0 0 0,-14 0-19 16,8 4 3-16,-8-4 1 16,0 0-155-16,0 0-31 0,0 0-7 0</inkml:trace>
          <inkml:trace contextRef="#ctx0" brushRef="#br0" timeOffset="-496.6414">267 758 1162 0,'0'0'25'0,"0"0"6"0,0 0 1 0,0 0 1 0,0 0-33 0,0 0 0 0,0 0 0 0,0 0 0 15,0 0 29-15,0 0-1 0,0 0 0 0,-9 4 0 16,9-4-8-16,0 0-1 0,0 0-1 0,0 0 0 16,0 0-18-16,0 0-12 0,0 0 1 0,0 0 1 15,0 0 18-15,0 0 3 0,-4-4 1 0,4 4 0 16,0 0-3-16,-9 0 0 0,9 0 0 0,-9-7 0 16,1 3 26-16,3 4 5 0,5 0 0 0,-13-4 1 15,13 4-5-15,-13-4-2 0,13 4 0 0,-9 0 0 0,0 0-22 0,9 0-12 16,-8 0 12-16,8 0-12 0,0 0 0 15,-5-8 0-15,5 8 0 0,0 0 0 0,0 0 0 0,0 0 0 16,-8 0 0-16,8 0 0 0,0 0 0 0,0 0 0 16,0 0 0-16,0 0 0 0,0-8 8 0,0 8-8 15,0 0 0-15,0-4 0 0,4-7 13 0,-4 11-4 16,9-8-1-16,-1 0 0 0,6 4 8 0,3-4 0 16,-4 8 1-16,9-11 0 0,0 11 6 0,9-4 1 15,-9-4 0-15,4 8 0 0,9 0 0 0,-4-4 0 16,4 0 0-16,5 4 0 0,-5 0-5 0,4 0-1 15,-8 0 0-15,4 0 0 0,-4-4-7 0,-1 0-2 16,1 0 0-16,4 4 0 0,-8 0-9 0,-1 0 0 16,-4 0-10-16,0 0 10 0,-5 0-11 0,1 0 11 0,-1 0-12 15,-3 4 12-15,-1-4-18 0,0 4 3 0,-13-4 1 16,13 4 0 0,-4 0-54-16,-9-4-10 0,0 0-2 0,0 0-445 0,0 0-89 0</inkml:trace>
          <inkml:trace contextRef="#ctx0" brushRef="#br0" timeOffset="856.7415">1487 372 518 0,'0'0'46'0,"0"0"-37"0,4-8-9 0,1 1 0 15,-1-1 120-15,5-4 23 0,-5 0 4 0,5-7 1 16,4 3-36-16,5-3-8 0,-10-1 0 0,1 1-1 15,4-1-43-15,1 9-8 0,-1-9-1 0,-5 1-1 16,1 3-27-16,4 1-6 0,5-5-1 0,-9 4 0 16,0 5 9-16,-1-1 2 0,10 0 0 0,-9 1 0 15,-1 3-8-15,6 4-2 0,-6-8 0 0,5 8 0 16,-4 4-17-16,0 0 0 0,-9 0 8 0,9 4-8 16,0-4 0-16,-1 12 8 0,1-4-8 0,0 3 0 15,4 9 10-15,0 7-10 0,0-3 8 0,1 11-8 16,-1 4 14-16,4 0-2 0,1 7-1 0,-1-7 0 15,-3 8 21-15,-1 0 5 0,4 4 1 0,1-8 0 16,-1 0-13-16,1 3-2 0,-9-3-1 0,8 0 0 16,5 0-13-16,-4-8-9 0,-1 0 12 0,-4-4-12 0,5 1-10 15,0-13-9-15,-1 1-1 0,-8-5-905 16</inkml:trace>
          <inkml:trace contextRef="#ctx0" brushRef="#br0" timeOffset="1197.2387">2614 60 1339 0,'0'0'29'0,"0"0"7"0,-4-4 0 0,4 4 2 0,-4-11-30 0,-1 3-8 0,1 0 0 0,4 8 0 16,0 0 60-16,0 0 10 0,-5-8 2 0,5 8 1 16,0 0-57-16,0 0-16 0,-8-4 0 0,8 4 8 15,-9 0 0-15,0 0 0 0,0 4 0 0,-4 0 0 16,0 8 8-16,-9-8 0 0,5 11 1 0,-5 1 0 16,-9 7 5-16,-4 9 1 0,-5 3 0 0,-4 4 0 15,-8 8 7-15,-1-1 2 0,1 5 0 0,-1 7 0 16,5 9-7-16,-5-1-1 0,5-4 0 0,4 5 0 15,9-5-24-15,-5 1 0 0,5-1 8 0,0-4-8 16,0 1-157-16,4-1-34 0</inkml:trace>
          <inkml:trace contextRef="#ctx0" brushRef="#br0" timeOffset="1728.9112">3009 353 889 0,'0'0'39'0,"0"0"9"0,0 0-39 0,0 0-9 0,0 0 0 0,0 0 0 15,0-8 104-15,0 8 18 0,0-4 4 0,0 4 1 16,0 0-48-16,0-8-10 0,0 8-1 0,0-8-1 16,-4 8-43-16,-1-11-8 0,1 3-1 0,4 8-1 15,-4 0-14-15,-5 0 0 0,5-12 8 0,-10 12-8 16,6 0 14-16,-1 0 0 0,-4 0 0 0,4 0 0 16,-4 4-6-16,0 4 0 0,-5 0-8 0,0 3 12 15,1 1-12-15,-9 8 0 0,4 3 0 0,-9 0 0 16,5 5 19-16,-1-1 1 0,-3 12 0 0,-1 4 0 15,0 0-12-15,5 8-8 0,4-5 9 0,0 1-9 16,4 0 12-16,1-4-4 0,8-8-8 0,0 0 12 16,9-8-12-16,0-7 0 0,5-8 0 0,-1-1 0 0,5-7 0 0,4-8 0 15,0-7-9-15,5-5 9 0,4-7 0 16,0-1 0-16,-5-15 0 0,5 8 0 0,4-8 0 0,-4 4 0 16,-8-4 0-16,-1-8 0 0,0 8 27 0,-4 0 5 15,4 0 0-15,-4-4 1 0,-1 4-8 0,-3 4-1 16,3 8-1-16,-3 7 0 0,4 9-4 0,-1-1-1 15,-8 12 0-15,0 0 0 0,0 0-10 0,0 19-8 16,5 5 12-16,-5 3-12 0,4 8 8 0,-4 4-8 16,-4 4 0-16,-1-4 0 0,5 8 0 0,0 0-12 15,9 3 0-15,0-11-609 16,0-4-122-16</inkml:trace>
          <inkml:trace contextRef="#ctx0" brushRef="#br0" timeOffset="2324.7703">3268 224 1036 0,'4'-8'92'0,"1"-3"-73"0,-1 7-19 0,5-4 0 15,0 0 152-15,0 4 28 0,4 4 4 0,0-8 2 16,4 5-78-16,-3 6-15 0,3 5-3 0,1 0-1 16,-1 4-62-16,1 7-13 0,-9 1-2 0,4 7-1 15,-4 4-11-15,-5 4 0 0,-4 4 0 0,-4 8 0 16,-5 4 0-16,-4-4 0 0,4-1 0 0,-4-3 0 15,-5 4-16-15,1-8 5 0,3-4 1 0,-3-4 0 0,8-7-7 16,0-5-2-16,1 5 0 0,3-17 0 0,-4 5 19 16,9-12 0-16,0 0 8 0,0 0-8 0,0 0 32 0,0 0 0 15,-4-8 0-15,4-3 0 0,0-1-13 0,4-4-3 16,1-3 0-16,-1-1 0 0,9-7 18 0,-4 4 3 16,4 3 1-16,0-3 0 0,1-5-20 0,-1 5-4 15,4-8-1-15,5 7 0 0,-4 1-3 0,-1 0-1 16,5-5 0-16,0 13 0 0,-4-5-9 0,-1 9 0 15,-4 3 9-15,1-4-9 0,-6 12 0 0,-8 0 0 16,18 4 0-16,-5 8 0 0,0 3 0 0,0-3-10 16,1 4 10-16,-6 3 0 0,6 1-9 0,-1 3 9 15,-5 4 0-15,6 1-9 0,-6-9 9 0,-3-3 0 16,8 3 0-16,-9-7-8 0,5 7 8 0,-5-11 0 16,-4-8-9-16,0 0 9 0,5 12 0 0,-5-12 0 0,0 0 0 0,0 0 0 15,0 0-8-15,0 0 8 0,-5 0-10 0,5 0 10 16,0 0-8-16,0 0 8 0,-8 0 0 0,8 0-9 15,-9 4 9-15,9-4 0 0,0 0 0 16,0-4 0-16,0-8 0 0,0 4 0 0,4-7 0 0,9-1 8 16,-4-3-8-16,4 3 0 0,5-11 0 0,0 3 0 15,-1 1 0-15,5 0 8 0,-4-1-8 0,3 5 11 16,-3-1-3-16,8 5 0 0,-8 7 0 0,-5 0 0 16,-4 4-8-16,0 4 0 0,8 4 0 0,-8 4 8 15,-9 3-8-15,4 5 0 0,9 0 0 0,-4 3 0 16,-9 5 0-16,5 3 0 0,-5-4 0 0,8 5 12 15,1-1-12-15,-4 0-9 0,-10 4 9 0,5-3-13 16,13-5-135-16,-8 4-26 0,-10-3-6 16,-8-5 0-16</inkml:trace>
        </inkml:traceGroup>
        <inkml:traceGroup>
          <inkml:annotationXML>
            <emma:emma xmlns:emma="http://www.w3.org/2003/04/emma" version="1.0">
              <emma:interpretation id="{D7482D18-A723-4F39-AAFA-CC9A6A06410C}" emma:medium="tactile" emma:mode="ink">
                <msink:context xmlns:msink="http://schemas.microsoft.com/ink/2010/main" type="inkWord" rotatedBoundingBox="5802,412 7632,356 7676,1806 5846,186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48.0548">4790-349 1551 0,'9'-4'34'0,"-4"-4"7"0,-1-4 2 0,-4 1 1 0,-9-1-36 0,9 0-8 0,9-3 0 0,-9 3 0 16,-4-4 72-16,4 5 13 0,13 3 3 0,-4 4 0 16,-5-4-37-16,-4 8-7 0,4-4-2 0,5 0 0 15,9 1-33-15,-18 3-9 0,0 0 0 0,0 0 0 16,13 19 12-16,-4-7-3 0,-9 7 0 0,-5 9 0 15,1-1-9-15,-5 12 0 0,5 8 0 0,-18 3 0 16,-18 17 24-16,10-1 4 0,8 12 0 0,0 8 0 16,-13 3 6-16,4-3 2 0,0 0 0 0,9 4 0 15,5-1-15-15,-1-7-2 0,-4-4-1 0,5-4 0 0,12-3-27 16,1-5-6-16,-9-8-1 0,4-3-1012 16</inkml:trace>
          <inkml:trace contextRef="#ctx0" brushRef="#br0" timeOffset="3563.2749">5019 618 576 0,'0'0'25'0,"0"0"6"0,0 0-31 0,0 0 0 0,8 12 0 0,-3-5 0 16,-5-7 210-16,4 12 36 0,-4-12 7 0,9 12 2 15,0-4-132-15,-9-8-27 0,0 0-4 0,8 11-2 16,10-7-46-16,-5 0-8 0,-4 0-3 0,4-8 0 16,5 0-22-16,-1 0-11 0,10-7 10 0,-10-1-10 15,-4-4 0-15,5 1 0 0,13-5 0 0,-1 1 0 16,-12-1 0-16,4 1 0 0,4-5 0 0,5 1 0 15,-1 0 22-15,-8-5-2 0,0 9 0 0,-4-12 0 16,13-1-6-16,-14 5-2 0,-8-4 0 0,4 7 0 16,5-14 9-16,-5 10 2 0,-9-3 0 0,1 4 0 15,-1-1-14-15,-4 1-9 0,4 4 12 0,-8 3-12 16,-5 1 8-16,5-1-8 0,-1 5 0 0,-3 3 0 0,-6 4 0 16,-3 0 0-16,4 4-10 0,4 4 10 0,0 0-16 15,-8 0 5-15,-10 0 1 0,5 4 0 0,18 4 10 0,-9 4 0 16,-13 3 0-16,8-7-8 0,-4 8 8 0,5 3-8 15,-1 5 8-15,-4-1-8 0,-4 1 8 0,4 7 0 16,4-4 0-16,1 0 0 0,-5 8 8 0,4 0-8 16,5 4 8-16,4-7-8 0,0 11 16 0,1-4-2 15,-5 0 0-15,8 0 0 0,5 0-1 0,0 0 0 16,-9 0 0-16,9-4 0 0,9 4-5 0,-4-4 0 16,-5-8-8-16,4 0 12 0,0 1-2 0,5-9-1 15,4-7 0-15,-4 0 0 0,-9-12-9 0,9 3 12 16,8 1-12-16,1-4 12 0,-9-7-2 0,13 3 0 0,0-16 0 0,8 5 0 15,10-5 0-15,-5-3 0 0,-9-1 0 0,9 1 0 16,5-4 1-16,4-1 0 0,-9 1 0 0,0 0 0 16,0-5 8-16,-4 9 1 0,-1-8 1 0,1 7 0 15,-5-3-21-15,5 4-16 0,-5-8 2 0,1 3 1 16,-1-3 13-16,0 8 0 0,1-1 0 0,-5 1 0 16,4 3 12-16,0 1-2 0,-4-1 0 0,5 5 0 15,-1 3-10-15,-4 4-17 0,-9-3 4 0,5 7 1 16,8-4 12-16,-4 8 16 0,0 0-3 0,0 8-1 15,0-8-12-15,0 8-16 0,-5-1 3 0,1 5 1 16,-1 8 12-16,-4-1 0 0,-4-7 0 0,-5 7 0 16,1 8 11-16,-5-11-2 0,-5 7 0 0,-8 5 0 15,0-9 19-15,-4 1 3 0,-5 3 1 0,0 1 0 16,-5-5 0-16,1 4 1 0,4-3 0 0,-4-1 0 0,0 1-33 16,4-1-9-16,0-3-1 0,4-4 0 0,-4-4 10 0,5-1 0 15,-1 1 0-15,0-4 0 0,1-8-16 0,-1 4-2 16,-4-8 0-16,1 1 0 15,3-9-40-15,-8 0-8 0,-1-7-2 0,5 0-664 16,-4-9-134-16</inkml:trace>
        </inkml:traceGroup>
        <inkml:traceGroup>
          <inkml:annotationXML>
            <emma:emma xmlns:emma="http://www.w3.org/2003/04/emma" version="1.0">
              <emma:interpretation id="{D8D99157-6EC9-406C-8E36-415EEB74467D}" emma:medium="tactile" emma:mode="ink">
                <msink:context xmlns:msink="http://schemas.microsoft.com/ink/2010/main" type="inkWord" rotatedBoundingBox="8840,776 9147,767 9166,1392 8859,14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18.7569">7511-33 1382 0,'0'-4'123'0,"-5"0"-99"0,1 4-24 0,-1-8 0 16,5 8 132-16,0 0 20 0,0 0 5 0,0 0 1 15,0 0-53-15,0 0-10 0,0 0-3 0,9-12 0 16,-9 12-68-16,18-7-13 0,-5-1-3 0,0 0-8 16,-13 8 0-16,9-4 0 0,-9 4 0 0,0 0 0 15,13 0 0-15,-13 0 0 0,0 0 0 0,0 0 0 16,0 0 0-16,0 0-9 0,9 4 9 0,-9-4-8 15,0 0 8-15,0 0-12 0,9 8 12 0,-9-8-12 16,0 8 12-16,0-8 0 0,4 11 0 0,-4-11-8 16,0 0 8-16,0 0 0 0,0 0 0 0,0 0 0 15,0 0 0-15,0 0 0 0,0 0 0 0,0 0 0 16,0 0 0-16,0 0 0 0,0-7 0 0,0-1 8 16,-4 4-8-16,-1-4 0 0,5-4 0 0,-4 5 0 15,-1 3 0-15,5-4 0 0,0 4 0 0,0 4-8 16,0 0-10-16,0 0-2 0,0 0 0 0,0 0 0 0,0 0-4 0,9 0 0 15,0 4-1-15,4 4 0 16,5-1-103-16,-5 5-21 0</inkml:trace>
          <inkml:trace contextRef="#ctx0" brushRef="#br0" timeOffset="4843.2568">7765 478 979 0,'0'0'87'0,"-4"0"-70"0,4 0-17 0,-5 0 0 16,-3 3 113-16,8-3 19 0,-9-3 4 0,4 3 1 15,5 0-45-15,0 0-8 0,0 0-3 0,0 0 0 16,-8 0-21-16,8 0-4 0,0 0 0 0,0 0-1 15,0 0-11-15,0 0-3 0,0 0 0 0,0 0 0 16,0 0-29-16,0 0-12 0,0 0 11 0,-5 0-11 16,-4 0 0-16,9 0 0 0,0 0 0 0,0 0 0 15,0 0 0-15,0 0 0 0,0 0 0 0,0 0 0 16,0 0 0-16,0 0 0 0,0 0 0 0,0 0 0 16,0 0 0-16,0 0 0 0,0 0 0 0,0 0 0 15,0 0 11-15,0 0 2 0,0 0 1 0,0 0 0 16,0 0 5-16,0 0 1 0,0 0 0 0,0 0 0 0,0 0-12 0,0 0-8 15,0 0 12-15,0 0-12 0,0 0 21 0,0 0-2 16,0 0-1-16,0 0 0 0,0 0-6 0,0 0-2 16,0 0 0-16,0 0 0 0,0 0-10 0,0 0 0 15,0 0 0-15,5 11 0 0,-5-11 0 0,0 0 0 16,0 0 0-16,0 0 0 0,0 8 0 0,0-8 0 16,0 0-10-16,0 0 10 0,0 0-8 0,0 0 8 15,0 0 0-15,0 0-9 0,-5 0 9 0,5 0 0 16,-4-4 0-16,4 4 0 0,-4-8 0 0,4 8 0 15,0-7 0-15,0-1 0 0,0 0 0 0,0 8 0 16,0 0 0-16,0 0 0 0,4-8-10 0,-4 8-3 16,0 0-1-16,0 0 0 15,0 0-120-15,0 0-24 0,0 16-5 0</inkml:trace>
          <inkml:trace contextRef="#ctx0" brushRef="#br0" timeOffset="11826.646">7818 431 345 0,'0'0'31'0,"0"0"-31"16,-5-8 0-16,5 8 0 0,-8 0 60 0,3-4 5 16,5 4 2-16,-9 0 0 0,5 0-50 0,-5 0-9 15,5 0-8-15,-5 0 9 0,5-4-9 0,-5 4 0 16,5 4 0-16,-5-4 0 0,0-4 0 0,9 4 0 16,-9 0 0-16,5 0 8 0,-1 0 17 0,5 0 3 0,-8 0 1 15,8 0 0-15,-9 0 12 0,9 0 3 16,-9-4 0-16,9 4 0 0,0 0-20 0,0 0-3 0,0 0-1 0,0 0 0 15,0 0-6-15,0 0-2 0,0 0 0 0,0 0 0 16,0 0 23-16,0 0 4 0,0 0 1 0,0 0 0 16,0 0-13-16,0 0-3 0,0 0 0 0,0 0 0 15,0 0 16-15,0 0 4 0,0 0 0 0,0 0 0 16,0 0 6-16,0 0 2 0,0 0 0 0,0 0 0 16,0 0-31-16,0 12-5 0,0-4-2 0,-4 3 0 15,4-3-5-15,-5 4-1 0,1-4 0 0,0 0 0 16,4-1-8-16,0-7 8 0,0 0-8 0,-9 0 8 15,4 4 2-15,5-4 0 0,0 0 0 0,0 0 0 0,-8 4-2 0,8-4-8 16,0 0 12-16,0 0-4 0,-9 0-8 16,0-4 0-16,9 4 0 0,-4 0 0 0,4 0 16 0,0 0 2 15,-5-4 0-15,5 4 0 0,-9-4-29 0,5 1-5 16,4-5-2-16,-4 0 0 0,4 8 18 0,0-12 0 16,-5 4 0-16,5 1 0 0,0 7 0 0,0 0 0 15,9-4 0-15,-5-8 0 0,1 8 0 0,4 0 0 16,-1-4 0-16,-8 8 0 0,9-3-9 0,0 3 9 15,0 0-13-15,-9 0 5 0,13 3 8 0,-4 5 0 16,-9-8 0-16,8 4 0 0,1 4 0 0,-9-8 0 16,0 0 0-16,5 12 0 0,-5-12 0 0,0 0 0 15,4 7 0-15,-4-7 0 0,0 8 0 0,0-8 0 16,-4 8 0-16,-1 4 8 0,1-12-8 0,-1 4 0 0,-3 0 0 16,-1-4 8-16,-4 3 11 0,8 1 2 0,5-4 1 0,0 0 0 15,-13 0-22-15,13 0 0 0,-4-4 0 0,4 4 8 16,0 0-8-16,0 0 11 0,0 0-11 0,0 0 12 15,0 0-12-15,0 0 0 0,0 0-12 0,0 0 12 32,0 0-110-32,0 0-14 0,0 12-4 0,4 0 0 0</inkml:trace>
        </inkml:traceGroup>
      </inkml:traceGroup>
      <inkml:traceGroup>
        <inkml:annotationXML>
          <emma:emma xmlns:emma="http://www.w3.org/2003/04/emma" version="1.0">
            <emma:interpretation id="{5F2337E1-CD0C-43E2-A390-555934D793F0}" emma:medium="tactile" emma:mode="ink">
              <msink:context xmlns:msink="http://schemas.microsoft.com/ink/2010/main" type="line" rotatedBoundingBox="4359,3196 9901,2106 10381,4549 4839,5640"/>
            </emma:interpretation>
          </emma:emma>
        </inkml:annotationXML>
        <inkml:traceGroup>
          <inkml:annotationXML>
            <emma:emma xmlns:emma="http://www.w3.org/2003/04/emma" version="1.0">
              <emma:interpretation id="{111D2271-E36D-4C68-ADCE-54FBF1A1D9D0}" emma:medium="tactile" emma:mode="ink">
                <msink:context xmlns:msink="http://schemas.microsoft.com/ink/2010/main" type="inkWord" rotatedBoundingBox="4359,3196 7815,2517 8228,4618 4772,529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538.0868">3106 2712 806 0,'0'0'72'0,"0"0"-58"16,-9-8-14-16,5 1 0 0,-1-5 178 0,5 0 33 15,0 0 6-15,0 1 2 0,0-1-141 0,0 0-28 0,0-3-6 0,5 3 0 16,8-7-28-16,-13 3-6 0,4-4-1 16,1 1 0-16,8-1-9 0,-9 1 0 0,5-1 9 0,0 1-9 15,-1 3 0-15,-3-3-12 0,4 3 2 0,-1 1 0 16,-3-1 10-16,4 0 0 0,-1 5 0 0,1-5 8 15,0 8 0-15,4 1 0 0,-4-9 0 0,4 4 0 16,-4 4 5-16,4 1 2 0,0 3 0 0,0 0 0 16,0-4 0-16,1 4 0 0,-6 0 0 0,5 4 0 15,1 0 2-15,3 4 1 0,-4 0 0 0,5 4 0 16,-1 0-2-16,1 3 0 0,4 9 0 0,-5-1 0 16,1 9 10-16,4 3 2 0,0 8 0 0,0 0 0 15,4 4-16-15,0 0-4 0,-4 7 0 0,5 1 0 16,-5 0 8-16,4-1 0 0,0 1 1 0,5 0 0 15,-5-4 0-15,1 3 0 0,3 5 0 0,1-4 0 16,4-1 4-16,-4-3 1 0,-5 0 0 0,5-8 0 0,8 0-6 0,-12-4-2 16,-14-4 0-16,0 0 0 0,13 1-6 15,1-9 0-15,-14-3-8 0,0-1 12 0,-4-3-12 0,0-5 9 16,8 1-9-16,-4-4 8 0,-13-8-8 0,0 0 0 16,13 8 0-16,-4-4 0 15,-9-4-34-15,0 0-6 0,0 0 0 0,0 0-1 16,9-4-130-16,-9-4-25 0,-18-19-6 0,5-1-1 0</inkml:trace>
          <inkml:trace contextRef="#ctx0" brushRef="#br0" timeOffset="133259.1192">4115 2509 1231 0,'0'0'54'0,"0"0"12"0,0 0-53 0,0 0-13 16,0 0 0-16,0 0 0 0,13-4 44 0,-4 1 5 16,-14-5 2-16,5 8 0 0,0 0-33 0,0 0-6 15,9-8-2-15,-9 8 0 0,-4-4-10 0,4 4 0 16,9-4 0-16,-9 4 0 0,-9-8 0 0,9 8 8 15,13-4-8-15,-4-3 8 0,-9 7-8 0,0 0 0 16,0 0 0-16,13-8 0 0,4 4 8 0,-3-4 0 16,-14 8 0-16,0 0 0 0,4-4 10 0,-4 4 2 15,0 0 0-15,0 0 0 0,0-4-12 0,0 4-8 0,9-7 12 0,-9 7-12 16,-9-8 21-16,9 8-2 0,9-8-1 0,-9 8 0 16,0 0 17-16,0 0 3 0,0 0 1 0,4-8 0 15,5 4-26-15,-9 4-5 0,0 0 0 0,0 0-8 16,9-4 11-16,-9 4-11 0,-5-4 10 0,5 4-10 15,0 0 9-15,0 0-9 0,0 0 8 0,0 0-8 16,-8 0 20-16,8 0-2 0,0 0 0 0,0 0 0 16,0 0 8-16,0 0 2 0,0 0 0 0,0 0 0 15,0 0-14-15,-5 8-2 0,-4 0-1 0,5 4 0 16,8 3-11-16,-8 5 8 0,-14-1-8 0,1 5 8 16,8 7-8-16,-4 0 8 0,-5 4-8 0,-8 4 8 15,4 8 4-15,0 0 0 0,-4 4 0 0,0-1 0 16,-5 5 5-16,5 3 2 0,-5 1 0 0,4-5 0 15,-3 1-3-15,3 0 0 0,1-1 0 0,0 1 0 16,-1-4-7-16,1-5-1 0,0-3-8 0,0-8 12 16,4 4-12-16,0-7 0 0,-5-5 0 0,10 0 0 0,4 0 0 15,-1-3 0-15,1-5 0 0,4 1 0 0,-4-5 0 0,5-3 0 16,8 0-11-16,0-4 11 16,-5-1-206-16,5-7-34 0,0 0-6 15,13-23-2-15</inkml:trace>
          <inkml:trace contextRef="#ctx0" brushRef="#br0" timeOffset="134307.0544">4755 3473 630 0,'-13'-4'28'0,"13"4"5"0,0 0-33 0,0 0 0 0,0 0 0 0,0 0 0 16,-9 0 24-16,9 0-3 0,14 0 0 0,-14 0 0 16,0 0-21-16,0 0-10 0,8-4 1 0,-8 4 0 15,0 0 9-15,0 0-10 0,0-8 10 0,9 4-10 16,4-4 25-16,-4 4 5 0,-9 4 0 0,0 0 1 16,4-3 37-16,-4 3 7 0,-4-12 2 0,0 8 0 15,4 4-7-15,0 0 0 0,4-8-1 0,-4 8 0 16,-13-4-16-16,0 0-3 0,13 4-1 0,0 0 0 15,-13-4-28-15,8 1-11 0,5 3 8 0,0 0-8 16,0 0 13-16,0 0-2 0,-13-4-1 0,13 4 0 16,0 0 18-16,0 0 4 0,-13 0 1 0,4-4 0 15,9 4-15-15,0 0-3 0,0 0-1 0,-9 0 0 0,-8 0-14 16,8 0 9-16,9 0-9 0,0 0 8 0,-9-4-8 0,9 4 8 16,0 0-8-16,0 0 8 0,0 0-8 0,0 0 8 15,0 0-8-15,0 0 8 0,5-8 4 0,-5 8 0 16,0-8 0-16,-5 0 0 0,5 8 0 0,0 0 0 15,0 0 0-15,0 0 0 0,-4-3 8 0,4 3 3 16,0 0 0-16,0 0 0 0,-9-4-8 0,9 4-2 16,0 0 0-16,0 0 0 0,0 0 2 0,0 0 0 15,0 0 0-15,0 0 0 0,0 0 9 0,0 0 1 16,0 0 1-16,0 0 0 0,0 0-1 0,0 0 0 16,0 0 0-16,0 0 0 0,0 0-8 0,0 0-1 15,0 0-1-15,0 0 0 0,0 0-7 0,0 0 0 0,0 0-8 16,0 0 12-16,0 0-4 0,0 0 0 0,0 0-8 15,0 0 12-15,4 11 3 0,-4 5 0 0,0 0 0 0,9 3 0 16,0 1 4-16,0 7 1 0,-9-4 0 0,0 8 0 16,13 5-8-16,-4-1 0 0,-5 4-1 0,-4 0 0 15,5 0 1-15,-1 0 0 0,5 0 0 0,-5-4 0 16,-13 0-1-16,9 0 0 0,9-4 0 0,-5 0 0 16,-4-3-11-16,0-1 0 0,9 0 0 0,0-3 0 15,0-9 0-15,-9 5 0 0,0-5 0 0,4-3 0 16,9 0-12-16,-8-5-5 0,-5-7-1 0,0 0 0 31,0 0-94-31,0 0-20 0,0 0-3 0</inkml:trace>
          <inkml:trace contextRef="#ctx0" brushRef="#br0" timeOffset="138619.6363">6089 2080 403 0,'0'0'36'0,"0"0"-36"0,0 0 0 0,0 0 0 0,0 0 85 0,0 0 11 16,0 0 1-16,0 0 1 0,0 0-58 0,0 0-11 15,0 0-2-15,0 0-1 0,0 0-2 0,0 0-1 16,0 0 0-16,9-7 0 0,-5 3-4 0,-4 4-1 16,9-8 0-16,-5 0 0 0,5 0 6 0,-9 8 2 15,9-4 0-15,-9 4 0 0,4-7 2 0,-4 7 1 16,5-12 0-16,-5 12 0 0,0 0 11 0,0 0 3 15,0 0 0-15,0 0 0 0,0 0-9 0,0 0-2 16,0-4 0-16,0 4 0 0,0 0-11 0,0 0-2 16,0 0-1-16,0 0 0 0,0 0-18 0,0 0 10 15,0 0-10-15,0 0 8 0,0 0 7 0,0 0 1 16,0 0 0-16,0 0 0 0,0 0 0 0,0 0 0 0,0 0 0 0,0 0 0 16,0 0-5-16,0 0-1 0,0 0 0 0,0 0 0 15,0 0-10-15,0 0 0 0,0 0 0 0,0 0 0 16,0 0 0-16,0 0 0 0,0 0 0 0,0 0 0 15,0 0 8-15,0 0 0 0,0 0 0 0,0 0 0 16,0 0-8-16,0 0 0 0,0 0 0 0,0 0 0 16,0 0 0-16,0 0 0 0,0 0 0 0,-5 4 0 15,-3 0 0-15,8-4 8 0,0 0-8 0,0 0 8 16,-5 8 0-16,5-8-8 0,-9 7 12 0,9-7-4 16,0 0 1-16,0 0 0 0,-8 4 0 0,8-4 0 15,0 0-9-15,0 0 12 0,0 0-12 0,0 0 12 16,-5 4-12-16,5-4 8 0,0 0-8 0,0 0 8 15,0 0-8-15,0 0 0 0,-8 4 0 0,8-4 0 0,0 0 0 16,-5 4 0-16,5-4 0 0,-9 8 0 0,9-8 0 16,-4 8 0-16,-5-1 0 0,0 5 0 0,5 4 0 0,0-5 0 15,-5 5 0-15,0 4 8 0,-4 3 2 0,4 0 0 16,-4 5 0-16,4 7 0 0,-4 8 3 0,0-8 1 16,0 8 0-16,0 3 0 0,-1 1-14 0,1 0 0 15,0 4-12-15,0-5 12 0,-5 9 0 0,5-4 0 16,0-1 0-16,0-3 0 0,-5 4 0 0,5-4 0 15,0 7 0-15,-5-7 0 0,10 0 12 0,-10 0-1 16,5 0 0-16,0-5 0 0,4 1-3 0,-4-8 0 16,-5 1 0-16,5-1 0 0,9-8 4 0,-9 0 0 15,-1-3 0-15,6-5 0 0,-5-3-4 0,4-1-8 16,4-3 12-16,-3 0-4 0,-6-8 9 0,10 0 2 0,4-4 0 16,0 0 0-16,0 0-6 0,0 0-1 0,0 0 0 15,0 0 0-15,0 0-1 0,-4-8-1 0,-5 0 0 0,4-4 0 16,5 4 0-16,0-7 0 0,0 3 0 0,-4-3 0 15,8-5 3-15,-4 1 1 0,0-5 0 0,0 1 0 16,-4-8-14-16,8 7 0 0,1-7 0 0,4 0 0 16,-5 3 0-16,0-3 0 0,5 0 0 0,0-4 0 15,4 0 0-15,0 0-10 0,-4-8 2 0,4 4 0 16,5 0 8-16,-5 0 0 0,0-4 0 0,-4 0 0 16,4 0-20-16,0 0-3 0,0-4 0 0,1 5 0 15,-1 3 15-15,-5 0 8 0,6 3-10 0,-1 1 10 16,0 4-10-16,0 4 10 0,-4 0-10 0,0 3 10 15,4 5-12-15,-4-1 12 0,-1 5-13 0,1-5 5 16,-4 8 8-16,-1 1 0 0,5-1 0 0,-5 4 0 16,5 0-8-16,-9 8 8 0,4-7-8 0,1 3 8 0,-1-4-9 15,0 0 9-15,1 0-10 0,-1 4 10 0,1-3 0 0,-1 3-9 16,0-4 9-16,1 4 0 0,-1-4 0 16,0 4 0-16,1-3 0 0,-1 3 0 0,1 0 0 0,3 0 0 15,-3-4 0-15,-5 8-8 0,4-4 8 0,-4 4 12 16,0 0-2-16,0 0-1 0,0 0-9 0,0 0 0 15,5-4 0-15,-5 4 0 0,0 0 9 0,0 0-9 16,0 0 10-16,0 0-10 0,0 0 8 0,0 0-8 16,0 0 0-16,0 0 0 0,0 0 0 0,0 0 0 15,8 0 0-15,-8 0 0 0,9 0 0 0,-9 0 0 16,5-4 0-16,3 4 0 0,-8 0 0 0,0 0 0 16,9-4 0-16,0 4 0 0,-9 0 0 0,9 0 0 15,-1 0 0-15,-3-3 0 0,4-1 10 0,-9 4-10 0,0 0 10 0,4 0-10 16,-4 0 14-16,9-4-3 0,-9 4-1 0,9-4 0 15,-9 4-2-15,8-4-8 0,-3 4 12 0,-5 0-4 16,0 0-8-16,0 0 0 0,8 0 0 0,-8 0 8 16,9 0-8-16,-9 0 0 0,0 0 0 0,0 0-11 15,0 0 22-15,0 0 4 0,9 12 1 0,0-1 0 16,0 1-27-16,4 4-5 0,-9-1 0 0,9 5-1 16,0-1 27-16,1 5 6 0,-6-1 0 0,1 0 1 15,4 9-26-15,0-5-6 0,1 4-1 0,-1 4 0 16,0 4 16-16,4 0 0 0,1 4 0 0,0 4 0 15,-5 0 0-15,4 3 0 0,1 5 0 0,4-8 0 16,-5 3 8-16,1 1-8 0,4-4 9 0,0 4-9 16,0-8 13-16,4 3-3 0,0-7-1 0,1 0 0 0,8 4-9 0,-5-4 10 15,6-8-10-15,-10 5 10 0,5-5-26 0,-9 0-4 16,4-4-2-16,-9-7-967 16</inkml:trace>
        </inkml:traceGroup>
        <inkml:traceGroup>
          <inkml:annotationXML>
            <emma:emma xmlns:emma="http://www.w3.org/2003/04/emma" version="1.0">
              <emma:interpretation id="{65BDD712-75D3-4880-A075-7C3C72ADC7F4}" emma:medium="tactile" emma:mode="ink">
                <msink:context xmlns:msink="http://schemas.microsoft.com/ink/2010/main" type="inkWord" rotatedBoundingBox="8569,2440 9915,2176 10381,4549 9036,481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9401.3472">7493 2583 748 0,'0'0'67'0,"-4"-3"-54"16,4 3-13-16,-9-4 0 0,0-8 140 0,0 4 26 16,5 0 5-16,0-3 1 0,-5-5-92 0,9 0-19 0,-9 5-3 0,9-5-1 15,0 1-29-15,0-5-7 0,-4 8-1 0,-1-11 0 16,10-4-4-16,-5 7-2 0,0-7 0 0,4 3 0 15,-4 1-4-15,9 0-1 0,-5-1 0 0,5 1 0 16,-9-1 1-16,4 1 0 0,5 4 0 0,0-1 0 16,0-3-2-16,-1 3-8 0,1 1 12 0,4-1-4 15,-4 5 2-15,0 3 0 0,4 8 0 0,-4-8 0 16,0 8 1-16,4 1 0 0,-13 3 0 0,0 0 0 16,0 0 7-16,9 7 2 0,-1 5 0 0,5 0 0 15,1 3-6-15,-1 9-1 0,-4 3 0 0,8 8 0 16,1 0-1-16,-5 12 0 0,4 4 0 0,1 3 0 15,0 5 0-15,3 3 0 0,-3-3 0 0,4 3 0 16,0-3 5-16,-5-1 1 0,5-7 0 0,-4-4 0 16,-1-1-10-16,1-3-8 0,-5-8 12 0,0-3-12 15,0 3 10-15,-4 0-10 0,4-4 8 0,1-4-8 0,-6 1 0 16,1-5 0-16,4-4 0 0,-8-3 0 0,3 0 0 16,1-1 0-16,0-3 0 0,-5 0 0 15,5-8-56-15,-9-4-4 16,0 0-1-16,0 0 0 0</inkml:trace>
          <inkml:trace contextRef="#ctx0" brushRef="#br0" timeOffset="139730.4233">8305 2084 864 0,'0'0'76'0,"-9"-4"-60"0,0 4-16 0,0 0 0 15,1 4 194-15,-1 0 36 0,0 0 7 0,-4 4 2 16,4 8-156-16,-4-1-31 0,4-3-7 0,-4 11-1 16,0 1-19-16,0 7-4 0,-5 0-1 0,1 4 0 15,-1 8 10-15,-4 0 2 0,0 4 0 0,-4-1 0 16,0 9-1-16,-1 0 0 0,1-9 0 0,0 9 0 15,-1-8-10-15,1 0-1 0,4-1-1 0,-4 1 0 16,4-4-7-16,0-4-2 0,0 8 0 0,0-8 0 16,-4 0-45-1,-1-4-9-15,-3 0-1 0,3-4-1 0,-4-3-52 16,5-1-10-16,0 0-3 0</inkml:trace>
          <inkml:trace contextRef="#ctx0" brushRef="#br0" timeOffset="141085.8063">7497 1620 172 0,'0'0'16'0,"0"0"-16"16,0 0 0-16,0 0 0 0,-4 0 232 0,4 0 43 16,0 0 9-16,0 0 1 0,0 0-184 0,0 0-37 15,0 0-7-15,0 0-1 0,0 0-34 0,9 0-6 16,4 0-2-16,0 0 0 0,0-4 14 0,5 4 4 15,-1-4 0-15,5 1 0 0,5-1-10 0,-1 4-2 0,5-12 0 0,4 8 0 16,-4 0-2-16,4-4-1 0,4 1 0 0,-4 3 0 16,0-8-1-16,5 4 0 0,-1 4 0 15,1-4 0-15,-10 5-2 0,6-5-1 0,3 4 0 0,5 0 0 16,-5 0 3-16,5-4 0 0,-9 4 0 0,0 0 0 16,1 1-8-16,-1-5-8 0,-5 0 11 0,1 4-11 15,-9 0 10-15,0 0-10 0,-4 0 8 0,-1-7-8 16,1 7 0-16,-5 0 8 0,0-4-8 0,-4 4 0 15,-1-4 16-15,-8 8-3 0,0 0 0 0,0 0 0 16,9-11 7-16,-9 11 0 0,0 0 1 0,-9-8 0 16,1 4-13-16,-1-4-8 0,-4 8 10 0,0-4-10 15,-1 4 0-15,-3 4 0 0,-1-4 0 0,1 4 0 16,-5 0 0-16,0-4 0 0,0 0 0 0,-4 4 0 16,-1-4 0-16,1 4 9 0,0-4-9 0,-5 4 8 15,5-4-8-15,-1 0 0 0,1 0 0 0,0 0 0 0,-5 4 0 16,5-4 0-16,-1 7 0 0,-8-7 0 0,5 0 0 0,-1 4 0 15,0 0 0-15,0 0 0 0,1 4 0 0,-1-8 0 16,0 8 0-16,5-4 0 0,-5 3 0 0,5-7 0 16,0 0 0-16,-1 0 0 0,5 4 0 0,5 0 0 15,-1 0 0-15,1 0 0 0,3-4 0 0,1 0 0 16,0 4 0-16,4-4 0 0,1 0 0 0,8 0 0 16,0 0 0-16,0 0 0 0,0 0 0 0,0 0 0 15,0 0 0-15,0 0 0 0,0 0 8 0,0 0 0 16,0 0 0-16,0 0 0 0,0 0-8 0,0 0 0 15,0 0 0-15,0 0 0 0,0 0 0 0,0 0 0 16,13 4 0-16,0 0 0 0,0 3-12 0,-4 1-4 0,4 4 0 16,5-4-592-16,-5 3-117 0</inkml:trace>
          <inkml:trace contextRef="#ctx0" brushRef="#br0" timeOffset="140130.0834">8555 3075 403 0,'0'0'36'0,"0"0"-36"0,-9-4 0 0,9 4 0 0,0 0 315 0,0 0 56 0,0 0 11 0,0 0 2 16,0 0-264-16,0 0-52 0,0 0-12 0,0 0-1 15,0 0-33-15,-4 8-6 0,-1-4-2 0,5 3 0 16,-4 5-14-16,4 0 0 0,0 3 0 0,0 5 0 15,0 3 12-15,0 9 0 0,0 3 0 0,0 4 0 16,-5 0 8-16,5 4 2 0,-4 3 0 0,4-7 0 16,-4 4 2-16,-1-4 1 0,1 0 0 0,4-8 0 15,0 1-13-15,-4-5-2 0,4-4-1 0,0 5 0 16,0-13-9-16,0 1 0 0,0-1 0 0,0-7-680 16,0-8-128-16</inkml:trace>
        </inkml:traceGroup>
      </inkml:traceGroup>
    </inkml:traceGroup>
    <inkml:traceGroup>
      <inkml:annotationXML>
        <emma:emma xmlns:emma="http://www.w3.org/2003/04/emma" version="1.0">
          <emma:interpretation id="{0C4735F7-1B1C-437E-9BF6-E2B74310FA64}" emma:medium="tactile" emma:mode="ink">
            <msink:context xmlns:msink="http://schemas.microsoft.com/ink/2010/main" type="paragraph" rotatedBoundingBox="2392,5637 29136,3280 29283,4949 2539,7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C8165C-821D-4ED8-94F6-CA122AD85C51}" emma:medium="tactile" emma:mode="ink">
              <msink:context xmlns:msink="http://schemas.microsoft.com/ink/2010/main" type="line" rotatedBoundingBox="2392,5637 29136,3280 29283,4949 2539,7306"/>
            </emma:interpretation>
          </emma:emma>
        </inkml:annotationXML>
        <inkml:traceGroup>
          <inkml:annotationXML>
            <emma:emma xmlns:emma="http://www.w3.org/2003/04/emma" version="1.0">
              <emma:interpretation id="{DAFAA318-D7BA-46EB-938D-CDD91265418A}" emma:medium="tactile" emma:mode="ink">
                <msink:context xmlns:msink="http://schemas.microsoft.com/ink/2010/main" type="inkWord" rotatedBoundingBox="2392,5637 4942,5412 5089,7081 2539,730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468.399">1158 5329 748 0,'0'0'33'0,"0"0"7"0,0 0-32 0,0 0-8 15,-5 4 0-15,5-4 0 0,0 0 76 0,0 0 14 16,-8 4 2-16,8-4 1 0,0 0-58 0,0 0-12 15,0 0-3-15,0 0 0 0,0 0-3 0,0 0-1 16,0 8 0-16,0-8 0 0,0 0 20 0,0 0 3 0,0 0 1 16,0 0 0-16,13 3 1 0,0 1 1 0,5-4 0 15,3-7 0-15,6-1-13 0,8 0-2 0,0-4-1 0,9 1 0 16,-5-5 22-16,5 0 5 0,0 1 1 0,4-1 0 16,1 4-37-16,-6-3-7 0,1 7-2 0,0-4 0 15,-4-3-8-15,4-1 0 0,-5 4 0 0,5-3 0 16,-9 3 0-16,-4-3 0 0,8 7 0 0,-8-4-11 15,-5 4-9-15,-4 4-3 0,-4 4 0 0,-1-4 0 16,-4 1 23-16,1 3 0 0,-6 0 0 0,1 3 0 16,0 5-56-16,0-4-6 15,-9-4-2-15,0 0-640 0</inkml:trace>
          <inkml:trace contextRef="#ctx0" brushRef="#br0" timeOffset="146973.9639">2733 4623 1105 0,'0'0'24'0,"0"0"4"0,0 0 2 0,0 0 2 0,0 0-32 0,0 0 0 0,0 0 0 0,0 0 0 15,0-12 58-15,0 12 5 0,0-15 1 0,0 15 0 16,0 0-37-16,0 0-7 0,0 0-2 0,0 0 0 16,0 0-18-16,0 0 0 0,0 0 0 0,0 0 0 15,0 0 0-15,0 4 0 0,0 7 8 0,-9-3-8 16,-4 4 12-16,4 7-2 0,5-3 0 0,-5 7 0 0,-4 5 19 16,-5 7 4-16,5 0 1 0,-4 12 0 0,3-1-8 0,-3 13-2 15,-1 7 0-15,-4 4 0 0,0 5-13 16,-4 3-3-16,0-4-8 0,-1 0 12 0,6-4 16 0,-6-4 4 15,5-7 0-15,0 3 0 0,-4-11-6 0,4 0-1 16,5-9 0-16,-5 1 0 0,4-8 19 0,-4 1 3 16,5-9 1-16,-1 0 0 0,0 0-36 0,1-3-12 15,-1-5 9-15,5 1-9 0,4-9 8 0,1 1-8 16,-6 0 8-16,6-4-8 0,8-8 0 0,0 0 0 16,0 0 0-16,0 0 0 0,0 0 0 0,8-8 0 15,-8-4 0-15,14-3 0 0,-6-9 0 0,6 1 0 16,-1-8 0-16,4 3 0 0,5 1 0 0,0-4 0 15,0 0 0-15,0-4 0 0,4-1 0 0,-4 5 0 16,0 0 0-16,5 12 0 0,-10-5 0 0,5 12 0 16,-9 1 0-16,0 7 0 0,-4 0-8 0,4 0 8 0,-4 4 0 15,0 4 0-15,0 0 0 0,-5 11 0 16,5-3 0-16,0 4 0 0,-5-1 0 0,5 1 0 0,-5 0 0 0,5 7 0 16,-5-4 0-16,1 1 0 0,-1-1-11 0,5-3 11 15,-5-4 0-15,1-1 0 0,-1-3 0 0,0 0 0 16,-4-8 0-16,9 0 0 0,0 0 0 0,0-4 0 15,-1-4 0-15,-3 1 0 0,8 3 0 0,0-4 0 16,-4-4 0-16,8-3 0 0,1-5 0 0,0 1 8 16,-5-1-8-16,4-3 0 0,1-1 0 0,4 1 0 15,0-1-24-15,8 9-5 0,-21-1-2 0,9 8 0 16,-1 5 50-16,1 6 9 0,-5 5 3 0,-9 4 0 16,5 11-19-16,4 9-3 0,1 7-1 0,-1 0 0 0,0 7-8 15,-4-3 0-15,4 4 0 0,-4-4 0 0,4-4 0 0,-5-4 8 16,6-4-8-16,3-4 0 0,-12-7 23 0,3-4-1 15,1-1 0-15,0-7 0 0,0-4-31 0,4 0-7 16,-4-8 0-16,4 0-1 0,-4-4 17 0,4-7 17 16,-5-1-3-16,6-7-1 0,-1-1 15 0,-4-3 2 15,4-4 1-15,-4-4 0 0,-1 3-22 0,1-3-9 16,9 0 8-16,-1 0-8 0,-4 0 0 0,5 8 0 16,-1-4 0-16,1 7 0 15,8 5-22-15,-4 3-6 0,-4 0-2 0,-1 5 0 0,5 7 45 0,-4 0 9 16,4-4 1-16,0 8 1 0,4 0-26 0,-4 0 0 15,0-4 0-15,-5 8 0 0,5 0-18 0,-4-4-6 16,-5 0 0-16,5 0-1 0,-5 4 41 0,-4-4 8 16,-9 0 1-16,8 0 1 0,-8 0-26 0,5 4 0 15,-5-4 8-15,9 4-8 16,-9-4-20-16,8 4-5 0,-3 3-2 0,-1 5 0 0,-4 4 53 0,0 3 10 0,0 1 3 0,0-1 0 16,-9-3-19-16,1 3-3 0,-1 5-1 0,-4-5 0 15,4 5-4-15,-4-1 0 0,-5-3-1 0,1-1 0 16,-5-7-3-16,0 3 0 0,-5-3 0 0,1 4 0 15,0-9-8-15,-5 1 0 0,-4-4 0 0,0-4 0 16,4 4-64 0,9-4-6-16,-4-4-1 0,-5-4 0 0,0-7-118 0,-8-1-24 15,-62-46-5-15,35 3-1 0</inkml:trace>
          <inkml:trace contextRef="#ctx0" brushRef="#br0" timeOffset="147109.4487">3272 4814 1497 0,'0'0'66'0,"0"0"14"0,0 0-64 0,0 0-16 15,0 0 0-15,0 0 0 0,0 0 27 0,5 12 1 16,-5 0 1-16</inkml:trace>
          <inkml:trace contextRef="#ctx0" brushRef="#br0" timeOffset="145826.0675">1882 5243 799 0,'0'0'35'0,"0"0"8"0,-13 0-35 0,4 0-8 16,0 0 0-16,0 0 0 0,0 0 90 0,5 0 16 15,-5 4 3-15,1-4 1 0,3 8-51 0,-12-4-11 16,3 0-1-16,6 3-1 0,-6 1-15 0,1 0-3 0,5 4-1 0,-10-1 0 16,5 1 17-16,0 8 3 0,-5-1 1 15,5 1 0-15,-9 3-2 0,0 4 0 0,-4 5 0 0,-1 7 0 16,-3 3-10-16,8 5-3 0,-9 4 0 0,0 4 0 16,5 3-4-16,0-3-1 0,-1 7 0 0,1-3 0 15,4-5-14-15,5-3-3 0,-5-1-1 0,4-3 0 16,1 0-10-16,3-8 0 0,1-4 9 0,4-4-9 15,1 1 0-15,3-5-13 0,1-4 1 0,4-7 1 16,0-1-104-16,0-3-21 16,9-8-4-16,-9-4-618 0</inkml:trace>
        </inkml:traceGroup>
        <inkml:traceGroup>
          <inkml:annotationXML>
            <emma:emma xmlns:emma="http://www.w3.org/2003/04/emma" version="1.0">
              <emma:interpretation id="{534B991C-E1ED-47E0-A479-FF07927FD62A}" emma:medium="tactile" emma:mode="ink">
                <msink:context xmlns:msink="http://schemas.microsoft.com/ink/2010/main" type="inkWord" rotatedBoundingBox="6561,5877 8502,5706 8583,6631 6643,680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8370.4426">5830 5091 403 0,'35'0'17'0,"-35"0"5"0,0 0-22 0,9-12 0 0,-9-3 0 0,0 3 0 15,0 4 212-15,0 0 37 0,-4 1 8 0,-1-1 2 16,1 0-147-16,0 0-28 0,-1-3-7 0,1 3-1 0,4 8-20 0,-9-4-4 15,5-4 0-15,-5 0-1 0,4 0-40 0,-3 5-11 16,-5-5 0-16,4 0 0 0,-4 8 0 0,-1 0 0 16,1 0 0-16,-4 0 0 0,8 4 0 0,-13 4 0 15,-4-1 0-15,-1 5 0 0,-8 0 0 0,9 0 0 16,0 3 0-16,-5 5 0 0,-4 3 0 0,4-3 0 16,14 7 0-16,-1 0 0 0,-8 0 0 0,4 9 9 15,4 3 0-15,1 3 0 0,4 1 5 0,-1 0 1 16,1 0 0-16,0 4 0 0,9 0-3 0,-1 0-1 15,-4-5 0-15,5 5 0 0,8-8-11 0,1 0 0 16,-5-8 9-16,4 1-9 0,9 3 0 0,1-8 0 16,8-7 0-16,-1-1 0 0,-3-7-24 0,4-4 0 15,17-5 0-15,1-3 0 16,-5-3-63-16,4-9-12 0,1-4-2 0,-1 1-379 0,1-5-75 0</inkml:trace>
          <inkml:trace contextRef="#ctx0" brushRef="#br0" timeOffset="148752.0776">6462 5325 691 0,'0'0'61'0,"0"0"-49"0,0-8-12 0,0 0 0 16,-4-3 130-16,-1 3 23 0,-4-4 5 0,5 8 1 16,-5 0-62-16,1 1-12 0,-1-1-2 0,-4 4-1 15,-1 0-20-15,-3 0-4 0,-1 4-1 0,-4-1 0 16,5 5-25-16,-1 0-4 0,-8 0-2 0,0 7 0 0,4-3-12 15,0 4-2-15,4 3-1 0,-4 5 0 0,-4-1-3 0,0 4-8 16,4 1 12-16,0-1-4 0,4 0-8 0,1 1 8 16,-1-5-8-16,5 4 8 0,4-7-8 0,5-1 0 15,-1 1 0-15,1-5 0 0,4-3 0 0,-4 4 8 16,4-5-8-16,0-11 8 0,13 8-8 0,-4-4 0 16,-1-8 0-16,6 0-11 0,-1 0 11 0,4-7-8 15,1-5 8-15,-1 0-8 0,-3 1 8 0,3-5 0 16,-4 1 8-16,-4-1-8 0,0-3 28 0,0 0 0 15,4-5 1-15,0 5 0 0,0-1 1 0,0 5 0 16,-4 3 0-16,4 5 0 0,0-1-19 0,-4 8-11 16,-9 4 12-16,0 0-12 0,9 8 0 0,-5 0 0 15,-4 7 0-15,5 5-9 0,-5 3-8 0,0 4-2 16,0 1 0-16,-5 3 0 16,-4 0-161-16,-4 0-32 0,-4 36-6 0,8-32-2 0</inkml:trace>
          <inkml:trace contextRef="#ctx0" brushRef="#br0" timeOffset="148409.4072">6006 5598 482 0,'44'-19'21'0,"-27"11"5"0,5-8-26 0</inkml:trace>
          <inkml:trace contextRef="#ctx0" brushRef="#br0" timeOffset="149136.3766">6664 5177 1501 0,'17'-8'66'0,"-8"8"14"16,4 4-64-16,-4 0-16 0,-9-4 0 0,9 4 0 15,13 4 77-15,-9-1 12 0,0 5 3 0,0 4 0 16,0-1-31-16,1 9-5 0,-1-1-2 0,0 0 0 15,-9 1-34-15,1 3-8 0,3 0 0 0,1-3-1 0,-9 3-11 16,0-7 0-16,5 3 0 0,-5 0 0 0,-5-7 0 0,1 4 0 16,-5-9 9-16,5 5-9 0,4-8 8 0,0-8-8 15,0 0 10-15,0 0-10 0,0 0 27 0,0 0-1 16,0 0 0-16,0 0 0 0,0 0-26 0,0 0 0 16,0 0 0-16,4-12 0 0,0-8 34 0,10 1 2 15,3-1 0-15,1 1 0 0,4-4-28 0,0-1-8 16,0 5 0-16,4-5 0 0,-4 1 9 0,4-1-9 15,-8 9 0-15,-1-1 9 0,5 8 8 0,-4 1 2 16,-9 3 0-16,-1 4 0 0,5 4-19 0,-8 0 10 16,4 3-10-16,-1 5 8 0,-3 0 3 0,-1 3 0 15,1 1 0-15,-1 3 0 0,-4-3-11 0,4 4 0 16,1-5 0-16,-1 5 0 16,0-1-94-16,1 1-11 0,-5-5-3 0,4 5-552 0,5-1-112 15</inkml:trace>
        </inkml:traceGroup>
        <inkml:traceGroup>
          <inkml:annotationXML>
            <emma:emma xmlns:emma="http://www.w3.org/2003/04/emma" version="1.0">
              <emma:interpretation id="{CFC5FB63-B5D4-443A-A541-8F3A38769A60}" emma:medium="tactile" emma:mode="ink">
                <msink:context xmlns:msink="http://schemas.microsoft.com/ink/2010/main" type="inkWord" rotatedBoundingBox="10207,5704 13136,5446 13195,6111 10265,637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0066.8049">8879 5013 1267 0,'0'0'56'0,"5"-8"12"0,4-7-55 0,-5 3-13 15,5 0 0-15,0 4 0 0,-1-3 105 0,5 7 19 16,-4 0 3-16,4 0 1 0,5 4-72 0,-5 0-15 15,0 0-2-15,0 4-1 0,1 4-10 0,-6 3-1 16,-3 5-1-16,-1 7 0 0,1 5-26 0,-1 3 0 16,-4 0 0-16,-4 4 0 15,-5 4-16-15,0-4-8 0,5 4-1 0,-5-4-1 0,0-3 26 0,0-1 0 16,0-8 0-16,1 1 0 0,3-5 22 0,-3 1 0 16,3-5 0-16,1-7 0 0,4-8 2 0,0 0 0 15,0 0 0-15,0 0 0 0,0 0 5 0,0 0 2 16,0 0 0-16,0 0 0 0,4-8-17 0,5-7-3 15,4-1-1-15,5-7 0 0,-5-5 4 0,9-3 1 16,-5 0 0-16,10-8 0 0,-5-4-15 0,4 4 0 0,-4 0 0 16,4-4 0-16,5 8-9 0,-5 0-5 0,1 8-1 15,-1 3 0-15,5-3 15 0,-5 7 15 0,-9 5-3 0,5 7-1 16,-4 4-2-16,-1 4 0 0,1 4 0 0,-5 4 0 16,0 7-9-16,0 1 12 0,1 7-12 0,-6 5 12 15,-3-1-31 1,-1 0-5-16,5 5-2 0,-5-1 0 0,-4-4 26 0,5 0 0 0,-1 5 0 0,1-1 0 15,-1-4 0-15,0 0 0 0,-4-7 12 0,5 3-664 16,-1-7-133-16</inkml:trace>
          <inkml:trace contextRef="#ctx0" brushRef="#br0" timeOffset="150436.6867">9717 5130 1497 0,'0'0'32'0,"0"0"8"0,0 0 0 0,9-8 4 0,0 4-36 0,4 4-8 15,-4-4 0-15,4 1 0 0,0-1 33 0,5-4 5 16,-1 0 1-16,1 0 0 0,-5-3-11 0,5 3-3 16,-1-4 0-16,1 4 0 0,-5-7-25 0,4-1 0 15,-3 0 0-15,-1 5 0 0,0-5 0 0,4 1 0 16,-3-1 0-16,3-4 0 0,-4 5 52 0,-4-1 4 0,0 1 2 0,0-1 0 15,4 4-28-15,-4 1-6 0,-5-5 0 16,-4 0-1-16,4 9-14 0,1-5-9 0,-10 0 12 16,1 4-12-16,-9 1 0 0,4-1 0 0,5 4 0 0,-5 0 0 15,-9 4 0-15,5 4 0 0,4 0 0 0,-8 4 0 16,-1-1 0-16,5 5 12 0,-4 0-4 0,3 3-8 16,1 9 24-16,-4 3-3 0,3 4 0 0,1 8 0 15,0 0-12-15,4 4-9 0,1 0 12 0,-1 4-12 16,9-4 8-16,0 0-8 0,4 0 0 0,1-4 0 15,3 0-39 1,6-4-14-16,-1-8-3 0,4 0-849 0</inkml:trace>
          <inkml:trace contextRef="#ctx0" brushRef="#br0" timeOffset="150745.6904">10468 4763 1713 0,'22'-7'76'0,"-22"7"16"0,0 0-74 0,0 0-18 15,0 0 0-15,0 0 0 0,0 0 50 0,0 0 6 16,4 11 2-16,0 5 0 0,5 0-38 0,-5 7-8 16,1-4-2-16,-1 9 0 0,-4-5-10 0,0 1 0 15,5-1 0-15,-5 4 0 0,0 1 0 0,0-1 0 16,0-4 0-16,0 5 0 0,0-9 13 0,0 1 1 16,0-5 0-16,0 1 0 0,0-1-14 0,4-3 0 15,-4-12 0-15,0 8 0 0,0-8 30 0,0 0 0 16,0 0 0-16,0 0 0 0,0 0-9 0,9 0-1 15,4 0-1-15,-9-8 0 0,-4 8 49 0,9-8 9 16,4-3 3-16,0-5 0 0,1-4-26 0,-6-3-5 0,6 0-1 0,-1-1 0 31,-5 5-61-31,6-9-13 0,-6 1-2 0,10 0-1 16,0-4-5-16,-1-1-1 0,1 1 0 0,-1 0 0 16,5 0-115-16,-4 7-23 0</inkml:trace>
          <inkml:trace contextRef="#ctx0" brushRef="#br0" timeOffset="151283.3505">11091 4994 2052 0,'0'0'91'0,"0"0"18"0,0 0-87 0,0 0-22 16,0 0 0-16,0 0 0 0,0 0 25 0,0 0 1 15,13 0 0-15,4 0 0 0,-4 0-26 0,5-4 0 16,-5 0 8-16,5-8-8 0,-5 4-11 0,4-7-4 15,-3-1-1-15,-6 0 0 16,1 1-16-16,4-1-4 0,-4-3-1 0,-5-1 0 0,1 1 72 0,-5-5 14 16,4 1 3-16,-4 3 1 0,5-3-33 0,-5 0-8 15,0 3 0-15,0 1-1 0,0-1-11 0,0 5 0 16,0 3 0-16,-5 0 0 0,1 4 17 0,-1 1 2 16,1 3 0-16,4 4 0 0,0 0-31 0,-13 4-5 15,-9 3-2-15,9 1 0 0,0 4 19 0,0 0 12 16,-5 3-1-16,0 5-1 0,1-1-10 0,-1 1-14 15,1-5 3-15,-5 9 1 0,4-1 10 0,1 0 0 16,-1 1 0-16,5-1 0 0,0 1 0 0,0 3 0 16,4-4 0-16,0 1 0 0,9-5 0 0,0 5 0 0,0-9 0 0,9 5 0 15,4-5 0-15,-4 1 0 0,4 0 0 0,5-5 0 16,4-7 0-16,4 0 0 0,5-4 0 0,-1 0 0 16,1-8 0-16,4-3 0 0,-4-5 0 0,4 0 0 15,-4 1 28-15,4-5 8 0,0 1 2 0,0-5 0 16,-4 5-10-16,4-5-1 0,-5 1-1 0,5 0 0 15,1 3 9-15,-6 5 1 0,-3-1 1 0,-1 0 0 16,-4 5-16-16,-5 7-3 0,-3 0-1 0,-1 4 0 16,0 4-5-16,-4 0-2 0,-1 3 0 0,1 5 0 15,0 4-10-15,-5 3 0 0,1 5 0 0,4-1 0 16,-9 0 0-16,4 1 0 0,5-1 0 0,-5 5 0 16,-4-5 0-16,5 4 0 0,-1-7 0 0,0 3 0 15,1-3-26-15,-1-1-4 0,0 1-1 0,1-5-734 16,-1-3-147-16</inkml:trace>
        </inkml:traceGroup>
        <inkml:traceGroup>
          <inkml:annotationXML>
            <emma:emma xmlns:emma="http://www.w3.org/2003/04/emma" version="1.0">
              <emma:interpretation id="{291E504F-0CE9-4EEA-BEBC-E881DE8F4CEB}" emma:medium="tactile" emma:mode="ink">
                <msink:context xmlns:msink="http://schemas.microsoft.com/ink/2010/main" type="inkWord" rotatedBoundingBox="14536,4931 15734,4825 15815,5738 14617,584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4609.6844">13455 4101 709 0,'0'0'15'0,"0"0"3"0,0 0 1 0,0-8 2 0,0 0-21 0,0-4 0 16,0 4 0-16,5 1 0 0,-5-5 59 0,0 12 7 0,4-8 2 0,-4 8 0 16,0 0-12-16,-4-8-1 0,4 1-1 15,0 7 0 1,0 0-27-16,-5-8-6 0,5 8-1 0,0 0 0 15,0 0 4-15,0 0 1 0,0 0 0 0,0 0 0 0,0 0-8 0,0 0-1 16,0 0-1-16,0 0 0 0,0 0-15 0,0 0 0 16,0 0 0-16,0 0 0 0,0 0 0 0,0 0 0 0,0 0 9 0,0 0-9 15,0 0 24-15,0 0-1 0,0 0 0 0,0 8 0 16,5 3-10-16,-5 1-1 0,-5 4-1 0,5 3 0 16,-4 4 25-16,4 1 6 0,0 3 1 0,-4 4 0 15,-1 0-31-15,1 8-12 16,-1 8 8-16,-3 0-8 0,-6 4 0 0,6-4 0 15,-1 7 0-15,-4 1 0 0,4-1 0 0,0-7 0 0,0-4 0 0,1 0 0 16,-1-12 14-16,5-4-2 0,-5 1-1 0,0-5 0 16,0 1-11-16,5-5 12 0,-1-3-12 0,1-5 12 0,-5-3 41 15,5 0 9-15,-1 0 2 16,1-4 0-16,4-4-52 0,0 0-12 0,0 0 0 0,0 0 0 16,0 0 0-16,0 0 0 0,0 0 0 0,0 0 0 15,0 0 0-15,0 0 0 0,0 0 0 0,4-12 0 16,-4-4 24-16,5 5 1 0,-1-1 1 0,1-4 0 15,3 1-42-15,1 3-8 0,4-4-1 0,1-3-1 0,-1 3 40 0,0-3 8 16,0-1 2-16,0 1 0 0,0-1-39 0,0 1-7 16,5-1-2-16,0 5 0 0,-1-1 38 0,-4-3 7 15,0 3 2-15,5 4 0 16,0 1-37-16,-1 3-7 0,9 0-2 0,1 4 0 16,-5 4 23-16,4 0 0 0,-8 0 0 0,3 4 0 0,-3 0 0 0,-9 0 0 15,4 0 0-15,0 0 0 0,-8 3-16 0,3 1 0 16,-3 0 1-16,-5 4 0 0,0-1 15 0,0 1 16 15,-9 4-3-15,0-1-1 0,-4 1 12 16,-5 3 1-16,1 1 1 0,-5-1 0 0,0 1-10 0,0-1-1 16,0 1-1-16,0-1 0 0,5-3-14 0,3 0-8 15,1-1 8-15,0-3-13 0,0 0-147 16,4-8-30-16,-8 3-6 0,17-7 0 0</inkml:trace>
          <inkml:trace contextRef="#ctx0" brushRef="#br0" timeOffset="155028.6458">14206 4623 633 0,'0'0'56'0,"0"0"-44"16,0 0-12-16,0 0 0 0,0 0 216 0,0 0 40 15,0 0 9-15,0 0 2 0,8-8-198 0,-3-3-39 16,-1-1-8-16,5 4-2 0,0-4-20 0,4 1 8 16,0 3-8-16,5-4 0 15,-10 0-35-15,5 1-11 0,1-1-2 0,3 0-1 0,-8 1 39 0,4-5 10 16,-4 4 0-16,0 1 0 0,4-1 49 0,-9-4 12 16,1 5 3-16,3-1 0 0,-3 0-52 0,4 1-12 15,-9 3 0-15,4-4 0 0,-4 4 58 0,-4 4 9 16,-5-3 1-16,0 7 1 0,-4 0-41 0,0 7-8 15,-5 1-1-15,-8 0-1 0,-5 0-8 0,0 7-2 16,5 1 0-16,0 3 0 0,-5 1 1 0,0 3 0 0,5 1 0 16,0 3 0-16,4-4 5 0,0 1 1 0,0 3 0 15,0 4 0-15,4-3-3 0,5-5 0 0,4 4 0 0,1-3 0 16,-1-5-12-16,4 1 9 0,1-1-9 0,4-3 8 16,4-1-17-16,5 1-4 0,9-4-1 0,-1-1 0 15,5-3-109-15,9 0-21 16,35 4-5-16,8-16-1 0</inkml:trace>
        </inkml:traceGroup>
        <inkml:traceGroup>
          <inkml:annotationXML>
            <emma:emma xmlns:emma="http://www.w3.org/2003/04/emma" version="1.0">
              <emma:interpretation id="{4B8EBC9E-A718-484A-814C-582E3CCF3B24}" emma:medium="tactile" emma:mode="ink">
                <msink:context xmlns:msink="http://schemas.microsoft.com/ink/2010/main" type="inkWord" rotatedBoundingBox="16940,4695 19988,4426 20078,5451 17031,572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6732.2943">17206 4455 806 0,'14'-11'36'0,"-10"3"7"0,-4-4-35 0,0-3-8 0,4 3 0 0,-4-4 0 16,5 1 207-16,-5-1 39 0,-5 4 8 0,5-3 2 15,5 3-205-15,-5-4-41 0,-5 9-10 0,5-5 0 16,-4 0 0-16,0 4 0 0,4-3 0 0,-9 7 0 15,-4 0 0-15,4 4 0 0,-4 0 0 0,4 4 0 16,-4 0 0-16,-5 7 0 0,1-3 0 0,-1 12 0 16,1-1 26-16,-1 5 3 0,-8-1 1 0,13 4 0 15,4-3-19-15,0-1-11 0,-4 1 12 0,4-9-12 16,9 1 8-16,0-5-8 0,-4 5 0 0,8-8 0 0,-4-8 16 16,0 0-4-16,9 4-1 0,0 0 0 0,-1-8 9 0,6 0 3 15,-1-4 0-15,0 4 0 0,0-8 17 0,0-3 3 16,0-5 1-16,5 5 0 0,-1-1-26 0,1 1-5 15,-5-5-1-15,0 4 0 0,5 1 26 0,-1 3 5 16,-3 0 1-16,-1 5 0 0,0 3-32 0,-4 4-12 16,4 0 11-16,-4 8-11 0,-1-1 0 0,1 5 0 15,0 4 0-15,4-1-703 16,-4 5-134-16</inkml:trace>
          <inkml:trace contextRef="#ctx0" brushRef="#br0" timeOffset="156364.7066">15645 4373 979 0,'0'0'43'0,"0"-7"9"16,0-1-41-16,4 0-11 0,0 0 0 0,-4-3 0 0,5-1 66 15,-5 0 11-15,4 0 3 0,1-3 0 0,3 3-42 0,-3 0-8 16,-1 1-2-16,5-1 0 0,0 4-7 0,-1 0-1 16,1-3-1-16,0 7 0 0,0 4 49 0,0-4 11 15,-1 4 1-15,1 4 1 0,0 0-58 0,0 7-12 16,-1 1-3-16,1 4 0 0,0 7-8 0,0 4-11 15,-5 1 3-15,5 3 0 0,0 4 8 0,-1-4 0 16,1-3 0-16,0 3 0 0,0-4 27 0,0 0 7 16,-1 1 2-16,1-9 0 0,-5-3-28 0,1-1-8 15,-1-3 0-15,1-4 0 0,-5-8 20 0,0 0-4 16,0 0 0-16,0 0 0 0,0 0 28 0,0 0 4 16,0 0 2-16,-5-8 0 0,5-4-8 0,-4-3-2 15,4-9 0-15,0 1 0 0,0 0-20 0,4-5-4 16,1 1 0-16,3-8-1 15,1 0-37-15,0 0-7 0,4 0-2 0,5-1 0 0,-5 5 50 0,4 0 9 16,1 4 3-16,-1 3 0 16,1 1-50-16,0 7-9 0,-1 1-3 0,1 3 0 0,-10 4 49 0,6 4 10 0,-1 8 1 15,-4 4 1 1,4 0-48-16,0 7-10 0,-4 9-1 0,-1-1-1 0,-3 8 45 0,-5-3 9 0,9 3 1 0,-5 0 1 31,-4 0-42-31,4 1-8 0,5-1-1 0,4-4-1 0,-8-4 43 0,-1-3 9 0,-8-4 2 0,8 3 0 16,0-3-45-16,-4-5-9 0,-4-3-2 15,4-8 0-15,4 8 49 0,-4-8 10 0,0 0 1 0,0 0 1 16,0 0-1-16,0 0-1 0,-13-4 0 0,9 0 0 16,4 4-31-16,-5-8 0 0,1-7 0 0,0 3 0 0,4-7 8 15,4-1 4-15,-4-3 2 0,0-1 0 0,0 1-14 16,4-4-15-16,5-1 3 0,9 1 1 0,4 4 1 0,4-1 0 16,0 1 0-16,1 3 0 0,3 9 10 0,-3-1-13 15,-5 4 5-15,4 4 8 0,-4 8 0 0,0 4 0 16,0 7 0-16,-5 5 8 0,-8 3-8 0,9 5 0 15,-1-1 0-15,-4 8 8 0,-13 0 2 0,9-4 0 16,-4 1 0-16,-1 3 0 0,0 0-26 0,-4 0-4 16,5 0-2-16,-5-4 0 15,4-7-16-15,5-1-3 0,-9-4-1 0,9 1 0 16,-1-8-158-16,6-5-32 0,8 5-7 0,-1-12-1 0</inkml:trace>
          <inkml:trace contextRef="#ctx0" brushRef="#br0" timeOffset="157408.8615">18053 4268 1670 0,'5'-8'148'0,"-1"-3"-118"0,0-1-30 0,-4-4 0 16,0 9 94-16,-4-5 13 0,0 4 2 0,4 8 1 16,-5-8-55-16,-4 0-11 0,5 1-3 0,0 3 0 15,-10 0-41-15,6 4 0 0,-5 0-8 0,-5 4 8 16,0 0-12-16,1 3 12 0,-5 5-10 0,0 4 10 15,4-1 0-15,-3 5 0 0,-1 3 0 0,0 5 0 16,4-5 0-16,5 0 0 0,-5 1 0 0,5-1 0 16,4 1 0-16,5-5 0 0,0-3 0 0,-1-5 0 15,5 5 0-15,0-4 0 0,5-5 0 0,3 1-12 0,-8-8 12 16,9 0 0-16,4-4 0 0,5 0 0 0,-5 1 0 0,0-9 0 16,5-4 0-16,4-3 0 0,-5-5 10 0,5 1-10 15,0 0 8-15,5-9-8 0,-10-3 0 0,1 0 0 16,8-4 0-16,-4-4 0 0,4-4 0 0,-4 1 0 15,0-5 0-15,0 0 0 0,4 1 11 0,-4-1-3 16,-4 0-8-16,-5 16 12 0,0-4-12 0,0 8-8 16,-4-4 8-16,4 8-13 0,-8-1 13 0,3 9 8 15,-3 3 0-15,4 1-8 0,-9 3 0 0,4 4 0 16,-4 0-10-16,0 8 10 0,0 0 0 0,-4 12 0 16,-5 0 0-16,4 7 0 0,-8 5 0 0,4 7 0 15,-4 0 0-15,0 4 0 0,0 4 0 0,-5 0 8 16,5 8 2-16,-4 0 0 0,4 3-10 0,-1-3-14 15,1 0 3-15,0 0 1 0,9-4 10 0,-5-4 0 16,9-4 0-16,0 0 0 0,4-4 0 0,5-4 0 16,0-7 0-16,8 3 0 0,1-3 0 0,4-5 0 0,0-3-9 15,9-4 9-15,-1-8 0 0,1 0 0 0,4 0 0 16,0-8 0-16,-4 0 0 0,4-4 0 0,-4 1 0 0,-1-9 0 16,-3 5 0-16,-1-5 0 0,5 1 0 0,-9-5 0 15,0 1 15-15,-5-1-3 0,1 5 0 0,-5-4 0 16,0-1-12-16,-4 5-16 0,-5 3 3 0,5 1 1 15,-5-1 60-15,-4 4 13 0,0 4 3 0,0 8 0 16,0 0-56-16,0 0-8 0,-8-3-8 0,-6 10 8 16,-3 1 0-16,-1 8 0 0,1-5 8 0,-5 9-8 15,0-5 0-15,0 5-8 0,0 3-1 0,4-3 0 16,5 3 9-16,0-3 0 0,0 7 0 0,9-4 0 16,-5 5-15-16,4-1 3 0,5 0 0 0,5-3 0 15,8-9-38-15,0 5-7 0,0-8-2 0,9 3-599 16,5-7-120-16</inkml:trace>
        </inkml:traceGroup>
        <inkml:traceGroup>
          <inkml:annotationXML>
            <emma:emma xmlns:emma="http://www.w3.org/2003/04/emma" version="1.0">
              <emma:interpretation id="{212D73E4-03D0-4B40-B2F0-B2601E48CDBC}" emma:medium="tactile" emma:mode="ink">
                <msink:context xmlns:msink="http://schemas.microsoft.com/ink/2010/main" type="inkWord" rotatedBoundingBox="21058,4144 22111,4051 22207,5137 21154,523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57868.8043">19821 3933 172 0,'0'0'16'0,"0"0"-16"0,0 0 0 0,0 0 0 15,0 0 195-15,0 0 36 0,-8 0 7 0,-1 4 2 16,9-4-141-16,-5 0-28 0,-3 0-6 0,-1 0-1 16,4 0 24-16,5 0 4 0,0 0 0 0,0 0 1 15,-4-4-16-15,4 4-3 0,0 0-1 0,13-4 0 0,5-4-37 16,8 0-8-16,9 4-2 0,5-3 0 0,4-1-26 15,8 0 0-15,5 0 0 0,-4 0 0 0,-1 1 0 0,1-1 0 16,0 0 0-16,-1-4 0 16,-3 1-63-16,-1 3-5 0,-4-4 0 0,4 0-1 15,-8-3-40-15,-10 3-8 0,-3 0-2 0,-5 5 0 16,-9-5 11-16,0 4 3 0,0-7 0 0,-13 15 0 0</inkml:trace>
          <inkml:trace contextRef="#ctx0" brushRef="#br0" timeOffset="158114.6711">20357 3274 1036 0,'13'-24'46'0,"-5"17"10"0,-8-9-45 0,0 4-11 0,0 4 0 0,5 1 0 16,-1-1 104-16,-4 8 20 0,0 0 3 0,0 0 1 15,0 0-52-15,0 0-9 0,0 0-3 0,-9 15 0 16,1 1-8-16,3 7-3 0,-3 9 0 0,-1 3 0 15,-4 0-2-15,-1 8-1 0,10 0 0 0,0-8 0 16,-1 8-20-16,1 3-4 0,-5 5-1 0,-4 4 0 16,0 7-25-16,-5 1 0 0,-4-1 0 0,-4 20 0 15,-5-12 0-15,5 0 0 0,-5-4 0 0,5 1 0 16,0-13-148-16,-1-3-36 0</inkml:trace>
          <inkml:trace contextRef="#ctx0" brushRef="#br0" timeOffset="158474.9381">20506 4214 1440 0,'4'-20'64'0,"-4"20"12"0,0 0-60 0,0 0-16 16,9-8 0-16,-9 8 0 0,0 0 137 0,0 0 25 16,0 0 5-16,0 0 1 0,0 0-123 0,0 0-24 15,0 0-5-15,0 0 0 16,-5 8-44-16,5 0-9 0,0-8-2 0,0 8 0 0,0-1 15 0,0 1 2 15,0 4 1-15,5-4 0 0,-1 0 9 0,5-1 3 16,0-3 0-16,4-4 0 0,0 4 31 0,0-4 6 16,5 0 2-16,-1-4 0 0,1 4 14 0,-5-8 2 15,0 5 1-15,5-5 0 0,-1 0-24 0,1-4-5 0,-1 1-1 16,1-5 0-16,-5 4-8 0,5-3-1 0,-1 3-8 16,-8-4 12-16,4 1-12 0,-4-1 0 0,0-3 0 15,-5 3 0-15,1 1 0 0,-5 3 0 0,-5 0-8 0,1 0 8 16,-5 5 0-16,0-1 0 0,-4 0 8 0,-5 4-8 15,1 4 0-15,-1 0 0 0,-8 4-13 0,0 0 4 16,-5 0 9-16,-4 4 0 0,4-1 0 0,5 1 0 16,-5 0 0-16,5 4 0 0,4-4 0 0,-4-1-652 15,8 5-127-15</inkml:trace>
        </inkml:traceGroup>
        <inkml:traceGroup>
          <inkml:annotationXML>
            <emma:emma xmlns:emma="http://www.w3.org/2003/04/emma" version="1.0">
              <emma:interpretation id="{F6FF67FF-10FC-401F-AB11-EEA2715B02E6}" emma:medium="tactile" emma:mode="ink">
                <msink:context xmlns:msink="http://schemas.microsoft.com/ink/2010/main" type="inkWord" rotatedBoundingBox="23553,3853 24715,3751 24825,4994 23662,509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9114.7728">22511 2985 1350 0,'-53'-12'60'0,"35"5"12"0,18 7-58 0,0-8-14 0,0 8 0 0,5-4 0 15,4 0 72-15,-1 0 11 0,-3-4 2 0,-5 8 1 16,9 0-54-16,-9 0-10 0,0 0-2 0,4 8-1 16,0 0 28-16,1 4 5 0,-5 7 2 0,4 12 0 15,1 8-17-15,-5 4-3 0,4 8-1 0,-4 7 0 16,0 1-11-16,0 3-2 0,-4 1-1 0,-1 3 0 16,-4 0 2-16,1-3 1 0,-6-1 0 0,1 1 0 15,4-5-22-15,-4-7-16 0,5-4 2 0,-1-1 1 16,0-11 21-16,5-3 4 0,-5-5 0 0,4-8 1 15,5-3 23-15,0 0 4 0,-4-5 0 0,4-7 1 0,0-4-14 16,0 0-3-16,0 0-1 0,13-8 0 0,5-3-23 0,-5-5 0 16,9-7 0-16,0-1 0 0,0 1 0 0,4-8 0 15,5 3 0-15,4-3 0 0,0 0 0 0,4 4 0 16,-3-4 0-16,3 7 0 0,-8 5 0 0,-1 7 0 16,-3 4 0-16,-1 0 0 0,-8 4-9 0,-1 4-7 15,-4 0 0-15,-4 8-1 0,-9 4 27 0,0 0 6 16,-9 7 0-16,1 1 1 0,-10-5-17 0,-4 9-12 15,-4-5 1-15,-1 8 1 0,-8 1 10 0,0-1 14 16,-4 0-3-16,-1 1-1 0,1-1-10 0,-5 0 0 16,0-3 0-16,5-1 0 0,-1-3 0 0,5-5 0 15,4-3 0-15,1 3-715 0,3 1-145 0</inkml:trace>
          <inkml:trace contextRef="#ctx0" brushRef="#br0" timeOffset="159494.242">22765 4081 633 0,'0'0'56'0,"0"0"-44"0,0 0-12 0,9 4 0 0,8-4 143 16,-3 0 26-16,3 0 6 0,5 0 1 0,4-4-31 0,5 0-5 15,-5 0-2-15,5-4 0 0,-4 1-67 0,-1-5-14 16,0 0-2-16,9-3-1 0,-4-1 8 0,0-3 2 16,-1-5 0-16,5 1 0 0,1-1-52 0,-1 1-12 15,-5 0 0-15,1-1 0 0,-5 1 0 0,1-1 0 16,-10 1 0-16,1 3 0 0,-5 1 0 0,-4-1 0 16,-9 5 0-16,0-1 0 0,0 1 0 0,-9 7 0 15,5 0 0-15,-5 4 0 0,-4 0 0 0,0 4 0 16,-1 4 0-16,-8 0 0 0,5 0 0 0,-5 8 0 15,0 3 0-15,4 1 0 0,-3-1 9 0,-1 5-1 16,0 7 0-16,0 1 0 0,4-1-8 0,1 0-11 16,-5-3 3-16,9 3 0 0,4 4 8 0,0-4 0 15,5 1 0-15,4-1 0 0,4 0 0 0,5 1 0 16,8-5 0-16,10 0-654 16,-1-3-124-16</inkml:trace>
        </inkml:traceGroup>
        <inkml:traceGroup>
          <inkml:annotationXML>
            <emma:emma xmlns:emma="http://www.w3.org/2003/04/emma" version="1.0">
              <emma:interpretation id="{325641E7-4B0D-4623-869C-373E34A0928E}" emma:medium="tactile" emma:mode="ink">
                <msink:context xmlns:msink="http://schemas.microsoft.com/ink/2010/main" type="inkWord" rotatedBoundingBox="26172,3730 29153,3467 29283,4940 26301,520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60186.1307">25713 2759 691 0,'0'0'61'0,"0"0"-49"0,0 0-12 0,0 0 0 0,0 0 131 0,0 0 23 16,0 0 5-16,0 0 1 0,-8 4-60 0,-1 4-12 16,0 3-3-16,0 5 0 0,1 3-33 0,3 9-8 15,1 7 0-15,-1 4-1 0,5 8 22 0,0-1 5 16,0 9 1-16,5 7 0 0,-5 5-28 0,-5 3-6 16,5-4-1-16,-8 8 0 0,-1-3-12 0,-9-1-2 15,5 4-1-15,-9 0 0 0,0-8-5 0,0-3 0 16,0-1-1-16,5-3 0 0,-5-5-24 0,0-7-5 15,4-4-1-15,5-4-641 16,0-4-128-16</inkml:trace>
          <inkml:trace contextRef="#ctx0" brushRef="#br0" timeOffset="160520.8314">26073 3516 518 0,'0'0'46'0,"0"0"-37"0,0 0-9 0,9 11 0 16,-5 1 271-16,1 4 52 0,-1 3 10 0,0 4 3 15,-4 1-261-15,0 3-52 0,0 0-11 0,0 5-1 16,-4 3-11-16,4 0-14 0,-4-4 3 0,-1 4 1 16,5 0 23-16,-4-4 5 0,-5 1 1 0,5-5 0 15,-5-4 21-15,5 1 4 0,-5-5 0 0,4-3 1 16,1-4 19-16,-5-1 4 0,5 1 1 0,4-4 0 15,0-8-8-15,0 0-1 0,0 0-1 0,0 0 0 0,0 0-15 16,0 0-4-16,4-12 0 0,1 0 0 0,3 1-12 16,1-5-4-16,4 0 0 0,1-3 0 0,-1-1-14 15,4-3-10-15,5-4 12 0,0 3-12 0,0 1 0 16,4-4 0-16,1 3 0 0,8-3-12 0,-4 0 12 0,4-5 0 16,0 1 0-16,4 4 0 15,-4 0-173-15,0-1-32 0,0 5-7 0</inkml:trace>
          <inkml:trace contextRef="#ctx0" brushRef="#br0" timeOffset="161027.962">26775 3660 1728 0,'0'0'38'0,"4"-4"8"0,5 0 2 0,-9 4 0 0,0 0-39 0,0 0-9 16,0 0 0-16,0 0 0 0,0 0 53 0,5 12 9 16,-5-1 2-16,0 5 0 0,0 4-52 0,0-1-12 15,-5 8 0-15,5-3 0 0,-4-9 22 0,4 1 2 16,0 0 0-16,0-1 0 0,4 1-12 0,-4-5-3 15,5-3 0-15,-1 0 0 0,5 0 28 0,0-4 6 16,-5 0 1-16,9-4 0 0,-4-4 8 0,4 0 3 16,0 0 0-16,0-4 0 0,5 0-18 0,-5 1-3 15,0-1-1-15,5-4 0 0,-5-4-11 0,5 1-2 16,-5-1-1-16,0 1 0 0,0-1-11 0,0 0-8 16,0-3 12-16,5 3-12 15,-5 1-43-15,0-1-15 0,5-3-3 0,-5-1-685 16,4 1-137-16</inkml:trace>
          <inkml:trace contextRef="#ctx0" brushRef="#br0" timeOffset="159890.124">24950 3441 1450 0,'-26'0'64'0,"17"4"14"0,0-4-62 0,0 0-16 15,1 0 0-15,3 4 0 0,5-4 72 0,0 0 12 16,-4 0 3-16,4 0 0 0,0 0-27 0,0 0-4 15,0 0-2-15,13 0 0 0,5-4-18 0,8 0-4 16,5 1-1-16,8-5 0 0,-4 4-12 0,9 0-3 16,0 0 0-16,17-4 0 0,-4 0-16 0,0 1 0 15,0-1 0-15,0 0 0 0,0 4 0 0,1-4 0 0,-1-3 0 16,-5 3 0 0,-4-4-24-16,1 4-1 0,-10 1-1 0,5-5 0 15,-4-4-97-15,-5 5-19 0</inkml:trace>
          <inkml:trace contextRef="#ctx0" brushRef="#br0" timeOffset="161486.7923">27503 3820 1728 0,'0'0'38'0,"0"0"8"0,0 0 2 0,0 0 0 0,0 0-39 15,0 0-9-15,0 0 0 0,5-4 0 0,-5 4 53 0,9-8 9 16,-5 0 2-16,9 0 0 0,5 1-52 0,-1-5-12 16,1 4 0-16,4 0 0 0,4-3 0 0,-4-1 0 15,0 0 0-15,4 1 0 0,1-1 0 16,-6 0 0-16,1 0 0 0,-4-3 0 0,0-1 0 0,-5 1 0 15,0-5 0-15,0 5 0 0,-4-1 54 0,0 0 8 16,-1 1 2-16,-3-1 0 0,-5 1-52 0,0-1-12 16,4 0 0-16,-4 5 0 0,0-5 0 0,-4 4 0 15,4 1 0-15,-5 3 0 0,5 0 8 0,-8 4 0 16,-1 0-8-16,-4 4 12 0,-1 0-12 0,1 0-8 16,-9 4 8-16,0 0-13 0,0 4 13 0,1 4 0 15,-6-5 0-15,1 9 0 0,0 0 0 0,-1 3 0 16,1 1 0-16,0 3 0 0,4 0 0 0,4 1 0 15,1-1 0-15,3 4 0 0,6 1 0 0,-1-1 0 16,4 0 0-16,5 1 0 0,5-5 24 0,4 0 8 16,4 5 2-16,0-5 0 15,9 4-54-15,4-3-12 0,5-1-1 0,4 1-1 16,4 3-126-16,1-8-26 0,43 24-5 0,-17-19-1 0</inkml:trace>
        </inkml:traceGroup>
      </inkml:traceGroup>
    </inkml:traceGroup>
    <inkml:traceGroup>
      <inkml:annotationXML>
        <emma:emma xmlns:emma="http://www.w3.org/2003/04/emma" version="1.0">
          <emma:interpretation id="{261C1A30-1259-4117-B82F-DCB6A7029C38}" emma:medium="tactile" emma:mode="ink">
            <msink:context xmlns:msink="http://schemas.microsoft.com/ink/2010/main" type="paragraph" rotatedBoundingBox="2931,8152 24056,7025 24234,10358 3109,11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18CF71-2568-4FC3-9716-3A2424735B6C}" emma:medium="tactile" emma:mode="ink">
              <msink:context xmlns:msink="http://schemas.microsoft.com/ink/2010/main" type="line" rotatedBoundingBox="2931,8152 24056,7025 24234,10358 3109,11485"/>
            </emma:interpretation>
          </emma:emma>
        </inkml:annotationXML>
        <inkml:traceGroup>
          <inkml:annotationXML>
            <emma:emma xmlns:emma="http://www.w3.org/2003/04/emma" version="1.0">
              <emma:interpretation id="{5106D04C-FAE9-4EEB-A343-339A8ABACEF3}" emma:medium="tactile" emma:mode="ink">
                <msink:context xmlns:msink="http://schemas.microsoft.com/ink/2010/main" type="inkWord" rotatedBoundingBox="2931,8152 5751,8002 5929,11335 3109,1148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75505.2926">4532 9576 1904 0,'-14'-12'84'16,"14"12"18"-16,0 0-82 0,0 0-20 0,5-4 0 0,-5 4 0 0,0 0 46 15,9-8 5-15,-5 5 1 0,-4 3 0 16,0 0-34-16,0 0-6 0,0 0-2 0,0 0 0 0,0 15 2 0,-4 5 1 15,-1 3 0-15,5 8 0 0,0 12 17 0,-4 8 3 16,-9 0 1-16,4-1 0 0,5 5-3 0,-1-1-1 16,5 1 0-16,5-4 0 15,-1-1-10-15,0 1-3 0,1-4 0 0,-1-4 0 0,-4 0-17 0,0-4 0 16,9 0-8-16,-5 0 8 16,1-16-164-16,-5 0-28 0</inkml:trace>
          <inkml:trace contextRef="#ctx0" brushRef="#br0" timeOffset="181334.8603">2452 7298 1036 0,'-4'-7'92'0,"-1"-5"-73"0,1 4-19 0,0-4 0 15,-1-3 105-15,1 7 18 0,-1 0 3 0,5 8 1 16,-8-8-43-16,8 8-9 0,-5-4-2 0,5 4 0 16,-4 0-41-16,-5 4-8 0,5 0-1 0,-5 8-1 15,0 0-22-15,-4 7 0 0,0 1 0 0,-5 7 0 16,5 4 0-16,-9 4 0 0,0 4 0 0,-4 16 0 15,0 7 8-15,-5 12-8 0,5 12 8 0,-5 12-8 16,-4 11 20-16,-9 12 0 0,4 7 0 0,5 5 0 0,-4 11 16 16,-1 1 2-16,1-5 1 0,-1 0 0 0,10 1 3 15,-1-13 1-15,5-7 0 0,8-8 0 0,9-3-4 0,14-5-1 16,-1 0 0-16,18 1 0 0,4-9-22 0,9 0-4 16,18 1 0-16,13-4-1 0,8-1-11 0,19-3-14 15,3-4 3-15,18-8-1043 0</inkml:trace>
          <inkml:trace contextRef="#ctx0" brushRef="#br0" timeOffset="174782.7586">2913 8808 1382 0,'-18'-4'61'0,"18"0"13"0,-4-4-59 0,-1 4-15 0,1-4 0 0,-5 0 0 16,9 1 79-16,0-5 13 0,0-4 2 0,9 1 1 16,-9-1-57-16,0-3-11 0,4-5-3 0,5 1 0 15,0-1-16-15,0 1-8 0,4-4 8 0,0-1-8 16,-4 5 0-16,4 0 0 0,0-1 0 0,5 1 0 15,-5 3 0-15,0 1-11 0,0-1 1 0,0 1 0 16,5 3 10-16,-5 1 14 0,0-1-3 0,5 4-1 16,-9-3-2-16,4 7-8 0,0-8 12 0,0 9-4 15,0-1 1-15,5 4 0 0,-5 0 0 0,0 4 0 16,5-4 2-16,-1 8 0 0,-8-4 0 0,8 8 0 16,-3 0 10-16,-1 3 3 0,4 1 0 0,1 4 0 15,-1 7 5-15,1 0 2 0,4 9 0 0,0 3 0 16,4 4-3-16,-4 7-1 0,4 5 0 0,1 4 0 0,3 3-3 15,1 1-1-15,0 3 0 0,0-3 0 0,4-1 0 0,-5 5 0 16,10-1 0-16,-9 0 0 0,-1-3-5 0,1-8-1 16,0 3 0-16,4-7 0 0,-4 0-6 0,-5-4-2 15,0-4 0-15,1 0 0 0,-1 0-9 0,-4-4 0 16,-9 0 9-16,5-4-9 0,8-4 0 0,-13 5 0 16,-9-5 0-16,5-4-12 15,4 1-15-15,-4-1-3 0,0-7-1 0,-9-5 0 16,-9 1-122-16,9-12-25 0</inkml:trace>
          <inkml:trace contextRef="#ctx0" brushRef="#br0" timeOffset="175131.238">4216 8297 1954 0,'0'0'43'0,"0"0"9"16,9-4 1-16,-9 4 3 0,-9 0-45 0,9 0-11 0,0 0 0 0,0 0 0 0,0 0 47 16,0 0 7-16,4 11 2 0,-4 1 0 0,9 4-39 0,-9-1-7 15,-9 5-2-15,5 3 0 16,4 1-8-16,-9 7 0 0,-4 0 0 0,-9 12 0 0,-9 4-12 15,0 3 12-15,-4 5-10 0,-9 7 10 0,1 1 0 0,3 7 0 16,-4 4 0-16,5 4 0 0,-9-4 29 0,8 4-1 16,-4-8 0-16,9 5 0 0,-4-9-4 0,3 0 0 15,-3-3-1-15,-1-1 0 0,5-4-11 0,0-7-3 16,9-4 0-16,-5-4 0 16,9-4-30-16,-4-4-7 0,8-8 0 0,1-3-1004 0</inkml:trace>
        </inkml:traceGroup>
        <inkml:traceGroup>
          <inkml:annotationXML>
            <emma:emma xmlns:emma="http://www.w3.org/2003/04/emma" version="1.0">
              <emma:interpretation id="{547ED4AE-23A1-4A98-9E35-66E8F4D3F554}" emma:medium="tactile" emma:mode="ink">
                <msink:context xmlns:msink="http://schemas.microsoft.com/ink/2010/main" type="inkWord" rotatedBoundingBox="6878,8526 14144,8138 14276,10612 7010,1099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8930.3783">7550 8574 1209 0,'0'-12'108'0,"-4"-4"-87"0,4-3-21 0,0-1 0 15,0-3 141-15,4 3 24 0,0 5 5 0,1-5 1 16,-1-3-92-16,1 3-19 0,8 5-3 0,0-5-1 16,0 1-28-16,0 3-7 0,0 4-1 0,5-3 0 15,0-1-20-15,-1 8 0 0,1-3 0 0,-1 3 0 16,5 4 0-16,-4 4 0 0,-1 0 0 0,1 4 0 15,-1 0 0-15,1 8 8 0,4 3-8 0,-5 5 8 16,1 7 8-16,-1 0 1 0,5 8 1 0,-4 8 0 16,4 0 16-16,0 8 3 0,0 0 1 0,0 3 0 15,4 5 2-15,0-5 1 0,-4 5 0 0,5-1 0 16,-1-3-17-16,5 3-3 0,-1-3-1 0,1 0 0 0,0-5-20 16,-1 1 9-16,1-8-9 0,-5 4 0 0,5-8 0 15,-4 0 0-15,-1-8 0 0,0 0 0 0,-4 0-20 16,0-3-4-16,-4-5 0 0,4-4-1 15,-9-3-147-15,0-4-28 0</inkml:trace>
          <inkml:trace contextRef="#ctx0" brushRef="#br0" timeOffset="179262.9889">8871 8336 1209 0,'-5'-4'108'0,"1"-4"-87"0,-5 4-21 0,5 0 0 16,-5 0 100-16,5 0 15 0,4 4 3 0,0 0 1 16,0 0-27-16,0 0-6 0,0 0-1 0,-9 8 0 15,0 4-30-15,-4 7-7 0,0 5 0 0,0 3-1 16,-5 4-27-16,-4 8-4 0,0-4-2 0,0 12 0 15,0 0 6-15,-4 0 2 0,-5-4 0 0,5 3 0 16,-5 1-10-16,-4-4-1 0,0 0-1 0,-5 8 0 16,-3-4-10-16,-1-1 0 0,-5 1 0 0,1 0 0 15,0-4-24 1,4 0-9-16,0 0-3 0,9-8 0 0,0-4 12 0,9 0 3 0,8-4 0 0,1-3 0 16,3-1-25-16,10-3-5 15,-5-1-1-15,9 1-819 0</inkml:trace>
          <inkml:trace contextRef="#ctx0" brushRef="#br0" timeOffset="178271.8933">5589 8441 115 0,'-13'0'10'0,"13"-4"-10"0,4 4 0 0,-4 0 0 15,0 0 270-15,0 0 52 0,0 0 10 0,0 0 3 16,0 0-207-16,0 0-42 0,0 0-8 0,0 0-2 16,0 0-49-16,0 0-11 0,0 0-1 0,13-4-1 15,1 0-14-15,-6 4 0 0,-8 0 8 0,13 0-8 16,1 4 9-16,3 0-1 0,-8 4 0 0,0 4 0 16,4 7 4-16,0 1 1 0,0 7 0 0,5 8 0 15,-5 4 2-15,0 8 0 0,5 3 0 0,-1 5 0 16,-4 7 6-16,0 9 2 0,5 7 0 0,0 0 0 15,4 4 12-15,-5-1 2 0,5-6 1 0,0-5 0 16,4-4-15-16,-4-7-3 0,0-5-1 0,-4-11 0 16,-1 0-9-16,1-12-2 0,-5 0 0 0,0-7 0 15,0-5 16-15,-8-7 2 0,3-4 1 0,-3 0 0 0,8-1 8 16,-13-7 1-16,0 0 1 0,0 0 0 0,4-11 6 0,1 3 1 16,-1-8 0-16,1 5 0 0,-10-5-28 0,5-4-4 15,5-3-2-15,-1 0 0 0,0-9-1 0,5 1 0 16,0-4 0-16,4-8 0 0,0-4 3 0,5-3 0 15,4-9 0-15,4 1 0 0,0-5-12 0,1 1 0 16,-1-4 0-16,0 3 0 0,5-3 0 0,-5 0 12 16,1-1-12-16,-5 5 12 0,4 0-12 0,0-1 0 15,-4 9 0-15,0 3 0 0,0 0-12 0,-4 8 12 16,4 4-10-16,-5 0 10 0,1 8-20 0,-5 4 3 16,0 3 0-16,-4 9 0 15,-1-1-92-15,-3 4-19 0,-1 5-3 0,-4 7-1 0</inkml:trace>
          <inkml:trace contextRef="#ctx0" brushRef="#br0" timeOffset="180120.4724">7616 7716 1267 0,'0'0'112'0,"0"0"-89"0,0 0-23 0,13-4 0 0,0 4 82 0,0-4 12 16,1 0 2-16,3 4 1 0,5 4-31 0,0-4-6 15,0 4-2-15,4 0 0 0,5-4-9 0,4 4-1 16,5-4-1-16,-1 0 0 0,5 0-15 0,4 0-2 16,-4 0-1-16,13-4 0 0,-4 0-10 0,8 0-3 15,1-4 0-15,-5 4 0 0,4 0-27 0,-4 0-5 16,0-3-2-16,4-1-922 0</inkml:trace>
          <inkml:trace contextRef="#ctx0" brushRef="#br0" timeOffset="179723.5343">9033 9369 1612 0,'0'0'72'0,"0"0"14"0,4-8-69 0,1 1-17 0,-5-1 0 0,4 0 0 16,5 0 122-16,0 0 21 0,4 4 4 0,0-3 1 15,0-5-104-15,5 4-20 0,4 0-4 0,0 1 0 16,4-1-20-16,0 0 0 0,1 0 0 0,-1 0 0 16,-9 8 0-16,5-4 0 0,0 4-10 0,-4 0 10 15,-5 8 0-15,-4 0 0 0,0 4 0 0,-5 3 0 16,-4 5 0-16,-9-5 16 0,-4 9 0 0,0-1-1 0,-5 1 24 16,1 3 5-16,-10-4 0 0,-3 5 1 15,3-1 7-15,-3-4 2 0,8-3 0 0,-5 3 0 16,1-3-21-16,9-1-4 0,-1-3-1 0,5-1 0 15,4-3-19-15,5 4-9 0,-1-5 8 0,10 1-8 16,3 0-20-16,1-4-10 0,4 3-2 0,9-7 0 16,0 0 1-16,5-4 0 0,-1 0 0 0,5-8 0 15,4 1-161-15,0-9-33 0</inkml:trace>
          <inkml:trace contextRef="#ctx0" brushRef="#br0" timeOffset="180551.706">10222 7400 1612 0,'0'0'144'0,"9"-4"-116"0,4 0-28 0,4 0 0 0,-3-4 68 0,8 8 7 15,4 0 1-15,5 4 1 0,-5 4-31 0,9 4-6 16,0 3-2-16,5 9 0 0,-5-1-6 0,4 8 0 16,-4 8-1-16,5 8 0 0,-5 12-15 0,-4 3-4 15,-10 8 0-15,1 8 0 0,-8 8 20 0,-1 7 3 16,-9 13 1-16,-4 11 0 0,-4 4 11 0,-5 0 2 16,-4 3 1-16,0 5 0 0,-5 4-20 0,1-9-4 15,-1-10-1-15,0-9 0 0,-4-8-15 0,1-11-10 16,-1 0 12-16,-9-4-12 0,0-4-9 0,0-4-9 15,-8-8-2-15,-9-7-1116 0</inkml:trace>
          <inkml:trace contextRef="#ctx0" brushRef="#br0" timeOffset="182474.3518">12442 7681 1321 0,'0'0'28'0,"0"0"7"0,0-8 1 0,-5-4 2 0,1 4-30 0,0-3-8 16,-1-1 0-16,1 4 0 0,-5-4 65 0,9 5 12 15,-4-1 3-15,4 0 0 0,-5 0-52 0,5 0-9 16,-4 1-3-16,4 7 0 0,0 0-16 0,0 0 0 15,0 0 0-15,0 0-9 0,0 0 9 0,0 0 0 16,0 0 0-16,-4 7 0 0,-1 9 0 0,1 0-8 16,-5 3 8-16,-4 8-8 0,0 5 8 0,-5 7 11 15,-4 11-3-15,0 9 0 0,-8 3 31 0,-1 8 5 16,0 8 2-16,0 8 0 0,1 4-14 0,-1-1-2 16,5 5-1-16,-1 0 0 0,10-5-12 0,-1-3-2 15,1-8-1-15,8 0 0 0,0-12-6 0,5-3 0 0,-5-5-8 16,0-7 12-16,1-4 0 0,3-8-1 0,-4-4 0 0,1-8 0 15,3-3-2-15,-4-9 0 0,9-3 0 0,-4-4 0 16,4-8 1-16,0 0 0 0,0 0 0 0,-9-8 0 16,9-8 15-16,-4-3 3 0,-1-8 1 0,-3-5 0 15,8-11-11-15,0 1-2 0,-5-9-1 0,10 0 0 16,-1-3-15-16,5-9 0 0,0-7 0 0,4-4 0 16,0-4 0-16,0-4 0 0,9-4 0 0,-4 4-10 15,-5 0-1-15,9 0 0 0,0 1 0 0,-5 3 0 16,5 0 11-16,-4 4-13 0,4 3 5 0,-5 5 8 15,9 4 0-15,-8 7 0 0,0 4 0 0,4 5 0 16,-5 7 0-16,1 7 18 0,-5 5-2 0,0 4 0 16,-4-1-16-16,-1 9 0 0,1 3 0 0,-4 0 0 0,-1 4-9 0,-4 8-6 15,0 0-1-15,9 4 0 0,4 8 16 0,0 0 0 16,0 7-10-16,5 9 10 0,-1 3-8 0,1 12 8 16,-5 0-10-16,5 11 10 0,-1 5 0 0,1 7 0 15,4 4 0-15,-9 4 0 0,4 0 14 0,5 4 6 16,-4 0 0-16,-1 0 1 0,5 0 3 0,-4 4 0 15,4-4 0-15,0-4 0 0,0 0-11 0,0-7-1 16,4-1-1-16,0-4 0 0,-4-3-11 0,0-5 0 16,-13-3 0-16,13-4 0 15,-5 0-37-15,1-8-10 0,-5 0-1 0</inkml:trace>
        </inkml:traceGroup>
        <inkml:traceGroup>
          <inkml:annotationXML>
            <emma:emma xmlns:emma="http://www.w3.org/2003/04/emma" version="1.0">
              <emma:interpretation id="{FEA7E2E7-5E93-4719-9DD8-231D51265A1E}" emma:medium="tactile" emma:mode="ink">
                <msink:context xmlns:msink="http://schemas.microsoft.com/ink/2010/main" type="inkWord" rotatedBoundingBox="15219,7770 17924,7626 18076,10482 15371,1062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83724.2457">16518 7458 1612 0,'0'0'144'0,"0"0"-116"15,0 0-28-15,0 0 0 0,0 0 95 0,0 0 13 16,0 0 2-16,-5 12 1 0,-4 4-30 0,-4-1-5 16,-4 9-2-16,-1 3 0 0,-8 12-30 0,-5 8-7 15,-8-1-1-15,-5 5 0 0,0 8-23 0,-4-1-5 0,-5 1 0 0,0 3-8 16,1-4 8-16,-5 5-8 0,0-5 0 0,-5 5 0 15,5-5 0-15,-4 1-9 0,4-9-1 0,4 5 0 16,5-8-6-16,8 0-2 0,1-4 0 0,4-4 0 31,0 0-36-31,4-4-7 0,5 4-2 0,-1-8-593 0,10 0-118 0</inkml:trace>
          <inkml:trace contextRef="#ctx0" brushRef="#br0" timeOffset="184141.8386">16513 8714 2059 0,'0'0'91'0,"0"-8"19"0,9 0-88 0,-5 1-22 16,5-1 0-16,0 4 0 0,-5 0 39 0,10 4 3 15,-6-4 1-15,5 4 0 0,-4 4-31 0,4 0-12 0,1-4 11 0,-1 8-11 16,-4-4 0-16,-1 7 0 0,1 5 0 0,0-1 0 15,0 5 15-15,-5 3-3 0,5 9-1 0,-9 3 0 16,4 8 39-16,-4 3 8 0,0 5 2 0,0 8 0 16,0-5-38-16,0 5-7 0,0-5-2 15,0 1 0-15,5-8-3 0,-5-4-1 0,4-1 0 0,0-6 0 16,-4-1-9-16,0-4 0 0,5-4 0 0,-1-3 0 31,-4-5-122-31,0-7-17 0,-4-1-3 0</inkml:trace>
          <inkml:trace contextRef="#ctx0" brushRef="#br0" timeOffset="183044.6174">14429 7064 979 0,'5'-7'87'15,"-1"-5"-70"-15,-4 0-17 0,4 8 0 0,-4 4 153 0,0 0 27 16,0 0 6-16,0 0 1 0,0 0-111 0,0 0-23 16,-8 4-4-16,-1 8-1 0,5 3-22 0,-10 5-5 0,-3 11-1 15,-1 4 0-15,-4 8-1 0,0 8-1 0,-8 3 0 0,-1 5 0 16,5 7 10-16,-5 8 1 0,0 4 1 0,1 8 0 15,3 4-3-15,-3 0-1 0,8 3 0 0,0 1 0 16,4 3-9-16,1-3-1 0,3-1-1 0,6 1 0 16,-1 0-15-16,4-9 11 0,1-3-11 0,4-4 10 15,4 0-10-15,5-4 0 0,0 4 0 0,4-4 0 32,0-3-29-32,5-5-8 0,4-4-2 0,-5-3-600 0,10-12-120 0</inkml:trace>
          <inkml:trace contextRef="#ctx0" brushRef="#br0" timeOffset="183435.46">15030 8191 230 0,'0'-7'20'0,"0"-9"-20"16,-8 0 0-16,3-3 0 0,5 3 409 0,0-3 78 16,0-1 15-16,0-3 3 0,5-1-361 0,-1-3-72 0,5 0-14 0,-5 0-3 15,5-5-41-15,4 5-14 0,0-8 9 0,5 4-9 16,-1 0 0-16,1-1 0 0,-1 1-14 0,5 4 5 15,0 4-1-15,0 3 0 0,-4 1 0 0,4 7 0 16,4 0 10-16,0 4 0 0,-4 8 0 0,5 0 8 16,3 8-8-16,1 4 0 0,9 3 0 0,-5 9 8 15,-5-1 0-15,5 12 0 0,1 4 0 0,-1 8 0 16,0 4 4-16,0 7 2 0,0 9 0 0,0-1 0 16,0 0-14-16,-4 8 11 0,0-4-11 0,-1 1 10 15,1-1-10-15,4-8 10 0,-9-3-10 0,1-5 10 16,-1-7-10-16,0-8 0 0,1 0 0 0,-5-4 0 31,-5-7-88-31,1-5-16 0,-5-7-3 0,0-5-1 0</inkml:trace>
          <inkml:trace contextRef="#ctx0" brushRef="#br0" timeOffset="189005.2697">15140 6963 864 0,'0'0'76'0,"0"0"-60"0,9 0-16 0,0-4 0 31,-1 0-24-31,6 0-7 0,-14 4-1 0,8 0-1 0,5-4 76 0,-4 4 15 0,0-7 3 0,0 3 1 15,4 4 6-15,-4-4 0 0,-9 4 1 0,9-4 0 16,4 4-11-16,-5 0-2 0,1-8-1 0,4 4 0 16,-4 4-6-16,9 0-1 0,-5 0 0 0,9 0 0 15,0 0 8-15,4 0 0 0,5 0 1 0,-1-4 0 0,1 4-19 16,9-4-4-16,-1 4-1 0,5-4 0 0,0 1-8 16,0-1-1-16,4 0-1 0,-4 0 0 0,0-8-3 0,4 4 0 15,-4 1 0-15,0-5 0 0,0 4-10 0,0 0-2 16,-5-3-8-16,1 3 12 0,3 0-1 0,-8 0-1 15,5 0 0-15,-9-3 0 0,-1 3-10 0,-8 0 0 16,0 0 0-16,0 4-11 0,-9-3 11 0,1 7 14 16,-1-4-3-16,-5 4-1 0,-8 0-10 0,0 0 0 15,0 0-12-15,0 0 12 16,0 0-36-16,0 0 1 0,0 0 0 0,0 7 0 16,0 5-43-16,0 0-9 0,-4 0-1 0,0-1-713 0</inkml:trace>
        </inkml:traceGroup>
        <inkml:traceGroup>
          <inkml:annotationXML>
            <emma:emma xmlns:emma="http://www.w3.org/2003/04/emma" version="1.0">
              <emma:interpretation id="{D1E5C9BC-CB6F-4FA5-822B-5525F65821AB}" emma:medium="tactile" emma:mode="ink">
                <msink:context xmlns:msink="http://schemas.microsoft.com/ink/2010/main" type="inkWord" rotatedBoundingBox="19124,7428 24064,7164 24209,9889 19270,1015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96911.8518">17829 7478 345 0,'0'0'31'0,"0"0"-31"0,0 0 0 0,0 0 0 16,0 0 138-16,0 0 22 0,0 0 4 0,0 0 0 15,0 0-78-15,5-4-16 0,-5 4-3 0,0 0-1 16,0 0-37-16,4-8-7 0,1 0-2 0,-5 8 0 16,0 0-2-16,0 0-1 0,0 0 0 0,4-4 0 15,5-3 11-15,-9 7 3 0,0 0 0 0,0 0 0 16,0 0 1-16,0 0 0 0,0 0 0 0,0 0 0 16,4-8 1-16,-4 8 1 0,0 0 0 0,0 0 0 15,0 0-12-15,0 0-2 0,0 0-1 0,0 0 0 16,0 0-11-16,9 4-8 0,0 0 12 0,-1 7-12 0,-3 5 20 0,4-1-2 15,-1 1-1-15,1 7 0 0,4 1-7 0,1 11-2 16,-6 4 0-16,1 4 0 0,4 8 4 0,-4 3 0 16,4 1 0-16,-4 3 0 0,0-3 5 0,-1-1 2 15,1 5 0-15,0-5 0 0,0-3-2 0,0 4 0 16,4-5 0-16,0 1 0 0,-4-4-6 0,-1 0-2 16,1-8 0-16,4 0 0 0,1-4-9 0,-6-4 10 15,-3-4-10-15,4-3 10 0,4-5-10 0,-5-3 12 16,-8-4-12-16,5-1 12 0,4-3 1 0,-1 0 1 15,-8-8 0-15,0 0 0 0,-8 4 6 0,8-4 2 16,0 0 0-16,0 0 0 0,0 0 2 0,0-8 0 0,8-4 0 16,-3 1 0-16,-5 3-8 0,0-4-2 0,4 0 0 15,1 5 0-15,3-5-2 0,1 0 0 0,-13 0 0 16,8 1 0-16,5-5 11 0,0 1 1 0,-14 3 1 0,5-8 0 16,0-3-25-16,5 0 0 0,-1-1 8 0,0-3-8 15,-4 0 8-15,5-5-8 0,-1-3 12 0,5 0-4 16,4-4-8-16,0-4 0 0,0-4 0 0,1-7 0 15,3-1 0-15,5-7 0 0,4-4 0 0,1 3 0 16,-10 5 0-16,5 3 10 0,5 1-10 0,-1 7 10 16,-9 4-10-16,1 4 0 0,4 0-10 0,0 4 10 15,4 4 0-15,-8 7 0 0,-1-3-8 0,1 3 8 16,-1 5 0-16,1-1 0 0,-9 5-10 0,-1-1 10 16,6 5-25-16,-1-5-1 15,-9 8 0-15,1 0 0 0,-1 1-35 0,-4-1-7 0,9 4-2 0,-9 4 0 16,0 0-95-16,0 0-19 0,0 0-4 0</inkml:trace>
          <inkml:trace contextRef="#ctx0" brushRef="#br0" timeOffset="198838.0094">19409 7868 1155 0,'0'0'25'0,"0"0"6"0,0-8 1 0,0 8 0 0,-5-8-32 0,5 8 0 16,-4-8 0-16,4 1 0 0,4-1 54 0,-4-4 4 15,5 0 1-15,-1-3 0 0,5-1-24 0,-5-3-5 16,1-5-1-16,4 5 0 0,-5-1 3 0,5 5 0 15,0-5 0-15,-1 1 0 0,-8-1-13 0,9-3-3 16,9-1 0-16,-14 5 0 0,-4-5 18 0,9 1 3 16,4 4 1-16,4-5 0 0,-3 1-14 0,-1-1-2 15,-4 5-1-15,4-1 0 0,9-3-21 0,-5 3 8 16,-4 1-8-16,1 3 0 0,-1 5 0 0,0-1 0 16,0 0 0-16,-4 4 8 0,-5 5-8 0,5-5 9 0,4 8-9 15,-4 0 10-15,0-4-10 0,4 8 0 0,-4-4 0 0,4 8 0 16,-4-1 0-16,4 5 0 0,-4 4 0 0,8-1 12 15,-4 5-4-15,5-1-8 0,-5 1 12 0,4 7-4 16,1 0 8-16,4 5 2 0,0 7 0 0,4-4 0 16,-4 0 11-16,4 4 3 0,1 0 0 0,4 4 0 15,-5 0-8-15,5-1-2 0,-1 1 0 0,1 4 0 16,0-4-1-16,-5 0 0 0,0 4 0 0,1-1 0 16,-1 1-21-16,-4-4 0 0,0 4 0 0,-5-4 0 15,5 0 0-15,0-4 0 0,0 4 0 0,-4-4 0 16,-1-4 0-16,-4 0 0 0,1-8 0 0,-1 0 0 15,0-7 0-15,0 3 0 0,-4-7 0 0,0 0 0 16,-1-9-73-16,1 1-10 16,-9-8-1-16,0 0-1 0,0 0-109 0,0 0-22 0,13-19-4 15,-13 19 0-15</inkml:trace>
          <inkml:trace contextRef="#ctx0" brushRef="#br0" timeOffset="199152.8664">20646 7408 1346 0,'0'0'29'0,"0"0"7"0,9-8 0 0,0 0 3 0,-5 0-31 0,0 0-8 0,5 1 0 0,-4-1 0 15,3 4 61-15,-3-4 11 0,-5 8 3 0,0 0 0 16,0 0-26-16,0 0-5 0,0 0 0 0,0 0-1 15,0 12-21-15,-5 7-4 0,1 5-1 0,-5 7 0 16,-4 8 30-16,0 4 5 0,-9 7 2 0,-4 9 0 16,-5 11-17-16,-4 0-3 0,-5 4-1 0,-4 4 0 15,-4 0 0-15,0 0 0 0,4-4 0 0,5 4 0 16,-5-3-19-16,0-5-4 0,9 0-1 0,0-8 0 16,0-3-25-16,4-8-4 0,4-5-2 0,-3-3 0 15,-1-4-170 1,0-8-33-16,-21 20-7 0,17-27-2 0</inkml:trace>
          <inkml:trace contextRef="#ctx0" brushRef="#br0" timeOffset="201087.9613">21094 8585 633 0,'0'0'56'0,"0"0"-44"0,0 0-12 0,0 0 0 16,0 0 100-16,0 0 19 0,0 0 3 0,0 0 1 16,8-4-75-16,-8 4-14 0,0 0-3 0,14-4-1 15,-14 4-13-15,8-3-2 0,-8 3-1 0,9-8 0 16,-9 8 2-16,9-8 0 0,-9 8 0 0,9-4 0 15,-9 4 17-15,0 0 4 0,0 0 1 0,0 0 0 16,0 0 0-16,0 0 0 0,4-12 0 0,-4 12 0 16,0 0-2-16,0 0 0 0,9-7 0 0,-9 7 0 15,0 0-9-15,0 0-3 0,0 0 0 0,4-4 0 16,-4 4 5-16,0 0 1 0,9-8 0 0,-5 0 0 16,-4 8-1-16,9-8 0 0,-9 8 0 0,13-4 0 0,-13 4-12 0,9-7-2 15,4 3-1-15,-4-4 0 0,0 0-6 0,0 4-8 16,-1 0 11-16,1 0-11 0,-9 4 8 0,9-7-8 15,0 3 0-15,-9 4 0 0,0 0 0 0,8 0 0 16,-8 0 8-16,14-4-8 0,-1 4 0 0,-5 4 0 16,-8-4 0-16,9 4 0 0,4-1 0 0,1 1 0 15,-1 0 0-15,0 4 0 0,0-4 0 0,-4 0 0 16,4 0 0-16,-4 0 0 0,0 3 0 0,-1-3 0 16,-8-4 0-16,9 4 0 0,-9-4 0 0,9 8 0 0,-5 0 0 15,-4-8 0-15,5 8 0 0,-5-8 16 0,4 11-3 16,-4 1-1-16,-4 0 0 0,-1-1 0 0,1 1 0 0,0 0 0 15,-1 0-12-15,-4-1 11 0,5 1-11 0,0 0 10 16,-10-1-10-16,6 1 0 0,-1 0 0 0,0-1 8 16,0-3 11-16,1 4 1 0,-1-4 1 0,0 0 0 15,9-8-21-15,-9 7 0 0,0-3 0 0,1 0 0 16,-1 8-8-16,0-4-7 0,0-4-1 0,-4 3 0 16,4 1 16-16,1 0 0 0,-1 0 0 0,-4 0 10 15,4-5 2-15,0 5 0 0,0 0 0 0,1-4 0 16,-1 0-12-16,4 0-12 0,-3 0 2 0,8-4 1 15,0 0 9-15,0 0 0 0,-5 4 0 0,5-4 0 16,-4 3 0-16,4-3 0 0,0 0 0 0,0 0 8 16,0 0-8-16,0 0 8 0,0 0-8 0,0 0 8 15,0 0 0-15,0 0 0 0,0 0 0 0,0 0 0 16,0 0-8-16,0 0 0 0,0 0 0 0,0 0 0 0,0 0 0 0,0 0 0 16,0 0 0-16,0 0 8 0,0 0-8 0,0 0 0 15,0 0 0-15,0 0 0 0,0 0 0 0,0 0 0 16,0 0 8-16,0 0-8 0,0 0 0 0,0 0 0 15,4 8 0-15,-4-8 8 0,0 0-8 0,9 8 0 16,-9-8-11-16,0 0 11 0,0 0 0 0,9 4 0 16,-9-4 0-16,13 0 10 0,-13 0-10 0,0 0 10 15,0 0-10-15,9 4 10 0,-9-4-2 0,0 0 0 16,0 0 0-16,0 0 0 0,9 4-8 0,-9-4 0 16,0 0 9-16,0 0-9 0,0 0 0 0,8 4 0 0,-8-4 0 15,0 0 0-15,0 0 0 0,0 0 0 16,0 0 0-16,13 4 0 0,-13-4 0 0,0 0 8 15,0 0-8-15,0 0 0 0,0 0 0 0,0 0 9 0,0 0-9 0,0 0 0 16,0 0 12-16,0 0-12 0,0 0 12 0,0 0-12 16,0 0 11-16,0 0-11 0,0 0 10 0,0 0-10 15,0 0 0-15,0 0 0 0,0 0 0 0,0 0 0 16,0 0 0-16,0 0 0 0,0 0 0 0,0 0 0 16,0 0 0-16,0 0 0 0,0 0 0 0,0 0 0 15,0 0 22-15,0 0-2 0,0 0 0 0,0 0 0 16,0 0-29-16,0 0-7 0,0 0 0 0,0 0-1 15,0 0 27-15,0 0 6 0,0 0 0 0,0 0 1 16,0 0-17-16,0 0 0 0,0 0 0 0,0 0 0 16,0 0 0-16,0 0-11 0,0 0 2 0,0 0 0 15,0 0 9-15,0 0 0 0,0 0 8 0,0 0-8 0,0 0 10 16,0 0-2-16,0 0-8 0,0 0 12 0,0 0-12 0,0 0 0 16,0 0 0-16,0 0 0 0,0 0 9 15,0 0-9-15,0 0 8 0,0 0-8 0,0 0 0 0,0 0 0 16,0 0 0-16,0 0 0 0,0 0 9 0,0 0-9 15,0 0 10-15,0 0-10 0,0 0 0 0,5-4 0 16,-5 4 0-16,0 0-10 0,0 0 10 0,13 0 0 16,-13 0 0-16,0 0 0 0,9-4 0 0,-9 4 0 15,9 0 0-15,-9 0 0 0,8 0 0 0,1 0 0 16,-9 0 0-16,0 0 0 0,13 0 0 0,-4 0 0 16,0 0 10-16,0-4-10 0,4 4 0 0,-4 0 0 15,4 0 0-15,0 4-10 0,0-4 10 0,0 0 0 16,-4 0 10-16,0 0-10 0,4-4 0 0,-4 4 0 0,4 0 0 15,-4 0 0-15,-9 0 0 0,13 0 0 0,-4 0 0 16,-9 0 0-16,0 0 0 0,0 0 0 0,0 0 0 0,8 0 0 16,-8 0 0-16,13 0 0 0,-13 0 0 0,0 0 0 15,9 4 0-15,-9-4 0 0,0 0 0 0,0 0 0 16,0 0 0-16,0 0 0 0,0 0 0 0,0 0 0 16,0 0 0-16,9 4 0 0,9 3 0 0,-18-7 0 15,0 0 0-15,0 0 0 0,8 0 0 0,-8 0 0 16,0 0 0-16,0 0 0 0,0 0 0 0,0 0 0 15,0 0 0-15,0 0 0 0,0 0 0 0,0 0 0 16,0 0-24 0,0 0-5-16,0 0-1 0,0 0 0 0,0 0-114 0,-8 0-24 15,3-3-4-15</inkml:trace>
          <inkml:trace contextRef="#ctx0" brushRef="#br0" timeOffset="202429.3663">22278 6444 831 0,'0'0'36'0,"0"-8"9"0,0 1-36 0,0-1-9 0,0-4 0 0,0 4 0 15,0 4 19-15,0-3 1 0,5-1 1 0,-5 0 0 16,8-4-21-16,-3 8 0 0,-5-3 0 0,4-1 0 16,0-4 0-16,5 4 12 0,-4 1-2 0,-5 7-1 15,0 0 31-15,8-8 7 0,1 0 1 0,-4 0 0 16,-5 8 12-16,0 0 4 0,0 0 0 0,0 0 0 15,13 0-16-15,-4 0-4 0,-1 8 0 0,1 0 0 16,0 0-9-16,4 3-3 0,-4 5 0 0,8 3 0 16,-8 5 0-16,9-1-1 0,-5 4 0 0,4 1 0 15,5 3 1-15,-4 4 1 0,-1 4 0 0,5 0 0 16,-4 4-1-16,4 4 0 0,-5 0 0 0,5 3 0 16,0 5 0-16,0 7 0 0,0 8 0 0,-4 5 0 15,-5 3-6-15,4 3-2 0,-3 5 0 0,-6 4 0 16,-3 0 13-16,-1 3 3 0,0 1 0 0,-4 3 0 15,0-3-17-15,0-4-3 0,-8-5-1 0,3 1 0 0,1-8 9 16,0-4 3-16,-1 0 0 0,-4-7 0 0,1-5-31 16,3-3-10-16,-4-5 0 0,1-7 0 0,3 0 10 0,-4-4 0 15,1-4 8-15,-1-8-8 0,0 0 17 0,0 0-1 16,1-3 0-16,3-5 0 0,-4-4-16 0,5 1 0 16,0-8 0-16,-5-1 0 0,5 1 0 0,-5-4 0 15,4 0 10-15,-3-1-10 0,-1-3 0 0,0-4-12 16,5 0 0-16,-10 0 1 15,6-4-45-15,-1 4-10 0,-4-3-2 0,0-5-628 16,-1 0-125-16</inkml:trace>
        </inkml:traceGroup>
      </inkml:traceGroup>
    </inkml:traceGroup>
    <inkml:traceGroup>
      <inkml:annotationXML>
        <emma:emma xmlns:emma="http://www.w3.org/2003/04/emma" version="1.0">
          <emma:interpretation id="{C366BAAC-3DD0-461E-A928-2EBC5E1D272F}" emma:medium="tactile" emma:mode="ink">
            <msink:context xmlns:msink="http://schemas.microsoft.com/ink/2010/main" type="paragraph" rotatedBoundingBox="2431,12197 21165,11320 21303,14271 2569,151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55EE6D-7F5A-4DBB-89DF-C166E18A74A1}" emma:medium="tactile" emma:mode="ink">
              <msink:context xmlns:msink="http://schemas.microsoft.com/ink/2010/main" type="line" rotatedBoundingBox="2431,12197 21165,11320 21251,13161 2517,14038"/>
            </emma:interpretation>
          </emma:emma>
        </inkml:annotationXML>
        <inkml:traceGroup>
          <inkml:annotationXML>
            <emma:emma xmlns:emma="http://www.w3.org/2003/04/emma" version="1.0">
              <emma:interpretation id="{9F72776A-6CD5-47B9-BCC5-2C76DDBAEA95}" emma:medium="tactile" emma:mode="ink">
                <msink:context xmlns:msink="http://schemas.microsoft.com/ink/2010/main" type="inkWord" rotatedBoundingBox="2431,12197 3962,12125 4022,13419 2491,1349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11629.3513">1417 11452 748 0,'-5'-4'67'0,"1"4"-54"0,0-4-13 0,4 4 0 16,0 0 89-16,0 0 15 0,-9-4 4 0,9 4 0 15,0 0-43-15,0 0-8 0,0 0-1 0,0 0-1 16,0 0-55-16,0 12 0 0,0-1-8 0,0 1 0 16,-9 0 8-16,5-1 9 0,-1 1-1 0,-4 4-8 15,-4-1 8-15,4 5-8 0,1-1 0 0,-1 1 0 16,-4 3 9-16,4 5-1 0,-4 3-8 0,4 4 12 16,0 0 12-16,-4 4 3 0,4 4 0 0,-8 4 0 15,8-5-7-15,0 1-2 0,-4-4 0 0,0 0 0 16,0 0-2-16,0-4 0 0,4-3 0 0,0-1 0 15,0 4-1-15,0 0-1 0,9-8 0 0,5 5 0 16,-5-1-14-16,9 0 0 0,-1 0 8 0,6-4-8 16,-1 5 0-16,4-9 0 0,1 4 0 0,4-7 0 15,0-5 0-15,8 1 0 0,-3-8 0 0,-1 4 0 16,5-9 0-16,0-3 0 0,-1-3 0 0,-3-9 0 0,3 4 0 16,5-4 0-16,0-3 8 0,1-5-8 15,-1 1 14-15,0-5 0 0,4-3 0 0,1 0 0 0,-5-1-14 16,4-3 11-16,1 0-11 0,-5 0 10 0,4 4-10 0,-8-1 0 15,0 1 0-15,-5 7 0 0,-4-3 0 0,-4 0 0 16,-10 3 9-16,1 5-9 0,0-1 19 0,-5 0-1 16,-4 5 0-16,-4-1 0 0,0 0 8 0,-1 4 2 15,-4 1 0-15,1-1 0 0,-6 4-17 0,6 0-3 16,-1 0-8-16,-4 0 12 0,0 4-12 0,4 4 0 16,-4-4 0-16,4 4 0 0,9-4 0 0,-9 8 0 15,0-4 0-15,-8 0 0 0,8 3 0 0,0 5 0 16,-4 0 0-16,4 0 0 0,0-1 0 0,1 5 0 0,-1 3 0 15,0-3 0-15,-4 7 0 0,9 5 0 0,-1-5 0 16,1 8 0-16,-1 0 0 0,5-3 0 0,0-1 8 0,0 0-8 16,0 1 0-16,5-1 9 0,-1-4-9 0,1-3 8 15,3-1-8-15,-3-3 0 0,4 0 0 0,4-5 8 16,-5-3 1-16,6 0 0 0,-1-8 0 0,4 0 0 16,5-4-1-16,-4-4-8 0,8 0 12 0,5-7-4 15,-5 3 6-15,5-7 1 0,0-1 0 0,-1-3 0 16,1-5-15-16,4-3 0 0,-4-4-12 0,0 0 12 15,-1-4 0-15,-3-4 0 0,-5 0 8 0,-1 0-8 16,6 0 0-16,-14-7 8 0,5-1-8 0,-5-4 0 16,0 1 0-16,-4-5 8 0,-1 1-8 0,1-5 0 15,-4 5 8-15,3-1-8 0,1 1 0 0,0 3 0 16,0 9 0-16,-1-1-8 0,6 8-1 0,-1 11 0 16,0 1 9-16,-4 12-10 0,-1-1 10 0,-3 8-10 0,4 4 10 15,-9 4 0-15,0 0 10 0,4 16-10 0,0 3 11 0,1 9-11 16,-10 3 12-16,1 4-12 0,-5 4 19 0,0 0-3 15,1 8-1-15,-10 3 0 0,5 5 1 0,0 0 1 16,0 7 0-16,4-3 0 0,-4-1-6 0,0 0-2 16,4-3 0-16,4 0 0 0,5 3-9 0,-4-7 0 15,4 3 0-15,4-7 0 0,1 0 14 0,4 0-2 16,-1-4-1-16,1-4 0 16,4-8-51-16,0 0-9 0,-4-7-3 0</inkml:trace>
          <inkml:trace contextRef="#ctx0" brushRef="#br0" timeOffset="211926.8261">2180 11658 1666 0,'-9'0'36'0,"5"0"8"16,0-4 2-16,4 4 2 0,0 0-39 0,0 0-9 0,0 0 0 0,0 0 0 16,0 0 36-16,0 0 4 0,0 0 2 0,17 4 0 0,-4-4-23 15,9 0-5-15,0 0-1 0,9-4 0 0,0 1-13 16,4-9 8-16,4 4-8 0,1 0 0 0,8 0-14 0,0-3-9 15,18-1-1-15</inkml:trace>
        </inkml:traceGroup>
        <inkml:traceGroup>
          <inkml:annotationXML>
            <emma:emma xmlns:emma="http://www.w3.org/2003/04/emma" version="1.0">
              <emma:interpretation id="{D9FAA3A5-2915-458C-A7DB-D35463008286}" emma:medium="tactile" emma:mode="ink">
                <msink:context xmlns:msink="http://schemas.microsoft.com/ink/2010/main" type="inkWord" rotatedBoundingBox="5605,12448 8920,12293 8987,13735 5673,1389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12381.4222">4286 11931 1911 0,'-4'-4'42'0,"-1"-3"9"0,10-5 1 0,-5 4 2 0,-5-8-43 0,5 1-11 0,5-1 0 0,3 1 0 15,1-1 15-15,4-3 1 0,0-5 0 0,1 1 0 16,3-1-8-16,1 1 0 0,-5 4-8 0,0-1 12 16,5 1-12-16,-1-1 11 0,1 4-11 0,-1 1 10 0,-4 3 8 15,9 4 2-15,0 1 0 0,-4 3 0 0,-1 4-3 0,1 4 0 16,8 3 0-16,1 9 0 0,-1 0-5 0,0 11-2 15,-4 0 0-15,4 8 0 0,14 0 10 0,-14 4 1 16,-4 4 1-16,5 0 0 0,8-4-3 0,-5 4-1 16,-3-8 0-16,-1 4 0 0,0-4-8 0,5-4-2 15,0 1 0-15,-5-5 0 0,0 0-8 0,1 0 0 16,8 5 0-16,0-9 0 16,-9 0-109-16,1 1-18 0,3-5-3 0,-3-3-1 0</inkml:trace>
          <inkml:trace contextRef="#ctx0" brushRef="#br0" timeOffset="212676.1991">5400 11502 1936 0,'0'0'86'0,"0"0"18"0,0 0-84 0,0 0-20 0,-13 12 0 0,4 4 0 16,5-1 24-16,0-3 1 0,-14 4 0 0,5-1 0 16,4 1-25-16,0 3 0 0,-8 1 0 0,-1 7-11 15,1-4 11-15,-5 5 12 0,4 3-2 0,-8 0-1 16,0 8 15-16,-5-4 2 0,0 4 1 0,0 4 0 16,-12-4 13-16,3 4 4 0,-4 0 0 0,5 0 0 0,4 0-17 15,0-4-3-15,-9 0-1 0,4 4 0 16,14-4-23-16,-5 0-13 0,-4 0 1 0,4-4 1 15,9 4-97-15,0-4-19 0,5-8-4 0</inkml:trace>
          <inkml:trace contextRef="#ctx0" brushRef="#br0" timeOffset="213056.4489">5808 12310 1267 0,'0'0'112'0,"0"0"-89"0,-4-4-23 0,4-4 0 16,0 8 170-16,0 0 30 0,0 0 5 0,0 0 2 15,0-8-139-15,0 8-27 0,9-8-5 0,-1 4-2 16,-8 4-19-16,0 0-4 0,9 0-1 0,-4 4 0 16,3 4 6-16,1 4 2 0,-4 7 0 0,-1 5 0 15,0 11 12-15,5 0 2 0,-9 4 1 0,5 4 0 16,-5 0 3-16,-5 0 1 0,5-4 0 0,-4 0 0 16,-1 0-21-16,5-4-5 0,0-4-1 0,-4-4 0 15,4 0-10-15,0-3 0 0,0-1 0 0,0-3 0 16,-4-5-33-16,8-3-6 15,-4 0-1-15,0-12 0 0,0 0-140 0,13-4-28 16,0 0-5-16</inkml:trace>
          <inkml:trace contextRef="#ctx0" brushRef="#br0" timeOffset="213387.5769">6695 11994 2091 0,'0'0'92'0,"0"0"20"0,0 0-89 0,0 0-23 0,0 0 0 0,0 0 0 16,0 0 32-16,8-4 3 0,5 0 0 0,5 0 0 15,4 0-18-15,-4 4-3 0,3-4-1 0,10 0 0 16,4 0-13-16,0-3 0 0,5-1 8 0,-1 0-8 15,1 0 0-15,4-4 0 0,0 1 0 0,4-1 0 16,-4 0 0-16,0 1 0 0,-1-1 0 0,1 4 0 16,-9 0 0-16,1 1 9 0,-1-1-9 0,-9 0 8 15,5 4-8-15,-9 4 0 0,0 0 0 0,-5-4 0 16,1 4 0-16,-5 0-16 0,0 0 4 0,-13 0 1 16,0 0-74-1,0 0-15-15,0 0-4 0,0 0-790 0</inkml:trace>
          <inkml:trace contextRef="#ctx0" brushRef="#br0" timeOffset="213674.6599">6721 12243 1792 0,'0'0'80'0,"0"0"16"0,0 0-77 0,0 0-19 15,0 0 0-15,9 4 0 0,4-4 72 0,4-4 10 16,1 4 2-16,4-4 1 0,4 4-28 0,5-4-5 0,0 4-2 0,-1 0 0 16,1 0-39-16,4-3-11 0,0-1 0 15,0 0 0-15,5-4-11 0,-1 4-6 0,5-4-2 0,0-3 0 32,0-1-30-32,4 0-7 0,0 0 0 0,5 1-872 0</inkml:trace>
        </inkml:traceGroup>
        <inkml:traceGroup>
          <inkml:annotationXML>
            <emma:emma xmlns:emma="http://www.w3.org/2003/04/emma" version="1.0">
              <emma:interpretation id="{C98F79C6-7DEB-45A1-B5D4-605FC3F43562}" emma:medium="tactile" emma:mode="ink">
                <msink:context xmlns:msink="http://schemas.microsoft.com/ink/2010/main" type="inkWord" rotatedBoundingBox="9884,12170 11081,12115 11136,13298 9939,13354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13942.241">8546 11436 1796 0,'0'0'80'0,"9"-8"16"0,4 4-77 0,0 0-19 16,5 1 0-16,8-1 0 0,0 0 60 0,5 0 9 15,4 0 2-15,5 0 0 0,8-4-21 0,0 4-4 16,-4 0-1-16,9 1 0 0,-1-5-31 0,-3 0-6 16,3 4-8-16,1-4 11 0,-5 0-11 0,5-3 0 15,4-1 0-15,-5 0 8 0,1 1-8 0,-5-1 0 16,5 4 0-16,-5-4 0 15,-13 5-30-15,5-5-2 0,-9 8 0 0,-1-4 0 16,-12 0-91-16,-5 5-18 0,-13 3-4 0</inkml:trace>
          <inkml:trace contextRef="#ctx0" brushRef="#br0" timeOffset="214175.6203">8985 11428 2012 0,'0'0'89'0,"0"0"19"0,0 0-87 0,0 0-21 0,0 0 0 0,0 16 0 15,0-1 65-15,0 5 9 0,4 7 2 0,-4 8 0 16,4 0-17-16,1 8-3 0,-1 4-1 0,1 4 0 16,-1 7-24-16,0 1-5 0,-4-1-1 0,0 5 0 15,5-5-4-15,-5-3-1 0,4-5 0 0,-4 1 0 16,0-4 0-16,0-4 0 0,0 0 0 0,0 0 0 15,-4-8-132-15,-1 0-26 0,-3-8-6 0</inkml:trace>
        </inkml:traceGroup>
        <inkml:traceGroup>
          <inkml:annotationXML>
            <emma:emma xmlns:emma="http://www.w3.org/2003/04/emma" version="1.0">
              <emma:interpretation id="{6DD3A15A-851F-4378-9A6A-A159C315C0E9}" emma:medium="tactile" emma:mode="ink">
                <msink:context xmlns:msink="http://schemas.microsoft.com/ink/2010/main" type="inkWord" rotatedBoundingBox="13323,12477 13765,12456 13803,13271 13362,1329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14896.9623">12424 11670 460 0,'-4'-8'41'16,"0"-3"-33"-16,-1-1-8 0,1 0 0 0,4 0 203 0,-5 1 38 0,1-1 8 0,0 0 2 15,4 12-122-15,0-7-24 0,0-1-5 0,0 8 0 16,0 0-12-16,0 0-3 0,0 0 0 0,0 0 0 16,0 0-17-16,0 0-3 0,-5 15-1 0,5 9 0 15,-9 7-32-15,5 12-6 0,0 4-2 0,-9 7 0 16,-1 5-13-16,-3 3-3 0,-14 4-8 0,-4 1 12 16,0 3-12-16,-9 0 0 0,-9 4 0 0,1 0-704 15,-10 4-136-15</inkml:trace>
        </inkml:traceGroup>
        <inkml:traceGroup>
          <inkml:annotationXML>
            <emma:emma xmlns:emma="http://www.w3.org/2003/04/emma" version="1.0">
              <emma:interpretation id="{2981BF96-5B5C-443A-A530-50B13A2DDD76}" emma:medium="tactile" emma:mode="ink">
                <msink:context xmlns:msink="http://schemas.microsoft.com/ink/2010/main" type="inkWord" rotatedBoundingBox="15591,11839 17206,11763 17278,13297 15662,1337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20530.6889">14263 11327 1382 0,'0'-20'61'0,"0"13"13"0,0-5-59 0,0 0-15 0,0 0 0 0,0-3 0 16,4 3 40-16,0 0 6 0,1-3 1 0,-1 3 0 16,5 0-19-16,-5-3-3 0,5 3-1 0,-5-3 0 15,5 3-16-15,0-4-8 0,-5 1 8 0,5 3-8 16,0-4 0-16,0 5 8 0,4-1-8 0,-4 0 0 15,-1 1 0-15,1 3 0 0,4-4-9 0,-4 0 9 16,4 5 0-16,-4-1 0 0,4 0 0 0,-4 0 0 16,0 0 0-16,4 4 20 0,-4 1-2 0,0-1-1 15,-1 0 7-15,1 0 0 0,4 0 1 0,-4 4 0 0,4 4-5 0,-4-4 0 16,4 0-1-16,-4 4 0 0,4 4-8 16,-4-1-2-16,4-3 0 0,0 8 0 0,0 0-9 0,5 3 12 15,-1 1-12-15,1 7 12 0,-1 1-12 0,1 3 0 16,4 4 0-16,4 4 0 0,1 0 0 0,-5 4 10 15,-1 0-1-15,1 4 0 0,5 0 19 0,-1 0 4 16,0 0 1-16,-4 4 0 0,5-8-13 0,-5 4-4 16,4 0 0-16,-4-4 0 0,0 0-16 0,0-4 0 15,4 4 8-15,-8-4-8 0,4-4 0 0,-1 0 0 16,-3-4 8-16,4-7-8 0,-4-1 0 0,-1 1 0 16,1-8 0-16,-1 3-9 15,1-3-37-15,-5-4-7 0,-4-1-2 0,4 1 0 16,-9 0-120-16,-4-8-24 0</inkml:trace>
          <inkml:trace contextRef="#ctx0" brushRef="#br0" timeOffset="220856.7503">15390 10968 1720 0,'0'0'76'0,"0"0"16"0,-4-8-73 0,4 8-19 16,-5-4 0-16,-3 4 0 0,3 8 46 0,-4 0 6 16,-4 8 0-16,0 3 1 0,0 8-17 0,-5 5-3 15,-8 7-1-15,0 3 0 0,-9 5-20 0,0 0-4 16,-9 4 0-16,-5 3-8 0,-3 1 17 0,-5 0-3 15,8-1-1-15,1 1 0 0,-4-1-1 0,3-3 0 16,1 4 0-16,4-9 0 0,0 1-12 0,5 0 9 16,-1-4-9-16,5-4 8 0,0-4-24 0,4 0-4 15,-4 0-2-15,5-4-604 16,-1-3-121-16</inkml:trace>
          <inkml:trace contextRef="#ctx0" brushRef="#br0" timeOffset="221400.7648">15732 12033 1324 0,'0'0'118'0,"0"-8"-94"15,0 4-24-15,-4-4 0 0,4 0 64 0,0 8 9 16,0-7 2-16,0-1 0 0,0 4-16 0,0 4-3 16,0-8-1-16,0 0 0 0,-4 0-24 0,4 8-5 15,0-7-1-15,0 7 0 0,0-8-4 0,0 8-1 16,0 0 0-16,0 0 0 0,0 0 0 0,0 0 0 15,0 0 0-15,8 0 0 0,1 0-20 0,4 0 0 16,0 0 0-16,-4 0 0 0,4 4-16 0,-4-4-2 16,4 4 0-16,0 0 0 0,1-4 18 0,-1 3 0 15,0-3 0-15,-4 0 0 0,4 4 12 0,-4-4 7 16,-1 0 1-16,-8 0 0 0,9 0-7 0,-9 0-1 16,0 0 0-16,0 0 0 0,0 0 7 0,0 0 1 15,0 12 0-15,-9 0 0 0,1-1-20 0,-1 5 10 16,-9 0-10-16,1 3 8 0,-5 1 0 0,4-1 0 0,-8 8 0 15,4-3 0-15,0-1-8 0,0 5 0 0,5-5 0 0,-5 4 0 16,0-3 17-16,4-5 2 0,5 5 0 0,-5-1 0 16,10-4-19-16,-1-3 0 0,0-4 0 0,5-1 0 15,4 1 0-15,0-12 0 0,0 0 0 0,0 0 0 16,13 8-12-16,0-4-10 0,5 0-2 0,-1-8 0 31,5 4-12-31,4-8-4 0,5 0 0 0,0-3-579 0,4-1-116 0</inkml:trace>
        </inkml:traceGroup>
        <inkml:traceGroup>
          <inkml:annotationXML>
            <emma:emma xmlns:emma="http://www.w3.org/2003/04/emma" version="1.0">
              <emma:interpretation id="{C63292B9-10B7-4CB0-9DA2-378E3429D66F}" emma:medium="tactile" emma:mode="ink">
                <msink:context xmlns:msink="http://schemas.microsoft.com/ink/2010/main" type="inkWord" rotatedBoundingBox="18212,12248 19038,12209 19052,12490 18225,12529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23111.1223">16877 11580 172 0,'0'0'16'0,"0"0"-16"0,0 0 0 0,0 0 0 16,0 0 260-16,0 0 48 0,9 0 11 0,-9 0 1 15,9 4-233-15,0 0-47 0,4-4-10 0,0 0-2 16,-4 4 4-16,4-4 0 0,0 0 0 0,9 0 0 16,-4 4-7-16,-1-4-1 0,1 4 0 0,4-4 0 15,0 4-4-15,0-4-2 0,-5 0 0 0,5 4 0 0,0-4-18 16,0 4 8-16,0-4-8 0,0 0 0 15,0 0-18-15,0 0-10 0,4 3-3 0,5-3-697 16</inkml:trace>
          <inkml:trace contextRef="#ctx0" brushRef="#br0" timeOffset="222801.1714">16908 11366 460 0,'0'0'41'0,"0"0"-33"0,0 0-8 0,0 0 0 16,-4-4 104-16,4 4 20 0,0 0 3 0,0 0 1 16,0 0-46-16,0 0-9 0,0 0-1 0,0 0-1 15,0 0-4-15,0 0-1 0,0 0 0 0,0 0 0 16,0 0-18-16,0 0-3 0,0 0-1 0,0 0 0 0,0 0-17 16,0 0-4-16,0 0-1 0,0 0 0 0,0 0-22 0,0 0 8 15,0 0-8-15,13 4 0 0,0-4 12 0,5 0-1 16,-1-4-1-16,9 4 0 0,1 0 7 0,4 0 2 15,-5 0 0-15,5 0 0 0,-1 0-7 0,1 0 0 16,0 0-1-16,-1-4 0 0,1 4 1 0,0-4 1 16,0 4 0-16,-1-4 0 0,1 0-3 15,0 0-1-15,-1 4 0 0,1-3 0 0,0-1-9 0,0 0 8 16,-5 0-8-16,-4 4 8 0,0-4-8 0,4 4-12 16,-8-4 2-16,-1 4 1 15,-4 0-25-15,-13 0-5 0,13 0-1 0,-13 0 0 16,0 0-31-16,0 0-6 0,0 0-2 0,0 0 0 15,0 0-38-15,-8 4-8 0,-1 4-2 0</inkml:trace>
        </inkml:traceGroup>
        <inkml:traceGroup>
          <inkml:annotationXML>
            <emma:emma xmlns:emma="http://www.w3.org/2003/04/emma" version="1.0">
              <emma:interpretation id="{B3B90957-6C6E-4D79-9F4A-FA94BC9732AE}" emma:medium="tactile" emma:mode="ink">
                <msink:context xmlns:msink="http://schemas.microsoft.com/ink/2010/main" type="inkWord" rotatedBoundingBox="20039,11660 21178,11606 21219,12465 20079,12519"/>
              </emma:interpretation>
              <emma:one-of disjunction-type="recognition" id="oneOf23">
                <emma:interpretation id="interp23" emma:lang="" emma:confidence="1">
                  <emma:literal>T</emma:literal>
                </emma:interpretation>
                <emma:interpretation id="interp24" emma:lang="" emma:confidence="0">
                  <emma:literal>7</emma:literal>
                </emma:interpretation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J</emma:literal>
                </emma:interpretation>
                <emma:interpretation id="interp27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27412.7704">18707 10871 1018 0,'0'0'45'0,"0"-4"10"0,-9-4-44 0,9 0-11 0,0 8 0 0,0 0 0 16,0 0 56-16,0 0 10 0,0-8 2 0,0 8 0 16,9-4-38-16,0 0-7 0,-9 4-2 0,0 0 0 15,8-3-21-15,1 3 0 0,0-4 0 0,-9 4 0 0,0 0 0 16,13-4 0-16,9 4 0 0,-4 0 0 0,-10 0 8 16,14 0 0-16,0 0 0 0,9 0 0 0,4 0 25 0,-4-4 6 15,0 4 1-15,4-4 0 0,9 0-4 0,-9 0 0 16,0 0 0-16,-5-4 0 0,1 5-7 0,0-1-1 15,8 0-1-15,-4-8 0 0,-4 8-2 0,4 0 0 16,0-4 0-16,-8 5 0 0,-5-5-25 0,4 4 0 16,5-4-9-16,-1 8 9 0,-8-4 0 0,5 0 0 15,3 4 0-15,-3 0 0 0,-1 0 0 0,5 0 0 16,-9-4 0-16,0 8 0 0,-1-4-12 0,6 0 12 16,-14 4-12-16,0 0 12 15,5-4-36-15,-10 4 0 0,-8-4 0 0,0 0 0 16,0 0-19-16,0 0-4 0,0 0-1 0,0 0-393 15,0 0-79-15</inkml:trace>
          <inkml:trace contextRef="#ctx0" brushRef="#br0" timeOffset="227861.5978">19361 10882 403 0,'0'0'36'15,"0"0"-36"-15,0 0 0 0,0 0 0 0,0 0 167 0,0 0 26 16,0 0 6-16,0 0 1 0,0 0-104 0,0 0-20 16,0 0-4-16,0 0 0 0,0 0-40 0,0 0-8 15,0 12-2-15,-5-4 0 0,-4 3 6 0,1 1 2 16,8 0 0-16,-5 3 0 0,-3 1-11 0,-1 4-3 15,9-1 0-15,-5 8 0 0,1 1 31 0,0 3 5 16,-5-4 2-16,4 4 0 0,10 1-13 0,-5-5-2 16,-5 0-1-16,1 0 0 0,4 1-7 0,0-9-2 15,0 5 0-15,0-5 0 0,-4-3-4 0,4 3-1 16,0-3 0-16,0-4 0 0,-5-1 4 0,5 1 0 16,0 4 0-16,0-5 0 0,0 1-7 0,0 0-1 15,5-1 0-15,-1 1 0 0,0 0-4 0,1-4-2 16,-5-8 0-16,0 11 0 0,9-3-14 0,-9 4 0 15,0-12 0-15,-5 8 0 0,5-1 0 0,0-7 0 0,0 8 0 16,0-8 0-16,-9 4 0 0,9-4 0 0,0 0 0 0,0 0 0 16,0 0 9-16,0 0 3 0,0 0 0 0,0 0 0 31,0 0-37-31,0 0-7 0,0 8-2 0,0-8-1002 0</inkml:trace>
        </inkml:traceGroup>
      </inkml:traceGroup>
      <inkml:traceGroup>
        <inkml:annotationXML>
          <emma:emma xmlns:emma="http://www.w3.org/2003/04/emma" version="1.0">
            <emma:interpretation id="{2C3971DF-1410-4D78-8772-48FBDCA3136C}" emma:medium="tactile" emma:mode="ink">
              <msink:context xmlns:msink="http://schemas.microsoft.com/ink/2010/main" type="line" rotatedBoundingBox="2438,14000 5057,13638 5220,14820 2601,15182"/>
            </emma:interpretation>
          </emma:emma>
        </inkml:annotationXML>
        <inkml:traceGroup>
          <inkml:annotationXML>
            <emma:emma xmlns:emma="http://www.w3.org/2003/04/emma" version="1.0">
              <emma:interpretation id="{85FA5947-D1B7-4D89-A8E8-7E648281CF13}" emma:medium="tactile" emma:mode="ink">
                <msink:context xmlns:msink="http://schemas.microsoft.com/ink/2010/main" type="inkWord" rotatedBoundingBox="2438,14000 5057,13638 5220,14820 2601,1518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31889.4365">1676 13936 964 0,'0'0'43'0,"-5"-12"9"0,1 4-42 0,4-3-10 16,-5-1 0-16,1 0 0 0,4 4 44 0,-9-3 8 15,5 3 0-15,-1 0 1 0,1 0-27 0,-5 0-6 16,9 1 0-16,-9-1-1 0,1 4 0 0,3 0 0 16,-3 0 0-16,3 0 0 0,5 4 5 0,0 0 0 15,-9-4 1-15,1 0 0 0,8 4-9 0,-14-3-3 16,6-1 0-16,-1 8 0 0,-4-1-13 0,0 1 0 16,4 8 0-16,-9 0 0 0,-4 7 0 0,0 1 0 15,9 3 0-15,-4 4 0 0,-5 1 9 0,0 3-1 0,4-4 0 16,-4 4 0-16,5 1 7 0,-1-5 1 0,1 0 0 0,4 1 0 15,8-5-4-15,-4 0 0 0,9-7 0 0,-8 0 0 16,16-5-12-16,-8 1 0 0,9-4 0 0,0-4-10 16,4-4 10-16,5-4 0 0,8 0 8 0,-4-8-8 15,0 0 0-15,0-3 0 0,4-1 0 0,5-3 0 16,-5-1 0-16,5-3 0 0,-9-1 0 0,0 1 0 16,0 0 0-16,0-5 0 0,-5 1 8 0,1 0-8 15,-1-1 22-15,1 5 0 0,-5-4 0 0,0-1 0 16,-4 5 1-16,4 4 0 0,-4-5 0 0,0 9 0 15,-1-1-2-15,-3 8 0 0,-5 8 0 0,0 0 0 16,0 0 10-16,0 0 1 0,0 0 1 0,0 0 0 16,0 0-17-16,4 8-4 0,-8 0-1 0,4 7 0 15,0 1-11-15,4 0 0 0,0-1 0 0,1-3 8 16,-1 3-8-16,1 5 0 0,-1-8 0 0,0 3 0 16,5-3-26-16,-4 4-7 0,12-5-2 0,-12 1-527 15,3 4-106-15</inkml:trace>
          <inkml:trace contextRef="#ctx0" brushRef="#br0" timeOffset="232216.4593">2364 13047 1623 0,'0'-24'36'0,"0"16"7"0,-4-3 1 0,0-1 2 0,4 4-37 0,4-3-9 0,-4 11 0 0,4-8 0 15,1-4 19-15,-1 8 1 0,0-8 1 0,-4 12 0 16,5-3 13-16,8-1 2 0,-4 0 1 0,-9 4 0 16,9 4-17-16,-1 3-3 0,6 5-1 0,-1 8 0 15,0 3 0-15,0 8-1 0,0 0 0 0,0 12 0 16,0 4 13-16,1 0 4 0,-6 4 0 0,1-1 0 15,4 5-9-15,-4 0-2 0,0-1 0 0,-5 5 0 16,5-1-21-16,-5 5 0 0,1-1 0 0,-1-4 0 16,1 5-114-16,-5-5-27 15,4-7-6-15</inkml:trace>
          <inkml:trace contextRef="#ctx0" brushRef="#br0" timeOffset="232621.9343">3136 13558 403 0,'-4'-4'36'0,"0"0"-36"0,4 0 0 0,-9 0 0 15,5-4 226-15,-1 0 38 0,5 4 8 0,-4-3 2 16,8-1-190-16,-8 0-37 0,4 0-8 0,0 0-2 15,0 1-13-15,0 3-4 0,0-4 0 0,0 0 0 16,0 8-20-16,0 0 0 0,-9 0 0 0,0 0-8 16,0 0 8-16,1 8 14 0,-5-4-3 0,-1 0-1 15,1 4 0-15,0-1 0 0,4 1 0 0,-4 4 0 16,0 0 17-16,4-1 3 0,0 1 1 0,1 0 0 16,8-5-11-16,0 5-3 0,-9-4 0 0,9 4 0 15,9-5-7-15,-5 1-2 0,0 0 0 0,5 4 0 16,4-4 0-16,0 3 0 0,-4-3 0 0,4 4 0 15,-4-1 10-15,4 5 2 0,-4-4 0 0,0 7 0 16,-5-3 9-16,1 3 3 0,-5 1 0 0,0 3 0 16,-5-3-7-16,-8 3-1 0,0 0 0 0,4 1 0 15,-8-1-13-15,-1 1-3 0,-8-5-8 0,4 5 12 16,4-1-87-16,-4 0-17 0,-4-3-4 16,0-1-1-16</inkml:trace>
          <inkml:trace contextRef="#ctx0" brushRef="#br0" timeOffset="233040.3269">3602 13600 1796 0,'-5'0'40'0,"1"0"8"0,-5 4 1 0,-4 0 1 0,0 4-40 0,-1 0-10 0,1 0 0 0,5 7 0 16,-6-3 8-16,1 4 0 0,9-5 0 0,-9 9 0 15,4-1-8-15,0 1 8 0,0-1-8 0,5 1 8 16,0-1-8-16,4 5 0 0,-5-5 0 0,5 1 0 16,9-5 0-16,0 1 0 0,0-5 0 0,-1 5 0 15,5-4 0-15,1-4 0 0,-1-1 0 0,0-3 0 16,0-4 0-16,0 0 0 0,0-4 0 0,-4 0-11 15,0-3 11-15,4-1 9 0,0-4-1 0,0-7-8 16,1 3 20-16,3-3-4 0,1-1 0 0,4 1 0 16,-5-5 1-16,1 1 0 0,-1-1 0 0,1 1 0 15,-1-4-1-15,1 3 0 0,-9 5 0 0,0-1 0 16,-1-3-16-16,-3 7 0 0,-10 1 0 0,1-1 0 16,-9 4 8-16,4 5 0 0,-4 3 1 0,-5 0 0 15,-4 8-9-15,-4 0 0 0,0 7 9 0,-5 5-9 0,5 3-14 16,-9 1-7-16,-1 3-2 0,1 5-873 15</inkml:trace>
        </inkml:traceGroup>
      </inkml:traceGroup>
    </inkml:traceGroup>
    <inkml:traceGroup>
      <inkml:annotationXML>
        <emma:emma xmlns:emma="http://www.w3.org/2003/04/emma" version="1.0">
          <emma:interpretation id="{30110615-D105-4B10-9960-671DA3B04697}" emma:medium="tactile" emma:mode="ink">
            <msink:context xmlns:msink="http://schemas.microsoft.com/ink/2010/main" type="paragraph" rotatedBoundingBox="6094,15527 20733,14608 20829,16137 6190,17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75984B-538E-4001-9D99-D637E2B6E39C}" emma:medium="tactile" emma:mode="ink">
              <msink:context xmlns:msink="http://schemas.microsoft.com/ink/2010/main" type="line" rotatedBoundingBox="6094,15527 20733,14608 20829,16137 6190,17055"/>
            </emma:interpretation>
          </emma:emma>
        </inkml:annotationXML>
        <inkml:traceGroup>
          <inkml:annotationXML>
            <emma:emma xmlns:emma="http://www.w3.org/2003/04/emma" version="1.0">
              <emma:interpretation id="{58118B66-6F72-4714-AFA4-2C8E1674FD45}" emma:medium="tactile" emma:mode="ink">
                <msink:context xmlns:msink="http://schemas.microsoft.com/ink/2010/main" type="inkWord" rotatedBoundingBox="6104,15679 9027,15496 9098,16631 6175,16815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51794.4329">4777 14887 1018 0,'0'0'22'0,"0"0"5"15,-8-4 1-15,8 4 1 0,0 0-29 0,0 0 0 0,0 0 0 0,-5-3 0 16,5-5 40-16,0 8 1 0,9-12 1 0,-9 12 0 0,-4-4-16 0,4 4-3 16,4-8-1-16,-4 1 0 0,0 7-8 0,9-4-2 15,-9 4 0-15,8-4 0 0,1-4 0 0,0 4 0 16,-9 4 0-16,9-8 0 0,8 8 12 0,-17 0 1 16,0 0 1-16,0 0 0 0,0 0-6 0,0 0-2 15,0 0 0-15,0 0 0 0,0 0 8 0,0 0 2 16,9 0 0-16,-9 0 0 0,0 0-8 0,0 0-2 15,0 0 0-15,9 4 0 0,4 0-6 0,-13-4 0 16,0 0-1-16,0 0 0 0,18 4-11 0,-1 0 12 16,-17-4-12-16,9 4 12 0,8 0 7 0,-3 0 1 0,-6-4 1 15,-8 0 0-15,0 0 9 0,14 7 2 0,-1-3 0 16,0 4 0-16,-13-8-4 0,13 8-1 0,0-4 0 16,0 4 0-16,-13-8-11 0,9 15-3 0,0-3 0 0,4 0 0 15,0 3-13-15,0-3 0 0,-8 3 0 0,4 1 0 16,-1 4 0-16,6-1 0 0,-1 1 0 0,-9 3 0 15,9 0 0-15,0 1-8 0,1-1 8 0,-1-3 0 16,4-1 0-16,-4 5 8 0,1-1-8 0,-6 0 12 16,10 5 6-16,-5-5 1 0,-4 0 0 0,0 5 0 15,-1-5 6-15,6 4 2 0,-1-3 0 0,-9-1 0 16,-4 5-12-16,9-5-3 0,4-4 0 0,-9 1 0 16,1-1-12-16,-5 1 8 0,9-4-8 0,4-1 0 15,-4 1 0-15,-1-5 0 0,-8 5 0 0,5-8 0 16,12 4-38-16,-8-5-7 15,-9-7-2-15,0 8-600 0,13 0-120 0</inkml:trace>
          <inkml:trace contextRef="#ctx0" brushRef="#br0" timeOffset="245502.1362">5466 14837 345 0,'13'-4'31'0,"-13"4"-31"0,-4-8 0 0,4 8 0 0,0-8 46 0,0 8 3 15,0-8 1-15,-4 1 0 0,-5-1-38 0,9 8-12 16,4-8 8-16,-4 0-8 0,-4 4 43 0,4 4 5 15,0 0 0-15,4-8 1 0,1 1 29 0,-5 7 6 16,0 0 0-16,0 0 1 0,8-4-9 0,-8 4-1 16,-8-8-1-16,8 8 0 0,0 0 2 0,0 0 0 15,0 0 0-15,-5-4 0 0,-4 4-39 0,9 0-7 16,0 0-2-16,0 0 0 0,-13 8 6 0,4 4 1 16,5-1 0-16,0 5 0 0,-5-1-35 0,4 5 0 15,-8 3 0-15,0 1 0 0,9 7 16 0,-9-4-4 16,-5 4-1-16,-4 1 0 0,9 3 13 0,-5 0 2 15,-4-4 1-15,-4 4 0 0,4-4-10 0,0 1-1 16,5-1-1-16,-5 0 0 0,-5-4-15 0,6 4 8 16,3-3-8-16,0-1 0 0,-8 4-8 0,0 0-8 0,8-3-2 0,-4 3 0 31,5-4-65-31,-1 4-13 0,-4-3-2 0,13-5-1 16,5 1-25-16,4-5-4 0,-13 8-2 0,13-27 0 0</inkml:trace>
          <inkml:trace contextRef="#ctx0" brushRef="#br0" timeOffset="253174.3141">5756 15418 288 0,'0'0'25'0,"0"0"-25"0,0 0 0 0,0 0 0 15,0 0 160-15,0 0 28 0,0 0 4 0,0 0 2 16,0-4-111-16,0 4-23 0,0 0-4 0,0 0 0 16,0 0-23-16,0 0-4 0,-5-8-1 0,5 8 0 15,5-8-12-15,-5 8-2 0,0 0-1 0,0 0 0 16,4-8 10-16,-4 8 1 0,0-7 1 0,0 7 0 15,4-8 15-15,1 0 4 0,-1 0 0 0,1 4 0 16,-5-3 12-16,8 3 2 0,-3-4 1 0,4 4 0 16,-1-4-47-16,1 0-12 0,4 4 0 0,-4-3 0 15,4 3 14-15,0-4-2 0,-4 4-1 0,4 0 0 16,0 4-11-16,1-4 12 0,-6 4-12 0,1 0 12 16,0 0-4-16,-9 0-8 0,13 4 12 0,-9 4-4 15,-4-8 0-15,9 8 0 0,4 0 0 0,-8 3 0 16,-1-3-8-16,5 4 0 0,-9-4 0 0,4 3 0 15,-4-3 0-15,0 4 8 0,-4-1-8 0,-5 1 0 0,5 4 27 0,-1-5 0 16,1 5 0-16,-5-4 0 0,0 3-15 16,1 1-2-16,-1 0-1 0,-4-1 0 0,4 1 12 0,0 3 3 15,5-3 0-15,-5-1 0 0,0 1-14 0,1 0-2 16,-1-1-8-16,0 1 12 0,-4-4-12 0,0 3 11 16,4-7-11-16,0 4 10 0,-4-1-2 0,4-3-8 15,0 0 12-15,1 0-4 0,3-1 11 0,-4 1 1 16,5-4 1-16,4-4 0 0,0 0-10 0,-4 8-3 15,-5-8 0-15,9 0 0 0,-4 4 0 0,4-4-8 16,0 0 12-16,0 0-4 0,-5 4 1 0,5-4 0 16,0 0 0-16,0 0 0 0,0 0-1 0,0 0 0 15,0 0 0-15,0 0 0 0,0 0-8 0,0 0 10 16,0 0-10-16,0 0 10 0,0 0-10 0,13 0 0 16,-4 0 0-16,9 0 0 0,-5 0 0 0,4-4 0 0,1 4 0 15,4-4 0 1,4 0-28-16,5 0-2 0,0 0 0 0,4-4 0 15,0 5-155-15,0-1-31 0,4 0-7 0,-4-4-1 0</inkml:trace>
          <inkml:trace contextRef="#ctx0" brushRef="#br0" timeOffset="245916.373">6032 15305 979 0,'0'0'43'0,"0"0"9"0,-4-8-41 0,-1 4-11 16,-3 0 0-16,8 4 0 0,0 0 110 0,0 0 20 15,-5-8 4-15,5 8 1 0,0 0-81 0,0 0-16 16,0 0-3-16,0 0-1 0,0 0-11 0,0 0-3 15,0 0 0-15,0 0 0 0,0 0 20 0,0 0 3 16,0 0 1-16,0 12 0 0,5 7 9 0,-5 1 3 16,0-1 0-16,-5 13 0 0,5-5-13 0,0 4-3 0,-4 0 0 0,-5 4 0 15,0 4-5-15,5-3-2 0,-5-1 0 16,0-4 0-16,0 0-18 0,5 0-4 0,-5-4-1 16,1 1 0-16,3-9-10 0,1 1 0 0,-1-5 0 0,1-3 8 31,0 0-34-31,4-1-7 0,0-11-2 0,0 0 0 15,0 0-143-15,0 0-29 0</inkml:trace>
          <inkml:trace contextRef="#ctx0" brushRef="#br0" timeOffset="246350.4277">6809 15078 1152 0,'0'0'102'0,"0"0"-82"15,0 0-20-15,0 0 0 0,0 0 44 0,0 0 4 16,0 0 0-16,0 0 1 0,0 0-21 0,4-3-5 0,-4 3-1 0,9-8 0 16,0 4 24-16,-1 0 5 0,1 0 1 0,0 4 0 15,8 0-14-15,1 0-2 0,0 0-1 0,-1 0 0 16,5-4 8-16,4 0 1 0,5 0 1 0,4-3 0 16,-4-1-17-16,4-4-3 0,4 4-1 0,5-3 0 15,-4-1-12-15,-1 4-2 0,10-8-1 0,-10 5 0 16,5-5-9-16,-9 1 0 0,4 3 0 0,-8 0 8 15,4-3-8-15,-4 7 0 0,-5-4 0 0,1 4 0 16,-10-3 0-16,1 3 0 0,-1 4-12 0,-8 0 12 31,0 0-35-31,-9 4 1 0,0 0 0 0,0 0 0 0,0 0-132 16,0 0-26-16</inkml:trace>
          <inkml:trace contextRef="#ctx0" brushRef="#br0" timeOffset="246614.8713">6958 15305 1443 0,'0'0'64'0,"0"0"13"0,0 0-61 0,0 0-16 16,0 0 0-16,0 0 0 0,9 0 36 0,4 0 5 15,0 0 1-15,4 0 0 0,1 0 4 0,0-4 1 16,-1 4 0-16,5-4 0 0,-4 4 1 0,-1 0 1 15,5 0 0-15,-4 0 0 0,4 0-18 0,-1 0-4 16,1 0-1-16,-4 0 0 0,4 0-15 0,-5 0-3 16,5-4-8-16,0 4 12 15,-4 0-34-15,8-4-7 0,1 0-2 0,-1 0 0 16,-4 0-153-16,0 0-30 0,17-11-6 0,-4 3-2 0</inkml:trace>
        </inkml:traceGroup>
        <inkml:traceGroup>
          <inkml:annotationXML>
            <emma:emma xmlns:emma="http://www.w3.org/2003/04/emma" version="1.0">
              <emma:interpretation id="{7437C12F-F5B6-43E8-B2B8-A98B57206C3A}" emma:medium="tactile" emma:mode="ink">
                <msink:context xmlns:msink="http://schemas.microsoft.com/ink/2010/main" type="inkWord" rotatedBoundingBox="9829,15369 11019,15294 11081,16283 9891,1635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54794.6297">8594 14673 345 0,'0'0'31'0,"0"0"-31"0,-4-4 0 16,4 4 0-16,-5-8 215 0,5 8 37 0,-4-4 7 0,4 4 1 15,0 0-166-15,0 0-34 0,-4-8-6 0,4 8-2 16,0 0-12-16,0 0-4 0,4-3 0 0,9-1 0 15,-4 4-2-15,9-4-1 0,4-4 0 0,4 4 0 16,0-8 17-16,9 5 3 0,5-5 1 0,8 0 0 16,0 0-10-16,5-3-1 0,0 3-1 0,4-7 0 15,0 3-14-15,-5 4-2 0,5-3-1 0,-4 3 0 16,0 0-7-16,-5 1-2 0,-9 3 0 0,5 0 0 16,0 4-16-16,-9 0 0 0,0 0 0 0,-8 0-9 31,-1 1-22-31,-4-1-4 0,-5 0-1 0,-3 4 0 15,-1 0-112-15,-4 4-22 0,-9-4-5 0,0 0-1 0</inkml:trace>
          <inkml:trace contextRef="#ctx0" brushRef="#br0" timeOffset="254991.993">8713 14872 1094 0,'0'0'97'0,"-9"8"-77"0,5-5-20 0,-5 5 0 0,4 0 107 0,5-8 17 16,0 0 4-16,-4 8 1 0,4-8-53 0,4 12-12 15,1-5-1-15,8-3-1 0,9 4-21 0,0-8-4 16,0 4-1-16,8-4 0 0,10 0-23 0,4-4-5 16,8 4 0-16,1-8-8 15,4-3-23-15,5 3-11 0,-1-4-2 0,9 4-788 0</inkml:trace>
          <inkml:trace contextRef="#ctx0" brushRef="#br0" timeOffset="254452.3449">8502 14778 345 0,'0'0'15'0,"0"0"4"0,0 0-19 0,0 0 0 15,5-8 0-15,-1 1 0 0,0-1 187 0,1 0 33 16,-1-4 8-16,0 4 0 0,1-3-128 0,-5 3-25 16,4-4-6-16,1 4-1 0,-5-3-24 0,0 3-4 0,4 0-2 0,-4 0 0 15,4 1-10-15,-4-1-1 0,0 8-1 0,0 0 0 16,0 0-11-16,0 0-3 0,5-8 0 15,-5 8 0-15,0 0 1 0,0 0 0 0,0 0 0 0,0 0 0 16,9 12 8-16,-9-12 2 0,4 11 0 0,0 5 0 16,5-4 11-16,-9 7 2 0,0 5 1 0,0 3 0 15,0 8 3-15,0 0 0 0,-4 4 0 0,-1 0 0 16,5 8-15-16,-4 4-2 0,4-1-1 0,0-3 0 16,-4 0-10-16,4 0-3 0,0-8 0 0,-5 0 0 15,5-8-9-15,-4 0 0 0,4-4 0 0,-5-3 8 16,5-5-8-16,0-3 0 0,-4-1 0 0,4 1-11 31,0-4-14-31,0-4-3 0,0-8-1 0,0 0 0 0,0 0-27 0,0 0-4 16,0 0-2-16,0 0-522 0,0 0-104 0</inkml:trace>
        </inkml:traceGroup>
        <inkml:traceGroup>
          <inkml:annotationXML>
            <emma:emma xmlns:emma="http://www.w3.org/2003/04/emma" version="1.0">
              <emma:interpretation id="{C68A24DC-5D54-4C92-8053-28728CAD93C9}" emma:medium="tactile" emma:mode="ink">
                <msink:context xmlns:msink="http://schemas.microsoft.com/ink/2010/main" type="inkWord" rotatedBoundingBox="13047,15690 13496,15662 13539,16340 13090,1636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55713.7259">12144 14770 633 0,'0'0'56'0,"0"0"-44"16,0 0-12-16,0 0 0 15,4 8 260-15,0 8 51 0,-4-1 9 0,0 1 3 0,0 7-226 0,-4 5-45 16,4 3-8-16,-9 4-3 0,-4 4-13 0,-5 0-2 15,1 8-1-15,-5-4 0 0,0 3-25 0,-9-3-17 16,1 0 2-16,-1 0 1 16,-4-4-131-16,0-4-27 0,-44 35-4 0,17-23-2 0</inkml:trace>
        </inkml:traceGroup>
        <inkml:traceGroup>
          <inkml:annotationXML>
            <emma:emma xmlns:emma="http://www.w3.org/2003/04/emma" version="1.0">
              <emma:interpretation id="{FAC0A53F-2261-4D72-A91C-E49744F2B955}" emma:medium="tactile" emma:mode="ink">
                <msink:context xmlns:msink="http://schemas.microsoft.com/ink/2010/main" type="inkWord" rotatedBoundingBox="15706,14924 17230,14828 17326,16357 15802,16452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58490.0138">15460 14139 1090 0,'0'0'48'0,"0"0"11"0,0 0-47 0,0 0-12 0,0 0 0 0,0 0 0 15,0 0 21-15,0 0 3 0,0 0 0 0,0 0 0 16,0 0-24-16,0 0 8 0,0 0-8 0,0 0 0 16,0 0 0-16,0 0 9 0,0 0-9 0,0 0 0 15,0 0 0-15,0 0 0 0,0 0 0 0,0 0 0 16,0 0 22-16,0 0-2 0,0 0-1 0,0 0 0 16,0 0 1-16,0 0 1 0,0 0 0 0,0 0 0 15,-8 0-1-15,8 0-1 0,0 0 0 0,0 0 0 16,0 0 4-16,-9 0 1 0,0 3 0 0,9-3 0 15,0 0 1-15,0 0 1 0,-13 0 0 0,4 8 0 16,0-8-3-16,9 0-1 0,0 0 0 0,-8 8 0 0,-6-4 1 16,6 4 0-16,-1 0 0 0,0-1 0 0,0 5-13 0,-4 4-2 15,0 3-8-15,-5 5 12 0,1 3 2 16,-9 4 0-16,4 0 0 0,-5 4 0 0,-3 4-2 0,-1 0-1 16,-4 0 0-16,4-4 0 0,0 1 5 0,1-1 2 15,-5-4 0-15,4 4 0 0,0-4 6 0,5 0 0 16,-5-3 1-16,5-1 0 0,-1 8-25 0,1-4 8 15,4-3-8-15,-4-1 0 0,4 0-13 0,4 0-8 16,-4-3-2-16,9 3 0 16,-4-7-16-16,8-1-3 0,0-3-1 0,5-1 0 15,4-7-112-15,0 4-22 0</inkml:trace>
          <inkml:trace contextRef="#ctx0" brushRef="#br0" timeOffset="257874.9651">14403 14451 403 0,'0'0'36'0,"0"0"-36"0,0 0 0 0,0 0 0 15,-4 0 126-15,4 0 18 0,0 0 4 0,-5-8 1 16,1-4-53-16,4 4-12 0,-5 0-1 0,5 8-1 0,0-11-43 0,5 3-9 15,-1-4-2-15,-4 4 0 0,9-3-28 0,-5-1 0 16,1 0 0-16,-1 1 0 0,1-1 16 16,-1-4-4-16,5 5 0 0,-5-5 0 0,0 0 7 0,1 1 1 15,4-1 0-15,-1 5 0 0,-3-5 14 0,4 4 3 16,-1-3 1-16,1-1 0 0,0 0-16 0,0 5-3 16,-1-5-1-16,1 1 0 0,4 3-18 0,-4 0 0 15,0 0 8-15,4 1-8 0,-4 3 0 0,4 0 0 16,0 4 8-16,-4-4-8 0,0 1 8 0,0 3-8 15,4 4 12-15,-5 0-12 0,1 0 12 0,0 4-12 16,4 0 12-16,-4 3-12 0,0-3 19 0,4 8-3 16,0 0-1-16,0-1 0 0,9 5-2 0,-4 0 0 15,4 7 0-15,-5 0 0 0,9 1 2 0,-4 3 0 16,0 4 0-16,5 8 0 0,-1 0 1 0,5 4 1 0,4 0 0 16,-4 4 0-16,-1 0 13 0,1-1 2 0,4-7 1 0,-4 4 0 15,-1 0-11-15,1-4-2 0,-4-4-1 0,3 0 0 16,-3 1-19-16,-1-1 10 0,-4 0-10 0,4-4 8 15,-4 0-8-15,0-4 0 0,-4 1 0 0,3-1 8 16,1 0-8-16,-4-3 0 0,-5-5 0 0,0 5 0 31,0-9-31-31,1 1-1 0,3 3-1 0,1-7 0 16,-14 0-30-16,5-1-5 0,-5-3-2 0,5 0 0 0,-9-8-87 16,0 0-18-16,0 0-3 0,-22 8-1 0</inkml:trace>
          <inkml:trace contextRef="#ctx0" brushRef="#br0" timeOffset="259256.645">15877 14790 518 0,'0'0'46'0,"0"0"-37"16,5-4-9-16,3-4 0 0,1 0 148 0,-9 8 28 0,4-4 6 16,1-3 1-16,4-1-86 0,-9 8-17 0,4-4-3 0,0-4-1 15,-4 8-27-15,0 0-5 0,5-4-2 0,-5 4 0 16,0 0-29-16,0 0-5 0,0 0-8 0,0 0 11 15,0 0 4-15,0 0 1 0,0 0 0 0,0 0 0 16,0 0 0-16,0 0 1 0,0 0 0 0,0 0 0 16,0 0 5-16,0 0 1 0,0 0 0 0,0 0 0 15,0 0-23-15,0 0 8 0,0 0-8 0,0 0 0 16,0 0 22-16,0 0 0 0,0 0 0 0,0 0 0 16,0 0-1-16,0 0 0 0,0 0 0 0,0 0 0 15,0 0-8-15,0 0-1 0,0 0-1 0,0 0 0 16,0 0-3-16,0 0 0 0,0 0 0 0,0 0 0 15,0 0-8-15,0 0 0 0,0 0 0 0,0 0 0 16,0 0 0-16,0 0 0 0,0 0 11 0,0 0-11 16,0 0 11-16,0 0-11 0,0 0 12 0,0 0-12 15,0 0 11-15,0 0-11 0,0 0 10 0,0 0-10 0,0 8 16 0,4 4-4 16,-4-1 0-16,0 5 0 0,5 0-3 16,-5 7-1-16,0 0 0 0,0 9 0 15,0-1 0-15,0 8-8 0,-5 4 12 0,5 4-4 0,5-1 0 0,-5-3-8 16,0-4 12-16,0 0-4 0,0-4-8 0,0 0 12 15,0-3-12-15,0-5 12 0,0-4-12 0,0 1 0 16,0-5 9-16,0 1-9 0,-5-1 8 0,5-7-8 16,0-4 8-16,0-8-8 0,0 0 0 0,-4 8 9 15,4-8-9-15,0 0 0 0,0 0-10 0,0 0-9 16,0 0-1-16,-9 3-1 16,5-6-41-16,-5-5-8 0,0 0-2 0,0 0-840 0</inkml:trace>
        </inkml:traceGroup>
        <inkml:traceGroup>
          <inkml:annotationXML>
            <emma:emma xmlns:emma="http://www.w3.org/2003/04/emma" version="1.0">
              <emma:interpretation id="{1269C577-E601-4FA1-A9DE-8129B8A56300}" emma:medium="tactile" emma:mode="ink">
                <msink:context xmlns:msink="http://schemas.microsoft.com/ink/2010/main" type="inkWord" rotatedBoundingBox="18096,15410 18809,15365 18830,15687 18116,15732"/>
              </emma:interpretation>
            </emma:emma>
          </inkml:annotationXML>
          <inkml:trace contextRef="#ctx0" brushRef="#br0" timeOffset="259849.1984">16755 14587 288 0,'0'0'25'0,"0"0"-25"0,0 0 0 0,0 0 0 15,0 0 254-15,8-8 46 0,-8 8 8 0,5-11 3 16,-1 3-222-16,5 0-44 0,0 4-9 0,4 0-1 16,0 0-15-16,0-4-4 0,5 5 0 0,-1-1 0 15,1 0-8-15,4 0-8 0,0 0 12 0,0 0-12 16,8 0 10-16,1 0-10 0,0 4 8 0,-1-4-8 16,1 4 27-16,-5 0 0 0,5 0 0 0,-4 0 0 15,-1 0 7-15,0-4 2 0,0 4 0 0,1-3 0 16,-1 3-8-16,-4-4-2 0,4 4 0 0,-8 0 0 15,4-4-18-15,-5 4-8 0,-3 0 0 0,-1 0 8 16,-4 4-8-16,-1 0-12 0,-8-4 2 0,0 0 1 16,0 0-41-1,0 7-8-15,-4 5-2 0,-5 0-473 0,-8-1-95 0</inkml:trace>
          <inkml:trace contextRef="#ctx0" brushRef="#br0" timeOffset="260080.9363">16882 14743 403 0,'0'0'17'0,"0"0"5"0,0 0-22 0,0 0 0 16,0 0 0-16,0 0 0 0,0 0 240 0,0 0 44 15,0 0 9-15,0 0 2 0,0 0-206 0,0 0-41 16,0 0-8-16,0 0-1 0,0 0-23 0,0 0-5 16,4 12-1-16,1-4 0 0,8-5-10 0,-4 5 8 15,4 0-8-15,4-4 8 0,1 4 4 0,-1 0 0 0,5-5 0 0,0 5 0 16,5-8 5-16,-6 4 2 0,6-4 0 0,-1 0 0 15,-4-4-19-15,4 4 0 0,-4-4 8 0,5 4-8 16,-1-4-16-16,0 1-8 0,-4-1 0 0,5 0-739 16</inkml:trace>
        </inkml:traceGroup>
        <inkml:traceGroup>
          <inkml:annotationXML>
            <emma:emma xmlns:emma="http://www.w3.org/2003/04/emma" version="1.0">
              <emma:interpretation id="{2E482719-E06C-4FA2-BEC2-5C68D8E8129E}" emma:medium="tactile" emma:mode="ink">
                <msink:context xmlns:msink="http://schemas.microsoft.com/ink/2010/main" type="inkWord" rotatedBoundingBox="19742,14923 20749,14859 20814,15898 19807,15961"/>
              </emma:interpretation>
              <emma:one-of disjunction-type="recognition" id="oneOf29">
                <emma:interpretation id="interp33" emma:lang="" emma:confidence="1">
                  <emma:literal>F</emma:literal>
                </emma:interpretation>
                <emma:interpretation id="interp34" emma:lang="" emma:confidence="0">
                  <emma:literal>E</emma:literal>
                </emma:interpretation>
                <emma:interpretation id="interp35" emma:lang="" emma:confidence="0">
                  <emma:literal>f</emma:literal>
                </emma:interpretation>
                <emma:interpretation id="interp36" emma:lang="" emma:confidence="0">
                  <emma:literal>t.</emma:literal>
                </emma:interpretation>
                <emma:interpretation id="interp37" emma:lang="" emma:confidence="0">
                  <emma:literal>,=</emma:literal>
                </emma:interpretation>
              </emma:one-of>
            </emma:emma>
          </inkml:annotationXML>
          <inkml:trace contextRef="#ctx0" brushRef="#br0" timeOffset="260487.7129">18597 14068 1267 0,'0'0'112'0,"0"0"-89"16,5-7-23-16,-5 7 0 0,0 0 66 0,0 0 9 15,0 0 1-15,0 0 1 0,0 0-49 0,0 0-9 16,0 0-3-16,4 11 0 0,-8 5-16 0,-1-1 0 16,1 5 0-16,4-1 0 0,0 5 0 0,-5 3 0 15,1 4 0-15,0 4 10 0,-1 4 7 0,5 4 2 16,-8 0 0-16,-1 4 0 0,0 0 33 0,5 0 8 16,-1-4 0-16,-4-1 1 0,1 1-17 0,3 0-3 15,5-4-1-15,-4 4 0 0,-1-4-22 0,5-4-5 16,-4 0-1-16,4-3 0 0,0-5-12 0,-4-4 0 15,-1 1 8-15,5-5-8 0,5 1-12 0,-5-9-4 0,-9 1-2 0,0 0 0 32,9-12-165-32,0 0-33 0,-22-4-6 0,22 4-2 0</inkml:trace>
          <inkml:trace contextRef="#ctx0" brushRef="#br0" timeOffset="260819.4213">18518 14107 1263 0,'13'-11'56'0,"-4"7"12"0,-4 0-55 0,-1 0-13 15,5-4 0-15,0 4 0 0,4-4 67 0,4 5 10 16,-8-1 3-16,9 0 0 0,-1 4-34 0,5-4-6 16,0 0-2-16,0 0 0 0,-5-4-29 0,14 4-9 15,4 0 0-15,-4 4 0 0,-9-3 0 0,9 3 0 16,8-4 0-16,-4 0 0 0,5 0 0 0,-5 0 0 16,0 0 0-16,0 0 0 0,0 0 12 0,0 0-4 15,-8 0 0-15,3 1-8 0,1-1 10 0,0 4-10 16,-9-4 8-16,-5 4-8 0,1-4-8 0,-1 4-8 0,1 0 0 15,-9 0-1 1,-9 0-27-16,0 0-4 0,13 4-2 0,-5 0-416 16,-8-4-83-16</inkml:trace>
          <inkml:trace contextRef="#ctx0" brushRef="#br0" timeOffset="261093.934">18549 14497 1324 0,'0'0'118'16,"0"0"-94"-16,0 0-24 0,9 8 0 16,4-4 77-16,-4 4 11 0,4-4 3 0,0 0 0 0,9-4 10 0,0 4 3 15,-5-4 0-15,5 3 0 0,9-3-74 0,0-3-14 16,4 3-4-16,-4 0 0 0,-1-4-12 0,10 4 0 15,4 0 0-15,-9-4 0 16,0 4-43-16,0 0-8 0,0-4-1 0,0 4-1 16,-4 0-103-16,-5-4-21 0,27-8-4 0,-18 4-1 0</inkml:trace>
        </inkml:traceGroup>
      </inkml:traceGroup>
    </inkml:traceGroup>
    <inkml:traceGroup>
      <inkml:annotationXML>
        <emma:emma xmlns:emma="http://www.w3.org/2003/04/emma" version="1.0">
          <emma:interpretation id="{7D9A2033-4BFB-4FA9-B989-F3F9AC76B9B5}" emma:medium="tactile" emma:mode="ink">
            <msink:context xmlns:msink="http://schemas.microsoft.com/ink/2010/main" type="paragraph" rotatedBoundingBox="2239,16848 26983,16653 26995,18116 2251,18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0038DA-3F05-497E-ACEA-CFE48F53AC88}" emma:medium="tactile" emma:mode="ink">
              <msink:context xmlns:msink="http://schemas.microsoft.com/ink/2010/main" type="line" rotatedBoundingBox="2239,16848 26983,16653 26995,18116 2251,18311"/>
            </emma:interpretation>
          </emma:emma>
        </inkml:annotationXML>
        <inkml:traceGroup>
          <inkml:annotationXML>
            <emma:emma xmlns:emma="http://www.w3.org/2003/04/emma" version="1.0">
              <emma:interpretation id="{5BE22140-8160-4199-82C1-BFCE192BCDD8}" emma:medium="tactile" emma:mode="ink">
                <msink:context xmlns:msink="http://schemas.microsoft.com/ink/2010/main" type="inkWord" rotatedBoundingBox="2243,17265 4324,17249 4332,18282 2251,18298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69308.1688">2189 16732 172 0,'0'0'8'0,"0"0"1"0,0 0-9 0,0 0 0 16,0 0 0-16,4-4 0 0,-4 4 128 0,-4-12 24 15,4 5 5-15,0-1 1 0,-9 4-61 0,9-4-12 16,0-4-2-16,0 5-1 0,-13-1-15 0,9 4-3 16,4 4-1-16,-5-8 0 0,-4 0-27 0,5 4-6 15,-5 0-1-15,5 1 0 0,4 3 5 0,0 0 1 16,-9-8 0-16,9 8 0 0,0 0-9 0,0 0-2 0,-13-8 0 0,8 4 0 16,-3-4 2-16,8 8 0 0,0 0 0 0,-9-4 0 15,9 4-6-15,-9-4 0 0,9 4-1 0,-9 0 0 16,1-3-8-16,8 3-2 0,-9 3 0 0,-4 5 0 15,4-4-9-15,0 8 0 0,0 0 9 0,1-1-9 16,-1 5 0-16,0 3 0 0,0 1 0 0,-4 3 0 16,4 5 0-16,1-1 0 0,-6 0 0 0,6 4-8 15,3 4 20-15,1-3 4 0,-1 3 0 0,5-4 1 16,-4-8 1-16,4 5 0 0,9-1 0 0,-5-4 0 16,1-3-10-16,3-1-8 0,1 1 9 0,4-5-9 15,-4-7 9-15,-5 4-9 0,5-8 8 0,0 0-8 16,4-4 8-16,-4-4-8 0,4-4 8 0,0-4-8 15,0 1 0-15,-4-1 8 0,0-8-8 0,0 1 0 16,4 3 0-16,4-3-12 0,-17-5 0 0,9 1 1 16,-4 0 11-16,-1-1-12 0,0-3 12 0,-4 4-12 0,0-1 12 15,0 1 0-15,0-1 0 0,0 5 0 0,0-1 0 16,0 5 8-16,-8 3-8 0,8 0 0 0,0 1 16 16,0 3-2-16,-5 4 0 0,5 4 0 0,0 0 3 0,0 0 1 15,0 0 0-15,0 0 0 0,0 0-18 0,0 0 0 16,5 12 8-16,3-1-8 0,-3-3 0 0,-1 8 0 15,5-5 0-15,4 5 0 16,0 0-27-16,-4-1-2 0,0 1-1 0,4-1-550 16,5 1-111-16</inkml:trace>
          <inkml:trace contextRef="#ctx0" brushRef="#br0" timeOffset="268166.1652">1039 16517 115 0,'0'0'10'0,"0"0"-10"16,5-7 0-16,-5-1 0 0,4 0 200 0,-4 0 37 15,0 8 8-15,5-8 2 0,-5 1-140 0,4-1-28 16,-4 8-6-16,0 0-1 0,0 0-36 0,0 0-8 15,0 0-2-15,0 0 0 0,0 0-26 0,0 0 0 16,0 0 0-16,-4 12 0 0,-1 3 0 0,1 5 0 16,-1 3 0-16,1 0 0 0,0 5 0 0,4-5 18 15,-14 4-2-15,6 5 0 0,-1-5 2 0,0 0 0 16,0 4 0-16,5-3 0 0,0 3-6 0,-1-4-2 16,-4 1 0-16,5-1 0 0,4 0 5 0,-9-3 1 15,5-1 0-15,-1-4 0 0,5 1-16 0,-4-1-13 16,4-3 2-16,0-4 1 0,-4-1 10 0,-1-3 0 15,5 4 0-15,0 0 0 0,0-12 8 0,0 0 3 0,0 7 1 0,0-7 0 16,0 0-12-16,0 12 0 0,0-12 0 0,0 0 0 16,0 0 8-16,0 0 0 0,0 0 0 0,0 0 0 15,0 0 7-15,0 8 1 0,0 0 0 0,0-8 0 16,0 0-8-16,0 0-8 0,0 0 11 0,0 0-11 16,0 0 8-16,0 0-8 0,0 0 0 0,0 0 0 15,-8-8 8-15,8 8-8 0,0 0 0 0,-5-8 0 16,1 0 9-16,-1 1-9 0,5-9 0 0,0 4 9 15,0 4-9-15,0-7 0 0,5-1 0 0,-1-7 8 16,1-1-8-16,3 5 0 0,-8-8 0 0,5 3 0 16,3-7-13-16,-3 4 1 0,8-4 1 0,-13 3 0 15,9 1-4-15,-5 4-1 0,-4-5 0 0,5 1 0 16,-1 4 4-16,-4-5 0 0,0 5 0 0,0-1 0 16,0 1 12-16,0 4 10 0,0 3-2 0,-4-4 0 0,4 5-8 0,-5 3 0 15,5 0 0-15,0 5 0 0,0-5 0 0,0 4 12 16,5 0-12-16,-1 1 12 0,-4 7-12 0,0 0 0 15,4-12 0-15,5 8 0 0,-9 4-9 0,9-8 9 16,-9 8-12-16,0 0 12 0,0 0 0 0,4 0 0 16,-4 0 0-16,9 8 0 0,0 4 16 0,0 3-4 15,-9 1 0-15,4 3 0 0,0 5 8 0,5 3 0 16,0 4 1-16,-5 0 0 0,1 5 2 0,-1-1 0 16,5 0 0-16,0 0 0 0,-1 0-12 0,6 0-3 15,-1 0 0-15,0-4 0 0,0-3 0 0,5-1-8 16,-5 0 12-16,0-3-4 0,4-5-8 0,1 1 12 15,-9-5-12-15,8-3 12 0,-12-4-1 0,4 0 0 16,-5-5 0-16,-4-3 0 0,0 0 15 0,9 8 3 0,-9-8 1 0,0 0 0 16,0 0-30-16,0 0 0 0,0 0 0 0,0 0 0 15,0 0 11-15,0-11-11 0,0 3 12 0,-5 0-12 16,5-8 8-16,0 5-8 0,-4-9 0 0,4 1 0 16,0-1 0-16,0-3 0 0,0-1 0 0,4 5 0 15,1-5-10-15,3 5-2 0,-8-4-1 0,5 3 0 16,4 4 13-16,-1 1-11 0,-3 3 11 0,-1 0-10 15,-4 1 19-15,0 3 4 0,0 0 1 0,0 8 0 16,0-8-14-16,0 8-16 0,0 0 3 0,0 0 1 16,0-7 12-16,0 7 16 0,0 0-3 0,0 0-1 15,0 0-12-15,0 0 0 0,0 0 0 0,-4-8 0 16,4 8-18-16,4-8 0 0,-4 0 0 0,0 0 0 16,0 1 18-16,0-1 0 0,0 0 0 0,0 0 0 15,0 0 0-15,-4 1 0 0,4-1 0 0,0-8 0 0,-5 4 11 0,1 1 5 16,4-1 2-16,-4 0 0 0,-1 1-18 0,5-1-16 15,-4 0 4-15,4 1 0 0,0-1 12 0,0 0 0 16,0 0 0-16,0 1 0 0,0 3 12 0,4-4-2 16,-4 4 0-16,0 8 0 0,5-11-10 0,-1-1 0 15,0 4 0-15,1-3 8 0,-5 11-8 0,4-8 0 16,5-4 0-16,-9 12 0 0,0 0 0 0,0 0 0 16,4-8 0-16,-4 8 0 0,0 0-19 0,0 0 1 15,0 0 0-15,0 0 0 0,9 8 18 0,-5 0 0 16,-4-8 0-16,5 15 0 0,4-3 0 0,-5 4 0 15,0-1 0-15,1 5 0 0,4-1 0 0,-5 1 8 16,0 3 0-16,1-3 1 0,-5 7 4 0,9-4 1 16,-1 1 0-16,5-5 0 0,-4 5 4 0,0 3 1 0,-5-4 0 0,5 1 0 15,4-1-4-15,-4 1-1 0,0-5 0 0,4 1 0 16,-4 3-6-16,0 0-8 0,-1-7 11 0,1 0-11 16,0 3 0-16,0-3 0 0,-9-1 0 0,4-3 0 31,0 0-22-31,1-1-11 0,-1 1-3 0,-4-12 0 15,5 8-121-15,-5 4-25 0</inkml:trace>
          <inkml:trace contextRef="#ctx0" brushRef="#br0" timeOffset="269794.9453">2439 16794 1152 0,'-4'-11'102'0,"4"11"-82"16,0 0-20-16,0 0 0 16,-5-8 112-16,5 8 19 0,0 0 3 0,0 0 1 15,0 0-111-15,13 8-24 0,0-4 0 0,-4 7 0 16,0-3 0-16,0 4-8 0,-5-1 8 0,1 1 0 16,3 4 0-16,-3-1 0 0,-1 1 0 0,5-4 8 15,-9-1 1-15,4-3 1 0,-4-8 0 0,0 0 0 16,0 0 1-16,0 0 0 0,9 8 0 0,0-4 0 15,-9-4 9-15,9-4 1 0,-1 4 1 0,1-8 0 16,0 0-22-16,0-3 8 0,4 3-8 0,-4-8 0 16,4 1 0-16,4-1-12 0,-4-3 2 0,5-1 0 0,-5 1 23 15,5-5 5-15,-1-3 1 0,1 3 0 0,-5 1 8 16,0 0 1-16,0-1 1 0,-4 9 0 0,0-1-11 0,0 4-2 16,-1 1-1-16,6 3 0 0,-6 0-3 0,-8 8 0 15,14 0 0-15,-6 4 0 0,1 4-12 0,4 0 9 16,-4-1-9-16,0 5 8 0,4 0-8 0,-4 3 0 15,0 5 0-15,4 3 0 0,-5 5 0 0,6 3 0 16,-10 0 0-16,5 4 0 0,0 4 0 0,-5 0 0 16,-4 4 9-16,0-4-9 0,-4 4 20 0,4 0-1 15,-5-4 0-15,1 0 0 0,-1 0-3 0,-3-8-1 16,-1 0 0-16,-4-4 0 0,0 1-3 0,-1-5-1 16,-3-3 0-16,8-5 0 0,-9 1 6 0,5-4 2 0,-4-5 0 0,-1 1 0 15,1-4 10-15,3-4 3 0,1 0 0 0,0-4 0 16,0-4-15-16,0 1-2 0,4-1-1 0,0-4 0 15,5 0-14-15,-5-3 0 0,5-5 0 0,4 1 0 32,4-1-18-32,5-7-6 0,4-8-2 0,5 0 0 15,-1-4-42-15,9 0-9 0,5-4-2 0,9 0-571 0,-1 4-114 0</inkml:trace>
        </inkml:traceGroup>
        <inkml:traceGroup>
          <inkml:annotationXML>
            <emma:emma xmlns:emma="http://www.w3.org/2003/04/emma" version="1.0">
              <emma:interpretation id="{8746885D-21D0-44AF-91BA-3D3218D25314}" emma:medium="tactile" emma:mode="ink">
                <msink:context xmlns:msink="http://schemas.microsoft.com/ink/2010/main" type="inkWord" rotatedBoundingBox="5306,17243 6449,17234 6457,18179 5314,1818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70869.2878">3970 16369 633 0,'0'0'56'0,"0"-8"-44"0,0 5-12 0,-4-5 0 16,-1 8 136-16,5 0 26 0,0 0 5 0,0 0 1 15,0 0-84-15,0 0-17 0,9 8-3 0,9 3-1 16,-5 5-23-16,4 7-5 0,-8 1-1 0,9 7 0 16,12 0-2-16,-12 8-1 0,-14 4 0 0,1 0 0 15,8-4 14-15,0 8 3 0,-13-1 1 0,0 5 0 16,-9-4-5-16,5-4-2 0,4-4 0 0,-9 8 0 15,-8-8-13-15,3 0-2 0,10-12-1 0,-5 4 0 16,0-4-11-16,-4-3-3 0,0-5 0 0,4-7 0 16,14 0 11-16,-5-12 1 0,-13 4 1 0,13-4 0 15,0 0-25-15,0 0 0 0,-5-4 0 0,1-8 0 16,4 0 0-16,0-7 0 0,0-1-8 0,0-3 8 0,0 0 0 16,4-5 0-16,14-7 10 0,-5 0-10 0,-4 0-11 15,8 0-9-15,5 0-1 0,9 0-1 0,0 3 8 0,-5 5 2 16,-4 0 0-16,9 7 0 0,4 1 12 0,-9 7-12 15,-4 4 12-15,-5 4-12 0,10 4 12 0,-5 4-11 16,-9 8 11-16,-4 0-10 0,-1 3 10 0,-3 5 0 16,4-1 0-16,-9 5 0 0,-9 3 20 0,0 0-1 15,5 1 0-15,-5 3 0 0,-4 4-1 0,0-4 0 16,4-4 0-16,-4 1 0 0,-1-1-9 0,-8-4-1 16,-4 5-8-16,4-9 12 0,9 5-12 0,-9-5-8 15,-9 5 8-15,5-9-13 16,4 1-31-16,0-5-5 0,0-3-2 0,0-4 0 15,0 0-17-15,5-8-3 0,8-4-1 0,0 1-768 0</inkml:trace>
          <inkml:trace contextRef="#ctx0" brushRef="#br0" timeOffset="271210.6424">4799 17052 1580 0,'-35'0'70'0,"35"0"14"16,0 0-67-16,0 0-17 0,0 0 0 0,0 0 0 16,0 0 8-16,18-8-8 0,4 4 12 0,-9 0-12 15,0-4 18-15,0 1-3 0,9-1-1 0,0-4 0 16,-4 0-14-16,-5-3 0 0,4-1 0 0,-4 1 0 16,5-1 11-16,-9 0-1 0,-14 1 0 0,10-1 0 0,4 1 35 0,-5-1 7 15,-8 4 2-15,-1-3 0 0,-4 3 3 0,5-4 1 16,0 5 0-16,-5-1 0 0,-4 0-19 0,-1 1-4 15,10-1-1-15,-9 4 0 0,-9 4-9 0,9 0-1 16,0 0-1-16,4 4 0 0,-4 4-14 0,0 0-9 16,-5 4 12-16,9 0-12 0,9 3 0 0,-4 1 0 15,-14 8 0-15,10 3 0 0,-1 4 0 0,4 1 0 16,-3 3 0-16,-1-4-9 0,0 4 9 0,5 1 0 16,12-1 0-16,1 0 0 0,-13 4 0 0,13-4-8 15,17-3 8-15,0-1 0 16,5 0-32-16,4-3 0 0,9-1-1 0,4-4 0 15,5-7-121-15,-1-4-24 0,-3 0-5 0</inkml:trace>
        </inkml:traceGroup>
        <inkml:traceGroup>
          <inkml:annotationXML>
            <emma:emma xmlns:emma="http://www.w3.org/2003/04/emma" version="1.0">
              <emma:interpretation id="{4173A426-2986-4003-8D75-A4A2B64402EB}" emma:medium="tactile" emma:mode="ink">
                <msink:context xmlns:msink="http://schemas.microsoft.com/ink/2010/main" type="inkWord" rotatedBoundingBox="7906,16851 11031,16827 11042,18242 7917,18266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71493.3722">6567 16744 1152 0,'0'0'102'0,"0"0"-82"0,5-8-20 0,3 0 0 0,-3 4 147 0,4-4 25 16,4 1 4-16,4-1 2 0,1-4-124 0,13 4-25 15,4-3-5-15,0 3 0 0,4-4 13 0,5 0 3 16,4 1 1-16,1-5 0 0,-1 0-32 0,0 5-9 16,5-9 0-16,-5 5 0 0,5-1 0 0,-5 4 0 15,-4-3 0-15,4 3-8 16,-4-4-32-16,-4 9-7 0,-10-1-1 0,-3 0-798 0</inkml:trace>
          <inkml:trace contextRef="#ctx0" brushRef="#br0" timeOffset="271760.9036">7230 16139 864 0,'0'0'76'0,"0"0"-60"0,-5 0-16 0,-3 8 0 15,-1 0 188-15,0 7 36 0,0 1 6 0,1 7 2 16,-1 9-145-16,0 3-29 0,0 4-6 0,0 7 0 15,-4 1 5-15,0 8 2 0,0-1 0 0,-5 1 0 16,5 0-22-16,-4 3-4 0,-1 5-1 0,-4-1 0 16,0-4-20-16,5 1-12 0,-1-1 12 0,1-7-12 15,3 0 0-15,-3-8 0 0,-1 0 0 0,5-4 0 16,0-4-41 0,0 0-3-16,0-8 0 0,4-3 0 0,-4-5-160 0,0 1-33 15</inkml:trace>
          <inkml:trace contextRef="#ctx0" brushRef="#br0" timeOffset="272755.578">7923 15948 1209 0,'0'0'108'0,"0"0"-87"0,-4 8-21 0,-1 0 0 16,1 3 150-16,-1 5 26 0,1 3 4 0,0 5 2 15,-5 3-94-15,5 4-20 0,-1 8-3 0,5 4-1 16,-9 4-36-16,5 12-7 0,4-1-1 0,-9 1-1 16,5 3-19-16,-5 0 0 0,0-3 8 0,0-1-8 15,1-3 8-15,-1 0-8 0,0-9 9 0,0 1-9 16,1 0 18-16,-1-8-2 0,0 0-1 0,0-8 0 16,-4 0 0-16,4-7 0 0,1-5 0 0,-1-3 0 15,0-4-7-15,0-1-8 0,0-7 11 0,5 0-11 16,4-4 11-16,-9 0-11 0,1-4 10 0,3-4-10 15,1 1 0-15,-1-5 0 0,1-4 0 0,8-3 0 16,1 3 0-16,4-7-13 0,-1-5 4 0,5 5 1 16,1-4 8-16,3-1-10 0,5 5 10 0,0 0-10 15,0 3 10-15,0 5 0 0,0 3-9 0,0 0 9 16,0 0 0-16,-5 9-9 0,5-1 9 0,0 8 0 16,-4-1-11-16,8 5 11 0,-4 4-10 0,0 4 10 0,0-1 0 15,0 1 0-15,-5-8 0 0,5 7 0 0,5-3 0 16,-5 3 0-16,4-7 0 0,0 0 0 15,5-4-38-15,0 4-8 0,-1-4-2 16,1-4 0-16,0-4 4 0,-5-4 1 0,5 4 0 0,-5-4 0 0,0-3 24 16,1-1 5-16,-5-4 1 0,0 5 0 0,0-1 13 0,-5-8 0 15,1 1 0-15,-1-1 10 0,1 1 13 0,-5-1 2 16,0-3 1-16,-4-4 0 0,4-1 4 0,-4 5 1 16,0 0 0-16,-5-1 0 0,-4 1-18 0,4 3-3 15,-4 1-1-15,0 3 0 0,-4 1-9 0,0 3 0 16,-5 4 0-16,0 4 0 0,9 4 0 0,-9 0 0 15,-8 4-10-15,4 8 10 0,-1-1 0 0,1 5 0 16,0 4 0-16,0 3 0 0,4 4 0 0,-4 1 0 0,0-5 0 16,4 8 0-16,0-4 0 0,5 5 0 0,-5-5 8 0,9-4-8 15,-4 1 0-15,4-1 0 0,4-3 0 0,-4-5 0 16,9-3 0-16,-5 0 8 0,5-5-8 0,0 5 0 16,4-4 10-16,4-8-10 0,-3-4 8 0,3 0-8 15,5 4 9-15,0-8-9 0,4-3 10 0,1-5-10 16,3 0 9-16,1-3-9 0,0-4 8 0,4 3-8 15,4 1 0-15,-8 7 0 0,0-4 0 0,0 5 0 16,-10 3 0-16,1 4 0 0,0 4 0 0,-4 0 0 16,-5 8 10-16,0-1 0 0,0 5 0 0,1 8 0 15,-6-9-10-15,1 5 10 0,4-4-10 0,-4-1 10 16,4 5-10-16,-4-4 0 0,4-5 0 0,0-3 0 16,5 4 0-16,-1-8-14 0,5 0 3 0,-4 0 1 15,8-8-12-15,1 1-2 0,3-1-1 0,5-4 0 16,-4 0 14-16,0 1 11 0,-1-1-13 0,1 0 5 0,0-3 8 0,-5 3 0 15,1 0 0-15,-6 1 0 0,-3-5 23 0,-5 4 0 16,0 1 0-16,1-5 0 0,-6 8 24 0,-3-4 5 16,-1 1 0-16,-4-1 1 0,-4 4-10 0,-5-3-3 15,0 3 0-15,0 0 0 0,-4 0-24 0,0 4-6 16,-5-4-1-16,5 8 0 0,-4 0-9 0,4 4 0 16,-5 0 0-16,5 0 0 0,0 4 0 0,0 4 0 15,-5-5 0-15,0 9 0 0,14-4 0 0,-9 3 0 16,4 1 0-16,5 0 0 0,-1 7-9 0,5-4 9 15,0 5 0-15,0-1 0 0,5 1-10 0,4-1 10 16,-1 4-8-16,5-3 8 16,5-5-34-16,4 1-2 0,4 3 0 0,5-7 0 15,4-1-136-15,5 1-27 0,-1-4-5 0</inkml:trace>
        </inkml:traceGroup>
        <inkml:traceGroup>
          <inkml:annotationXML>
            <emma:emma xmlns:emma="http://www.w3.org/2003/04/emma" version="1.0">
              <emma:interpretation id="{E5352774-D592-4350-9975-5517CE5D9E8D}" emma:medium="tactile" emma:mode="ink">
                <msink:context xmlns:msink="http://schemas.microsoft.com/ink/2010/main" type="inkWord" rotatedBoundingBox="12739,17191 14774,17175 14780,17933 12745,17949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73771.3684">11977 16580 576 0,'0'0'51'0,"0"0"-41"0,-9-4-10 0,5 0 0 15,-5 0 201-15,5 0 39 0,4 4 7 0,0 0 1 0,0 0-185 0,0 0-38 16,0 0-7-16,0 0-2 0,0 0-16 0,0 0-12 15,0 0 1-15,0 0 1 0,0 0-2 0,0 0 0 16,0 0 0-16,0 0 0 0,0 0 12 0,0 0 8 16,0 0-8-16,0 0 11 0,0 0 21 0,0 0 5 15,0 0 1-15,0 0 0 0,-5-8 8 0,5 8 2 16,0 0 0-16,-4-3 0 0,-5-5-24 0,9 8-4 16,0-8 0-16,-4 0-1 0,4 0-19 0,-5 1 10 15,1 3-10-15,4 4 8 0,-5-8-8 0,1 0 0 16,-5 0 0-16,5 4 0 0,-1 0 0 0,1-3 0 15,-5 3 9-15,5 0-9 0,-5 0 18 0,5 4-1 16,-1-4 0-16,5 4 0 0,-8-4 7 0,-1 4 0 16,0-4 1-16,0 0 0 0,1 0-10 0,-1 4-3 15,-4 0 0-15,-1 0 0 0,1 0-12 0,0 0 0 16,0 4 0-16,-5 0 0 0,5 0 9 0,-4 4-1 0,-5 0 0 16,0 3 0-16,0-3 0 0,0 8 0 0,0-1 0 0,0 5 0 15,0-1-8-15,5 5 8 0,-5 3-8 0,4 0 8 16,-4 5-8-16,5-1 0 0,3 4 0 0,1 0 0 15,4 0 12-15,5-4-4 0,0 4 0 0,4-3 0 16,4-1-8-16,-4-4 0 0,4-3 0 0,1-1 8 16,-1-7-8-16,5-1 0 0,0-7 0 0,0 0 0 15,4-4 0-15,0-4 0 0,0-4 0 0,0-4 0 16,-8-4 0-16,3 1 0 0,6-5 0 0,-1-4 0 16,4 1 0-16,1-4 0 0,-1-1 12 0,-3 1-4 15,3-1 4-15,1-7 1 0,-1 4 0 0,1-8 0 16,-1 4 2-16,1-8 0 0,-1 3 0 0,1 5 0 0,-1 0-2 15,1 8 0-15,-5-1 0 0,0 5 0 0,1-1 3 0,-1 9 1 16,-5 7 0-16,1 0 0 0,-9 4 2 0,9 4 0 16,0 3 0-16,0 9 0 0,-1 0-19 0,1 7 0 15,0 0 0-15,-5 5 0 0,5-1 0 0,-5 0 0 16,5 1-8-16,0-1 8 16,0 0-40-16,-5 1-1 0,5-1-1 0,-5-4 0 15,1 1-146-15,-1-1-28 0,5 8-7 0,-9-7-1 0</inkml:trace>
          <inkml:trace contextRef="#ctx0" brushRef="#br0" timeOffset="274121.5884">12398 16521 2091 0,'0'0'46'0,"0"0"10"0,0-7 1 0,-4-1 2 0,4 8-47 0,0 0-12 0,4-8 0 0,-4 8 0 15,9 0 28-15,4 4 3 0,-4 0 1 0,4 7 0 16,-4 5-32-16,4 4 0 0,0 3 0 0,0 4 0 16,-4 1 0-16,0-1-8 0,4 4 8 0,-9 0-10 15,1-3 10-15,-5 3 0 0,4-4 0 0,-4 0 0 16,4-7 0-16,-4-1 0 0,0-3 0 0,0-4 0 16,0-1 17-16,0-3-1 0,0-8 0 0,0 0 0 15,0 0 24-15,0 0 4 0,0 0 0 0,0 0 1 16,-4-8 3-16,0-3 0 0,4-5 0 0,-5 0 0 15,5-3-16-15,5-1-2 0,-5-3-1 0,8 0 0 16,1-1-9-16,0-3-3 0,4 0 0 0,0-1 0 16,5 1-17-16,-1 0-17 0,5-4 3 0,0 3 1 15,5-3-27-15,-1 4-4 16,0-4-2-16,1 3 0 0,-1 5-130 0,0-1-27 0,1 1-5 16,3 0 0-16</inkml:trace>
          <inkml:trace contextRef="#ctx0" brushRef="#br0" timeOffset="274480.4792">13126 16705 1285 0,'0'0'56'0,"0"11"13"0,-4 1-55 0,0 4-14 0,4-5 0 0,0 5 0 16,4-4 32-16,0-5 3 0,5-3 1 0,-9-4 0 15,9 8-13-15,0-8-3 0,4 0 0 0,-4-8 0 16,-1 1-8-16,5-5-1 0,1 0-1 0,3-3 0 15,-4-5 38-15,1 1 7 0,3-5 1 0,1-3 1 16,-5 0-6-16,4-1-2 0,-3 1 0 0,3 0 0 16,-4-1-17-16,0 1-4 0,1 0-1 0,-6-1 0 15,1 5-7-15,0 0 0 0,0-1-1 0,-5 9 0 16,-4-1 7-16,0 0 2 0,-4 5 0 0,-1-1 0 16,-4 4 4-16,-4 4 0 0,0 0 1 0,0 8 0 15,0 4-3-15,-9 0-1 0,4 4 0 0,-4 7 0 16,0 5-4-16,1-1-1 0,-1 8 0 0,0 0 0 15,0 4-12-15,4 1-4 0,5-5 0 0,0 0 0 16,0 0-8-16,8 0 0 0,1-3 0 0,0 3 0 0,8-4 0 16,0 0-11-16,5-3 1 0,4 3 0 15,0-7-114-15,5-1-22 0,4 1-5 16</inkml:trace>
        </inkml:traceGroup>
        <inkml:traceGroup>
          <inkml:annotationXML>
            <emma:emma xmlns:emma="http://www.w3.org/2003/04/emma" version="1.0">
              <emma:interpretation id="{E26A5A2C-20A5-4A9B-9FEE-324436F2C176}" emma:medium="tactile" emma:mode="ink">
                <msink:context xmlns:msink="http://schemas.microsoft.com/ink/2010/main" type="inkWord" rotatedBoundingBox="16914,16732 21008,16700 21019,18010 16924,18042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75816.7549">16351 16900 1825 0,'0'0'80'0,"0"0"18"0,-4 4-78 0,-5-1-20 0,0 1 0 0,9-4 0 31,0 0-18-31,0 0-7 0,0 0-2 0,0 0 0 0,13 4-53 0,0-4-10 0,0-4-2 0,5-3-1 15,-5-1 10-15,0-4 3 0,1 0 0 0,-1-3 0 0,0-1 66 16,0 1 14-16,-9-5 0 0,10 4 0 16,-6 1 69-16,1-5 10 0,0 1 1 0,-5-1 1 0,1 5-13 0,3-1-4 15,-8 1 0-15,5-5 0 0,-1 4-26 0,-4 1-6 16,0-1 0-16,0 5-1 0,0 3-6 0,0 4-1 16,-4-4 0-16,4 8 0 0,-5-4-1 0,5 4-1 15,0 0 0-15,0 0 0 0,-8 4-10 0,-1 4-1 16,-4 0-1-16,4 7 0 0,-4-3-10 0,4 7 0 15,-4 1 9-15,0 3-9 0,4 1 0 0,0 3 8 16,-4-4-8-16,9 5 0 0,-5-5 0 0,4 4 8 16,1 1-8-16,0-5 0 0,4 4 0 0,0-3 0 15,8 3 0-15,1-3 0 16,0-9-40-16,0 5-7 0,8-1-1 0,1-7 0 0</inkml:trace>
          <inkml:trace contextRef="#ctx0" brushRef="#br0" timeOffset="276187.0426">16886 16549 2016 0,'0'0'89'0,"0"0"19"0,0 0-87 0,0 0-21 0,5 11 0 0,-5 1 0 15,-5 8 33-15,10-1 3 0,3 8 0 0,6-3 0 16,-6 3-36-16,5 4 0 0,-4 0 0 0,4 1 0 15,-4-1-30-15,0-4-3 0,-5 0-1 16,-4 1 0-16,5-5-6 16,-1-3 0-16,-4-5-1 0,-4 1 0 0,4-4 33 0,-5-5 8 0,5-7 0 0,0 0 0 15,0 0 31-15,0 0 8 0,0 8 1 0,0-8 1 16,0 0 7-16,0 0 0 0,0 0 1 0,5-8 0 0,-1-3-9 16,0-5-1-16,1 0-1 0,4 1 0 0,4-1-12 0,-4-3-2 15,4-5-1-15,0 5 0 0,0-5-11 0,5 1-1 0,-1 0-1 0,-4-1 0 16,5 1-10-16,-1-1 0 15,1 1 9-15,-5 0-9 0,5-5-9 0,4 5-7 16,0 0 0-16,4-1-1 16,-4 1-40-16,4-1-8 0,0 1-2 0,5 3-930 0</inkml:trace>
          <inkml:trace contextRef="#ctx0" brushRef="#br0" timeOffset="276446.8148">17518 16806 1443 0,'0'0'64'0,"0"0"13"0,4 12-61 0,5-1-16 0,0 1 0 0,0 0 0 16,4 0 36-16,0-5 5 0,0 1 1 0,0 0 0 16,0-4-27-16,5 0-6 0,0-4-1 0,-5 0 0 15,0 0-19-15,4-4-4 0,1-8-1 0,4 0 0 16,-5 1-19-16,1-1-4 0,0-4-1 15,-5 1 0-15,4-5 31 0,-4 1 9 0,1-1 0 0,-1 1 0 16,-9-1 17-16,5 1 11 0,-9-5 1 0,4 5 1 16,-4 3 14-16,0-3 4 0,-4 3 0 0,4 1 0 15,-9-1 12-15,5 4 2 0,-1 1 1 0,-3 3 0 16,-1 0-19-16,0 8-3 0,0 0-1 0,-4 0 0 16,0 8-18-16,-5 0-4 0,5 7-1 0,-4 1 0 0,-5 7-17 15,4 1 0-15,1 3 0 0,-1 4 0 0,1-4 0 0,-1 5 0 16,5-1 0-16,4 4 0 0,0 0 0 0,1-4 0 15,8 0 0-15,-5 1 0 16,5 3-19-16,0-4-7 0,5-4-2 0,-1-3-889 0</inkml:trace>
          <inkml:trace contextRef="#ctx0" brushRef="#br0" timeOffset="275390.343">16018 16350 1555 0,'-9'-12'138'0,"0"0"-110"0,-4 5-28 0,0-1 0 15,-1 0 24-15,1 4-1 0,-4 8 0 0,4-4 0 16,-5 8-15-16,-4 3-8 0,0 1 8 0,-4 0-8 16,0 3 0-16,-1 1 0 0,1 7 0 0,-5-3-8 15,5-1 0-15,0 1 0 0,4-1 0 0,0-3 0 16,8 0 8-16,1-1-8 0,0-3 8 0,4 0-8 15,9-12-15-15,0 11-2 16,0-11-1-16,5 8 0 0,4 0 5 0,8 0 1 0,1 0 0 0,4-5 0 16,0 1 11-16,4 0 9 0,5 0-12 0,-1 0 12 15,5 4 0-15,-4 0 0 0,0 3 0 0,4 1 0 0,-4 8 19 0,-1-1 10 0,-3 1 3 16,-5 3 0-16,-5 0 9 0,1-3 3 16,-10 7 0-16,-3-3 0 0,-1 3-4 0,-4-4 0 15,-4 1 0-15,-9-1 0 0,0 4-7 0,-5 1-1 16,-4-5-1-16,-4-3 0 0,-5-1-9 0,-4 1-2 15,4-1 0-15,0-3 0 0,-8-1-12 0,4-3-8 16,4-4 8-16,0 3-8 16,5-3-40-16,0-8-12 0,-5-4-2 0</inkml:trace>
          <inkml:trace contextRef="#ctx0" brushRef="#br0" timeOffset="277572.8272">18001 16623 1332 0,'17'-4'59'0,"-17"4"12"0,0 0-57 0,0 0-14 0,9-4 0 0,4 0 0 16,5 4 23-16,-5 0 1 0,-4 0 1 0,-1 4 0 15,5 0-17-15,1-4-8 0,-14 0 8 0,0 0-8 16,0 0 0-16,0 0 0 0,0 0 0 0,0 0 0 15,0 0 24-15,0 0 0 0,0 0 0 0,0 0 0 16,-9 8 28-16,9-8 6 0,0 0 1 0,-5 7 0 16,5-7-16-16,-4 4-3 0,0 4-1 0,4-8 0 15,0 0 2-15,0 0 1 0,0 0 0 0,0 0 0 16,0 0-32-16,0 0-10 0,0 0 0 0,0 0 0 16,0 0 15-16,0 0-4 0,0 0-1 0,0 0 0 0,0 0 9 0,0 0 1 15,0 0 1-15,0 0 0 0,0 0-1 0,0 0-1 16,4-8 0-16,0 1 0 0,5 7 3 0,-9 0 1 15,0 0 0-15,0 0 0 0,0 0-6 0,0 0-1 16,0 0 0-16,0 0 0 0,0 0-16 0,0 0 0 16,0 0 0-16,0 0 0 0,0 0 0 0,0 0 0 15,0 0 0-15,0 0-9 0,0 0 9 0,0 0 0 16,0 0 0-16,0 0 0 0,0 0 0 0,0 0 0 16,0 0 0-16,0 0 0 0,9 0 0 0,-9 0 0 15,0 0 0-15,0 0 0 0,0 0 0 0,0 0 9 16,0 0-9-16,0 0 0 0,0 0 9 0,0 0-9 15,0 0 0-15,0 0 9 0,0 0-9 0,0 0 0 0,0 0 0 0,0 0 0 16,0 0 0-16,0 0 0 0,0 0 0 0,0 0 0 16,0 0 0-16,0 0 0 0,0 0 0 0,0 0 0 15,9 3 0-15,-9-3 0 0,0 0 0 0,0 0 0 16,0 0 0-16,0 0 0 0,0 0 0 0,0 0 0 16,0 0 0-16,0 0 0 0,9 4 0 0,-9-4 0 15,0 0 0-15,0 0 0 0,0 0 0 0,0 0 8 16,0 0-8-16,0 0 10 0,0 0-10 0,0 0 10 15,8 0-10-15,-8 0 0 0,0 0 0 0,0 0 0 16,14 0 0-16,-14 0 0 0,0 0 0 0,0 0 0 16,0 0 0-16,0 0 0 0,0 0 0 0,0 0 0 15,0 0 0-15,0 8 0 0,8 0 0 0,-8-8 0 16,0 8 8-16,0-8-8 0,5 11 0 0,-1-3 8 16,-4-8-8-16,-4 8 0 0,4 0 0 0,0 4 8 0,8-9-8 15,-3 5 0-15,-5 4 0 0,0-4 0 0,0-8 0 0,0 11 0 16,0 1 0-16,-9-4 0 0,5 0 0 0,-1 0 0 15,5-8 0-15,0 0 0 0,-8 7 0 0,8-7 0 16,0 0 0-16,0 8 0 0,0 0 0 0,0-8 8 16,0 0-8-16,0 0 0 0,0 0 17 0,0 0-1 15,-9 8-1-15,4 0 0 0,5-8-15 0,5 7 0 16,-5 1 0-16,0-8-10 0,-5 12 10 0,5-4 8 16,0-1-8-16,0-7 11 0,-8 8-11 0,8-8-16 15,0 0 4-15,0 0 1 0,-5 8 11 0,5-8 0 16,0 0 0-16,0 0 0 0,0 0 0 0,0 0 0 15,0 0 0-15,0 0 0 0,9 8 0 0,-9-8 0 16,0 0 0-16,0 0 0 0,9 0 12 0,-9 0-3 0,0 0 0 0,0 0 0 16,0 0-9-16,0 0 0 0,4 12 0 0,-4-5 0 15,-9 1 0-15,9-8-16 0,0 0 4 0,0 0 1 16,-4 12 11-16,4-12 14 0,0 0-3 0,0 8-1 16,-4 3-19-16,-1-3-4 0,5-8-1 0,0 0 0 15,0 0 23-15,0 0 5 0,0 0 1 0,0 0 0 16,0 0-15-16,0 0-10 0,0 0 2 0,0 0 0 15,-9 4 16-15,9-4 4 0,0 0 1 0,0 0 0 16,-8 4-13-16,8-4-8 0,0 0 8 0,0 0-13 16,0 0 13-16,0 0 8 0,0 0 0 0,0 0-8 15,4-8 9-15,0-4-9 0,-4 12 0 0,0-7 9 16,5-1-9-16,-5 8 0 0,0 0 0 0,0-12 8 16,4 0-8-16,5 5 0 0,-5-5 0 0,5 4 0 0,-4-4 0 15,3-3 0-15,10 3 0 0,-1 0 0 0,-12-3 0 0,8-1 0 16,4 1 0-16,1-5 0 0,8 1-15 0,-4-1 5 15,-4 1 1-15,8-1 0 16,0-3-94-16,1 3-18 0,-10 1-4 0,5-1-851 16</inkml:trace>
          <inkml:trace contextRef="#ctx0" brushRef="#br0" timeOffset="280139.7169">18944 16599 446 0,'0'0'20'0,"0"0"4"0,-9 0-24 0,9 0 0 15,0 0 0-15,0 0 0 0,0 0 8 0,0 0-8 16,0 0 10-16,0 0-10 0,0 0 28 0,0 0-1 16,0 0 0-16,9-4 0 0,4 1 37 0,-4-1 7 15,-9 4 1-15,0 0 1 0,13-8 20 0,-13 8 4 16,0 0 1-16,4-8 0 0,-4 8-41 0,9-8-8 15,-5 0-1-15,-4 8-1 0,0-7-16 0,9-5-3 16,0 4-1-16,-5 4 0 0,-4 4-7 0,5-11-2 16,-5 3 0-16,4 0 0 0,9 0 16 0,-13 0 3 15,0 4 1-15,0 4 0 0,5-11 0 0,-5 11 0 0,-5-8 0 16,1 4 0-16,-5-4-18 0,9 8-4 0,0 0-1 16,-9-4 0-16,-4 4-6 0,-4 0-1 0,8 4 0 0,-4 4 0 15,-9 4 7-15,0-1 1 0,4 5 0 0,-4 0 0 16,0 7 10-16,-8 0 2 0,3 1 1 15,1-1 0-15,9 5-14 0,-5-5-3 0,-5 0-1 0,10 1 0 16,4-1-11-16,4-3 0 0,-4-5 0 0,-1-3 0 16,6 0-12-16,3-5-5 0,5-7-1 0,0 0 0 15,0 0 18-15,0 0-12 0,13-7 12 0,5-1-10 16,-5 0 27-16,5-8 6 0,8 1 1 0,-8-5 0 16,-1 1 4-16,1-1 0 0,8-3 1 0,-4 3 0 15,-4 1-8-15,3-1-1 0,-3 1-1 0,4 3 0 16,0 1-7-16,-5 3-2 0,-8 4 0 0,4 4 0 15,5 8-10-15,-5 0 0 0,-13-4 0 0,4 16-11 16,1 3 3-16,-5 5 0 0,0 3 0 0,-9 4 0 16,5-4-2-16,-5 5 0 0,9-5 0 0,-4-4 0 0,-1 5-6 15,5-9-2-15,5 1 0 0,8-9 0 0,-5-3 9 0,6 0 9 16,-1-4-13-16,0-4 5 0,9-8 8 0,0-4 16 16,-5 1-4-16,10-1-1 0,-1-4 20 0,0-7 4 15,5 0 1-15,-5-1 0 0,-4-3-16 0,5 0-2 16,8-5-1-16,-9-3 0 0,-8 4-17 0,4-8 10 15,8 4-10-15,-8 0 8 0,-4 0-8 0,-1-4 0 16,10 0 0-16,-1 4 0 0,-4-4 0 0,-5 0 0 16,-3 4 0-16,-1-1 0 0,9 1 0 0,-9 4 0 15,-4-4 0-15,-1 4 0 0,1 0 11 0,0 3-3 16,-9 1-8-16,0 0 12 0,0 3-12 0,0 5 8 0,4-1-8 16,-4 5 0-16,-8 3 0 0,-1 0 0 0,9 5 0 0,0 7 0 15,0 0 0-15,-9-4 0 0,-4 4 0 0,4 7 0 16,9 1 0-16,-4 8-10 0,-9 3 10 0,-1 5-8 15,10 3 8-15,-5 8 0 0,-8 0 0 0,3 8 0 16,-3 4 13-16,8 8-1 0,0-1-1 0,1 9 0 16,-10-5-3-16,9 4 0 0,9 1 0 0,-4-1 0 15,-9-3-8-15,8 3 0 0,1-7 9 0,8 3-9 16,1-7 0-16,-1 0 0 0,1-5-10 0,8-3 10 16,9-8-51-1,-5 4-3-15,1-7-1 0,4-9-972 0</inkml:trace>
        </inkml:traceGroup>
        <inkml:traceGroup>
          <inkml:annotationXML>
            <emma:emma xmlns:emma="http://www.w3.org/2003/04/emma" version="1.0">
              <emma:interpretation id="{E64C4B92-2F46-4611-B59F-625CEA9FBDE0}" emma:medium="tactile" emma:mode="ink">
                <msink:context xmlns:msink="http://schemas.microsoft.com/ink/2010/main" type="inkWord" rotatedBoundingBox="22674,17289 23831,17280 23836,17814 22678,17823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82812.4684">21862 16646 1177 0,'0'0'52'0,"0"0"11"0,5-8-51 0,-1 1-12 0,1 3 0 0,-5 4 0 15,8-4 10-15,-3 0-1 0,3-4 0 0,1 4 0 16,-4-4-9-16,3 1 0 0,-3-1 0 0,-1 0 0 15,5 0 0-15,-5-4 0 0,1 5 0 0,-1-5 0 16,0 0 39-16,1 4 5 0,-1-3 2 0,-4 3 0 16,0-4 2-16,0 4 1 0,0 1 0 0,0 7 0 15,0-8-29-15,-4 0-7 0,-1-4-1 0,1 5 0 16,-5-1-12-16,1 4 0 0,-6 0 8 0,1 0-8 16,0 0 0-16,0 0 0 0,-5 0 0 0,5 0 0 15,-4 1 0-15,-1 3 0 0,5-4-8 0,-5 4 8 16,-4 4 0-16,5-1 0 0,-1 1 0 0,-4 0 0 0,0 4 0 15,5 0 0-15,-5 4 11 0,0-1-11 0,-4 9 24 0,4-1-1 16,-5 5-1-16,1-1 0 0,4 4-22 0,0 5 8 16,-4-1-8-16,4-4 0 0,4 4 0 0,1 0 0 15,-1-3 0-15,5-1 0 0,4 0 0 0,1-7 0 16,-1-1 0-16,5 1 0 0,4-5 0 0,4-3 0 16,-4 0 0-16,9-4 0 0,-9-8 0 0,8 7-8 15,6-7 0-15,-1-3 0 0,0-1 8 0,4-4 11 16,1 0-3-16,0-4 0 0,-1 1-8 0,5 3 10 15,-4-4-10-15,4-3 10 0,4 3 10 0,-4-8 1 0,-5 1 1 0,5-1 0 16,-4 1-22-16,4-1 0 0,0-3 0 0,0 0 0 16,4 3 0-16,-8-3 0 0,3 3 9 0,-3 1-9 15,-5 3 16-15,0 0-4 0,0 9-1 0,-4-1 0 16,0 0 3-16,-9 8 1 0,0 0 0 0,0 0 0 16,4 12-15-16,1 3 9 0,-5 1-9 0,0 7 8 15,-5 1-8-15,1 3 0 0,0 4 0 0,-1 0 0 16,-4 1 0-16,1-1 0 0,-1 0 0 0,-4-4-11 31,4 5-49-31,0-5-9 0,-4-12-3 0,4 5 0 0</inkml:trace>
          <inkml:trace contextRef="#ctx0" brushRef="#br0" timeOffset="283239.8036">21989 16478 1728 0,'4'-11'153'0,"-4"3"-122"15,4 0-31-15,1 0 0 0,-1 1 49 0,5 3 4 16,-9 4 1-16,9 0 0 0,4 7-40 0,0 1-14 16,0 4 9-16,-4 4-9 0,4-5-8 0,-4 9-8 15,0-1 0-15,-5 5-1 16,0-1-7-16,1-3-2 0,-5 7 0 0,-5 0 0 0,5-3 26 0,-8 3 0 16,3 0 0-16,-4-3 0 0,5-1 0 0,-5-4 0 15,1-3 0-15,-1 0 0 0,0-1 12 0,0-3-3 16,5-4 0-16,-5 0 0 0,5-1 0 0,-1 1 0 0,5-8 0 15,0 0 0-15,0 0-9 0,0 0 10 0,0 0-10 0,0 0 10 16,-8-4 4-16,8 4 1 0,0-11 0 0,0-1 0 16,0 0 9-16,4 0 3 0,0 1 0 0,1-5 0 15,3 1-15-15,1-5-4 0,4 1 0 0,1-1 0 16,-1 1-8-16,0-1 0 0,4-3 9 0,1-1-9 16,8 5 11-16,1 3-3 0,-1-3 0 0,0 3 0 15,-8 4-8-15,4 5 0 0,0-1 0 0,-5 4 0 16,5 0 0-16,-4 8 0 0,-1 4 0 0,1 3 0 15,-5 1 0-15,0 0 0 0,0 3 0 0,0 5 0 16,-4-5 0-16,0 5 0 0,-5-1 0 0,5 5 0 16,-4-1 0-16,3 1-12 0,-8-5 4 0,5 5 8 31,-10-1-44-31,5 0 0 0,-4 1-1 0,0-5-540 0,-5 1-108 0</inkml:trace>
        </inkml:traceGroup>
        <inkml:traceGroup>
          <inkml:annotationXML>
            <emma:emma xmlns:emma="http://www.w3.org/2003/04/emma" version="1.0">
              <emma:interpretation id="{D513158B-69A8-48D4-AF19-4F9535B83069}" emma:medium="tactile" emma:mode="ink">
                <msink:context xmlns:msink="http://schemas.microsoft.com/ink/2010/main" type="inkWord" rotatedBoundingBox="24092,17339 26988,17316 26994,18058 24098,18080"/>
              </emma:interpretation>
              <emma:one-of disjunction-type="recognition" id="oneOf36">
                <emma:interpretation id="interp44" emma:lang="" emma:confidence="0">
                  <emma:literal>swers</emma:literal>
                </emma:interpretation>
                <emma:interpretation id="interp45" emma:lang="" emma:confidence="0">
                  <emma:literal>SW 12 s</emma:literal>
                </emma:interpretation>
                <emma:interpretation id="interp46" emma:lang="" emma:confidence="0">
                  <emma:literal>SW 12 s</emma:literal>
                </emma:interpretation>
                <emma:interpretation id="interp47" emma:lang="" emma:confidence="0">
                  <emma:literal>SW 92 s</emma:literal>
                </emma:interpretation>
                <emma:interpretation id="interp48" emma:lang="" emma:confidence="0">
                  <emma:literal>SW (2 s</emma:literal>
                </emma:interpretation>
              </emma:one-of>
            </emma:emma>
          </inkml:annotationXML>
          <inkml:trace contextRef="#ctx0" brushRef="#br0" timeOffset="283985.2995">23107 16467 1486 0,'0'0'32'0,"0"0"8"0,0 0 0 0,0 0 3 0,-4-4-35 0,4 4-8 15,-4-4 0-15,-5 4 0 0,0 0 20 0,-4 4 1 16,4-4 1-16,0 4 0 15,-8 7-45-15,-1-3-9 0,5-4-1 0,-4 4-1 16,3-4 6-16,-3 4 2 0,-1 3 0 0,1-3 0 0,-1 4 26 0,5 0 0 16,0-1 0-16,0 1 8 0,-1 0-8 0,1-1 8 0,9 1-8 0,0 4 8 15,-1-5-8-15,5 1 0 0,5 0 8 16,3 3-8-16,1-3 0 0,4-4 9 0,0 4-9 0,1-5 0 16,8 5 10-16,-5-4-10 0,-4 0 8 0,5-1-8 15,-1 1 26-15,-3 4 0 0,3-4 0 0,-4 3 0 16,0 1 24-16,1 0 5 0,-6 3 1 0,1-3 0 15,-9 0-9-15,0 3-2 0,-4 1 0 0,-5 0 0 16,-4 3-18-16,-5 1-4 0,1-1-1 0,-5 1 0 16,0-1-22-16,-5-3 0 0,-3-1 0 0,3 1 0 15,1 3-31 1,0-3-10-16,-1-4-3 0,10-1-508 0,-5-3-101 0</inkml:trace>
          <inkml:trace contextRef="#ctx0" brushRef="#br0" timeOffset="284477.8059">23327 16595 1224 0,'13'-15'54'0,"-4"7"11"0,-1-4-52 0,1 1-13 15,4-1 0-15,-4 0 0 0,4 1 50 0,0-5 7 16,1 4 2-16,-6 4 0 0,1 1-41 0,0-1-8 16,0 4-2-16,-9 4 0 0,8 0-8 0,-8 0-11 15,0 0 3-15,5 8 0 0,-10 3 8 0,5 5 0 16,-4 0 0-16,-5 3-8 0,1 5 8 0,-1-1 0 15,-4 8 0-15,-1-4 0 0,1-3 11 0,0 7-3 16,0-4 0-16,0 1 0 0,4-9 0 0,-4 5 0 16,4-5 0-16,5 1 0 0,-1-9-8 0,1 1 0 15,0-4 0-15,4-8-11 0,0 0 28 0,0 0 6 0,0 0 1 16,0 0 0-16,13-8 9 0,0 0 3 0,0 0 0 0,0-3 0 16,0-1 11-16,1 0 2 0,3-3 1 0,-4 3 0 15,0 0-10-15,1 1-3 0,-1-5 0 0,-5 4 0 16,6 1-13-16,-6 7-2 0,1-4-1 0,-9 8 0 15,9 0-21-15,-9 0 0 0,0 0 0 0,4 12-8 16,1-1 8-16,-1 5 0 0,1 7 0 0,-5-3 0 16,-5-5 0-16,5 1-10 0,5 0 10 0,-1-1 0 15,-4-3 0-15,4-4 0 0,-4-8 0 0,5 11 0 16,-5-11-14-16,0 0 4 0,0 0 1 0,13 0 0 16,0 0 9-16,0-4 12 0,-4 1-2 0,4-5-1 15,0 0 9-15,0 0 2 0,-4 0 0 0,4-3 0 16,1-5 0-16,3 4 0 0,1 1 0 0,-5-1 0 0,0-4-12 15,5 5-8-15,-5-5 9 0,4 8-9 0,-4-3 0 0,1-1-21 16,-1 4 3-16,0 0 1 16,0 0-51-16,-4 5-11 0,4-5-1 0,0 4-1 15,-4 0-136-15,4 0-27 0</inkml:trace>
          <inkml:trace contextRef="#ctx0" brushRef="#br0" timeOffset="284916.667">24296 16740 806 0,'0'-8'72'0,"0"0"-58"0,0 0-14 0,9 1 0 16,-5-1 183-16,10 0 33 0,-10 0 8 0,9 0 0 16,-4 1-185-16,4-5-39 0,-4 4 0 0,4-4-12 15,0 1-32-15,-4-1-6 0,-5 0-2 0,5-3 0 16,0 3 24-16,0 0 4 0,-1-3 0 0,-3-1 1 16,-1-3 45-16,5-1 9 0,-5 4 1 0,1 5 1 15,-5-5 19-15,4 8 3 0,-4 8 1 0,0 0 0 16,0-7-13-16,0 7-3 0,0 0 0 0,0 0 0 0,0 0-28 15,0 0-12-15,0 0 8 0,0 0-8 0,-9 0 0 16,1 3 0-16,-1 5 0 0,0 0 0 0,-4 4 14 0,4 7 4 16,-4 1 1-16,0-1 0 0,4 5 5 0,-4-1 2 15,0-3 0-15,0 7 0 0,4-4-17 16,0 5-9-16,5-5 10 0,-5 4-10 0,4 1 8 0,1-5-8 16,-5 0 0-16,9-3 0 0,0 7 0 0,-4-3-12 15,4-1 1-15,-4-4 0 16,-1 1-39-16,5-4-8 0,0-1-2 0,0 1-477 15,-4-8-96-15</inkml:trace>
          <inkml:trace contextRef="#ctx0" brushRef="#br0" timeOffset="285260.5992">24665 16560 864 0,'13'-23'76'0,"-9"11"-60"0,5 1-16 0,0-5 0 16,0 0 59-16,-1 5 9 0,6-1 1 0,-6 8 1 15,1-4-30-15,0 8-7 0,-9 0-1 0,13 4 0 16,-4 0-6-16,0 8-2 0,-5-1 0 0,-4 9 0 16,0 3-6-16,0 1-2 0,0 3 0 0,0 0 0 15,-4 5-7-15,-5-1-1 0,5 0-8 0,-5-4 12 16,0 1-12-16,0-1 0 0,5 0 8 0,-5-3-8 16,5-1 0-16,-5-7 9 0,4-5-9 0,-3 1 8 15,3-4 0-15,1 0 0 0,4-8 0 0,0 0 0 16,0 0 36-16,0 0 6 0,0 0 2 0,0 0 0 15,-4-12 16-15,-1 0 3 0,1-3 1 0,4 3 0 16,0-8-13-16,4 1-3 0,1 3 0 0,-1-3 0 0,5-5-23 0,-1 5-5 16,6-1 0-16,-1 1-1 0,4-1-27 15,-3 1-12-15,3-1 0 0,5 1 1 16,-4 7-29-16,3 0-7 0,1 1-1 16,-4-1 0-16,-5 8-33 0,0 0-7 0,0 0-2 0</inkml:trace>
          <inkml:trace contextRef="#ctx0" brushRef="#br0" timeOffset="285668.8175">25643 16451 1458 0,'0'0'64'0,"0"0"14"0,-4-8-62 0,4 8-16 0,-5-11 0 0,5 11 0 16,-13-4 35-16,4 0 4 0,9 4 1 0,-17 4 0 15,-1 0-24-15,1 3-5 0,-5 1-1 0,0 4 0 16,0 4-10-16,0-1 0 0,0 1-12 0,5 3 12 15,-1-3 0-15,1-1 0 0,3 1 0 0,10 4 12 16,-5-5-12-16,5 5 0 0,-1-5-12 0,5 5 12 0,0-1 0 16,5 5 21-16,-1-5-2 0,-4 1-1 0,5-1 26 0,-1 5 6 15,0 3 1-15,1-4 0 16,-5 1 9-16,0-1 3 0,0 4 0 0,-5 1 0 0,5-5-15 0,-4 0-4 16,-5 1 0-16,0-1 0 0,1-3-44 0,-6 3-13 15,1-7-1-15,-9 3 0 16,0-3-23-16,-8-4-5 0,3-1-1 0,-8 1-583 15,0-4-117-15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8:41.4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0T02:58:59.541"/>
    </inkml:context>
  </inkml:definitions>
  <inkml:traceGroup>
    <inkml:annotationXML>
      <emma:emma xmlns:emma="http://www.w3.org/2003/04/emma" version="1.0">
        <emma:interpretation id="{78B22DCA-206A-424A-BB12-9063EF4EE225}" emma:medium="tactile" emma:mode="ink">
          <msink:context xmlns:msink="http://schemas.microsoft.com/ink/2010/main" type="writingRegion" rotatedBoundingBox="1472,596 30045,-1359 30784,9437 2211,11393"/>
        </emma:interpretation>
      </emma:emma>
    </inkml:annotationXML>
    <inkml:traceGroup>
      <inkml:annotationXML>
        <emma:emma xmlns:emma="http://www.w3.org/2003/04/emma" version="1.0">
          <emma:interpretation id="{49854BE3-4508-4A50-8C43-84C14DC62A04}" emma:medium="tactile" emma:mode="ink">
            <msink:context xmlns:msink="http://schemas.microsoft.com/ink/2010/main" type="paragraph" rotatedBoundingBox="1484,467 4195,496 4182,1700 1471,1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23C0E4-F307-4D1A-ADD8-D68FACCCA086}" emma:medium="tactile" emma:mode="ink">
              <msink:context xmlns:msink="http://schemas.microsoft.com/ink/2010/main" type="line" rotatedBoundingBox="1484,467 4195,496 4182,1700 1471,1671"/>
            </emma:interpretation>
          </emma:emma>
        </inkml:annotationXML>
        <inkml:traceGroup>
          <inkml:annotationXML>
            <emma:emma xmlns:emma="http://www.w3.org/2003/04/emma" version="1.0">
              <emma:interpretation id="{39CEAFB7-F09E-47D6-ACAF-498DA5760B88}" emma:medium="tactile" emma:mode="ink">
                <msink:context xmlns:msink="http://schemas.microsoft.com/ink/2010/main" type="inkWord" rotatedBoundingBox="1484,467 4195,496 4182,1700 1471,16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-245 199 1209 0,'-8'-8'26'0,"3"0"6"0,1 1 0 0,4 3 4 0,-9-4-36 0,5 4 0 0,4-4 0 0,0 8 0 16,0 0 40-16,0 0 0 0,0 0 1 0,0 0 0 15,13-12-26-15,4 9-6 0,1-1-1 0,8 4 0 16,0-12 8-16,5 8 2 0,0-4 0 0,8 4 0 16,5-3-8-16,9-1-2 0,-9 4 0 0,0-8 0 15,17 4-8-15,-13-3 0 0,5 3 0 0,-5 0-11 16,-4 0-23 0,0-3-5-16,-5 3-1 0,-3 4 0 0,-6-8-25 0,1 4-6 15,-9 8-1-15,0-7 0 0,-13 3-19 0,4 4-4 16,-13 0-1-16,0 0 0 0</inkml:trace>
          <inkml:trace contextRef="#ctx0" brushRef="#br0" timeOffset="-358.7192">27 0 518 0,'0'0'46'0,"0"0"-37"0,0 0-9 0,0 0 0 15,0 0 76-15,-4 8 12 0,-5 0 4 0,5 3 0 16,-1-3-44-16,5 12-9 0,0-1-2 0,-4 1 0 15,4 7 4-15,0 8 1 0,0 0 0 0,4 4 0 16,-8-4-17-16,8 4-3 0,-4 0-1 0,5-4 0 16,-1 0 6-16,5 1 1 0,-9-5 0 0,0 8 0 15,4-16-8-15,1 8 0 0,-1 0-1 0,-4-7 0 16,4-1-19-16,1-3 0 0,-1-1 0 0,-4 1 0 16,0-9 0-16,5 1 0 0,-1-4 0 0,-4 4 0 0,9-5 0 15,-9-7-9-15,0 0 9 0,0 0-12 0,0 12-7 0,0-12-1 16,0 0-1-16,0 0-367 15,0 0-74-15</inkml:trace>
          <inkml:trace contextRef="#ctx0" brushRef="#br0" timeOffset="598.0191">23 643 403 0,'0'0'36'0,"0"0"-36"0,0 0 0 15,0 0 0-15,0 0 96 0,0 0 13 0,0 0 3 0,0 0 0 0,-9 8-75 0,5-4-14 16,4-4-3-16,0 0-1 16,0 0-43-16,0 0-8 0,0 0-1 0,13 8-1 15,-13-8-2-15,4 8 0 0,-4-8 0 0,9 8 0 0,4-5 36 0,5 1 0 16,-14 4 0-16,5-4 0 0,9-4 17 0,-10 4 11 15,1-4 1-15,4 0 1 0,0 0 45 0,1 0 9 16,7-4 1-16,-3 4 1 0,-5-4-5 0,9 0-1 16,0 0 0-16,4 0 0 0,-4-3-28 0,5-1-7 0,-5 0-1 15,8 0 0-15,1 0-19 0,4-3-4 0,-4 3-1 16,8 8 0 0,-4-12-38-16,5 8-8 0,-9 0-2 0</inkml:trace>
          <inkml:trace contextRef="#ctx0" brushRef="#br0" timeOffset="328.7916">23 398 288 0,'0'0'25'0,"0"0"-25"0,4-4 0 0,5 0 0 15,0-4 192-15,0 0 34 0,4 1 6 0,0-1 2 16,5 4-126-16,-10-4-24 0,10 4-6 0,-1-4-1 16,5 1-26-16,0 3-6 0,9-4-1 0,-9 8 0 15,4-8-30-15,1 4-6 0,3-4-8 0,-3 8 11 16,3 0-11-16,1-7 0 0,0 3 0 0,4 0 8 15,-9 0-8-15,0-8-14 0,5 8 3 0,0 0 1 16,-9-3-8-16,0 3-2 0,-5 4 0 0,-4 0 0 31,5-8-16-31,-5 8-4 0,-13 0-1 0,0 0 0 0,0 0-36 0,0 0-7 16</inkml:trace>
          <inkml:trace contextRef="#ctx0" brushRef="#br0" timeOffset="1278.8277">1769-51 1263 0,'0'0'56'0,"0"-7"12"0,0-5-55 0,-9 4-13 16,9 8 0-16,9-8 0 0,-9 8 35 0,0 0 4 15,0 0 1-15,0 0 0 0,0 0-12 0,0 0-1 16,0 0-1-16,0 0 0 0,0 8-18 0,-9 12-8 16,9-9 8-16,-8 13-8 0,3 7 15 0,-8 0-3 15,0 8 0-15,-5 4 0 0,-4 8 2 0,0-5 0 16,-8 13 0-16,-1-1 0 0,0-3 3 0,-4 7 1 16,-4-3 0-16,4-4 0 0,-5 3-18 0,-4-7 10 15,0 7-10-15,5-3 8 0,-5-12-8 0,4 7 0 16,-3 1-12-16,8-16 12 15,8 4-33-15,1-8 1 0,17 1 0 0,-8-9-443 16,3-4-88-16</inkml:trace>
          <inkml:trace contextRef="#ctx0" brushRef="#br0" timeOffset="1003.5521">1177 277 1324 0,'-22'-23'118'0,"13"15"-94"16,5-4-24-16,-5-4 0 0,0 1 29 0,0 3 2 16,5-7 0-16,0 3 0 0,4 0 5 0,0 1 2 15,0 7 0-15,0-8 0 0,4 5-22 0,5-1-5 16,-5 0-1-16,5 1 0 0,0 3-2 0,-1-4 0 16,6 4 0-16,-1-3 0 0,-4 3-8 0,8 0 0 15,-4 4 0-15,0 0 0 0,5 4 0 0,-9 0 0 16,4 4 0-16,0 0 0 0,5 4 0 0,-5 0 0 15,0 11 0-15,0 1 0 0,5-1 10 0,-1 8 0 16,5 5 0-16,-9 7 0 0,9 0 16 0,-4-4 3 0,4 8 1 16,0 3 0-16,0 1-7 0,0 0-2 0,-1-8 0 0,1 4 0 15,0-4-13-15,0 0-8 0,-4-4 10 0,-1-4-10 16,-3 0 8-16,7-3-8 0,-12-5 0 0,9 0 0 31,-5-3-17-31,-4-1-10 0,4-3-1 0,0-4-1 16,-9-4-120-16,-4-8-24 0,0 0-5 0,0 0-1 0</inkml:trace>
          <inkml:trace contextRef="#ctx0" brushRef="#br0" timeOffset="1576.7362">2410 585 1612 0,'0'-8'144'0,"0"-3"-116"15,-9-1-28-15,4 0 0 0,5 4 92 0,0-3 13 16,-8 7 3-16,8-8 0 0,-5 4-57 0,5 8-11 16,0 0-3-16,0 0 0 15,13 4-124-15,1 4-25 0,-6 0-4 0,6 3-715 16</inkml:trace>
        </inkml:traceGroup>
      </inkml:traceGroup>
    </inkml:traceGroup>
    <inkml:traceGroup>
      <inkml:annotationXML>
        <emma:emma xmlns:emma="http://www.w3.org/2003/04/emma" version="1.0">
          <emma:interpretation id="{EDE17CDE-8190-4BA7-9172-DDE9ECC54281}" emma:medium="tactile" emma:mode="ink">
            <msink:context xmlns:msink="http://schemas.microsoft.com/ink/2010/main" type="paragraph" rotatedBoundingBox="3106,3387 30243,1529 30393,3729 3256,5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DA067E-655E-4235-8421-645B37D4BE44}" emma:medium="tactile" emma:mode="ink">
              <msink:context xmlns:msink="http://schemas.microsoft.com/ink/2010/main" type="line" rotatedBoundingBox="3106,3387 30243,1529 30393,3729 3256,5587"/>
            </emma:interpretation>
          </emma:emma>
        </inkml:annotationXML>
        <inkml:traceGroup>
          <inkml:annotationXML>
            <emma:emma xmlns:emma="http://www.w3.org/2003/04/emma" version="1.0">
              <emma:interpretation id="{0D9F7460-614B-45E8-949E-72C90D64B217}" emma:medium="tactile" emma:mode="ink">
                <msink:context xmlns:msink="http://schemas.microsoft.com/ink/2010/main" type="inkWord" rotatedBoundingBox="3117,3556 8361,3197 8489,5073 3246,54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40.3301">1822 3077 1209 0,'-9'-4'108'0,"5"-8"-87"16,-10 5-21-16,6 3 0 0,-6 0 8 0,10 0-8 16,-9 0 10-16,9 4-10 0,-5 0 0 0,4 0 0 15,-3 0 0-15,8 0 0 0,-5 4 0 0,1 0 8 16,-9 4-8-16,-1-1 0 0,14 5 0 0,-13 4-10 15,5-5 0-15,-6 5 0 0,6 0 10 0,-6-1-8 16,1 5 8-16,0-5-8 0,0 5 8 0,-5-1 0 16,5 1 0-16,0 3 0 0,-4 1 0 0,-1 7 0 15,0 0 0-15,1 8 8 0,4 0 16 0,-5 0 4 16,5 8 1-16,4 3 0 0,0-3 12 0,5 4 3 16,0-4 0-16,4 3 0 0,4 5 6 0,0 4 2 0,5-5 0 15,0 5 0-15,4 3-10 0,5-3-2 0,-5 3 0 16,0-4 0-16,5-3-24 0,4-4-4 0,-1-1-2 0,1-3 0 15,0-4-10-15,0-4 10 0,-4-4-10 0,4 0 10 16,-5 4-10-16,5-8 0 0,-4 5-10 0,4-5 10 31,4-4-105-31,-4-4-15 0,17 16-4 0,-3-15 0 0</inkml:trace>
          <inkml:trace contextRef="#ctx0" brushRef="#br0" timeOffset="3332.2401">2282 3880 1497 0,'-22'-35'66'0,"14"20"14"0,-6-5-64 0,1-3-16 15,0-1 0-15,0-3 0 0,0 0 41 0,4-1 5 16,5 1 1-16,4 4 0 0,4-1-26 0,5 1-5 16,0 0 0-16,8-1-1 0,1 1-15 0,4 3 0 15,0 1 0-15,4 3 0 0,-4 4 0 0,4 1 0 0,0 3 0 16,-4 4 0-16,9 8 14 0,0 4 6 0,-5 0 2 16,5 7 0-16,0 1-10 0,-5 3-3 0,5 9 0 0,-1-1 0 15,1 8 7-15,0 0 2 0,-1 0 0 16,6 4 0-16,-6 4 5 0,5-4 1 0,0 0 0 0,1 4 0 15,-1-4-12-15,0 4-3 0,-5-4 0 0,1 8 0 16,0-8-9-16,-5 0 10 0,1-8-10 0,-1 0 10 16,0 0-10-16,-8-3 0 0,-1-5 0 0,1 0 0 31,-5-3-146-31,0-1-31 0</inkml:trace>
          <inkml:trace contextRef="#ctx0" brushRef="#br0" timeOffset="3585.4632">3107 3210 1443 0,'0'-12'64'0,"-4"12"13"0,-1-8-61 0,-3 8-16 16,3 0 0-16,5 0 0 0,0 0 66 0,-4 8 10 16,-5 0 3-16,0 7 0 0,-4 1-36 0,0 3-7 15,0 9-2-15,-5 3 0 0,-4 8-22 0,-4 8-4 16,0-1 0-16,-5 13-8 0,5 7 8 0,-5 1-8 15,0 3 0-15,-4-4 0 0,0 12 8 0,0-8-8 16,-9 4 0-16,9 0 0 0,-5-3 12 0,5-5-12 16,-4-4 12-16,8 1-12 0,0-9 9 0,10-3-9 15,-6-8 0-15,5 0 9 16,-4 0-109-16,4-4-21 0</inkml:trace>
          <inkml:trace contextRef="#ctx0" brushRef="#br0" timeOffset="3901.7077">3616 4044 1339 0,'0'0'59'0,"0"0"13"15,-9-4-58-15,9 4-14 0,0 0 0 0,0 0 0 16,-8-4 74-16,8 4 12 0,0 0 2 0,0 0 1 0,0 0-44 0,0 0-9 16,-9 8-1-16,4 4-1 0,1-4-34 15,0 3 0-15,-1 5 0 0,5 0 0 0,5 3 12 0,-1-3-12 16,-8 3 12-16,4 1-12 0,0 11 23 0,4 0-3 16,0-4 0-16,1 5 0 0,-10-1 4 0,10 0 0 15,4 0 0-15,-5-4 0 0,0-3-15 0,1-1-9 16,3 1 12-16,1-5-12 0,4 1-11 0,-8-1-9 15,-5-3-1-15,4-1-839 0</inkml:trace>
          <inkml:trace contextRef="#ctx0" brushRef="#br0" timeOffset="6527.871">4437 3362 345 0,'-49'0'31'0,"49"0"-31"0,0 0 0 0,5-8 0 16,-5 8 132-16,-5-8 21 0,-4-4 4 0,5 5 1 15,13 7-68-15,-9 0-14 0,-13 0-2 0,13 0-1 16,0 0-37-16,0 0-8 0,-5-12-2 0,-3 12 0 16,-1-4-26-16,9 4 8 0,0 0-8 0,0 16 0 0,-13-13 0 15,8 17 0-15,5-1-9 0,0 13 9 16,-9 3-8-16,1 12 8 0,-1-1 0 0,5 9 0 0,-5 7 18 0,-9 1 10 15,1-5 3-15,-5 9 0 0,9-5-7 16,-5 0 0-16,-4 1-1 0,5-5 0 0,-5-7-11 16,8 0-1-16,6-5-1 0,-6-7 0 0,1 0-10 0,0-7 8 15,9-5-8-15,-5-4 8 0,0-7-8 0,0 0 12 16,1-9-12-16,3-3 12 0,5-4 6 0,0 0 2 16,-4 0 0-16,-5 0 0 0,9 0 18 0,0-11 4 15,-9-5 1-15,9-4 0 0,0 1-14 0,5-4-2 16,-5-1-1-16,4-7 0 0,-4 0-10 0,4 0-3 15,5-1 0-15,4-3 0 0,5 0-13 0,-9 0 9 16,-9 0-9-16,9-4 8 0,4 4-8 0,0-4 0 16,0 0 0-16,-4 0 0 0,0-8-16 0,8 4 0 0,1-8 1 15,-1 1 0-15,-12-1-1 0,12 4-1 0,5 0 0 0,0 5 0 16,-9-5 17-16,0 4 0 0,5 4 0 0,-1 4 0 16,10 0-10-16,-14 7-8 0,-9-3-2 0,14 8 0 15,8 3 20-15,-13 5 0 0,-8 3 0 0,4 0 9 16,4 4 8-16,-5 8 2 0,-8 0 0 0,0 0 0 15,5 16-7-15,4 4-2 0,13-1 0 0,-14 8 0 16,1 1-10-16,4 7 10 0,5 0-10 0,-1 0 10 16,-3 12-10-16,-1-4 0 0,0-4 0 0,4 0 8 15,1-4-8-15,-1 4 8 0,-8-4-8 0,0-4 8 16,9 0-8-16,-10-3 0 0,6-5 9 0,-6 0-9 16,1-3 0-16,0 3 8 0,4-3-8 0,-4-5 0 15,-9 5 0-15,9-1 8 0,4 1-8 0,-5-1 0 0,1 5 0 16,-4-1-13-16,8 1 1 0,0 3 1 15,0-8-51-15,0 9-10 0,-4-5-3 0,4 0-676 16</inkml:trace>
          <inkml:trace contextRef="#ctx0" brushRef="#br0" timeOffset="8657.3688">5353 3502 637 0,'0'0'28'0,"0"0"6"0,0 0-34 0,0 0 0 0,0 0 0 0,0 0 0 16,0 0 57-16,0 0 5 0,0 0 1 0,0 0 0 15,0 0-23-15,0 0-4 0,0 0 0 0,0 0-1 16,0 0-18-16,0 0-3 0,0 0-1 0,0 0 0 15,0 0 6-15,0 0 1 0,5-8 0 0,-5 8 0 16,0 0 11-16,4-8 2 0,-4 8 1 0,5-11 0 16,-5 11 5-16,0-12 1 0,4 0 0 0,0 5 0 15,-4 7-17-15,0-12-3 0,-4 4-1 0,8-4 0 16,-4 12 9-16,0-7 1 0,5-1 1 0,-5 0 0 16,9 0-30-16,-5-4 0 0,-4 12 0 0,4-7 0 15,-4-1 0-15,5 0 0 0,-1 0 0 0,0-3 0 16,1-1 0-16,-1 4 0 0,1-4 0 0,-1 5 0 15,0-5 12-15,1 4-3 0,-5 0-1 0,4 0 0 16,1 1 2-16,-1-1 0 0,-4-4 0 0,4 8 0 16,-4-4 6-16,5 1 2 0,-1 3 0 0,-4 4 0 0,0-4-6 0,5-4 0 15,-1 4-1-15,-4 4 0 0,0 0-11 0,0 0 0 16,4-4 0-16,5 4 8 0,-5-8-8 0,-4 8 0 16,0 0 0-16,9 0 0 0,4-3 0 0,-4 3 0 15,-9 0 0-15,9 3 0 0,4 5 10 0,0-4 0 16,0 0 0-16,1 4 0 0,3 4 4 0,-4-1 1 15,5 5 0-15,-5 3 0 0,5 5 4 0,-1 3 1 16,-4 4 0-16,5 4 0 0,-1 8 20 0,5-4 5 16,0 0 1-16,0 0 0 0,0 8-18 0,0-4-4 15,0-4-1-15,-4 4 0 0,3-4-9 0,-3-4-2 16,4-4 0-16,-4 0 0 0,-5 4-12 0,4-7 0 16,1-1 8-16,-1-4-8 0,-4 5 0 0,1-5 0 0,3-3 8 15,-4-1-8-15,1 8-10 0,-6-7-5 0,5-4-1 0,1-5 0 31,-6 1-28-31,1 0-7 0,0-5-1 0,0-7 0 16,-9 0-97-16,0 0-20 0,4-3-4 0</inkml:trace>
          <inkml:trace contextRef="#ctx0" brushRef="#br0" timeOffset="8917.0038">6169 3256 230 0,'0'0'20'0,"-4"-7"-20"0,4-1 0 0,0 4 0 16,0 4 107-16,0 0 17 0,0 0 3 0,0 0 1 0,0 0-56 0,0 0-12 16,0 0-1-16,0 0-1 0,-4 4 9 0,-5 7 1 15,-4 1 1-15,0 4 0 0,-1 7 3 0,-3 12 0 16,-5 0 0-16,0 8 0 0,-4 4-7 0,-5 4-1 16,0-1 0-16,1 5 0 0,-6-4-11 0,6-1-2 15,3 1-1-15,-3 0 0 0,-1-4-27 0,0-4-6 16,5-1-1-16,0 1 0 0,4 4-16 0,0-8 10 15,0-4-10-15,0 0 8 16,4 0-32-16,-4-3-8 0,5-5 0 0,-1-4-776 0</inkml:trace>
          <inkml:trace contextRef="#ctx0" brushRef="#br0" timeOffset="9456.7176">6459 3997 864 0,'0'0'38'0,"-4"-4"8"0,-5-3-37 0,5-1-9 0,4-4 0 0,-5 8 0 0,1 0 152 0,-1-3 28 15,1-1 5-15,4 0 2 0,-4 0-108 0,4 4-22 16,-5 0-4-16,5-7-1 0,-4 7-38 0,4 4-14 16,0-8 9-16,4 0-9 0,5 4 0 0,0-4 0 15,0 5-9-15,-1 3 9 0,5-8-26 0,1 4 2 16,3-4 0-16,-4 4 0 0,0 0 14 0,1 0 10 15,-1 4-12-15,0-4 12 0,0 1 0 0,0 3 19 16,-13 0-3-16,9-4 0 0,0 0 23 0,-9 4 4 16,0 0 1-16,0 0 0 0,0 0-7 0,0 0-1 15,0 0 0-15,0 0 0 0,0 0-7 0,4 11-1 16,1 5-1-16,-5-8 0 0,-5 7-7 0,1-3 0 0,-1 8-1 16,1-1 0-16,-5 1-19 0,5-1 0 0,0 1 8 15,-1 3-8-15,1 0 0 0,-1-3 0 0,1 3 0 0,0 1 0 16,-1-5 0-16,1 1 0 0,4-1 0 15,0-3 0-15,0-8 0 0,0-8 0 0,0 7 0 0,0-7 0 16,0 0-12-16,4 8-5 0,-4-8-2 0,13 0 0 31,1-4-11-31,7-3-2 0,-3-5-1 0,4-4 0 16,0 1-94-16,-5-9-18 0,10-3-4 0</inkml:trace>
          <inkml:trace contextRef="#ctx0" brushRef="#br0" timeOffset="9805.8384">5138 2773 1429 0,'-35'-16'63'0,"35"16"13"0,5-4-60 0,-1 0-16 16,-4 4 0-16,0-7 0 0,0-1 49 0,13 4 7 16,9 0 2-16,9 0 0 0,0 0-24 0,8 4-5 15,5-4-1-15,0 0 0 0,9 0-8 0,-1 4-1 16,5 0-1-16,0-3 0 0,5-1-10 0,-5 4-8 0,9-8 12 15,-5 4-12-15,-4 0 0 0,4 0 0 0,-4 4 0 16,0 0 0 0,1-4-147-16,-6 0-23 0,62 0-5 0,-26 1-1 0</inkml:trace>
        </inkml:traceGroup>
        <inkml:traceGroup>
          <inkml:annotationXML>
            <emma:emma xmlns:emma="http://www.w3.org/2003/04/emma" version="1.0">
              <emma:interpretation id="{BCA3847C-D108-46FB-B181-18EA76B7B699}" emma:medium="tactile" emma:mode="ink">
                <msink:context xmlns:msink="http://schemas.microsoft.com/ink/2010/main" type="inkWord" rotatedBoundingBox="9163,3110 12912,2853 13053,4916 9304,51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401.2232">7674 3307 1094 0,'0'0'97'0,"0"0"-77"16,0 0-20-16,0 0 0 0,0 0 107 0,0 0 17 15,0 0 4-15,0 0 1 0,0 0-67 0,0 0-14 16,0 0-2-16,0 0-1 0,-8 12-28 0,3 3-5 16,1 13-2-16,-1-1 0 0,-3 8-10 0,-1 8 0 15,9 8 0-15,-5 7 0 0,-3 5 0 0,3-1 0 0,1 0 0 16,0 5 8-16,-1-1-8 0,5-4 0 0,0-3 9 0,-4-5-9 15,4-3 8-15,0-4-8 16,-9-4 8-16,9-8-8 0,-4 0 8 0,-5-12-8 0,4-3 8 0,1-4-8 16,-5-5 15-16,9-11-2 0,0 0 0 0,0 0 0 15,-4 4 7-15,-5-8 2 0,5-7 0 0,-1-5 0 16,1 0 6-16,0-3 0 0,-1-8 1 0,5-5 0 16,0-3-9-16,0 0-3 0,0-12 0 0,5 1 0 15,-1-5-9-15,0-4-8 0,1-3 9 0,3-5-9 16,1 1 0-16,0 0 0 0,0-5 0 0,0 5 0 15,4-1 0-15,4 5 0 0,-4 3-9 0,5 5 9 16,-5 7-9-16,0 4 9 0,9 4-8 0,-4 3 8 16,-5 5 0-16,0 8-10 0,0 3 10 0,0 4 0 15,-8 5-12-15,-5 7 12 0,13 7-12 0,0 5 12 16,0 8-11-16,-4 7 11 0,0 4-10 0,0 16 10 16,-1 4 0-16,-3-1 0 0,4 9 13 0,-1 3-4 0,1 1-9 15,0 3 8-15,4-4-8 0,-4-3 8 0,4-1 0 0,0-3 0 16,0 3 0-16,5-3 0 15,-5 0-74-15,0-5-15 0,0-3-3 0,-4-4-1 0</inkml:trace>
          <inkml:trace contextRef="#ctx0" brushRef="#br0" timeOffset="10731.8272">8582 3155 2098 0,'0'0'46'0,"5"-16"10"0,-5 1 1 0,4-5 3 0,-4 1-48 0,9-5-12 0,0 5 0 0,0-1 0 16,-1 1 20-16,1 3 3 0,4 1 0 0,5-1 0 15,-5 8-23-15,0 0 0 0,0 1 0 0,5 3 0 16,-5 8-11-16,0 0 11 0,5-1-13 0,-5 5 5 15,0 4 8-15,5 4-10 0,-5 7 10 0,0 4-10 16,4 1 10-16,1 3-8 0,-5 8 8 0,5 4-8 16,4 3 8-16,0 5 0 0,0 0 0 0,4 3 0 15,-4-3 16-15,0 4 0 0,4-5-1 0,0-3 0 16,1 0-15-16,3-4 0 0,-3-8 0 0,-1 0 0 16,0-4-40-16,-4 1-10 0,0-13-2 0,-4 1-1 15</inkml:trace>
          <inkml:trace contextRef="#ctx0" brushRef="#br0" timeOffset="10973.1036">9341 2921 1652 0,'0'0'36'0,"-8"-4"8"0,-1 8 2 0,0 4 0 0,-4 3-37 0,-5 9-9 0,1 11 0 0,-5 4 0 15,-4 8 68-15,-5 8 12 0,5 3 3 0,-5 9 0 16,5 7-19-16,-5 4-4 0,0 0-1 0,0 4 0 16,5 0-30-16,-5 0-5 0,5-4-2 0,-5-3 0 15,5-1-22-15,0-4 9 0,-1-4-9 0,1 1 0 32,0-9-130-32,-1 1-33 0,1-4-6 0</inkml:trace>
          <inkml:trace contextRef="#ctx0" brushRef="#br0" timeOffset="11468.005">9846 3697 1677 0,'0'0'74'0,"0"-8"16"0,0 4-72 0,0 4-18 16,0 0 0-16,0 0 0 0,9-7 68 0,-9 7 11 15,4-4 1-15,-4 4 1 0,0 0-52 0,9 0-10 16,-9 0-3-16,13 4 0 0,-13-4-16 0,9 3 0 16,-9-3 0-16,13 8 0 0,-4-4 0 0,-9-4 13 15,4 12-2-15,-4-4-1 0,0-8-10 0,5 15 0 16,-10-3 0-16,5 4 0 0,-9-5 27 0,5 5 6 15,-9-4 2-15,0 3 0 0,4-3-22 0,-4 0-4 0,0-1-1 16,4-3 0-16,-4 4-8 0,8-4 0 0,-3-5 0 0,8-3 0 16,0 0 0-16,-5 8-11 0,5-8 3 0,0 0 0 15,0 0 8-15,0 0-8 0,-13 4 8 0,13-4-8 16,0 0 8-16,0 0 0 0,0 0 0 0,13-4-8 16,0 0 8-16,0 4-8 0,9-4 8 0,-4 4-8 15,0 4 8-15,-5-4 0 0,4 8 0 0,1 4 8 16,-5 0 1-16,-4 7 1 0,4 1 0 0,-4 3 0 15,-1 0 7-15,-3 5 2 0,-1-1 0 0,1 8 0 16,-5-4 6-16,0 4 2 0,0-7 0 0,-5 3 0 16,1 0-15-16,-5 0-2 0,0 0-1 0,0-7 0 15,-4-1-21-15,0-3-4 0,-4-1 0 0,-5-3-1 16,0-4-105 0,0-1-21-16,0 1-4 0</inkml:trace>
          <inkml:trace contextRef="#ctx0" brushRef="#br0" timeOffset="12312.1032">8398 2617 691 0,'-13'-12'61'0,"13"4"-49"0,0 0-12 0,0-3 0 15,0 3 98-15,0 0 17 0,4 0 3 0,1-3 1 16,-1 3-23-16,-4 0-5 0,0 4-1 0,-4-4 0 16,8 1-22-16,1-1-5 0,-1 0-1 0,0 0 0 15,-4 4-23-15,5 4-5 0,8-11-1 0,4 11 0 16,5-4-33-16,0 0 0 0,5 4-12 0,3 0 3 16,5 4 9-16,1 0 14 0,-1-4-3 0,4 0-1 15,5 0-10-15,-4 0 0 0,3 0 0 0,6-4 0 16,-1 0 11-16,0 4 9 0,0 0 3 0,-4-12 0 15,5 8-13-15,-1-4-2 0,-9 1-8 0,5 3 12 0,-4 4-12 16,-1-4-15-16,1-4 3 0,-1 4 1 16,-4 4-59-16,5-4-12 0,-1-4-2 15</inkml:trace>
          <inkml:trace contextRef="#ctx0" brushRef="#br0" timeOffset="12700.078">10662 2445 979 0,'0'0'43'0,"4"-8"9"0,-4-3-41 0,5 3-11 0,4-4 0 0,4 8 0 16,-13 4 105-16,13-4 19 0,0 1 4 0,5-1 1 15,-1 4-66-15,-4 0-14 0,5 7-2 0,4-3-1 16,0 4-24-16,-5 8-5 0,10-1-1 0,-5 9 0 16,4 3 8-16,0 8 0 0,1 12 1 0,3 4 0 15,-3 19 17-15,-5 8 3 0,-1 4 1 0,1 11 0 16,0-3 9-16,0 7 1 0,0 1 1 0,-4-4 0 15,-1-5-21-15,1-3-5 0,-5-4-1 0,-4-4 0 0,4-12-14 16,-4 1-4-16,-9-9 0 0,-5-7 0 16,1-1-12-16,-9-3 0 0,0-4 0 0,-5-8 0 15,1-4-142-15,-14-3-28 0</inkml:trace>
        </inkml:traceGroup>
        <inkml:traceGroup>
          <inkml:annotationXML>
            <emma:emma xmlns:emma="http://www.w3.org/2003/04/emma" version="1.0">
              <emma:interpretation id="{B77737D0-0D7D-4EF3-ABD9-34DFFAB798B4}" emma:medium="tactile" emma:mode="ink">
                <msink:context xmlns:msink="http://schemas.microsoft.com/ink/2010/main" type="inkWord" rotatedBoundingBox="13952,2709 21570,2187 21702,4117 14084,46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915.0733">12417 2976 561 0,'0'0'24'0,"0"0"7"0,0 0-31 0,0 0 0 0,9-8 0 0,-9-4 0 16,0 0 75-16,0 5 9 0,0 7 1 0,4-12 1 16,-8 0-44-16,8 0-9 0,1 5-1 0,-1-5-1 15,5 0 2-15,-1-3 1 0,1 3 0 0,4-4 0 16,-4 1-21-16,4-1-4 0,0 4-1 0,-4-3 0 16,4 3 13-16,-4 4 3 0,-4-7 0 0,-1 7 0 15,-4 8 30-15,0 0 6 0,0-8 2 0,0-4 0 16,0 12-13-16,0 0-2 0,0 0-1 0,0 0 0 15,0-7-17-15,0 7-3 0,0 0-1 0,0 0 0 16,0 0 1-16,0 0 0 0,0 0 0 0,0 0 0 0,0 0-26 16,0 0 0-16,0 0 0 0,-9 11 0 0,5-3-15 15,-1 4-1-15,5 0-1 0,0 3 0 0,-4-3 29 0,0 7 5 16,4 1 2-16,-5 3 0 0,1 1-8 0,-1 15-2 16,-3-8 0-16,3 12 0 0,1 4 7 0,0-1 2 15,-5 9 0-15,-4 3 0 0,4 1-10 0,0 3-8 16,-4 5 12-16,0-1-12 0,0-8 8 0,-1-7-8 15,-3 0 0-15,4-4 0 0,4-4 8 0,0-4-8 16,-4-12 12-16,9 4-12 0,-5-11 20 0,4-5-4 16,1 1 0-16,0-5 0 0,4-11 12 0,0 0 3 15,0 0 0-15,0 0 0 0,0 0 8 0,0 0 1 16,0 0 1-16,0-7 0 0,0-5-17 0,0-4-4 16,0-3-1-16,-5-1 0 0,5-3-19 0,0-4 0 15,0-5 8-15,0-3-8 0,0-4 8 0,5-4-8 16,-1-3 12-16,5-1-12 0,4 0 0 0,5 0-11 0,-1 0 0 0,5 1 0 15,-4-1-4-15,-1-4-1 0,1 4 0 0,4 1 0 16,-5-5 16-16,1 4-11 0,-1 4 11 0,-4 4-10 16,-4 4 10-16,0 4 0 0,0 0 0 0,0 3 0 15,-5 1 0-15,0 4 0 0,-4-1 0 0,5 1 8 16,-1 7-8-16,-4 1 0 0,0 3 8 0,4-4-8 16,1 9-11-16,-5-5-6 0,4 4-2 0,1-4 0 15,-1 5 10-15,5-1 9 0,0 0-13 0,-1 4 5 16,-3 0 8-16,3 0-10 0,6 0 10 0,-6 0-10 15,6 8 10-15,-6 0 0 0,6-4-9 0,-6 4 9 16,5 4 0-16,-4 0-11 0,0-4 11 0,0 7-8 0,4 1 8 0,-4 8 0 16,-1-5-9-16,-3 9 9 0,4 3 0 0,4 8-11 15,-9 0 11-15,1 4-8 0,3 8 8 0,-3 4 0 16,4-1 8-16,-1 9-8 0,1-1 0 0,4-3 0 16,5 7 0-16,-5-11 8 0,5 4-8 0,-1-5 0 15,5-3 0-15,0-4 8 0,0 0-8 0,0-4 12 16,0-4-4-16,-5-4 0 0,5-4-8 0,-4 1 12 15,-5-5-4-15,4-7 0 0,1-1-8 0,-9-7-8 16,0 0 8-16,-1-4-964 0</inkml:trace>
          <inkml:trace contextRef="#ctx0" brushRef="#br0" timeOffset="19861.5606">14097 2929 576 0,'0'0'25'0,"0"0"6"0,0 0-31 0,0 0 0 16,0-8 0-16,0 0 0 0,0 0 149 0,0 1 24 15,5-5 5-15,-5 4 1 0,4-4-83 0,5 1-16 16,0-1-3-16,4-8-1 0,0 1-36 0,0-1-8 16,0 5-2-16,0-5 0 0,5-3-14 0,0 0-4 15,-1 3 0-15,1-3 0 0,4 3-4 0,-5 5-8 16,5-5 11-16,0 1-11 0,0-1 13 0,-5 4-4 16,1 1-1-16,0 3 0 0,-5 4 16 0,-5 1 2 15,6 3 1-15,-1 0 0 0,-4 8-16 0,-1-4-3 16,1 11-8-16,4 1 12 0,-4 11 5 0,0 5 1 15,0 7 0-15,4 4 0 0,0 8-8 0,5 3-2 0,-5 13 0 16,4 7 0-16,1 0 3 0,-1 0 0 0,5-3 0 0,0-1 0 16,0-8 5-16,0 1 0 0,4-4 1 0,-4-1 0 15,0-15-1-15,0 4 0 0,-4-8 0 0,4-4 0 16,-5-7-8-16,-4-1-8 0,1-7 12 0,-6-1-12 16,1-7-24-1,4-4-11-15,-4 0-2 0,-9-4-855 0</inkml:trace>
          <inkml:trace contextRef="#ctx0" brushRef="#br0" timeOffset="20144.74">15308 2511 1407 0,'5'-15'62'0,"-5"11"14"0,-5-4-61 0,5 4-15 16,-9-3 0-16,5 3 0 0,-5-4 48 0,-4 8 6 15,0 0 2-15,0 0 0 0,-5 0-39 0,-4 4-7 16,0 4-2-16,0 3 0 0,-4 1-8 0,4 7 0 16,-4 1 0-16,4 7 0 0,-9 4 0 0,0 4 0 15,5 4 0-15,-5 12 0 0,1 4 28 0,-1 3 4 16,0 5 1-16,1-1 0 0,-6-3 0 0,6-1 0 16,-5 1 0-16,-5-1 0 0,1 1-18 0,-1-1-4 15,-4-3-1-15,5-1 0 0,-5-7-10 0,4-4-11 16,1-4 3-16,8-4 0 15,-4-4-45-15,9 0-9 0,8-7-2 0</inkml:trace>
          <inkml:trace contextRef="#ctx0" brushRef="#br0" timeOffset="20526.9574">15519 3350 1850 0,'0'0'40'0,"0"0"9"0,0 0 2 0,0 0 1 0,0 0-41 0,0 0-11 16,0 0 0-16,0 0 0 0,0 0 52 0,0 16 9 15,-5-1 2-15,5 5 0 0,5-1-31 0,-5 5-7 16,0-1-1-16,4 4 0 0,-4 4-16 0,5 5-8 16,-5-9 0-16,0 4 8 0,-5 0-8 0,5-7 0 15,-4-1 0-15,4 0 8 16,-9-3-29-16,5-1-7 0,4-3 0 0,-5-8-1 15,5-8-142-15,0 0-28 0,0 0-5 0,0 0-2 0</inkml:trace>
          <inkml:trace contextRef="#ctx0" brushRef="#br0" timeOffset="21552.8596">14606 1969 864 0,'0'0'76'0,"0"0"-60"0,0 0-16 0,0 0 0 16,0 0 82-16,0 0 14 0,0 0 2 0,0 0 1 16,0 0-4-16,9 8-1 0,0-4 0 0,4 0 0 0,4 0-39 0,1-4-8 15,4 0-2-15,4-4 0 0,5 4-7 0,4-4-2 16,0 0 0-16,9 0 0 0,9 0-16 0,-9 1-4 15,-5-1-1-15,9-4 0 0,-4 0-15 0,-4 4 0 16,-5-4 0-16,0 4-560 16,-9 1-116-16</inkml:trace>
          <inkml:trace contextRef="#ctx0" brushRef="#br0" timeOffset="22064.58">13812 2250 1094 0,'0'0'24'0,"-9"-4"4"15,-4 0 2-15,0 1 2 0,13 3-32 0,0 0 0 0,-13 7 0 0,-5 5 0 0,5-4 68 0,0 11 7 16,-5-3 1-16,1 7 1 0,-1 5-36 0,5-1-7 16,-4 4-2-16,3 12 0 0,-3 0 12 0,-1 11 1 15,5 5 1-15,-4 7 0 0,-1 8 0 0,1 4 0 16,-1 8 0-16,5-4 0 0,0 0 2 0,0 0 1 16,4-4 0-16,4 0 0 0,5-8-11 0,5 4-2 15,-1-8-1-15,9 1 0 0,0-9-5 16,9 1-1-16,5-5 0 0,12-3 0 0,-4-4-29 0,9-8-15 15,4-4 2-15,5-4-963 0</inkml:trace>
          <inkml:trace contextRef="#ctx0" brushRef="#br0" timeOffset="23878.98">16278 2613 172 0,'4'-4'16'0,"-4"4"-16"16,0-4 0-16,0 4 0 0,0 0 184 0,5-8 35 16,-5 8 6-16,4-8 2 0,-8 1-123 0,4-1-24 15,0 0-4-15,0 8-2 0,0 0-33 0,0-8-6 16,0 4-2-16,4-3 0 0,-4 7-23 0,0 0-10 16,0 0 8-16,0 0-8 0,0 0 0 0,0 0 0 15,0 0 0-15,0 0 0 0,0 11 16 0,-4 5 4 16,-1 15 0-16,-4-4 1 0,1 12 27 0,-1 4 4 15,-9 8 2-15,5 4 0 0,-4 7-11 0,3-4-3 16,-3-3 0-16,-1 0 0 0,1-5-22 0,4 1-5 16,-1-4-1-16,6-8 0 0,-1 0-12 0,0-12 0 15,5 0 0-15,-5-7 0 0,5-4 0 0,-1-1 8 16,1-3-8-16,-1-4 0 0,5-8 22 0,0 0-2 0,0 0 0 16,0 0 0-16,0-12 14 0,5-8 2 15,-5 1 1-15,0-1 0 0,4 5-25 0,-4-9-4 16,0 1-8-16,5-4 11 0,-1-4-11 0,0 3 0 0,1-15 0 15,-1 4 8-15,5-7-8 0,0-1 0 0,-1-4 0 16,6-4 0-16,-1-3-19 0,4-1 1 0,1 1 0 0,-1 3 0 31,1 9-7-31,4-9-2 0,0 4 0 0,4 1 0 0,-4 3 13 0,0 4 2 0,0 8 1 0,0 8 0 16,-5 3 11-16,1 5 0 0,0 3-9 0,-5 4 9 16,-5 1 0-16,-3 3 0 0,-1 0 0 0,-4 8 0 15,0 0 0-15,0 0 0 0,0 0 8 0,5 12-8 16,-5 3 0-16,4 5 8 0,5 7-8 0,-5 4 0 15,-4-3 0-15,9 3 0 0,0 0 0 0,4 4 0 0,-4 8 11 16,4 0-3-16,4-4-8 0,5 4 12 0,-4 0 15 16,4-4 2-16,0 4 1 0,0-1 0 0,0 1-18 0,0-4-3 15,-5-4-1-15,5 4 0 0,-4-3 1 0,-1-1 0 16,1-4 0-16,-1 0 0 0,-8-4-9 0,4-3 0 16,0-1 0-16,0 1 0 15,1-5-28-15,-6-3-2 0,-3 3 0 0,-1-3 0 16,5-1-122-16,-5-3-25 0</inkml:trace>
          <inkml:trace contextRef="#ctx0" brushRef="#br0" timeOffset="25065.5376">17278 2605 745 0,'0'0'32'0,"0"0"8"0,0 0-32 0,4-12-8 0,-4 1 0 0,0 3 0 16,0 0 47-16,0-4 7 0,5 5 2 0,-5-5 0 15,4 0-10-15,1 4-2 0,-5-3 0 0,0-1 0 16,4 0-9-16,-4 1-3 0,9-5 0 0,-5 0 0 16,5 1 16-16,0-5 4 0,-1 1 0 0,6-1 0 15,-6 1-7-15,6-1-1 0,-1 1 0 0,0 3 0 16,-4-3-5-16,4 3-2 0,-4-3 0 0,-1-1 0 15,1 8-1-15,0 1-1 0,0-1 0 0,-1 4 0 16,-3-7-19-16,4 7-4 0,-5 0-1 0,-4 8 0 16,0 0-11-16,9-4 0 0,0 0 9 0,-1 4-9 15,6 4 0-15,-6 0 0 0,10 0 0 0,-5 4 0 0,5 3 0 16,3 5 0-16,1 4 8 0,0 7-8 0,0 0 16 16,5 12 0-16,8 4-1 0,-9 4 0 0,-8 4 14 15,4-1 3-15,8 5 1 0,-3 3 0 0,-5 1-7 0,-1-5-2 16,6 1 0-16,-1 3 0 0,0-7-10 0,1 0-2 15,-10-8-1-15,1-4 0 0,-1 0-11 0,1-8 8 16,-9-8-8-16,4 1 8 0,-4-5-17 0,-1-3-4 16,1-4-1-16,-9-12 0 15,0 11-138-15,0-11-28 0</inkml:trace>
          <inkml:trace contextRef="#ctx0" brushRef="#br0" timeOffset="25354.8194">18142 2196 1094 0,'14'-20'97'0,"-14"16"-77"0,-5-11-20 0,5 7 0 16,0 0 57-16,5 0 8 0,-1-3 2 0,-4 11 0 16,-4-4-31-16,4 4-7 0,4-8-1 0,-4 8 0 15,-9 0 5-15,9 0 1 0,-9-4 0 0,9 4 0 16,-13 8-14-16,0 3-4 0,-5 5 0 0,1 4 0 15,-1 11 28-15,-8 4 4 0,-9 4 2 0,0 15 0 16,9 1 10-16,-5 7 1 0,-13 1 1 0,0 3 0 16,0 0-34-16,5 1-6 0,4-1-2 0,4 4 0 0,-4-4-12 0,4-7-8 15,9-4 10-15,0-1-10 0,0-3-12 0,5-4-9 16,8-8-2-16,-4-8 0 16,4 0-129-16,0-8-25 0,5-7-6 0,4 4-1 0</inkml:trace>
          <inkml:trace contextRef="#ctx0" brushRef="#br0" timeOffset="27413.0291">18441 2983 345 0,'22'4'31'0,"-22"-4"-31"0,-9 4 0 0,9-4 0 0,0 0 114 0,0 0 17 16,0 0 3-16,0 0 1 0,-9-4-79 0,9 4-15 15,0 0-3-15,0 0-1 0,-13 0-26 0,13 0-11 16,0 0 8-16,0 0-8 0,-9 0 9 0,9 0-9 15,0 0 10-15,0 0-10 0,0 0 34 0,0 0 1 16,0 0 0-16,0 0 0 0,13-4-7 0,-13 4 0 16,0 0-1-16,0 0 0 0,13-4 10 0,-4 1 3 15,-9 3 0-15,0 0 0 0,0 0-23 0,0 0-4 16,0 0-1-16,0 0 0 0,0 0 7 0,0 0 1 16,9-4 0-16,0 0 0 0,-9 4 3 0,0 0 1 15,0 0 0-15,4-8 0 0,9 4 0 0,-4 0 0 16,-9 4 0-16,0 0 0 0,0 0 10 0,0 0 2 15,0 0 1-15,0 0 0 0,0 0-29 0,0 0-8 16,9-4 0-16,-9 4 0 0,0 0 0 0,0 0 0 16,9-8 0-16,-5 5 8 0,-4 3-8 0,0 0 0 15,0 0 0-15,9 0 0 0,4-4 0 0,-13 4 0 0,0 0 0 0,0 0 0 16,0 0 0-16,0 0 0 0,0 0 0 0,0 0 0 16,0 0 0-16,0 0 0 0,0 0 0 0,0 0 0 15,0 0 0-15,0 0 0 0,0 0 0 0,9 0 0 16,0 0 0-16,-5 4 0 0,-4-4 0 0,9 0 0 15,4 0 0-15,-4 0 0 0,-9 0 0 0,13 3 0 16,0-3 0-16,-4 0 0 0,0 4 0 0,-9-4 0 16,0 0 0-16,8 4 0 0,-3 0 0 0,-5-4 0 15,0 0 0-15,0 0 0 0,13 8 0 0,-9 0 0 16,-8 0 0-16,4 3 0 0,0-3 0 0,4 4 0 16,5 3 10-16,-9 1 1 0,-9 0 0 0,9-1 0 15,5-3 0-15,-5 3 0 0,-9-3 0 0,4 4 0 0,5-1-11 0,-8-3 10 16,-5 0-10-16,-1-1 10 0,1-3 0 15,4 4 0-15,-4-4 0 0,0 3 0 0,-4-7-2 0,3 4-8 16,10 4 12-16,-9-4-4 0,-5-1 1 0,5 1 0 16,9 0 0-16,-1 4 0 0,-3-8-1 0,-1 7 0 15,0-7 0-15,0 4 0 0,9-8-8 0,0 8 12 16,-9 4-12-16,5-12 12 0,4 0-12 0,0 0 12 16,0 0-12-16,0 0 12 0,0 0-12 0,0 0 0 15,0 0 9-15,0 0-9 0,0 0 8 0,9 0-8 16,13 3 10-16,4-6-10 0,-4 3 0 0,4-8 0 15,-4 4 0-15,5-4 0 16,8 4-48-16,0 0-4 0,-9-4 0 0,5 1-816 0</inkml:trace>
          <inkml:trace contextRef="#ctx0" brushRef="#br0" timeOffset="28271.2768">19682 1798 1630 0,'0'0'36'0,"0"0"7"0,5-8 1 0,-5 0 3 0,0-3-38 0,0 3-9 16,-5 4 0-16,1-8 0 0,4 12 64 0,0 0 12 15,0 0 1-15,0 0 1 0,0 0-53 0,13 12-10 16,5 0-3-16,-1 7 0 0,1 12 6 0,-1 4 1 16,5 12 0-16,-4 0 0 0,-1 4 8 0,-4 7 1 15,1 5 1-15,-6 11 0 0,-3-8 11 0,-5 8 3 16,-5-8 0-16,1 12 0 0,0-11-24 0,-5-1-5 16,-4 0-1-16,0 4 0 0,-5-11 1 0,0-1 0 15,1-3 0-15,-5 0 0 0,-4-13-14 0,-1-3 0 0,5 4-12 16,-8-8 12-1,-1-3-132-15,0-9-19 0,-4 4-4 0,4-7-737 0</inkml:trace>
        </inkml:traceGroup>
        <inkml:traceGroup>
          <inkml:annotationXML>
            <emma:emma xmlns:emma="http://www.w3.org/2003/04/emma" version="1.0">
              <emma:interpretation id="{4FF67BA4-41D4-422D-B460-A108732BF57E}" emma:medium="tactile" emma:mode="ink">
                <msink:context xmlns:msink="http://schemas.microsoft.com/ink/2010/main" type="inkWord" rotatedBoundingBox="22426,2315 24620,2164 24725,3687 22530,383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9313.6487">21121 2391 633 0,'-17'-20'56'0,"17"12"-44"0,0 1-12 0,-5-5 0 0,1 4 95 0,4-8 17 16,-4 1 3-16,4-1 1 0,0 1-34 0,0-5-6 15,0 1-2-15,0-1 0 0,0 5-23 0,4-1-5 16,-4-4-1-16,0 5 0 0,0-1 4 0,0 5 1 16,0 11 0-16,0 0 0 0,0-12-12 0,0 12-2 15,0 0-1-15,0 0 0 0,0 0-35 0,0 0 0 16,0 0 0-16,0 0 0 0,0 12 0 0,0 7 0 15,0 4 0-15,-4 13 0 0,-5-1 0 0,-4 11 0 16,0 13 0-16,-1 3 0 0,-8 1 28 0,0-1 0 16,1 4-1-16,-1 8 0 0,-5-3 10 0,5-5 3 15,0 0 0-15,0-7 0 0,1-9-21 0,7-3-4 16,1-8-1-16,0-4 0 0,0-3 13 0,4-13 2 16,5 1 1-16,-1-5 0 0,5-3-8 0,0-4-2 15,0-8 0-15,0 0 0 0,0 0-20 0,0 0 0 16,0 0 0-16,9-8 0 0,0-8 0 0,0 5 0 0,-1-9 0 0,1-3 0 15,0-5 0-15,0-3 0 0,4 0 0 0,-4-20 0 16,4 4 0-16,0 1 0 0,0-13 0 0,5 5 0 16,-5-1 0-16,4-7 0 0,1 3 0 0,0-15 0 15,3 4 0-15,1-4-10 0,-4 4 1 0,8 3 0 16,5 9-9-16,0-1-2 0,-5 9 0 0,5-1 0 16,-1 4 11-16,1 4 9 0,0 4-13 0,0 4 5 15,-5 4 0-15,-4 7 0 0,0 1 0 0,0 4 0 16,-5-1 8-16,1 8 0 0,-1-7 0 0,1 7 0 15,-5 4 0-15,0 1 0 0,0 3 0 0,1 0 0 16,-1 0 0-16,-5 4 0 0,1 4 0 0,-9-4 0 0,13 4 0 0,-4 7-8 16,0 5 8-16,-5 7-8 0,5 1 8 15,0 7 11-15,0 4-3 0,-5 8 0 0,5 8 9 0,4 3 2 16,-4 5 0-16,0 3 0 0,-1 4 7 0,1-3 2 16,-5 3 0-16,5 0 0 0,-4-3-28 0,-1-1 0 15,0 1 0-15,5-1 0 0,0-11 9 0,-5-1-9 16,10-3 10-16,-6-4-10 0,5-4 8 0,1-4-8 15,3 0 0-15,-4-7 9 16,-4-5-29-16,4-4-5 0,-4-3-2 0,4 0 0 16,5-1-56-16,-5-3-11 0,0-12-2 0,5 0-502 15,-1 0-100-15</inkml:trace>
          <inkml:trace contextRef="#ctx0" brushRef="#br0" timeOffset="30579.1428">22828 1673 403 0,'9'-16'17'0,"-9"16"5"0,4-7-22 0,-4-5 0 16,5 8 0-16,-5 4 0 0,0 0 84 0,8-12 12 15,-8 12 2-15,0 0 1 0,9 0-54 0,-9 0-10 16,0 0-3-16,0 0 0 0,0 0 26 0,0 0 5 16,0 0 1-16,0 0 0 0,4 12-26 0,-4-8-5 15,0 8-1-15,-4 7 0 0,-5 1 29 0,1 3 6 16,-6 4 1-16,1 1 0 0,0-1-10 0,0 8-2 16,-5 4 0-16,1 8 0 0,-1 0-3 0,1 3-1 15,-1 9 0-15,1 3 0 0,3 1-3 0,1 3-1 16,-4 0 0-16,4 4 0 0,4-7-32 0,0 3-6 15,5-4-2-15,-1-3 0 0,5-1-8 0,0-7 0 16,0-4 9-16,9 0-9 0,-5 0 12 0,5-8-3 0,0-4 0 16,0-4 0-16,-1 4-9 0,6-16-11 0,-1 5 3 0,0-9 0 31,5 1-48-31,-1-8-10 0,5 0-2 0</inkml:trace>
        </inkml:traceGroup>
        <inkml:traceGroup>
          <inkml:annotationXML>
            <emma:emma xmlns:emma="http://www.w3.org/2003/04/emma" version="1.0">
              <emma:interpretation id="{2AF85D03-B641-4C4B-B3B7-D469F91659BE}" emma:medium="tactile" emma:mode="ink">
                <msink:context xmlns:msink="http://schemas.microsoft.com/ink/2010/main" type="inkWord" rotatedBoundingBox="19043,2296 30243,1529 30377,3486 19177,425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740.8225">23473 2285 230 0,'0'0'20'0,"0"0"-20"16,0 0 0-16,0 0 0 0,0 0 51 0,0 0 5 16,0 0 2-16,0 0 0 0,0 0 3 0,0 0 1 15,4-4 0-15,-4 4 0 0,0 0 4 0,0 0 1 16,0-7 0-16,0 7 0 0,0 0-35 0,0 0-6 15,0 0-2-15,0 0 0 0,0 0 7 0,0 0 1 16,0 0 0-16,0 0 0 0,-4-8-32 0,4 8 0 16,0 0 0-16,0 0 0 0,0 0 0 0,0 0 0 15,0 0 0-15,0 0 0 0,0 0 25 0,0 0-1 16,-4-4 0-16,4 4 0 0,0 0 13 0,-5-8 3 16,5 8 0-16,0 0 0 0,0 0-23 0,0 0-4 15,0 0-1-15,0 0 0 0,0 0-4 0,5-4-8 16,3 0 11-16,-8 4-11 0,0 0 0 0,0 0 0 15,0 0 0-15,0 0 0 0,0 0 0 0,0 0 0 16,0 0 0-16,0 0-12 0,0 0 12 0,0 0 16 16,0 0-3-16,0 0-1 0,0 0 29 0,0 0 6 15,0 0 1-15,0 0 0 0,0 0-20 0,0 0-3 0,0 0-1 0,0 0 0 16,0 0-24-16,0 0 0 0,0 0 0 0,0 0 0 16,0 0 14-16,0 0-2 0,-8-7-1 0,3 3 0 15,5 4-11-15,0 0 0 0,0 0 0 0,0 0 0 16,0 0 0-16,0 0 0 0,0 0 0 0,0 0 0 15,0 0 0-15,0 0 0 0,0 0 0 0,0 0 0 16,0 0 18-16,0 0 2 0,0 0 0 0,-4-8 0 16,-1 0-11-16,5 8-1 0,0 0-8 0,-4-8 12 15,4-3-12-15,-4 7 11 0,4 4-11 0,-5-4 10 16,1-8-10-16,-1 8 12 0,1 0-12 0,0-7 12 0,4 3-12 16,-5 0 8-16,1-4-8 0,4 1 8 0,0-1 3 0,-5-4 0 15,5 5 0-15,-4-5 0 0,4 0-11 0,4 1 10 16,1 7-10-16,-1-15 10 0,1 7-10 0,3 4 0 15,1-7 0-15,0 7 0 16,4-7-24-16,0 3-3 0,0 0-1 0,1 5 0 0,-1-5 16 0,0 8 4 16,0 0 0-16,0 1 0 0,-4 3 8 0,0-4 0 15,-5 4 0-15,-4 4 0 0,9 0 0 0,-9 0 11 16,0 0-3-16,9 4 0 0,-9-4-8 0,9 4 8 16,-1 4-8-16,-3 3 8 0,-5-11-8 0,8 16 10 15,6 3-10-15,-1 5 10 0,0-1 5 0,0 8 1 16,5 8 0-16,4 4 0 0,-5-4 6 0,5 8 2 15,0 8 0-15,4-8 0 0,-8 3 5 0,-1 1 2 16,5 0 0-16,0-1 0 0,0-3 5 0,0 0 0 16,-4-8 1-16,4 4 0 0,-5-8-19 0,1 4-4 0,-1-4-1 0,-4-4 0 15,5-4-13-15,-5-3 0 0,-4-5 0 0,4 1 0 32,-4-5-39-32,4 1-4 0,0 0-1 0,-4-12 0 15,0-1-32-15,4 5-6 0,-9-4-2 0,9-4-777 0</inkml:trace>
          <inkml:trace contextRef="#ctx0" brushRef="#br0" timeOffset="32023.6297">24188 1891 1465 0,'0'0'64'0,"0"0"15"0,0 0-63 0,0 0-16 16,0 0 0-16,0 0 0 0,0 0 44 0,0 0 7 16,0 0 1-16,-4 12 0 0,-5-4-4 0,0 8 0 15,-4-1 0-15,0 9 0 0,-9 3-15 0,0 8-3 16,4 4-1-16,-12 8 0 0,3-4-8 0,-3 3-1 16,-1 5-1-16,0 0 0 0,5 0-19 0,-5-1 0 15,0 5 0-15,-4-12 0 0,5 7 0 0,3 1 0 16,-3-4 0-16,3 4 0 15,-3-1-144-15,3-3-32 0,-21 47-6 0,13-36-2 0</inkml:trace>
          <inkml:trace contextRef="#ctx0" brushRef="#br0" timeOffset="32983.285">24495 2613 576 0,'0'0'25'0,"5"0"6"0,3-4-31 0,1 0 0 16,-5-4 0-16,5 4 0 0,0 0 183 0,0-3 30 15,0-1 7-15,-1 0 0 0,1 4-123 0,4-4-25 16,0 1-4-16,1 3-2 0,3-4-12 0,1 0-2 16,4 0-1-16,-5 4 0 0,1-3-11 0,-1 3-3 15,10-4 0-15,-10 4 0 0,9 0 3 0,-4 0 0 16,0 4 0-16,5-4 0 0,-1 8-27 0,-4 0-5 16,0 0 0-16,0 0-8 0,-5 4 0 0,-3 3 0 15,-6-3 0-15,5 8 0 0,-4-5 0 0,-9 5 0 16,0 0 0-16,-4-1 0 0,-1 5 22 0,-3-5-2 15,-10 5-1-15,5-1 0 0,-5 1 5 0,1-5 2 16,-1 1 0-16,-4 0 0 0,5-5-14 0,-1 1-4 16,1 4 0-16,-1-5 0 0,5-3-8 0,-5 0 0 15,5 0 0-15,5 0 0 0,3-1 0 0,-4-3-11 0,1 0 3 16,8-4 0 0,0 0-23-16,0 0-4 0,0 0-1 0,0 0 0 0,0 0 12 0,0 0 3 0,0 0 0 0,0 0 0 15,0 0 21-15,0 0 0 0,13 4 0 0,0 0 0 16,-4 4 0-16,4-4 0 0,-4 3 0 15,4 5 8-15,-9 0-8 0,5 0 0 0,-5-1 9 0,1 1-9 16,-5 4 17-16,0 3-1 0,-5-7 0 0,1 7 0 16,-5-7 15-16,5 4 2 0,-9-1 1 0,-5 1 0 15,1-1-22-15,-1 1-4 0,-4-4 0 0,0-1-8 16,0 5 0-16,0 0-9 0,0-5-1 0,5 5 0 16,-5-4-118-16,4-1-23 0,1-11-5 0,-1 8-685 15</inkml:trace>
          <inkml:trace contextRef="#ctx0" brushRef="#br0" timeOffset="33555.2702">25548 2317 288 0,'0'0'25'0,"0"0"-25"16,0 0 0-16,0 0 0 0,0 0 51 0,0 0 5 16,0 0 0-16,0 0 1 0</inkml:trace>
          <inkml:trace contextRef="#ctx0" brushRef="#br0" timeOffset="34132.5567">25548 2184 1105 0,'0'0'24'0,"4"-12"4"0,1 4 2 0,-1-3 2 0,-4 3-32 0,9 0 0 0,-5-4 0 0,5 1 0 15,-4-1 32-15,-1 0 0 0,0-3 0 0,1 3 0 16,-1-4 16-16,5 5 4 0,-5 3 0 0,1-4 0 16,-1 8-7-16,-4 4-1 0,0 0 0 0,0 0 0 15,0 0-12-15,0 0-4 0,0-7 0 0,0 7 0 16,0 0 6-16,0 0 1 0,0 0 0 0,0 0 0 16,0 0-35-16,0 0 0 0,0 0 0 0,0 0 0 15,0 0 0-15,0 0 0 0,0 0 0 0,4 11 0 16,-4 5 0-16,-4 7 0 0,4 8 0 0,-4 5 0 15,-1 3 18-15,-4 3-3 0,5 5-1 0,-5 4 0 0,-4 0 30 16,0-1 5-16,-5 1 2 0,1 0 0 0,-1-5-35 16,1-3-6-16,-1 0-2 0,1 0 0 0,-1-4-8 0,5-8 8 15,0-3-8-15,0-1 8 0,0 0-8 16,8-11 12-16,-4-1-12 0,5-7 12 0,0 0-12 0,4-8 10 16,0 0-10-16,0 0 10 0,0 0-10 0,0 0 10 15,0 0-10-15,4-12 10 0,-4-3 0 0,4-5 0 16,5-3 0-16,0-1 0 0,0 1 11 0,-1-4 3 15,1-4 0-15,4-5 0 0,5 1-24 0,-5-4 0 16,5-4 0-16,-5-3 0 0,9 3 0 0,-5-8 0 16,5 0 0-16,0-3 0 0,4 3 0 0,-4 0-20 15,0 1 4-15,0 3 1 0,0 4 15 0,0 0-12 16,-4 8 12-16,-1-4-12 0,-4 8 12 0,1 4 0 16,-1-1-10-16,0 1 10 0,4 7 0 0,-3 1-11 0,-6 3 11 15,1 1-8-15,-4 3-10 0,3 4-2 0,-3 4 0 16,4 4 0-16,-9 0 4 0,8 0 1 0,1 8 0 15,4 4 0-15,0 0 15 0,-4 7 0 0,4 4 0 0,0 9 0 16,1 7 0-16,-1 0 0 0,-4 4 0 0,-1 11 0 16,1 1 0-16,-4 7 0 0,-1 1 0 0,0-1 0 15,1-4 0-15,-5-3 12 0,0 0-3 0,4-5 0 16,0 1-1-16,-4-8 0 0,5 8 0 0,-1-16 0 16,1 8 0-16,-1-8-8 0,0 0 12 0,1-8-4 15,4-4-18-15,-5-3-4 0,0 3-1 0,5-7-601 16,-5-4-120-16</inkml:trace>
          <inkml:trace contextRef="#ctx0" brushRef="#br0" timeOffset="36001.4209">26632 2196 345 0,'0'0'31'0,"0"0"-31"0,0 0 0 0,0 0 0 0,-13 0 98 0,13 0 14 16,0 0 2-16,-9-4 1 0,-4-4-35 0,13 8-6 15,-9-4-2-15,9 4 0 0,-5-4-4 0,-3 0 0 16,8-11-1-16,0 7 0 0,4 0-24 0,-4-4-5 15,0 12-1-15,9-7 0 0,-5-9-13 0,9 4-4 16,-4 1 0-16,0-5 0 0,0 4-11 0,4-3-9 16,0 3 12-16,0-8-12 0,0 5 8 0,5-5-8 15,-9 5 0-15,8-5 0 0,-4 5 21 0,-4-5-2 16,4 1-1-16,1-1 0 0,-1 1 3 0,0 3 1 16,0 0 0-16,-4-3 0 0,0 7 17 0,-1 1 3 15,1-1 1-15,-5 4 0 0,5 0-35 0,-9 8-8 16,0 0 0-16,0 0 0 0,9-4 9 0,-9 4 0 15,13 8 0-15,-4 4 0 0,9 7-9 0,-5-3 0 16,4 7 0-16,1 9 0 0,4 3 8 0,0 8-8 0,4 3 12 0,-4 9-4 16,4-8 17-16,1 3 3 0,-6 5 1 0,1 0 0 15,-4 3-1-15,-5-3-1 0,-4-5 0 16,4 1 0-16,0-12-15 0,0 0-2 16,1-4-1-16,-6-4 0 0,1 1-9 0,4-5-12 0,-4-8 2 0,0 1 1 15,-5-5-51 1,1-3-11-16,-1-4-1 0</inkml:trace>
          <inkml:trace contextRef="#ctx0" brushRef="#br0" timeOffset="36260.551">27439 1771 1105 0,'0'0'48'0,"0"0"12"0,0 0-48 0,-4 0-12 16,-5 0 0-16,0 7 0 0,-4 1 53 0,0 4 9 16,0 3 2-16,-5 5 0 0,-4 3-10 0,-4 5-2 15,4-1 0-15,-9 8 0 0,5 0 9 0,-5 12 2 16,-4-8 0-16,0 8 0 0,4 0-15 0,0-5-2 16,1 1-1-16,-1 4 0 0,5 0-36 0,-1 0-9 15,5-4 0-15,-4 0 0 0,4-5-14 0,0 1-5 16,0-3-1-16,5 3-809 0</inkml:trace>
          <inkml:trace contextRef="#ctx0" brushRef="#br0" timeOffset="36530.0093">27816 2359 1882 0,'0'0'41'0,"0"0"9"0,0 0 2 0,0 0 1 0,0 0-42 15,0 0-11-15,0 0 0 0,0 0 0 16,0 0 27-16,5 12 3 0,-5 8 1 0,4-5 0 0,-4 5-19 0,4-1-3 16,-4 1-1-16,0 3 0 0,0 0-8 0,5 1 0 15,-5-5 0-15,0 5 0 16,0-5 0-16,0 9 0 0,4-13 0 0,-4 9 0 15,0-5-49-15,-4 1-12 0,-1-5-3 0,1-3-771 16</inkml:trace>
          <inkml:trace contextRef="#ctx0" brushRef="#br0" timeOffset="36817.2409">28259 1345 1036 0,'18'-11'46'0,"-9"11"10"0,4 0-45 0,0 0-11 0,5 4 0 0,4 7 0 16,-5 9 156-16,1 3 28 16,4 16 7-16,0 0 1 0,-1 4-109 0,1 8-22 15,0 3-4-15,-4 9-1 0,-1 3-38 0,-3 0-8 0,-10 5-2 0,0-5 0 16,1 0 32-16,-10-3 5 0,-3 7 2 0,-10 0 0 15,0-4-24-15,-3-3-5 0,-1-1-1 0,-5-3 0 16,-3-13-17-16,3 5 0 0,-3-4 0 0,-1-4 0 16,0-4-16-16,-4-4-8 0,0-4 0 0,0 0-924 15</inkml:trace>
          <inkml:trace contextRef="#ctx0" brushRef="#br0" timeOffset="37894.2357">26544 1119 1148 0,'-13'-8'51'0,"13"8"10"0,0 0-49 0,0 0-12 16,-5-7 0-16,5 7 0 0,-4-4 96 0,4 4 16 0,0 0 3 0,0 0 1 15,-9 0-27-15,9 0-5 0,0 0 0 0,0 0-1 16,0 0-11-16,13-4-3 0,5 0 0 0,8 0 0 16,1 0-25-16,8 4-4 0,9-4-2 0,4 4 0 15,-4 0-29-15,4 0-9 0,5 0 0 0,-5 0 0 31,0-4-89-31,5 4-25 0,-9 0-5 0</inkml:trace>
          <inkml:trace contextRef="#ctx0" brushRef="#br0" timeOffset="27910.1295">17291 1786 1105 0,'0'0'48'0,"0"0"12"0,0 0-48 0,0 0-12 0,0 0 0 0,13-4 0 16,-4 0 53-16,9 4 9 0,-1-11 2 0,10 7 0 16,-1 0 0-16,9-4 0 0,0 0 0 0,13 4 0 15,9-7-26-15,0-1-5 0,-4 4-1 0,4 4 0 16,5 0 0-16,-1 4-1 0,0 0 0 0,-8 0 0 15,-5 4-31-15,-4 0 8 0,4-4-8 0,1 0-796 16</inkml:trace>
        </inkml:traceGroup>
      </inkml:traceGroup>
    </inkml:traceGroup>
    <inkml:traceGroup>
      <inkml:annotationXML>
        <emma:emma xmlns:emma="http://www.w3.org/2003/04/emma" version="1.0">
          <emma:interpretation id="{1A59764A-341D-4B77-B758-F974DFE60F4C}" emma:medium="tactile" emma:mode="ink">
            <msink:context xmlns:msink="http://schemas.microsoft.com/ink/2010/main" type="paragraph" rotatedBoundingBox="3265,6129 21677,4624 22048,9159 3636,10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304D44-926D-4033-92CC-EB091D4646A4}" emma:medium="tactile" emma:mode="ink">
              <msink:context xmlns:msink="http://schemas.microsoft.com/ink/2010/main" type="line" rotatedBoundingBox="3265,6129 21677,4624 22048,9159 3636,10664"/>
            </emma:interpretation>
          </emma:emma>
        </inkml:annotationXML>
        <inkml:traceGroup>
          <inkml:annotationXML>
            <emma:emma xmlns:emma="http://www.w3.org/2003/04/emma" version="1.0">
              <emma:interpretation id="{45721C07-539D-4171-8A8B-FA260FD195C9}" emma:medium="tactile" emma:mode="ink">
                <msink:context xmlns:msink="http://schemas.microsoft.com/ink/2010/main" type="inkWord" rotatedBoundingBox="3271,6198 8427,5777 8569,7519 3413,794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2109.4769">1857 5846 1177 0,'0'0'25'0,"0"0"6"0,4-8 1 0,-4 0 2 0,-4 0-34 0,4 8 0 0,0-7 0 0,0 7 0 15,0-8 66-15,0 8 6 0,0-8 2 0,0 8 0 16,0 0-13-16,0 0-2 0,0 0-1 0,-5 12 0 15,-3-1-15-15,8 9-3 0,-9 7-1 0,0 8 0 16,5 8-31-16,-5 4-8 0,5 4 0 0,-5 11 0 16,4 1 0-16,-3-5 0 0,-1 4 0 0,0 5 0 15,-4-5 0-15,4-3 9 0,-4-5 0 0,4 1 0 16,0-1-9-16,1-7 12 0,-1 0-12 0,4-12 12 16,-12-4 1-16,8-3 1 0,0-1 0 0,1-8 0 0,-1-3 18 15,0 0 4-15,5-5 1 0,-1-3 0 0,5-8-19 16,0 0-4-16,0 0-1 0,0 0 0 0,0 0 8 0,-4-8 2 15,8-11 0-15,1 3 0 0,-5 1 5 0,4-9 0 16,5-7 1-16,0 0 0 0,-1-12-29 0,-3 0 0 16,4-8 0-16,-1-3 0 0,-3 3 0 0,3-4 0 15,6-7 0-15,3 0 0 16,1 3-25-16,-1 5-5 0,1-5-1 0,4 1 0 0,0 11 17 0,0 8 3 16,0 0 1-16,0 4 0 0,-1 3 10 0,1 5 0 15,-4 4 0-15,-1 7-8 0,1 1 8 0,-5 7 0 16,5 0 8-16,-5 8-8 0,0 4 0 0,5 4 0 15,-5 7 0-15,0 9 8 0,0 3-8 0,5 0 0 16,-1 8 0-16,1 4 0 0,-1 0 0 0,1 0 8 16,-1 0-8-16,1 4 8 0,4 0-8 0,4 0 0 0,-4-4 0 15,0 0 8-15,-9 0-8 0,5-4 0 0,-5 4 0 0,4 0 8 16,5 0-8-16,-4-4 0 0,0 0 0 0,-5 4 0 31,-5-4-42-31,10 0-3 0,-14 4-1 0</inkml:trace>
          <inkml:trace contextRef="#ctx0" brushRef="#br0" timeOffset="42427.534">3230 5534 1594 0,'-4'-20'71'0,"4"20"14"0,4-7-68 0,-4-1-17 16,0 8 0-16,4-8 0 0,1 0 0 0,-5 8 10 16,0 0-10-16,0 0 8 0,0 0 10 0,0 0 2 15,-9 12 0-15,5 11 0 0,-10 5 9 0,6 11 3 16,-1 3 0-16,0 9 0 0,-4 8-7 0,4 3-1 16,-4 4 0-16,0 16 0 0,4-4 21 0,0 8 4 15,-4 4 1-15,4 7 0 0,-4-11-10 0,4 4-1 16,1-5-1-16,-1 1 0 0,5-12-18 0,4 0-3 15,0-7-1-15,4-5 0 0,0-7-16 0,5-1 0 16,4-7 0-16,5-4 0 16,4-8-148-16,0-4-29 0,4-3-7 0</inkml:trace>
          <inkml:trace contextRef="#ctx0" brushRef="#br0" timeOffset="42969.6075">3950 6290 864 0,'8'-7'76'0,"-8"-5"-60"16,0 0-16-16,0-3 0 0,-4-1 133 0,8 0 24 0,1-7 5 0,-5 0 1 15,0-5-54-15,4-3-10 0,14 4-3 0,-10-4 0 16,1 3-70-16,4 5-14 0,5 0-4 0,4 3 0 16,0 1-8-16,-5 3 0 0,-4 0 0 0,1 5 0 15,8 7 0-15,-9 0 0 0,-13 4 0 0,13 8-11 16,0 7 11-16,5 13 11 0,-5 3-3 0,0 8 0 15,-9 8 16-15,9 3 4 0,9 5 0 0,-8 3 0 16,-6 1 6-16,6-1 2 0,3 1 0 0,5-1 0 16,-9-7-11-16,0 0-1 0,5 3-1 0,4-7 0 15,9-4-11-15,-5-4-3 0,-9-8 0 0,1 0 0 16,13-7-27-16,-9-5-6 0,-9 1 0 0,0-5-923 16</inkml:trace>
          <inkml:trace contextRef="#ctx0" brushRef="#br0" timeOffset="43202.6902">4691 5764 1796 0,'0'0'40'0,"0"0"8"0,0 0 1 0,0 0 1 0,0 0-40 0,0 0-10 15,-4 12 0-15,-5 3 0 0,9 9 12 0,-5 3 0 16,-17 4 0-16,1 16 0 0,-1 11-3 0,-5 5 0 15,1 7 0-15,-9 12 0 0,-5-4 3 0,1 4 1 16,4 0 0-16,-5 7 0 0,-4-11 6 0,5 4 1 16,4-8 0-16,4 0 0 0,0-7-20 0,5-9 8 0,0-7-8 15,8 0 0 1,5-12-76-16,4 0-21 0,-4-8-5 0</inkml:trace>
          <inkml:trace contextRef="#ctx0" brushRef="#br0" timeOffset="43557.67">4985 6567 1695 0,'-22'8'75'0,"22"-8"16"0,13-4-73 0,-13 4-18 16,0 0 0-16,13-8 0 0,-4-3 35 0,9 3 3 15,4-4 1-15,0 4 0 0,-14 1-18 0,5-1-3 16,14 4-1-16,-5 0 0 0,-9 4-9 0,0 4-8 16,5-4 9-16,-5 8-9 0,0-1 8 0,-9 5-8 15,1 0 0-15,-1 3 0 0,0-3 25 0,-4 8-1 16,-13-1 0-16,5 5 0 0,-1-5 18 0,-4 4 3 16,-5 5 1-16,-8-1 0 0,-1-4-13 0,10 1-2 15,4 3-1-15,0-3 0 0,-9-5-18 0,4 1-3 16,9-1-1-16,5-3 0 0,-1-1-8 0,-3 1 0 15,8-1 0-15,4-7 8 0,14 0-8 0,-10-4-14 16,1 4 3-16,9-8 1 16,12-4-76-16,1-4-15 0,0 0-3 0</inkml:trace>
          <inkml:trace contextRef="#ctx0" brushRef="#br0" timeOffset="46461.274">5858 6829 345 0,'0'0'31'0,"0"0"-31"0,0 0 0 0,0 0 0 16,0 0 95-16,0 0 13 0,0 0 2 0,0 0 1 15,0 0-35-15,0 0-6 0,0 0-2 0,0 0 0 16,0 0-12-16,0 0-4 0,0 0 0 0,0 0 0 16,0 0 0-16,0 0 0 0,0 0 0 0,0 0 0 15,0 0-25-15,0 0-6 0,0 0-1 0,0 0 0 16,-4-4-12-16,4 4-8 0,0 0 8 0,0 0-8 15,0 0 0-15,0 0 0 0,0 0 0 0,0 0 0 16,0 0 24-16,0 0 6 0,0 0 2 0,0 0 0 0,0 0-15 16,0 0-2-16,0 0-1 0,0 0 0 0,0 0 5 15,0 0 1-15,4-12 0 0,-4 0 0 0,4-3-20 0,5 3 0 16,-4 0 0-16,3 4 0 0,-3-7 27 0,3 3 5 16,6 0 0-16,-6-3 1 0,6-5-33 0,-6 1 0 15,1-1 0-15,0 5 0 0,4-1 0 0,-9-3 0 16,1-1 0-16,4 1 0 0,-5-1 0 0,5 1 0 15,0-1 0-15,-1 1 0 0,-3-9 13 0,3 5-4 16,-3 0-1-16,4-5 0 0,-5 1 1 0,0 0 0 16,5 3 0-16,-4-3 0 0,-1 0-1 0,0 3-8 15,1-3 12-15,-1 0-4 0,1 3-8 0,-1-3 0 16,0 0 0-16,1-1 8 0,-1 5-8 0,0 4 0 16,5-1 0-16,0 4 0 0,0-3 0 0,0-1 0 15,-1 1 0-15,5 3 0 0,-8 1 0 0,4 7 0 0,-1-8-9 16,1 5 9-16,-4 3 0 0,-1 0 0 0,0 0 0 15,1 0 0-15,-1 1 8 0,-4 7-8 0,9-8 11 0,-9 8-11 16,4-8 9-16,-4 8-9 0,5-4 0 0,3-4 9 16,-3 4-9-16,-5 4 0 0,0 0 0 0,9-7 0 15,-1-1 0-15,-3 4 0 0,-1-4 0 0,5 0 0 16,-9 8 0-16,9-7 8 0,-1 3-8 0,-3-4 8 16,4 0 0-16,-5 4-8 0,5-4 12 0,-9 8-4 15,0 0-8-15,9-4 8 0,-1-3-8 0,1 3 8 16,0 0-8-16,-9 4 0 0,0 0 0 0,9 0 8 15,4-4-8-15,-4 0 0 0,-9 4 0 0,0 0 8 0,0 0-8 16,0 0 0-16,0 0 0 0,0 0 8 0,0 0-8 16,0 0 0-16,0 0 0 0,0 0 8 0,0 0-8 0,0 0 0 15,0 0 0-15,0 0 0 0,0 0 0 0,0 0 12 16,0 0-2-16,8-4 0 0,-8 4-10 0,9-4-11 16,0 0 3-16,-5 4 0 0,5-4 8 0,0 1 0 15,-9 3 0-15,9-4 0 0,-9 4 0 0,4-4 11 16,-4 4-3-16,0 0 0 0,0 0-8 0,0 0-11 15,0 0 3-15,0 0 0 0,0 0 8 0,0 0 11 16,0 0-3-16,0 0 0 0,0 0-8 0,0 0-11 16,0 0 3-16,0 0 0 0,0 0 8 0,0 0 11 15,0 0-3-15,0 0 0 0,0 0-8 0,0 0 0 16,0 0 0-16,0 8 0 0,0-8 0 0,0 11 0 16,0-11 0-16,0 0 0 0,0 0 0 0,0 0 0 15,0 0 0-15,0 0 0 0,0 0 0 0,0 0 0 16,0 0 0-16,0 0 0 0,0 0 0 0,0 0 0 0,0 8 0 15,0-8 0-15,0 0 0 0,4 8 0 0,-4-8 0 0,0 0 0 16,5 8 0-16,-1 3 0 0,1-3 0 0,-1 4 0 16,0 3 0-16,1-3 13 0,-1 8-3 0,5-1-1 15,-5 8-9-15,5 1 8 0,0-1-8 0,0 4 8 16,4 8 8-16,-4 0 2 0,4 4 0 0,0 0 0 16,0 0 10-16,0 0 1 0,0 4 1 0,5-1 0 15,-5-3-2-15,0 0-1 0,-4 0 0 0,0-4 0 16,0-4 0-16,-1 0 0 0,1 0 0 0,4 0 0 15,-8-7-1-15,3 7 0 0,6-4 0 0,-10 0 0 16,0 0-10-16,5 1-3 0,-4-5 0 0,3 4 0 16,-3-4-13-16,-1-7 9 0,0-1-9 0,1-7 8 0,-1 4-8 0,1-8-14 15,-5-8 3-15,0 0 1 16,4 7-124-16,-4-7-25 0</inkml:trace>
        </inkml:traceGroup>
        <inkml:traceGroup>
          <inkml:annotationXML>
            <emma:emma xmlns:emma="http://www.w3.org/2003/04/emma" version="1.0">
              <emma:interpretation id="{35A60705-7A8D-420D-9475-FE2E3521BABB}" emma:medium="tactile" emma:mode="ink">
                <msink:context xmlns:msink="http://schemas.microsoft.com/ink/2010/main" type="inkWord" rotatedBoundingBox="9161,5717 11455,5529 11630,7667 9336,785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7203.7152">7499 5990 1400 0,'-5'-8'31'0,"-3"-3"6"0,8-1 2 0,-5 0 0 0,-3-3-31 0,3 3-8 16,5-4 0-16,0 1 0 0,0-5 54 0,0 5 10 15,5-5 1-15,3 5 1 0,-3-5-34 0,8 4-8 0,0-3 0 0,0-1-1 16,5 5-14-16,-1-1-9 0,5 1 12 0,5-5-12 16,-6 8 14-16,6-3-4 0,-5 3-1 0,0 8 0 15,-5 0 10-15,5 4 1 0,0 4 1 0,0 0 0 16,-4 8-9-16,-1 3-3 0,-4 5 0 0,5 3 0 16,-5-3 6-16,0 7 1 0,0 4 0 0,0 4 0 15,1 4 3-15,-1 4 1 0,0 4 0 0,4 8 0 16,-3-1 8-16,-1 5 1 0,4-5 1 0,-3 1 0 15,3-4-9-15,1-4-1 0,-1 3-1 0,1-3 0 16,4 0-19-16,-5 0 8 0,1-5-8 0,-1-3 0 16,5 0 0-16,-4-7 0 0,-5 3 0 0,5-8 0 15,-1-7-42-15,-4-5-6 16,0 1 0-16,1-8-876 0</inkml:trace>
          <inkml:trace contextRef="#ctx0" brushRef="#br0" timeOffset="47532.615">8310 5709 1670 0,'-4'-15'74'0,"4"15"15"16,-4-8-71-16,-5 0-18 0,5 0 0 0,-1 4 0 0,5 4 57 0,0 0 8 0,0 0 2 0,0 0 0 16,-4 4-51-16,-1 0-16 15,-3 4 10-15,-1 4-10 0,0 3 0 0,0 5 0 0,-4-1 0 0,0 5 0 16,-5 3 0-16,1 4 0 0,-1 0 0 0,-4 8 0 15,0 4 0-15,1 0 0 16,-6 4 9-16,1 4-1 0,0-1 23 0,-1-3 5 0,1 0 0 0,0 4 1 16,-1-8-17-16,1 3-3 0,0-3-1 15,-1 0 0-15,10-4-16 0,-1 0-9 0,5-4 1 0,0 4 0 32,0-4-157-32,4 0-31 0,-13 24-7 0,9-24-1 0</inkml:trace>
          <inkml:trace contextRef="#ctx0" brushRef="#br0" timeOffset="50153.0326">8565 6520 864 0,'0'0'76'0,"0"0"-60"0,0 0-16 0,0 0 0 15,0 0 130-15,0 0 23 0,0 0 5 0,0 0 1 16,-9 0-91-16,9 0-17 0,0 0-4 0,0 0-1 15,0 0-16-15,0 0-3 0,0 0-1 0,0 0 0 16,0 0 1-16,0 0 0 0,0 0 0 0,0 0 0 16,0 0-15-16,0 0-2 0,0 0-1 0,0 0 0 15,0 0 15-15,0 0 2 0,0 0 1 0,0 0 0 16,0 0 1-16,0 0 1 0,0-7 0 0,0 7 0 16,0 0-17-16,0 0-3 0,0 0-1 0,5-8 0 15,-5 8-8-15,0 0 0 0,4-8 0 0,-4 8 0 16,0 0 0-16,0 0 0 0,0 0 9 0,0 0-9 0,0 0 10 15,0 0-2-15,0 0-8 0,0 0 12 0,4-12-12 0,-4 12 8 16,0 0-8-16,0 0 0 0,0 0 0 0,0 0 0 16,0 0 0-16,0 0 0 0,0 0 0 0,0 0 0 15,0 0 0-15,0 0 0 0,0 0 0 0,0 0 0 16,0 0 0-16,0 0 0 0,0 0 0 0,0 0 0 16,0 0 0-16,0 0 0 0,0 0 0 0,0 0 0 15,0 0 0-15,0 0 0 0,0 0 0 0,0 0 0 16,9-4 0-16,-9 4 0 0,0 0 0 0,0 0 0 15,0 0 0-15,0 0 0 0,0 0 0 0,0 0 0 16,0 0 0-16,0 0 0 0,0 0 0 0,0 0 0 16,0 0 0-16,0 0 0 0,0 0 0 0,0 0 0 15,0 0 0-15,0 0 0 0,0 0 0 0,0 0 0 0,0 0 0 0,0 0 0 16,0 0 0-16,0 0 0 0,0 0 0 0,0 0 0 16,0 0 8-16,9-3-8 0,-9 3 0 0,0 0 0 15,0 0 0-15,0 0 8 0,0 0-8 0,0 0 0 16,0 0 0-16,0 0 0 0,0 0 8 0,0 0-8 15,0 0 0-15,0 0 0 0,0 0 0 0,0 0 0 16,0 0 0-16,0 0 0 0,0 0 0 0,13 0 0 16,-13 0 0-16,0 0 0 0,9 0 0 0,0 0 0 15,-9 0 0-15,13-4 0 0,-4-4 0 0,4 8 0 16,-5 0 0-16,6 0 0 0,-14 0 0 0,8 0 0 16,6-4 0-16,-6 4 0 0,-8 0 0 0,9 0 0 15,0 0 0-15,4 0 0 0,-4 0 0 0,0 0 0 0,-1 0 0 16,-8 0 0-16,9 4 0 0,4 0 0 0,-4 0 0 0,0 0 0 15,-9-4 0-15,4 11 0 0,1 1 0 0,-1 7 0 16,-4-3 8-16,-4 4-8 0,4-1 0 0,-5 4 0 16,-4-3 8-16,1 3-8 0,-1 1 0 0,-4-1 8 15,4-3-8-15,-4 3 0 0,4-3 8 0,0-5-8 16,-4 1 0-16,4-5 0 0,-4 1 0 0,4 0 8 16,1-4-8-16,-1-1 0 0,0 1 0 0,0-4 0 15,1 4 8-15,8-8-8 0,0 0 0 0,0 0 8 16,0 0-8-16,0 0 0 0,0 0 0 0,8-8 0 15,-3 0 0-15,3-3-10 0,1-1 10 0,0 4-12 16,4-4 12-16,-4 5-12 0,0-5 12 0,4 8-8 16,0 4 8-16,-4 4-8 0,0-4 8 0,4 8 0 15,-4 3 8-15,-1-3-8 0,1 4 13 0,0 0-1 16,-5 11-1-16,1-3 0 0,-1-5 6 0,-4 1 2 16,0-1 0-16,0 5 0 0,-4-1-3 0,-1 1 0 0,-4-5 0 15,-4 5 0-15,0-4-16 0,0-1 0 0,-5 1 8 0,1-5-8 16,-5-3-15-16,4 4-6 0,-4-4-2 0,-4 0 0 31,-5-5-155-31,5 1-31 0</inkml:trace>
          <inkml:trace contextRef="#ctx0" brushRef="#br0" timeOffset="50677.9887">7486 5136 979 0,'0'0'43'0,"0"0"9"0,-5 0-41 0,5 0-11 0,0 0 0 0,0 0 0 15,0 0 120-15,0 0 21 0,0 0 5 0,0 0 1 16,9 4-92-16,4 0-19 0,0 0-3 0,5 0-1 16,8 3 12-16,5-7 3 0,0 0 0 0,8 0 0 15,-4 0-20-15,9-3-4 0,4-1-1 0,5 0 0 16,-5-4 1-16,5 0 0 0,0 0 0 0,-5 1 0 15,-4 3-23-15,0 4 0 0,4-4 0 0,0 0 0 16,-4 8-65-16,-5-4-8 0,-3 4-2 0,3 0-456 16,1 3-91-16</inkml:trace>
          <inkml:trace contextRef="#ctx0" brushRef="#br0" timeOffset="51091.9561">9407 5109 1609 0,'0'0'71'0,"0"-8"15"0,5-4-69 0,-1 1-17 0,-4-1 0 0,9 8 0 16,0-4 59-16,4 8 8 0,0 8 1 0,0 0 1 16,5 3-32-16,8 9-6 0,0 7-2 0,5 8 0 15,0 8 0-15,-1 8 0 0,6 4 0 0,-10 15 0 16,-4 4 27-16,-5 4 6 0,-3 8 1 0,-6 3 0 15,1-3 13-15,-9 4 4 0,-4 0 0 0,-5 7 0 16,5-11-28-16,-5 0-6 0,-9-8-1 0,1 3 0 0,-5-6-25 16,4 3-6-16,-8 3-1 0,-1-3 0 15,-3-11-41-15,-1-5-9 0,-4 1-2 16,-5-5 0-16,-3-7-173 0,-6-1-36 0,1-11-6 0,-5-3-2 0</inkml:trace>
        </inkml:traceGroup>
        <inkml:traceGroup>
          <inkml:annotationXML>
            <emma:emma xmlns:emma="http://www.w3.org/2003/04/emma" version="1.0">
              <emma:interpretation id="{35E69C5A-0F0C-4F04-9E01-B139EFB51CD9}" emma:medium="tactile" emma:mode="ink">
                <msink:context xmlns:msink="http://schemas.microsoft.com/ink/2010/main" type="inkWord" rotatedBoundingBox="12533,5713 13433,5639 13535,6893 12635,696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2038.6595">11140 5534 817 0,'13'-8'36'0,"-8"4"8"0,-10-4-36 0,5 1-8 0,0 7 0 0,5-8 0 15,-5-4 101-15,0 0 19 0,-5 1 3 0,5 3 1 16,5-4-28-16,-1 0-4 0,-4 5-2 0,0 7 0 16,0 0-28-16,0 0-6 0,0 0 0 0,0 0-1 15,0 11-43-15,-4 9-12 0,4 3 0 0,-9 12 0 16,0 12 14-16,-4 4-2 0,9 3 0 0,-5 5 0 15,-4 3-4-15,-9 1 0 0,0-1-8 0,0 4 12 16,0 1-2-16,4-9-1 0,1-3 0 0,-1-4 0 16,1-5-9-16,4-11 8 0,4-7-8 0,-4-5 8 0,4-3 3 15,0-5 0-15,5-7 0 0,-1 0 0 0,5-8 6 16,0 0 2-16,0 0 0 0,0-8 0 0,-4-8-3 0,8-3 0 16,1-4 0-16,4-9 0 0,-1-3-8 0,1-4-8 15,4-8 12-15,0-7-12 0,5 3 9 0,0-3-9 16,3-5 0-16,1-7 9 0,0-1-9 0,-4-3 0 15,8-4-10-15,1-4 10 0,-6 8-12 0,6 0 3 16,-1 7 1-16,-4-3 0 0,4 15-1 0,-4 5 0 16,5 3 0-16,-5 11 0 0,0 1-2 0,-5 12 0 15,5 3 0-15,-4 12 0 0,-1 8 11 0,1 4 0 16,4 11 0-16,-5 9 8 0,1 7-8 0,4 8 12 16,-5 7-4-16,1 5 0 0,-5 4 10 0,4-1 2 15,1 4 1-15,-5 1 0 0,0 3 3 0,5-7 0 16,-5-1 0-16,5 5 0 0,-5-9-14 0,0 1-2 0,4-5-8 15,-3 1 12 1,-1-4-43-16,4-8-9 0,-4 0-1 0,1-4-1 0</inkml:trace>
        </inkml:traceGroup>
        <inkml:traceGroup>
          <inkml:annotationXML>
            <emma:emma xmlns:emma="http://www.w3.org/2003/04/emma" version="1.0">
              <emma:interpretation id="{E13A821E-5C50-4B17-A780-973824D6A11E}" emma:medium="tactile" emma:mode="ink">
                <msink:context xmlns:msink="http://schemas.microsoft.com/ink/2010/main" type="inkWord" rotatedBoundingBox="14471,5213 16961,5010 17115,6895 14625,709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2986.7446">13084 4922 864 0,'-5'-8'76'0,"1"-4"-60"0,4 0-16 0,0 8 0 16,-4-3 66-16,4 7 10 0,0 0 3 0,0 0 0 16,0 0-48-16,0-4-10 0,-5 0-1 0,5 4-1 15,0 0-19-15,0 0 0 0,-4 4 0 0,-5 4 0 16,0-1 29-16,1 1 3 0,-1 4 0 0,0 7 0 16,0 1 26-16,0 7 6 0,-4 0 0 0,5 9 1 15,-6 3-1-15,1 3-1 0,0 5 0 0,0 4 0 16,4 0-24-16,-4 3-5 15,0 9-1-15,0-1 0 0,-1-3 1 0,6-1 0 0,-1 4 0 0,5-3 0 16,-5-4-10-16,4-1-3 0,5 1 0 0,-4-5 0 16,4-3 1-16,0-4 0 0,4 0 0 0,1-4 0 15,-1-4-6-15,5 0 0 0,0-4-1 0,-1 1 0 16,1-9-15-16,4-3-10 0,5-5 2 0,0-3 0 16,-1 0-154-16,5-5-30 0,17-7-7 15,-3-4-585-15</inkml:trace>
          <inkml:trace contextRef="#ctx0" brushRef="#br0" timeOffset="53555.3558">13720 5686 691 0,'-9'-12'30'0,"9"8"7"0,-4-7-29 0,-1 3-8 16,1-4 0-16,4-7 0 0,0-1 205 0,0-3 40 16,0-1 8-16,4 1 2 0,1 0-172 0,-1-5-35 15,5-3-6-15,4 0-2 0,0 0-32 0,0-4-8 16,-4 3 0-16,4 1 0 0,5 0 0 0,0 0 0 15,-1 0 0-15,1-1 0 0,-1 5 0 0,5 4 13 16,0 3-3-16,0 1-1 0,-4 3 15 0,-1 4 4 16,1 5 0-16,-5 3 0 0,4 0 3 0,-4 8 1 15,1 0 0-15,3 3 0 0,-4 5-11 0,5 4-1 16,-1 7-1-16,1 8 0 0,0 8 2 0,-1 4 1 16,1 4 0-16,-5 8 0 0,4 3 14 0,1 1 2 15,-5 3 1-15,5 0 0 0,-1-3-10 0,5-5-1 16,0-3-1-16,0-4 0 0,0 4-15 0,0-12-4 15,0 4 0-15,0-8 0 0,-5 0-24 0,1-8-6 16,-1 0-1-16,1-3 0 16,-5-5-177-16,-4-7-35 0,4 4-7 0,-13-16-2 0</inkml:trace>
          <inkml:trace contextRef="#ctx0" brushRef="#br0" timeOffset="53824.6912">14703 5093 1191 0,'0'0'26'0,"-5"-8"6"15,1 1 0-15,4 3 2 0,-9-4-34 0,9 4 0 0,-4-4 0 0,4 8 0 0,0 0 90 0,-9 0 11 16,5-4 3-16,-5 4 0 0,0 8-33 0,0 0-7 16,-4 7 0-16,4 5-1 0,-8-1-23 0,-5 5-4 15,0 7 0-15,-4 8-1 0,-5 4 2 0,0 4 1 16,0 0 0-16,-8 3 0 15,4 5-22-15,-5 3-4 0,1 5 0 0,-1-5-1 0,5-3-11 0,0-1 8 16,5-3-8-16,3-4 8 0,5-8-8 0,-4 0-16 16,8 0 4-16,-4-4 1 15,9-4-105-15,-4-3-20 0,-1-1-5 0,5-4-1 0</inkml:trace>
          <inkml:trace contextRef="#ctx0" brushRef="#br0" timeOffset="55167.3897">14848 5826 1422 0,'0'0'31'0,"0"0"6"0,0 0 2 0,0 0 1 0,0-7-32 0,0 7-8 0,0-8 0 0,0 0 0 16,0 0 65-16,0 8 11 0,4-8 3 0,-4 8 0 16,9-4-27-16,-5-3-4 0,5 3-2 0,0-4 0 15,-1 4-3-15,1 0-1 0,0 0 0 0,4 0 0 16,-4 0-10-16,0 4-3 0,4 0 0 0,-4-3 0 15,-1 3 0-15,1-4 0 0,-9 4 0 0,5 0 0 16,-5 0-18-16,8-4-11 0,-8 4 12 0,0 0-12 16,0 0 11-16,0 0-11 0,0 0 10 0,0 0-10 15,0 0 10-15,9 0-10 0,0 0 10 0,-9 0-10 16,0 0 8-16,0 0-8 0,0 0 0 0,0 0 9 16,0 0-9-16,0 0 10 0,0 0-10 0,0 0 10 15,0 0-10-15,0 0 0 0,0 0 9 0,0 0-9 16,9 0 0-16,-9 0 9 0,8-4-9 0,-8 4 0 0,0 0 13 0,0 0-4 15,0 0-1-15,5-4 0 0,-5 4-8 0,0 0 0 16,4-8 0-16,-4 8 0 0,0 0 14 0,0 0 4 16,0 0 1-16,0 0 0 0,0 0-19 0,0 0 8 15,0 0-8-15,0 0 0 0,0 0 0 0,0 0 0 16,9-4 0-16,-9 4 0 0,0 0 0 0,0 0 0 16,0 0 0-16,0 0 0 0,0 0 0 0,9 0 0 15,-1 0 0-15,1 0-9 0,-9 0 9 0,9-4 0 16,0 4 0-16,0-4 0 0,-5 4 0 0,-4 0 0 15,0 0 0-15,0 0 0 0,13 0 0 0,-13 0 0 16,0 0 0-16,5-7 0 0,3 7 0 0,-8 0 0 16,13-4 0-16,-13 4 8 0,0 0-8 0,9 0 0 0,0 0 0 15,-9 0 0-15,0 0 8 0,9 0 3 16,0 4 1-16,-9-4 0 0,0 0-12 0,8 0-17 0,-8 0 4 16,9 4 1-16,4-1 20 0,-4-3 5 0,-9 0 1 0,9 4 0 15,0-4-14-15,-9 0 0 0,0 0 0 0,0 0 0 16,8 4 0-16,-8-4-16 0,0 0 3 0,0 0 1 15,9 4 12-15,-9-4 15 0,9 4-3 0,-9-4-1 16,0 0-11-16,9 4 0 0,-9-4 0 0,8 8 0 16,-8-8 0-16,5 8 0 0,-5-8 8 0,9 3-8 15,-1 5 0-15,-8-8 0 0,0 0 0 0,9 4 0 16,-9-4 0-16,0 0 0 0,0 0 0 0,0 0 0 16,5 8 0-16,-5-8 0 0,0 0 0 0,0 12 0 15,0-1 0-15,0-11 0 0,0 8 0 0,-5 4 0 0,-4 0 0 16,1 3 0-16,-6-7 0 0,1 8 0 0,0-5 0 15,0 1 0-15,-5 0 0 0,1-1 0 0,8 1 0 0,-4 0-9 16,0-1 9-16,0 1 0 0,4 0 0 0,0 0 0 16,0-1 0-16,1-3 0 0,-1 0 0 0,9-8 0 15,0 0 0-15,-9 4 0 0,9-4 0 0,0 0 0 16,0 0 0-16,0 0 0 0,0 0 0 0,0 0 14 16,0 0-4-16,0 0-1 0,0 0-9 0,0 0 0 15,0 0-12-15,0 0 12 0,0 0-9 0,9 0 9 16,0 0 0-16,-1-4 0 0,5 4 0 0,-4 0 0 15,4 0 0-15,-4 4 0 0,-9-4 0 0,0 0-15 16,9 8 5-16,0-1 1 0,-5 5 9 0,0 0 11 16,1 3-3-16,-1-3 0 0,-8 4-8 0,4-1 0 15,-9-3 0-15,5 4 0 0,-5 3 0 0,5-7 8 16,-10 3 2-16,1-3 0 0,0 8-10 0,0-5 0 0,-5 1 0 16,-4-1 0-16,0 1-9 0,1 0-7 0,-1-5-2 0,-5 5 0 31,1-4-127-31,0-1-26 0,-5-3-5 0,5 0-443 0,4 0-89 0</inkml:trace>
          <inkml:trace contextRef="#ctx0" brushRef="#br0" timeOffset="59305.2473">13795 4664 853 0,'0'0'37'0,"0"0"9"0,0 0-37 0,0 0-9 0,0 0 0 0,0 0 0 16,0 0 79-16,0 0 13 0,0 0 4 0,0 0 0 15,0 0-42-15,0 0-8 0,-9-4-2 0,9 4 0 16,0 0-16-16,0 0-3 0,0 0-1 0,0 0 0 16,-9-4 7-16,9 4 1 0,0 0 0 0,0 0 0 15,-4-4-23-15,4 4-9 0,0 0 8 0,0 0-8 16,0 0 0-16,0 0 0 0,0 0 0 0,0 0 0 15,0 0 8-15,0 0-8 0,0 0 8 0,0 0-8 16,4-3 0-16,-4 3 0 0,0 0 0 0,0 0 0 16,0 0 8-16,0 0-8 0,0 0 8 0,0 0-8 15,0 0 18-15,0 0-2 0,0 0 0 0,0 0 0 16,0 0-4-16,4-8-2 0,-4 0 0 0,0 8 0 16,0 0-10-16,0 0 0 0,0 0 0 0,0 0 0 15,-4-8 0-15,4 8 0 0,0 0 0 0,0 0 0 0,0 0 0 0,0 0 0 16,0 0 0-16,0 0 0 0,0 0 0 0,0 0 0 15,0 0 0-15,0 0-11 0,4-4 11 0,-4 4 0 16,9-8 0-16,4 5 0 0,-4 3 0 0,4 0 0 16,0-4 0-16,5 0 0 0,0 4 12 0,-1-4-3 15,5-4 0-15,0 8 0 0,0-4 7 0,4 0 0 16,1 0 1-16,-1 0 0 0,5-3 7 0,-1 3 2 16,5-4 0-16,0-4 0 0,1 4-4 0,7 5-1 15,6-5 0-15,-10 0 0 0,-4-4-9 0,5 8-3 16,-1 4 0-16,1-4 0 0,-10 4 3 0,1 0 0 15,0 4 0-15,-5 0 0 0,-4-4-30 0,-4 4-6 16,-5 0 0-16,0 4-1 16,-4-4-12-16,0 4-3 0,-5-1 0 0,0 5-780 0</inkml:trace>
        </inkml:traceGroup>
        <inkml:traceGroup>
          <inkml:annotationXML>
            <emma:emma xmlns:emma="http://www.w3.org/2003/04/emma" version="1.0">
              <emma:interpretation id="{806EC863-A258-4CC3-B49A-0507F4DEB2EB}" emma:medium="tactile" emma:mode="ink">
                <msink:context xmlns:msink="http://schemas.microsoft.com/ink/2010/main" type="inkWord" rotatedBoundingBox="17790,5028 21684,4709 22048,9159 18153,947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0405.7197">16291 5113 345 0,'0'0'31'0,"0"0"-31"16,4-12 0-16,5 4 0 0,-5-4 97 0,5 5 14 15,-4-5 2-15,3 0 1 0,1-3-43 0,0 3-9 16,-5-4-2-16,5 5 0 0,0-9-21 0,0 8-5 16,-1-3-1-16,-3 7 0 0,-1 0 0 0,5 0 0 15,-9 8 0-15,0 0 0 0,0-7 8 0,0 7 2 16,0 0 0-16,0 0 0 0,0 0-15 0,0 0-4 15,0 0 0-15,0 0 0 0,0 0 7 0,0 0 1 16,9-8 0-16,-9 8 0 0,0 0-21 0,0 0-11 16,4-8 12-16,-4 8-12 0,0 0 18 0,0 0-3 15,0 0-1-15,0 0 0 0,0 0 22 0,5 16 4 16,-1 3 0-16,-4 12 1 0,-9 8-15 0,0 4-3 16,1 8-1-16,-10 0 0 0,5 3 2 0,-5 5 0 0,-4-1 0 15,5 5 0-15,-1-5-3 0,1 1 0 16,-5-5 0-16,9 1 0 0,-5-8-21 0,5-8-10 0,4 0 1 0,-4 0 0 15,4-12 9-15,5 0 0 0,-5-7 10 0,5-5-10 16,-5-3 8-16,5-4-8 0,4 0 0 0,0-4 0 16,0-4 17-16,0 0-2 0,0 0-1 0,0 0 0 15,0-16 3-15,8 0 1 0,-3-3 0 0,3-1 0 16,-3-3-10-16,4-4-8 0,-5-5 9 0,0 1-9 16,5-4 0-16,0 0 0 0,0-8 0 0,4-4 0 15,-4 1 0-15,4-9 0 0,0 4-11 0,5-3 11 0,3 3-21 16,-3 0 3-16,4 4 1 0,0-3 0 0,0 7 5 15,0 0 0-15,-5 4 1 0,1 4 0 16,4 4-18-16,-5 7-4 0,1 1-1 0,-1 3 0 16,1 5 21-16,-5-1 4 0,0 4 1 0,-4 1 0 0,0-1 8 0,0 4 0 15,-1 4 0-15,-8 4 0 0,5 8 12 0,4 4-3 16,-1 0 0-16,6 11 0 0,-10 0-9 0,9 9 0 16,-4 7 0-16,0 7 8 0,-1 1 6 0,1 0 1 15,0 0 0-15,-5 7 0 0,5-3 1 0,-5 0 0 16,5 3 0-16,-4 5 0 15,-1-5-16-15,5 1 0 0,-5 0 0 0,5-5-603 16,0-11-118-16</inkml:trace>
          <inkml:trace contextRef="#ctx0" brushRef="#br0" timeOffset="60836.3238">17475 5159 1414 0,'5'-15'63'0,"-1"3"13"0,1 0-61 0,3-3-15 16,-3-1 0-16,4-3 0 0,4-5 64 0,4 1 9 16,-4-4 3-16,5-1 0 0,4 5-44 0,0-4-9 15,4 7-2-15,5-3 0 0,-9-1-10 0,9 5-3 16,8-1 0-16,-4 5 0 0,-4 3-8 0,-5 4 0 16,9 0 0-16,-4 5 0 0,-5 3 47 0,-4 7 17 15,0 1 3-15,0 8 1 0,4-1-31 0,-8 5-5 16,-5 3-2-16,5 5 0 0,-1 7 2 0,5 0 0 15,-4 4 0-15,-1 4 0 0,-8-4-32 0,9 4 0 16,-1 3 0-16,-4 1 0 0,-4 0 0 0,0 0-10 16,8-4 0-16,1 0 0 0,-5-1 10 0,0-6 0 15,0 3 0-15,9-8-8 16,0-4-37-16,-4-4-7 0,-5 1-2 0,5-9-873 0</inkml:trace>
          <inkml:trace contextRef="#ctx0" brushRef="#br0" timeOffset="61097.1669">18704 4785 1378 0,'-22'-12'30'0,"22"12"6"15,0 0 2-15,0-7 2 0,0-5-32 0,-4 4-8 0,-1 0 0 0,5 8 0 0,0 0 94 0,-9 4 18 16,-8 0 3-16,-1 8 1 0,5 11-74 0,-4 4-14 15,-5 9-4-15,-13 3 0 0,-1 7 12 0,1 5 1 16,0 4 1-16,-4 7 0 0,-9-3-1 0,4 3 0 16,4 4 0-16,1 1 0 0,4-1-23 0,-5-4-5 15,9-3-1-15,1-1 0 0,3-7-22 0,-3-4-5 16,-1-4-1-16,0 0-614 16,18-8-123-16</inkml:trace>
          <inkml:trace contextRef="#ctx1" brushRef="#br0">17971 8736 0,'0'0'15,"0"0"1,0 0 0,0 0-1,0 0 1,66 23 0,-44-15-1</inkml:trace>
          <inkml:trace contextRef="#ctx0" brushRef="#br0" timeOffset="61878.3233">17822 4356 1566 0,'-4'-15'69'0,"-9"11"15"0,-1 0-68 0,1 0-16 16,13 4 0-16,0 0 0 0,-9-8 55 0,9 8 7 15,0 0 2-15,9 0 0 0,0-4-45 0,4 0-9 16,5 4-2-16,8-4 0 0,14 0-8 0,-1 1 0 16,5-1 0-16,9 0 0 15,4 0-40-15,4 0-9 0,5-4-3 0,4 0 0 0</inkml:trace>
          <inkml:trace contextRef="#ctx0" brushRef="#br0" timeOffset="61485.0557">18761 5612 1782 0,'22'-12'79'0,"-13"4"16"0,-1 1-76 0,6-1-19 0,-6 0 0 0,10-4 0 16,4 4 57-16,0 1 8 0,-5-1 2 0,5 4 0 16,9-4-47-16,-9 4-10 0,-9 0-2 0,0 4 0 15,5 4-8-15,-9 4 0 0,4 0 0 0,-13 0 0 16,0-8 0-16,0 11 0 0,0 1 0 0,0 4 0 15,-13 3 0-15,-1-3 0 0,1 3 0 0,0 5 0 16,-4-5 10-16,-1 1-10 0,-8-1 12 0,4 5-12 0,4-9 38 0,1 1 1 16,-1-1 0-16,1 1 0 0,3-4-14 15,6-5-2-15,3 5-1 0,1-4 0 0,4-8-22 0,0 0 0 16,4 8 0-16,-4-8 0 16,0 0-36-16,18-4-4 0,8 0-2 0,9-4-611 15,0 0-123-15</inkml:trace>
          <inkml:trace contextRef="#ctx0" brushRef="#br0" timeOffset="62276.263">19616 4313 1450 0,'0'-8'32'0,"0"-3"6"0,0 3 2 16,0-4 1-16,5 4-33 0,4 1-8 0,-1-1 0 0,1 4 0 15,4 0 47-15,5 0 7 0,4 4 2 0,0 8 0 0,-5 0-4 0,5 3 0 16,5 5 0-16,-1 11 0 0,0 5-4 0,5 7 0 16,-5 7-1-16,1 9 0 0,-10-1 17 0,-4 5 4 15,0 3 1-15,-4 9 0 0,-4 3-29 0,-10 0-7 16,-4 4-1-16,1 8 0 0,-10-5 17 0,-8 1 3 16,-1 4 1-16,-8 4 0 0,-4-4-8 15,4-4-1-15,-5-1-1 0,1-3 0 0,-1-7-35 0,5-1-8 16,0-4 0-16,-4 0 0 15,8-7-142-15,-13-8-30 0,0-5-7 0,5-10-1 0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3:14.22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5AB745-7A01-46BB-803A-D569338A9586}" emma:medium="tactile" emma:mode="ink">
          <msink:context xmlns:msink="http://schemas.microsoft.com/ink/2010/main" type="inkDrawing"/>
        </emma:interpretation>
      </emma:emma>
    </inkml:annotationXML>
    <inkml:trace contextRef="#ctx0" brushRef="#br0">77 19 864 0,'0'0'38'0,"0"0"8"0,0 0-37 0,0 0-9 0,0 0 0 0,0 0 0 16,-5 8 129-16,-3 0 24 0,3 4 5 0,-4 3 1 15,1 1-70-15,-1 3-13 0,0 1-4 0,5-1 0 16,-5 5-33-16,9-1-7 0,0-3-2 0,4-1 0 15,1 4-10-15,3-3-3 0,-3-4 0 0,8-1 0 16,-4-7 3-16,4-4 0 0,0 4 0 0,0-4 0 16,0-8-9-16,1 4-2 0,-6-4 0 0,10-4 0 15,-5 0-9-15,0-4 8 0,0-3-8 0,1 3 8 16,-1-3-8-16,0-1 0 0,0-4 0 0,-4-3 0 16,4 4 0-16,0-5 0 0,0 1 0 0,-4-1 0 15,4-3 0-15,-4 8 0 0,4 3 0 0,0 4 0 16,0 4 8-16,1-3-8 0,-1 11 12 0,-4 4-4 15,-1 3 13-15,1 9 3 0,0 7 0 0,0 5 0 16,-5 11-3-16,0 8 0 0,-4 11 0 0,-4 1 0 16,-5 11 2-16,5 0 0 0,-5 4 0 0,-4-4 0 15,0 0-12-15,4-11-3 0,-4-1 0 0,0-7 0 0,-5 0-8 16,5-8 8-16,-5-8-8 0,5-4 8 0,-4-4-8 0,-5-3 0 16,4-5 9-16,5-3-9 0,-4-12 12 0,-1 0-3 15,5-4 0-15,0-4 0 0,-5 0-1 0,5-8 0 16,-5-3 0-16,1-1 0 0,-1-7-8 0,1-1 0 15,4-3 0-15,-1 0 0 0,1-1 13 0,5 5-2 16,3-4-1-16,5 3 0 0,0-3-10 0,9 0-14 16,4 3 3-16,0-3 1 0,9 3 22 0,4-3 5 15,5 8 1-15,4-5 0 0,0 1-18 0,9-4 0 16,5-1 0-16,3 5 0 0,1-1-8 0,4 1-6 16,9 0-1-16,-5 3 0 15,1 1-147-15,-1-1-30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6:39.06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DA0D6E-BC6C-4774-9687-1F84CAC44187}" emma:medium="tactile" emma:mode="ink">
          <msink:context xmlns:msink="http://schemas.microsoft.com/ink/2010/main" type="inkDrawing" rotatedBoundingBox="18493,7555 21045,10302 20811,10519 18259,7772" semanticType="scratchOut" shapeName="Other">
            <msink:sourceLink direction="with" ref="{C348496A-5DA6-4890-8858-BAE9574F5D41}"/>
          </msink:context>
        </emma:interpretation>
      </emma:emma>
    </inkml:annotationXML>
    <inkml:trace contextRef="#ctx0" brushRef="#br0">15099-1266 932 0,'-13'-23'41'0,"13"15"9"0,0 0-40 0,0-3-10 0,0-1 0 0,0-4 0 16,-5 1 37-16,5-1 6 0,0 5 1 0,0-1 0 15,-4 4 25-15,4-4 6 0,0 12 1 0,4-7 0 16,-4-5-16-16,5 4-4 0,-5 8 0 0,4-4 0 16,5 0-25-16,0-4-6 0,-9 8-1 0,9-3 0 15,-1-1-7-15,-8 4-1 0,14 0-1 0,-1 4 0 16,4-1-3-16,-4 1 0 0,5 4 0 0,-5 0 0 15,5-4 6-15,4 8 1 0,0 3 0 0,-1 1 0 16,1 3 4-16,5 1 1 0,-1 3 0 0,0-3 0 16,9-1-2-16,1 8 0 0,3 5 0 0,5 3 0 15,0 8-8-15,4 0-2 0,0-1 0 0,5 1 0 16,0 8-3-16,-5 4-1 0,9-1 0 0,0 9 0 16,4-1-8-16,1 8-11 0,4 8 3 0,4 0 0 15,0 12 8-15,5-4 0 0,-10-4 0 0,6 3 0 16,-10 1 0-16,5-4 0 0,4 0 8 0,-9-8-8 15,-8-4 0-15,0 0 9 0,8-7-9 0,-8 3 0 16,4-7 11-16,-9-1-11 0,0-7 10 0,1 3-10 0,-1-3 11 16,-9-4-11-16,-4 4 12 0,1-1-12 0,7 1 8 0,-12-4-8 15,-5-4 0-15,-4 0 0 0,-4-4 0 0,-1 0-12 16,1 0 1-16,0-4 1 16,-14 0-19-16,5-8-4 0,4 0-1 0,-4 1 0 15,-9-5-19-15,0-7-4 0,4 3-1 0,0-7-745 0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6:45.3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4F8E29-764A-4F23-8F2D-B317BFBE7173}" emma:medium="tactile" emma:mode="ink">
          <msink:context xmlns:msink="http://schemas.microsoft.com/ink/2010/main" type="inkDrawing" rotatedBoundingBox="21137,7312 25796,5733 26166,6827 21507,8406" semanticType="callout" shapeName="Other">
            <msink:sourceLink direction="with" ref="{A8BD5FF5-D687-4F76-BB0D-92056D0DCD8C}"/>
            <msink:sourceLink direction="with" ref="{4D06F678-46EE-4EAC-92A8-02CA2B851EDF}"/>
          </msink:context>
        </emma:interpretation>
      </emma:emma>
    </inkml:annotationXML>
    <inkml:trace contextRef="#ctx0" brushRef="#br0">-3 1681 115 0,'0'0'10'0,"0"0"-10"0,0 0 0 0,0 0 0 15,0 0 219-15,0 0 41 0,0 0 9 0,0 0 2 16,0 0-164-16,0 0-33 0,0 0-6 0,0 0-2 15,0 0-41-15,0 0-8 0,0 0-1 0,0 0-1 0,0 0-15 0,0 0 11 16,-5-4-11-16,5 4 10 0,0 0-10 0,0 0 0 16,0 0 0-16,0 0 8 0,0 0 0 0,0 0 0 15,0 0 0-15,0 0 0 0,0 0 2 0,-4-8 0 16,4 8 0-16,0 0 0 0,-4-7 3 0,4 7 1 16,0 0 0-16,0 0 0 0,0-8-5 0,0-4-1 15,4 4 0-15,0-3 0 0,-4 11 7 0,0-8 1 16,9-4 0-16,0 4 0 0,0-3 6 0,0 3 2 15,4-4 0-15,0 0 0 0,0 1 0 0,5-5 0 16,-1 8 0-16,1-11 0 0,4-1-7 0,4 1-1 16,5-1 0-16,-1-7 0 0,5 4-7 0,5-5-1 15,-5 1-8-15,5 0 12 0,3-8-12 0,1 0 8 16,0 3-8-16,0-3 0 0,4 4 8 0,1-4-8 16,3 0 0-16,-4 0 0 0,-4 0 0 0,5 0 0 0,3 3 0 15,-3 1 0-15,-6 4 0 0,1 0 0 0,-4-1 0 0,-1 5 0 16,1 3 0-16,-5 1 0 0,-4-1 0 15,8 1 0-15,-8-1 0 0,4 1 0 0,4-1 0 0,-4 5 0 16,5 3 12-16,-5-4-3 0,0 1-1 0,5-1 0 16,-1-3 3-16,-4 3 0 0,5-3 0 0,-5-1 0 15,4 9-1-15,-4-1 0 0,5-4 0 0,-5 1 0 16,4-1-1-16,5-3 0 0,0-1 0 0,4 1 0 16,-4 7-9-16,5-4 8 0,-10 5-8 0,9-5 8 15,1 4-8-15,3-3 12 0,-8-1-12 0,0 8 12 16,4-3-12-16,-4-1 0 0,0 0 0 0,0 0-11 15,0 5 11-15,0-5 0 0,4 0 0 0,0 4-8 16,-4-3 8-16,0 3 12 0,4-4-2 0,0 4-1 16,-8 1 7-16,4 3 0 0,0 0 1 0,4 0 0 0,-4-4-17 15,0 0 8-15,-1 4-8 0,1-3 0 0,0 3 8 0,0-4-8 16,0 4 0-16,-5 0 0 0,5 0 8 0,-4 0-8 16,-5 0 0-16,-4 1 0 0,4 3 0 0,-5-4 0 15,-3 0 0-15,-5 0 0 0,4 0 0 0,-4 4 0 16,-5 0 0-16,5 0 0 0,-4 0 0 0,0 0 0 15,-1 0 0-15,-4 0 0 0,5-4 0 0,-5 4 0 16,0-4 0-16,0 4 0 0,0 0 8 0,1-4-8 16,-1 4 0-16,-4 0 0 0,4-4 0 0,0 0 0 15,-4 1 0-15,-1-1 0 0,1 0 0 0,-9 4 0 16,13 0 0-16,-4-4 0 0,0 0 0 0,0 0 0 0,-9 4 0 16,0 0 0-16,0 0 0 0,8-4 0 0,6 0 0 15,-6 4 0-15,-8 0 0 0,0 0 0 0,0 0 0 0,14 0 0 16,-1 0 0-16,-5 0 0 0,-8 0-9 0,0 0 9 15,0 0-12-15,0 0 4 0,0 0 0 0,0 0 0 16,0 0-4-16,0 0 0 0,9-4 0 0,-9 4 0 31,0 0-22-31,0 0-5 0,0 0-1 0,0 0 0 16,0 0-102-16,0 0-21 0</inkml:trace>
    <inkml:trace contextRef="#ctx0" brushRef="#br0" timeOffset="1159.8166">3902-405 518 0,'0'0'46'0,"0"0"-37"0,0 0-9 0,0 0 0 16,0 0 162-16,0 0 30 0,0 0 7 0,0 0 1 15,0-8-105-15,0 8-21 0,0 0-4 0,0 0-1 16,0 0-39-16,0 0-8 0,4-4-2 0,-4 4 0 15,0 0-8-15,0 0-1 0,0 0-1 0,0 0 0 16,0 0-10-16,0 0 12 0,0 0-12 0,13 0 12 0,-4 4-12 16,-9-4 0-16,9 8 0 0,-1-4 8 15,-8-4-8-15,5 7 12 0,4 5-12 0,-1-4 12 0,-8-8 1 16,14 12 1-16,-1-5 0 0,4 5 0 0,-4-4-2 16,1 0-1-16,3 3 0 0,1-3 0 0,-1-4 2 15,1 0 1-15,-1 4 0 0,5-4 0 0,0 0-4 0,-4 3-1 16,-10 1 0-16,1 0 0 0,9-4-9 0,-5 0 0 15,5 4 0-15,-1-4 8 0,1 3-8 0,-1 1 0 16,1 0 0-16,-1 0 0 0,-4-4 12 0,9 0 1 16,-4 3 0-16,-1 1 0 0,1 0-5 0,4-4 0 15,-9 0-8-15,5 4 12 0,-1-1-2 0,-4 1-1 16,1 0 0-16,-1 0 0 0,0-4-9 0,-4 3 12 16,-9-7-12-16,13 8 12 0,-9 8-4 0,5-4-8 15,-9-1 12-15,4 1-4 0,-8 0-8 0,4 3 10 16,-4-3-10-16,-1 7 10 0,-4 1-1 0,1-1 0 0,-6 1 0 15,1-1 0-15,0 5-9 0,-4-5 0 0,-5 5 0 16,0-1 0-16,0 4 0 0,-5 1 0 0,-3-1 0 0,3 8 0 16,1 0 0-16,4 0 0 0,5-3 0 0,-5 3 0 15,0 4 0-15,-5 0 12 0,1-4-12 0,0-4 12 16,-1 0-12-16,6 0-14 0,-6 0 3 0,1-3 1 31,0-1-16-31,4-4-3 0,0 1-1 0,0-1-834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6:59.0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328D6B-0899-4A19-BB2F-82D1F6555D30}" emma:medium="tactile" emma:mode="ink">
          <msink:context xmlns:msink="http://schemas.microsoft.com/ink/2010/main" type="writingRegion" rotatedBoundingBox="26592,4949 33442,3700 33990,6704 27140,7954"/>
        </emma:interpretation>
      </emma:emma>
    </inkml:annotationXML>
    <inkml:traceGroup>
      <inkml:annotationXML>
        <emma:emma xmlns:emma="http://www.w3.org/2003/04/emma" version="1.0">
          <emma:interpretation id="{B153E361-E570-49B6-A437-DFAFA1B621BA}" emma:medium="tactile" emma:mode="ink">
            <msink:context xmlns:msink="http://schemas.microsoft.com/ink/2010/main" type="paragraph" rotatedBoundingBox="26592,4949 33442,3700 33726,5258 26876,6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D7BFB5-C4C2-45B0-8891-FDC025CC88EF}" emma:medium="tactile" emma:mode="ink">
              <msink:context xmlns:msink="http://schemas.microsoft.com/ink/2010/main" type="line" rotatedBoundingBox="26592,4949 33442,3700 33726,5258 26876,6507"/>
            </emma:interpretation>
          </emma:emma>
        </inkml:annotationXML>
        <inkml:traceGroup>
          <inkml:annotationXML>
            <emma:emma xmlns:emma="http://www.w3.org/2003/04/emma" version="1.0">
              <emma:interpretation id="{F47D88AF-77D0-49BA-9CAC-C918D1150629}" emma:medium="tactile" emma:mode="ink">
                <msink:context xmlns:msink="http://schemas.microsoft.com/ink/2010/main" type="inkWord" rotatedBoundingBox="26663,5339 29435,4833 29630,5898 26857,64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23531-3719 230 0,'0'0'10'0,"0"0"2"0,-4-3-12 0,-5-5 0 15,5 4 0-15,-5 0 0 0,5 0 160 0,-1-4 30 16,1 0 6-16,4 8 0 0,-4-3-120 0,4 3-24 15,-9-8-4-15,9 8-2 0,-5-4-22 0,1-4-5 16,4 8-1-16,-4-4 0 0,4-4-18 0,0 8 10 0,0 0-10 0,0-7 8 16,0-5 6-16,0 12 1 0,0 0 0 15,0 0 0-15,0 0 20 0,0 0 4 0,0 0 1 0,0 0 0 16,0 0-6-16,0 0-1 0,0 0 0 0,0 0 0 16,0 0-10-16,0 0-3 0,0 0 0 0,0 0 0 15,0 0-12-15,0 0-8 0,4 12 8 0,-4-12-8 16,0 0 0-16,0 0 0 0,0 11 0 0,0-11 0 15,0 0 0-15,9 8 8 0,-5 4-8 0,1-4 0 16,-5-8 16-16,0 0-2 0,8 7 0 0,1 5 0 16,-9-12 22-16,4 8 4 0,5 4 0 0,0 3 1 15,0-3-27-15,-5 3-6 0,5-3 0 0,-5 4-8 16,5 3 11-16,0 5-11 0,-5-5 10 0,1 8-10 16,-1-7 8-16,5 7-8 0,-5-3 0 0,1-1 0 15,-5-3 11-15,4-1-11 0,5-3 12 0,-5 3-12 16,-4 1 12-16,5-1-4 0,-1-3 0 0,-4 3-8 0,0 1 14 15,0-1-4-15,4 1-1 0,1-1 0 0,-5 9-9 16,0-1 8-16,0 0-8 0,0 0 8 0,0 1-8 0,0-1 0 16,0-4 0-16,0 1 0 0,-5 3 0 0,1-7 0 15,8-1 0-15,-4 1-11 16,-4-5-16-16,4 1-3 0,0-8-1 0,0 3 0 16,0-3-31-16,0 4-6 0,0-12-2 0,0 0 0 15,0 8-107-15,0-8-22 0</inkml:trace>
          <inkml:trace contextRef="#ctx0" brushRef="#br0" timeOffset="559.5824">23593-3722 403 0,'0'0'36'0,"0"0"-36"16,0 0 0-16,0 0 0 0,0 0 168 0,0 0 28 0,13-4 4 15,5-4 2-15,-1 8-116 0,1-4-23 0,-5 0-5 0,4 0-1 16,5-4-36-16,5 4-7 0,-5-3-2 0,8-1 0 16,-3 0-12-16,3-4 0 0,1 5 0 0,0-5 0 15,-5-4 0-15,5 5 0 0,-1-1 0 0,6 0 0 16,-10 0 0-16,5 5 0 0,-5-1 0 0,5 0 0 16,-1-4-12-16,-3 1 12 0,-5 3-12 0,4 0 12 31,-4 0-34-31,0 4 0 0,-5 0 0 0,-4 1-345 0,-13 3-69 0</inkml:trace>
          <inkml:trace contextRef="#ctx0" brushRef="#br0" timeOffset="1255.7142">23553-3005 403 0,'0'0'36'0,"0"0"-36"16,5 8 0-16,-1 4 0 0,-4-12 161 0,0 0 26 15,0 0 5-15,4 7 0 0,5 5-146 0,0-4-30 0,0 0-5 0,-9-8-2 16,9 4-9-16,4-4 0 15,-4 4-12-15,8-4 12 0,1-4-15 0,-5 0 5 16,-4 0 1-16,4 0 0 0,4-4 20 0,1 0 4 0,-5 1 1 0,0-1 0 16,5 0 37-16,-5 0 8 0,4 0 2 0,-3 1 0 15,3-1-21-15,1 0-4 0,-1 0-1 0,1 0 0 16,-1 1-25-16,1-5-4 0,-1 4-8 0,1-4 11 16,4 5-11-16,-5 3-14 0,1-4 3 0,4 0 1 31,-5 0-40-31,1 4-8 0</inkml:trace>
          <inkml:trace contextRef="#ctx0" brushRef="#br0" timeOffset="1058.6883">23624-3403 1364 0,'0'0'60'0,"4"-4"13"0,9 1-58 0,0-5-15 15,-4 4 0-15,0-4 0 0,0 4 64 0,-1 0 9 16,10-4 3-16,-5 1 0 0,0-1-28 0,5 0-6 15,4-4-1-15,-5 5 0 0,5-1-31 0,0 0-10 0,4 0 0 0,-4 0 0 16,0 1 0-16,0 3 0 0,5-8 0 0,-6 8 0 16,6 0 0-16,-5-4-22 0,-5 8 3 15,5-7 1-15,0 3 18 0,-4 0-10 0,-1 0 10 16,1 0-8-16,-1 8-3 0,1-4 0 0,-5 4 0 0,-13-4 0 16,0 0-7-16,13 0-2 0,-4 4 0 0,-9-4 0 31,0 0-45-31,0 0-10 0</inkml:trace>
          <inkml:trace contextRef="#ctx0" brushRef="#br0" timeOffset="2027.5608">24861-3543 288 0,'0'0'25'0,"0"0"-25"0,0 0 0 0,0 0 0 0,0 0 163 0,0 0 27 0,0 0 6 0,0 0 0 16,0 0-85-16,0 0-18 0,-9 0-3 0,9 0-1 15,0 0-48-15,0 0-9 0,-4 0-3 0,-5-4 0 16,0 0-20-16,5 4-9 0,-1-4 8 0,-4 0-8 15,5 4 13-15,4 0-2 0,-9-4-1 0,5 1 0 16,4 3-2-16,-4-4 0 0,-5 4 0 0,0 0 0 16,0-8 5-16,0 8 1 0,5-4 0 0,-5 0 0 15,0 4-2-15,1 0 0 0,-5 0 0 0,4 0 0 16,0 0-12-16,-4 4 9 0,4 0-9 0,-4 4 8 16,0-4-8-16,0 3 0 0,-1-3 0 0,1 4 0 15,0-4 0-15,0 4 0 0,0-4 0 0,0 3 0 16,4 1 15-16,0 0 1 0,0 0 0 0,9-8 0 15,-4 12-1-15,0-1 0 0,-1 1 0 0,1 0 0 16,4-1-7-16,0 1-8 0,0-12 11 0,4 12-11 0,1-1 0 16,-5 1 0-16,4 0 0 0,5-4 0 0,-5-1-10 15,0 1-2-15,5 0-1 0,-4 0 0 0,8-4-4 0,-4 0-1 16,-1-4 0-16,5 0 0 0,1 0 8 0,-6 0 2 16,-8 0 0-16,14 0 0 0,-1-4 8 0,0 0 11 15,0-4-3-15,0-4 0 0,0 1 19 0,1-1 3 16,-1 0 1-16,0-3 0 0,0-5 6 0,0 5 2 15,5-5 0-15,-1 1 0 0,-4-1-16 0,1 4-3 16,-1 1-1-16,4 3 0 0,-4 0 3 0,-4 1 1 16,0 3 0-16,-9 8 0 0,0 0-23 0,0 0-15 0,4 12 3 0,-4-1 0 15,0 1 12-15,-4 4 0 0,0 3 0 0,4 1 0 16,-5-1 0-16,1 5 0 0,4-1 0 0,-5 0 0 16,1 1 0-16,0-5 0 0,4-3-12 0,0 3 12 15,0-3-15-15,0 0 3 0,0-5 1 0,0 5 0 31,4-4-14-31,0 3-3 0,5-3-1 0,4-4-526 0,1-4-105 0</inkml:trace>
          <inkml:trace contextRef="#ctx0" brushRef="#br0" timeOffset="2560.8646">25361-3660 403 0,'0'0'17'0,"0"0"5"0,0 0-22 0,0 0 0 15,0 0 0-15,0 0 0 0,0 0 186 0,4-4 33 16,-4 4 6-16,5-8 2 0,-1 4-156 0,5-3-31 15,-5 3-7-15,-4 4-1 16,5-8-47-16,-5 8-9 0,0-4-3 0,0 4 0 0,0 0 18 0,0 0 9 16,0 0-10-16,0 0 10 0,0 0 28 0,0 0 11 15,0 0 2-15,0 0 1 0,0 0 10 0,-9 8 1 16,0 0 1-16,0-5 0 0,0-3-35 0,1 4-7 16,-1 0-2-16,0 0 0 0,5 4-10 0,-9-4 0 0,4 4 0 15,0 3 8-15,0-7-8 0,5 4 12 0,-5 0-12 0,0 0 12 16,-4 3-12-16,4-3 12 0,1 4-12 0,-1-4 12 15,0 7 0-15,0-3 0 0,5 0 0 0,0 3 0 16,-1 1-12-16,1 3 0 0,4-3 0 0,0 0-11 16,4-1 11-16,1 1 0 0,-1-5 8 0,0 5-8 15,1 0 0-15,8-1 0 0,-4-3 0 0,4 4-8 16,0-5-4-16,0 5 0 0,0-4 0 0,0-1 0 16,5 1 2-16,0-4 0 0,3 0 0 0,-3-1 0 15,8 1-3-15,1-4-1 0,-5-4 0 0,8 0 0 16,5-4-116-16,1 0-23 0</inkml:trace>
          <inkml:trace contextRef="#ctx0" brushRef="#br0" timeOffset="3107.7558">25642-4136 979 0,'0'0'87'0,"0"0"-70"0,0 0-17 0,0 0 0 16,0 0 110-16,0 0 18 0,4-8 4 0,0 5 1 15,5-1-74-15,-4 0-15 0,-5 4-4 0,8 0 0 16,6 0-7-16,-6 4-1 0,-8-4-1 0,5 7 0 15,-5-7-31-15,4 16 0 0,-4-4 0 0,4 3 0 16,5-3 24-16,-4 7-2 0,-1 1 0 0,5-1 0 16,-5 5-22-16,1 3-18 0,-1 0 3 0,0 5 1 15,1-1 14-15,-1 0 15 0,0 8-3 0,1 0-1 16,-1-4 3-16,1 0 1 0,3 0 0 0,-3-3 0 16,8-1 1-16,-9 0 1 0,5 0 0 0,0-4 0 15,0-3-4-15,-1 3-1 0,1-7 0 0,0 3 0 16,4-3-12-16,-8-1 9 0,-1-7-9 0,0 3 8 15,1-3-8-15,-5 0 0 0,0-1 0 0,0-11 8 16,0 0-8-16,0 0 12 0,0 0-12 0,0 0 12 16,0 0-4-16,0 0 0 0,0 0 0 0,0 0 0 15,0 0 4-15,0 0 0 0,0 0 0 0,0-11 0 0,4 3-4 16,1-4 0-16,3 4 0 0,1-3 0 0,4-5 6 0,0 4 1 16,1-3 0-16,3 3 0 0,1 0 3 0,4 1 1 15,-5-1 0-15,5 0 0 0,-4 1-3 0,-5-1 0 16,4 12 0-16,-4 0 0 0,1-4 8 0,-6 4 0 15,6 0 1-15,-6 0 0 0,6 8-13 0,-6 4-4 16,5-1 0-16,-4 1 0 0,0 4-8 0,0-1 0 16,4 1 0-16,-4-1 0 0,4 1-13 0,-4 0 1 15,4-1 1-15,0 1 0 16,0-1-18-16,0 1-4 0,0 0-1 0,-4-1 0 16,4-3-93-16,-4 0-18 0,4-1-4 0</inkml:trace>
        </inkml:traceGroup>
        <inkml:traceGroup>
          <inkml:annotationXML>
            <emma:emma xmlns:emma="http://www.w3.org/2003/04/emma" version="1.0">
              <emma:interpretation id="{A352AA89-384F-4E06-B02B-770B189E7920}" emma:medium="tactile" emma:mode="ink">
                <msink:context xmlns:msink="http://schemas.microsoft.com/ink/2010/main" type="inkWord" rotatedBoundingBox="30306,4272 33442,3700 33726,5258 30590,583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51.9195">28068-3726 1324 0,'0'0'59'0,"0"0"12"16,0 0-57-16,0 0-14 0,0 0 0 0,0 0 0 16,0 0 152-16,0 0 27 0,0 0 5 0,0 0 2 15,0 0-106-15,13 7-20 0,-4-3-5 0,4 0-1 16,-4 0-34-16,-1 0-6 0,6 4-2 0,-1-4 0 15,-4 0-12-15,-1 3 0 0,5 1 0 0,-4 0-10 16,0 4-10-16,0-1-3 0,-5 1 0 0,1 4 0 16,-5-16-9-1,0 15-3-15,4-3 0 0,0 4 0 0,-4-16-19 0,0 11-4 16,0-11-1-16,0 0 0 0,0 0-17 0,0 0-3 16,0 0-1-16</inkml:trace>
          <inkml:trace contextRef="#ctx0" brushRef="#br0" timeOffset="5025.2723">28085-4198 1789 0,'0'0'79'0,"0"0"17"0,0 0-77 0,0 0-19 15,0 0 0-15,0 0 0 0,0 0 38 0,0 0 4 16,0 0 1-16,0 0-599 0,0 0-120 0</inkml:trace>
          <inkml:trace contextRef="#ctx0" brushRef="#br0" timeOffset="5400.2344">28235-4471 1868 0,'0'0'41'0,"0"0"9"0,8-4 2 0,5 0 0 0,1 0-42 0,-1 4-10 0,4-4 0 0,-3 0 0 16,3 0 43-16,1 4 6 0,-1-7 2 0,1 3 0 0,4-4-26 0,4 8-5 15,5-4 0-15,-1-4-1 0,1-3-19 0,0-1 0 16,0 8 0-16,-1-4 0 0,1 0 0 0,-5-3 10 16,1 3-10-16,-5-4 8 0,-1 4-8 0,-3 1 0 15,0-5 9-15,-10 8-9 0,1-4 0 0,0 4 0 16,4 0 0-16,-9-3 0 0,-4 7-9 0,0 0-7 16,0-4 0-16,5-4-1 15,-5 8-40-15,0 0-8 0,-5-4-2 0,1-4-510 16,-5 4-103-16</inkml:trace>
          <inkml:trace contextRef="#ctx0" brushRef="#br0" timeOffset="5738.7892">28357-4861 1580 0,'0'0'35'0,"0"0"7"0,0 0 2 0,5-8 0 0,8 8-36 0,-4 0-8 0,-1 0 0 0,1 0 0 16,0 8 53-16,0-4 9 0,-9-4 2 0,9 8 0 15,-5-5-32-15,5 5-7 0,-5 0-1 0,1 4 0 16,-1-4-8-16,5 3-1 0,-1-3-1 0,1 4 0 16,-4 3-6-16,3-3-8 0,-3 0 11 0,4 3-11 0,-1 1 28 15,-3 3 0-15,-1 5-1 0,5-5 0 0,0 9 11 16,-1-1 2-16,-3 4 1 0,-1 4 0 0,5 0-7 15,-5 4-2-15,-4-4 0 0,5 1 0 0,-1 3-20 16,1-8-4-16,-5 0 0 0,0 4-8 0,4-4 13 0,0 4-4 16,-4-7-1-16,5 3 0 0,-5-4-8 0,0 0-12 15,0 1 2-15,4-1 1 16,-4-4-46-16,0 1-9 0,0 3-1 16,-4-4-1-16,4 5-123 0,0-5-25 0,-9 24-5 0,5-12-1 0</inkml:trace>
          <inkml:trace contextRef="#ctx0" brushRef="#br0" timeOffset="6365.3804">28831-3820 518 0,'0'0'46'0,"0"0"-37"0,0 0-9 0,0 0 0 15,0 0 232-15,0 0 44 0,0 0 8 0,0 0 3 16,0 0-198-16,0 0-39 0,0 0-8 0,0 0-2 16,0 0-29-16,9-4-11 0,-9 4 0 0,9-4 9 15,-9 4-17-15,13 0-4 0,-4 0-1 0,4-4 0 0,0 4 13 0,-4-4 0 16,0 1 0-16,4-1 10 0,0 0 18 15,-4 0 3-15,-1 0 1 0,6-4 0 0,-1 0 2 16,0-3 1-16,-4 3 0 0,-1-4 0 0,6 4-13 0,-10-7-2 16,9-1-1-16,-4 1 0 0,0 3-6 0,-5 0-1 15,0-3 0-15,1-1 0 0,-1 4-3 0,1-3-1 16,-10-5 0-16,5 8 0 0,0-3 7 0,0 3 1 16,0-3 0-16,0-1 0 0,0 0-6 0,-4 5-1 15,4-9 0-15,-5 9 0 0,5-9-9 0,0 8 0 16,0-3 0-16,-4 3 8 0,0 0-8 0,-1 8 0 0,1 4-10 15,0-3 10-15,-5-1-12 0,0 4 12 16,5 7-13-16,-10-3 5 0,6 0 8 0,-1 4-13 16,-4 0 5-16,4 0 8 0,-4 3-9 0,0 1 9 0,-1-4 0 15,6 4 0-15,-1-1 0 0,0 1 0 0,-4 0 0 0,9-1 0 16,-1 5 0-16,1-1 0 0,4 1 0 0,-5 0 0 16,5 3 12-16,5 1 2 0,-5-1 1 0,9 5 0 15,-5-5-1-15,0 4 0 0,10 1 0 0,-6-1 0 16,5 5-14-16,-4-5 11 0,4-4-11 0,1 5 10 15,-6 3-10-15,1-3-14 0,0-5 3 0,0 4 1 32,4-3-34-32,0-1-6 0,-4 1-2 0,0-8 0 0,-1-1-136 15,-8-11-28-15</inkml:trace>
          <inkml:trace contextRef="#ctx0" brushRef="#br0" timeOffset="6731.9392">29230-4249 1094 0,'0'0'97'0,"0"0"-77"16,0 0-20-16,0 0 0 0,0 0 222 0,0 0 41 15,0 0 8-15,0 0 1 0,-4 8-183 0,-5 4-37 16,5-1-7-16,0 1-1 0,4 0-32 0,0 3-12 15,4 1 11-15,-4 3-11 16,4 1-21-16,1-5-11 0,-1 5-1 0,0-4-1 16,5 3-10-16,0 1-1 0,0-9-1 0,0 9 0 0,-5-5 26 0,0-3 4 0,1 4 2 15,-1-5 0-15,0 1 14 0,1 4 8 0,-5-5 0 0,0-3-8 16,0-8 44-16,0 8 1 0,-5 4 1 0,5-12 0 16,0 0-2-16,0 0-1 0,0 0 0 0,0 0 0 15,-4 0-10-15,4 0-1 0,-13-4-1 0,9-4 0 16,-5 0 1-16,4-4 0 0,1 1 0 0,0-1 0 15,4-4-23-15,-5 1-9 0,10-1 8 0,-5-3-8 16,4-1 15-16,0 1-3 0,5-1 0 0,0 1 0 16,4-5-12-16,-4 1 0 0,4 0 0 0,0-1 0 15,5 9 0-15,-1-1-10 0,-4-3 2 0,5-1 0 16,0 4-37 0,-1 1-7-16,1-1-2 0,-5 1-1009 0</inkml:trace>
          <inkml:trace contextRef="#ctx0" brushRef="#br0" timeOffset="7320.1041">29713-4253 1029 0,'0'0'45'0,"0"0"11"0,0 0-45 0,0 0-11 0,0 0 0 0,0 0 0 16,0 0 44-16,0 0 6 0,0 0 2 0,0 0 0 15,0 0-41-15,0 0-11 0,0 0 0 0,0 0 0 16,0 0 0-16,0 0 0 0,0 0 0 0,0 0 0 16,9-4 35-16,-9 4 2 0,0 0 1 0,0 0 0 15,0 0-10-15,0 0-1 0,0 0-1 0,0 0 0 16,0 0-26-16,0 0 0 0,0 0 0 0,0 0 0 16,4-4 8-16,-4 4 4 0,0 0 0 0,0 0 0 15,0 0-12-15,0 0-14 0,0 0 3 0,0 0 1 0,0 0 10 0,0 0 0 16,0 0 0-16,-9 0-432 15,9 0-84-15</inkml:trace>
          <inkml:trace contextRef="#ctx0" brushRef="#br0" timeOffset="8890.4744">29849-4268 460 0,'0'0'20'0,"0"0"5"0,0 0-25 0,0 0 0 0,0 0 0 0,0 0 0 15,0 0 148-15,0 0 25 0,0 0 5 0,0 0 1 0,0 0-119 16,0 0-23-16,-4-4-5 0,4 4 0 15,0 0-1-15,0 0 0 0,0 0 0 0,0 0 0 16,0 0-4-16,0 0-1 0,0 0 0 0,0 0 0 0,0 0 11 0,0 0 3 16,0 0 0-16,0 0 0 0,0 0-32 0,0 0-8 15,0 0 0-15,-5-8 0 0,1 0 0 0,4 8 0 16,-4-4 0-16,4 4 0 0,0 0 16 0,-9-8 1 16,0 5 1-16,9 3 0 0,0 0 22 0,-9 0 4 15,0-4 0-15,1 4 1 0,8 0-13 0,0 0-2 16,-9 0-1-16,0 4 0 0,0-1-15 0,9-3-3 15,0 0-1-15,0 0 0 0,0 0-10 0,-8 12 0 16,-10-4 0-16,9 4 0 0,0-5 0 0,5 5 0 16,-5-4 0-16,-4 4 0 0,9 3 0 0,-5-3 0 15,5 4 0-15,-1-5 0 0,5-11 0 0,0 12 0 0,0 4 0 16,0-5 0-16,0 1-11 0,0-12 3 0,5 12 0 16,-1-1 0-16,5 1-4 0,-5-4-1 0,5 0 0 15,-9-8 0-15,13 7 13 0,-13-7-9 0,0 0 9 0,0 0-8 16,9 0 8-16,0 0 0 0,-1 0 0 0,1-4 0 15,9-7 0-15,-5 3 16 0,0-4-4 0,0 1-1 16,0-5 5-16,1 0 2 0,-6 1 0 0,5 3 0 16,-4-3 5-16,-4 3 1 0,3 0 0 0,-3 0 0 15,-1 1-12-15,1 3-1 0,-5 8-1 0,0 0 0 16,0 0 0-16,0 0 0 0,0 0 0 0,-9 0 0 16,0 8-2-16,0 0 0 0,-4 3 0 0,4 1 0 15,5 0-8-15,-5 3-17 0,5-7 4 0,-1 4 1 16,5 3-6-16,5-3-1 0,-1 0 0 0,5-1 0 15,-5 1-1-15,5-4-1 0,4 4 0 0,-4-9 0 16,4 1 21-16,-4 0 0 0,4-4 0 0,0 0 8 0,5 4 4 0,-5-4 0 16,0-4 0-16,-4 4 0 0,4-8 0 0,0 5 1 15,-4-5 0-15,0-4 0 0,0 4-5 0,-1-3 0 16,1-1-8-16,-5 0 12 0,5-3-12 0,-4-1 0 16,-1 4 0-16,5-3 0 0,-5-1 0 0,5 1 0 15,-5-5 8-15,5 4-8 0,-4-11 18 0,-1 4 1 16,0 3 0-16,1 1 0 0,-5-1 7 0,4-3 2 15,0-1 0-15,-4 5 0 0,0-4-14 0,0-1-2 16,0 5-1-16,-4-5 0 0,4 1-11 0,0 3 0 16,-4-3 0-16,8 0 0 0,-4 3 0 0,0 1 8 15,0-1-8-15,0 1 0 0,0-5 0 0,0 5 0 16,4-1-12-16,-4 5 12 0,0-5 0 0,0 4 0 16,0 1 0-16,0 3 0 0,0 0 0 0,0-3 0 0,0-1 0 15,0 5 0-15,-4 3 0 0,4-4 0 0,-4 0 0 16,4 5 0-16,0-1 0 0,0-4 0 0,0 4 0 0,-5 0 0 15,5 1 0-15,-4-1 0 0,4 8 0 0,0 0 0 16,0 0 0-16,0 0 0 0,0 0 0 0,0 0 0 16,-4-12 0-16,4 4 0 0,0 8 0 0,0 0 0 15,0 0 8-15,0 0-8 0,0 0 8 0,0 0-8 16,0 0 0-16,0 0 0 0,0 0 0 0,0 0 0 16,0 0 0-16,0 0 0 0,0 0 0 0,0 0 0 15,0 0 0-15,-9 8 0 0,9-8 0 0,-5 8 0 16,-3 0 12-16,3 0-4 0,1-1 0 0,4 5 0 15,0-12-8-15,-9 8 0 0,5 0-12 0,4 3 12 16,-5-3 0-16,1 4 0 0,4 0 0 0,-5-5 12 16,5-7-12-16,-4 12 0 0,4 0 0 0,-4 3 0 15,-1 1 0-15,1 0 0 0,4-1 0 0,-4 1 0 0,-1-5 0 16,1 1 0-16,-1 0 0 0,1 0 0 0,4-5 0 0,-4 5 0 16,4-12 0-16,0 8 0 0,-5 7 0 0,5-7 0 15,0 4-8-15,-4-4 8 0,4 3 0 0,0 1 0 16,4 0 0-16,-4 3 0 0,0-3 0 0,5 4 0 15,-5-1 8-15,4 5-8 0,5-1 0 0,-9 9 0 16,4-5 0-16,1 4 0 0,-1 1 0 0,0-5 0 16,1 8-12-16,3 0 12 0,-3 1 0 0,4 3 8 15,-1 0 2-15,1-4 0 0,0 4-10 0,4 0 12 16,0-8-12-16,0 5 12 0,1-1-1 0,-1-4 0 16,0 0 0-16,-4 1 0 15,4-9-30-15,-4 1-5 0,4-1-2 0,-9-3 0 16,5-4-156-16,0-1-31 0</inkml:trace>
          <inkml:trace contextRef="#ctx0" brushRef="#br0" timeOffset="4439.6123">27282-3598 1036 0,'0'0'92'0,"0"0"-73"16,0 0-19-16,0 0 0 0,0 0 150 0,0 0 26 16,14 4 6-16,-6-4 1 0,1-4-100 0,0 0-20 15,4 1-4-15,0-1-1 0,0-4-39 0,1-4-8 16,-1 8-2-16,4-7 0 0,-4-1-9 0,1 0 0 16,-1 4 0-16,0-3 0 0,-4-5 0 0,4 0 10 0,-4-3-1 0,-1 3 0 15,6-3 31-15,-6-1 7 0,1 1 1 0,0-1 0 16,-5 1-10-16,5-8-2 0,0-1 0 0,0 1 0 15,-5 4-18-15,0-5-4 0,1 1-1 0,-1 4 0 16,5-5-13-16,-9-3 0 0,4 0 0 0,-4 0 0 16,0 7-15-16,-4-3 4 0,-5-4 1 0,5 0 0 15,4 3 10-15,-9 1 0 0,0-4 0 0,1 7-8 16,-1-3 8-16,0 8 0 0,5-5 0 0,-5 1 0 16,4 3-15-16,-3 1-1 0,8-1 0 0,0 1 0 15,-5-1 16-15,5 5 0 0,0-5 0 0,5 5 0 16,-5-5 9-16,4 5 5 0,-4-5 1 0,0 8 0 15,4-3-25-15,-4 3-5 0,0 0-1 0,0 1 0 16,0-1 16-16,0 8-12 0,0 4 12 0,0-8-12 16,0-3 3-16,0-1 1 0,0 4 0 0,0 4 0 15,0 4 8-15,0 0-13 0,0 0 5 0,0 0 8 16,0 0-14-16,0 0 5 0,0 0 1 0,0 0 0 0,0 0-3 16,0 0 0-16,0 0 0 0,-8 8 0 0,8-8 11 15,-9 4-10-15,9-4 10 0,0 0-10 0,0 0 10 0,0 0 0 16,0 0 0-16,-5 8 0 0,-3-1 0 0,8-7 0 15,0 0 0-15,0 0 0 0,-9 12 0 0,9-12 0 16,0 0 0-16,0 8 8 0,-4 0 0 0,4-8 1 16,0 0 0-16,0 0 0 0,0 0-9 0,0 15 8 15,-5-3-8-15,1 0 8 0,4-12-8 0,0 11 0 16,-5 1 0-16,1 0 0 0,4-4 0 0,-4 3 0 16,-1 1 0-16,5 4 0 0,-4-5 0 0,4 1 0 15,0 0 0-15,-5 3 0 0,5-3 0 0,0 4 0 0,-4-1 0 16,4-3 0-16,0 7 0 0,0 1 0 0,0-1 8 0,0-3-8 15,0 0 13-15,0 3-2 0,0-3-1 0,4 3 0 16,-4 9-1-16,5-5 0 0,-1 4 0 0,-4-3 0 16,0-1-9-16,5 8 10 0,-1-3-10 0,-4-1 10 15,0 0-10-15,4 4 0 0,-4 4 0 0,5 0 8 16,-1 4-8-16,1-3 10 0,3 3-10 0,1 0 10 16,0 0 6-16,0 0 0 0,-1 0 1 0,6-4 0 15,-6 0-17-15,6-4 0 0,-1 0 8 0,4 0-8 16,-4 4 13-16,1-3-1 0,3-5 0 0,5-4 0 15,-4 1-12-15,-1-5 8 0,-4-3-8 0,0-4 0 16,-4-1-15 0,9-7-9-16,-1 0-1 0,1-4-651 0,-1-4-131 0</inkml:trace>
          <inkml:trace contextRef="#ctx0" brushRef="#br0" timeOffset="19835.2131">30051-5384 230 0,'0'0'10'0,"0"0"2"0,0 0-12 0,13 0 0 16,-13 0 0-16,9-8 0 0,0 5 112 0,-1 3 20 16,-8 0 4-16,9-4 1 0,0-4-101 0,-9 8-21 15,9-4-4-15,-9 4-1 0,0 0 39 0,0 0 8 0,4-4 2 0,-4 4 0 16,0 0-2-16,0 0 0 0,0 0 0 0,4-8 0 16,-4 8-4-16,0 0-1 0,9-8 0 0,-9 8 0 15,0 0-28-15,0 0-7 0,0 0-1 0,0 0 0 16,0 0-16-16,0 0 0 0,0 0 0 0,0 0 0 15,0 0 0-15,0 0 0 0,0 0-11 0,0 0 11 16,0 0-11-16,0 0 11 0,0 0-10 0,0 0 10 16,0 0 8-16,0 0 7 0,0 0 1 0,0 0 1 15,0 8 11-15,5 0 1 0,-5-8 1 0,0 0 0 16,0 0-14-16,0 0-4 0,8 8 0 0,-3 0 0 16,-5-8-12-16,9 4-16 0,-9-4 3 0,8 3 1 15,-8-3 12-15,9 8 0 0,-9-8 0 0,4 0 10 16,-4 0-24-16,0 0-5 0,0 0-1 0,0 0 0 15,9 4 32-15,-9-4 7 0,0 0 1 0,0 0 0 16,0 0-20-16,0 0 0 0,0 0 0 0,0 0-9 16,0 0 17-16,0 0 3 0,0 0 1 0,0 0 0 15,0 8-12-15,0 4 0 0,5-5 0 0,-5-7-11 0,0 0 22 0,0 0 4 16,4 4 1-16,-4-4 0 0,0 0 4 0,0 0 0 16,0 0 1-16,0 0 0 0,4 4-5 0,-4-4-2 15,0 0 0-15,0 0 0 0,0 0-14 0,0 0 11 16,0 0-11-16,0 0 10 0,0 0-10 0,0 0 8 15,0 0-8-15,0 0 8 0,0 0-8 0,0 0 0 16,0 0 0-16,0 0 0 0,0 0-20 0,0 0-4 16,0 0 0-16,0 0 0 0,0 0 16 0,0 0 8 15,0 0-10-15,0 0 10 0,0 0 0 0,0 0 0 16,0 0 0-16,0 0 0 0,0 0 0 0,0 0 0 16,-4 8 0-16,4-8 0 0,0 0 0 0,0 0 0 0,0 0 0 0,-4 8 0 15,-5 0 0-15,9-8 0 16,-5 7 0-16,5-7 0 0,0 0 0 0,0 0-12 0,0 0 3 0,0 0 1 31,0 0-44-31,0 0-8 0,0 0-1 0,0 0-1 16,-4 8-18-16,0 0-4 0,4-8-1 0</inkml:trace>
        </inkml:traceGroup>
      </inkml:traceGroup>
    </inkml:traceGroup>
    <inkml:traceGroup>
      <inkml:annotationXML>
        <emma:emma xmlns:emma="http://www.w3.org/2003/04/emma" version="1.0">
          <emma:interpretation id="{E03CD434-88C8-4580-8138-62562E48C11E}" emma:medium="tactile" emma:mode="ink">
            <msink:context xmlns:msink="http://schemas.microsoft.com/ink/2010/main" type="paragraph" rotatedBoundingBox="27103,6412 33228,5830 33329,6903 27205,7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B4D030-F381-4DA2-99F9-6E906C7E4827}" emma:medium="tactile" emma:mode="ink">
              <msink:context xmlns:msink="http://schemas.microsoft.com/ink/2010/main" type="line" rotatedBoundingBox="27103,6412 33228,5830 33329,6903 27205,7485">
                <msink:destinationLink direction="with" ref="{5864E825-592D-41F3-95E1-02D8289FEA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D3A92DC-DE33-482F-8D5C-C517667AE52B}" emma:medium="tactile" emma:mode="ink">
                <msink:context xmlns:msink="http://schemas.microsoft.com/ink/2010/main" type="inkWord" rotatedBoundingBox="27103,6412 28854,6246 28937,7126 27186,72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576.7133">24286-2767 1612 0,'-9'0'144'0,"-4"0"-116"0,4 0-28 0,0 4 0 16,1 0 119-16,-1 0 17 0,9-4 4 0,-4 4 1 15,4-4-95-15,0 0-19 0,0 0-4 0,0 0-1 16,0 0-32-16,0 0-6 0,0 0-2 0,13 0-623 16,4-4-125-16</inkml:trace>
          <inkml:trace contextRef="#ctx0" brushRef="#br0" timeOffset="10307.9796">23909-2315 403 0,'0'0'17'0,"0"0"5"0,0 0-22 0,0 0 0 16,0 0 0-16,0 0 0 16,-5-3 247-16,1-5 45 0,4 4 8 0,0 4 3 0,0 0-219 0,0 0-43 15,0 0-9-15,0 0-1 0,0 0-31 0,0 0 0 16,0 0 0-16,0 0 0 0,0 0 0 0,0 0-13 15,0 0 4-15,-4 12 1 0,4-1-8 0,-5 1-2 16,5-12 0-16,0 12 0 0,0 3 27 0,5-3 6 16,-5-12 1-16,0 12 0 0,4 7 4 0,0 1 2 0,-4-9 0 0,5 9 0 15,-1-1-14-15,-4-3-8 16,9 3 8-16,-5 1-8 0,1-1 0 0,3-3 0 16,1 0 0-16,-4-1 0 0,3-3 0 0,1-4 8 15,0-4-8-15,0 3 0 0,-1-3 15 0,-3-4-2 16,4 0 0-16,-1-4 0 0,1 4 8 0,4-4 2 15,0-3 0-15,-4-1 0 0,0-4-12 0,4 0-3 0,0-3 0 16,5-1 0-16,-1 1-8 0,1-1 0 0,-5-7 0 16,0 3-11-16,5 5 11 0,-5-1 8 0,0 0-8 0,0 1 11 15,-4-1-11-15,0 1 0 0,4-1 0 0,-9 4 0 16,5 5 18-16,0-1 2 0,-5-4 0 0,5 4 0 16,-4 0-2-16,8 5 0 0,0-5 0 0,-4 0 0 15,-5 4 0-15,5 0 0 0,8-4 0 0,-3 4 0 16,-6 1-18-16,5 6 0 0,-4 1 0 0,0 4 0 15,0-4 0-15,-9-4 0 0,0 0 0 0,9 12 0 16,-5-1 10-16,0 1-2 0,-4 4 0 0,0-1 0 16,5 1 4-16,-5 0 1 0,-9-1 0 0,0 5 0 15,0-1-3-15,1 1-1 0,-1-1 0 0,0 1 0 16,-4-1-9-16,0-3 0 0,8 3 0 0,-3-7 8 0,-1 3-8 16,0-3 0-16,-4 0 9 0,8-4-9 15,-8-1 0-15,5-3 9 0,-1 0-9 0,-4 0 0 0,-1-4 0 16,6 4 0-16,-6-4-10 0,1-4 10 15,-4 0-36-15,-1-4 0 0,1 1 0 0,-1-1 0 16,1 0-44-16,-1-4-9 0,5 1-2 0,0-5-449 16,-5 0-91-16</inkml:trace>
          <inkml:trace contextRef="#ctx0" brushRef="#br0" timeOffset="11486.7922">25567-2369 230 0,'0'0'20'0,"0"0"-20"16,0 0 0-16,0 0 0 0,4-8 220 0,1 4 40 16,4 0 8-16,-5 0 2 0,-4 4-188 0,0 0-38 15,4-11-7-15,1 3-1 0,-1 0-25 0,-4 8-11 16,0 0 10-16,0 0-10 0,5-12 14 0,-5 12-3 16,0 0-1-16,0 0 0 0,0 0 18 0,0 0 4 15,-5-7 1-15,5 7 0 0,-9-4 12 0,-4 0 3 16,4 0 0-16,1 0 0 0,-1 4-1 0,-4-4 0 15,4 4 0-15,-4 0 0 0,0-4-19 0,-5 4-4 0,5 4-1 16,-5-4 0-16,5-4-15 0,-4 4-8 0,-1 0 10 0,1 4-10 16,-1 0 24-16,5 0 0 0,-5-4-1 0,1 4 0 15,-1 4-9-15,5-5-2 0,-4 1 0 0,3 8 0 16,-3-4 4-16,4 0 0 0,-5-4 0 0,5 3 0 16,-5 9-16-16,1 0 0 0,-1 3 0 0,1 1 0 15,-1 3 0-15,1 0-12 0,-1 1 12 0,9 3-10 16,1 0-10-16,3-3-3 0,5-1 0 0,5 4 0 31,-1-3-12-31,5-1-2 0,4 1-1 0,0-5 0 0,0-3 16 0,5-5 3 0,4-3 1 0,-5 4 0 16,5-8 18-16,-4 0 0 0,-1 0 0 0,1-8 9 15,-1 0 27-15,-3 0 4 0,3-4 2 0,-4 0 0 16,0-3 5-16,1-1 1 0,-1-8 0 0,-5 5 0 0,1-1-7 0,0-3-1 16,0-1 0-16,-5-3 0 0,1 3-23 15,3-7-5-15,-8 0 0 0,5 3-1 0,-1 5-11 0,1-1 0 16,-5 9 0-16,4-1 8 0,-4 12-8 0,0 0 0 15,0 0 0-15,0 0 0 0,0 0 0 0,9 4 0 16,-5 4 0-16,5 7 0 0,-5 5 0 0,5 3 0 16,0-3 0-16,0 3 0 0,-1 0 0 0,5-3 0 15,5 3 0-15,-5-3 0 0,5-5-11 0,-1 5 3 16,5-5 0-16,0-3 0 16,4-8-95-16,1 4-18 0,-1-8-4 0</inkml:trace>
        </inkml:traceGroup>
        <inkml:traceGroup>
          <inkml:annotationXML>
            <emma:emma xmlns:emma="http://www.w3.org/2003/04/emma" version="1.0">
              <emma:interpretation id="{5819B16C-51CF-4AD7-9547-15302FB008D1}" emma:medium="tactile" emma:mode="ink">
                <msink:context xmlns:msink="http://schemas.microsoft.com/ink/2010/main" type="inkWord" rotatedBoundingBox="29830,6165 33229,5842 33329,6903 29931,722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424.6777">26979-2486 460 0,'0'0'41'0,"0"0"-33"0,0 0-8 0,0 0 0 15,0 0 103-15,0 0 18 0,0 0 4 0,0 0 1 16,0 0-126-16,0 0-34 0,0 0-2 0,0 0-1 16,0 0-43-16,0 0-8 0,0 0-1 0,0 0-1 15,0 0 52-15,0 0 10 0,0 0 3 0,0 0 0 0,0 0 138 0,0 0 28 16,0 0 6-16,0 0 1 0,0 0-28 0,4-8-4 15,5 0-2-15,-5 8 0 0,5-8-80 0,0 5-16 16,-5-5-3-16,5 4-1 16,0-4-46-16,0 4-10 0,-1-4-2 0,-8 8 0 15,0 0-3-15,0 0-1 0,5-7 0 0,-5 7 0 0,0 0 76 0,0 0 14 16,0-4 3-16,0 4 1 0,0 0 39 0,-5-4 8 16,-3-4 2-16,-1 4 0 0,-4 0-1 0,4 0 0 15,-4 4 0-15,0 0 0 0,-1 0-46 0,1 0-8 16,-4 0-3-16,4 0 0 0,-5 0-20 0,5 8-4 15,-5-4-1-15,5 0 0 0,0 0-12 0,-5 4 11 16,5-5-11-16,0 5 10 0,-4 4-2 0,3 4-8 0,1-1 12 16,0 9-4-16,0-5 11 0,0 4 1 0,0 1 1 15,-1 3 0-15,1 4 0 0,4 1 0 0,-4-1 0 0,9 0 0 16,-1 0-2-16,1-4-1 0,4 5 0 0,0-5 0 16,4-4-4-16,1 5-1 0,4-5 0 0,-1 0 0 15,1-3-13-15,9-5-12 0,-1 5 3 0,5-4 0 16,-4-1-22-16,8-3-4 0,9-4-1 0,-4-4-631 15,4-8-126-15</inkml:trace>
          <inkml:trace contextRef="#ctx0" brushRef="#br0" timeOffset="12838.4611">27401-3013 403 0,'0'0'36'0,"0"0"-36"15,4-7 0-15,1-1 0 0,-1 0 169 0,-4 8 27 0,0 0 6 16,0 0 1-16,4-12-71 0,1 4-15 16,-5 8-2-16,0 0-1 0,0 0-29 0,0 0-5 0,0 0-2 0,0 0 0 15,0 0-39-15,4 0-8 0,5 4-2 0,-5 4 0 16,1 0-3-16,-1 4-1 0,5-1 0 0,-9 1 0 16,4 4 3-16,-4 3 0 0,5 1 0 0,-5 3 0 15,0 4 4-15,4 5 2 0,1 3 0 0,-5-4 0 16,4 0-18-16,-4 4-4 0,-4 0-1 0,4 4 0 15,-5 4-11-15,1 0 0 0,4-4 0 0,0 4 8 16,0 4-8-16,0 3 0 0,0-7 0 0,9 0 0 16,-5-4 0-16,5-4-17 0,-1-4 4 0,6 1 1 15,-6-5-34 1,6-4-6-16,-1-3-2 0,0-1-890 0</inkml:trace>
          <inkml:trace contextRef="#ctx0" brushRef="#br0" timeOffset="13658.1091">28147-2404 864 0,'0'0'76'0,"0"0"-60"0,0 0-16 0,9-4 0 16,-1 0 204-16,-8 4 39 0,0 0 7 0,9-4 2 16,0 0-174-16,-9 4-34 0,0 0-8 0,0 0 0 15,0 0-17-15,0 0-3 0,-5-12-1 0,1 5 0 16,0-1-15-16,-5 4-10 0,0 0 2 0,0 0 0 15,-4 0 8-15,4-4 0 0,5 5-9 0,-9-1 9 16,4 0 0-16,-4 4 13 0,4 4-1 0,0-4-1 16,9 0 5-16,-8-4 0 0,-1 4 1 0,4 4 0 15,-3 0-7-15,8-4-2 0,-13 0 0 0,8 11 0 16,-4-3-8-16,1 8 0 0,-1-5 0 0,0 1-11 16,-4 4 11-16,4-5-8 0,0 9 8 0,1-5-8 15,-6 5-7-15,10-4-1 0,-5-1 0 0,9 1 0 16,0-5-16-16,0 5-3 0,0 0-1 15,9-5 0-15,-9-11-9 0,0 0-3 0,0 0 0 0,9 12 0 0,8-8 39 0,-3 0 9 16,-1-4 0-16,0-4 0 0,0 0-15 0,0 4-1 16,0-4 0-16,0 0 0 0,-4-7 7 0,4 3 1 15,1-4 0-15,-6 0 0 0,1-3 8 0,4 3 11 16,-4-4-3-16,-5 1 0 0,5-5 38 0,-4 1 7 16,-1 3 2-16,5-3 0 0,-5-1 13 0,5 1 4 15,-9 3 0-15,0 1 0 0,4 3-5 0,-4 0-1 16,0 12 0-16,0 0 0 0,0 0-30 0,0 0-5 15,0 0-2-15,0 0 0 0,0 0-29 0,0 0 8 16,0 0-8-16,0 0 0 0,-4 12 0 0,0 0 0 16,4 7-12-16,-5-3 12 0,5 7-12 0,-4-3 12 0,4 3-12 0,-5 0 12 15,5-3-13-15,0-5 4 0,0 1 1 16,5-4 0 0,-1 3-28-16,-4-15-4 0,0 0-2 0,9 12 0 15,-5 4-134-15,1-9-26 0,-5-7-6 0,22 4 0 0</inkml:trace>
          <inkml:trace contextRef="#ctx0" brushRef="#br0" timeOffset="13889.0085">28537-2685 115 0,'0'0'10'0,"0"0"-10"0,0 0 0 0,13 4 0 0,-4 0 391 0,4 4 76 16,-4-8 15-16,0 3 3 0,0 1-359 0,4 4-72 16,-9 0-14-16,5 0-4 0,-9-8-21 0,9 11-5 15,-5-3-1-15,1 8 0 0,-1-4-9 0,0 3 0 16,1 1 0-16,3 3 0 0,1 1 0 0,4-1 0 16,-4 5 0-16,4-1 0 0,-4-3 9 0,0 3 0 15,4-4 0-15,-4-3 0 0,4-4 40 0,0-4 8 16,-4 3 2-16,0 1 0 0,4-8-11 0,-13-4-1 15,9 8-1-15,-9-8 0 0,8 0 0 0,1-4 0 16,0-4 0-16,0 0 0 0,0 0-11 0,-1-7-3 16,-3-1 0-16,-1 1 0 0,0-5-17 0,1-3-4 15,-1-1-1-15,1-3 0 0,-1 0-10 0,0-1 0 0,5 1 0 16,-4 0 0-16,3-1 0 0,-3 1 0 0,-5 0 0 16,4 3 0-1,0 5-36-15,-4-1-4 0,5 5 0 0,-5-1 0 16,0 1-104-16,4-1-22 0</inkml:trace>
          <inkml:trace contextRef="#ctx0" brushRef="#br0" timeOffset="14577.4429">29410-3020 410 0,'0'0'18'0,"0"0"4"0,0 0-22 0,13 0 0 0,1 0 0 0,-1 0 0 15,-13 0 0-15,9 0 0 16,-1-4-12-16,-8 4 4 0,0 0 40 0,0 0 8 16,0 0 1-16,0 0 1 0,0 0 67 0,0 0 14 15,0 0 2-15,0 0 1 0,0 0 27 0,0 0 6 16,-8 4 1-16,3 3 0 0,-4-3-56 0,-4 0-12 0,4 4-1 0,1-4-1 16,-10 0-46-16,5 0-8 0,0-4-3 0,-5 4 0 15,5-1-22-15,0 1-11 0,-5 0 10 0,5 0-10 16,0 4 12-16,-4-4-3 0,3 0-1 0,1 0 0 15,0 3-8-15,0-3-11 0,-5 0 3 0,5 8 0 16,0 0 8-16,4-1 0 0,0 1 8 0,5 0-8 16,-5 3 14-16,5-3-2 0,4 0 0 0,0-1 0 15,4 5 0-15,5 0 0 0,-5-5 0 0,5 1 0 16,4 0-4-16,1-4-8 0,-1 3 11 0,0-3-11 16,0 0 15-16,5 0-4 0,-5-1-1 0,4-3 0 15,-4 0 23-15,1 4 5 0,-6 0 1 0,6 0 0 16,-6-1-13-16,1 5-2 0,0-4-1 0,4 4 0 15,-9-1-1-15,1-3 0 0,-1 0 0 0,1 0 0 0,-5 3-22 0,0-3 0 16,-5 4 0-16,1 0 0 16,-9 3-31-16,0 1-10 0,-1 3-3 15,-8-3 0-15,0-4-12 0,1 3-4 0,-6 1 0 0,5-1 0 16,0 1 13-16,0 0 3 0,0-1 0 16,1 1 0-16,7-4 15 0,6-5 3 0,-6 1 1 0,10 0-539 0,4-8-108 0</inkml:trace>
          <inkml:trace contextRef="#ctx0" brushRef="#br0" timeOffset="15014.1059">29744-2673 2325 0,'0'0'103'0,"0"0"21"0,0 0-99 0,0 0-25 0,0 0 0 0,0 0 0 15,0 0 40-15,0 7 2 0,-5 1 1 0,5-8 0 32,0 0-63-32,0 0-12 0,9 4-2 0,4-4-1 15,-4 0-9-15,4-4-1 0,5 4-1 0,-1-4 0 0,5 0 22 0,0 4 4 0,-4-3 0 0,-1-1 1 16,1 0 47-16,-5 0 8 0,5-4 3 0,-5 0 0 15,0 4 19-15,-4 0 4 0,-1-3 1 0,1-1 0 16,0-4-35-16,-5 4-8 0,1-3 0 0,-1-1-1 16,-4 0-19-16,0-3 8 0,0-1-8 0,-4 4 0 15,-1 1 0-15,1-1 0 0,-5 0 0 0,0 1 0 16,5-1-8-16,-9 4 8 0,0 0-13 0,-5 0 5 0,5 1 8 16,-5 7-8-16,-3 0 8 0,-1 0-8 0,-5 0-2 0,10 4 0 15,-5 3 0-15,4 5 0 0,-4 0 10 0,-4-1-12 16,4 1 12-16,0 8-12 0,5-1 12 0,-1 1 0 15,5 3-9-15,0 0 9 0,0 9 0 0,-1-1-9 16,10 0 9-16,4 0 0 0,4 4 0 0,1-3 12 16,8 3 0-16,4 0 0 0,10 4 0 0,3-4-1 15,-3-4 0-15,8-4 0 0,4-3-11 0,10-1 0 16,-1-3-10-16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25:18.8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9670AC-077C-43A2-A452-0773CFEF3154}" emma:medium="tactile" emma:mode="ink">
          <msink:context xmlns:msink="http://schemas.microsoft.com/ink/2010/main" type="writingRegion" rotatedBoundingBox="1869,8037 29861,6764 30377,18100 2385,19373"/>
        </emma:interpretation>
      </emma:emma>
    </inkml:annotationXML>
    <inkml:traceGroup>
      <inkml:annotationXML>
        <emma:emma xmlns:emma="http://www.w3.org/2003/04/emma" version="1.0">
          <emma:interpretation id="{904A1371-0D2C-4B15-AEB5-5ED252BC9CA3}" emma:medium="tactile" emma:mode="ink">
            <msink:context xmlns:msink="http://schemas.microsoft.com/ink/2010/main" type="paragraph" rotatedBoundingBox="1869,8037 27541,6869 27757,11615 2085,12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D4C37E-E0C8-4302-BADF-F032295C318D}" emma:medium="tactile" emma:mode="ink">
              <msink:context xmlns:msink="http://schemas.microsoft.com/ink/2010/main" type="line" rotatedBoundingBox="3189,7977 27541,6869 27683,9987 3331,11094">
                <msink:destinationLink direction="with" ref="{A8BD5FF5-D687-4F76-BB0D-92056D0DCD8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FCDC467-77D2-45B9-BC8A-4EF799776074}" emma:medium="tactile" emma:mode="ink">
                <msink:context xmlns:msink="http://schemas.microsoft.com/ink/2010/main" type="inkWord" rotatedBoundingBox="3227,8814 5923,8691 5999,10366 3303,104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64 333 345 0,'-18'-19'15'0,"5"11"4"0,4 0-19 0,1-3 0 0,3 3 0 0,1-4 0 15,-5 4 185-15,9 0 34 0,0 8 6 0,0-7 2 16,0 7-127-16,0 0-26 0,0 0-5 0,0 0-1 16,13 0-20-16,-4 4-5 0,0-1-1 0,0 5 0 15,-1-4-27-15,1 4-6 0,-5-4-1 0,10 8 0 16,-6-9 0-16,6 1 0 0,3-4 0 0,-4 0 0 16,5 0 17-16,8-7 3 0,0-1 1 0,10-4 0 15,3-4 16-15,1 1 3 0,3-5 1 0,6-3 0 0,-5 3-12 0,4-3-2 16,4 7-1-16,-3 1 0 0,-5-5-20 0,4 5-4 15,-4 3-1-15,-5 0 0 0,5 1-9 0,-4 3 0 16,-5 0 0-16,0 0 0 0,-5 0 0 0,1 5 0 16,-4-5-10-16,-1 4 10 15,-9 0-124-15,1 4-20 0,13 0-3 16,-31 0-609-16</inkml:trace>
          <inkml:trace contextRef="#ctx0" brushRef="#br0" timeOffset="380.49">639 251 576 0,'0'0'51'16,"0"0"-41"-16,0 0-10 0,0 0 0 15,4 8 124-15,0 4 22 0,-8 4 5 0,4 3 1 16,-9 8-40-16,0 12-7 0,-4 0-1 0,0 8-1 0,-4 4-26 16,-1 0-5-16,0 7 0 0,-3 1-1 0,-1-5-7 0,0 5 0 15,0-5-1-15,-5 5 0 16,14-9-31-16,-13 1-5 0,4-4-2 0,4-4 0 0,-4 0-14 15,1-8-3-15,3 4-8 0,0-8 12 16,1-4-38-16,4-3-8 0,4-5-2 0,0-3-562 16,5-4-113-16</inkml:trace>
          <inkml:trace contextRef="#ctx0" brushRef="#br0" timeOffset="1332.56">1534-326 990 0,'0'0'44'0,"0"-7"8"16,4-1-41-16,-4 0-11 0,0 0 0 0,0 8 0 15,4-8 92-15,5 1 16 0,-9-1 3 0,9 0 1 16,0 0-47-16,-9 8-9 0,0 0-1 0,0 0-1 0,8-4-27 15,-8 4-6-15,0 0-1 0,5 12 0 0,-1 4 8 16,-8 7 0-16,4 12 1 0,-5 8 0 0,-3 11-7 16,-1 5-2-16,-9 7 0 0,-4 4 0 15,5 8 0-15,-9 0-1 0,4 8 0 0,-5 0 0 0,1 0 12 0,0-8 2 16,4-4 1-16,-5-8 0 0,5-3-22 0,5-5-4 16,-5-7 0-16,9 0-8 0,0-12 18 0,-1 0-3 15,6-8-1-15,-1-4 0 0,0-4-4 0,5-7-1 16,4-8 0-16,-9 4 0 0,9-12 1 0,0 0 0 15,0 0 0-15,0 0 0 0,0 0 8 0,9-16 2 16,-9-7 0-16,4-1 0 0,5-11-9 0,4 0-2 16,0 0 0-16,5-4 0 0,4-4-9 0,0 4-12 15,4 0 2-15,5 0 1 0,-5 8 9 0,0 3 0 16,1 1 0-16,-1 12 0 0,-4 3 0 0,0 8-8 16,-5 4 8-16,1 4-12 0,0 4 12 0,-10 7-10 0,-3 5 10 15,-1 3-10-15,0 1 10 0,-4 3 0 0,0-4 0 0,-4 5 0 16,-5-1 0-16,5 0 0 0,0-3 0 15,-5-5 0-15,0 1 0 0,5-5 0 0,-1-3 0 0,1-4 0 16,-1-4 0-16,5-4 0 0,0 0 0 16,0 0 0-16,14-8 0 0,3-4 0 0,1-4-12 0,4-3 4 15,0-4 8-15,4-5 0 0,0 1 0 0,1-4-8 16,3 0 8-16,1-1 0 0,0 1 0 0,-5 0 0 0,9 4 0 0,-9-1 0 16,1 9 0-16,-5 3-8 15,-9 5 8-15,4 7 0 0,1 4 0 0,-5 7 0 16,-13 5-8-16,9 8 8 0,0 3-8 0,-1 4 8 15,-3 1 0-15,-1 3 0 0,-4 0 0 0,0 0 8 0,9 0 1 16,-9-3 1-16,-4-5 0 0,-1 1 0 0,10-1 2 16,-5-4 1-16,-5-3 0 0,5 0 0 0,0-9-13 0,0-7 0 15,5 8 0-15,-5-8 0 0,0 0 0 0,0 0 0 16,17-11 12-16,-8-1-3 0,0-4-1 0,4-3-8 16,4-5 12-16,10 1-4 0,3-4-8 0,-3-5 0 15,-5-3 0-15,4 4 0 0,13-8 0 0,1 8 0 16,-14-4 0-16,5 8 0 0,0-1 0 0,-1 9 0 15,1-1-9-15,-5 5 9 0,-4 7 0 0,5-4 0 16,8 8 0-16,-13 0 0 0,-5 4 0 0,1 4 0 16,4-4 0-16,-5 4 0 0,1 4 0 0,-9 0 0 15,-9-8 0-15,8 11 0 0,10 1 0 0,-14 0 14 16,-12-4-1-16,3 3 0 0,1 1 8 0,-5 4 2 0,-8-1 0 16,-1 1 0-16,-4 3-7 0,0 5-2 0,-4-1 0 0,-5 1 0 15,-8-1-5-15,3 4-1 0,6 1 0 0,-5-5 0 16,-9 4-8-16,4-3-17 0,5-9 4 0,13 1 1 31,9-8-136-31,-4-8-26 0</inkml:trace>
        </inkml:traceGroup>
        <inkml:traceGroup>
          <inkml:annotationXML>
            <emma:emma xmlns:emma="http://www.w3.org/2003/04/emma" version="1.0">
              <emma:interpretation id="{ADEED191-D88E-449D-8E9E-58402C282FFA}" emma:medium="tactile" emma:mode="ink">
                <msink:context xmlns:msink="http://schemas.microsoft.com/ink/2010/main" type="inkWord" rotatedBoundingBox="4437,7920 6460,7828 6581,10501 4558,10593"/>
              </emma:interpretation>
              <emma:one-of disjunction-type="recognition" id="oneOf1"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(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4.93249E7">1305-345 1382 0,'0'0'61'0,"-8"4"13"0,8-4-59 0,-5 4-15 15,-3-4 0-15,-1 0 0 0,4 4 72 0,1 3 12 16,0 1 3-16,-5 0 0 0,0 0-63 0,5 3-13 16,-1 1-3-16,1 0 0 0,-1-4 9 0,5 3 2 15,0 5 0-15,9-1 0 0,-4 5-19 0,-1-1 0 16,0 1 0-16,10 3 0 0,-1 5 13 0,4 7-4 0,-4 4-1 0,5 0 0 16,4 11 5-16,4-3 1 0,1 4 0 0,3 4 0 15,1-1 22-15,-5 1 5 0,5-1 1 0,0-3 0 16,-1 0-24-16,6-1-5 0,-1 5-1 0,0 0 0 15,0 3 5-15,0 1 1 0,4-5 0 0,1 5 0 16,-1-1-18-16,1-7 8 0,8 0-8 0,0-1 0 16,1-7 9-16,-10 0-9 0,1-4 0 0,4-4 9 15,4-4-9-15,-9 1 8 0,-8-5-8 0,4 4 8 16,5-7-74 0,-5-1-15-16</inkml:trace>
          <inkml:trace contextRef="#ctx0" brushRef="#br0" timeOffset="4.93245E7">3196-1312 1497 0,'0'0'133'0,"0"0"-106"15,0 0-27-15,0 0 0 0,0 0 25 0,0 0 0 16,0 0 0-16,0 0 0 0,0 0-12 0,0 0-2 16,0 0-1-16,5 11 0 0,-1-3-10 0,-4 4 0 15,-9 3 0-15,1 1 0 0,3 0 0 0,-4 3 0 16,-4 8-9-16,0 1 9 0,-4 3 0 0,-1 0 16 15,5 8-4-15,-13 8 0 0,-10 0 14 0,1 3 2 16,9 5 1-16,-5 0 0 0,-4 7-5 0,0 0-2 16,-4 1 0-16,4 3 0 0,-1 8 5 0,-7-4 1 0,-6 1 0 0,5-1 0 15,5 0 4-15,-5-4 2 0,-17 1 0 0,8 3 0 16,9-4-2-16,-9 4-1 0,-4-3 0 0,-4-1 0 16,0-4-19-16,8-3-4 0,0-5-8 0,5-3 12 15,4 0-12-15,5-8-15 0,-1 0 3 0,9-8 1 31,1-4-21-31,-1 0-5 0,5-8-1 0,8-3 0 16,1-8-28-16,-1 3-6 0,9-7 0 0,-4-8-483 0,0 0-96 0</inkml:trace>
        </inkml:traceGroup>
        <inkml:traceGroup>
          <inkml:annotationXML>
            <emma:emma xmlns:emma="http://www.w3.org/2003/04/emma" version="1.0">
              <emma:interpretation id="{EE335DDC-5E68-4485-8319-F86ACF964755}" emma:medium="tactile" emma:mode="ink">
                <msink:context xmlns:msink="http://schemas.microsoft.com/ink/2010/main" type="inkWord" rotatedBoundingBox="5525,8902 5629,8898 5632,8948 5528,895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62.4641">2376-193 1904 0,'-31'-20'84'0,"27"16"18"0,4 4-82 16,0-7-20-16,-9-1 0 0,0 4 0 15,5 0 44-15,-5 4 5 0,9 0 1 0,-9 4 0 16,-8 0-126-16,8 4-24 0,5 3-6 0</inkml:trace>
        </inkml:traceGroup>
        <inkml:traceGroup>
          <inkml:annotationXML>
            <emma:emma xmlns:emma="http://www.w3.org/2003/04/emma" version="1.0">
              <emma:interpretation id="{6032DFE3-FAB6-451A-AC66-B6155B3ED402}" emma:medium="tactile" emma:mode="ink">
                <msink:context xmlns:msink="http://schemas.microsoft.com/ink/2010/main" type="inkWord" rotatedBoundingBox="6265,8399 12660,8108 12776,10665 6381,10956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143.2175">5737 111 576 0,'0'0'25'0,"0"-8"6"0,0-7-31 0,0 3 0 0,4 0 0 0,0 4 0 15,1-3 185-15,8 7 31 0,-4 4 7 0,-1 0 1 16,6 4-132-16,3 4-27 0,-4 3-5 0,1 5 0 15,-1-1-24-15,0 13-4 0,0-1 0 0,-4 8-1 16,4 8 9-16,-9-4 1 0,5 8 1 0,-5 0 0 16,-4-1-9-16,-4-3-1 0,4 4-1 0,0-8 0 0,-4 0-7 15,-5 0 0-15,5 0-1 0,-5-8 0 0,9-7-5 0,-5-1-1 16,1-3 0-16,0-5 0 0,-1-3 3 0,5-12 1 16,0 0 0-16,0 0 0 0,0 0 11 0,0 0 1 15,0 0 1-15,0-8 0 0,-4-4-4 0,4-3-1 16,-5-5 0-16,1-3 0 0,4-8-3 0,0 3-1 15,-4-11 0-15,4 0 0 0,4-3-25 0,0-5 8 16,1-8-8-16,8 1 0 0,0-5 0 0,5 1 0 16,-1 3 8-16,5 8-8 15,5 0-36-15,-1 8-8 0,0 8-3 0,5 4 0 16,0 7-28-16,-1 9-5 0,1 3-2 0,4 4-879 0</inkml:trace>
          <inkml:trace contextRef="#ctx0" brushRef="#br0" timeOffset="3548.9138">6697 458 864 0,'0'0'76'0,"0"0"-60"0,0 0-16 0,0 0 0 16,5 12 127-16,-5-12 22 0,13 8 5 0,-13-8 1 16,0 0-63-16,13-8-13 0,-4 4-3 0,4-8 0 15,5 1-21-15,-5-5-5 0,4-4-1 0,1-3 0 16,-1 0-21-16,1-5-5 0,0 5-1 0,-1 0 0 15,-4-5 6-15,5 1 0 0,-5 4 1 0,0-5 0 16,0 1-17-16,0 4-3 0,-4-5-1 0,0 5 0 16,-5-1 0-16,5 1 0 0,-9 0 0 0,5 7 0 15,-10 0-8-15,1 5 8 0,-1 3-8 0,-3 0 8 16,-6 8-8-16,-3 0 0 0,-1 8 0 0,-4 0 8 0,5 3-8 16,-5 9 0-16,-4-1 0 0,-1 9 8 0,1-1-8 0,4 4 0 15,0 8 0-15,-4 0 0 0,4-4 0 0,0 4 0 16,4 0 0-16,1-4 0 0,4 1 0 0,-1-1 0 15,6-4 0-15,-1-4 0 0,5 0 0 0,4-3 0 16,0-1 0-16,8-3 0 16,1-1-52-16,4-3-5 0,5-1-2 0,4-3-831 0</inkml:trace>
          <inkml:trace contextRef="#ctx0" brushRef="#br0" timeOffset="3825.7824">7465 275 921 0,'0'0'40'0,"0"-12"10"0,9 0-40 0,-9 1-10 0,0 11 0 0,0 0 0 16,0-12 172-16,-4 4 33 0,4-3 7 0,-5 7 0 16,-4 0-121-16,1 0-25 0,-6 4-5 0,6 4-1 15,-10 0-35-15,-4 0-7 0,9 7-2 0,-4-3 0 16,-5 0 2-16,0 7 0 0,0 1 0 0,0 0 0 16,4-1-10-16,1 5-8 0,-5-1 9 0,9 1-9 15,-5-1 0-15,5-3 0 0,4-1 0 0,5 1 0 16,-1-4 0-16,1-1 0 0,4-11 0 0,0 0 0 15,0 0 0-15,0 0 0 0,17-3-11 0,1-1 11 16,0 0-9-16,3-8 9 0,6 0 0 0,-1-7 0 16,-4-5 0-16,9 1 0 0,-5 0 0 0,5-5 0 0,0 5 0 15,-5 0 12-15,0 3 0 0,1 1 0 16,-6 3 4-16,-3 8 0 0,-5 0 0 0,-4 4 0 0,-9 4 19 0,0 0 4 16,0 0 1-16,0 16 0 0,0 4-40 15,-4-1 0-15,-1 4 0 0,5 5 0 0,-4-1 0 0,-1 0 0 16,5-3 0-16,0 3 0 15,5-4-121-15,-5 1-29 0,0-9-6 0</inkml:trace>
          <inkml:trace contextRef="#ctx0" brushRef="#br0" timeOffset="4083.0442">8079-532 1382 0,'0'-24'123'0,"-4"13"-99"0,4-1-24 0,0 4 0 16,0 8 126-16,0 0 20 0,0 0 4 0,0 0 1 16,0 0-64-16,0 16-13 0,0 7-2 0,0 4-1 15,0 5-29-15,-4 7-6 0,-1 0 0 0,1 3-1 16,-1 1-13-16,-3 8-2 0,3 0-1 0,-3-5 0 16,-1 5-7-16,0 0 0 0,5 3-1 0,-5 5 0 15,0-8-11-15,5 7 0 0,-1-3 9 0,1-5-9 16,-5 1 0-16,5-4-15 0,-5-4 3 0,5-4 0 15,-1 0-52 1,-4-12-9-16,5 0-3 0,0-3-584 0,4-5-118 0</inkml:trace>
          <inkml:trace contextRef="#ctx0" brushRef="#br0" timeOffset="4312.6868">8479-688 2163 0,'0'0'48'0,"0"0"9"0,0 0 3 0,0 0 0 0,8 7-48 0,1 9-12 16,0 7 0-16,0 5 0 0,-5-1 31 0,1 16 3 15,-5 0 1-15,0 4 0 0,-5 3-15 0,1 1-4 16,-5-4 0-16,0 3 0 0,0-3-4 0,-4 4-2 16,0 0 0-16,0-5 0 0,0 1-18 0,0 4-4 15,4 4-1-15,-4-5 0 16,0 1-161-16,4-4-32 0,-9 35-6 0,1-32-2 0</inkml:trace>
          <inkml:trace contextRef="#ctx0" brushRef="#br0" timeOffset="4732.1215">8716 92 748 0,'0'0'33'0,"0"0"7"0,0 0-32 0,0 0-8 0,4 11 0 0,-4-3 0 16,4 4 257-16,1-4 50 0,-5 3 9 0,0 1 3 15,0 0-218-15,0-1-43 0,0 1-9 0,0 0-1 16,0-4-33-16,0-8-7 0,8 7 0 0,-8-7-8 16,0 0 8-16,9 4-8 0,4-8 0 0,5 0 0 15,0-7 0-15,-1-1 0 0,5-4 0 0,0 1 0 0,9-1 9 0,-5-3-1 16,5 3-8-16,-1-3 12 16,1 3-12-16,0 0 0 0,-5 5 0 0,0 3 0 0,1-4 0 15,-5 12 12-15,0 0 0 0,0 8 0 0,-5 4-12 16,1 7 11-16,-1 9-11 0,1 7 10 0,-5 8-10 0,0 7 0 15,-4 1 0-15,0 4 0 0,-5-5 20 0,0 5 0 16,1-1-1-16,-5-3 0 0,-5 0 0 0,-3 0 0 16,-5-1 0-16,-1 1 0 0,-3 0 3 0,-5-5 1 15,0-3 0-15,-4 0 0 0,-9-8 9 0,4 0 1 16,0-7 1-16,0-1 0 0,-4-7-21 0,5-5-4 16,3 1-1-16,1-8 0 0,4-1 5 0,0-7 1 15,4-7 0-15,1-1 0 0,8-4 24 0,0 0 5 16,1-7 1-16,8-5 0 0,4-3-28 0,0-4-4 15,10-4-2-15,12 0 0 0,0-4-10 0,14-4 0 16,4 0 0-16,4-4 0 16,4 4-36-16,-3 0-7 0,8 0-1 0,4 1-755 0,1-1-151 15</inkml:trace>
          <inkml:trace contextRef="#ctx0" brushRef="#br0" timeOffset="4.92968E7">6943-540 691 0,'-9'-12'61'0,"5"8"-49"0,-5-4-12 0,5 1 0 0,-1-1 162 0,1-4 30 16,8 0 5-16,1 5 2 0,-1-1-140 0,1 0-28 16,3-4-6-16,1 5-1 0,0 3-9 0,0-4-3 15,-1 4 0-15,6 0 0 16,-1 4-12-16,4 4 0 0,-4 0 8 0,9 4-8 0,0-1 0 0,5 1 0 16,-1 0 0-16,0 4 0 0,5 3 0 0,4-3 0 15,5 4-8-15,3 3 8 0,1 1 0 0,9-1 9 16,0 5-1-16,4-1 0 0,4 0-8 0,1 5-11 15,-1 3 3-15,0 4 0 0,1 0 8 0,4 4 8 16,-1 4-8-16,1 4 11 0,0 3-11 0,-5 5 8 16,1 11-8-16,4 1 8 0,-9 3-8 0,0 8 0 15,-5 0 0-15,-3 0 8 0,-1-4-8 0,-9 0 8 16,5-4-8-16,-4 0 8 0,-1 1-8 0,-4-9 8 0,0-7-8 16,-4 3 8-16,-9-11-8 0,-4-4 12 0,-5-4-12 0,0-4 12 15,0-4-12-15,0-4 0 0,5-7 0 0,-5-5-482 16,5-3-94-16</inkml:trace>
          <inkml:trace contextRef="#ctx0" brushRef="#br0" timeOffset="4.92963E7">9404-1032 460 0,'-8'8'20'0,"3"-4"5"0,-4 0-25 0,5-4 0 0,-5 4 0 0,0 0 0 16,-4 0 228-16,5 4 41 0,-1-1 8 0,-4 1 2 15,-1-4-188-15,1 0-38 0,0 8-7 0,-4-1-2 16,-1 5-30-16,0 0-6 0,1 3-8 0,-5 1 11 16,-4-1-11-16,-1 1 12 0,-8 7-12 0,0 4 12 15,-4 4-12-15,-5 4 0 0,0 4 0 0,-4 4 0 16,-5 11 0-16,0 5 0 0,-4 7 0 0,0 0 0 15,0 8 0-15,-9 4-11 0,1-4 11 0,-6 0-8 0,6 4 8 16,-1 0 11-16,0-4-3 0,0-4 0 0,5-4-8 16,4-4 8-16,-5 1-8 0,5-9 8 0,5-3-8 15,-1-5 0-15,-4-3 0 0,4-4 8 0,9-4-20 16,5-4-5-16,4 0-1 0,0-11-474 16,0-1-94-16</inkml:trace>
          <inkml:trace contextRef="#ctx0" brushRef="#br0" timeOffset="4.93234E7">5394-708 1324 0,'-13'8'59'0,"9"-4"12"0,-5 4-57 0,0-1-14 0,1 1 0 0,-1 4 0 15,0-4 99-15,0 3 17 0,-4 5 3 0,4 0 1 16,-8 3-58-16,-1 12-11 0,-4 1-3 0,0 10 0 15,-8 9-13-15,-10 8-3 0,-4-1-1 0,-4 8 0 16,-5 1-31-16,-4 7 0 0,-9-4 0 0,5 8 0 31,0-4-40-31,-5 4-7 0,-4-4-1 0,-5 4-1 0,-13-4-103 16,5 4-21-16,0 0-4 0</inkml:trace>
          <inkml:trace contextRef="#ctx0" brushRef="#br0" timeOffset="4.93235E7">3218 1597 806 0,'-30'78'36'0,"16"-43"7"0,-3 0-35 16,4 0-8-16,-5 0 0 0</inkml:trace>
          <inkml:trace contextRef="#ctx0" brushRef="#br0" timeOffset="2370.9179">3705 353 1177 0,'0'0'25'0,"0"0"6"0,0 0 1 0,0 0 2 0,0 0-34 0,0 0 0 0,5 12 0 0,-1-1 0 16,-4 9 43-16,4-1 1 0,-4 5 1 0,5 3 0 15,-1 4-5-15,1-4 0 0,-1 5-1 0,0-5 0 16,5 4-15-16,-4-7-4 0,-1-5 0 0,5 1 0 16,-1-5 2-16,6-3 0 0,-6-4 0 0,1-1 0 15,0-3 19-15,4-4 4 0,0-4 1 0,0-3 0 16,5-1-11-16,4-8-3 0,-5-3 0 0,10 3 0 15,-5-11-18-15,4 3-4 0,5-7-1 0,-5 0 0 16,5 0-9-16,0-4 0 0,-1-4 0 0,1 4 8 16,0 0-8-16,4 3 0 0,-5 5 0 0,1 8 0 15,0-1 0-15,-5 4 0 0,1 5 0 0,-6 7 0 0,-3 8 8 16,4 4-8-16,-4-1 8 0,-1 5-8 0,-8 4 0 16,4 3 0-16,0 5 0 0,-8-1 0 0,-1 0 16 0,-4 1-1 15,0-1-1-15,0-3 0 0,-4 3 18 0,-1-3 4 16,-8-1 1-16,0-3 0 0,0-1-1 0,-5-3 0 15,-4 4 0-15,-4-5 0 0,4 1-16 0,-4-4-4 16,-5 0-1-16,0-1 0 0,5 1-15 0,0 0 0 16,-5-4 0-16,0 0 0 15,0-4-163-15,1 0-25 0</inkml:trace>
          <inkml:trace contextRef="#ctx0" brushRef="#br0" timeOffset="2480.6543">3995-283 1666 0,'13'-15'74'0,"-9"11"15"0,5-4-71 0,0 4-18 0,-5 0 0 0,9 4 0 16,1 4 11-16,-1 0-2 0</inkml:trace>
          <inkml:trace contextRef="#ctx0" brushRef="#br0" timeOffset="4.93238E7">4043-696 1911 0,'0'0'42'0,"0"0"9"0,0 0 1 0,0 0 2 0,0 0-43 0,0 0-11 0,0 0 0 0,0 0 0 16,4 12 29-16,10 3 4 0,-1 1 1 0,4 3 0 15,5 5 7-15,5 11 2 0,3 4 0 0,-3 11 0 16,3 5-15-16,1 7-2 0,4 5-1 0,0 3 0 16,0 4-15-16,0 8-10 0,1 8 12 0,3-1-12 15,-4 9 0-15,5-5 0 0,-5 5 0 0,4-5 0 16,5 5-14-16,-4-4-6 0,3-5-2 0,6 5 0 16,-5-12-15-16,-1-4-3 15,1-4-1-15,0-8 0 0,-9 0-13 16,0-7-2-16,-4-8-1 0,0-5 0 0,-5-3-99 0,-4-8-19 15,22 24-4-15,-22-28-1 0</inkml:trace>
        </inkml:traceGroup>
        <inkml:traceGroup>
          <inkml:annotationXML>
            <emma:emma xmlns:emma="http://www.w3.org/2003/04/emma" version="1.0">
              <emma:interpretation id="{6FF67B93-6BEF-4299-82FC-EFC358700D89}" emma:medium="tactile" emma:mode="ink">
                <msink:context xmlns:msink="http://schemas.microsoft.com/ink/2010/main" type="inkWord" rotatedBoundingBox="14004,8030 16713,7907 16804,9889 14094,1001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.92933E7">13458-1234 576 0,'0'0'51'0,"0"0"-41"0,0 0-10 0,0 0 0 15,0 0 106-15,0 0 19 0,0 0 4 0,0 0 1 16,0 0-34-16,-4 11-6 0,4 1-2 0,0-4 0 16,0-8-37-16,-5 12-8 0,-3-1-2 0,8 1 0 15,-5-4-20-15,1 0-4 0,-5 3-1 0,0 1 0 16,1 0-16-16,3-1-9 0,-4 5 1 0,1 0 0 15,-6-1 8-15,1 1-12 0,0-1 12 0,-4 9-12 16,-1-5-3-16,0 1-1 0,-3 11 0 0,-6-8 0 16,1 5 5-16,-5-1 1 0,-4 4 0 0,0 0 0 15,-13 1 10-15,4-1 0 0,0 4 8 0,-4 4-8 16,4-4 20-16,-4 8 0 0,-1-4 0 0,-3 8 0 16,3-4 8-16,-3-1 2 0,-1 5 0 0,-4 0 0 0,4 0-6 15,-4 0 0-15,0 3-1 0,0 1 0 0,0 0-7 16,5 3-2-16,-1 5 0 0,0-1 0 0,5 1-14 15,0-1 0-15,0-7 8 0,4 0-8 0,4-5 0 0,1-3 0 16,8-4 8-16,0-7-8 0,5-5 0 0,8-4 0 16,1-3 0-16,4-9-10 15,8 1-31-15,5-12-7 0,0 0 0 16,0 0-681-16</inkml:trace>
          <inkml:trace contextRef="#ctx0" brushRef="#br0" timeOffset="4.92939E7">11480-942 403 0,'0'0'36'0,"0"0"-36"15,-5-4 0-15,1-4 0 0,-1 1 161 0,1 3 26 16,8-4 5-16,-4 0 0 0,5-4-93 0,-1 1-19 16,1 3-4-16,3 0-1 0,1 0-11 0,-5 1-3 15,10 3 0-15,-6-4 0 0,1 0-24 0,0 4-5 16,-5-4 0-16,-4 8-1 0,0 0-4 0,0 0-1 16,9 8 0-16,4-4 0 0,0-4-26 0,1 4 0 15,3 8 8-15,1 3-8 0,-1 1 0 0,5 7 12 16,5 8-12-16,-1 8 12 0,5 8-12 0,-1 0-11 15,5 4 3-15,0 7 0 0,14 12 8 0,-1 5 0 0,9 3 8 16,4 3-8-16,5 9 8 0,4 0-8 0,1-1 8 16,3 1-8-16,-4 0 0 0,1-8 0 0,-6-4-10 0,1-4 10 15,4-8-17-15,-8-7 3 0,-1-5 1 0,-4-3 0 32,0-8-24-32,-8-4-5 0,-1-8-1 0,-4 0-449 0,-5-3-91 0</inkml:trace>
          <inkml:trace contextRef="#ctx0" brushRef="#br0" timeOffset="5513.8661">11177-61 864 0,'0'-15'76'0,"0"15"-60"0,0-8-16 0,4 0 0 16,-4 8 72-16,0 0 12 0,0 0 3 0,-4-8 0 15,-1 5 26-15,-3 3 6 0,-1 0 1 0,0 3 0 16,-4 1-55-16,-5 4-10 0,-4 0-3 0,1 4 0 16,-1 7-32-16,-5-3-6 0,1 7-2 0,0 4 0 15,4 1 9-15,0 7 2 0,0 4 0 0,0 0 0 0,4 0-5 16,5 0-1-16,0 0 0 0,0 0 0 0,8-8-1 15,1 0 0-15,4-3 0 0,4-1 0 0,1-8-4 16,4 1-2-16,4-8 0 0,0-1 0 0,-4-7 3 16,8-4 1-16,1 0 0 0,-1-4 0 0,5-7 2 0,5-1 0 15,-1-8 0-15,0 1 0 0,5-5 9 0,0-3 3 16,-5 0 0-16,0-4 0 0,1-1-12 0,-5-3-1 16,-5-4-1-16,1 0 0 0,-5 4-5 0,-4-4-1 15,-1 4 0-15,-3 4 0 0,-1 0-8 0,-4 7 10 16,-4 5-10-16,4 3 10 0,-9 1-10 0,5 3 0 15,-5 4 0-15,-4-4-11 16,4 9-14-16,-9 3-3 0,5 0-1 0,-4 3 0 16,-1 1-123-16,1 4-24 0,-14 8-4 0,9 3-2 0</inkml:trace>
          <inkml:trace contextRef="#ctx0" brushRef="#br0" timeOffset="5855.0511">11620-220 1839 0,'13'-4'40'15,"-4"0"9"-15,4 0 2 0,5 4 1 0,-5-4-42 0,4 8-10 0,-4 0 0 0,5 4 0 16,-5 3 53-16,-4 5 9 0,4 3 2 0,-4 5 0 16,0-1-35-16,-5 4-6 0,0 1-2 0,1-1 0 0,-1 4 8 0,-4-3 2 15,-4-1 0-15,4 0 0 16,-5-3-15-16,1-1-4 0,4-4 0 0,-9-3 0 15,9 0-3-15,-4-5-1 0,-1 1 0 0,5-12 0 0,0 0 4 0,0 0 0 16,0 0 0-16,0 0 0 0,0 0 16 16,9-12 3-16,-4-3 1 0,3-1 0 0,1-3-32 0,0-1 0 15,4-7 0-15,0 0 0 0,0-1 16 0,5 1-4 16,-5-4 0-16,5 0 0 0,-1 3-12 0,5 5 0 16,-4-1 0-16,-1 9 0 0,-4-1 11 0,5 5-11 15,-5 7 12-15,-4-4-12 0,0 8 0 0,4 4 0 16,-9 0 0-16,5 7 0 0,-5 1 0 0,1 4 0 15,-1-1 0-15,1 5 0 0,-5-5 0 0,4 1 0 16,0 3 0-16,-4 5 0 16,5-1-33-16,-5 1-11 0,0-1-1 0,4 0-683 15,5 5-137-15</inkml:trace>
          <inkml:trace contextRef="#ctx0" brushRef="#br0" timeOffset="6139.5948">12414-790 806 0,'-4'-19'72'0,"4"-5"-58"0,0-3-14 0,0 4 0 16,4-1 223-16,5 5 41 0,-5 3 9 0,9 4 2 15,-4-3-169-15,4 7-34 0,0 4-6 0,-4 8-2 0,4 8-19 0,1 3-4 16,-6 5-1-16,5 3 0 0,-4 8-3 0,0 5-1 15,-5 6 0-15,1 1 0 0,-1 0-16 0,-4 12-4 16,0 3-1-16,0 5 0 0,-4-1-15 0,-1 1 9 16,-3-1-9-16,3 4 8 0,-4-7-8 0,5 3-12 15,0 0 2-15,-5-3 1 16,5-1-164-16,-1-3-33 0,-4 46-6 0,5-26-2 16</inkml:trace>
          <inkml:trace contextRef="#ctx0" brushRef="#br0" timeOffset="6576.1267">12892-330 1152 0,'0'0'102'0,"0"0"-82"0,-4 8-20 0,4 0 0 16,-5 4 183-16,1 7 32 0,-5 1 6 0,5-1 2 15,4 1-132-15,-4 3-27 0,-1 0-4 0,1-3-2 16,-5-1-31-16,9-3-7 0,-4 4 0 0,4-9-1 15,0 1-19-15,0-12 10 0,0 0-10 0,0 0 8 16,8 8-8-16,6-8 8 0,-1-8-8 0,9 4 8 16,-5-8-8-16,9 1 0 0,1-1 9 0,4-8-9 15,-1 1 0-15,5 3 0 0,-4-3 0 0,0 3 0 16,-1 1 8-16,1 3-8 0,0 0 8 0,-5 4-8 16,1 8 0-16,-6 8 0 0,-3 4 0 0,4 4 0 15,-4 11 0-15,-5 4 0 0,0 4 0 0,-4 12 0 16,-9 0 0-16,0 7 8 0,0 1-8 0,-5 3 8 15,1 5-8-15,-9-5 8 0,0 1-8 0,-5-1 8 0,0-3 0 16,-4-4 0-16,-4-5 0 0,0-3 0 16,-5-8 0-16,0 4 1 0,1-7 0 0,-1-1 0 0,0-8 19 15,1-3 3-15,3-9 1 0,5 1 0 0,0-8-8 0,0-4-2 16,5-4 0-16,-1-4 0 0,1-7 25 0,8-1 5 16,5-3 0-16,-1-5 1 0,5-3-33 0,5 0-6 15,3-5-2-15,6 1 0 0,12-4-12 0,5-4 0 16,4 0 0-16,4 0-10 15,5 8-58-15,9-4-12 0,-1 4-3 0,1-4-693 16,4-4-138-16</inkml:trace>
        </inkml:traceGroup>
        <inkml:traceGroup>
          <inkml:annotationXML>
            <emma:emma xmlns:emma="http://www.w3.org/2003/04/emma" version="1.0">
              <emma:interpretation id="{C348496A-5DA6-4890-8858-BAE9574F5D41}" emma:medium="tactile" emma:mode="ink">
                <msink:context xmlns:msink="http://schemas.microsoft.com/ink/2010/main" type="inkWord" rotatedBoundingBox="18338,7619 20593,7516 20703,9935 18448,10038">
                  <msink:destinationLink direction="with" ref="{65DA0D6E-BC6C-4774-9687-1F84CAC44187}"/>
                </msink:context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396.3842">15525-318 1256 0,'0'-23'56'0,"0"11"11"0,-5 4-54 0,5-3-13 0,5 3 0 0,-5-4 0 16,4 0 59-16,-4 1 9 0,0-1 1 0,0 4 1 16,4 0-24-16,-4 1-5 0,-4-1-1 0,4 0 0 15,0 8-16-15,-9 0-4 0,0 0-1 0,-4 4 0 16,-4 8-4-16,-1 3-1 0,1 5 0 0,-5 7 0 15,-9 4 14-15,5 4 2 0,-1 4 1 0,1 4 0 16,0 0 7-16,-1 0 2 0,1-4 0 0,8 0 0 16,1-4-18-16,-1-4-3 0,5 0-1 0,4 1 0 0,5-5-8 15,4-4-2-15,4-3 0 0,5-1 0 0,0-3 0 0,4-4-8 16,5-5 12-16,-1-3-4 0,5-4-8 16,0-8 0-16,9 5 0 0,0-5 0 0,-1-4 0 0,5 0-12 15,0-3 2-15,5-5 1 0,-9 1 9 0,4-5 0 16,-5 1 0-16,-3-4 0 0,-5-1 0 0,-5-3 0 15,-4 0 0-15,1 0 0 0,-1-4 0 0,-9 3 11 16,-4-3-3-16,-4 4 0 0,4 8 20 0,-9-1 3 16,0 5 1-16,-4 3 0 0,0 1-20 0,-5 3-3 15,1 4-1-15,-1 8 0 0,-8 0-8 0,0 8-12 16,-5 4 2-16,9-1 1 16,-4 1-138-16,-1 4-27 0</inkml:trace>
          <inkml:trace contextRef="#ctx0" brushRef="#br0" timeOffset="7797.9077">16007-400 1209 0,'9'-15'53'0,"-9"15"12"15,9-4-52-15,0 0-13 0,-1 0 0 0,5 4 0 16,-4 4 166-16,0 0 30 0,9 4 7 0,-10 3 1 0,1 5-124 0,0 7-25 15,8-3-5-15,-3 7-1 0,-6 4-9 0,-3 0-3 16,-5-3 0-16,4 3 0 0,5 0-37 0,-9-4 0 16,-4 1-12-16,-1-1 4 0,5-8 17 0,0 1 4 15,-9-4 1-15,5-5 0 0,4 1 0 0,0-12 0 16,0 0 0-16,0 0 0 0,-13 4 0 0,13-4 0 16,0 0 0-16,0 0 0 0,-9-8 7 0,9-4 2 15,4-3 0-15,5-1 0 0,0-3-3 0,-5-1 0 16,1-11 0-16,8 0 0 0,13-4-10 0,-4 0-2 15,-9-1-8-15,14 9 12 0,-1 0-12 0,-4 4 8 16,-5 3-8-16,-3 4 0 0,-1 1 14 0,4 3-3 16,1 8-1-16,-5 4 0 0,-13 0-10 0,9 8 0 15,4 0 0-15,0 7 0 0,-8 1 0 0,-1 0 0 16,0 3 0-16,5 1 0 0,0 3 0 0,-9-4 0 16,0 5 0-16,0-1 0 0,4 1-18 0,1 3-6 15,-10 0 0-15,5 1-732 0,5-5-147 16</inkml:trace>
          <inkml:trace contextRef="#ctx0" brushRef="#br0" timeOffset="8194.7167">17249-579 864 0,'0'0'76'0,"0"0"-60"16,0 0-16-16,0 0 0 0,-5-12 143 0,5 12 25 15,0 0 6-15,0 0 1 0,-13 0-54 0,0 4-10 16,0 4-3-16,0 0 0 0,-9 3-48 0,0 5-9 16,-9 7-3-16,14-3 0 0,-1-1-22 0,-4 1-5 15,-4 7-1-15,4 0 0 0,9 5 12 0,4-1 3 16,-4 0 0-16,-5 0 0 0,5 0-12 0,4 1-3 16,9-1 0-16,0-4 0 0,-4-4-8 0,8 5-3 15,9-9 0-15,5 5 0 0,-5-5-9 0,9-3-12 16,0-1 2-16,4 1 1 15,5-4-147-15,-5-5-30 0,1 1-6 0</inkml:trace>
          <inkml:trace contextRef="#ctx0" brushRef="#br0" timeOffset="9103.1712">16858-193 230 0,'0'0'20'0,"0"0"-20"15,0 0 0-15,0 0 0 0,-8 0 165 0,8 0 29 16,0 0 6-16,0 0 0 0,0 0-101 0,0 0-21 16,0 0-4-16,0 0-1 0,8-4-23 0,1 4-5 15,-9 0-1-15,13-4 0 0,5 4-30 0,-1-4-6 16,-8 4-8-16,4-4 11 0,5 0 0 0,-1 0 0 15,10 1 0-15,-5-1 0 0,-5 0 18 0,5-4 4 16,13 4 1-16,-4 0 0 0,-9-4-11 0,4 1-3 16,1 3 0-16,-1-4 0 0,-4-4 1 0,0 4 0 15,-9-3 0-15,4 3 0 0,5-4 2 0,-4 4 0 16,-9-7 0-16,-1 3 0 0,6 0 5 0,-6 1 2 16,-8-5 0-16,5-3 0 0,-5 3 1 0,4 0 0 15,-4-3 0-15,0 3 0 0,-9 5-12 0,5-5-3 16,4 0 0-16,-4 1 0 0,-1-5-16 0,1 5 8 15,-1-1-8-15,1 8 0 0,4 1 0 0,-4-1 0 0,-5 4 0 16,9 4 0-16,0 0 0 0,-13 4 0 0,-9 0 10 16,0 7-10-16,0 1 15 0,-4 4-3 0,-5 3 0 15,-4 1 0-15,-5-1 4 0,5 1 0 0,9 3 0 0,-5-3 0 16,-4-1 0-16,4 1 1 0,14-5 0 0,-1 5 0 16,-4 3 7-16,5-3 2 0,4 3 0 0,4-4 0 15,4 1 11-15,5-1 3 0,-8 1 0 0,8-5 0 16,13 5-31-16,4-4-9 0,-3-5 0 0,8 5 0 15,4-1 18-15,13-3-3 0,1 0-1 0,8 0 0 16,-4-5-14-16,9 1 0 0,4 0 0 0,0 0-755 16,-5-4-146-16</inkml:trace>
          <inkml:trace contextRef="#ctx0" brushRef="#br0" timeOffset="4.92796E7">17135-1539 907 0,'0'0'40'0,"0"0"8"0,0 0-38 0,0 0-10 0,9-7 0 0,-9 7 0 15,0 0 34-15,4-8 5 0,5 0 1 0,-1-4 0 16,1 5-14-16,-9 7-2 0,0 0-1 0,5-12 0 16,3 0-15-16,-3 4-8 0,-5 8 8 0,0 0-8 15,0 0 0-15,0 0 0 0,0 0 0 0,0 0 0 0,-9-4 8 16,9 4-8-16,0 0 8 0,-9 4-8 0,0 0 14 15,1 4-2-15,3 0 0 0,-3 4 0 0,-1 3-12 0,0 5 9 16,0-1-9-16,0 1 8 0,9-1 19 0,-8 1 3 16,-14 7 1-16,9 4 0 0,8-4 11 0,-4 9 2 15,-8 3 1-15,-9 3 0 0,-1 1 9 0,5 0 2 16,-4 4 0-16,-5 4 0 0,-8-1-24 0,4 5-5 16,8-4-1-16,-8 3 0 0,-9 5-11 0,0-1-3 15,5-3 0-15,-1 3 0 0,-3 5-12 0,-10 7 0 16,0 0 0-16,-4 0 0 0,5 1 0 0,-5-1 0 15,-9 0 0-15,9 0 0 0,0-4 0 0,0 1 0 16,0-1 0-16,0-4-10 0,0 1 10 0,4-1 0 16,0-7 0-16,9 3 0 0,5-11 0 0,-1 0-12 15,1-4 2-15,4-4 0 0,4-4 10 0,5-4-10 0,0 0 10 16,4-3-10-16,0-1-6 0,0 0-2 0,9-3 0 0,-5-1 0 31,5-7-10-31,0 3-3 0,4-3 0 0,0-8 0 16,0 3-23-16,5-3-5 0,4-8-1 0,0 0 0 15,0 0 13-15,0 0 3 0,0 0 0 0,0 0-339 0,0-8-67 0</inkml:trace>
        </inkml:traceGroup>
        <inkml:traceGroup>
          <inkml:annotationXML>
            <emma:emma xmlns:emma="http://www.w3.org/2003/04/emma" version="1.0">
              <emma:interpretation id="{B2A6CBAA-C87E-45F8-8982-D4682EDAF6BC}" emma:medium="tactile" emma:mode="ink">
                <msink:context xmlns:msink="http://schemas.microsoft.com/ink/2010/main" type="inkWord" rotatedBoundingBox="22088,7677 27566,7427 27645,9165 22167,941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454.7812">19894-1332 1177 0,'0'0'25'0,"5"-12"6"0,-1 5 1 0,9-1 2 0,-4-4-34 0,0 4 0 16,0 1 0-16,-1-1 0 0,1 0 60 0,-9 8 4 15,0 0 2-15,0 0 0 0,0 0 0 0,0 0 0 16,0 0 0-16,0 0 0 0,0 12-21 0,0 3-4 16,-4 1-1-16,-1 7 0 0,1 8 4 0,-5 8 0 15,5 4 0-15,-5 4 0 0,5 4-7 0,-1 0-1 16,1-1 0-16,4 5 0 0,0-1 10 0,4 1 2 16,-4-4 0-16,9 3 0 0,-5-3-33 0,5 0-7 15,-4 3 0-15,3 1-8 0,-3-8 0 0,-1 0 0 16,-4-5 0-16,5 5-12 15,-5-8-32-15,0-4-5 0,-5-4-2 0</inkml:trace>
          <inkml:trace contextRef="#ctx0" brushRef="#br0" timeOffset="10907.2706">20671-400 1220 0,'4'-35'27'0,"1"23"5"0,-5-7 2 0,4 3 0 0,-4 1-34 0,4-1 0 0,-4 8 0 0,5-7 0 16,-10-1 52-16,5 8 3 0,-4-3 1 0,0-1 0 0,-1-4 6 0,1 5 2 15,-5 7 0-15,0 0 0 0,1 0-4 0,-6 0 0 16,-3 4 0-16,-1 0 0 0,-8 8-39 15,0 4-8-15,-5-1-1 0,-9 9-1 0,5-1-3 0,0 5 0 16,0-1 0-16,9 4 0 0,-5 8 5 16,0 1 1-16,9-1 0 0,1 0 0 0,3-4-1 0,5-4 0 15,4 0 0-15,5-3 0 0,4-5-13 0,0 1 8 16,0-8-8-16,8-9 0 0,1 1 13 0,4-4-3 16,9-4-1-16,-4-3 0 0,8-5 0 0,-4-4 0 15,9 1 0-15,0-9 0 0,-5 5-9 0,5-4 10 16,-5-5-10-16,-4 1 10 0,4-4-10 0,-4 0 8 15,0-5-8-15,0 5 8 0,-4 0-8 0,-5 8 0 16,0-1 0-16,-4 9 0 0,-1 3 26 0,-3 4 3 16,-5 8 1-16,0 0 0 0,0 0-22 0,4 8-8 15,-4 8 0-15,0 3 0 0,-4 1 0 0,4 7 0 16,0 0 0-16,-5 4 0 16,5-3-24-16,5 3-7 0,-5-4-1 0,4 0-616 0,1-3-124 0</inkml:trace>
          <inkml:trace contextRef="#ctx0" brushRef="#br0" timeOffset="11227.8988">21000-751 1036 0,'0'0'46'0,"0"0"10"15,0 0-45-15,0 0-11 0,0 0 0 0,0 0 0 16,0 0 195-16,0 0 37 0,-4 16 7 0,-1-1 1 0,1 5-156 0,-1 3-31 15,5 9-6-15,5 3-2 0,-1-4 7 0,1 4 0 16,-5 0 1-16,4 0 0 0,5 0-37 0,-5-4-8 16,5 1-8-16,0-9 11 0,-1-3-11 0,1-5 0 15,0 1 9-15,4-5-9 0,0-3 23 0,0-4 0 16,5-4 0-16,0 0 0 0,-1-4 17 0,1-4 3 16,4-3 1-16,-5-1 0 0,5-7-20 0,-4-1-3 15,-1-3-1-15,1-5 0 0,-1-3 20 0,1 0 3 16,-5-4 1-16,0 4 0 0,-4-1-29 0,0-3-6 15,-1 4-1-15,-3 4 0 0,4 0-8 0,-9-1-11 16,0 5 3-16,-5-1 0 16,1 5-142-16,-1 3-28 0,1 5-6 0</inkml:trace>
          <inkml:trace contextRef="#ctx0" brushRef="#br0" timeOffset="11694.0479">21934-876 172 0,'22'-19'16'0,"-13"7"-16"16,-4 4 0-16,3-3 0 0,-3-1 226 0,3 4 42 16,-3-3 9-16,-5 11 2 0,0 0-123 0,0-8-24 15,4 0-4-15,-4 8-2 0,-9-8-50 0,9 8-9 16,-8-4-3-16,-1 8 0 0,-4 0-42 0,0 0-9 16,-1-4-1-16,-3 8-1 0,-1 3 19 0,1 1 4 15,-1 4 1-15,5 3 0 0,-4 1-35 0,3-1 0 16,1 5 0-16,9 3 0 0,-5 4 11 0,5 0-2 15,-1 1 0-15,5 3 0 0,0 0 12 0,5 0 3 16,-1 0 0-16,0-4 0 0,5-4 12 0,-4 1 4 16,3-5 0-16,1 4 0 0,0 1-13 0,-5-5-3 15,1-3 0-15,-1 3 0 0,-4-7 23 0,0 3 4 16,-4-3 1-16,-1-1 0 0,-3 1-7 0,-6-8-1 0,1 3 0 16,-4 1 0-16,-1 0-30 0,-4-1-6 0,0 1-8 15,-4 0 11 1,-5-4-35-16,5-1-8 0,0-3 0 0,-1 4-1 15,-4 0-191-15,5 0-37 0,-22-4-8 0,22-4-2 0</inkml:trace>
          <inkml:trace contextRef="#ctx0" brushRef="#br0" timeOffset="12136.8896">22193-536 1850 0,'0'0'40'0,"0"0"9"0,0 0 2 0,0 0 1 0,0 0-41 0,0 0-11 15,0 0 0-15,9 0 0 0,4 0 46 0,5 0 7 16,-5 4 2-16,9-4 0 0,9 0-20 0,-1-4-4 16,-3 0-1-16,8 0 0 0,0-4-2 0,4 4 0 15,-4-4 0-15,5 1 0 0,-5-1-12 0,-4-4-4 16,-1 4 0-16,1-3 0 0,-5-5-12 0,-4 4 0 15,5 1 0-15,-10-1 0 0,1 0 12 0,-5 1 0 16,0-9 0-16,0 4 0 0,-8 1 23 0,3-1 4 16,-3 1 1-16,-1 3 0 0,1 0-32 0,-5 1-8 15,-5-1 0-15,1 0 0 0,-5 4 8 0,0 1 0 16,-4 3 0-16,-4 0 0 0,-1 4-8 0,-4 0 0 16,-4 4 0-16,4 3 0 0,-5 1 0 0,-3 0 0 0,3 4 0 15,-3 3 0-15,3 5 0 0,1 3 0 0,-5 5 0 0,5-1 8 16,4 4 8-16,0 0 1 0,5 4 1 15,-1 0 0-15,5-3-2 0,0-1 0 0,0 0 0 0,8 4 0 16,5-4 4-16,0 4 0 0,5-3 0 0,8-1 0 16,4 0-20-16,1-8 0 0,4 5 0 0,8-9 0 15,-3 1-40 1,8-1-12-16,0-7-3 0,4 0-717 0,5-5-144 0</inkml:trace>
          <inkml:trace contextRef="#ctx0" brushRef="#br0" timeOffset="4.93177E7">23343-1106 403 0,'-5'-7'36'0,"1"3"-36"0,0 4 0 0,-1-4 0 16,1 0 204-16,-5 0 35 0,5-8 6 0,-1 4 2 15,-4 1-182-15,1-1-36 0,3-4-7 0,5 0-2 16,-4 1-127-16,0-5-25 0,4-11-6 0,8 0-1 0</inkml:trace>
          <inkml:trace contextRef="#ctx0" brushRef="#br0" timeOffset="2.26018E6">24001-333 680 0,'0'0'30'0,"0"0"6"0,0 0-28 0,-9-4-8 0,0 4 0 0,0-4 0 16,1 4 42-16,-5 0 7 0,4 0 2 0,0 0 0 15,0 0-3-15,0 0 0 0,9 0 0 0,-8 0 0 16,8 0-19-16,-9-4-4 0,0-4-1 0,9 8 0 15,0 0 1-15,0 0 0 0,0 0 0 0,0 0 0 16,0 0-7-16,-4-4-2 0,4 4 0 0,0 0 0 16,-5-4-2-16,5 4-1 0,0-8 0 0,0 1 0 15,0 3-4-15,0-4-1 0,5 0 0 0,-5 8 0 16,0 0 2-16,9-4 0 0,4 0 0 0,0-3 0 0,0-1-1 16,0 0 0-16,-4 0 0 0,8 0 0 0,-3 4 1 0,3-3 0 15,1-1 0-15,-1 0 0 0,1 4-10 0,4-4 0 16,-5 1 0-16,5 3 0 0,-4 0 26 15,-1 0 3-15,1 0 1 0,-1 4 0 0,-3 4-30 0,-1 0 0 16,0 0 0-16,0 3 0 0,0 5 0 0,0-4 0 16,-4 4 8-16,-4 3-8 0,-1 1 0 0,0-1 0 15,-4 1 0-15,0 0 0 0,-4 3 0 0,0-7 0 16,-1 3 0-16,-4 1 0 0,1-4 11 0,-1-1 2 16,0 1 1-16,0 0 0 0,5-8-2 0,-5 3 0 15,0-3 0-15,1-4 0 0,-1 8 1 0,0-8 0 16,5-4 0-16,4 4 0 0,-9-4 11 0,5-3 1 15,-5-5 1-15,4 4 0 0,1 0-26 0,4-3 0 16,-4-5 0-16,-1 0 0 0,1 1 0 0,-1 3 0 0,5-7 0 16,0 3 0-16,0 0 0 0,0 1 0 0,-4 3 0 15,4 0 0-15,0 5 0 0,0-1-9 0,0 0 9 0,0 8 0 16,0 0-8-16,0 0 8 0,4-4 0 0,-4 4 0 16,9-8 0-16,0 8 0 0,0-4 8 0,0 1-8 15,-1-1 0-15,5 4-10 0,-4-4 0 0,4 0 0 16,-4 0 18-16,4 0 3 0,0 4 1 0,-4 0 0 15,0 4-12-15,-9-4-17 0,0 0 4 0,13 4 1 16,-13-4 12-16,0 0 16 0,0 0-3 0,5 12-1 16,-5 3-12-16,0-3 0 0,0-12 0 0,-5 12 0 15,-8-5-10-15,4 5 2 0,0-4 0 0,1 0 0 16,-5-4 8-16,-1-1 0 0,6 1 8 0,-6 0-8 16,1 0 8-16,0-4-8 0,0 4 10 0,4 0-10 0,0-4 8 15,-4 4-8-15,9-4 0 0,-5 0 0 0,0-4 8 0,9 4-8 16,0 0 0-16,0 0 0 0,0 0 0 0,0-4 0 15,-4-4 0-15,4 0 0 0,-4-3 0 16,8 3 0-16,0-4 0 0,-4 4 0 0,5-3 0 0,-1 3-10 16,-4 8 10-16,4-4-12 0,1-4 12 0,-5 8 0 15,0 0-9-15,0 0 9 0,0 0 0 0,0 0 0 16,0 0-9-16,0 0 9 0,9 4 0 0,-1 4-10 16,-3 4 10-16,-1-5-8 0,1 5 8 0,-1-4 0 15,0 4 0-15,-4-1-8 0,0-11 8 0,0 12 0 16,0 0 0-16,0-1 0 0,-4 1 0 0,0-4 0 0,-1 4 0 15,1-5 0-15,-1 1 0 0,5-8 8 16,-4 8-8-16,4-8 0 0,-9 8 0 0,9-8 0 0,-9 0 0 0,9 0 0 16,-8 0 12-16,3-4-1 0,-3 0-1 0,3 0 0 15,5 4-10-15,-4-8 0 0,4 8-12 0,-5-7 12 16,5-5 0-16,-4 0 0 0,4 0 0 0,0 5 0 16,0-5-16-16,0 0 5 0,0-3 1 0,4 3 0 15,-4 0 10-15,5 1-12 0,-1-1 12 0,-4 0-12 16,5 4 12-16,-1 1 0 0,0-1 0 0,-4 8-8 15,5-4 8-15,-5 4 0 0,0 0 0 0,0 0 0 16,4-8 0-16,-4 8-8 0,0 0 8 0,9 0 0 16,-9 0 0-16,13 4-8 0,-9 4 8 0,5 0 0 15,-9-8 0-15,9 11-8 0,-5 1 8 0,1 4 0 16,-1-5 0-16,-4-11 0 0,0 0 0 0,0 12 0 16,-4 0 0-16,4-5-8 0,-9 5 8 0,5-4 0 15,4-8 0-15,0 0 0 0,-9 4 0 0,4 4 0 0,-3-8 0 16,-1 0 0-16,0 4 0 0,5-4 8 0,-5 0-8 15,9 0 0-15,-9-4 0 0,5-4 8 0,-5 4-8 0,0-4 9 16,5 4-9-16,-5 0 10 0,9 4-10 0,-4-7 12 16,-5-5-12-16,5 0 12 0,-1 4-12 0,5-3 0 15,0-1 0-15,0 4 0 0,0 8 0 0,-4-8 0 16,8-3 0-16,-4 11 0 0,0 0 0 0,5-8 0 16,-1 0 0-16,-4 8 0 0,0 0-13 0,0 0 1 15,0 0 1-15,9-4 0 16,4 4-50-16,0 4-11 0,-4-4-1 0</inkml:trace>
          <inkml:trace contextRef="#ctx0" brushRef="#br0" timeOffset="16658.2587">24198-326 633 0,'0'0'56'16,"0"0"-44"-16,5-4-12 0,-1-3 0 16,0 3 132-16,5 0 24 0,-9 4 4 0,9-4 2 15,0-4-60-15,-1 8-12 0,1-8-2 0,0 4-1 0,4 4-11 0,-8-3-3 16,3-1 0-16,1 0 0 0,-9 4-31 0,0 0-6 15,9-4-2-15,-9 4 0 0,0 0-3 0,0 0-1 16,0 0 0-16,0 0 0 0,0 0-14 0,0 0-4 16,0 0 0-16,0 0 0 0,-9 8 3 0,-4-4 0 15,4-1 0-15,0 1 0 0,5 0-15 0,4-4 9 16,0 0-9-16,-9 0 8 0,9 0-8 0,0 0 0 16,0 0 0-16,0 0 8 0,0 0-8 0,0 0 0 15,0-8 9-15,5 1-9 0,-1-5 0 0,5 4 0 16,0-7 0-16,-1 7 8 0,1 0-8 0,4 4 0 15,-4 0 0-15,0 0 8 0,4-4-8 0,-4 5 0 16,-9 3 0-16,9-4 8 0,-9 4-8 0,0 0 8 16,0 0-8-16,0 0 8 0,0 0-8 0,0 0 0 15,0 0 0-15,4 11 0 0,0-3 0 0,-4 4 0 0,0-12-8 0,-4 12 8 16,0-1-18-16,4 1 2 16,0 0 0-16,-5-1-618 0,1 5-123 0</inkml:trace>
          <inkml:trace contextRef="#ctx0" brushRef="#br0" timeOffset="10118.7765">19693-669 1094 0,'0'-8'97'0,"-5"4"-77"15,1-3-20-15,-5 3 0 0,5 0 57 0,-5-4 8 16,4 4 2-16,-8 0 0 0,-4-4-35 0,-1 5-6 16,1-5-2-16,-1 4 0 0,-8 4 12 0,4 0 1 15,-5 0 1-15,1 0 0 0,0 0-27 0,-1 4-11 16,-3 0 8-16,3 3-8 0,-3 5 36 0,-5 0 3 16,0 3 0-16,-5 5 0 0,5 3 13 0,-5 5 4 15,5 3 0-15,-4 4 0 0,4 0-14 0,4 4-2 16,5 0-1-16,4 0 0 0,-4 0-23 0,8-4-5 15,5-4-1-15,4 0 0 0,5-7-10 0,4-1 12 16,4-3-12-16,5-1 12 0,0-7-4 0,8 4 0 0,1-5 0 0,8-3 0 16,0-4-22-16,9 0-5 0,5-4-1 15,-1 0-602-15,10-4-121 0</inkml:trace>
          <inkml:trace contextRef="#ctx0" brushRef="#br0" timeOffset="4.93219E7">21132-1558 1094 0,'0'0'97'0,"0"0"-77"0,0 0-20 0,8 8 0 16,-8-8 72-16,0 0 10 0,0 0 2 0,0 0 1 15,5 8-47-15,-1-5-10 0,-4-3-1 0,0 0-1 16,4 12-5-16,-8 0-1 0,0 0 0 0,-1-1 0 15,-3 9-32-15,-6-1-6 0,1 5-2 0,0 3 0 16,-9 4 12-16,-4 8 8 0,4 4-12 0,-9 4 12 16,-8 4-16-16,-1 3 3 0,-4 5 1 0,0-5 0 15,-4 5-5-15,-4-1-1 0,-6 1 0 0,1-1 0 16,-8 1-22 0,-6-1-5-16,1 1-1 0,0 3 0 0,0-3 27 0,4-1 6 0,0 1 1 0,5-9 0 15,-1-3 48-15,5 0 11 0,9 0 1 0,-5-4 1 0,10-4-16 16,3-4-3-16,9 0-1 0,-4 0-441 15,5-4-88-15</inkml:trace>
          <inkml:trace contextRef="#ctx0" brushRef="#br0" timeOffset="4.93223E7">19693-1503 1036 0,'0'0'92'0,"0"0"-73"0,4 11-19 0,5 1 0 15,-1-4 183-15,6 3 33 0,8 5 6 0,-1-4 2 16,10 3-110-16,4 9-22 0,0-1-4 0,9 4 0 15,0 5-33-15,4 3-7 0,9 8 0 0,5 3-1 16,-1 5-31-16,5 8-5 0,4 3-2 0,-4 8 0 16,0 8-9-16,-5 8 0 0,1 0 0 0,-5 11 8 15,4 1-8-15,-4 3-16 0,-4 5 4 0,0-5 1 16,-5-4-104-16,-4 1-21 0,4-8-4 0,-13-5-752 16</inkml:trace>
        </inkml:traceGroup>
      </inkml:traceGroup>
      <inkml:traceGroup>
        <inkml:annotationXML>
          <emma:emma xmlns:emma="http://www.w3.org/2003/04/emma" version="1.0">
            <emma:interpretation id="{853431DE-6437-4895-A370-F56A1AA10596}" emma:medium="tactile" emma:mode="ink">
              <msink:context xmlns:msink="http://schemas.microsoft.com/ink/2010/main" type="line" rotatedBoundingBox="1995,11081 17809,10211 17904,11935 2090,12805"/>
            </emma:interpretation>
          </emma:emma>
        </inkml:annotationXML>
        <inkml:traceGroup>
          <inkml:annotationXML>
            <emma:emma xmlns:emma="http://www.w3.org/2003/04/emma" version="1.0">
              <emma:interpretation id="{3F0D2D56-27FE-4C93-BAE2-7E7DEBA1BD0C}" emma:medium="tactile" emma:mode="ink">
                <msink:context xmlns:msink="http://schemas.microsoft.com/ink/2010/main" type="inkWord" rotatedBoundingBox="1995,11081 3151,11017 3227,12405 2071,1246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818.7379">-1015 3239 403 0,'-27'-8'17'0,"18"8"5"0,1 4-22 0,-1-4 0 15,-4 4 0-15,8-4 0 0,1 4 16 0,-5 0 0 16,5-4-1-16,-9 3 0 0,4 1 33 0,5 0 8 15,-1-4 0-15,-8 4 1 0,4 0 8 0,0 0 2 16,5 0 0-16,0-4 0 0,-1 4 1 0,-4-4 0 16,9 0 0-16,0 0 0 0,0 0-7 0,0 0-1 15,0 0 0-15,0 0 0 0,0 0-3 0,0 0-1 16,14 4 0-16,3 0 0 0,5-4-19 0,-4 0-4 16,4 3-1-16,4 1 0 0,0-4 5 0,5 4 1 15,4 0 0-15,-4 0 0 0,4-4-29 0,0 4-9 0,0-4 0 16,5-4 0-16,3 0 0 0,1 4 0 0,0-4-15 0,4-4-789 15</inkml:trace>
          <inkml:trace contextRef="#ctx0" brushRef="#br0" timeOffset="21873.7376">-528 2275 518 0,'0'0'46'0,"-5"-7"-37"0,1-1-9 0,4 0 0 16,0 0 66-16,4 0 11 0,-8 1 3 0,4-5 0 15,0 8-8-15,0-4 0 0,0 0-1 0,0 1 0 16,0-1-9-16,-5-4-2 0,5 4 0 0,5-3 0 15,-5 3-14-15,0 0-3 0,0 0-1 0,0 0 0 16,0 1-5-16,0 7-1 0,-5-4 0 0,5 4 0 16,0 0-16-16,0 0-3 0,0 0-1 0,0 11 0 15,-4 1 27-15,4 8 5 0,-4-1 0 0,-1 8 1 16,1 5-29-16,-5 7-7 0,0 0-1 0,-4 4 0 16,4 3 32-16,-4-3 5 0,0 4 2 0,0 0 0 15,0-4-21-15,0 4-4 0,-1-5-1 0,1 5 0 16,4-4-8-16,-4-4-1 0,0-4-1 0,9 0 0 15,-9-3 6-15,4-1 2 0,-4-8 0 0,8 1 0 0,-4-5-23 16,5-7 0-16,0-1 0 0,-1 1 0 16,5-12-25-16,0 0-10 0,0 0-1 0,0 0-1 15,0 0-139-15,0 0-28 0,0 0-6 0,0 0-1 0</inkml:trace>
          <inkml:trace contextRef="#ctx0" brushRef="#br0" timeOffset="22324.3824">-1042 2092 518 0,'0'0'46'16,"0"0"-37"-16,-4-12-9 0,-1 1 0 15,1 3 88-15,0-4 16 0,4 12 4 0,0 0 0 0,8-8-12 0,-3 5-1 16,-1-5-1-16,9 4 0 0,1 4-43 0,3 0-9 15,1 0-2-15,-1 4 0 0,5 0-8 0,9-4-3 16,-9 0 0-16,0 0 0 0,4 0-1 0,0 0 0 16,1-4 0-16,-1 4 0 0,5-4-6 0,4 0-2 15,-4 0 0-15,-1-8 0 0,10 5-5 0,-1-5-2 16,-4-4 0-16,9 5 0 0,0-1-13 0,-4-4 9 16,-5 5-9-16,4 3 8 0,-4-4 7 0,-4 8 1 15,-5-4 0-15,1 1 0 16,-5 7-48-16,-5 0-8 0,1 3-3 0,-1 5 0 15,-8 0-121-15,4 0-24 0</inkml:trace>
        </inkml:traceGroup>
        <inkml:traceGroup>
          <inkml:annotationXML>
            <emma:emma xmlns:emma="http://www.w3.org/2003/04/emma" version="1.0">
              <emma:interpretation id="{C4D9E84B-31AF-46C6-BFCD-ACCD483E640F}" emma:medium="tactile" emma:mode="ink">
                <msink:context xmlns:msink="http://schemas.microsoft.com/ink/2010/main" type="inkWord" rotatedBoundingBox="4365,11112 8407,10889 8493,12453 4452,1267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4090.372">1700 2587 288 0,'0'-3'12'0,"0"-1"4"0,-8 0-16 0,3 0 0 15,1-4 0-15,-1 4 0 0,1 0 236 0,-5-4 44 16,5 5 8-16,-1-5 3 0,1 4-177 0,0 0-35 15,-10 0-7-15,10 0-2 0,0 4-35 0,-5 0-7 16,-4 0-2-16,0 4 0 0,-1 4 4 0,-3 4 1 16,-9-5 0-16,4 5 0 0,-5 8-31 0,1-1 8 15,0 4-8-15,-1 5 0 0,5-1 0 0,-4 4 0 16,0-3 0-16,4-1 0 0,4 4 0 0,-4-4 0 16,5 1 0-16,4-1 0 0,-5-4 9 0,9-3-1 15,1-1 0-15,-1 1 0 0,9-1-8 0,0-3-17 16,0-4 4-16,0-1 1 0,9-3 12 0,-1 0 0 0,5 0 0 15,1-4 0-15,8 0 0 0,4-1-11 0,-4 1 11 16,9 0-10-16,-1 0 10 0,1 0-8 0,0 0 8 16,-1 0-8-16,-3 0 8 0,-1 4 0 0,-8-5 0 0,4 5 0 15,-5 0 0-15,-4 4 0 0,-8-4 0 0,-1 3 0 16,-4 1 10-16,-4 0 4 0,-5 3 1 0,-4 5 0 16,-9-1 16-16,0 1 3 0,-5-1 1 0,1 5 0 15,0-1-8-15,0 0-2 0,-5 1 0 0,4-1 0 16,6 1-25-16,-1-5 0 0,0 5-12 0,0-5 12 15,4-3-22-15,1 3 3 0,3-7 1 0,1-4 0 16,0 3-117-16,9-3-23 0</inkml:trace>
          <inkml:trace contextRef="#ctx0" brushRef="#br0" timeOffset="24712.5615">2595 1921 954 0,'-22'-12'42'0,"14"4"9"0,3 4-41 0,-4 0-10 0,9 4 0 0,-4 0 0 15,-9 0 81-15,9 0 15 0,4 0 2 0,0 8 1 16,-14 4-50-16,6 3-9 0,8 9-3 0,-5 3 0 16,5 4-4-16,-9 12-1 0,1 8 0 0,-1 3 0 15,4 5-8-15,-8 3-1 0,-4 1-1 0,4 3 0 16,-1-4 14-16,1 5 4 0,-13-1 0 0,4-4 0 15,0-3-5-15,-4-1-1 0,4-3 0 0,0 4 0 16,4-13-9-16,1 1-1 0,-1-8-1 0,1-4 0 16,-1-7-4-16,5-5-1 0,4-4 0 0,9-3 0 15,0-4-6-15,0-12 0 0,-4 4-1 0,4-4 0 16,13-4 5-16,-4-4 2 0,-9-4 0 0,4-7 0 0,9-9-18 16,5-3 0-16,-5 0 0 0,0-4 0 0,5-4 0 15,8 4 0-15,5-4 0 0,-1 8 0 0,-8 3 0 0,0 9-9 16,0-1 9-16,0 5 0 0,-4 7 0 0,-9 4 0 15,4 8 0-15,0 4-8 0,4 3 8 0,-8 9 0 16,-9-1 0-16,5 9 8 0,3-1-8 0,-3 4 0 16,-5 0 0-16,-5 1 8 0,5-1-8 0,5-4-16 15,-5 4 4-15,0-3 0 16,-5-1-159-16,1 0-32 0</inkml:trace>
          <inkml:trace contextRef="#ctx0" brushRef="#br0" timeOffset="24986.5171">3144 2720 806 0,'-5'-8'72'0,"5"4"-58"0,-4-3-14 0,4 3 0 16,-4 0 115-16,-1 0 20 0,1 4 4 0,-1 4 1 15,-3-4-27-15,3 8-5 0,-4-1 0 0,1 9-1 16,-1 3-62-16,0 5-12 0,-4-1-2 0,4 5-1 15,-4 3-17-15,4 4-3 0,-4 0-1 0,4 4 0 16,1-8-9-16,-1 4 0 0,4-4 0 0,1-3 8 0,4-5-8 16,4 1 0-16,1-9 0 0,4 1 0 0,-1-8 0 15,1-5 0-15,4-3 0 0,0 0 0 16,5-7 0-16,0-1 0 0,-5-8 0 0,4-3 8 0,5-1 1 0,-4-7 0 16,-10 4 0-16,6-5 0 0,-6 1 0 15,6-4 0-15,-10 0 0 0,0-1 0 0,-4 1-1 16,0 4 0-16,5-4 0 0,-10 7 0 0,1 1 0 0,0 3-8 15,-5 1 12-15,0 7-4 0,0 4 12 0,-4 8 1 16,4 0 1-16,-4 8 0 0,0 4-32 0,-9 0-6 16,0 11-2-16,0 0-578 15,5 5-116-15</inkml:trace>
          <inkml:trace contextRef="#ctx0" brushRef="#br0" timeOffset="25349.4876">3490 2728 748 0,'0'0'67'0,"0"0"-54"0,-8 8-13 0,3-1 0 16,1 5 98-16,-5 0 17 0,5 0 3 0,-5 3 1 15,4 1-61-15,1 7-12 0,4-3-2 0,0 7-1 16,4 0-10-16,-4 4-1 0,5 1-1 0,-1-1 0 16,1 0 17-16,-1-4 3 0,5 1 1 0,0 3 0 15,4-8 0-15,-5 1 0 0,6-1 0 0,-6-7 0 16,6-1-36-16,-1 1-8 0,0-8 0 0,-13-8-8 0,0 0 28 16,13 0-2-16,5-4 0 0,-5-4 0 0,-4-4 14 0,-1 1 4 15,5-5 0-15,1-4 0 0,-1 1-19 0,-4-4-3 16,-1 3-1-16,-3-3 0 0,8-5-21 15,-4 1 0-15,-1-4 0 0,1 4 8 16,4-1-28-16,1 1-6 0,3 4-1 0,-4-1-601 16,0 5-120-16</inkml:trace>
          <inkml:trace contextRef="#ctx0" brushRef="#br0" timeOffset="25787.7501">3973 3071 954 0,'13'-23'42'0,"-4"11"9"0,4-4-41 0,5-3-10 0,-1-8 0 0,9-5 0 16,1 1 101-16,-1-8 19 0,5 0 3 0,-5 0 1 16,5 4-58-16,-5-4-11 0,0 0-3 0,1-4 0 15,-5 0-20-15,-5 0-5 0,1-3-1 0,-5-5 0 0,0 0 5 16,-8 0 1-16,3-3 0 0,-3-1 0 0,3 1 2 0,-8 3 1 16,0 0 0-16,0 8 0 0,-4-3 2 0,0 7 1 15,-1 0 0-15,5 11 0 0,-8 1 0 0,3 4 0 16,1 7 0-16,4 4 0 0,-9 4-16 0,9 8-3 15,0 0-1-15,-4 8 0 0,-5 12-18 0,4-1 0 16,-3 9 0-16,-1 7 0 0,5 4 12 0,-5 4-12 16,-4 7 12-16,8 1-12 0,-4 7 0 0,5 1 0 15,-5 3 0-15,0 1 0 0,5-5 0 0,0 5 0 16,-1-1 8-16,-3-3-8 0,8 3 0 0,0-4-11 16,0-3 2-16,8 0 0 15,-8-1-179-15,9-3-35 0</inkml:trace>
          <inkml:trace contextRef="#ctx0" brushRef="#br0" timeOffset="26195.2707">5039 2642 1796 0,'-4'-4'40'0,"-1"-4"8"0,1 1 1 0,-9-1 1 0,4 4-40 0,-4-4-10 0,-5 8 0 0,1-4 0 15,3 8 60-15,-3-4 9 0,-5 8 3 0,0 0 0 16,-4 3-47-16,4 1-9 0,0 4-1 0,0 3-1 15,-4 5-1-15,4 3 0 0,0 4 0 0,4 4 0 16,5 4-13-16,0 4 11 0,0 0-11 0,4-4 10 16,5 0-10-16,-1 0 0 0,5-12 0 0,0 1 0 15,5-5 0-15,3-4 0 0,-3-7 0 0,3 0 0 0,1-8 0 0,4 0 0 16,1-4 9-16,-1-4-9 0,4-8 20 16,1-4 0-16,-1-7 0 0,5 0 0 0,-9-9 4 15,5 1 1-15,4-4 0 0,-4-4 0 0,-1 0 12 0,1-8 3 16,-1-3 0-16,1-5 0 0,4-3-26 0,-5-5-5 15,-4-3-1-15,1-8 0 0,3 0-8 0,1 0 0 16,-5-1 0-16,4 9 0 0,-3 0 0 0,3 3 0 16,-4 9 0-16,0 7-11 0,-4 4 11 0,0 12 0 15,0 4 0-15,-5 11 0 0,0 4 0 0,-4 12 0 16,0 0 10-16,0 12-10 0,-4 11 0 0,-5 9 0 16,1 7 0-16,-1 4 0 0,0 11 0 0,-4 1 8 15,-5 7-8-15,5 1 9 0,4 7-9 0,1-4 0 16,-1 4 0-16,0-3 0 15,5 3-76-15,4 0-16 0,0 4-4 0,0 0-932 0</inkml:trace>
        </inkml:traceGroup>
        <inkml:traceGroup>
          <inkml:annotationXML>
            <emma:emma xmlns:emma="http://www.w3.org/2003/04/emma" version="1.0">
              <emma:interpretation id="{E721AF28-F297-405A-8A9B-9D8518B0C8DB}" emma:medium="tactile" emma:mode="ink">
                <msink:context xmlns:msink="http://schemas.microsoft.com/ink/2010/main" type="inkWord" rotatedBoundingBox="9695,11016 12131,10882 12201,12154 9765,1228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029.3192">8689 2767 633 0,'-4'-12'28'0,"4"12"6"0,0-8-34 0,0 8 0 0,4-4 0 0,1-3 0 15,3-1 148-15,1 0 24 0,0-4 4 0,8 5 0 16,-3-5-86-16,3 0-18 0,-4 0-3 0,9 1-1 16,-4-1-28-16,-5 0-7 0,5-3-1 0,-1 3 0 15,-4 4 9-15,-4-7 2 0,0-1 0 0,-5 4 0 16,1-3-8-16,-1 3-2 0,0 0 0 0,-4-3 0 16,-4 3 7-16,0 0 2 0,-1 5 0 0,1-5 0 15,-5 4-14-15,0 0-4 0,0 0 0 0,-4 8 0 16,0-3-2-16,0 3-1 0,-5 3 0 0,1 5 0 0,-1 4-2 15,1 4-1-15,-5-1 0 0,4 5 0 0,-4 3-4 16,5 0-1-16,-5 5 0 0,4 3 0 0,5 0-2 16,0 0-1-16,4 1 0 0,0-1 0 0,1 4-10 15,3-4 0-15,1 0 9 0,4 4-9 0,4-7 0 0,5 3 0 16,-5-4-10-16,14-3 10 16,0-1-134-16,4-7-20 0,4-1-4 0</inkml:trace>
          <inkml:trace contextRef="#ctx0" brushRef="#br0" timeOffset="26772.8486">6474 1917 1371 0,'-9'-12'60'0,"9"12"14"0,0-12-59 0,0 1-15 15,0 3 0-15,0 8 0 0,0 0 71 0,0 0 11 16,0 0 2-16,9 11 1 0,4 9-17 0,-4 7-4 15,4 8-1-15,-4 16 0 0,-1 8-17 0,1 3-3 16,0 4-1-16,-5 4 0 0,5-3-16 0,-5-1-3 0,1-4-1 0,-1 5 0 16,-4-5-8-16,0 1-2 0,0-9 0 0,0 1 0 15,-4-8 8-15,-1-1 0 0,-3-14 1 0,3-5 0 16,-4-4-9-16,5-7-3 0,-5-4 0 0,5-9 0 16,-5 5 3-16,9-8 0 0,-4-8 0 0,-1-3 0 15,1-5 3-15,4-3 1 0,-4-5 0 0,8-7 0 16,5-4 7-16,0 0 1 0,-1 0 1 0,5 0 0 15,1 0-17-15,3 3-8 0,5-3 0 0,0 8 8 16,-4 0-8-16,4 3 0 0,-1 5 0 0,1 3 0 16,-4 4 0-16,4 9 0 0,-5 3 0 0,1 11 0 15,0 1-23-15,-1 4 0 0,-4 11 0 0,0 0 0 16,-4 8-21-16,0 4-5 16,0 4-1-16,-5 4-630 0,-4 4-127 0</inkml:trace>
          <inkml:trace contextRef="#ctx0" brushRef="#br0" timeOffset="27181.9101">7628 2537 1486 0,'4'-12'66'0,"0"4"14"0,-4-3-64 0,0 3-16 15,0 0 0-15,0 0 0 0,0 8 78 0,-4-8 13 16,-5 4 2-16,0-3 1 0,9 7-30 0,-8-4-7 15,-10 4-1-15,5-4 0 0,-5 4-35 0,5 0-7 0,-4 4-2 0,-5 4 0 16,0-1-12-16,0 5 9 16,0 4-9-16,0 7 8 0,0 0-8 0,-4 9 0 15,4 3 0-15,0 4 0 0,0 4 0 0,4 3 0 0,1 1-9 0,4-4 9 16,-1 0 0-16,10-8 0 0,0-4 0 16,-1 1 0-16,10-9 0 0,-1-4 0 0,0-7 0 15,5 0 0-15,0-8-10 0,4-4 10 0,5-4-8 0,-5-8 8 16,9-3 0-16,-5-1 0 0,5-4 0 0,0-7 8 15,5 0 8-15,-6 0 3 0,1-1 0 0,0 1 0 16,-4-4 10-16,-1 3 3 0,1 1 0 0,0 0 0 16,-1 3-12-16,1 1-3 0,-5 4 0 0,-4 3 0 15,4 4 5-15,-4 4 1 0,-1 5 0 0,-8 3 0 16,9 7 1-16,0 9 1 0,-5 0 0 0,1 3 0 16,-5 1-37-16,4 7-8 0,0 0-2 0,1 4 0 15,-5-3-150-15,0 3-29 16,0 23-7-16,0-15 0 0</inkml:trace>
          <inkml:trace contextRef="#ctx0" brushRef="#br0" timeOffset="27470.2051">8005 2431 921 0,'0'0'82'0,"0"0"-66"15,0 0-16-15,4 12 0 0,1 0 203 0,-1 3 37 16,5 5 7-16,-5 3 1 0,1 1-140 0,-1 3-29 0,0 4-6 0,1 4-1 15,3-3-17-15,-3 3-4 0,-5-4-1 0,4 0 0 16,5-4-30-16,0-3-7 0,-5-5-1 0,1-3 0 16,3-1 12-16,-3-7 1 0,3 0 1 0,1-4 0 15,0 0 10-15,0-4 1 0,4 0 1 16,-4-8 0-16,4 4 11 0,0-8 3 0,0 5 0 0,0-5 0 16,-4-4-33-16,4 1-7 0,-4-5 0 0,4-3-1 15,0-1-2-15,1 1 0 0,-1-4 0 0,0 3 0 16,0-3-9-16,5 4-11 0,-5-9 3 0,9 5 0 31,0 0-32-31,0 0-7 0,0-1-1 0,-1 5-741 0,6-4-149 0</inkml:trace>
        </inkml:traceGroup>
        <inkml:traceGroup>
          <inkml:annotationXML>
            <emma:emma xmlns:emma="http://www.w3.org/2003/04/emma" version="1.0">
              <emma:interpretation id="{A9EFD98D-5C5A-480E-A607-B8C8623BE6F0}" emma:medium="tactile" emma:mode="ink">
                <msink:context xmlns:msink="http://schemas.microsoft.com/ink/2010/main" type="inkWord" rotatedBoundingBox="13581,10546 16069,10410 16141,11733 13654,1187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8989.3966">10488 1885 1450 0,'-4'-27'32'0,"-1"12"6"0,5-1 2 0,-4 0 1 0,-1-3-33 0,5-1-8 15,0 1 0-15,5 3 0 0,-5 8 79 0,4-3 13 16,-4 11 4-16,0 0 0 0,0 0-46 0,9 15-9 16,0 5-1-16,0 7-1 0,-5 8-3 0,0 12 0 15,1 4 0-15,-5 3 0 0,0 5-9 0,-5 7-3 16,5 0 0-16,-4 1 0 0,0-1 0 0,-1-4-1 15,-4-7 0-15,5 0 0 0,-5-5-7 0,0-3-2 16,5-8 0-16,-5-8 0 0,1 1-14 0,-1-9 9 16,0-4-9-16,0-7 8 0,5 0 4 0,-5-12 0 15,9 0 0-15,0 0 0 0,-4-8 22 0,-1-4 5 16,1-7 1-16,4-1 0 0,4-11-23 0,9-4-4 16,-4 0-1-16,4-8 0 0,5 0-3 0,4 0-1 15,0-4 0-15,0 8 0 0,0 0-8 0,0 4-9 16,4 8 9-16,-4 4-13 0,-5 3 13 0,1 12 0 0,0 4 0 15,-1 8 0-15,-4 4 0 0,0 4 0 0,-4 7 0 16,0 5 0-16,4 3 0 0,-4 0-12 0,-5 5 12 0,5-1-12 31,-5 8-86-31,5-4-17 0,-4 0-3 0,3 0-880 0</inkml:trace>
          <inkml:trace contextRef="#ctx0" brushRef="#br0" timeOffset="29366.3209">11598 2502 979 0,'0'-20'87'0,"0"8"-70"0,4-3-17 0,-4-5 0 0,9-3 56 0,-9 3 7 15,5 1 1-15,-5-4 1 0,4-1 27 0,-4 1 4 16,-4 3 2-16,-1 1 0 0,-4 3-27 0,5 4-6 16,0-3-1-16,-5 7 0 0,-4 4 7 0,4 0 1 15,-4 0 0-15,0 8 0 0,-9 4-32 0,4 4-5 16,1-1-2-16,-5 9 0 0,0 7-8 0,-5 1-1 15,5-1-1-15,0 4 0 0,1 0-23 0,3 0-15 16,0-3 3-16,5 3 0 0,0-4 12 0,4-3 0 16,1-1 0-16,3-7-9 0,1-1 17 0,4 1 3 15,0-4 1-15,0-12 0 0,0 0-21 0,0 0-4 16,13 0-1-16,4-4 0 0,1-4 14 0,0-4 0 16,4-3 0-16,4-5 0 0,0 1 13 0,1-9-1 15,3 5 0-15,-3-4 0 0,-6-1-12 0,1 9 8 16,-4-1-8-16,0 5 0 0,-1 3 19 0,-4 4-3 0,-4 4 0 15,-9 4 0-15,0 0 2 0,9 8 0 0,-5 4 0 16,-4 7 0-16,-4 1-18 0,-5 7 0 0,5-4 0 0,-1 5 0 31,1-1-130-31,-1 4-26 0,1-3-6 0,0-13-1 0</inkml:trace>
          <inkml:trace contextRef="#ctx0" brushRef="#br0" timeOffset="29808.1001">12440 2006 1450 0,'5'-23'64'0,"-1"15"14"0,1-4-62 0,-5 5-16 15,0-1 0-15,-5 4 0 0,1 0 111 0,-5 4 19 16,0 0 4-16,-4 8 1 0,-5 4-55 0,-3 3-10 16,-6 5-2-16,1 3-1 0,0 4-38 0,-1 8-7 15,-3-3-2-15,-1 3 0 0,5 0-20 0,4 0 0 16,0 4 0-16,0 0 8 0,4-8 0 0,1 0 0 15,8-3 0-15,4-5 0 0,1 0-8 0,0-7 0 16,4-4 0-16,4-1 0 0,5 1-12 0,0-8 4 16,4 4 0-16,4-4 0 0,-4-4 8 0,5-4 0 15,4 0 0-15,0-4 0 0,0-4 0 0,0 1 0 16,0-9 0-16,4 1 0 0,-4-5 12 0,4-3-3 16,1 0 0-16,-1-8 0 0,-4 0 12 0,4-4 3 15,5-4 0-15,-5-8 0 0,5-4 12 0,0-3 4 16,-1-1 0-16,1-7 0 0,-5-4-24 0,5-4-4 15,-5-4 0-15,1 4-1 0,-1 4-1 0,-4 7 0 0,-9 5 0 16,0 11 0-16,0 12-2 0,-8 7 0 0,-1 5 0 16,-4 11 0-16,0 12-8 0,0 0 8 0,-9 20-8 0,-4 11 8 15,0 8-8-15,-9 8 0 0,5 11 0 0,-5 5 0 16,4 3 0-16,1 4 0 0,-1-4 0 0,5 5 0 16,0 3-12-16,4 0 12 0,0 4-12 0,5 0 12 15,4 0-94 1,0-4-11-16,0-4-3 0,0-4-598 0,4 1-120 0</inkml:trace>
        </inkml:traceGroup>
        <inkml:traceGroup>
          <inkml:annotationXML>
            <emma:emma xmlns:emma="http://www.w3.org/2003/04/emma" version="1.0">
              <emma:interpretation id="{DC95FFA1-6AE1-4F47-BCB2-84282C946FD3}" emma:medium="tactile" emma:mode="ink">
                <msink:context xmlns:msink="http://schemas.microsoft.com/ink/2010/main" type="inkWord" rotatedBoundingBox="17603,10548 17827,10536 17863,11201 17640,1121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.24942E6">14573 1496 1137 0,'0'0'50'0,"-9"0"11"0,4-4-49 0,-3 4-12 0,-1 0 0 0,4 4 0 15,-3-4 53-15,8 0 8 0,0 0 2 0,-5 7 0 16,-3 5-33-16,3-4-6 0,5-8-2 0,0 8 0 15,-4-1-14-15,4-7-8 0,0 0 8 0,0 8-8 16,0-8 0-16,4 8 8 0,-4-8-8 0,0 0 0 16,0 0 0-16,0 0 8 0,0 0-8 0,0 0 0 15,0 0 8-15,0 0-8 0,0 0 8 0,0 0-8 16,0 0 12-16,0 0-1 0,0-8-1 0,-4 0 0 16,4 1 8-16,0-1 2 0,0 0 0 0,-5 0 0 15,5-3-20-15,-4 3 10 0,4 0-10 0,0 0 8 16,-4 0 0-16,-1 4 0 0,1-7 0 0,-1 7 0 0,1-4 5 0,0 0 1 15,-5 4 0-15,4 0 0 0,-3 1 13 0,3-1 2 16,-3 0 1-16,-1 4 0 0,0 0-30 0,0 0 0 16,5-4 0-16,-5 4 0 0,-4 0 8 0,9 4-8 15,4-4 0-15,0 0 0 0,-9 8 0 0,9-8 0 16,-5 7 0-16,5-7 0 16,0 0-22-16,5 12-4 0,-1 0-1 0,5-1 0 15,4-3-110-15,5 0-23 0,12 4-4 0,-3-1-426 0</inkml:trace>
          <inkml:trace contextRef="#ctx0" brushRef="#br0" timeOffset="2.25013E6">14603 1975 806 0,'0'0'36'0,"0"0"7"0,0 0-35 0,0 0-8 16,0 0 0-16,-9 0 0 0,9 0 71 0,0 0 12 16,0 0 2-16,0 0 1 0,0 0-34 0,0 0-8 15,0 0 0-15,0 0-1 0,0 0-16 0,0 0-3 16,0 0-1-16,0 0 0 0,-8-4-5 0,8 4-1 15,-9-4 0-15,9 4 0 0,0 0-7 0,-4 4-2 16,-10 4 0-16,10 0 0 0,-9-4-8 0,4 4 8 0,0-1-8 0,1 1 8 16,-1 0-8-16,0-4 0 0,5 4 0 0,-5-1 0 15,4 1 0-15,-3 0 0 0,3-4 0 0,5-4 0 16,0 0 0-16,0 0 0 0,-9 8 0 0,9-8 8 16,0 0-8-16,0 0 0 0,0 0 0 0,0 0-11 15,0 0 19-15,0 0 3 0,0 0 1 0,0 0 0 16,0 0 6-16,0 0 2 0,0 0 0 0,14-8 0 15,-1 0-7-15,-4 0-1 0,-1 1 0 0,6-1 0 16,-6 0-12-16,-8 8 0 0,5-4 0 0,-5 4 0 16,0 0 0-16,0 0 9 0,0 0-9 0,0-12 8 15,0 12 2-15,-5-4 0 0,1 1 0 0,0-5 0 16,-5 4 1-16,0 4 0 0,-4 0 0 0,0-4 0 16,4 4 2-16,-4 0 1 0,4 0 0 0,0 0 0 0,-4 4 6 15,4-4 0-15,0 0 1 0,1 0 0 16,-1 0-11-16,9 0-2 0,-4 4-8 0,4-4 12 15,0 0-12-15,0 0 0 0,0 0-9 0,4 11-537 16,-4-11-107-16</inkml:trace>
        </inkml:traceGroup>
      </inkml:traceGroup>
    </inkml:traceGroup>
    <inkml:traceGroup>
      <inkml:annotationXML>
        <emma:emma xmlns:emma="http://www.w3.org/2003/04/emma" version="1.0">
          <emma:interpretation id="{9A733539-A467-495A-A961-9476BB440848}" emma:medium="tactile" emma:mode="ink">
            <msink:context xmlns:msink="http://schemas.microsoft.com/ink/2010/main" type="paragraph" rotatedBoundingBox="2600,13029 30072,11559 30327,16335 2856,17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A265A0-4028-44DF-A222-28F20599375D}" emma:medium="tactile" emma:mode="ink">
              <msink:context xmlns:msink="http://schemas.microsoft.com/ink/2010/main" type="line" rotatedBoundingBox="3007,13007 30072,11559 30208,14098 3142,15546"/>
            </emma:interpretation>
          </emma:emma>
        </inkml:annotationXML>
        <inkml:traceGroup>
          <inkml:annotationXML>
            <emma:emma xmlns:emma="http://www.w3.org/2003/04/emma" version="1.0">
              <emma:interpretation id="{58B13672-EA23-4711-8C33-DBAD1E766D89}" emma:medium="tactile" emma:mode="ink">
                <msink:context xmlns:msink="http://schemas.microsoft.com/ink/2010/main" type="inkWord" rotatedBoundingBox="3033,13493 7942,13230 8040,15057 3130,1531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822.5153">152 4377 172 0,'0'0'8'0,"-5"-3"1"0,5-9-9 0,-4 8 0 15,-1-4 0-15,1 4 0 0,4 4 204 0,-4-4 40 16,-5 0 7-16,9 1 1 0,-18 3-140 0,14 3-28 15,-5 1-5-15,-4 8-2 0,0-4-17 0,0 4-4 16,0 3-1-16,-1 1 0 0,-3 7-25 0,-1 1-5 16,5 3-1-16,0 4 0 0,-5 4 12 0,5 12 3 15,-4 0 0-15,-1 3 0 0,5 1-15 0,0 0-4 16,4 3 0-16,-4 1 0 0,4 0 8 0,0-1 0 16,5-3 1-16,0 4 0 0,4-5-17 0,0-3-4 15,4 0-8-15,5 0 12 0,4-4-12 0,0-4 0 16,5-4 0-16,8 0 0 15,0 0-95-15,14-4-18 0,-5-4-4 0</inkml:trace>
          <inkml:trace contextRef="#ctx0" brushRef="#br0" timeOffset="31198.0767">608 5025 864 0,'0'-24'38'0,"-5"13"8"0,5-9-37 0,0 1-9 15,0-5 0-15,5 1 0 0,-5 0 136 0,4-1 24 16,5 1 6-16,0-1 1 0,0 1-72 0,-1 0-15 15,1 3-2-15,4 4-1 0,-4 1-21 0,4 3-5 16,-4 0-1-16,4 9 0 0,0-1-18 0,0 4-3 16,5 0-1-16,0 7 0 0,-1 5-18 0,5 4-10 15,4 7 10-15,1 4-10 0,3 1 18 0,-3 7-2 16,3 8-1-16,6 0 0 0,-10 0-1 0,5 3 0 16,-5-3 0-16,5 0 0 0,-9 0-6 0,0-8 0 15,-1 4-8-15,6 0 12 0,-5 0-12 0,-5-8 0 16,1 1 0-16,-1-5 0 15,1-4-45-15,-1-3-6 0,-3-5-1 0,3-3-857 0</inkml:trace>
          <inkml:trace contextRef="#ctx0" brushRef="#br0" timeOffset="31548.8555">1349 4530 1382 0,'0'0'61'0,"0"0"13"16,0 0-59-16,-8 3-15 0,-6 1 0 0,6-4 0 15,-1 8 66-15,0 0 10 0,0 0 3 0,1 7 0 0,-6 1-30 0,6 3-5 16,-10 9-2-16,0 7 0 16,-3 0-13-16,-1 12-2 0,-5 0-1 0,1 11 0 0,0 1 8 0,-5-5 2 15,5 5 0-15,-14 3 0 0,5-3 2 0,4-1 1 16,5-3 0-16,0 3 0 0,-5-11-9 0,9 4-2 15,0-8 0-15,0 3 0 0,0-3-28 0,5-4-8 16,3 0-1-16,6-4 0 16,-1-4-127-16,0-3-26 0,5-5-5 0</inkml:trace>
          <inkml:trace contextRef="#ctx0" brushRef="#br0" timeOffset="31867.1644">1648 5352 1494 0,'0'0'66'0,"0"0"14"0,0 0-64 0,0 0-16 0,0 0 0 0,0 0 0 15,0 0 84-15,0 0 13 0,0 0 3 0,0 0 1 16,4 8-41-16,0 4-9 0,-4 7-2 0,5 1 0 16,-1 3-9-16,5 5-1 0,-9 7-1 0,9 4 0 15,-5 0 4-15,1 4 1 0,-1-4 0 0,0 0 0 16,1 0-8-16,-1-4-2 0,5 0 0 0,-5 0 0 0,1-4-21 16,-1 0-12-16,0-3 12 0,1 3-12 0,-1-8 0 0,-4 1 0 15,5-5 0-15,-1 1-12 16,0-9-124-16,-4 1-25 0,5-4-5 15</inkml:trace>
          <inkml:trace contextRef="#ctx0" brushRef="#br0" timeOffset="32667.155">2257 4873 403 0,'0'0'36'0,"0"-8"-36"16,-4-4 0-16,4-3 0 0,9 3 220 0,-9-4 38 0,-13-3 7 0,13 3 2 15,4 5-127-15,5-1-24 0,-14 4-6 0,5 8-1 16,0 0-33-16,0 0-6 0,9 4-2 0,0 4 0 15,-9 11-33-15,9 5-7 0,13 3-2 0,0 12 0 16,-9 4-6-16,4 4 0 0,1 3-1 0,4 5 0 16,0 0 1-16,-5-5 0 0,-3 1 0 0,3 4 0 15,-4-5 0-15,0-3 1 0,5-4 0 0,-5-4 0 16,-4 0 0-16,0-12 0 0,4 4 0 0,-4-7 0 16,-5-5 1-16,5-7 0 0,-5 0 0 0,1-5 0 15,-1 1 0-15,-4-8 0 0,0 0 0 0,0 0 0 16,9-4 1-16,-1 0 0 0,1-3 0 0,0-5 0 0,0-4-2 0,0 1 0 15,-1-5 0-15,1-3 0 0,0-1 1 0,0-7 0 16,-5-4 0-16,5-4 0 0,0 0-1 0,-1-4 0 16,1 0 0-16,4-3 0 0,-4-1-12 0,4-4-9 15,0 4 12-15,1-3-12 0,8 7 0 0,-9 0-16 16,-5 4 2-16,10-4 0 0,4 8-7 0,-5 0-2 0,1 4 0 0,13 3 0 31,-1 1-165-31,-3 11-32 0,-10 5-8 0</inkml:trace>
          <inkml:trace contextRef="#ctx0" brushRef="#br0" timeOffset="33090.7387">3477 4810 1724 0,'-17'-23'38'0,"12"11"8"0,1-3 2 0,4-5 0 0,0 5-39 0,0-1-9 15,4-4 0-15,5 5 0 0,4-5 68 0,0 1 11 16,5-1 2-16,-1 1 1 0,10 3-54 0,-5 1-12 16,0 3-1-16,4 4-1 0,-4 0 2 0,0 8 0 15,4 8 0-15,-4 4 0 0,0 3 14 0,0 5 3 16,0 11 1-16,0 4 0 0,0 4-12 0,-5 0-2 16,1 0-1-16,4 4 0 0,-5 4 6 0,1-4 2 15,-1 0 0-15,1 4 0 0,-5-8-6 0,0 0-1 0,5-4 0 0,-5 0 0 16,0-4-20-16,0 0 0 15,5-4 0-15,-5 1 0 16,5-5-27-16,-5-3-9 0,0-1-3 0,-4-3-674 0,4-5-135 16</inkml:trace>
          <inkml:trace contextRef="#ctx0" brushRef="#br0" timeOffset="33320.2419">4434 4374 1900 0,'-18'7'84'0,"14"-3"18"0,-10 0-82 0,6 0-20 0,-10 8 0 0,1 3 0 15,-1 9 81-15,1-1 12 0,-5 4 3 0,-5 5 0 16,5 7-44-16,-4 0-9 0,0 7-2 0,-5 5 0 16,-4-4-18-16,4 8-4 0,-4 3-1 0,0 1 0 15,0-5-18-15,0-3 8 0,0 0-8 0,0-1 0 0,-1-3 0 0,6-4 0 16,-1 0 0-16,5 0-12 15,-5-4-125-15,9 0-25 0,-4-4-5 0</inkml:trace>
          <inkml:trace contextRef="#ctx0" brushRef="#br0" timeOffset="33691.5563">4337 5345 1238 0,'4'-8'55'0,"-4"4"11"0,5 0-53 0,4-4-13 0,-1 0 0 0,1 5 0 15,4-5 90-15,5 0 15 0,-1-4 3 0,1 1 1 16,4 3-40-16,-5 0-8 0,5 0-1 0,-4 4-1 15,-1 0-39-15,-3 4-7 0,3 4-1 0,-8 4-1 16,0 0 1-16,-5 4 1 0,1-1 0 0,-1 5 0 16,-8-1 20-16,-5 9 4 0,4-1 1 0,-3 5 0 15,-6-1-1-15,1 4 0 0,-4-4 0 0,-1 4 0 16,5 1 1-16,0-5 0 0,-5-8 0 0,10 5 0 16,-1-5-8-16,4-3-2 0,-3 0 0 0,8-16 0 15,0 0-17-15,0 0-11 0,8 3 12 0,10-3-12 16,-1-7-22-16,10-5-11 15,-1-4-3-15,9-11-671 0,9 0-134 0</inkml:trace>
          <inkml:trace contextRef="#ctx0" brushRef="#br0" timeOffset="34078.427">3503 4182 1465 0,'-21'4'32'0,"12"0"6"0,0-4 2 0,0 0 2 0,9 0-34 0,0 0-8 0,0 0 0 0,0 0 0 16,0 0 82-16,0 0 14 0,13 8 4 0,1-4 0 15,7 4-29-15,1-8-6 0,0 4-1 0,5-4 0 16,8 4 0-16,4-4 0 0,5 0 0 0,4-4 0 16,1 0-6-16,3 0-2 0,1-4 0 0,4 4 0 15,4-4-40-15,-4 1-8 0,0-1-8 0,1 0 12 16,3-4-12-16,-4 8 0 0,0 0-12 0,-4-3 12 15,4 3-198-15,-5-4-32 0,45 0-6 16,-27 4-2-16</inkml:trace>
        </inkml:traceGroup>
        <inkml:traceGroup>
          <inkml:annotationXML>
            <emma:emma xmlns:emma="http://www.w3.org/2003/04/emma" version="1.0">
              <emma:interpretation id="{EB169B1D-0D49-4B9B-BBE2-CF6DBE3065B7}" emma:medium="tactile" emma:mode="ink">
                <msink:context xmlns:msink="http://schemas.microsoft.com/ink/2010/main" type="inkWord" rotatedBoundingBox="8751,12763 13948,12485 14056,14504 8859,1478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4725.1397">5565 4682 864 0,'-8'-20'76'0,"8"8"-60"0,-5-7-16 0,5 3 0 0,-4-3 108 0,4-1 18 15,0 1 4-15,0-1 1 0,4 1 10 0,1 3 3 16,-5 1 0-16,4 7 0 0,-4 8-55 0,0 0-10 16,9 8-3-16,4 11 0 0,0 5-32 0,0 11-8 15,1 4 0-15,-6 11-1 0,1 5-27 0,4 7-8 16,-4 5 0-16,0 3 0 0,0-8 24 0,-1 5 2 15,5-9 0-15,-4 4 0 0,4-11-10 0,-4 0-3 16,4-4 0-16,-4-4 0 0,0-8 16 0,0-8 3 16,-5-4 1-16,5-3 0 0,-5-8-1 0,1-5 0 15,-5-7 0-15,0 0 0 0,0 0 9 0,13-7 2 16,-9-9 0-16,9 0 0 0,-4 5-15 0,0-9-2 16,0-7-1-16,4 3 0 0,0-3 3 0,-4 0 0 15,4-4 0-15,0-1 0 0,0-3-28 0,0 4 0 16,5-8 8-16,0 0-8 0,-1 4 0 0,1-8 0 0,-1 4 0 15,-4 0 0 1,0 4-40-16,5 0 0 0,-5-4 0 0,5 4 0 16,-5 0-164-16,4 4-34 0,1-5-6 0,-5 13-2 0</inkml:trace>
          <inkml:trace contextRef="#ctx0" brushRef="#br0" timeOffset="35102.7935">6649 4779 1699 0,'-9'-12'75'0,"5"5"16"0,0-5-73 0,4 0-18 15,0 4 0-15,0-7 0 0,4-1 85 0,5 1 14 16,-5-9 2-16,5 1 1 0,4-1-30 0,5-3-7 15,-1 0-1-15,10-8 0 0,-1 0-36 0,-4 0-8 16,8-1-2-16,1 1 0 0,0-4 11 0,4 0 3 16,-4 12 0-16,4 0 0 0,-9 7-32 0,0 5-16 15,1 3 1-15,-5 8 1 0,0 0 14 0,-5 4 10 16,-4 8-2-16,1 4 0 0,3 7 1 0,-4 5 0 16,0 7 0-16,-4 8 0 0,0 4-1 0,0 3-8 15,4 5 12-15,-4 0-4 0,-1 7 4 0,6-3 0 16,-6 0 0-16,6 7 0 0,-1-4-12 0,0-3 0 0,4-4 9 15,-3-4-9-15,8-5 0 0,-9-6 0 0,4-1 0 0,1-8 0 32,-1-4-31-32,-4-7-10 0,5 0-3 0,0-5-690 0,-5-3-138 0</inkml:trace>
          <inkml:trace contextRef="#ctx0" brushRef="#br0" timeOffset="36225.6148">6930 3601 864 0,'0'0'76'0,"-13"0"-60"16,-5-7-16-16,5 3 0 0,13 4 80 0,-4-4 12 0,-1-4 4 0,5 8 0 15,-8-4 10-15,8 4 2 16,0 0 1-16,0 0 0 0,4-8-37 0,5 1-8 0,8-1-2 16,1 4 0-16,8 4 2 0,5-4 0 15,8 4 0-15,1-4 0 0,8 4-20 0,0 0-3 16,9-4-1-16,5 0 0 0,4 0-14 0,-1 0-3 0,1 1-1 0,4 3 0 15,5 0-22-15,-5 0 0 16,0 0 0-16,-4 0 0 16,0 0-109-16,4 3-20 0,-4 1-4 0</inkml:trace>
          <inkml:trace contextRef="#ctx0" brushRef="#br0" timeOffset="35355.611">7812 4147 1728 0,'0'0'76'0,"-5"0"16"16,-8 4-73-16,0 0-19 0,0 8 0 0,-5 7 0 15,5 5 84-15,-9 3 14 0,-4 12 2 0,0 4 1 0,-1 4-45 0,-3 3-10 16,-10 5-2-16,1 0 0 0,-5-1-26 0,0 5-6 16,0 3 0-16,-4-3-1 0,8-1 1 0,-4-3 0 15,5-1 0-15,-1-3 0 0,-3-12-3 0,7 4 0 16,6-4 0-16,-1-4 0 15,5-4-83-15,-1-3-17 0,10-9-3 0,4 1-862 16</inkml:trace>
          <inkml:trace contextRef="#ctx0" brushRef="#br0" timeOffset="35797.2618">7926 4947 1238 0,'0'0'55'0,"4"-12"11"0,5 4-53 0,-5-3-13 0,10-5 0 0,-6 4 0 16,1 1 107-16,0-1 18 0,4 0 4 0,-4 4 1 15,0 1-14-15,4-1-4 0,-4 4 0 0,-1 0 0 0,5 8-35 16,-4-4-7-16,9 0-2 0,-5 8 0 0,0 3-29 0,0 1-7 16,-4 4 0-16,4-1-1 15,0 1-12-15,-4 3-3 0,0 1 0 0,-5 3 0 0,-4-3-16 16,0-1 8-16,-4 1-8 0,-5-1 0 0,-4 1 9 0,4-5-9 16,-4 1 0-16,0-8 9 0,0 4-9 0,0-5 0 15,4 1 0-15,0-4 8 0,0 0-8 16,9-4 0-16,-9-4 0 0,9 4 0 0,0 0-10 0,0 0 10 15,0 0-13-15,0 0 5 0,0 0-1 0,0 0 0 16,0 0 0-16,0 0 0 0,9 8 9 0,-4 7 0 16,-1 1 0-16,0 4 0 0,-8 3 0 0,0 0 8 15,-1 5-8-15,-4-1 11 0,1 0-2 0,-5 1 0 16,-1-5 0-16,1 0 0 0,0 1 0 0,0-5 0 16,0 1 0-16,-5-5 0 0,5-3-26 0,0 0-6 15,0-5-1-15,-5 1-724 0,5 0-144 16</inkml:trace>
          <inkml:trace contextRef="#ctx0" brushRef="#br0" timeOffset="36510.3009">8847 3559 2066 0,'5'-4'45'0,"-1"-4"10"0,5 8 1 0,4 0 3 0,4 0-47 0,5 8-12 16,5 3 0-16,3 9 0 0,-3 3 54 0,3 4 9 15,1 9 1-15,0 6 1 0,0 1 4 0,-1 12 1 16,-3 7 0-16,-5 9 0 0,-1 3-8 0,-3 4-2 15,-5 4 0-15,0-4 0 0,-4 0-10 0,-4 0-2 16,-5-4-1-16,0 4 0 0,-5-4-31 0,-4 0-5 16,1 0-2-16,-1 0 0 0,-4-12-9 0,-1 1 0 15,-3-9 0-15,-5 1 0 16,4-4-95-16,-3-1-21 0,-1-7-4 0,-5 4-1079 0</inkml:trace>
          <inkml:trace contextRef="#ctx0" brushRef="#br0" timeOffset="37293.0946">10334 4104 1638 0,'-4'-7'36'0,"4"-1"7"0,-4 0 1 0,4 0 3 0,-5 0-38 0,5 8-9 0,0 0 0 0,0 0 0 16,0 12 55-16,0 8 9 0,-4 7 1 0,4 4 1 15,-4 8-19-15,-1 12-4 0,-8 3-1 0,0 5 0 16,0-1-27-16,-1 5-6 0,-3-5-1 0,-1 5 0 15,1-5-8-15,-1-7 0 0,5-4 0 0,0-4 0 16,-5-8 21-16,10 0 6 0,-6-12 1 0,6 1 0 16,-1-9 12-16,0-7 4 0,9-8 0 0,0 0 0 15,0 0 4-15,-4-8 0 0,-1-3 1 0,1-9 0 16,4-3-13-16,4-5-4 0,1-3 0 0,-1-4 0 16,5-8-15-16,0 0-3 0,-1-7-1 0,1-1 0 0,4-4-5 15,1-3 0-15,3-5-8 0,1 1 12 0,-5 3-1 16,9 1-1-16,0-1 0 0,4 5 0 0,5-1-10 0,-1 12 0 15,1 4 0-15,0 4 8 0,0 8-8 16,-5 4 0-16,0 11 0 0,-4 4 0 0,0 8 0 0,0 4-16 16,0 8 4-16,-4 7 1 0,3 12 11 0,-3 4 8 15,0 4-8-15,-5 8 11 0,-4 12-11 0,4-1 8 16,0 1-8-16,-4-1 8 0,-1 1-8 0,1-1 0 16,0 5 0-16,0-5 0 15,-1 1-88-15,1-1-20 0,0-3-4 0,0-5-982 0</inkml:trace>
        </inkml:traceGroup>
        <inkml:traceGroup>
          <inkml:annotationXML>
            <emma:emma xmlns:emma="http://www.w3.org/2003/04/emma" version="1.0">
              <emma:interpretation id="{00B63341-6529-4138-9AD1-513D2501DA80}" emma:medium="tactile" emma:mode="ink">
                <msink:context xmlns:msink="http://schemas.microsoft.com/ink/2010/main" type="inkWord" rotatedBoundingBox="14702,12381 22064,11987 22179,14131 14817,1452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7609.9328">11953 3418 1836 0,'-8'-23'81'0,"3"15"17"0,-4-8-78 0,5 9-20 0,-5-5 0 0,0 4 0 15,1 4 46-15,-1 4 6 0,-4 4 0 0,0 8 1 16,-9 3-25-16,4 9-6 0,-8 7-1 0,-5 12 0 0,5 8 8 0,-5 7 2 16,0 4 0-16,1 9 0 0,8 3 9 0,0 4 3 15,0 0 0-15,4 4 0 0,1 3 4 0,4 1 1 16,4-4 0-16,4 0 0 0,1 0-32 0,0-4-5 15,8-4-2-15,0 0 0 0,5-4-9 16,0 0 0-16,4-3 0 0,5-9 0 16,-1-3-50-16,5-8-6 0,4-8 0 0,1-8-671 15,4-4-133-15</inkml:trace>
          <inkml:trace contextRef="#ctx0" brushRef="#br0" timeOffset="38419.1197">12217 4288 1324 0,'-14'-12'118'0,"10"4"-94"0,0-7-24 0,-1-1 0 16,10 0 68-16,-5-3 8 0,4 3 3 0,5-3 0 15,0-1 2-15,-1-3 1 0,10 3 0 0,-1-7 0 16,5 4-33-16,0-1-6 0,9 1-2 0,-5-4 0 16,5 7-13-16,4 1-4 0,-4-1 0 0,0 8 0 15,-5 5-4-15,-4 3 0 0,0 0-1 0,0 8 0 0,-5 4 5 16,1 3 0-16,-5 1 1 0,5 7 0 0,-10 9 2 0,5-1 0 15,-4 8 0-15,4 8 0 0,-4 0-6 16,0 4-1-16,0 0 0 0,0-1 0 0,4 1 2 16,0 0 0-16,-4-4 0 0,4 0 0 0,4 0-10 0,-4-4-1 15,5 4-1-15,-5-4 0 0,0 0-10 0,1-4 0 16,-1-8 9-16,0 4-9 0,-4-4 0 0,-5 1-10 16,5-9 1-16,-5 1 0 15,1-1-165-15,3-3-33 0</inkml:trace>
          <inkml:trace contextRef="#ctx0" brushRef="#br0" timeOffset="38690.539">13177 3976 1407 0,'0'0'31'0,"-4"-12"6"0,4 4 2 0,0-3 1 0,0-5-32 0,0 8-8 0,0 8 0 0,0 0 0 16,-4-8 71-16,4 8 13 0,-14 4 2 0,1 0 1 16,-4 8-2-16,-1 7 0 0,-8 5 0 0,-5 7 0 15,-4 8-33-15,0 8-6 0,0 3-2 0,-5 9 0 16,1-1 6-16,-5 5 1 0,5-5 0 0,3-3 0 16,1 0-21-16,5-1-4 0,-5 1-1 0,4-5 0 15,0 1-25-15,5-4 0 0,-5 0 0 0,5-8 0 16,4 4-98-16,4-8-25 0,-4 0-5 15,9-8-836-15</inkml:trace>
          <inkml:trace contextRef="#ctx0" brushRef="#br0" timeOffset="39050.22">13467 4705 1670 0,'0'0'148'0,"0"-8"-118"0,0 0-30 0,0 1 0 15,0 7 60-15,0 0 7 0,0 0 1 0,0 0 0 16,0 0 14-16,0 0 3 0,13 7 1 0,-4 5 0 16,-5 4-19-16,1 3-4 0,-1 9-1 0,5-1 0 15,-9 8-18-15,4 0-3 0,-8 4-1 0,4 0 0 16,0 0-22-16,0 4-5 0,0-8-1 0,0 4 0 16,-5-8-12-16,1 0-16 0,4-3 3 0,-4-5 1 15,-1 1-64-15,1-9-13 0,4 1-3 0,-4-5-620 16,4-3-125-16</inkml:trace>
          <inkml:trace contextRef="#ctx0" brushRef="#br0" timeOffset="39423.4193">12651 3204 1267 0,'-18'-12'56'0,"10"8"12"0,-1 4-55 0,-4-4-13 0,4 0 0 0,0 4 0 15,9 0 104-15,0 0 17 0,0 0 4 0,0 0 1 16,0 0-46-16,0 0-8 0,0 0-3 0,0 0 0 16,13 8-28-16,5-4-5 0,-1-4-2 0,14 0 0 15,4 0-7-15,5 0-2 0,12-4 0 0,1-4 0 16,4 0-5-16,4 5 0 0,5-5-1 0,0 4 0 16,-5 0-41-16,1 0-8 0,4 4-2 0,-5 0-615 15,5 0-123-15</inkml:trace>
          <inkml:trace contextRef="#ctx0" brushRef="#br0" timeOffset="40198.9051">13985 3898 1566 0,'-5'-24'69'0,"5"17"15"0,0-5-68 0,0-4-16 16,0 5 0-16,5-1 0 0,-1 0 84 0,0 4 14 15,5 1 2-15,-4 7 1 0,8 0-33 0,0 7-6 16,0 9-2-16,5 0 0 0,-1 11-19 0,5 4-4 16,0 12-1-16,4 15 0 0,-8 1-9 0,-1 7-3 15,5 8 0-15,-4 0 0 0,0 1 14 0,-5-1 2 16,0-4 1-16,-4-8 0 0,8 1-17 0,-8-5-4 16,0-11-1-16,-1-4 0 0,1-8 16 0,4 0 3 0,-8-12 1 0,4 1 0 15,-5-9-14-15,5-3-2 16,-9-12-1-16,0 0 0 0,0 0 16 0,9-4 3 0,4-4 1 0,0-3 0 15,0-5-21-15,0-7-4 0,0-5-1 16,0-3 0-16,5 0-3 0,0-4-1 0,-1-4 0 0,1-8 0 16,-1 4-12-16,5-4 0 0,0-3 8 0,0-1-8 15,0-7 0-15,4 7 0 0,-4-4 0 0,5 5 0 16,-5-1-15-16,-1 0-2 0,6 4-1 0,-5 1 0 16,0-1-92-16,-5 4-18 15,1 4-4-15,-1 8-674 0,-4-1-134 0</inkml:trace>
          <inkml:trace contextRef="#ctx0" brushRef="#br0" timeOffset="40708.0174">15564 4132 806 0,'-17'-12'36'0,"12"4"7"0,-4-3-35 0,9-5-8 0,-4 0 0 0,4 1 0 15,4-1 177-15,1 1 34 0,-1-5 6 0,5-3 2 16,4 3-110-16,0-3-21 0,0-1-5 0,5 1-1 15,4 0-16-15,0-1-3 0,4 5-1 0,0-1 0 16,1 1-11-16,-1-1-3 0,0 8 0 0,1 5 0 16,-5-1-20-16,0 4-4 0,-5 4 0 0,5 4-1 0,-4 4-7 15,-1 3-2-15,5 9 0 0,-4-1 0 0,4 9 2 0,-5 7 0 16,5 4 0-16,0 8 0 0,0 7-3 0,0 1 0 16,-9-1 0-16,13 5 0 0,1-5-5 0,-1 5-8 15,-8-4 11-15,4-5-11 0,4 5 8 0,-4-4-8 16,4-5 0-16,-8-3 0 0,-5 0 0 0,9-4-16 15,4-8 2-15,-8-3-734 16,-5-5-146-16</inkml:trace>
          <inkml:trace contextRef="#ctx0" brushRef="#br0" timeOffset="40943.7639">16586 3730 2026 0,'13'-12'44'0,"-13"12"10"0,0 0 2 0,0 0 1 0,0 0-45 0,-8 12-12 0,3 4 0 0,-8 3 0 15,0 8 17-15,-5 5 2 0,1 7 0 0,-9 4 0 16,-5 3 29-16,-9 5 5 0,5 0 2 0,0 7 0 16,0 1-28-16,0 3-6 0,-9-3-1 0,5-5 0 15,8 1 3-15,-4-1 0 0,0-7 0 0,4 0 0 16,0 0-23-16,5 0-10 0,4-8 1 0,-4 0-711 15,8 0-143-15</inkml:trace>
          <inkml:trace contextRef="#ctx0" brushRef="#br0" timeOffset="41328.2555">16709 4553 1785 0,'13'-8'159'0,"0"0"-127"16,-13 8-32-16,5-7 0 0,8-1 0 0,5 0 0 0,-5 0-8 0,-4 0 8 15,4 4 29-15,4 1 13 0,10-1 2 0,-10 4 1 16,-8 4-13-16,4-1-4 0,5 5 0 0,-1 4 0 16,-12 0-28-16,-5 3 0 0,4 1 0 0,-4 3 0 15,-9-3 20-15,-4 7 7 0,-9 5 1 0,0-5 1 16,5 0 7-16,-5 5 2 0,-5-9 0 0,1 5 0 16,4 3-2-16,4-4-1 0,5-3 0 0,-4-1 0 15,-1 1-5-15,5-1-1 0,9-7 0 0,-1 0 0 16,5-1-17-16,0-11-3 0,5 12-1 0,8-8 0 15,0 0-46-15,5-4-10 0,3-4-1 16,15-4-1019-16</inkml:trace>
          <inkml:trace contextRef="#ctx0" brushRef="#br0" timeOffset="43044.8856">15862 3360 1152 0,'0'0'51'0,"0"0"10"0,0 0-49 0,9-4-12 16,0 0 0-16,0 0 0 0,4 4 103 0,0 0 17 15,5 0 4-15,4 0 1 0,-5-4-41 0,14 0-8 16,4 0-1-16,0 0-1 0,-4 4-45 0,8 0-9 16,1-4-1-16,8 1-1 15,0 3-35-15,-4-4-7 0,-4 4-2 0,-1-4 0 0</inkml:trace>
          <inkml:trace contextRef="#ctx0" brushRef="#br0" timeOffset="43358.1834">17078 3328 864 0,'13'0'76'16,"-4"0"-60"-16,-9 0-16 0,8 4 0 15,1 4 209-15,4 4 39 0,9 7 8 0,-4 9 2 16,-9 3-145-16,4 8-29 0,4 8-5 0,1 7-2 16,-5 1 7-16,0 3 0 0,0 1 1 0,-4 7 0 0,4 0-17 0,-4 1-4 15,-5-1-1-15,5-4 0 0,4 1-19 0,-4-5-3 16,-9-7-1-16,0-4 0 0,5 0-28 0,-5-8-12 15,0-8 8-15,0 4-8 0,-5-4 0 16,-4-4 0-16,9 5 0 0,-4-5-11 16,-5 0-100-16,5 4-20 0,-1 1-4 0,-3-5-948 15</inkml:trace>
          <inkml:trace contextRef="#ctx0" brushRef="#br0" timeOffset="44872.1557">18433 3750 864 0,'5'-8'76'0,"-5"0"-60"16,0 0-16-16,0 0 0 0,0 8 108 0,0 0 18 15,4-7 4-15,-4 7 1 0,0 0-39 0,0 0-8 16,0 0-2-16,0 15 0 0,-4 5-22 0,-1 11-5 15,-3 8-1-15,-10 8 0 0,0 7 1 0,-3 5 0 16,-1 3 0-16,0 8 0 0,0 1-23 0,0-1-4 16,4-8 0-16,1-3-1 0,4-5-7 0,-5-7-2 15,9 0 0-15,0-8 0 0,5-4 7 0,-5-8 2 16,5-7 0-16,0-1 0 0,4-7-9 0,-5 0-2 16,5-12 0-16,0 0 0 0,0 0 4 0,0 0 1 0,0 0 0 0,0 0 0 15,5-12 6-15,-1-4 1 0,0-7 0 0,1-4 0 16,-1 3-10-16,0-7-2 0,1-4 0 0,-1-8 0 15,5 0-16-15,-5-8 0 0,10 1 8 0,-6-5-8 16,1-3 0-16,4-5 0 0,0 5 0 0,5-5 0 16,0 1 0-16,-1 0 0 0,5-1 0 0,0 1-9 15,4-1 9-15,1 9 0 0,-5 7 0 0,4 4-8 16,-4 8 0-16,0 8 0 0,-5 3 0 0,5 13 0 16,-4 3 8-16,-1 8 0 0,1 4 0 0,-1 11 0 15,1 5 0-15,0 11 0 0,-10 4 0 0,10 4 0 16,-1 0 0-16,1 8 0 0,-5 0 0 0,-4-1 0 0,4 1 0 15,0 4 0-15,-4 0 0 0,0 7 0 0,0-7 0 16,-1 3 0-16,-3-7 0 0,3 8 8 0,1-4-8 0,-4-5 0 16,3-7 0-16,1 4 0 15,4-4-109-15,0-4-17 0,1 0-3 0,-6-15-1 0</inkml:trace>
        </inkml:traceGroup>
        <inkml:traceGroup>
          <inkml:annotationXML>
            <emma:emma xmlns:emma="http://www.w3.org/2003/04/emma" version="1.0">
              <emma:interpretation id="{848DAC5A-30E3-4E97-8632-521F392216FD}" emma:medium="tactile" emma:mode="ink">
                <msink:context xmlns:msink="http://schemas.microsoft.com/ink/2010/main" type="inkWord" rotatedBoundingBox="23024,12093 30080,11715 30208,14098 23151,1447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5460.6676">20127 3071 1108 0,'0'-16'49'0,"4"9"11"0,-4-1-48 0,0 4-12 15,0 4 0-15,0 0 0 0,0 0 80 0,0 0 13 16,0 0 3-16,-9 4 1 0,1 4-31 0,3 7-6 16,-8 5-2-16,4 3 0 0,-4 8-1 0,-4 8 0 15,-1 8 0-15,1 12 0 0,-5 3 10 0,0 4 1 16,0 12 1-16,0 0 0 0,0-4 6 0,4-3 1 16,1-1 0-16,4 0 0 0,-1 0-28 0,6-7-4 15,-1-1-2-15,9 0 0 0,0-3-27 0,4-5-6 16,5-3-1-16,0 0 0 0,0-12 0 0,4 0 0 0,4-4 0 15,1-4 0 1,4 0-102-16,-5-3-21 0,5-5-4 0,5-3-580 0,-1-5-116 0</inkml:trace>
          <inkml:trace contextRef="#ctx0" brushRef="#br0" timeOffset="77060.5185">20381 3652 1566 0,'0'0'34'0,"0"0"7"0,0-4 2 0,0-4 1 0,0-3-35 0,5 3-9 16,-5 0 0-16,4-4 0 0,0 1 56 0,-4-1 10 15,5 0 2-15,4 5 0 0,-1-5-23 0,1 0-4 16,-4 0-1-16,3 1 0 0,6-5-9 0,3 4-3 16,-8 1 0-16,4-1 0 0,0 0-4 0,0 1-2 15,0-1 0-15,-4 4 0 0,4 0 10 0,-4 1 1 16,0 3 1-16,0-4 0 0,0 0-18 0,-1 4-3 0,1 0-1 0,4 0 0 16,-4 4-12-16,0-4 8 0,0 4-8 0,4 0 0 15,-5 0 9-15,6 0-9 0,-6 4 8 16,6-4-8-16,-6 8 10 0,6-4-10 0,-6 4 12 0,5 7-12 15,1 1 13-15,-1-4-4 0,0 3-1 0,4 5 0 16,1 7 0-16,4 4 0 0,0 4 0 0,4 4 0 16,-4 4 6-16,4 4 1 0,1 0 0 0,4 0 0 15,-5-1-1-15,5 1 0 0,-9 0 0 0,4-4 0 16,0 4 0-16,-4-8 0 0,0 4 0 0,0-4 0 16,-4-8-14-16,-1 0 9 0,1-4-9 0,-5 1 8 15,0-9-8-15,-4 1 0 0,-1-9 0 0,1 5 0 16,-4-8-91-16,-5-8-23 0,0 0-5 0,0 0-906 15</inkml:trace>
          <inkml:trace contextRef="#ctx0" brushRef="#br0" timeOffset="77412.7681">21478 3360 1440 0,'0'0'128'0,"0"0"-103"0,0 0-25 0,0 0 0 15,0 0 71-15,0 0 9 0,0 0 1 0,0 0 1 16,0 0-19-16,-4 0-4 0,-5 0-1 0,-4 4 0 15,0 7-14-15,-9 9-2 0,-5 3-1 0,1 8 0 16,-9 4 11-16,0 8 1 0,-9 4 1 0,-4 12 0 16,-5-9-14-16,0 13-4 0,1-1 0 0,4 0 0 15,-1-3-2-15,5 3-1 0,1-3 0 0,3-5 0 16,5 9-21-16,4-9-12 0,1-3 12 0,3-4-12 16,1 0-16-1,4 0-9-15,0-12-3 0,4 4-1080 0</inkml:trace>
          <inkml:trace contextRef="#ctx0" brushRef="#br0" timeOffset="78100.5156">21768 4128 1450 0,'4'-12'32'0,"-4"12"6"0,4-4 2 0,10 0 1 0,-1-3-33 0,4 3-8 0,10 0 0 0,-5 0 0 15,4 4 48-15,0 4 8 0,-4-4 2 0,0 8 0 16,4-5-31-16,-8 5-7 0,4 0 0 0,0 0-1 0,-9 4 12 0,5-1 2 15,-5 5 1-15,-4 3 0 0,4 1 2 0,-9-1 1 16,-4 1 0-16,-4 3 0 0,-1-3-1 0,-8-1-1 16,0 5 0-16,-9-5 0 0,0 1 2 0,-4-1 1 15,-1-3 0-15,-3-1 0 0,-5 1-4 0,4-4-1 16,0-5 0-16,1 1 0 0,8-4-17 0,0 0-4 16,4 0-1-16,9 0 0 0,1-4-11 0,8 0 0 15,0 0 0-15,0 0 0 0,0 0 0 0,0 0-12 16,0 0 0-16,8 8 1 0,5-1 11 0,-4 1 0 15,4 0 0-15,-4 4 0 0,0 3 0 0,-5-3 0 16,5 8 8-16,-4-5-8 0,3 5 8 0,-8-5-8 16,5 5 8-16,-5-1-8 0,0 1 29 0,-5-1 2 15,1-3 0-15,0-1 0 0,-5 1-14 0,0-4-2 16,0-1-1-16,-4-3 0 0,0 0-5 0,-5 0-1 16,1 0 0-16,-1 3 0 0,1-3-20 0,-1-4-5 15,-4 0-1-15,-4 0 0 16,0 4-114-16,-1-1-24 0,-4 1-4 0,5 0-800 0</inkml:trace>
          <inkml:trace contextRef="#ctx0" brushRef="#br0" timeOffset="79451.1331">22772 3601 288 0,'0'0'12'0,"0"0"4"0,0 0-16 0,0 0 0 0,0-4 0 0,-4-3 0 15,0 3 112-15,4 4 20 16,0 0 4-16,-5-12 1 0,1 4-48 0,-1 1-9 16,1-5-3-16,4 4 0 0,0 8-9 0,0-8-3 15,0 8 0-15,0-8 0 0,0-3-7 0,0 11-2 16,0 0 0-16,0 0 0 0,0 0 6 0,0 0 1 16,0 0 0-16,0 0 0 0,0 0-13 0,0 0-2 15,0 0-1-15,0 0 0 0,0 0-9 0,0 0-2 16,9 0 0-16,0 4 0 0,-1 3 0 0,6 1-1 15,-6 4 0-15,5 4 0 0,1 3-6 0,-1 4-1 16,0 12 0-16,0 4 0 0,5 0-11 0,-1 8-2 0,-4 0-1 16,1 8 0-16,-1-5-6 0,-5 5-8 0,1-4 11 0,0 3-11 15,-5 1 13-15,1-4-4 0,4 3-1 0,-1-7 0 16,-3-4 0-16,-1-4-8 0,1-4 12 0,-1-4-4 16,0-7 12-16,1-1 3 0,-1-4 0 0,0-3 0 15,-4-4-3-15,0-4-1 0,0-8 0 0,0 0 0 16,0 0 2-16,0 0 1 0,0 0 0 0,0 0 0 15,9-4 6-15,4-8 0 0,-4 0 1 0,4-3 0 16,0-1-16-16,1-3-3 0,-1-5-1 0,4-3 0 16,1-4 4-16,4-4 1 0,0-4 0 0,4-8 0 15,5 8-2-15,-5-8 0 0,0 4 0 0,5-4 0 0,-5 0-12 16,5 1 0-16,-4-5 0 0,3 0 0 0,1 1 0 0,0-1 0 16,4-4 0-16,-5 5 0 0,1-1 0 0,0 4 0 15,0 0 0-15,-5-3 0 0,5 7-16 0,-5 4-7 16,0 4-1-16,-4 3 0 15,-4 5-80-15,4 4-16 0,-5 3-3 0,5 5-973 16</inkml:trace>
          <inkml:trace contextRef="#ctx0" brushRef="#br0" timeOffset="80362.6433">24304 3601 1335 0,'13'-7'29'0,"-5"-1"7"0,6-8 0 0,-1 1 2 0,4 3-30 0,-3-4-8 16,3 5 0-16,-4 3 0 0,5-4 27 0,-1 0 4 15,1 1 1-15,-1-1 0 0,1-4 19 0,-5 5 4 16,0 3 1-16,-4-4 0 0,4 4-7 0,-4 5-1 16,0 3 0-16,4-4 0 0,-4 4-19 0,-1 0-4 15,1 4-1-15,4 3 0 0,-4 5 13 0,4 4 3 16,1-1 0-16,3 5 0 0,1-1-20 0,-1 5-3 16,5 3-1-16,4 0 0 0,-4 4 18 0,5 1 3 15,-1 7 1-15,0 0 0 0,1-4-14 0,-1 4-4 16,0 0 0-16,1 4 0 0,-5-4 6 0,-5 3 1 15,5-3 0-15,-4 4 0 0,-5-8-27 0,-4 1-14 16,-1-5 2-16,1 0 0 0,-5 0 12 0,1-4 0 16,-5 1 0-16,0-1 0 15,0-7-118-15,-5-1-21 0,1 1-4 0</inkml:trace>
          <inkml:trace contextRef="#ctx0" brushRef="#br0" timeOffset="80668.8154">25365 3344 1555 0,'0'0'68'0,"0"0"16"0,0 0-68 0,0 0-16 15,0 0 0-15,0 0 0 0,0 0 42 0,0 0 5 16,0 12 1-16,0 3 0 0,-4-3 32 0,-1 11 6 15,-8 1 2-15,0 7 0 0,0 4-27 0,-9 4-5 16,-4 0 0-16,-5 0-1 0,0 4 1 0,-8 0 0 16,-5 4 0-16,-4-1 0 0,-1 1-21 0,1 0-4 15,4 0-1-15,-8 4 0 0,8-5-19 0,4-3-11 16,1 0 12-16,4 0-12 0,0 0 0 0,4-4-12 16,5 0 0-16,4 4 0 15,4-4-155-15,1-4-30 0,-5 31-7 0,17-27-716 16</inkml:trace>
          <inkml:trace contextRef="#ctx0" brushRef="#br0" timeOffset="81000.7742">25580 4225 2091 0,'9'-15'46'0,"-9"15"10"0,4-8 1 0,-4 8 2 0,0 0-47 0,0 0-12 0,9-4 0 0,-9 4 0 16,9 12 8-16,0-1 0 0,-5 5 0 0,-4 4 0 15,0 11 28-15,-4 0 4 0,-5 4 2 0,-4 4 0 0,0 0-1 0,-5 4 0 16,1 0 0-16,-5 4 0 0,4-4 19 0,0 3 3 16,5 1 1-16,0 0 0 0,0-8-36 0,9-4-8 15,-1 0 0-15,5 0-1 0,0-4-19 16,0-3 0-16,0-9 0 0,5 5 0 15,-5-9-73-15,4 1-19 0,0-4-3 0,-4-12-1017 16</inkml:trace>
          <inkml:trace contextRef="#ctx0" brushRef="#br0" timeOffset="81486.4285">24383 2736 576 0,'0'0'25'0,"0"-12"6"0,4 4-31 0,-4 8 0 16,13-8 0-16,-13 8 0 0,9-4 262 0,0 4 46 15,4 0 10-15,4 4 2 0,-4 0-173 0,5 4-35 16,4-4-6-16,0 0-2 0,9 8-43 0,-1-9-9 15,1 1-1-15,13 8-1 0,0-4-27 0,4 0-6 16,5-1-1-16,8 1 0 0,9-4-16 0,-4 4-14 16,0 0 2-16,0-4 1 15,-5 3-169-15,-4-3-35 0</inkml:trace>
          <inkml:trace contextRef="#ctx0" brushRef="#br0" timeOffset="82213.9808">26409 2942 986 0,'0'0'44'0,"0"0"8"16,0 0-41-16,9-4-11 0,0 1 0 0,0-1 0 15,4 0 79-15,0 0 13 0,5 0 4 0,-1 0 0 0,-4 0-14 0,14 4-2 16,-10-4-1-16,1 4 0 0,-1 0-39 0,1 4-7 15,-1 0-1-15,1 4-1 16,0 0 26-16,3 3 6 0,1 5 1 0,-4 0 0 0,-5 3-24 0,9 4-4 16,-4 5 0-16,-1 7-1 0,5 0-5 0,-4 12-1 15,-5 0 0-15,0 23 0 0,-4 0 14 0,-9 4 2 16,-9 8 1-16,-4 4 0 0,0-8 3 0,-9 4 1 16,-5-1 0-16,-3 9 0 0,-1-4-14 0,0-4-4 15,1 0 0-15,-1-4 0 0,-4-8-32 0,-5 0 0 16,5-4 0-16,-4 5 0 0,-1-13 0 0,1 1 0 15,-5-1 0-15,0-3 0 16,0-1-106-16,0-7-28 0,5-4-6 0,-1-4-896 0</inkml:trace>
        </inkml:traceGroup>
      </inkml:traceGroup>
      <inkml:traceGroup>
        <inkml:annotationXML>
          <emma:emma xmlns:emma="http://www.w3.org/2003/04/emma" version="1.0">
            <emma:interpretation id="{35FED2D3-6376-4781-817E-7F42134413D5}" emma:medium="tactile" emma:mode="ink">
              <msink:context xmlns:msink="http://schemas.microsoft.com/ink/2010/main" type="line" rotatedBoundingBox="2745,15277 21487,14563 21577,16921 2835,17634"/>
            </emma:interpretation>
          </emma:emma>
        </inkml:annotationXML>
        <inkml:traceGroup>
          <inkml:annotationXML>
            <emma:emma xmlns:emma="http://www.w3.org/2003/04/emma" version="1.0">
              <emma:interpretation id="{574B4EF9-A7B4-44A8-8ECA-97BB1383396F}" emma:medium="tactile" emma:mode="ink">
                <msink:context xmlns:msink="http://schemas.microsoft.com/ink/2010/main" type="inkWord" rotatedBoundingBox="2765,15789 15196,15316 15248,16676 2816,1715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6804.9892">2490 7037 2134 0,'0'0'47'0,"0"0"9"0,0 0 3 0,0 0 1 0,9 8-48 0,-5 0-12 0,5 0 0 0,0-1-946 16</inkml:trace>
          <inkml:trace contextRef="#ctx0" brushRef="#br0" timeOffset="103114.6608">11962 6729 1796 0,'-17'0'80'0,"17"0"16"0,0 0-77 0,0 0-19 0,-5 8 0 0,5-8-528 15,0 8-110-15</inkml:trace>
          <inkml:trace contextRef="#ctx0" brushRef="#br0" timeOffset="200701.6882">-50 6791 172 0,'0'-3'16'0,"0"3"-16"15,0-8 0-15,-5 0 0 0,1 0 189 0,4 0 35 16,0 1 8-16,0-5 0 0,-4 8-123 0,4-4-25 15,-5 0-4-15,5 1-2 0,0 7-42 0,0 0-9 16,0 0-2-16,5-4 0 0,-5-4 5 0,0 8 1 16,0-8 0-16,0 8 0 0,0 0 2 0,0 0 1 15,4-8 0-15,-4 8 0 0,0 0 12 0,0 0 2 16,0 0 1-16,0 0 0 0,0 0-23 0,0 0-5 16,0 0-1-16,0 0 0 0,0 0-7 0,0 16-1 15,-4 7-1-15,-10 5 0 0,6 3-11 0,-1 8 0 0,0 0 9 16,-13 4-9-16,5 3 13 0,-5 5-1 0,0-4-1 15,4 4 0-15,-4-5 0 0,5 1 0 0,-1 4 0 16,1-8 0-16,-5 4 0 0,9-8 0 0,-1 0 0 0,1-4 0 16,0 0-11-16,9-4 10 0,-9-4-10 0,4 1 10 15,4-9-10-15,1 1 8 0,-5-1-8 0,9-7 8 16,-4 3-8-16,4-3 0 0,-9 0 9 0,5-1-9 16,4-3 8-16,-5 4-8 0,1-4 8 0,-1 0-8 15,1-1 0-15,4 1 0 0,0-8 0 0,-9 8 0 16,1-4 0-16,8-4 0 0,0 0 0 0,0 0 8 15,0 0 0-15,0 0 1 0,0 0 0 0,0 0 0 16,0 0 1-16,0-8 0 0,0 0 0 0,0 0 0 16,4-7 11-16,0 3 3 0,-4 0 0 0,9-3 0 15,-5-1-24-15,1 1 0 0,-1-1 0 0,-4 4 8 16,5 1-8-16,-1-1 0 0,5 4 0 0,-9 0 0 0,0 8 0 0,0-7 0 16,4-1 0-16,-4 8 0 0,5-12 0 15,-5 12 0-15,4-8 0 0,0 0 0 0,5-3 0 0,-4 3 0 16,-1-4 0-16,5 1 0 0,-9-1 0 0,8-4 0 15,-8 1 0-15,5-5 0 0,4 5 0 0,-1-5 0 16,-3 1 0-16,-5-1 0 0,4-3 0 0,1-1 0 16,-1 1-10-16,0-4 10 0,1-1 0 0,3 1-8 15,1 0 8-15,0-4 0 0,-5-1 0 0,14 1-10 16,-14 0 10-16,10-8-8 0,-6 8 8 0,10-4 0 16,-5 0 0-16,5 3 0 0,-10-3 0 0,10 8 0 15,-5 0-9-15,0-1 9 0,0 9 0 0,-4-1 0 0,4 1 0 16,-4 3 0-16,0 5 0 0,-5-1 0 0,1 4 0 15,-1 0 0-15,0-3 0 0,-4 11 0 0,0 0-9 16,0 0 9-16,0 0 0 0,0 0 0 16,0 0 0-16,0 0 0 0,0 0 0 0,0 0 0 0,0 11 0 0,0 1 0 15,5 0 0-15,-5 3 0 0,0-7 0 0,0 8 0 16,0-1 0-16,0 1 20 0,4-1-2 0,-4 1-1 16,0-4-17-16,0 3-11 0,0 1 2 0,5 0 0 15,-5 3 19-15,0-3 4 0,0-1 1 0,4 5 0 16,-4-1 3-16,9 1 1 0,-9-1 0 0,0 1 0 15,8 3 5-15,-3-3 0 0,-1 3 1 0,5 0 0 16,-5 9-5-16,5-1-2 0,0 0 0 0,0 0 0 16,0 4 0-16,-1 0 0 0,-3 1 0 0,3-5 0 15,1 0-7-15,0 0-2 0,-5-7 0 0,1 3 0 0,4 0 17 16,-5 0 3-16,5-3 1 0,4-1 0 0,-13-3-30 16,9-1 8-16,-5 1-8 0,0-1 0 0,1-3 0 15,-1-5 0-15,1 1 8 0,-1 0-8 0,-4 0 0 16,0-5 0-16,0-7 0 0,0 0 0 15,-4 12-108-15,4-12-20 0,0 0-5 0,0 0-939 16</inkml:trace>
          <inkml:trace contextRef="#ctx0" brushRef="#br0" timeOffset="201541.7177">1161 6651 932 0,'0'0'41'0,"0"0"9"0,0 0-40 0,0 0-10 15,-13 0 0-15,4-4 0 0,0 4 72 0,0-4 13 16,-4 4 3-16,0 0 0 0,4 0-31 0,-4 4-5 16,0 0-2-16,0 0 0 0,-1 0-22 0,6 0-5 15,-10 4-1-15,9-5 0 0,-4 5 0 0,4 4 0 16,5 0 0-16,-14-1 0 0,5 5 15 0,5 0 3 15,-1 7 1-15,4 4 0 0,-8 4 12 0,4 5 3 16,1 6 0-16,-1 1 0 0,4 4 1 0,-3 4 1 0,-1 0 0 16,0-1 0-16,5 1-2 0,-1 4 0 0,5-5 0 0,-4 1 0 15,8-8-14-15,-4 4-3 0,0-5-1 0,9 1 0 16,0-4-27-16,0 0-11 0,4-7 8 0,4-1-8 16,-3-4 0-16,8 0 0 0,-1-7 0 0,6 3 0 15,-1-3 0-15,5-5-17 0,-5-3 2 0,5 0 1 31,0-4-169-31,4-1-33 0</inkml:trace>
          <inkml:trace contextRef="#ctx0" brushRef="#br0" timeOffset="201837.3606">1661 7100 230 0,'0'0'10'0,"0"0"2"0,-5-8-12 0,1-4 0 0,-5 4 0 0,5-3 0 16,4 3 256-16,-5-4 49 0,-3 0 10 0,8 1 1 15,0-1-193-15,0 0-39 0,0 1-8 0,0-1-2 16,4 0-14-16,0 4-2 0,1-7-1 0,-1 3 0 16,5 0-26-16,0-3-6 0,4-1-1 0,5 1 0 15,-1-1-7-15,1-4-1 0,4 5-1 0,4-5 0 16,0 5 1-16,1-1 0 0,-6 1 0 0,6 3 0 15,-1 0 0-15,-4 4 1 0,0 4 0 0,0 4 0 16,0 4-2-16,0 8-1 0,-5-4 0 0,1 11 0 16,4 5-2-16,0 3 0 0,0 8 0 0,-5 0 0 15,-12 4 20-15,3 4 3 0,19 4 1 0,-10-4 0 16,-4 0 4-16,5 0 2 0,4 0 0 0,0-1 0 16,0-3-31-16,0-3-11 0,0-1 0 0,-5-4 9 15,10 0-9-15,-6-8 0 0,-7 1-10 0,-1-5 10 16,0 1-11-16,5-9 11 0,-10 5-12 0,1-4 12 15,-9-12-40-15,0 0-2 0,9 8 0 0,-9-8-658 16,0 0-132-16</inkml:trace>
          <inkml:trace contextRef="#ctx0" brushRef="#br0" timeOffset="202145.2112">2683 6768 518 0,'-17'-8'46'0,"17"8"-37"0,0 0-9 0,-9-8 0 15,-4 5 227-15,8-1 43 0,5 4 9 0,0 0 1 16,-9 0-219-16,1 4-44 0,8-4-9 0,-5 7-8 16,1 5 21-16,-5 4-2 0,-4 3-1 0,4 1 0 15,-4 7 15-15,0 4 3 0,-9 8 1 0,-4 0 0 16,4 8 19-16,-5 0 4 0,-3 0 1 0,-6 3 0 15,-3-3-3-15,0 4-1 0,12-1 0 0,-8-3 0 16,0 0-28-16,4-8-5 0,5 4-2 0,4 0 0 16,-4-8-22-16,4 0 0 0,0-4 0 0,9-4 0 15,0-3-13-15,4-5-7 0,0 1-2 0,0-8 0 16,14 3-118 0,3-7-23-16,-8-8-5 0</inkml:trace>
          <inkml:trace contextRef="#ctx0" brushRef="#br0" timeOffset="202624.89">2859 7345 1497 0,'35'-8'133'0,"-35"8"-106"16,0-3-27-16,0 3 0 0,8-4 61 0,6 0 7 15,-1-4 2-15,0 4 0 0,0-4-30 0,9-3-7 0,0 7-1 0,0-4 0 16,-9 0-2-16,0 4-1 0,9 0 0 0,0 4 0 16,-9 0-29-16,0 0 0 0,1 8 0 0,-1 0 0 15,0 0 9-15,-4 3-9 0,-5 1 8 0,0 8-8 16,1-5 15-16,-5 5-3 0,-5-1 0 0,1 1 0 16,0 3 15-16,-5-4 2 0,0 1 1 0,-8-1 0 15,-1 1 0-15,0-1 0 0,5-3 0 0,0 4 0 16,-4-5 3-16,3 1 1 0,6-5 0 0,-1 1 0 15,4 4-1-15,5-8 0 0,-4 3 0 0,8-3 0 16,10 0-33-16,-1 0 0 0,0-1 0 0,0-3-9 16,9 0 9-16,0 0 0 0,-4 0 0 0,3-4 0 15,1 0-28 1,9 0-4-16,0-4-1 0,0 0-678 0,-5-4-135 0</inkml:trace>
          <inkml:trace contextRef="#ctx0" brushRef="#br0" timeOffset="101892.3321">10585 7072 1789 0,'-18'-8'79'0,"9"8"17"0,0 0-77 0,5 0-19 0,-5 4 0 0,9-4 0 16,0 0 23-16,0 0 1 0,0 0 0 0,9 8-844 16</inkml:trace>
          <inkml:trace contextRef="#ctx0" brushRef="#br0" timeOffset="203552.9347">3718 6729 115 0,'0'0'0'0,"0"0"10"0,-4-8-10 0,4 8 0 0,4-4 0 0,-4 4 0 16,0-7 238-16,0-5 46 0,0 4 8 0,5 4 3 15,-5 4-155-15,0 0-30 0,0-8-6 0,0 8-2 16,0 0-19-16,0 0-4 16,0 0-1-16,0 0 0 0,0 0-18 0,0 0-3 0,0 0-1 0,0 0 0 15,0 0-33-15,0 0-7 0,0 0-2 0,0 0 0 16,0 0 6-16,0 0 2 0,9 12 0 0,-5-4 0 15,0 4 10-15,1 3 3 0,4 1 0 0,4 7 0 16,0 1-22-16,0 7-4 0,0 8-1 0,5 0 0 16,-5 4 13-16,0 0 3 0,0-1 0 0,0 5 0 15,1 0 5-15,3 4 2 0,-4-1 0 0,0-3 0 16,5 8-17-16,-5-4-3 0,0-5-1 0,0-3 0 16,1 0-2-16,-6-4 0 0,1 0 0 0,4-8 0 15,-4-3 0-15,0-5 0 0,-5 0 0 0,5-3 0 16,0-5-8-16,-5-3 0 0,1 0 0 0,3-4 8 15,-3-1 2-15,-5-7 0 0,0 0 0 0,9 4 0 16,-1-4 8-16,1 0 2 0,0-4 0 0,0-3 0 0,-1-9-11 16,1 0-1-16,4-3-8 0,-4-4 12 0,4-5 14 15,-4-7 2-15,0 0 1 0,4-4 0 0,0-4-1 0,5 0 0 16,-5-3 0-16,4-5 0 0,1 0-28 0,0 0 0 16,-1 1 0-16,1 3 0 0,-1 0 0 0,1 0-12 15,-1-3 1-15,5 7 0 0,-4 0 11 0,-1 4 16 16,1 0-4-16,-1 4-1 0,1 4-11 0,-5-1 0 15,0 5 0-15,0 4 0 16,1-1-44-16,-6 5-8 0,6 3-2 0,-6 1 0 16,1 3-22-16,4 0-4 0,-4 4 0 0,4 1-1 15,-4-1-107-15,4 0-20 0,0 4-5 0,-4 0-1 0</inkml:trace>
          <inkml:trace contextRef="#ctx0" brushRef="#br0" timeOffset="203973.3504">5122 6901 1911 0,'-4'-4'42'0,"-5"-4"9"0,0 0 1 0,5 0 2 0,-5 1-43 0,9-5-11 16,-4 0 0-16,8-3 0 0,-4-5 28 0,5 4 3 15,3-3 1-15,1-1 0 0,0 1-32 0,4-1 0 16,0-3 0-16,0 4 0 0,5-1 9 0,0 1-9 16,-1-1 8-16,1 1-8 0,-5 7 21 0,4-4-1 15,1 5 0-15,-1 7 0 0,-3 0 5 0,-1 4 1 16,0 0 0-16,5 8 0 0,-1 3-2 0,1 5-1 15,-1 3 0-15,1 13 0 0,-1 3 5 0,5 8 2 16,0 3 0-16,0 5 0 0,4 8 6 0,1 3 0 16,-1 0 1-16,0 1 0 0,5-5-21 0,-5 1-5 0,1-5-1 15,-1 1 0-15,0-8 0 0,1 0 0 16,-5-1 0-16,0-3 0 0,-5-4-10 0,1-4 0 16,-1-7 0-16,1-5 0 15,-1 0-20-15,1-7-7 0,-9 0-1 0,4-5 0 16,-4-3-108-16,-1-8-23 0,1 0-4 0,0-8-785 0</inkml:trace>
          <inkml:trace contextRef="#ctx0" brushRef="#br0" timeOffset="204162.4366">6079 6608 2102 0,'-27'-4'93'0,"14"4"19"0,0 8-89 16,-4 0-23-16,3 4 0 0,-3 3 0 0,-1 9 44 0,1-1 4 15,-5 8 0-15,4 4 1 0,-4 8-24 0,-4 0-5 16,-5 4 0-16,1 4-1 0,-1 3-10 0,-9 5-1 16,1 3-8-16,-5 0 12 0,0 1-12 0,5-1 0 15,-10 1 0-15,10-1 0 0,-5-4 0 0,9-7 0 16,0 0 0-16,4-8-10 16,0-4-22-16,5-4-4 0,4-4 0 15,0 0-640-15,9-7-128 0</inkml:trace>
        </inkml:traceGroup>
        <inkml:traceGroup>
          <inkml:annotationXML>
            <emma:emma xmlns:emma="http://www.w3.org/2003/04/emma" version="1.0">
              <emma:interpretation id="{802BDAF1-B4E6-481A-9769-AB599409D2CA}" emma:medium="tactile" emma:mode="ink">
                <msink:context xmlns:msink="http://schemas.microsoft.com/ink/2010/main" type="inkWord" rotatedBoundingBox="8610,15053 16005,14772 16095,17129 8699,1741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04604.6603">6342 7205 1785 0,'0'0'159'0,"0"0"-127"0,0 0-32 0,0 0 0 16,0 0 115-16,9-8 17 0,0 0 3 0,8 4 1 16,1 0-87-16,-1 1-17 0,5-5-3 0,0 8-1 15,4-8-17-15,-4 8-11 0,0-4 12 0,0 4-12 16,-4 4 0-16,-1-4 0 0,-3 8 0 0,3-4 0 16,-4 7 0-16,-4 1-9 0,0 0 9 0,-5 3 0 15,-4 5 0-15,0-1 11 0,-4 1-1 0,-5 3 0 16,0 1 12-16,-4 3 2 0,-4 0 1 0,3 1 0 15,-3-1-13-15,-1-8-4 0,-4 5 0 0,5-9 0 16,-1 1-8-16,5-4 8 0,0-5-8 0,4-3 8 16,0 4-8-16,9-8 0 0,0 0 0 0,0 0 8 0,0 0-8 15,13-8 0-15,1 0 0 0,-1 5 8 0,4-5-8 16,1 8-11-16,-1-4 3 0,1 8 0 0,0-4 8 16,-5 8 0-16,0-1 0 0,0 5 0 0,0 0 0 0,-4 7 8 15,-5-3-8-15,1 3 11 0,-5 1 0 0,-5 3 0 16,-3-3 0-16,-6 3 0 0,-3 1-3 0,-1 3 0 15,-4-4 0-15,-4 1 0 0,-5-5-8 0,1 1-11 16,-5-1 3-16,-1 1 0 16,-3-9-116-16,-1 5-22 0,1-4-5 0,0-5-1 0</inkml:trace>
          <inkml:trace contextRef="#ctx0" brushRef="#br0" timeOffset="204988.6681">5364 6175 1267 0,'0'0'56'0,"8"0"12"0,6 0-55 0,3 0-13 16,1-4 0-16,8 4 0 0,0 0 132 0,9 0 24 15,9 0 5-15,0-4 1 0,4 4-58 0,5-3-12 16,0-1-3-16,4-4 0 0,0 4-51 0,-5-4-10 15,1 4-3-15,0 0 0 0,-1-3-15 0,5-1-10 16,-4 4 12-16,4 0-12 16,0 0-101-16,0 4-27 0,-4 0-6 0,-1 4-461 15,-3 8-92-15</inkml:trace>
          <inkml:trace contextRef="#ctx0" brushRef="#br0" timeOffset="205334.4021">7373 6277 1900 0,'0'0'169'0,"0"0"-135"0,9 7-34 0,4 5 0 0,0 0 76 0,9 11 9 16,0 1 2-16,9 7 0 15,-1 8-40-15,1 4-8 0,0 11-2 0,4 1 0 16,-4 11 2-16,-1 1 0 0,1 7 0 0,0 4 0 16,-5 0-22-16,-4 0-4 0,4-4-1 0,-8 0 0 0,-1 4 7 0,-8 0 1 15,0-4 0-15,0 0 0 0,-9-4 9 16,-5-4 3-16,-3-3 0 0,-6-1 0 0,-7 1-32 16,-6-5 0-16,-8 5 0 0,-4-5 0 15,-5-3-116-15,0 3-28 0,-9-3-7 0,5-5-905 0</inkml:trace>
          <inkml:trace contextRef="#ctx0" brushRef="#br0" timeOffset="207713.1685">9102 6581 1234 0,'0'0'27'0,"-5"-8"5"0,1 0 2 0,-1 0 2 0,1-3-36 0,0 3 0 0,4 0 0 15,0 8 0-15,0-4 52 0,4-4 3 0,-4 1 1 0,0 7 0 16,0 0-39-16,4-8-7 0,1 4-2 0,-5 4 0 16,0 0 0-16,0 0 0 0,0 0 0 0,0 0 0 15,0 0 4-15,4 8 0 0,-8 7 0 0,4 9 0 16,-9 7 28-16,0 8 5 0,-4 8 2 0,-4 11 0 16,-1 9 9-16,-4 7 1 0,0-4 1 15,-4 4 0-15,0 4-15 0,-1-4-3 0,1 0-1 0,0 0 0 16,8-7-29-16,-4-1-10 0,5-8 0 0,3-3 9 15,-3-8-9-15,4-4 10 0,4-8-10 0,-4-4 10 16,4-8-10-16,-4-3 10 0,8-5-10 0,-3-7 10 16,3 4 4-16,5-12 1 0,0 0 0 0,0 0 0 15,-9-12 13-15,5 0 4 0,0-3 0 0,4-9 0 16,-5-3 0-16,5-4 0 0,0-8 0 0,5-4 0 16,-1-8-16-16,0-3-2 0,5-1-1 0,0-3 0 15,0-1-13-15,4-3 0 0,4-4 0 0,5-1 0 0,0 1 0 16,0 0-15-16,9-1 3 0,0 5 1 0,-1 3-3 15,1 5-1-15,4 3 0 0,-4 4 0 0,4 4 15 16,-4 8-9-16,-5 8 9 0,0 0-8 0,-4 7 8 0,-4 5 0 16,-1 3 0-16,1 8-8 0,-5 4 8 0,0 4 0 15,-4 4 0-15,0 11-8 0,0 9 8 0,-5 3 0 16,5 8 8-16,-5 8-8 0,1 7 14 0,3 5-2 16,-3-1 0-16,-1 5 0 0,1-5 1 0,3 4 0 15,1-3 0-15,0-1 0 0,0 1-13 0,4-4 8 16,0-1-8-16,0-3 0 0,0 0 0 0,0-1 0 15,1-3 0-15,-1-8 0 16,-4 4-130-16,4-8-26 0</inkml:trace>
          <inkml:trace contextRef="#ctx0" brushRef="#br0" timeOffset="208080.3945">10672 5972 1785 0,'-8'-11'159'0,"3"3"-127"0,-4 0-32 0,5-4 0 16,0 5-36-16,-5-5-14 0,4 4-2 0,1 0-1 0,0 4 53 0,4 4 8 15,0 0 4-15,-5 0 0 0,-4 8 1 0,1 4 1 16,-1 4 0-16,0 3 0 0,-4 16 23 0,0 4 5 16,-5 12 1-16,1 3 0 0,-1 9 23 0,-4 7 5 15,0 0 1-15,-4 4 0 0,4 0-8 0,0 4-2 16,-4 0 0-16,8 4 0 0,1 0-26 0,4 0-4 16,4-4-2-16,0 0 0 0,5-4-17 0,4-4-3 15,0-7-1-15,4-1 0 0,0-7-9 0,10-1 0 16,-1-7-10-16,4-4 10 15,1-4-47-15,-1-8-3 0,10-7-1 0,3-5-644 16,1-7-129-16</inkml:trace>
          <inkml:trace contextRef="#ctx0" brushRef="#br0" timeOffset="208417.612">11155 6643 2059 0,'-5'-19'45'0,"1"-1"10"0,0-3 1 0,4-1 2 0,4-3-46 0,0 4-12 0,5-5 0 0,4 1 0 0,1 4 14 0,3 3 1 16,5-3 0-16,0 7 0 0,0-3-15 0,0 7 0 15,0 0 0-15,-5 8 0 0,5 8 0 0,0 4 0 16,0 4 0-16,0 7 0 0,0 9 24 0,4 3 1 15,-4 4 1-15,0 8 0 0,5 4 15 0,-5 3 3 16,-1 1 1-16,6 11 0 0,3-3-14 0,-3 3-3 16,-1-7-1-16,0 3 0 0,1-7-11 0,-1 0-1 15,0-4-1-15,-4-8 0 0,0 4-14 0,5-4 0 16,-10-4 0-16,5 0-10 0,-4 0 10 0,-1-4-8 16,-4 0 8-16,1-7-8 15,-1-1-116-15,-5-11-24 0,1 3-4 0,-9-15-800 0</inkml:trace>
          <inkml:trace contextRef="#ctx0" brushRef="#br0" timeOffset="208659.7219">12120 6191 2206 0,'0'0'48'0,"-9"12"11"0,1 7 1 0,-6 8 3 0,-3 5-51 0,-5 7-12 0,4 0 0 0,-8 7 0 15,0 1 44-15,-1 4 7 0,-3 0 1 0,-1 3 0 16,-4 1-21-16,0 3-4 0,-5-3-1 0,5 3 0 16,0-7-26-16,0 0 0 0,0-4 0 0,0-1 0 15,0 1-9-15,4-8-4 0,0 0-1 0,5-4 0 16,0 0 0-16,4-3 0 0,0-1 0 0,4-4 0 16,5 0-138-1,4 1-27-15,0-9-5 0,1 1-2 0</inkml:trace>
          <inkml:trace contextRef="#ctx0" brushRef="#br0" timeOffset="209145.7497">12401 7010 1796 0,'-5'-20'80'0,"10"13"16"0,4-5-77 0,-1 0-19 0,1 0 0 0,4 1 0 16,1-1 53-16,7 0 7 0,1 1 2 0,5 3 0 16,-5-4-34-16,4 4-6 0,0-3-2 0,1 7 0 15,-1 0-20-15,-4 4 0 0,4 0 0 0,-4 8 8 16,0-1-8-16,0 5 12 0,-9 0-4 0,-4 7 0 15,0 5 4-15,-5-1 2 0,-4 4 0 0,-4 1 0 16,-9-1 2-16,-1 0 1 0,-3 1 0 0,-9-5 0 16,4 0-1-16,-5 1-1 0,5-1 0 0,0-7 0 15,-4-1-7-15,9 1-8 0,-1-4 11 0,5-8-11 16,0 0 9-16,4 3-9 0,4-7 0 0,5 0 9 16,0 0-9-16,0 0 0 0,0 0 0 0,9-7 0 15,4 3 0-15,5 0 8 0,-5-4-8 0,5 8 0 16,-1 4 23-16,1 0-1 0,-1 4 0 0,1 3 0 15,-1 1-3-15,-3 4-1 0,-1-1 0 0,0 5 0 16,-9 3-8-16,1 0-2 0,-5 5 0 0,-5-5 0 0,-8 0 1 16,0 5 0-16,-5 3 0 0,-4-8 0 0,1 5-9 15,-6-5 0-15,-8-3 0 0,0 3 0 16,0-7-110-16,0 3-21 0,-9-7-4 16,0-4-533-16,5-1-106 0</inkml:trace>
          <inkml:trace contextRef="#ctx0" brushRef="#br0" timeOffset="209561.2491">11361 5684 1670 0,'0'0'148'0,"0"0"-118"0,0 0-30 0,0 0 0 0,0 0 64 0,0 0 6 16,9 4 2-16,8 0 0 0,5 0-10 0,5-1-2 15,8 5 0-15,4-4 0 0,5 0-13 0,4 0-3 16,9 4-1-16,0-4 0 0,5 0-19 0,-1-1-3 16,1-6-1-16,-1 3 0 0,1 0-20 0,3-4 0 15,1 4 0-15,0-4 8 16,0 4-78-16,0 0-15 0,-5 0-3 0,0 0-880 0</inkml:trace>
        </inkml:traceGroup>
        <inkml:traceGroup>
          <inkml:annotationXML>
            <emma:emma xmlns:emma="http://www.w3.org/2003/04/emma" version="1.0">
              <emma:interpretation id="{89A823B5-B6D7-415E-A9D1-C2E148C58900}" emma:medium="tactile" emma:mode="ink">
                <msink:context xmlns:msink="http://schemas.microsoft.com/ink/2010/main" type="inkWord" rotatedBoundingBox="16785,14789 21489,14610 21573,16814 16869,1699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10437.8917">13559 6343 172 0,'0'-12'8'0,"-4"4"1"0,4-3-9 0,0-5 0 0,0 1 0 0,0 3 0 15,0 0 337-15,4-3 66 0,0 3 13 0,1 0 2 16,-5 0-279-16,4 5-56 0,5-1-11 0,-5 0-3 16,5 0-25-16,-9 8-4 0,0 0-2 0,13 0 0 15,-4 0-20-15,4 4-4 0,5 0-1 0,-1 8 0 16,-3 3 1-16,3 9 0 0,1-1 0 0,-1 12 0 15,5 0 4-15,-9 12 1 0,5 0 0 0,-5 8 0 16,0 7 6-16,0 4 2 0,-4 1 0 0,0 3 0 0,4-4 13 16,-9 0 4-16,5-7 0 0,0-5 0 0,0 1-29 0,-5-4-6 15,5-8-1-15,0-4 0 0,-1-4-8 0,-3-4 8 16,4-8-8-16,-5-3 8 0,0-5 0 0,-4-3 0 16,9 0 0-16,-4-4 0 0,-5-8 4 0,0 0 0 15,0 0 0-15,0 0 0 0,8-4 22 0,1 0 5 16,0-4 1-16,4-4 0 0,-4-3-13 0,0-5-3 15,4-3 0-15,-4-1 0 0,4-7 5 0,0-4 1 16,4 0 0-16,1-8 0 0,0-8-16 0,-1-3-3 16,5-1-1-16,4 1 0 0,1-5-10 0,-1 1 0 15,5-5 0-15,-1 5 0 0,1-1-9 0,0 5-4 16,-5-5-1-16,-4 5 0 0,9-1-3 0,-9 4-1 16,0 4 0-16,-5 1 0 15,5 7-11-15,-4 4-3 0,-1-1 0 0,1 9 0 16,-5 0-45-16,9 11-10 0,-5 1-1 0,-3 7-672 0,3 0-135 15</inkml:trace>
          <inkml:trace contextRef="#ctx0" brushRef="#br0" timeOffset="105033.5098">14875 7770 1382 0,'0'0'61'0,"0"0"13"0,9-4-59 0,4 4-15 0,0-4 0 0,1 4 0 16,-6 0 279-16,10 0 53 0,-1 4 10 0,1-4 2 16,0 0-255-16,3 0-51 0,1 0-10 0,0 0-820 15,-4 4-164-15</inkml:trace>
          <inkml:trace contextRef="#ctx0" brushRef="#br0" timeOffset="211384.2861">15318 6487 691 0,'-4'-11'61'0,"0"-1"-49"15,4-4-12-15,0-3 0 0,0-1 276 0,4 1 53 16,0-1 11-16,5 1 1 0,0-1-244 0,4-7-49 16,0 4-9-16,5-1-3 0,-1 1-25 0,5-1-11 0,-4-3 8 15,8 4-8-15,-4 3 0 0,4 1 0 0,1-5 0 16,-1 9 0-16,0-1 0 0,1 4 0 0,-10 5 8 0,1 3-8 15,4 4 8-15,0 4 0 0,-5 3 0 16,-4 9 0-16,5 3 4 0,0 9 1 0,-1 3 0 0,1 4 0 16,-5 8 18-16,4 8 3 0,1-5 1 0,-1 9 0 15,-3 0 2-15,3 3 1 0,1 1 0 0,-1 3 0 16,1 4-14-16,-5 1-4 0,4-5 0 0,1 0 0 16,0-3-20-16,-5-4 9 0,0-9-9 0,0 1 0 15,0 0 0-15,0-4-9 0,1-4-1 0,-6-4 0 31,-3-8-49-31,3 1-9 0,6-9-3 0,-10-7 0 0,0-4-167 16,-4-8-34-16,18-8-6 0,-18 8-2 0</inkml:trace>
          <inkml:trace contextRef="#ctx0" brushRef="#br0" timeOffset="211572.8749">16428 6128 1152 0,'0'0'51'0,"-4"-3"10"0,-9-5-49 0,0 8-12 16,0 4 0-16,-1 3 0 0,-12 5 210 0,4 12 39 15,5 3 8-15,-10 8 2 0,-3 8-183 0,-6 0-36 16,-3 7-7-16,-1 1-1 0,-3 4-3 0,-1 3 0 16,-9 1 0-16,0 7 0 0,-4 0-29 0,5 1 0 15,-5-1 0-15,4-4 0 0,0-3 0 0,5-5 0 0,4-3 0 16,5-4 0-16,4-4 0 0,4-4-13 0,0 0 1 0,5-8-663 15,4 0-132-15</inkml:trace>
          <inkml:trace contextRef="#ctx0" brushRef="#br0" timeOffset="212097.2935">16832 7150 2487 0,'9'-4'55'0,"-5"-3"11"0,-4 7 2 0,0-8 2 0,9 0-56 0,0 0-14 16,4 4 0-16,-4-4 0 0,4 5-9 0,4-1-5 15,10 0-1-15,-1-4 0 0,-13 4-5 0,5 0 0 16,4 4-1-16,-5-4 0 16,1 4-13-16,-5 0-2 0,0 0-1 0,-4 4 0 0,0 0 24 0,-9-4 5 15,-9 12 8-15,0-1-13 0,0 1 13 0,-8 4 16 16,-14-1-3-16,0 1-1 0,-4 3 2 0,5 5 0 16,-1-1 0-16,0-3 0 0,-4-1 1 0,9 1 0 15,8-1 0-15,-4 1 0 0,-4-1 18 0,8-3 4 16,1-4 1-16,8 7 0 0,0-7-23 0,5-1-5 15,-1 1-1-15,5-4 0 0,5 4-9 0,4-5 8 0,-9-3-8 16,13 4 8-16,4-4-8 0,5-4 0 0,5 0 0 16,8 0 0-16,0-4-12 0,9 0-5 0,4 0-1 15,-4-4 0 1,-9-3-86-16,0 3-18 0,9-4-3 0,-5 5-845 0</inkml:trace>
          <inkml:trace contextRef="#ctx0" brushRef="#br0" timeOffset="212541.6763">16398 5602 1044 0,'-18'-12'46'0,"18"12"10"0,13-8-45 0,-8 1-11 0,-10-1 0 0,1 0 0 16,4 8 84-16,0 0 16 0,0 0 2 0,-9-8 1 15,-8 4-28-15,3 4-6 0,6-4-1 0,-6 4 0 16,-12 0-15-16,-5 4-3 0,1-4-1 0,-1 4 0 15,-4 0-13-15,-9-4-2 0,0 4-1 0,0 0 0 16,-4 0-7-16,-5-4-2 0,-4 0 0 0,5 0 0 16,-1 0-12-16,0 0-4 0,5 0 0 0,0 4 0 15,8 0-8-15,1-4 0 0,4 0 0 0,4 4-11 16,0-1-139-16,9 5-28 0,-17-4-6 0,13 4 0 16</inkml:trace>
          <inkml:trace contextRef="#ctx0" brushRef="#br0" timeOffset="213163.5712">17635 5766 748 0,'9'-12'33'0,"-5"4"7"0,9 0-32 0,-8 1-8 16,-5-1 0-16,4 0 0 0,14 0 215 0,-10 4 41 16,1 0 8-16,0 1 1 0,8 3-178 0,1 3-36 15,-1-3-7-15,1 0-2 0,0 8-6 0,8 0 0 16,0 4-1-16,1 3 0 0,-1 5 6 0,5-1 2 16,-1 1 0-16,5 7 0 0,-4 8 5 0,0 4 2 15,0 4 0-15,-5 8 0 0,0 0 0 0,1 7 0 16,-1 1 0-16,-9 3 0 0,5 4-3 0,-9 1-1 15,-4-1 0-15,-4 8 0 0,3-4-10 0,-12 4-3 16,0 0 0-16,-10 4 0 0,-3-7-14 0,-1 3-3 0,1-8-1 16,-5 0 0-16,-4-3-15 0,-5-1 0 0,0 0 0 15,0 1 0-15,-4-9 0 0,0-3 0 0,-9 0 0 16,5-12 0 0,8 0-87-16,-13 0-13 0,-8-12-4 0,-1 4 0 15,5-3-109-15,-1-9-23 0</inkml:trace>
        </inkml:traceGroup>
      </inkml:traceGroup>
    </inkml:traceGroup>
    <inkml:traceGroup>
      <inkml:annotationXML>
        <emma:emma xmlns:emma="http://www.w3.org/2003/04/emma" version="1.0">
          <emma:interpretation id="{48127E27-6733-48C4-9154-D3D566B50F91}" emma:medium="tactile" emma:mode="ink">
            <msink:context xmlns:msink="http://schemas.microsoft.com/ink/2010/main" type="paragraph" rotatedBoundingBox="4469,17477 26669,16748 26725,18446 4525,191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CEEF70-AC6B-4517-9314-3DE9D6342816}" emma:medium="tactile" emma:mode="ink">
              <msink:context xmlns:msink="http://schemas.microsoft.com/ink/2010/main" type="line" rotatedBoundingBox="4469,17477 26669,16748 26725,18446 4525,19175"/>
            </emma:interpretation>
          </emma:emma>
        </inkml:annotationXML>
        <inkml:traceGroup>
          <inkml:annotationXML>
            <emma:emma xmlns:emma="http://www.w3.org/2003/04/emma" version="1.0">
              <emma:interpretation id="{BC01D02B-0424-4DC8-B9D1-B88C8F65824A}" emma:medium="tactile" emma:mode="ink">
                <msink:context xmlns:msink="http://schemas.microsoft.com/ink/2010/main" type="inkWord" rotatedBoundingBox="4476,17695 5976,17646 6004,18500 4504,1854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16705.6262">1226 8714 1209 0,'0'0'26'0,"0"0"6"0,0 0 0 0,0 0 4 0,0 0-36 0,0 0 0 0,0-4 0 0,5-4 0 16,-1 1 51-16,-4 7 3 0,9-4 1 0,-9 4 0 15,9-4-38-15,0 0-7 0,4 0-2 0,0 4 0 0,0-4-8 0,0 0 0 16,5 4 0-16,-1 0 0 16,5 0 0-16,-4-4 0 0,8 0 0 0,-4 0 0 15,4-3 0-15,5 3 0 0,0-8-9 0,4 4 9 16,0-3-11-16,0-1 2 0,0-4 0 0,-4 5 0 15,4-1-30 1,-4 0-5-16,-1 0-2 0,-3 5-526 0</inkml:trace>
          <inkml:trace contextRef="#ctx0" brushRef="#br0" timeOffset="216258.0821">1692 8574 709 0,'0'0'31'0,"0"0"7"0,0 0-30 0,0 0-8 16,0 0 0-16,0 0 0 0,0 0 64 0,0 0 11 16,0 0 2-16,0 0 1 0,0 0-8 0,0 0-2 15,8 0 0-15,-8 0 0 0,0 0-21 0,9 11-5 0,-9 1-1 16,4 8 0-16,-4 7 2 0,0 4 0 0,-8 8 0 0,3 0 0 15,-3 4 1-15,-1 4 0 0,0 0 0 0,0-1 0 16,-4-3-18-16,4 0-3 0,5-4-1 0,-1-4 0 16,-3 4-14-16,-1-4-8 0,5-7 8 0,-1-1-8 15,-4-4-14-15,5 5-7 0,0-9-2 0,-1 1-749 16</inkml:trace>
          <inkml:trace contextRef="#ctx0" brushRef="#br0" timeOffset="217243.7158">1327 9326 518 0,'0'0'46'0,"0"0"-37"0,0 0-9 0,0 0 0 16,0 0 108-16,0 0 20 0,0 0 4 0,0 0 1 15,0 0-68-15,0 0-13 0,0 0-4 0,0 0 0 0,0 0-24 0,0 0-6 16,0 0-1-16,0 0 0 0,0 12 9 0,0-12 2 16,0 0 0-16,0 0 0 0,0 0-3 0,0 0 0 15,0 0 0-15,0 0 0 0,9 8-2 0,9-8-1 16,-5 4 0-16,4-4 0 0,5 0 5 0,5-4 1 15,-1 0 0-15,9 0 0 0,0 0-8 0,5 0-2 16,-5 0 0-16,4 4 0 0,1 0-18 0,-1 0 0 16,-4 0 0-16,0 0 0 15,-4 0-38-15,9 0-11 0,-5-4-3 0</inkml:trace>
          <inkml:trace contextRef="#ctx0" brushRef="#br0" timeOffset="217848.2828">2723 8581 403 0,'0'0'36'15,"0"0"-36"-15,0 0 0 0,0 0 0 0,-14 0 161 0,6 4 26 16,8-4 5-16,0 0 0 0,-18 8-104 0,1 0-22 16,3 0-4-16,1 3-1 0,0 5-27 0,-5 0-6 15,-3-1 0-15,-1 1-1 0,8 3-6 0,-3 1-1 16,-5-1 0-16,4 1 0 0,5-5 2 0,4-3 0 16,1 4 0-16,-1-5 0 0,5 1-5 0,-1 0-1 15,5-12 0-15,5 12 0 0,-5-12-16 0,8 7 0 16,10-7 8-16,-1 4-8 0,-3 8 0 0,3-8 0 15,5 0 8-15,-4 0-8 0,4 0 8 0,-1 3-8 0,-7 1 12 16,3 4-12-16,5 0 17 0,-9-1-3 0,-4 5-1 16,-5 3 0-16,1 1 25 0,-5-1 5 0,-5 5 1 15,-8 3 0-15,5-4 0 0,-6 1 1 0,6 3 0 0,-10 0 0 16,-8-3-25-16,8 3-4 0,5-7-2 0,-5-1 0 16,-3 5-14-16,3-1 0 0,5-4 8 0,4-3-8 31,-4 0-122-31,-5-1-27 0</inkml:trace>
        </inkml:traceGroup>
        <inkml:traceGroup>
          <inkml:annotationXML>
            <emma:emma xmlns:emma="http://www.w3.org/2003/04/emma" version="1.0">
              <emma:interpretation id="{1204175D-7402-4A87-88A3-9B51EAEF6F06}" emma:medium="tactile" emma:mode="ink">
                <msink:context xmlns:msink="http://schemas.microsoft.com/ink/2010/main" type="inkWord" rotatedBoundingBox="7196,17388 9494,17312 9532,18473 7234,1854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18282.1602">3995 8847 576 0,'0'0'51'0,"0"0"-41"0,0 0-10 0,-9 0 0 15,0 0 132-15,9 0 25 0,-8 4 5 0,8-4 1 16,-9 3-54-16,9-3-10 0,0 0-3 0,0 0 0 16,0 0-38-16,0 0-8 0,0 0-2 0,0 0 0 15,0 0-21-15,0 0-5 0,13 8-1 0,0 0 0 16,9-4 7-16,0-4 2 0,4 0 0 0,1-4 0 15,8 0 18-15,0 0 4 0,9-4 1 0,-5 1 0 16,5-1-36-16,4 4-7 0,1-8-2 0,-6 4 0 16,1-3-8-16,-4 3-17 0,-5 0 4 0,0 4 1 15,0-4-42 1,-9 1-8-16,-4 3-2 0,5 0 0 0,-10 0-8 0,1 4-1 16,-5 0-1-16,0 0 0 0,-4 0-24 0,0 4-5 15,-9-4-1-15,0 0 0 0</inkml:trace>
          <inkml:trace contextRef="#ctx0" brushRef="#br0" timeOffset="218929.6987">4434 8457 594 0,'0'0'26'0,"0"0"6"0,0 0-32 0,0 0 0 0,0 0 0 16,4-8 0-16,-4 0 57 0,0 8 6 0,0 0 1 0,0 0 0 16,0 0-4-16,0 0-1 0,4-4 0 0,-4 4 0 15,0 0-16-15,0 0-3 0,0 0-1 0,0 0 0 16,0 0-11-16,0 0-1 0,0 0-1 0,0 0 0 16,0 0-18-16,0 0-8 0,0 0 8 0,0 0-8 15,0 0 19-15,0 12-2 0,0-12 0 0,0 0 0 16,0 0 16-16,0 0 3 0,0 0 1 0,0 0 0 15,0 0-10-15,0 0-3 0,0 0 0 0,0 0 0 16,0 0-14-16,0 0-10 0,5 0 12 0,-5 0-12 16,9 4 8-16,-9-4-8 0,0 0 0 0,0 0 0 15,0 0 0-15,0 0 0 0,0 0 0 0,0 0 0 16,0 0 0-16,0 0 0 0,0 0 0 0,0 0 0 0,0 0 13 16,0 0-4-16,0 0-1 0,0 0 0 0,0 0 4 15,0 0 0-15,0 0 0 0,0 0 0 0,0 0-12 0,0 0 8 16,0 0-8-16,0 0 8 0,0 0 0 0,0 0-8 15,8-4 12-15,-8 4-4 0,0 0 16 0,0 0 2 16,0 0 1-16,0 0 0 0,0 0 9 0,0 12 3 16,5-1 0-16,-10 9 0 0,1 3-2 0,-5 12 0 15,0 4 0-15,-4 8 0 0,0 0-10 0,0 7-3 16,0 1 0-16,0 0 0 0,-1-1-7 0,6-3-1 16,-6 0-1-16,1-5 0 0,5-3-15 0,-1 0 9 15,-4-4-9-15,4 0 8 0,0-4-8 0,0-3-14 16,0-1 3-16,-4-4 1 15,0-4-122-15,4-3-25 0,1-1-5 0</inkml:trace>
          <inkml:trace contextRef="#ctx0" brushRef="#br0" timeOffset="219718.0667">5166 8246 1382 0,'0'0'123'0,"-4"-8"-99"0,4-3-24 0,0 3 0 0,0 8 32 0,0 0 0 16,0 0 1-16,4-12 0 0,-4 12 9 15,0 0 2-15,0 0 0 0,0 0 0 0,0 0-32 0,0 0-12 16,0 0 8-16,5 12-8 0,-1-1 10 0,-4 9-10 16,0 3 12-16,0 9-12 0,0 7 29 0,0 0-1 15,0 3 0-15,-4 9 0 0,4 0 26 0,0 7 5 16,-5 1 1-16,1-5 0 0,-1 9-9 0,1-5-2 16,0-3 0-16,-1 0 0 0,-3-9-31 0,3-3-6 15,1 4-2-15,-5-8 0 0,5 0-10 0,-5-4 0 16,4-8 9-16,-3 1-9 0,-1-5 0 0,0-3 0 15,0-9 0-15,1 1 0 0,3-4 0 0,5-8 0 16,-9 0 0-16,1-4 0 0,3 0 0 0,1-4 9 16,-1-7-9-16,1-5 0 0,4 1 10 0,4-1-10 0,5 1 8 15,-4-5-8-15,8-3 0 0,0 4 0 0,0-1 0 16,5 5 0-16,-5 3 0 0,4-3 0 0,1 11 0 16,-5 0 0-16,5 4 0 0,-5 8 0 0,0 0 0 0,-4 4 0 15,4 7 0-15,-4 5 0 0,-1-5 0 0,-3 5 0 16,4-1 0-16,-5 1 0 0,5-1 0 0,0 1 0 15,-5-5 0-15,0 1 0 0,1-4 0 0,3-1 0 16,1 1-10-16,4-4 10 0,1-4 0 0,-1 0-9 16,0-4-9-16,4-4-2 0,1-4 0 0,0 0 0 15,3-3 0-15,1-1 0 0,-8-4 0 0,3 1 0 16,-4-5 20-16,0 5 0 0,5-5-8 0,-9-3 8 16,4-1 0-16,-4 5 0 0,4-1 0 0,-4 5 0 15,-1-1 11-15,1 8-1 0,0 0 0 0,-9 8 0 16,0 0-2-16,13 8 0 0,-4 0 0 0,4 4 0 15,0-1-8-15,0 5 0 0,-4 4 0 0,4-1 8 0,-4 4-8 16,4-3 10-16,-4-1-10 0,4 1 10 0,0-1-10 0,-4-3 0 16,4 0 0-16,0-5 8 0,-4-3-8 15,0-4 0-15,0 0 0 0,0-4 0 0,-1 0 0 0,6-4 0 16,-1 0 0-16,-5-4 0 0,1-3 0 0,4-1 0 16,-4-4 0-16,0-3 0 0,0 3 0 0,-1 1 0 15,1-5 0-15,0 1 0 0,0-1 0 0,4-3 0 0,0-1 9 0,5 5-9 16,-1 3 0-16,1-3 0 15,-1 3 0-15,5 1 0 0,-4 7 16 0,4-4-2 16,0 12 0-16,-5 0 0 0,5 0-24 0,-9 8-5 0,5-4-1 16,-5 4 0-16,0 3 16 0,-4-3 0 0,4 4 0 0,-4-4 10 15,0 3 1-15,-5-3 0 0,-4-8 0 0,4 12 0 16,-4-4 2-16,0 3 1 0,-8 1 0 0,-1 4 0 16,-4-5-14-16,0 5 0 0,-5-4 0 0,-4 7 0 15,-4 1 8-15,-1-1-8 0,1 1 0 0,0-5 9 16,-1-3-9-16,-3 7 0 0,-5-7 0 0,4 4 0 15,0-5-17-15,1 1-6 0,-1-4-1 0,0 0 0 32,-4-4-127-32,4-1-25 0</inkml:trace>
          <inkml:trace contextRef="#ctx0" brushRef="#br0" timeOffset="219858.1433">5719 8386 1868 0,'0'0'83'0,"0"0"17"0,-4 8-80 0,-1 4-20 16,1 4 0-16,4-1 0 0,0-3 0 0,4 7 0 16,9-3 0-16,1 3-548 15,-1-3-116-15</inkml:trace>
        </inkml:traceGroup>
        <inkml:traceGroup>
          <inkml:annotationXML>
            <emma:emma xmlns:emma="http://www.w3.org/2003/04/emma" version="1.0">
              <emma:interpretation id="{DE95C011-5B64-457E-B2BC-E834007F1F52}" emma:medium="tactile" emma:mode="ink">
                <msink:context xmlns:msink="http://schemas.microsoft.com/ink/2010/main" type="inkWord" rotatedBoundingBox="10813,17820 13278,17739 13315,18886 10850,1896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20425.0784">8075 8773 518 0,'0'0'46'0,"4"-8"-37"0,5 0-9 0,-9 8 0 0,9-8 156 0,0 4 28 15,-9 4 7-15,4-11 1 0,-4 11-68 0,0 0-14 16,0 0-2-16,9-8-1 0,-9-4-32 0,0 12-7 16,4-8 0-16,-4 8-1 0,0-11-31 0,-4 3-7 15,-5 0-1-15,5 4 0 0,-5 0-3 0,-4 4-1 16,0 0 0-16,-5 0 0 0,-4 8-15 0,5 0-9 15,-10 3 10-15,1 1-10 0,0 8 25 0,-1-1-1 16,1 5 0-16,-5 3 0 0,1 0 3 0,3 0 0 16,-3 12 0-16,3-3 0 0,1-1-10 0,0 4-1 15,-1 0-1-15,10 0 0 0,4 4-5 0,-5-4-1 0,5-4 0 16,4 4 0-16,5 0-9 0,-1 0 8 0,5-8-8 16,5 4 8-16,8 4-8 0,-4-4-14 0,8-4 3 0,5-4 1 31,4-3-129-31,1-5-25 0,8 1-6 0</inkml:trace>
          <inkml:trace contextRef="#ctx0" brushRef="#br0" timeOffset="221204.9924">8492 8999 1036 0,'-9'-4'92'0,"5"-4"-73"0,-5 0-19 16,0 0 0-16,0 1 121 0,5-5 21 0,0 4 4 0,-1-4 1 16,1 1-60-16,4 3-12 0,0 8-3 0,0-8 0 15,0 0-28-15,0 8-7 0,0 0-1 0,0 0 0 16,0 0-18-16,0 0-4 0,4 4-1 0,5 8 0 15,0 4-5-15,-5-1-8 0,0 5 11 0,1 3-11 16,-5 4 0-16,0 5 0 0,-5-1 0 0,5 0 0 16,-8 0 11-16,3 0-2 0,-3 1 0 0,3-1 0 15,-4 0 8-15,1-4 2 0,-1-3 0 0,0 3 0 16,5-4-7-16,-1-3-2 0,1-5 0 0,0-3 0 16,4-4-2-16,0-8-8 0,0 0 12 0,0 0-4 15,0 0 1-15,0 0 0 0,0 0 0 0,0-12 0 16,0-3 11-16,4-5 3 0,5 1 0 0,-5-9 0 15,5-3 1-15,-5 4 0 0,5-4 0 0,-5-1 0 0,1-3-12 16,-1-4-3-16,5-4 0 0,0 1 0 0,-1-1-9 16,1 4 0-16,0-4 0 0,4 4 0 0,0 8 0 0,1-1 0 15,-1 1 0-15,-5 12 0 0,6-1 0 0,-6 8-11 16,6 5 11-16,-6 11-8 0,1-1 0 0,4 13 0 16,0 4 0-16,1 7 0 0,-6 8 0 0,6 4 0 15,-1 4 0-15,4 0 0 0,-4 4 8 0,-4-5 0 16,0 5 0-16,4-4-8 0,-4 0 8 0,0 0 0 15,-5-4 0-15,0-4 0 0,5-4 0 0,-9-7 0 16,5-5 0-16,-5-3 0 0,0-5 9 0,4 1-9 16,-4-12 12-16,0 0-12 0,0 0 27 0,4-8-2 15,1 0 0-15,-1-3 0 0,-4-5 14 0,5-3 2 16,-5-5 1-16,8 1 0 0,1-4-16 0,-5-5-3 0,5-3-1 16,0 0 0-16,0 0-22 0,4 0 9 0,0-8-9 15,0 4 0-15,0 0 0 0,5 4 0 0,0-4 0 0,-1 4-9 31,5 8-24-31,-4-1-5 0,-1 5-1 0,1 3 0 16,4 1-139-16,-5 7-28 0,1 1-6 0</inkml:trace>
          <inkml:trace contextRef="#ctx0" brushRef="#br0" timeOffset="221523.2564">9475 8792 1324 0,'-5'-19'118'0,"5"19"-94"16,0-12-24-16,5 4 0 0,-1-4 48 0,-4 5 6 16,4-1 1-16,-4 8 0 0,0 0 29 0,0 0 5 15,0 0 2-15,0 0 0 0,0 0-35 0,9 4-6 16,-9-4-2-16,0 19 0 0,0 1-29 0,0 7-7 15,0 8 0-15,-9 8-1 0,1 0 23 0,-1 8 5 16,0-1 1-16,0 5 0 0,-4-1 15 0,0 5 3 16,0 3 1-16,-5 1 0 0,5-1-30 0,4-7-5 15,0-5-2-15,-4-3 0 0,9 0-22 0,-5-8 0 0,-4-4 0 16,4-4 8 0,0-7-31-16,5 3-5 0,0-11-2 0,-5-1-694 0,5-3-138 0</inkml:trace>
          <inkml:trace contextRef="#ctx0" brushRef="#br0" timeOffset="221909.7076">9374 8819 1976 0,'0'0'88'0,"4"-11"17"15,-4 3-84-15,9 0-21 0,0 0 0 0,4 0 0 16,4 1 50-16,5-5 6 0,5 0 0 0,3 1 1 16,5-1-24-16,0-4-5 0,5 1 0 0,-1 3-1 0,1-4-27 0,4 5 0 15,-5-5 0-15,1 8 0 16,-5 0-40-16,0 1 0 0,-9 3 0 0,-4 0 0 16,0 0-43-16,0 4-9 0,-9 4-1 0,0-4-1 15,-4 4-25-15,-4 4-5 0,-1 3 0 0</inkml:trace>
          <inkml:trace contextRef="#ctx0" brushRef="#br0" timeOffset="221989.5939">9404 9151 1713 0,'0'0'76'0,"0"0"16"0,0 0-74 0,0 0-18 0,0 0 0 0,0 0 0 16,0 0 92-16,0 0 16 0,0 0 2 0,0 0 1 15,9 8-55-15,9-4-12 0,4-4-1 0,4-4-1 16,0-4-30-16,5 4-12 0,4 0 8 0,5-4-8 31,-1 0-28-31,5-3-12 0,0 3-1 0,0-4-930 0</inkml:trace>
        </inkml:traceGroup>
        <inkml:traceGroup>
          <inkml:annotationXML>
            <emma:emma xmlns:emma="http://www.w3.org/2003/04/emma" version="1.0">
              <emma:interpretation id="{24E29DBB-0C55-4C86-9383-AB0A1A9D902C}" emma:medium="tactile" emma:mode="ink">
                <msink:context xmlns:msink="http://schemas.microsoft.com/ink/2010/main" type="inkWord" rotatedBoundingBox="15039,17170 21888,16945 21933,18320 15084,18545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22934.314">12423 8574 1450 0,'0'0'32'0,"0"0"6"0,4-8 2 0,-4-4 1 0,0 4-33 0,0-3-8 16,-4 7 0-16,4 4 0 0,0 0 23 0,-13-4 2 15,-1-4 1-15,-3 4 0 0,-5 4-11 0,-4 4-3 16,-1 0 0-16,-3 4 0 0,-5 0-12 0,-1 3 0 15,6 1 0-15,-5 0 0 0,4-1 27 0,-4 9 2 16,4-1 1-16,5 1 0 0,-1-1-9 0,1 5-1 16,9-5-1-16,-1 5 0 0,5-5-19 0,4-3 8 15,5 3-8-15,4-7 0 0,0 0 0 0,8-1 0 16,6 1 0-16,3-4 0 0,5 0 0 0,4-4 0 16,10-1 0-16,-1 1 0 0,9 0 0 0,-5 4 0 15,5-4 0-15,-5 8 0 0,1 3 20 0,-5-3-4 16,0 4 0-16,-9-1 0 0,1 1 27 0,-10 3 5 0,-4-7 0 15,-4 4 1-15,-4-1 5 0,-5 1 1 0,-9-1 0 16,0 5 0-16,-9-5-18 0,-3 1-3 16,-1 4-1-16,-9-5 0 0,0 1-20 0,-8-1-4 0,4-3-1 0,-5 4 0 15,1-5-8-15,4 5-9 0,-5-4 9 0,1 3-13 32,3-3-28-32,6-4-6 0,-1 0-1 0,0-1 0 15,9 5-133-15,5-4-27 0,-1-4-6 0,5 0-1 0</inkml:trace>
          <inkml:trace contextRef="#ctx0" brushRef="#br0" timeOffset="223230.3228">12980 9018 1497 0,'0'0'133'0,"0"-11"-106"15,-4 3-27-15,4-4 0 0,-5 4 134 0,5-3 22 16,-4-1 4-16,-1 0 0 0,1 0-83 0,0 1-17 16,-1-1-3-16,5 0-1 0,0 1-42 0,-4 3-14 15,4 0 8-15,-5 0-8 0,1 0 0 0,0 5 0 16,4 3 0-16,-9-4 0 0,0 4-9 0,-4 0 9 16,0 0-8-16,-5 7 8 0,5 1 0 0,-9 0-10 0,5 4 10 0,-1-1 0 15,5 1 0-15,-5 4 0 0,1-1 0 16,4 1 0-16,-5 0 0 0,14 3 0 0,-5-3 0 0,5-1 0 15,-5 1 0-15,9-1 0 0,0 1 0 0,9-8 0 16,-9-8-8-16,4 8 8 0,-4-8 0 0,13 4 0 16,0-1-12-16,5-3 12 0,-1-3-12 0,1-1 12 15,-1-4-12-15,1 0 4 0,4-8 8 0,0 1-13 16,-5-1 13-16,1 1 0 0,-5-5 0 0,5 1 0 16,-10-1 16-16,6 5-1 0,-1 3 0 0,-4 0 0 15,-1 0 11-15,1 5 2 0,-9 7 1 0,0 0 0 16,9 7-12-16,-5 1-2 0,-4 4-1 0,0 0 0 15,0 3-14-15,0 1 0 0,-4 3 0 0,4 5 0 16,-4-5-40 0,-1 1-2-16,1 3 0 0,4 1-646 0,-5-5-128 0</inkml:trace>
          <inkml:trace contextRef="#ctx0" brushRef="#br0" timeOffset="223682.9623">13419 8597 1720 0,'-13'-12'76'0,"4"8"16"0,0 1-73 0,5-1-19 0,-5-4 0 0,9 8 0 15,0 0 81-15,0 0 13 0,0 0 2 0,9-8 1 16,-1 0-61-16,10 4-12 0,-1 0-2 0,14 4-1 16,0-3-5-16,4 3-2 0,4 3 0 0,5-3 0 15,0 4-1-15,0-4 0 0,0 0 0 0,0 0 0 16,-5 4-13-16,-4-4 0 0,1 0 0 0,-10 0 0 16,0 0 0-16,1 0-8 0,-6-4-1 0,-3 4 0 15,4-7-38-15,-5 3-7 0,-3 0-2 0,-1-4 0 16,-9 0-144-16,5-4-28 0</inkml:trace>
          <inkml:trace contextRef="#ctx0" brushRef="#br0" timeOffset="223940.9018">13875 8094 1728 0,'0'0'76'0,"-9"4"16"0,0 0-73 0,1 4-19 0,-1 7 0 16,0 5 0-16,0 3 110 0,1 4 18 0,-6 8 4 0,6 1 1 16,-1-1-67-16,-4 4-14 0,4 0-2 0,-4 4-1 15,0-1-29-15,-1 1-7 0,-3-4-1 0,-1 4 0 16,1 0-12-16,4 0 11 0,-5-4-11 0,5 0 10 16,-5 0-10-16,5-4 0 0,0 0 0 0,-5 0 0 15,1-7-24-15,-1-1 2 0,5 0 1 0,0-3 0 16,0-5-127-16,4 5-24 0,-4-9-6 0,9 5-413 15,-1-5-82-15</inkml:trace>
          <inkml:trace contextRef="#ctx0" brushRef="#br0" timeOffset="224149.8826">14108 8882 1209 0,'0'0'108'0,"0"0"-87"16,0 0-21-16,4 8 0 0,-4-8 140 0,0 7 23 16,4 5 5-16,1 0 0 0,-1-1-75 0,0 1-15 15,-4 0-3-15,5 0-1 0,-1 3-44 0,-4-3-9 16,5 0-1-16,-1-5-1 16,0 5-93-16,-4-12-18 0,0 0-4 0</inkml:trace>
          <inkml:trace contextRef="#ctx0" brushRef="#br0" timeOffset="224302.9802">14301 8410 2023 0,'0'0'89'0,"0"0"19"0,0 0-86 0,0 0-22 0,0 0 0 0,4 12 0 31,0 3-118-31,5-3-28 0,0 15-6 0,0-15 0 0</inkml:trace>
          <inkml:trace contextRef="#ctx0" brushRef="#br0" timeOffset="224603.6309">14783 8539 1958 0,'-4'-12'87'0,"-1"4"17"16,1 4-83-16,4 4-21 0,0 0 0 0,0 0 0 0,-4-8 70 0,4 8 10 15,0 0 1-15,0 0 1 0,0 0-82 0,0 0 0 16,-9 8-15-16,0 4 2 16,0-4-11-16,1 7-1 0,-6-3-1 0,6 4 0 0,-6-1 26 0,1 5 0 15,0 3 0-15,0-3-8 0,0 3 29 0,0 0 7 16,4 5 0-16,0-5 1 0,-4-3 7 0,4-1 2 16,5 1 0-16,-5-1 0 0,5 1-2 0,-1-5-1 15,1 1 0-15,-1-1 0 0,1-3-18 0,0 0-3 16,-1-4-1-16,5-8 0 0,-4 11-13 0,4 1 0 15,0-12 8-15,-5 12-8 0,5-12 0 0,0 0-12 16,-4 7 3-16,0 1 0 16,-1 4-139-16,-8-4-28 0</inkml:trace>
          <inkml:trace contextRef="#ctx0" brushRef="#br0" timeOffset="225248.5254">14919 8901 2703 0,'0'0'60'0,"0"0"12"0,0 0 2 0,0 0 2 0,5-4-61 0,3-3-15 16,5 3 0-16,9 0 0 0,0 4 0 0,9-4-15 16,-5 0 3-16,5 0 1 15,0 0-158-15,0-4-32 0,-1 1-7 0,-3-9 0 0</inkml:trace>
          <inkml:trace contextRef="#ctx0" brushRef="#br0" timeOffset="225135.8555">15108 8804 1785 0,'0'0'159'0,"4"-12"-127"0,1 0-32 0,3 1 0 15,-3 3 117-15,12 0 18 0,1 0 3 0,4 0 1 0,4-7-110 0,0-1-21 16,1 1-8-16,-1-5 0 15,5 5-20-15,-5-5-9 0,-4 1-2 0,0-5 0 16,-4 1-11-16,-1-1-2 0,-4 1-1 0,-4 0 0 0,-5-5 45 0,-4 1 0 16,5 4 0-16,-5-9 0 0,-5 5 23 0,5-4 7 15,5-4 2-15,-5 4 0 0,0-5 0 0,4-3 0 16,1 4 0-16,-1-4 0 0,0 4-32 0,1 4 0 16,-1 0 0-16,1 4 0 0,3 3 0 0,-3 5 0 15,-5 3 0-15,4 4 0 0,-4 1 0 0,0 11 0 16,4-4 0-16,-4 4 0 0,0 0 12 0,-8 8-3 15,3 7-1-15,-3 1 0 0,-6 7-8 0,6 4 0 16,-6 5 0-16,1 3 8 0,0 4 14 0,0 8 2 16,0-1 1-16,-5 5 0 0,9 4 11 0,-4-1 3 15,-4 1 0-15,4 3 0 0,4 1 12 0,-4 3 2 0,4 1 1 16,0-1 0-16,0-3-37 0,1-1-7 16,3-3-2-16,-4-1 0 0,5-7-8 0,-5 0 0 0,5 0 0 0,-5-4 0 31,0-1-30-31,-4-6-8 0,0-1-2 0,0-4-749 0,-5-4-151 0</inkml:trace>
          <inkml:trace contextRef="#ctx0" brushRef="#br0" timeOffset="225590.0584">15555 8667 1342 0,'0'0'60'0,"0"0"12"0,5 12-58 0,-5 0-14 0,0 3 0 0,0 5 0 16,4-5 116-16,-4 9 20 0,-4-5 4 0,4 1 0 15,0 7-27-15,4-4-5 0,-4 1-2 0,0-5 0 16,4 1-44-16,1 3-9 0,-5-3-1 0,4-1-1 15,1-3-36-15,3-1-7 0,-3-3-8 0,-1 0 11 32,1-4-135-32,3-1-28 0,-8-7-4 0,0 0-2 0</inkml:trace>
          <inkml:trace contextRef="#ctx0" brushRef="#br0" timeOffset="225661.4165">15959 8379 403 0,'-4'-4'36'0,"-1"-4"-36"15,5 0 0-15,-4 0 0 0,4 8 374 0,0 0 68 16,0 0 14-16,0 0 2 16,0 0-469-16,-5 12-93 0,-8 15-20 0,4-3-3 0</inkml:trace>
          <inkml:trace contextRef="#ctx0" brushRef="#br0" timeOffset="226053.7081">16227 8702 1267 0,'0'0'112'0,"0"0"-89"0,0 0-23 0,0 0 0 16,0 0 79-16,0 0 11 0,0-7 2 0,4-1 1 16,5 0-16-16,-9 0-3 0,-9 0-1 0,9 8 0 15,0 0-33-15,0-7-8 0,-13-1 0 0,0 0-1 16,-1 4-5-16,1 0-1 0,-4 0 0 0,4 0 0 15,-5 4 22-15,0 0 4 0,5 0 1 0,-4 8 0 16,-1-4-15-16,1 8-2 0,4 3-1 0,-5 1 0 16,5 7-34-16,-5 5 0 0,5-1 0 0,0 4 0 15,4-7 12-15,0-1-2 0,5 0 0 0,0 1 0 16,-1-5-10-16,5-3 0 0,0-1 0 0,0-15 8 16,0 0-8-16,5 8 0 0,-5-8 0 0,13 0 0 15,-4 4 0-15,-1-8 0 0,5-4 0 0,5-7 0 16,-5 3 9-16,5-7-9 0,-1-1 10 0,1-3-10 15,4-5 17-15,0 1-2 0,-5 0-1 0,5 0 0 16,9 3-2-16,-14 1 0 0,-3 3 0 0,-1 9 0 0,4 3 6 16,-3 4 1-16,-6-4 0 0,-8 8 0 0,0 0-10 0,5 12-1 15,3-1-8-15,-8 9 12 0,-8-1-25 0,3 1-6 16,5-1-1-16,-8 5 0 16,-1 3-124-16,0 0-24 0,-4 1-6 0</inkml:trace>
          <inkml:trace contextRef="#ctx0" brushRef="#br0" timeOffset="226635.914">16806 8043 864 0,'0'-35'38'0,"0"23"8"0,0-3-37 0,4 3-9 0,0 0 0 0,-8 5 0 15,4 7 312-15,0 0 60 0,0 0 12 0,9 4 2 16,0 3-287-16,-5 9-58 0,9 7-11 0,-4 5-2 15,0-1-11-15,-5 8-1 0,0 4-1 0,-4 4 0 16,9 0 12-16,-9 4 2 0,-9-1 1 0,1 1 0 16,3 4-5-16,1-4-1 0,-5 0 0 0,-4-1 0 15,-5-3 7-15,5 0 1 0,5-4 0 0,-1 0 0 16,-9-8-20-16,9 1-3 0,1-13-1 0,3 1 0 16,-4-1 3-16,5 1 0 0,0-9 0 0,4-11 0 15,0 0-11-15,0 0 0 0,-9 4 9 0,9-4-9 16,0 0 11-16,0 0-3 0,0 0 0 0,4-12 0 0,5-3-8 15,0-1 12-15,4-3-12 0,5-1 12 0,-5-3-12 16,13-4 0-16,9-1 0 0,0 5 0 0,-4-1-10 0,8 5-1 16,10-1 0-16,-5 1 0 0,-1 7 11 0,-3 1 0 15,-5 3 0-15,-4 0-8 0,-1 0 8 0,-8 8 0 16,-8-4 8-16,-1 4-8 0,0 4 0 0,-13-4 0 16,0 12 0-16,-4 0 0 0,-1 3 0 0,-8 5-10 15,0-1 10-15,-9 1 0 0,-13 7 0 0,0-4 0 16,-5 1 0-16,-4-1 0 0,-4 1-12 0,4-1 12 15,-4 4-12-15,4-3 12 16,5-1-50-16,-5-7-3 0,4-1-1 0,5-3 0 16,4 0-97-16,5-5-19 0,0-7-4 0,4 0-1 15,4 0-11-15,9-3-2 0</inkml:trace>
          <inkml:trace contextRef="#ctx0" brushRef="#br0" timeOffset="226718.4609">17788 7879 2487 0,'0'0'55'0,"0"0"11"0,0 0 2 0,0 0 2 0,5 16-56 0,-1 7-14 16,-4 1 0-16,9 7 0 0,0 4 54 0,-5 4 8 0,-4 8 2 0,5 0 0 0,-1 3-37 0,0 1-7 16,-8 4-2-16,4-5 0 15,-4 5-10-15,4-8-8 0,-5 4 9 0,-8-1-9 16,-9 5 0-16,4-8 0 0,1-4 0 0,-5-1 0 15,-9 1-139-15,1-4-24 0,-1-4-5 0</inkml:trace>
          <inkml:trace contextRef="#ctx0" brushRef="#br0" timeOffset="227080.4849">18192 8562 2048 0,'0'0'91'0,"9"8"18"0,-5 3-87 16,5 1-22-16,4 0 0 0,5-4 0 0,-5 3 82 0,4 1 12 15,1-4 2-15,4-4 1 0,-5 0-52 0,5-4-10 0,0-8-3 16,0 0 0-16,5-4-21 0,-5 1-11 0,4-1 10 0,0-8-10 16,-4 1 0-16,0-4 8 0,-4-1-8 0,-1-3 0 15,1 3 9-15,-5 1-1 0,0 0 0 0,-4-5 0 16,-5 5 11-16,1 0 1 0,3 3 1 0,-8 1 0 15,0-1 1-15,0 4 0 0,-4 5 0 0,0-1 0 16,-1 0-10-16,-4 8-1 0,1 1-1 0,-6-1 0 16,1 11-10-16,0 1 0 0,-4 8 0 0,-1-1 0 15,-4 5 0-15,0 3 0 0,0 5 0 0,5-1 0 16,-5 0 11-16,4 1 3 0,5-1 1 0,-5 4 0 16,5 0-3-16,5 0 0 0,3 1 0 0,5-1 0 15,0 0-12-15,9 0 0 0,0-3 0 0,-1 3 0 16,10-4 0-16,0 4-13 0,-1 0 2 0,9-3 1 15,1-1-118-15,-1-4-23 16,5-3-5-16,-5-4-936 0</inkml:trace>
        </inkml:traceGroup>
        <inkml:traceGroup>
          <inkml:annotationXML>
            <emma:emma xmlns:emma="http://www.w3.org/2003/04/emma" version="1.0">
              <emma:interpretation id="{69C10F79-05E9-4F46-BB14-B707356CD64C}" emma:medium="tactile" emma:mode="ink">
                <msink:context xmlns:msink="http://schemas.microsoft.com/ink/2010/main" type="inkWord" rotatedBoundingBox="22664,17058 23152,17042 23191,18226 22703,1824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27208.966">19561 8710 2577 0,'9'-19'56'0,"-9"19"12"0,8 0 3 0,6 0 2 0,-6 0-58 0,-8 0-15 16,0 0 0-16,18 4 0 0,-5 3 59 0,-4 1 9 15,0 0 1-15,-5 4 1 16,0 3-109-16,-8-3-21 0,0 4-5 0</inkml:trace>
          <inkml:trace contextRef="#ctx0" brushRef="#br0" timeOffset="2.27114E6">19420 8152 576 0,'0'0'51'0,"0"0"-41"0,0 0-10 0,0 0 0 0,0 0 83 0,0 0 14 16,0 0 3-16,-4-7 1 0,4-1-21 0,0 8-4 16,0 0 0-16,0 0-1 0,0-12-35 0,0 4-6 15,9-3-2-15,-5 3 0 0,1-4-16 0,3 4-3 16,-3 1-1-16,4-5 0 0,-1 4 3 0,1 0 0 16,0 0 0-16,4 1 0 0,0-1 2 0,0 0 1 15,-4 0 0-15,4 0 0 0,-4 1 3 0,9-5 1 16,4 4 0-16,0 4 0 0,-1-4-11 0,-3 1-3 15,4-1 0-15,0 0 0 0,0 4-8 0,0-4 8 16,-5 1-8-16,1 3 8 0,-1 4-8 0,1 0 0 16,0-4 0-16,-5 0 0 0,-5 4 0 0,-8 0 0 0,9 8-9 15,-9-8 9-15,13 4 0 0,-8 3 0 16,4-3 0-16,-5 4 0 0,-4 0 0 0,4 0 0 0,-4-1 11 16,5 5-11-16,-5 4 18 0,-5-1-3 0,1 1-1 0,0 7 0 15,-5 5 6-15,-4 7 0 0,-1 0 1 0,-3 0 0 16,-1 4 5-16,-8 0 1 0,4 0 0 0,-4 0 0 15,-5 0-9-15,0-4-2 0,5 0 0 0,4-4 0 16,5 1-16-16,-1-1 0 0,9-8 0 0,-4-3 0 16,4-1 0-16,1 1 0 0,3-1 0 0,1-3 0 15,-1-1-45 1,5 1-7-16,5 0 0 0,4-5-476 0,-1-7-96 0</inkml:trace>
          <inkml:trace contextRef="#ctx0" brushRef="#br0" timeOffset="2.27219E6">19499 8968 633 0,'0'0'56'0,"0"0"-44"0,0 0-12 0,0 0 0 16,0 0 104-16,0 0 18 0,0 0 4 0,0 0 1 15,0 0-40-15,0 0-8 0,0 0-2 0,5-4 0 16,-5 4-22-16,0 0-5 0,0 0-1 16,0 0 0-16,0 0-13 0,0 0-4 0,0 7 0 0,0 5 0 15,0-4-5-15,-5 0-2 0,5 7 0 0,0-3 0 16,0 0-3-16,-4-1-1 0,0-3 0 0,4 4 0 15,0 0-21-15,-5-1 0 0,5-11 0 0,0 8-8 16,0-8 8-16,0 0 11 0,0 0-3 0,0 0 0 16,0 0-8-16,0 0 12 0,0 0-12 0,0 0 12 15,-8 0-12-15,8 0 8 0,0 0-8 0,-9-8 8 16,4 4-8-16,1-3 0 0,0 3 0 0,4 4 8 16,-5-12-8-16,1 4 0 0,4-3 0 0,0 11 0 15,0-8 0-15,0 8 0 0,0-8 0 0,0 8 0 16,0 0 0-16,0 0-9 0,0 0 9 0,0 0 0 15,0 0 0-15,0 0 0 0,0 0 0 0,0 0 0 0,0 0 0 16,9 8 14-16,4 0-4 0,-9-1-1 0,-4-7 4 16,9 8 1-16,-9-8 0 0,0 0 0 0,9 8-14 0,-9-8 0 15,0 0 8-15,0 0-8 0,4 8 0 0,-4-8 0 16,0 0 0-16,0 0 0 0,0 0 0 0,0 0 0 16,0 0-9-16,0 0 9 0,-4 0-15 0,4 0 3 15,0 0 1-15,-9-4 0 0,0 0 3 0,5 0 0 16,4 4 0-16,0 0 0 0,-9-8 8 0,9 8 0 15,-4-4-9-15,4 4 9 0,0 0 0 0,0 0 0 16,0-7-9-16,0 7 9 0,0 0-9 0,0 0 9 16,0 0-13-16,8-4 5 15,1 0-47-15,0 0-9 0,8-4-1 0,-3 8-1 0</inkml:trace>
        </inkml:traceGroup>
        <inkml:traceGroup>
          <inkml:annotationXML>
            <emma:emma xmlns:emma="http://www.w3.org/2003/04/emma" version="1.0">
              <emma:interpretation id="{D16C7B21-0D73-403C-81C9-4BAF7ACDF7BD}" emma:medium="tactile" emma:mode="ink">
                <msink:context xmlns:msink="http://schemas.microsoft.com/ink/2010/main" type="inkWord" rotatedBoundingBox="24978,17102 26679,17047 26714,18100 25013,18156"/>
              </emma:interpretation>
              <emma:one-of disjunction-type="recognition" id="oneOf24">
                <emma:interpretation id="interp28" emma:lang="" emma:confidence="1">
                  <emma:literal>Tr</emma:literal>
                </emma:interpretation>
                <emma:interpretation id="interp29" emma:lang="" emma:confidence="1">
                  <emma:literal>T r</emma:literal>
                </emma:interpretation>
                <emma:interpretation id="interp30" emma:lang="" emma:confidence="0">
                  <emma:literal>7 r</emma:literal>
                </emma:interpretation>
                <emma:interpretation id="interp31" emma:lang="" emma:confidence="0">
                  <emma:literal>J r</emma:literal>
                </emma:interpretation>
                <emma:interpretation id="interp32" emma:lang="" emma:confidence="0">
                  <emma:literal>= r</emma:literal>
                </emma:interpretation>
              </emma:one-of>
            </emma:emma>
          </inkml:annotationXML>
          <inkml:trace contextRef="#ctx0" brushRef="#br0" timeOffset="2.27367E6">21750 8016 403 0,'0'0'36'15,"0"0"-36"1,0 0 0-16,-9 0 0 0,5-4 95 0,4 4 12 16,-9-8 2-16,9 8 1 0,0 0-23 0,0 0-5 15,-4-8-1-15,4 8 0 0,0 0-36 0,0 0-7 16,0 0-2-16,0 0 0 0,0 0 4 0,0 0 0 16,0 0 0-16,0 0 0 0,9 0-21 0,4 0-4 15,4 0-1-15,1 0 0 0,4-3 22 0,9-1 5 16,4 4 1-16,4 0 0 0,1-8-16 0,8 4-3 15,0 4-1-15,14-8 0 0,3 4 21 0,-3-4 4 16,4 5 1-16,-5-1 0 0,-4 0-24 0,0 0-5 16,-9 0-1-16,1 0 0 0,-10 4-18 0,1 0 10 15,-5 0-10-15,0-4 8 0,-5 4-8 0,1 0 0 16,-5 0 0-16,1 0 8 0,4 0-8 0,-10 0-12 16,-3 0 2-16,0 4 1 15,-5 0-136-15,-13-4-27 0</inkml:trace>
          <inkml:trace contextRef="#ctx0" brushRef="#br0" timeOffset="2.27399E6">22145 8086 939 0,'0'0'41'0,"0"0"10"16,9-4-41-16,0 0-10 0,-9 4 0 0,8 0 0 0,1 0 64 16,4 4 10-16,0 0 2 0,1 4 1 0,-10-4-13 0,9 8-2 15,-4-1-1-15,4 5 0 0,-4-1-15 0,0 5-3 16,-5 7-1-16,0 4 0 0,1 1 13 0,-5 3 2 16,-5 8 1-16,1 3 0 0,0 1-11 0,-5 0-3 15,0 4 0-15,-4-1 0 0,0 1-9 0,0-4-3 16,-1-8 0-16,6 4 0 0,-6-8-20 0,1 4-12 15,5-8 12-15,3-4-12 0,-4 1 0 0,1-9 0 16,3 1 0-16,1-1-12 16,-1-3-152-16,5-8-29 0,0-8-7 0,0 0 0 15</inkml:trace>
          <inkml:trace contextRef="#ctx0" brushRef="#br0" timeOffset="2.27457E6">23075 8301 403 0,'0'0'36'0,"0"0"-36"16,0 0 0-16,0 0 0 0,0 0 144 0,13 4 21 15,-13-4 5-15,0 0 1 0,0 0-66 0,13 7-13 16,1 5-2-16,-6 0-1 0,1 7-11 0,-4 1-2 16,3 3-1-16,-3 4 0 0,-5 1-11 0,0 7-1 15,0 4-1-15,-5 0 0 0,5-4-23 0,-8-4-5 16,3 4-1-16,1-4 0 0,-5-3-9 0,0-1-3 16,0-4 0-16,5-3 0 0,-5-1-4 0,0 1-1 0,1-8 0 15,-1-5 0-15,5 5 0 0,-1-4 0 16,5-8 0-16,0 0 0 0,0 0-6 0,0 0-2 0,0 0 0 0,0 0 0 15,0 0 8-15,0-12 2 0,-4 1 0 0,-1-1 0 16,10-4-6-16,-1-3-2 0,1 3 0 16,-1-3 0-16,5-5-2 0,-5-3-8 0,9 4 12 0,-4-5-4 15,4 5-8-15,5-4 0 0,-5 3 0 16,4-3-11-16,1-4 11 0,4 3 0 0,0 1 0 0,4-4 0 16,-4 4 0-16,-4-1 0 0,4 1 0 0,-5 4 0 31,5 3-28-31,0 4-1 0,-9-3 0 0,5 7 0 0,-1 1-114 15,1 3-22-15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7:15.1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BD5FF5-D687-4F76-BB0D-92056D0DCD8C}" emma:medium="tactile" emma:mode="ink">
          <msink:context xmlns:msink="http://schemas.microsoft.com/ink/2010/main" type="inkDrawing" rotatedBoundingBox="26380,4910 26774,7724 26637,7743 26243,4930" semanticType="verticalRange" shapeName="Other">
            <msink:sourceLink direction="with" ref="{E4D4C37E-E0C8-4302-BADF-F032295C318D}"/>
            <msink:destinationLink direction="with" ref="{994F8E29-764A-4F23-8F2D-B317BFBE7173}"/>
          </msink:context>
        </emma:interpretation>
      </emma:emma>
    </inkml:annotationXML>
    <inkml:trace contextRef="#ctx0" brushRef="#br0">19-3 806 0,'-4'8'72'0,"4"-8"-58"0,-5-4-14 0,-3 4 0 0,3-4 96 0,5 4 17 16,0 0 3-16,0 0 1 0,0 0-61 0,0 0-12 15,0 0-2-15,0 0-1 0,13 0-8 0,-13 0-1 0,0 0-1 0,14 4 0 16,-1 0-1-16,-13-4 0 0,13 0 0 0,-13 0 0 15,0 0-8-15,0 0-2 0,0 0 0 0,0 0 0 16,0 0 11-16,9 8 1 0,-9-8 1 0,0 0 0 16,0 0-22-16,4 8-11 0,-4-8 10 0,9 11-10 15,-9-3 11-15,0-8-11 0,4 12 12 0,5-4-12 16,-9 3 17-16,4 1-3 0,-4 0-1 0,5 3 0 16,4-3 1-16,-5 7 0 0,0 1 0 0,1-1 0 15,4 9-6-15,-1 3-8 0,-3 8 11 0,-1 8-11 16,5 0 0-16,-5 3-9 0,1 5-1 0,-1 3 0 15,-4 1 10-15,9-1 11 0,0-3-3 0,-5 7 0 16,0 1-8-16,1-1 0 0,3 4 0 0,-3 1 0 16,4-1 0-16,-5 0 0 0,0 1-12 0,5 3 12 15,-9-4-12-15,5 4 12 0,-10 1-10 0,5-1 10 0,5 8-13 16,-5 0 3-16,0-4 1 0,4-4 0 0,0-4-2 16,5-3 0-16,4-9 0 0,0-3 0 0,1 0 19 0,-1-8 4 15,4-4 1-15,1-4 0 0,-1 4-1 16,-3 0 0-16,-1-4 0 0,4-4 0 0,-4-8 6 0,1 5 1 15,-1-5 0-15,0 0 0 0,-9-3-6 0,1-1-1 16,4 1 0-16,-9-1 0 0,4-3-12 0,-4 4 9 16,0-5-9-16,0 1 8 0,-4 3-8 0,-1-3-11 15,1 3 3-15,-1-3 0 16,1-4-16-16,0 3-4 0,-1-3 0 0,1 0 0 16,-1-5-3-16,1 1-1 0,0 0 0 0,4-8 0 15,0 0-76-15,0 0-16 0,-18-16-4 0,5-11 0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22.5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93D14D-C327-4085-86F5-1035EE1B9768}" emma:medium="tactile" emma:mode="ink">
          <msink:context xmlns:msink="http://schemas.microsoft.com/ink/2010/main" type="inkDrawing" rotatedBoundingBox="3448,10684 7293,10585 7296,10690 3451,10789" shapeName="Other"/>
        </emma:interpretation>
      </emma:emma>
    </inkml:annotationXML>
    <inkml:trace contextRef="#ctx0" brushRef="#br0">-1 199 950 0,'0'0'42'0,"0"0"9"0,0-8-41 0,5 4-10 15,-5-4 0-15,4 4 0 0,1-4 46 0,3 1 7 16,-8 7 2-16,0 0 0 0,9-4-29 0,4-4-6 15,-13 8 0-15,14-8-1 0,3 4 11 0,-8 0 2 16,4-3 1-16,0 3 0 0,-4 0-20 0,8 4-4 16,-3-4-1-16,-1 4 0 0,0-4 7 0,5 0 1 15,-1 4 0-15,1 0 0 0,-1 0 17 0,5 0 4 16,0 0 1-16,4 0 0 0,1 0-10 0,3 0-1 16,1-4-1-16,0 4 0 0,4 0 4 0,0 0 1 15,4 0 0-15,-3 0 0 0,3-4-13 0,-4 4-2 0,13 0-1 0,-12 0 0 16,12 0 1-16,0 0 0 0,0 0 0 0,5 0 0 15,-5 0 0-15,5-4 1 0,13 4 0 0,-1-4 0 16,1 1-9-16,0 3-8 0,0 0 9 0,0-4-9 16,0 4 8-16,-1 0-8 0,-3 4 0 0,-1-1 0 15,-4-3 20-15,5 4-1 0,3-4-1 0,1 0 0 16,-4 4-18-16,-1-4 0 0,-4 8 8 0,5-8-8 16,-1 4 17-16,0 0 0 0,-4-8 0 0,0 4 0 15,14 0-9-15,-10-4-8 0,-8 4 9 0,-1 0-9 16,5-4 0-16,-4 0 0 0,-5 4 0 0,1 0 0 15,-14 0 8-15,9 0-8 0,-5 0 0 0,-4 0 0 16,-9-4 8-16,1 4-8 0,-1 0 0 0,-4 0 0 16,4 0 12-16,-4-4-3 0,-4 1-1 0,-1 3 0 15,5 0 3-15,-4 0 0 0,-5-4 0 0,-4 4 0 16,13-4-11-16,-9 4 0 0,-9-4 9 0,-4 4-9 0,0 0 16 16,0 0-2-16,13 0 0 0,-13 0 0 0,0 0-14 0,0 0-16 15,5 4 3-15,-5-4 1 0,0 0 12 0,0 0 0 16,0 0 0-16,0 0 0 0,0 0 0 0,0 0 0 15,0 0 0-15,0 0 0 0,0 0 0 0,0 0 0 16,0 0 0-16,0 0 0 0,0 0 0 0,9 0 0 16,-9 0 10-16,0 0-10 0,0 0 0 0,0 0 0 15,8-4 8-15,-3 0-8 0,4 0 0 0,-1 4 0 16,-3-4 0-16,4 0 8 0,8 0 7 0,-17 4 1 16,0 0 0-16,4-7 0 0,14-1 4 0,-9 4 2 15,-9 4 0-15,0 0 0 0,13-4-10 0,0 4-1 0,0-4-1 16,-13 4 0-16,9-4-10 0,4 0 0 15,5 4-10-15,-1 0 10 0,1-4 0 0,-1 4 0 0,1-4-8 0,4 4 8 16,0 0 0-16,0 0 0 0,-5-3-10 0,5-1 10 16,-4 0-10-16,-5 4 10 0,0 0-13 0,0 0 5 15,-4 0 8-15,4 0 0 0,-4 0 0 0,-9 0 0 16,9 0 0-16,-9 0 0 0,9 0 0 0,-9 0 0 16,13 0 0-16,-13 0 0 0,8 0 0 0,-8 0 0 15,9 4 0-15,-9-4 0 0,0 0 0 0,0 0 8 16,0 0-8-16,0 0 8 0,0 0-8 0,13 4 8 15,-13-4-8-15,0 0 0 0,0 0 0 0,0 0 0 16,0 0 0-16,0 0 0 0,5 3 0 0,-5-3 0 16,0 0 0-16,0 0 0 0,0 0 0 0,9 8 0 15,-9-8 0-15,0 0 0 0,0 0 0 0,8 8 0 16,-3 4-34 0,-5-12-2-16,0 8 0 0,-5-1-646 0,5 5-130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7:16.0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916E85-A442-454A-BA77-910CC103E7A4}" emma:medium="tactile" emma:mode="ink">
          <msink:context xmlns:msink="http://schemas.microsoft.com/ink/2010/main" type="inkDrawing" rotatedBoundingBox="26188,4868 33514,3578 33538,3715 26213,5005" shapeName="Other"/>
        </emma:interpretation>
      </emma:emma>
    </inkml:annotationXML>
    <inkml:trace contextRef="#ctx0" brushRef="#br0">0 1335 1324 0,'0'0'118'0,"0"0"-94"0,0 0-24 0,8-8 0 0,1 1 39 0,0-1 3 16,-9-4 1-16,0 0 0 0,13 1 17 0,0-1 3 15,5 0 1-15,-1-3 0 0,5-1-33 0,5 4-7 16,3 1 0-16,1 3-1 0,-5-4-23 0,9 1 0 16,-4 3 0-16,4 0 8 0,0 0 17 0,0 4 4 15,5 0 1-15,4-3 0 0,4-1-11 0,0 4-3 16,1 4 0-16,8-4 0 0,8-4-8 0,1 4-8 16,0 0 12-16,0 0-12 0,4-3 16 0,5-1-3 15,8-4-1-15,0 0 0 0,1 5 24 0,-5-9 4 0,4 0 0 16,-4-3 1-16,0 3 1 0,9 1 0 0,4-9 0 15,4 5 0-15,-8-1-14 0,4 1-2 0,0-5-1 0,9 1 0 16,5-4-4-16,3 3-1 0,-3-3 0 0,3 4 0 16,1-1-20-16,4 1 0 0,5-1 0 0,-1 1 0 15,-4 4 0-15,4 3 0 0,1-4 0 0,-1 1 0 16,5-1 0-16,-4 1-12 0,-5 7 4 0,-5-7 0 16,-3-5 8-16,3 5 11 0,5 3-3 0,-4-7 0 15,-5-1-8-15,-4 5 0 0,0-1 0 0,0 1 0 16,0-1 0-16,-4 1-14 0,-1-1 3 0,1 5 1 15,-5-5 10-15,-4 5 0 0,-9-1 0 0,-9 4 0 16,0 1 0-16,-9-5 14 0,5 4-3 0,-9 1-1 0,-4 3-10 0,-5 0 0 16,0 4 0-16,1 0 0 15,-6-3 10-15,-3-1 3 0,-5 4 1 0,-4 0 0 16,4 0-14-16,-9 0 0 0,5 0 0 0,-5 4 0 0,1-8 8 16,-1 5-8-16,0 3 0 0,-4-4 0 0,-4 0 0 15,-1 0 0-15,1 0 0 0,-1 0 0 0,-8 4 0 0,4 0 0 16,-4 0 0-16,0 0 0 0,-9 0 0 15,0 0 0-15,0 0 0 0,13 0 0 0,-4 0 0 16,0 4 0-16,-9-4 0 0,8 0 0 0,5 4 0 0,-4-4 0 16,0 0 0-16,4 0 0 0,5 0 0 0,-5 0-8 15,-4 0 8-15,4 0 0 0,0 0 0 0,5 0 0 16,3-8 0-16,-3 8 0 0,0-4 0 0,-1 4 0 16,-4-4 0-16,5 0 0 0,-1 0 10 0,-3 1-1 15,-1 3 0-15,0-4 0 0,4 4-9 0,-3-4 0 16,-6 0 9-16,6 4-9 0,-6 0 0 0,5 0 0 15,-4 0 0-15,0-4 0 0,0 4 0 0,4-4 0 16,0 0-9-16,-4 4 9 0,0 0 0 0,-1 0-9 0,1 0 9 16,4 0 0-16,-4 0 0 0,0 0 0 0,0 0 0 0,-1 0 0 15,1 4 0-15,0-4 0 0,-9 0 0 0,0 0 0 16,9 0 0-16,-9 0 0 0,0 0 0 0,0 0 0 16,9 0 0-16,-9 0 0 0,8 0 0 0,-8 0 0 15,0 0 0-15,9 0 0 0,-5 0 0 0,5-4-10 16,-9 4 2-16,9 0 0 0,0-8 0 0,0 8 0 15,4 4 8-15,-4-4-13 0,-1-4 5 0,1 4 8 16,4-4-110 0,-8 4-14-16,-5 0-4 0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7:17.5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64E825-592D-41F3-95E1-02D8289FEAF6}" emma:medium="tactile" emma:mode="ink">
          <msink:context xmlns:msink="http://schemas.microsoft.com/ink/2010/main" type="inkDrawing" rotatedBoundingBox="26745,7650 33550,7114 33578,7467 26773,8004" semanticType="underline" shapeName="Other">
            <msink:sourceLink direction="with" ref="{8AB4D030-F381-4DA2-99F9-6E906C7E4827}"/>
          </msink:context>
        </emma:interpretation>
      </emma:emma>
    </inkml:annotationXML>
    <inkml:trace contextRef="#ctx0" brushRef="#br0">16 398 954 0,'0'0'42'0,"0"0"9"0,0 0-41 0,0 0-10 0,-4 12 0 0,4-12 0 16,-4 8 60-16,4-8 11 0,-9 8 1 0,9-8 1 15,0 0-32-15,0 0-6 0,0 0-2 0,0 0 0 16,0 0-52-16,0 0-10 16,0 0-3-16,0 0 0 0,0 0-1 0,0 0-1 0,0 0 0 0,0 0 0 15,0 0 17-15,0 0 3 0,0 0 1 0,0 0 0 0,0 0 44 0,0 0 9 16,0 0 1-16,0 0 1 0,0 0 2 0,0 0 0 15,9 3 0-15,-9-3 0 0,8 4 23 0,-8-4 5 16,0 0 0-16,9 8 1 0,0 0-8 0,0-4-1 16,-9-4-1-16,9 8 0 0,-1-4-23 0,1-1-4 15,4-3 0-15,5 4-1 0,-5-4-23 0,5 8-4 16,3-4 0-16,1-4-8 0,5 0 9 0,-1 4-9 16,5 4 0-16,-1-4 9 0,1-4-9 0,0 0 0 15,0 4 0-15,4-1 0 0,-5 1 8 0,10 0 0 16,-1 0 0-16,1 0 0 0,4 0 9 0,4 0 2 15,5 0 0-15,8 4 0 0,5-8 17 0,4 0 4 16,-4 0 1-16,4 3 0 0,0-3-17 0,0 4-4 0,5 0-1 16,-5 0 0-16,0 0-19 0,5-4 10 0,-5 8-10 0,5-8 8 15,-5 0 0-15,5 0-8 0,-10-4 12 0,10 4-4 16,-5-4-8-16,5 4 0 0,-9-4 0 0,4 4 0 16,0 0 0-16,0-4 0 0,-8 4 0 0,-1-4 0 15,5 0 0-15,0 1 0 0,-1 3 0 0,10-4 0 16,0-4 0-16,-1 4-11 0,1 0 11 0,-1-4-8 15,1 0 8-15,4-3 11 0,-5-1-3 0,5 0 0 16,5 1-8-16,-5-5 0 0,0-3 0 0,-5 3 0 16,-8 0 0-16,4 1 0 0,1 3 0 0,-1-4 0 15,-4-3 0-15,-1-1 0 0,1 9 0 0,-9-5 0 16,0 1 0-16,5-1 0 0,-5 0 0 0,4 5 0 16,-8-5 0-16,4 8 0 0,0 4 0 0,0 0 0 15,0-3 0-15,4-1 0 0,-8 0 0 0,8 4 0 16,1 0 0-16,-1-4 0 0,-4 5 8 0,0-1-8 15,0-4 0-15,-4 4 0 0,0 0-12 0,-5-4 12 0,0 0 0 16,0 1 0-16,1 3 0 0,-1-4 12 0,-9 4-12 16,5 0 0-16,-4-4 0 0,4 4 8 0,0 4 16 15,-9-3 4-15,4 3 0 0,-8-4 0 0,4 4-16 0,-4 0-4 16,-5-4 0-16,5 4 0 0,-1 4-8 0,1-4 0 16,-5 4 0-16,5-1 0 0,-5-3 0 0,5 0 0 15,0 0 0-15,-5 0 0 0,-8 0 0 0,4 0-9 16,4-3 9-16,-4 3-13 0,0-4 13 0,4 4 0 15,-8 4 0-15,4-4 0 0,-5-4 0 0,5 0 0 16,-4 4 0-16,-1-4 10 0,1 4-10 0,-1 0-9 16,1 0 9-16,4-4-13 0,-5 4 13 0,1 0 0 15,-1 0 0-15,1 0 0 0,0 0 0 0,-1-4 0 0,1 4 0 16,-1 0 0-16,-4 0 0 0,1 0 0 0,-1 4 0 16,0-4 0-16,0-4 0 0,0 4 0 0,-4 0 0 0,-9 0-9 15,9-4 9-15,4 0 0 0,-4 4 0 0,4 0 0 16,-9-8-22-16,5 5-2 0,0-1-1 0,-9 4 0 31,0-8-127-31,4 0-24 0,1 4-6 0,3-8-1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9:55.8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179C76-BAFD-4182-8E45-059B6DFFB65C}" emma:medium="tactile" emma:mode="ink">
          <msink:context xmlns:msink="http://schemas.microsoft.com/ink/2010/main" type="writingRegion" rotatedBoundingBox="1285,873 30739,-973 31932,18052 2478,19898"/>
        </emma:interpretation>
      </emma:emma>
    </inkml:annotationXML>
    <inkml:traceGroup>
      <inkml:annotationXML>
        <emma:emma xmlns:emma="http://www.w3.org/2003/04/emma" version="1.0">
          <emma:interpretation id="{56864CB7-F410-479D-B16E-4A0E639B30AD}" emma:medium="tactile" emma:mode="ink">
            <msink:context xmlns:msink="http://schemas.microsoft.com/ink/2010/main" type="paragraph" rotatedBoundingBox="1314,788 26702,-276 26779,1544 1391,2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3235B-30AB-48AD-A0FE-CF043325F4AB}" emma:medium="tactile" emma:mode="ink">
              <msink:context xmlns:msink="http://schemas.microsoft.com/ink/2010/main" type="line" rotatedBoundingBox="1314,788 26702,-276 26779,1544 1391,2609"/>
            </emma:interpretation>
          </emma:emma>
        </inkml:annotationXML>
        <inkml:traceGroup>
          <inkml:annotationXML>
            <emma:emma xmlns:emma="http://www.w3.org/2003/04/emma" version="1.0">
              <emma:interpretation id="{9BFF74C6-CD3C-4625-A25D-F2D690C4303C}" emma:medium="tactile" emma:mode="ink">
                <msink:context xmlns:msink="http://schemas.microsoft.com/ink/2010/main" type="inkWord" rotatedBoundingBox="1317,850 3480,759 3549,2417 1387,25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311 57 403 0,'4'-16'17'0,"-4"8"5"0,0 8-22 0,0-8 0 16,0 4 0-16,0-7 0 0,0 11 125 0,-4-8 21 15,4 8 4-15,0 0 1 0,0 0-70 0,-5-12-13 16,5 4-4-16,0 8 0 0,0 0-16 0,0 0-3 15,0 0-1-15,0 0 0 0,0 0-11 0,0 0-2 0,0 0-1 16,0 0 0-16,0 0 32 0,0 0 6 0,0 0 2 0,0 0 0 16,0 0-26-16,0 0-4 0,0 8-2 0,0 4 0 15,0 7-23-15,0-7-5 0,-9 12-1 0,5 7 0 16,0-4-9-16,-5 8 0 0,-4 4 0 0,8 8 8 16,-4 0-8-16,5 3 10 0,-5 13-10 0,1-5 10 15,-1 9 22-15,-4-1 5 0,4 4 1 0,-4-4 0 16,-5 1-6-16,5-1-2 0,-5-4 0 0,1-3 0 15,-1-5 1-15,5 1 0 0,-4 4 0 0,3-13 0 16,1 5-16-16,5-12-3 0,-1-8-1 0,0 0 0 16,5-11-11-16,-5 3-11 0,9-11 3 0,-9-4 0 15,9-8-42-15,0 0-8 0,0 0-2 0,0 0 0 16,0-12-138-16,9-7-28 0</inkml:trace>
          <inkml:trace contextRef="#ctx0" brushRef="#br0" timeOffset="607.2242">-203 96 403 0,'0'0'36'0,"-9"0"-36"0,5-8 0 0,-9 8 0 0,13 0 44 0,-9 0 1 16,0-12 1-16,-4 12 0 0,4-4-34 0,1 0-12 15,-1 4 0-15,4-8 9 0,-8 5-9 0,5-1 0 16,-1-4 0-16,9 0 8 0,-13 4 21 0,-1-4 4 15,6 8 1-15,8 0 0 0,-9-4 24 0,9 4 5 16,0-7 1-16,0 7 0 0,0 0 4 0,0 0 2 16,0 0 0-16,0 0 0 0,4-4-2 0,5 0 0 15,0 0 0-15,13 4 0 0,-9 0 4 0,4 0 0 16,14-8 0-16,-9 4 0 0,9 0-19 0,4 0-3 16,4 4-1-16,5-11 0 0,-4 3-30 0,8 0-7 15,5 0 0-15,-5 4-1 0,9-7 17 0,-13 7 3 16,0 0 1-16,4-8 0 15,-4 4-52-15,-9 5-9 0,4-5-3 0,-12 8 0 16,-1-8 0-16,0 8 0 0,-4-4 0 0,-4 4 0 16,-1 0-16-16,-3 4-3 0,-1-4-1 0,0 4 0 15,0 0 2-15,0-4 0 0,0 0 0 0,5 4-397 0,-5 0-79 0</inkml:trace>
          <inkml:trace contextRef="#ctx0" brushRef="#br0" timeOffset="1353.1335">-343 1472 518 0,'0'0'46'0,"-5"0"-37"0,1 0-9 0,4 0 0 16,0 0 88-16,-4 4 16 0,-5 0 4 0,-4-4 0 16,13 0-62-16,0 0-12 0,-9 0-2 0,9 0-1 15,0 0 1-15,0 0 0 0,-9 8 0 0,9-8 0 16,0 0 18-16,0 0 4 0,0 4 1 0,-13 3 0 0,4-3 8 0,0 0 1 16,9-4 1-16,0 0 0 15,-4 8-33-15,4-8-6 0,0 16-2 0,0-16 0 0,4 4 12 0,-4-4 3 16,0 15 0-16,5-11 0 0,-5-4-24 0,13 8-5 15,-9 0-1-15,5-4 0 0,-9-4-9 0,13 0 0 16,5 0 0-16,-9 3 8 0,-9-3 12 0,22 0 1 16,-9-3 1-16,9 3 0 0,4-4-5 0,0-4-1 15,5 4 0-15,0-4 0 0,-1 0 0 0,-3 1-1 16,3 3 0-16,1-8 0 0,0 4-15 0,-5 0 0 16,5 4 0-16,-5-3 0 0,-4-1 0 0,0 0 0 15,4 4 0-15,-8 0 0 0,-5 4 0 0,5-4 0 16,4 4 0-16,-14 0 0 0,1 0 0 0,4 4 0 15,1-4 0-15,-6 0 0 0,5 0 12 0,1 0-3 0,-14 0-1 16,17 4 0 0,-4-4-43-16,1 0-9 0,-1 4-1 0,0 0-1 15,0-4-116-15,-4 0-23 0</inkml:trace>
          <inkml:trace contextRef="#ctx0" brushRef="#br0" timeOffset="2422.0724">903 797 705 0,'0'0'31'0,"4"-7"7"0,1-1-30 0,-1 0-8 15,0-4 0-15,1 1 0 0,-10-1 100 0,10-4 18 16,4 5 4-16,-1-5 1 0,5 8-57 0,1-7-11 15,-6 7-3-15,6-8 0 0,3 5-14 0,-8-1-3 16,4 0-1-16,0 0 0 0,0 9-10 0,-4-1-1 16,-9 4-1-16,18-4 0 0,-5 4 3 0,4 8 1 15,-8 3 0-15,4 5 0 0,0 3-4 0,-4 9-1 16,0 7 0-16,0 4 0 0,-5 4-13 0,5 3-8 0,-9 1 8 16,0 4-8-16,0-4 0 0,-9 0 8 0,5 3-8 15,-5-3 0-15,5-4 9 0,-1-4-9 0,-12-4 12 16,8-4-12-16,-4-3 24 0,8-1-3 0,-12-8 0 0,4 1 0 15,4-1 3-15,-4-11 1 0,4 4 0 0,0-4 0 16,5 3-6-16,-9-11-2 0,8 4 0 0,5-4 0 16,0 0-2-16,0 0-1 0,0 0 0 0,0-4 0 15,0-11 0-15,0-1 0 0,0 1 0 0,9-9 0 16,4 1-14-16,-4-8 9 0,4-1-9 0,5-7 8 16,4-7-8-16,0-1 0 0,8-4 0 0,1 0 0 15,-9 8 0-15,9-7 0 0,-1 3 0 0,-3 8 0 16,3 0 0-16,-3 12 0 0,-1-1 0 0,5 9 0 0,-5 3 0 15,0 5 8-15,-4 3 0 0,5 4 0 0,-5 4 0 16,4 0-8-16,-13 8 12 0,9 3-4 0,0 1-8 0,0 8 0 16,-9 3 0-16,5 0 8 0,-10 5 5 0,6 3 1 15,-6 0 0-15,1 4 0 0,-9 0 14 0,0 0 4 16,0-3 0-16,-9 7 0 0,9 0-13 0,-4-8-3 16,0 4 0-16,4-4 0 0,0-4-16 0,0 5-11 15,4-13 2-15,0 4 0 16,-4-3-155-16,0-4-30 0,9-1-6 0</inkml:trace>
        </inkml:traceGroup>
        <inkml:traceGroup>
          <inkml:annotationXML>
            <emma:emma xmlns:emma="http://www.w3.org/2003/04/emma" version="1.0">
              <emma:interpretation id="{BB615425-37AA-46CF-B7C5-D4CCD8AD3D16}" emma:medium="tactile" emma:mode="ink">
                <msink:context xmlns:msink="http://schemas.microsoft.com/ink/2010/main" type="inkWord" rotatedBoundingBox="5416,616 10536,401 10610,2167 5490,238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84.8597">4255 357 921 0,'0'0'40'0,"4"-12"10"0,-4 12-40 0,4-8-10 16,1 0 0-16,-1 1 0 0,1-1 91 0,-1 0 16 15,0 0 3-15,1 0 1 0,-5-3-51 0,4 3-9 16,-8 0-3-16,4 4 0 0,4-4-12 0,-4 8-4 16,-4-7 0-16,4-1 0 0,0 8-2 0,0-4-1 15,0 4 0-15,-5-8 0 0,-3 4 0 0,3 0 0 0,5 4 0 0,-9-3 0 16,1 3-21-16,-5 0-8 0,4 0 0 0,-4 0 0 16,-1 0 0-16,1 0 0 15,0 0 0-15,0 0 0 0,0 0 0 0,0 0-13 0,-1 0 1 16,-3 7 0-16,-1-3 12 0,1 4 0 0,-5 0 0 0,0 3 10 15,-4 9-10-15,-1-8-11 0,-3 11 3 0,-1 0 0 16,0 9 8-16,0 3 9 0,-4 4-1 0,5 4-8 16,-5 7 0-16,8 5 0 0,5-4 0 0,5-1 0 15,-1-7 0-15,5 0-16 0,4-4 2 0,9-8 0 16,5-3 14-16,-1-13 16 0,5 5-3 0,4-9-1 16,4-7-12-16,5-4-16 0,0-7 3 0,9-5 1 15,4-8 20-15,0-3 5 0,0-4 1 0,5-5 0 16,-1-7 6-16,-4-3 2 0,-8-1 0 0,3-4 0 15,1 4 16-15,0 0 3 0,0 4 1 0,-5-8 0 16,-4 8-23-16,-5 0-5 0,-3-4-1 0,3 12 0 0,5 0-5 16,0 4 0-16,-9 3-8 0,5 9 12 0,-1 3-12 0,-4 8 0 15,1 0 0-15,-1 8 0 0,-4 4 0 0,4 8 0 16,-5 3 0-16,1 4 0 0,0 5 0 0,0 7 0 16,0 4 0-16,-5 8 0 0,-4 3 0 0,4 5 0 15,-4 7-10-15,-4 1 10 0,-5-5 0 0,0 1-8 16,-13 3 8-16,1-3 0 0,3 3 0 0,-8-4 0 15,-9-3 9-15,-1 0-9 0,6-9 24 0,-5 1-1 16,0 0-1-16,-5-8 0 0,5-4 6 0,0-8 2 16,4 1 0-16,-4-9 0 0,4 5-17 0,1-9-3 15,-5-3-1-15,4-8 0 0,0 0 9 0,5-4 2 16,-1-4 0-16,6 0 0 0,3 0 5 0,5-4 2 16,-5 4 0-16,9-3 0 0,9-5-15 0,5-4-4 15,-5 1 0-15,13-5 0 0,0 1-8 0,9-5-12 0,4 1 2 0,5-4 1 31,0-1-20-31,0 1-4 0,-1-4-1 0,5 0-679 0,5 3-136 0</inkml:trace>
          <inkml:trace contextRef="#ctx0" brushRef="#br0" timeOffset="4055.1612">4965 599 914 0,'-17'15'40'0,"17"-15"9"0,-5 8-39 0,1 4-10 16,0-1 0-16,4-3 0 0,0 4 69 0,0-12 12 16,0 0 3-16,0 0 0 0,4 0-12 0,5 4-3 15,8-8 0-15,1 4 0 0,4-8-10 0,0 0-3 16,0-3 0-16,4-5 0 0,0-4-26 0,-4-3-6 16,-4 4 0-16,-1-1-1 0,1 1-13 0,-5-1-2 15,-4-3-8-15,0 3 12 0,-5-3-3 0,0 3-1 16,-4 1 0-16,0-9 0 0,-4 9 15 0,0-1 2 15,-1 1 1-15,1 3 0 0,-5 1 12 0,0 7 2 16,1-4 1-16,-1 4 0 0,0 8-10 0,-4 0-3 16,-5 0 0-16,5 8 0 0,0 4-28 0,-5 7 0 15,-8-3 0-15,4 11 0 0,-4 1 0 0,8 7 0 0,-8-8 0 16,4 8 0-16,0 8 0 0,5-4 0 16,3 0 0-16,1-4 0 0,0 4 0 0,4 4 0 0,9 0-8 15,0-8 8-15,5 0 0 0,-1-8 0 0,5 5-8 0,8-9 8 31,1-3-108-31,0 3-17 0,-1-4-4 0</inkml:trace>
          <inkml:trace contextRef="#ctx0" brushRef="#br0" timeOffset="4415.1826">5575 349 1602 0,'0'0'35'0,"9"-4"7"0,4 4 2 0,-4 0 1 0,0 0-36 15,0 4-9-15,-1 4 0 0,1 0 0 0,0 7 79 0,0 5 13 16,-5 3 4-16,0 4 0 0,5 5-50 0,-4-1-10 16,-10 4-1-16,1 0-1 0,4 0-24 0,-5 0-10 15,1 0 8-15,-5 0-8 0,5-11 8 0,-5 3-8 16,0-7 8-16,1-1-8 0,-1-3 8 0,-4-5-8 16,4-3 0-16,0 0 8 0,-4-4 3 0,4-4 0 15,5-4 0-15,-1-4 0 0,1 0 24 0,4-3 5 16,-4-5 0-16,8-3 1 0,5-9-19 0,-1 1-4 15,6-8-1-15,-1 0 0 0,9 0-17 0,0 0 0 16,4-1 8-16,5 1-8 0,-1 0 0 0,1 4 8 16,4 4-8-16,-8 7 0 0,-1 1 22 0,-9 7-2 0,5 4-1 15,-8 8 0-15,-1 0 2 0,0 4 1 0,-4 4 0 16,-5 8 0-16,5 3-6 0,-5 1 0 16,-4 7-1-16,5 4 0 0,-1 8-15 0,0-12 8 0,-4 5-8 0,5 3 0 15,-1-4-14-15,-4 0-9 0,4 0-1 16,-4 0-1102-16</inkml:trace>
          <inkml:trace contextRef="#ctx0" brushRef="#br0" timeOffset="4806.9873">6483 645 172 0,'0'0'8'0,"0"0"1"0,5 0-9 0,4-7 0 16,-5 3 0-16,9-4 0 0,-4 0 312 0,8 0 60 15,-8 0 12-15,9 1 2 0,-1-9-244 0,1 4-49 16,4-3-9-16,-5 3-3 0,5-7-37 0,0 3-7 16,-4 0-1-16,-1 1-1 0,5-1-23 0,-9 4-4 15,5-7 0-15,-5 7-8 0,0-7 12 0,-4 3-4 16,0-3 0-16,0 3-8 0,-9-3 14 0,4 3-4 15,-4-4-1-15,0 5 0 0,-4-5-9 0,4 5 10 16,-9-9-10-16,4 9 10 0,-3 3 14 0,-1 0 2 16,-9 5 1-16,5 3 0 0,-4 4-3 0,-1 0-1 15,-4 8 0-15,0 7 0 0,0 9-23 0,-4-5 0 16,-5 8 0-16,1 4 0 0,-6 12 0 0,6 0 0 0,-5-4 0 16,4 8 0-16,0 0 0 0,9 4 8 0,0-1 0 0,5-3 0 15,4 0-8-15,4-4-13 0,4 0 3 0,10-4 1 31,-1-12-95-31,9-4-20 0,5 1-3 0,4-13-745 0</inkml:trace>
          <inkml:trace contextRef="#ctx0" brushRef="#br0" timeOffset="5139.4783">7115 396 1681 0,'0'0'36'0,"0"0"8"0,0 0 2 0,0 0 2 0,0 0-38 0,0 0-10 16,0 0 0-16,0 0 0 0,0 0 77 0,0 0 14 15,0 0 2-15,0 8 1 0,0 3-51 0,0 9-11 16,0-9-1-16,0 13-1 0,-4-1-22 0,4 5-8 16,0-5 0-16,-5 0 9 0,1 9 16 0,4-5 3 15,-4 0 1-15,-1-7 0 0,1 3-20 0,-1-3-9 16,1-5 8-16,4-3-8 0,-4-4 14 0,4-8-2 15,-5 7-1-15,5-7 0 0,0 0 13 0,0 0 2 16,0-7 1-16,5-5 0 0,-1 0 5 0,0 1 2 16,5-9 0-16,0-3 0 0,4 3-24 0,5-3-10 15,-1-8 8-15,5-5-8 0,0 1 0 0,0 0-19 16,4 0 3-16,5 0 1 16,0 0-89-16,4 4-19 0,0 0-3 0,5 7-848 0</inkml:trace>
          <inkml:trace contextRef="#ctx0" brushRef="#br0" timeOffset="5765.4766">8076 368 345 0,'0'0'15'0,"0"0"4"15,-4-3-19-15,-1-5 0 0,1 8 0 0,-5-8 0 16,5 0 280-16,-1 0 52 0,1 1 10 0,-5 3 2 0,0-4-211 0,5 4-42 16,-5 0-9-16,-4 4-2 0,0 0-37 0,0 4-8 15,0 0-2-15,-1 8 0 0,-8-5-9 0,0 9-3 16,5 3 0-16,-5 1 0 0,4 7-21 0,5-7 0 16,-4 3 0-16,4 1 0 0,4-5 0 0,0 1 0 15,0-1 0-15,9-7 0 0,0-12 0 0,5 8 0 16,-5-8 0-16,8 3 0 0,6-3 0 0,-1-3 0 15,0-9 0-15,0-4 0 0,5 5 0 0,-5-5 8 16,4 0-8-16,1-3 0 0,-5 7 8 0,5-3-8 16,-5 7 8-16,0-4-8 0,0 4 0 0,-4 8 0 15,-9 0 0-15,13-8 0 0,-13 8 0 0,13 8 0 16,0 0 0-16,1 4 0 0,-1-4 0 0,0-1 0 16,4 5 0-16,-3-4-8 0,3 0 8 0,1-8 0 15,4 0 8-15,4-4-8 0,-4 0 0 0,0-8 0 0,0 0 0 16,4 1 0-16,9-9 24 0,-4 1 1 15,-5-1 0-15,5 1 0 0,0-12 3 0,-1 7 1 0,-8-3 0 16,5-4 0-16,-6 0-11 0,1-8-2 0,-4 0-1 0,0-8 0 16,-5-4-15-16,4 0 11 0,-4-3-11 0,1 3 10 15,-1 0-10-15,0 1 0 0,4 3 0 0,-8-4 0 16,0 8-12-16,0 0-4 0,-5 16 0 0,1-4-1 16,-1 4 4-16,-4 11 1 0,0 4 0 0,-9 4 0 15,5 8 12-15,-9 4 0 0,-1 8 0 0,1 8 0 16,-4-1 8-16,-1 8-8 0,-8 5 12 0,0 3-12 15,-1 15 20-15,1-7-2 0,-5 0-1 0,5 8 0 16,0 3 19-16,4 5 3 0,-5-1 1 0,10-7 0 16,-1 4-13-16,5-5-3 0,9 1 0 0,-1-4 0 15,5-4 12-15,0 4 1 0,-4-5 1 0,8 5 0 0,5-12-30 16,9 0-8-16,-1 4 0 0,9-3 0 16,5-5-92-16,0 0-22 0,13-4-5 0</inkml:trace>
        </inkml:traceGroup>
        <inkml:traceGroup>
          <inkml:annotationXML>
            <emma:emma xmlns:emma="http://www.w3.org/2003/04/emma" version="1.0">
              <emma:interpretation id="{13195DF8-3FB5-4E42-B1DE-A9BDE1F825EF}" emma:medium="tactile" emma:mode="ink">
                <msink:context xmlns:msink="http://schemas.microsoft.com/ink/2010/main" type="inkWord" rotatedBoundingBox="12479,660 16404,495 16466,1977 12541,21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14.455">12595-29 1825 0,'0'0'40'0,"0"0"8"0,0 0 1 0,0 0 3 0,0 15-41 0,-5 5-11 15,5 3 0-15,0 5 0 0,0 3 44 0,-4 8 6 16,4 0 2-16,-4 0 0 0,4 0-29 0,0 7-6 15,0-3-1-15,0 4 0 0,4 0-16 0,-4-4 0 16,0-4 0-16,4 0 0 0,1-4 0 0,-5-8 10 16,4-3-10-16,1-5 8 0,-5-7-8 0,0 0 10 15,4-1-10-15,-4-11 10 0,0 0 27 0,0 0 6 16,0 0 1-16,4-11 0 0,1-1 15 0,4-4 3 16,-5-3 1-16,0-1 0 0,5-7-30 0,0 4-5 15,0-9-2-15,-1 5 0 0,6-8-5 0,3 4-1 16,1-8 0-16,4 4 0 0,0 0-20 0,0-1 8 15,4 5-8-15,-4-4 0 0,4 4 0 0,-4 4-12 16,0-12 2-16,-4 11 0 16,-1 1-96-16,1 0-19 0,-5 7-4 0,0 5-907 0</inkml:trace>
          <inkml:trace contextRef="#ctx0" brushRef="#br0" timeOffset="8565.5978">13235 255 1209 0,'0'0'108'0,"0"0"-87"0,0 0-21 0,0 0 0 16,14 4 108-16,-6 8 16 0,6-12 4 0,-6 0 1 15,-8 0-59-15,13 4-12 0,5-8-2 0,0 4-1 16,-5 0-39-16,4-8-7 0,1 4-1 0,-1-4-8 16,5-3 12-16,-4 3-12 0,-1-11 12 0,1 3-12 15,4-4 12-15,-9-3-4 0,0 4 0 0,5-9-8 0,-5 1 38 16,4 0 1-16,-3-1 0 0,-1 5 0 0,0-12 12 0,-4 4 2 15,-5-1 1-15,5 9 0 16,-5 0-25-16,1 3-5 0,-1 1 0 0,-4 7-1 0,0 4 9 0,0 8 3 16,0 0 0-16,0 0 0 0,-9 4-22 0,-4 4-4 15,-4 4-1-15,-1 7 0 0,0 1-8 0,-8 11-17 16,0 4 4-16,-1 4 1 0,1 4 12 0,0 0 0 16,0 0 0-16,4 7 10 0,4-11-10 0,0 0 0 15,1 0 0-15,8 0 0 0,-4 0 0 0,9 0 0 16,4-4 0-16,0 0 0 15,4-3-28-15,5 7-7 0,0-16-1 0,4 0-679 16,0-3-135-16</inkml:trace>
          <inkml:trace contextRef="#ctx0" brushRef="#br0" timeOffset="8926.7034">14113 99 1771 0,'0'0'78'0,"0"0"17"0,9-3-76 0,-1-5-19 0,-3 8 0 0,8 0 0 16,-13 0 98-16,9 8 16 0,0 3 3 0,4 1 1 16,-9 4-78-16,0-1-15 0,-4 5-3 0,5 3-1 15,-10 4-21-15,5-7 9 0,-8 3-9 0,3 4 0 16,-3-11 0-16,3 7-9 0,-8-3-1 0,9-4 0 16,-5-1-3-16,0 1-1 0,0-12 0 0,5 3 0 15,4-7 14-15,0 0 0 0,0 0 0 0,0 0 0 0,-5-11 42 16,5-1 2-16,5-4 0 0,4-3 0 0,-1-4-1 15,6-5 0-15,3 1 0 0,5-4 0 16,9-8-27-16,-1 4-4 0,10-4-2 0,-1 4 0 0,1 0-10 0,-1 7 0 16,1 9 0-16,-5-1 0 0,-4 12 0 0,-5-3 0 15,-8 3 0-15,-1 8 0 0,-4 8 0 0,-4 3 0 16,0 9 0-16,-5 7 0 0,1 4 0 0,-5 5 0 16,-5-1 0-16,1 4 8 0,-1 4-8 0,1 3 0 15,-5-3 9-15,5 12-9 16,-5-8-55-16,5 3-15 0,-1 1-3 0,5 4-645 15,0-16-129-15</inkml:trace>
          <inkml:trace contextRef="#ctx0" brushRef="#br0" timeOffset="7494.4469">11402-57 889 0,'0'0'39'0,"0"-11"9"0,0 3-39 0,0-4-9 15,-5 1 0-15,5-1 0 0,-4 0 51 0,-1 4 8 16,-3-3 1-16,3 3 1 0,-4-4-35 0,1 0-7 15,-1 5-2-15,-4-5 0 0,0 4 6 0,-5-4 1 16,0 5 0-16,-3 7 0 0,-1 0 17 0,-5-8 4 16,1 16 1-16,-5-8 0 0,1 7 3 0,-1 5 1 15,4-4 0-15,1 4 0 0,0 7 0 0,-5 1 0 0,0-1 0 16,5-3 0-16,0 7-34 0,-1 4-6 0,6 1-2 16,-1-5 0-16,4 4-8 0,5-7 0 0,4-1 0 15,5 1 0-15,-1-1-11 0,5-3 3 0,0-4 0 0,5-4 0 16,-5-8 8-16,0 0 0 0,0 0-9 0,13 3 9 15,0-3 0-15,0-3 0 0,5-5 0 0,-5-4 0 16,4-7 14-16,5-1 1 0,0 1 0 0,0-9 0 0,0 5 2 0,0-1 1 0,9 5 0 0,-5-12 0 31,5 0-9-31,-5 7-1 0,5-7-8 0,0 4 12 16,-5 7-12-16,-4-7 9 0,0 7-9 0,-5 5 8 16,5 3-8-16,-9 0 0 0,-4 12 0 0,4-7 0 15,-13 7 0-15,9 7 0 0,-4-7 0 0,-1 20 8 16,0-8-8-16,1 11 0 0,-10 0 0 0,5 12 8 15,-4 4-8-15,4 8 0 0,-4 4 0 0,4-4 0 0,-9 11 0 0,4 1 0 16,-3-1 0-16,-1 8 0 0,-4 5 0 0,-5 3 0 16,1 8 0-16,-5 0 8 0,0-8 16 0,-5-4 4 15,-3 0 0-15,3-8 0 0,-3-7 22 0,3-4 5 16,5-1 1-16,-8-3 0 0,-1-8-12 0,0 0-1 16,5-11-1-16,0-9 0 0,4 1-8 0,0-9-2 15,4 1 0-15,5-8 0 0,0-4-4 0,-5-8-2 16,5-4 0-16,0-7 0 0,0-1-5 0,4-7-1 15,0 0 0-15,1-16 0 0,3-4-12 0,5-4-8 16,5-3 10-16,3-9-10 0,5-7 0 0,9 8 0 0,5-1 0 0,8 1 0 16,0 11-24-16,4 1 1 0,1 3 1 15,4 8 0 1,-5 0-61-16,5 0-12 0,0 11-2 0,-5 9-965 0</inkml:trace>
          <inkml:trace contextRef="#ctx0" brushRef="#br0" timeOffset="7726.2767">11932 216 403 0,'0'0'36'0,"0"0"-36"0,0 0 0 0,0 0 0 0,-4 16 179 0,0-12 29 15,-1 11 5-15,-4-7 2 0,5 8-31 0,-5 3-7 16,1-3-1-16,-1 7 0 0,4 1-75 0,1-5-15 15,0 9-3-15,4-5-1 0,0 0-18 0,0 5-4 16,0-5-1-16,4 0 0 0,0 1-39 0,1-5-7 16,-1 1-1-16,-4-1-706 15,0-3-141-15</inkml:trace>
          <inkml:trace contextRef="#ctx0" brushRef="#br0" timeOffset="7861.5876">11954-193 1882 0,'-4'-20'41'0,"4"13"9"0,0-13 2 0,0 8 1 0,4-3-42 0,-4 3-11 0,0 12 0 0,9-8 0 15,-5 1 0-15,-4 7 0 0,0 0 0 0</inkml:trace>
        </inkml:traceGroup>
        <inkml:traceGroup>
          <inkml:annotationXML>
            <emma:emma xmlns:emma="http://www.w3.org/2003/04/emma" version="1.0">
              <emma:interpretation id="{BC182A09-DDDF-441E-9B13-FBE330EB20E8}" emma:medium="tactile" emma:mode="ink">
                <msink:context xmlns:msink="http://schemas.microsoft.com/ink/2010/main" type="inkWord" rotatedBoundingBox="19615,564 20457,529 20492,1362 19650,13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045.2854">18500-131 633 0,'-9'-7'56'0,"5"3"-44"15,4 4-12-15,4-12 0 0,5 4 158 0,-4-7 30 16,-1 3 5-16,0 0 2 0,5-3-100 0,-5 3-20 16,-8 0-4-16,8 0-1 0,5 5-26 0,-4-1-6 15,-10-12-1-15,-4 9 0 0,1 3-13 0,3-4-4 16,5 4 0-16,-4-7 0 0,-14 3-20 0,10 4 0 16,3 4 0-16,-4-7 0 0,-4 7 0 0,0 0 16 15,0 0-4-15,0 4-1 0,0 0-3 0,-5 4-8 16,-8 4 12-16,-1-4-4 0,5 3 1 0,-4 5 0 0,-13 4 0 15,-1 3 0-15,1 5 8 0,-1 3 2 0,1 8 0 16,-5 4 0-16,-4 12 8 0,4-8 1 0,17 3 1 0,-3 9 0 16,-1-12-10-16,5 4-3 0,17-1 0 0,5-7 0 15,4-3-16-15,0 2 0 0,4-10 0 0,9-1 0 16,5-4 0-16,-1-3 10 0,-4-8-10 0,5 3 8 16,4-15-8-16,4-8 0 0,0 5 0 0,-4-5 0 15,5-8 8-15,-1-3-8 0,5-1 12 0,-9-3-4 16,0-1-8-16,0 1 0 0,4-12 9 0,0 4-9 15,-8-8 8-15,4 0-8 0,4-8 10 0,0 8-10 16,1-12 23-16,-5 8-2 0,-9 12 0 0,9-8 0 16,8 12-21-16,-3 3 0 0,-14 5 0 0,0 11 0 0,5 0 0 0,-10 8 0 15,1 4 0-15,-4 8 0 0,-5 7 0 0,4 1 9 16,5 11 0-16,-5 0 0 0,-8 8-9 0,4 4 0 16,8 0 0-16,1 4 0 0,-4 0 0 0,3-4 0 15,1 0 0-15,9 3 0 16,4-3-134-16,-5-4-26 0,10 43-4 0,8-31-2 0</inkml:trace>
        </inkml:traceGroup>
        <inkml:traceGroup>
          <inkml:annotationXML>
            <emma:emma xmlns:emma="http://www.w3.org/2003/04/emma" version="1.0">
              <emma:interpretation id="{0807FFD1-5342-46B3-80CD-3F1490764BC9}" emma:medium="tactile" emma:mode="ink">
                <msink:context xmlns:msink="http://schemas.microsoft.com/ink/2010/main" type="inkWord" rotatedBoundingBox="22559,398 26723,223 26776,1477 22611,16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456.2294">22339-57 403 0,'0'0'36'0,"4"-11"-36"0,-4-5 0 0,0-3 0 16,0-1 145-16,0 1 23 0,0-1 4 0,0 1 0 16,0-1-59-16,-4 1-12 0,0-5-2 0,4 13-1 15,0-1-8-15,-5 4-2 0,5 8 0 0,0-4 0 16,-4-4-12-16,4 8-4 0,0 0 0 0,0 0 0 16,-9 4-35-16,0 4-7 0,1 8-2 0,-6 3 0 15,1 8-16-15,0 12-3 0,-5 0-1 0,5 12 0 16,-4 0 32-16,-1 3 7 0,1-3 1 0,-1 4 0 15,1-8-29-15,3-1-6 0,1-3-1 0,0-4 0 16,0-4-3-16,0 4-1 0,4-15 0 0,5-1 0 16,-5-7-8-16,4-1 8 0,-3-3-8 0,3-4 8 15,5-8 0-15,0 0 0 0,0 0 0 0,0 0 0 16,-4-12-8-16,4 0 0 0,0 1 0 0,0-9 0 0,4-3 28 0,-4-5 3 16,9 1 1-16,-5-4 0 0,-4 0-16 0,9-8-4 15,-4 4 0-15,-1-4 0 0,5-12-3 0,4 4-1 16,-9 0 0-16,9-3 0 0,5 3-8 0,-5-8-11 15,5 9 3-15,4 3 0 0,0 4 8 0,4 4-12 16,0 3 12-16,-4 5-12 0,5 8 4 0,-6-1 0 16,6 4 0-16,-10 5 0 0,-4 7 8 0,5 0 0 15,-5 4 0-15,0 4 0 0,-13-4 0 0,9 12 0 16,-4 3 0-16,-1 9 0 0,5 3 0 0,-5-4-15 16,-4 12 3-16,4 0 0 0,5 1 12 0,-9 3 0 15,0 0-10-15,5 3 10 0,-1 5 0 0,0-4-11 0,5 0 11 16,4-4-8-16,-4 0 8 0,9-4 0 0,-1-4 0 15,5 1 0-15,-4-5 0 0,8 4 0 0,-4-12 0 16,0-3 0-16,0 4 0 0,0-9 0 0,0-3 0 0,-5 4 0 16,1-8 25-16,-5-4 7 0,5-4 2 0,-5 4 0 15,0-8-6-15,0 0 0 0,-4-4-1 0,4-3 0 16,0-1-5-16,-4-7-1 0,4-1 0 0,-4-7 0 16,4-4-1-16,0 0 0 0,0-8 0 0,5 4 0 15,-1-8-20-15,5 8 0 0,5-11 0 0,-1 3 0 16,9 4 0-16,0 0-13 0,-4 4 5 0,8 0 8 15,1 4-33-15,-5 4 1 16,-4 4 0-16,-1-1 0 0,1 9-88 0,-5 7-18 16,-4-4-3-16,-4 13-890 0</inkml:trace>
          <inkml:trace contextRef="#ctx0" brushRef="#br0" timeOffset="11894.9952">23993-365 1267 0,'9'-15'28'0,"-5"7"5"0,1-4 2 0,3 1 1 0,-8 3-36 0,0 8 0 0,5-8 0 0,-5 8 0 16,0 0 109-16,0 0 15 0,0 0 4 0,0 0 0 15,0 0-52-15,0 0-9 0,0 0-3 0,0 0 0 16,0 0-13-16,-5 16-3 0,1 3-1 0,-9 8 0 15,4 1-24-15,-4 3-5 0,0 8-1 0,0 8 0 16,-5-1 38-16,0 9 7 0,5 0 2 0,-4 3 0 16,-1-3-52-16,1 3-12 0,-1 1 0 0,-4-9 0 15,9 5 0-15,-5-8 0 0,-4 3 0 0,5-3 0 16,-1-8 0-16,5-4 0 0,-9 0 0 0,9-7 0 16,0-9-151-16,4 1-33 0,-4-9-6 0,0-7-693 15</inkml:trace>
          <inkml:trace contextRef="#ctx0" brushRef="#br0" timeOffset="10813.2085">21834-333 345 0,'14'-12'31'0,"-10"0"-31"0,5 4 0 0,0 1 0 15,-5-5 197-15,0 0 34 0,1 0 6 0,-1 1 2 16,-4-1-105-16,0-7-21 0,-4 3-4 0,-5 0-1 16,0 9-42-16,-4-9-9 0,0 4-1 0,0 1-1 15,-5 3-37-15,1 0-7 0,-1 0-2 0,-4 4 0 16,5-7 7-16,-10 11 2 0,5 0 0 0,0 0 0 15,5 3 10-15,-10 5 3 0,1 0 0 0,-5 4 0 16,-4-1 11-16,0 5 2 0,-9 4 1 0,-13-1 0 16,0 4-5-16,5 5-2 0,-10 3 0 0,5 4 0 15,0 0-4-15,9 0-1 0,-5 8 0 0,9 0 0 0,1 0-1 16,7 0-1-16,6 4 0 0,3-1 0 0,5-3-15 16,9 0-4-16,0-4 0 0,9 0 0 0,4-4-12 15,4 0 0-15,5 0 0 0,8-3 0 0,5-1-11 0,5-4-5 16,12-7 0-16,5-1-1 15,9-3-123-15,4-5-25 0,0-3-5 0</inkml:trace>
          <inkml:trace contextRef="#ctx0" brushRef="#br0" timeOffset="12411.7951">23962 60 1267 0,'0'0'28'0,"0"0"5"0,0 0 2 0,0 0 1 0,-4 0-36 0,4 0 0 16,0 0 0-16,0 0 0 0,0 0 109 0,0 0 15 16,0 0 4-16,0 0 0 0,4 8-52 0,9-8-9 15,1 0-3-15,8 0 0 0,-1 0 0 0,10 0 0 16,0 0 0-16,8-11 0 0,1 7-51 0,4 0-13 16,4 0 0-16,5 0 0 0,-1 0 0 0,5 0 0 15,0 4 0-15,0 0-646 16,-17 0-132-16</inkml:trace>
          <inkml:trace contextRef="#ctx0" brushRef="#br0" timeOffset="12178.6616">23958-384 864 0,'0'0'38'0,"4"-4"8"0,-4 4-37 0,9-8-9 0,-5 4 0 0,5-4 0 16,0 5 143-16,4-5 26 0,0 0 6 0,9 4 1 16,-4-4-66-16,4 4-13 0,4-3-2 0,5 7-1 15,0-8-41-15,4 0-8 0,0 4-1 0,9-8-1 16,4 5-6-16,4-5-1 0,6 4 0 0,-6-4 0 16,-4 5-16-16,1 3-3 0,3 0-1 0,-3-8 0 15,-19 12-16-15,1-4 0 0,8 0 0 0,-3 4 0 31,-14-8-44-31,-1 8-15 0,1 0-3 0,0 8-845 0</inkml:trace>
        </inkml:traceGroup>
      </inkml:traceGroup>
    </inkml:traceGroup>
    <inkml:traceGroup>
      <inkml:annotationXML>
        <emma:emma xmlns:emma="http://www.w3.org/2003/04/emma" version="1.0">
          <emma:interpretation id="{86024C90-935F-4654-A833-77F69F2B2E96}" emma:medium="tactile" emma:mode="ink">
            <msink:context xmlns:msink="http://schemas.microsoft.com/ink/2010/main" type="paragraph" rotatedBoundingBox="1527,3416 30879,1376 30998,3094 1646,5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978B2E-C6F5-4E99-89AA-E39A22AB8A0E}" emma:medium="tactile" emma:mode="ink">
              <msink:context xmlns:msink="http://schemas.microsoft.com/ink/2010/main" type="inkBullet" rotatedBoundingBox="1608,4589 2059,4558 2064,4622 1613,4654"/>
            </emma:interpretation>
            <emma:one-of disjunction-type="recognition" id="oneOf5">
              <emma:interpretation id="interp5" emma:lang="" emma:confidence="0">
                <emma:literal>-</emma:literal>
              </emma:interpretation>
            </emma:one-of>
          </emma:emma>
        </inkml:annotationXML>
        <inkml:trace contextRef="#ctx0" brushRef="#br0" timeOffset="13936.4895">-203 3727 2134 0,'0'0'47'0,"9"-4"9"0,4-3 3 0,-4-1 1 0,4 0-48 15,5 0-12-15,4-4 0 0,8 5 0 0,1-1 40 0,0 0 4 16,8 0 2-16,5 4 0 0,0 0-46 0,4 4-10 15,-4 4-2-15,9 0-998 0</inkml:trace>
      </inkml:traceGroup>
      <inkml:traceGroup>
        <inkml:annotationXML>
          <emma:emma xmlns:emma="http://www.w3.org/2003/04/emma" version="1.0">
            <emma:interpretation id="{73A2A550-2433-4317-8EF4-BFC1DC6ED5FD}" emma:medium="tactile" emma:mode="ink">
              <msink:context xmlns:msink="http://schemas.microsoft.com/ink/2010/main" type="line" rotatedBoundingBox="1884,3392 30879,1376 30998,3094 2004,5109"/>
            </emma:interpretation>
          </emma:emma>
        </inkml:annotationXML>
        <inkml:traceGroup>
          <inkml:annotationXML>
            <emma:emma xmlns:emma="http://www.w3.org/2003/04/emma" version="1.0">
              <emma:interpretation id="{405DC3D3-E956-4A00-97AE-D1049EB6479F}" emma:medium="tactile" emma:mode="ink">
                <msink:context xmlns:msink="http://schemas.microsoft.com/ink/2010/main" type="inkWord" rotatedBoundingBox="1884,3392 4995,3175 5115,4893 2004,511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175.162">2337 3431 1796 0,'0'0'40'0,"0"0"8"0,0 0 1 0,0 0 1 0,0 0-40 0,14 12-10 16,-6-5 0-16,1 5 0 0,0 4 50 0,4-1 8 16,-4 1 2-16,4 7 0 0,-4 1-34 0,-5 7-6 15,5-4-2-15,-5 4 0 0,-4-3-18 0,0-1 0 16,0 0 8-16,-4 1-8 0,-5-5 0 0,5 0 0 0,-5 1 0 0,-9-9-9 15,14 1 9-15,-9 0 0 0,0-5 0 0,4-3 0 16,5-4 24-16,-5 0 8 0,4 0 0 0,5-4 1 16,0 0 40-16,0-12 8 0,0 0 2 0,0-3 0 15,9-9-47-15,0 1-8 0,9-8-3 0,-1-4 0 16,5 0-15-16,0-8-10 0,9 4 12 0,-1-4-12 16,5 0 0-16,1 8 0 0,3-4 0 0,1 4 0 15,-5 3 0-15,4 9 0 0,-8 4 0 0,0 7-9 16,-1 4 9-16,1 8 0 0,-9 8 0 0,4 4-8 15,1 7 8-15,-6 4 0 0,-3 1 0 0,0 3 0 16,-1 0 0-16,1 1 0 0,-10-1-11 0,6 0 11 0,-10-7 0 16,5 3 0-16,-5-3 0 0,-4-5 0 0,0 1 0 15,5-8 0-15,-5 0 0 0,0-8 0 0,-5 7 12 0,5-7-12 16,0 0 12-16,0 0-12 0,0 0 34 0,-4 0 0 16,-5-4 0-16,9 4 0 0,0-7-34 0,-4-1 0 15,-1-4 0-15,5 0 0 0,5-3 0 0,-1 3 0 16,0-7 0-16,1 3 0 0,4-3 0 0,4-1 0 15,0 4 0-15,4 1 0 0,-8-1 0 0,9 5 0 16,-5-1 0-16,0 4 0 0,-9 4 0 0,10 0 0 16,-6 4 0-16,-8 0 0 0,9 8 0 0,-4 0-19 15,3 4 3-15,-3 3 0 0,4 1 16 0,-5-1 0 16,5 1 0-16,-5 3 0 0,-4 1 0 0,4-1 0 16,-4-3 0-16,0 0 0 0,5-1-22 0,-1 1-1 15,-4-1 0-15,5 1 0 16,-5 0-136-16,8-5-27 0,1 5-6 0,0-4-456 0,4-1-91 15</inkml:trace>
          <inkml:trace contextRef="#ctx0" brushRef="#br0" timeOffset="14280.7425">934 3509 1911 0,'0'0'42'0,"0"0"9"0,0-8 1 0,0 8 2 0,0 0-43 0,0 0-11 0,-9-4 0 0,9 4 0 16,0 0 36-16,0 0 6 0,0 0 1 0,-5 12 0 16,-8-4-34-16,4 7-9 0,1 5 0 0,-1 3 0 15,-4 8 0-15,8 8 0 0,1-4 0 0,-5 12 0 16,5-4 0-16,-1 4-8 16,5 0 8-16,0-4-12 0,5-4 3 0,-1-4 0 0,5-4 0 0,-9-4 0 15,9 1 9-15,-5-9 0 0,5-7 8 0,0-1-8 16,-5-3 0-16,5-4 0 0,-9-4 0 0,0 0 0 0,0 0 12 15,9-12-1-15,4-3-1 0,0-5 0 16,0-3 22-16,0 0 4 0,-4-9 0 0,0 1 1 0,4 0-21 0,0 0-5 16,-13-4-1-16,9 0 0 0,-5-1-10 15,1 1 8-15,-10 0-8 0,5 4 8 0,-4 8-8 0,4-1 8 16,-5 5-8-16,1 3 8 0,-5 8-8 0,5-3 0 16,0 3 0-16,-5 4 0 15,0 4-89-15,0 4-14 0,-4 4-2 0,9 7-791 0</inkml:trace>
          <inkml:trace contextRef="#ctx0" brushRef="#br0" timeOffset="14622.378">1425 3571 691 0,'9'-23'61'0,"-5"15"-49"0,-4-8-12 0,9 1 0 16,-5-1 142-16,5 5 26 0,-5-5 4 0,1 8 2 15,-1 4-70-15,-4 4-13 0,0 0-3 0,0 0-1 16,13 4-21-16,-4 8-4 0,4-4-1 0,0 7 0 16,1 5-43-16,-1 3-9 0,0 1-1 0,0 3-8 15,5 0 12-15,-1 8-12 0,-8-7 12 0,8 3-12 16,-12-4 32-16,4-4-1 0,-5-3 0 0,0-1 0 16,-4-3 19-16,0-4 4 0,0-1 1 0,-4-3 0 15,0-4 0-15,4-4 0 0,0 0 0 0,-9-4 0 16,4 4 0-16,-3-8 0 0,-1 1 0 0,5-5 0 15,-1-8-22-15,1 1-4 0,4-1-1 0,4-7 0 16,5 4-14-16,8-8-3 0,-3-5-1 0,12 1 0 16,9-4-42-16,0 0-8 0,5 0-1 15,4 0-746-15,-1-4-149 0</inkml:trace>
          <inkml:trace contextRef="#ctx0" brushRef="#br0" timeOffset="13737.3833">284 3041 1206 0,'0'0'53'0,"0"0"11"0,0 0-51 0,0 0-13 16,0 0 0-16,22 0 0 0,-4-4 41 0,4-4 6 16,4-4 1-16,5-3 0 0,-5-5-20 0,0 1-3 15,5-5-1-15,-5-3 0 0,5 4-12 0,-5-1-4 16,-4-3 0-16,0 4 0 0,0-5-8 0,-9 1 0 16,0-4 0-16,-4 4 0 0,-4-1 0 0,-1 5 0 15,-4-1 0-15,0 5 0 0,-9-4-16 0,0 3-4 16,-4 1-2-16,0-1 0 0,-4 8 12 0,3-3 10 15,-7 3-13-15,3 0 5 0,-8 1 8 0,4 3 0 16,0 4 0-16,-5 0-8 0,6 0 16 0,-6 4 4 16,1 0 1-16,4 0 0 0,0 4 25 0,9-4 5 15,-5 0 1-15,10 4 0 0,-6 4-11 0,6 3-1 16,3-3-1-16,1 4 0 0,-1 7-6 0,5-3-1 0,0 7 0 16,0 5 0-16,0 11-6 0,0 4-2 0,0 7 0 15,5 5 0-15,-1 11 28 0,-4 8 6 0,0 0 1 0,-4 8 0 16,-1 0-20-16,1 8-4 0,-5-4-1 0,0 7 0 15,9-11 8-15,0-4 2 0,-4-4 0 0,0 0 0 16,-1-3-28-16,1-9-8 16,0 0 0-16,4-7 0 0,0-4-11 0,0-8-9 0,-14-8-1 0,6-4-1 15,-1-4-134-15,-4 0-28 16</inkml:trace>
        </inkml:traceGroup>
        <inkml:traceGroup>
          <inkml:annotationXML>
            <emma:emma xmlns:emma="http://www.w3.org/2003/04/emma" version="1.0">
              <emma:interpretation id="{7CA9002C-1125-4A2A-8D10-3915E621C00D}" emma:medium="tactile" emma:mode="ink">
                <msink:context xmlns:msink="http://schemas.microsoft.com/ink/2010/main" type="inkWord" rotatedBoundingBox="5545,3239 7571,3098 7681,4685 5655,4826"/>
              </emma:interpretation>
            </emma:emma>
          </inkml:annotationXML>
          <inkml:trace contextRef="#ctx0" brushRef="#br0" timeOffset="15431.3716">3816 3517 979 0,'-4'-12'87'16,"4"-4"-70"-16,0 5-17 0,4-5 0 15,9 0 134-15,-4 1 23 0,-5 7 5 0,1-4 1 16,8 5-57-16,0 3-11 0,-13 4-3 0,0 0 0 15,18 7-43-15,-5 5-9 0,-5 4-1 0,6 3-1 16,-10 9-15-16,0 3-3 0,10 0-1 0,-6 0 0 0,-3 0-8 16,-1 1-2-16,5-5 0 0,0 0 0 0,-1-7-9 0,1-1 10 15,-9-7-10-15,5 0 10 0,3-5 16 0,1 1 3 16,-9-8 1-16,0 0 0 0,9-12 34 0,0 1 6 16,-1-5 2-16,1-3 0 0,0-1-32 0,4-3-5 15,5-5-2-15,-1-3 0 0,-8-4-33 0,4-4 0 16,14 4 0-16,-6-12-781 15,6-3-154-15</inkml:trace>
          <inkml:trace contextRef="#ctx0" brushRef="#br0" timeOffset="15805.2439">4518 3493 1756 0,'22'0'39'0,"-22"0"8"0,0 0 1 0,9-4 1 0,4 0-39 0,0 1-10 0,4-1 0 0,1-4 0 16,-5-4 71-16,9-3 12 0,9-5 2 0,0-3 1 16,-5-5-57-16,5 1-11 0,4-8-2 0,4 0-1 15,-8-4-27-15,0-4-4 0,-9 0-2 0,8-4 0 16,5-3 8-16,-8-1 2 0,-14 0 0 0,0-3 0 16,0-1 8-16,-4 0 0 0,-5 1 0 0,-4-1 0 15,-4 1 0-15,4 7 0 0,-9 0 0 0,0 4 0 16,-13 0 27-16,9 4 7 0,9 0 2 0,-5 4 0 15,-8 8 7-15,3 7 1 0,1 1 1 0,9 7 0 16,4 0-25-16,-5 1-6 0,-12 11-1 0,8 0 0 16,9 0-13-16,-4 11 0 0,-9 9 0 0,4 7 0 15,0 4 0-15,0 8 9 0,9 12-9 0,-4 4 12 16,-9-1-12-16,8 5 0 0,10 3-12 0,-5 1 12 0,-5-1 0 0,1 4 0 16,4-11 14-16,0 11-4 0,0-7-10 0,-9 3-12 15,0 0 2-15,1 5 1 0,8-9-11 0,0 1-1 16,-9-1-1-16,13-11-665 15,9-4-133-15</inkml:trace>
          <inkml:trace contextRef="#ctx0" brushRef="#br0" timeOffset="16181.6345">5624 3322 1612 0,'0'0'72'0,"0"-8"14"0,0 0-69 0,0-4-17 0,-5 5 0 0,5-1 0 16,0 8 175-16,-4-12 31 0,4 4 6 0,-5 0 2 15,5 8-138-15,-4-3-28 0,-5-5-6 0,5 4-1 16,-5 0-41-16,0 4-9 0,-4-4-2 0,0 8 0 31,-5 4-21-31,1 3-5 0,-10 5-1 0,6 4 0 0,-10 7 20 0,5 4 4 0,-10 4 1 0,6 4 0 16,-5 0 13-16,8 0 0 0,1 4 0 0,0 0 0 16,-1-4 0-16,5 0 0 0,9-4 0 0,0-4 0 15,4-7 8-15,5-1-8 0,0-7 0 0,4-1 0 16,8-11 9-16,-8-4-9 0,0 0 0 0,13-4 9 15,5-11 11-15,4-5 3 0,-5-3 0 0,5-5 0 16,0 1 1-16,5-4 1 0,3-4 0 0,1 0 0 16,-5 0-5-16,10-4-2 0,-6 0 0 0,1 0 0 15,0 4-18-15,4-1 10 0,-9 5-10 0,0 4 8 0,-8 7-8 16,4 5 8-16,0 7-8 0,-5 0 8 0,-3 4-8 16,3 8 0-16,1 8 0 0,-1 4 0 0,-8 3 0 15,4 4-12-15,0 5 2 0,0 3 1 16,1 0-80-16,-1 4-16 0,0 0-3 0,4 0-588 15,-3 1-118-15</inkml:trace>
        </inkml:traceGroup>
        <inkml:traceGroup>
          <inkml:annotationXML>
            <emma:emma xmlns:emma="http://www.w3.org/2003/04/emma" version="1.0">
              <emma:interpretation id="{228743CC-AC39-412B-AD56-0A9C632D5555}" emma:medium="tactile" emma:mode="ink">
                <msink:context xmlns:msink="http://schemas.microsoft.com/ink/2010/main" type="inkWord" rotatedBoundingBox="9643,3022 11173,2915 11268,4273 9737,437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417.798">8001 2897 1465 0,'0'0'32'0,"0"-8"6"0,5-4 2 0,-5 0 2 0,4 1-34 0,-4-1-8 16,5 0 0-16,-1 4 0 0,-4 1 88 0,0 7 15 15,4-8 3-15,-4 8 1 0,0 0-51 0,0 0-9 16,0 0-3-16,0 0 0 0,0 0-28 0,-4 15-5 16,4 1-2-16,-9 7 0 0,5 5 7 0,-5 7 0 15,-4 0 1-15,4 4 0 0,-4 0 10 0,0 0 1 16,4 0 1-16,0 4 0 0,0-4-2 0,1 0-1 16,8-4 0-16,0 0 0 0,0 0-26 0,4-8 0 15,5 1 0-15,0-5-11 16,4-7-141-16,0-1-28 0</inkml:trace>
          <inkml:trace contextRef="#ctx0" brushRef="#br0" timeOffset="17568.384">8238 2109 1555 0,'-22'-12'68'0,"18"8"16"0,-5-4-68 0,5 1-16 0,-5-1 0 0,9 8 0 15,0 0 88-15,0 0 15 0,0 0 2 0,0 0-629 16,4 12-127-16</inkml:trace>
          <inkml:trace contextRef="#ctx0" brushRef="#br0" timeOffset="17991.534">8778 2737 1670 0,'13'0'148'0,"0"-4"-118"15,5 4-30-15,4 4 0 0,-5 0 0 0,1 3 0 16,-1 1 0-16,5 8 0 0,-4-5 36 0,-1 5 10 16,1 7 2-16,-5 1 1 0,-4 7 39 0,0 0 7 15,-9 4 1-15,0 0 1 0,4 1-97 0,-8 3 0 16,-1-4-19-16,1-4 3 0,4 4 41 0,0-8 9 15,-4 1 2-15,-1-5 0 0,1-4-24 0,-1 1-4 16,10-4 0-16,-5-5-8 0,-5-3 23 0,5-8-3 0,0 0 0 16,0 0 0-16,0 0 24 0,0 0 4 0,5-16 0 15,4 1 1-15,-1-1-23 0,1-7-5 0,4-1-1 0,0-3 0 16,5-8 8-16,0 0 0 0,3-4 1 0,1 0 0 16,5 0-29-16,-1 4 8 0,0 0-8 0,1 4 0 15,-1 3-12-15,0 5-4 0,-4 7-2 0,-4-3 0 16,-1 11 18-16,1 4-8 0,-5 4 8 0,5 8 0 15,-10 4-9-15,1 7 9 0,0 4 0 0,0 9-9 16,-5 3 9-16,5 4 0 0,-5 8 0 0,1 3 0 16,-1 1-27-16,0 7 0 15,-4-3 0-15,0 4-733 0,0-1-148 0</inkml:trace>
        </inkml:traceGroup>
        <inkml:traceGroup>
          <inkml:annotationXML>
            <emma:emma xmlns:emma="http://www.w3.org/2003/04/emma" version="1.0">
              <emma:interpretation id="{4BFEBBC6-2F2D-417E-A68B-D57E7AB4FD98}" emma:medium="tactile" emma:mode="ink">
                <msink:context xmlns:msink="http://schemas.microsoft.com/ink/2010/main" type="inkWord" rotatedBoundingBox="14065,3231 15465,3133 15534,4116 14133,421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729.6474">12283 2783 748 0,'0'-23'67'0,"0"11"-54"16,5 1-13-16,-1-9 0 0,1-7 133 0,3 3 24 16,1 1 5-16,0-4 1 0,0-4-67 0,4 3-12 15,4 1-4-15,5 0 0 0,0-1-20 0,0 5-5 16,4-4-1-16,5 7 0 0,0 1-27 0,0 3-6 16,-1 0-1-16,-3 5 0 0,-1 3 0 0,0 0 0 0,-4 4 0 0,-4 0 0 15,-1 8-11-15,1 4-9 0,-5 4 12 0,0 3-12 16,-8 5 8-16,8 7-8 0,-9 4 0 0,1 12 0 15,-1 4 27-15,0 0 1 0,5 4 1 0,-5-1 0 16,-4 1-3-16,9 0-1 0,-9-5 0 0,5 1 0 16,-1-4-13-16,0 0-2 0,-4-4-1 0,0-4 0 15,5-4-9-15,-5-3 10 0,-5-5-10 0,5 0 10 16,0-7 2-16,0-4 1 0,-4-1 0 0,4-11 0 16,-4 8 9-16,4-8 2 0,0 0 0 0,0 0 0 15,0 0-10-15,0 0-2 0,0 0 0 0,4-8 0 16,0 1-12-16,1-5 11 0,4-8-11 0,4 1 10 15,-4-8-10-15,8-8 0 0,1-1 0 0,4-3 8 0,-1-3-8 16,1-1 0-16,-4-8 9 0,8-4-9 0,1-3 12 0,-1 3-1 16,5-3-1-16,4-1 0 0,-5 1-10 0,6 7 0 15,-6 4 0-15,1 0 8 0,-5 12-8 0,5 4-17 16,-5 4 4-16,5 11 1 0,-9 5 4 0,0 3 8 16,0 4-13-16,0 8 5 0,0 4-4 0,-5 3-1 15,5 9 0-15,0 3 0 0,-4 8 33 0,-1 4 8 16,1 8 0-16,-1 0 1 0,-3 8-29 0,-1 0 0 15,0-8-8-15,-4 11 8 0,-1-3 0 0,1 0 20 16,-4-1-2-16,-1 1-1 0,0-4-17 0,1 0 0 16,-1-1 0-16,0 1 0 15,-4-4-96-15,9-4-22 0,-9 0-5 0,9 0-1 0</inkml:trace>
        </inkml:traceGroup>
        <inkml:traceGroup>
          <inkml:annotationXML>
            <emma:emma xmlns:emma="http://www.w3.org/2003/04/emma" version="1.0">
              <emma:interpretation id="{93357B78-9820-4032-9B3C-3B0E7319D521}" emma:medium="tactile" emma:mode="ink">
                <msink:context xmlns:msink="http://schemas.microsoft.com/ink/2010/main" type="inkWord" rotatedBoundingBox="17841,2434 22537,2108 22627,3412 17932,373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435.3327">16223 1680 115 0,'0'-20'10'0,"0"13"-10"15,-4-1 0-15,4-4 0 0,0 0 184 0,0 1 34 16,0-1 7-16,0 4 2 0,-5 0-108 0,5 8-22 16,0 0-4-16,0 0-1 0,0 0-52 0,0 0-10 15,0 0-2-15,0 0-1 0,0 0-27 0,0 0 8 16,0 0-8-16,0 0 0 0,5 8 19 0,-1 8-2 16,-4-1 0-16,5 9 0 0,-5 7 17 0,4-4 3 15,-4 8 1-15,-4 8 0 0,-1-4 18 0,5 8 4 16,-4 0 1-16,-1 7 0 0,1-3-4 0,0 4-1 15,-1-1 0-15,1-3 0 0,-5 0-16 0,0-5-4 16,5-3-1-16,4 0 0 0,-4 0-15 0,-1 0-2 16,1-4-1-16,-1 0 0 0,1 0 5 0,0-4 1 0,-1 0 0 15,5-4 0-15,0-3-11 0,-4-1-3 0,4-7 0 0,-5-1 0 16,1-3 11-16,0-5 1 0,4 1 1 0,0-12 0 16,-5 8-1-16,5-8 0 0,0 0 0 0,0 0 0 15,0 0-9-15,0 0-1 0,0 0-1 0,0 0 0 16,0 0-1-16,0 0 0 0,0 0 0 0,0 0 0 15,0-12-9-15,-4 4 12 0,4-7-12 0,-5 3 12 16,5-7-12-16,0-1 0 0,5-7 0 0,-5 3 8 16,4-3-8-16,1 0 0 0,3-1 0 0,1-3 0 15,0 4 0-15,4-8-11 0,5 0 3 0,4 4 0 0,0 3 0 16,4 1 0-16,5 0 0 0,-1 3 0 16,-3 1-20-16,3 3-3 0,-3 5-1 15,3 3 0-15,1 0 24 0,0 5 8 0,-5-1 0 0,0 4-9 0,1 0 9 0,-5 4 0 16,4 0-9-16,-4 4 9 0,0 0 0 0,-5 4-9 15,5-1 9-15,-4 5 0 0,-5 8 0 0,0-9 0 16,0 1 0-16,1 4 0 0,-10 3 0 0,5-3 0 16,-5 3 0-16,-4 1 0 0,0-5 0 0,-4 1 14 15,-1 3-1-15,-8 1 0 0,0-1-3 0,-9 5-1 16,0-5 0-16,-4-3 0 0,-5-1 9 0,-4 1 2 16,0-4 0-16,-9 3 0 0,0-7-20 0,9 4 0 15,9-4 0-15,-1-1 0 0,5 1-8 0,1-4-3 16,-1 4 0-16,4 0 0 15,1-4-77-15,3 0-15 0,1 3-3 0,0 1-874 0</inkml:trace>
          <inkml:trace contextRef="#ctx0" brushRef="#br0" timeOffset="23184.3115">16179 1910 460 0,'0'0'41'0,"0"0"-33"0,0 0-8 0,0 0 0 15,5-8 117-15,-5 8 22 0,0 0 4 0,0 0 1 16,4-12-89-16,0 1-18 0,1 3-3 0,4 0-1 15,-5 0-10-15,5 1-3 0,-5-1 0 0,5-4 0 16,-5 4 4-16,5-3 0 0,0 3 0 0,4 0 0 16,-4 0 7-16,-5-4 1 0,5 1 1 0,0 3 0 15,0 4-3-15,-1 0-1 0,1 0 0 0,-5 0 0 16,10-3-5-16,-6 3-2 0,1 0 0 0,4 0 0 0,0 4-22 16,1-4-12-16,-1 0 2 0,0 0 0 15,5 0 18-15,-1 0 3 0,1 4 1 0,-1-4 0 0,5 4-12 16,-4 0 0-16,-1-7 0 0,1 3 0 0,-5 4 10 0,0 0 0 15,0 0 0-15,0 4 0 0,1 3 8 0,-10-3 2 16,-4-4 0-16,9 8 0 0,-1 4 10 0,-3 3 2 16,-1 5 1-16,-4-1 0 0,-4 5-21 0,-5-1-4 15,0-3 0-15,-4 3-8 0,0 1 26 0,-5 3-2 16,-3-8 0-16,-6 13 0 0,1-13 8 0,4-3 0 16,0 7 1-16,0-3 0 0,5 3-16 0,-5-7-3 15,4-1-1-15,-4 5 0 0,0-5-13 0,5 1 0 16,-10-1 8-16,10 5-8 15,-5-8-95-15,4-1-21 0,-4 5-5 0,0-4-680 0</inkml:trace>
          <inkml:trace contextRef="#ctx0" brushRef="#br0" timeOffset="24364.61">17206 2179 1105 0,'0'-12'48'0,"0"12"12"0,0-8-48 0,0 1-12 0,4-1 0 0,-4 0 0 16,0 0 79-16,0-3 13 0,0 3 4 0,0 8 0 16,0 0-36-16,0 0-6 0,0-12-2 0,0 12 0 15,0 0-38-15,0-8-14 0,0 8 9 0,0 0-9 16,0 0 12-16,0 0-4 0,-8 0 0 0,-1 0 0 16,0 8 26-16,-4 4 5 0,-5-8 1 0,1 11 0 15,-1-3-4-15,1 7-1 0,-5 5 0 0,4-5 0 0,1 5-12 16,-1 3-3-16,5-7 0 0,4 3 0 0,0 4-20 15,9-3 0-15,-4-1 0 0,0-3 8 0,4-1-8 0,4-7 0 16,5-1-8-16,-5-3 8 0,0 4 0 0,5 0 0 16,0-8 0-16,9-1 0 0,-5 1 9 0,4-4 1 15,1-4 0-15,4 1 0 0,0-1-10 0,0 0 0 16,0-4 0-16,0-4 0 0,-1 1 0 0,6-1 0 16,-10 0 0-16,5 4 0 0,-4-15 0 0,-1 7 0 15,1 1 0-15,-1-5 0 0,-3-3 0 0,-1 3 12 16,0 1-12-16,-4-1 12 0,-1 1 4 0,-3-1 0 15,-1 9 1-15,1-5 0 0,-10 4-1 0,1 8 0 16,-5-3 0-16,0 3 0 0,-4 4-16 0,0-4 0 16,-5 8 0-16,1 4 0 15,-5-1-39-15,0 5-5 0,-4 4 0 0,4-1-578 16,0 5-115-16</inkml:trace>
          <inkml:trace contextRef="#ctx0" brushRef="#br0" timeOffset="24905.2841">17763 2113 1029 0,'0'0'45'0,"9"-4"11"0,0-8-45 0,-5 8-11 15,-4 4 0-15,0 0 0 0,9-8 86 0,-9 8 15 16,0 0 3-16,0 0 1 0,0 0-49 0,0 0-9 15,0 0-3-15,0 0 0 0,-5-7-17 0,5 7-4 16,0 0-1-16,0 0 0 0,-17 0-4 0,4 7-1 16,4 1 0-16,0 8 0 0,-4 3 11 0,-9-3 3 15,0 3 0-15,5 9 0 0,3 3-15 0,1 0-2 16,-4-4-1-16,8 5 0 0,5-1-5 0,4 0 0 16,-5-4-8-16,10-3 12 0,-5-1-12 0,8 0 0 15,5-3 8-15,1-4-8 0,-6-5 0 0,1 1 0 0,9 0 0 16,4-12 0-16,4 4 0 0,-8-8 0 0,-10-4 0 0,10 0 0 15,-1 0 32-15,1 0 3 0,-9-3 1 0,8-5 0 16,5 1 20-16,0-5 5 0,-9-3 1 0,-4 3 0 16,0 1-29-16,4-5-5 0,-4-3-2 0,-5 0 0 15,-8-1-14-15,4 1-4 0,4 4 0 0,-4-1 0 16,-9 9-8-16,1-5 0 0,3 8 0 0,1 5 0 16,-9-1-10-16,0 4 10 0,-5 4-13 0,0 4 5 15,5 0-156-15,-4 4-32 0</inkml:trace>
          <inkml:trace contextRef="#ctx0" brushRef="#br0" timeOffset="25216.1452">18307 1473 1328 0,'-13'-31'59'0,"13"19"12"0,0-7-57 0,4 3-14 15,1 8 0-15,3-7 0 0,-12 3 103 0,8 8 17 0,10-4 4 0,-6 8 1 16,-8 0-36-16,0 0-7 0,9 16-2 0,4 7 0 16,-4 1-21-16,-4 3-5 0,-1 8-1 0,0 4 0 15,5 0-17-15,-9 4-4 0,-9 8-1 0,5-1 0 16,-5-3 12-16,0 4 2 0,-8 4 1 0,-1 3 0 15,-4 1-28-15,5-9-6 0,4 1 0 0,-5 11-1 16,-4-15-22-16,9 4-4 0,4-1-1 0,0-3-736 16,-4 0-148-16</inkml:trace>
          <inkml:trace contextRef="#ctx0" brushRef="#br0" timeOffset="25612.0402">18509 2226 1792 0,'0'0'40'0,"9"-4"8"0,4 0 1 0,0 0 1 0,-9 0-40 0,5 0-10 16,13-4 0-16,-4 5 0 0,4-5 60 0,-5 4 11 16,5-4 1-16,4 0 1 15,-4 0-50-15,5-3-11 0,-1-1-1 0,5-3-1 0,-1 3-10 0,1-8 0 16,-9 1 0-16,4-1 8 0,1 1-8 0,-1-5 0 15,-4 5 0-15,-4-4-11 0,-5-1 11 0,0 1 0 16,0-1 8-16,-9 5-8 0,-4-5 15 0,0 1-2 16,9 4 0-16,-9-5 0 0,-9 5 11 0,1 3 3 15,-1 4 0-15,4 1 0 0,1 3-7 0,-5 4 0 0,-4 0-1 16,-4 4 0-16,8 4-11 0,-9 4-8 16,-8 3 9-16,0 9-9 0,4 3 0 0,0 1 0 15,-5 7 0-15,1 4 0 0,-5 0 0 0,5 4 9 16,4 4-9-16,5-4 12 0,-10 0-12 0,10 0 8 0,4 0-8 15,-1 0 8-15,10-4-8 0,-5 4 8 0,5-8-8 0,8 8 8 32,5-8-28-32,0 1-5 0,-5-1-2 0,9-8-660 0,5 1-132 0</inkml:trace>
          <inkml:trace contextRef="#ctx0" brushRef="#br0" timeOffset="25975.7755">19452 2109 1152 0,'9'-12'102'15,"0"4"-82"1,0-3-20-16,-5-1 0 0,5-4 81 0,-5 5 12 0,5-1 3 0,-5 0 0 0,-4 12 25 0,0 0 6 16,0 0 1-16,0 0 0 0,0 0-84 15,5-8-17-15,-5 8-3 0,0 0-1 0,0 0-12 0,-9 0-3 16,-4 0 0-16,0 12 0 0,-5 0-8 0,-4 3 0 16,0 5 0-16,-4-1 0 0,4 9 0 0,0-1 0 15,0-4 0-15,0 5 0 0,-4-5 0 0,8 4 0 16,9-7 0-16,1-1 0 15,-1 1-25-15,4-5-4 0,5-3-1 0,5-4 0 0,4 0 30 0,-5-4 0 16,-4-4 0-16,13 0 0 0,9-4 0 0,0-4 0 16,-4 0 0-16,4-4 0 0,-1-3 28 0,1 3 11 15,-4-3 2-15,4-5 1 0,0-7-6 0,0 3-2 16,0 1 0-16,0-4 0 0,0 3-6 0,-5-7-2 16,5 12 0-16,-4-1 0 0,-1 1-6 0,1 7 0 15,-10 0-1-15,-8 12 0 0,0 0-10 0,9 4-1 16,-9-4-8-16,9 8 12 0,-5 8-12 0,-8-1 0 0,0 5 0 0,-1-1 0 15,-4 12 0-15,5-11 0 0,4 7 0 0,-4 0 0 16,4 1-20-16,4-1-3 0,-4-4-1 0,9 5 0 31,0-9-165-31,-1 5-34 0,19 11-6 0,-5-16-2 0</inkml:trace>
          <inkml:trace contextRef="#ctx0" brushRef="#br0" timeOffset="26361.1564">20123 1910 1958 0,'5'-16'43'0,"-5"16"9"0,4-7 1 0,1-1 3 0,-1 0-45 0,-4 8-11 15,9-4 0-15,-5 4 0 0,9 4 53 0,-4 4 9 16,-5 0 2-16,10 7 0 0,-6-3-52 0,1 11-12 16,-4 5 0-16,3-9 0 0,-3 8 0 0,-1 1 0 15,1-5 0-15,-10 4 0 0,5 1 54 0,-4-5 8 16,4-7 2-16,0 3 0 0,-5-3-64 0,1-1 0 15,0-3-12-15,4 0 2 0,0-12 10 0,0 7 12 16,0-7-2-16,4 8-1 0,-4-8-9 0,0 0 0 16,0 0 0-16,13-4 0 0,0 0 49 0,5-3 5 15,-1-5 1-15,1 0 0 0,-1-3-37 0,10-5-7 16,-1 1-2-16,-4-1 0 0,4-3-9 0,-4-1 0 16,5-3 0-16,3 8 0 0,-3-5 0 0,-1 5 0 15,5 7 0-15,4-7 0 0,-4 7 0 0,-1 0 0 16,-3 12 0-16,-6 4 0 0,-7 4 53 0,-1 4 9 15,0 7 2-15,-4 4 0 0,-5 1-52 0,1 3-12 0,-5 8 0 16,0 0 0 0,0-7-48-16,-5 7-13 0,1 0-3 0,-1 4 0 15,-3 4-51-15,-1 0-10 0,0 3-3 0,0 1-580 0,5 0-116 0</inkml:trace>
        </inkml:traceGroup>
        <inkml:traceGroup>
          <inkml:annotationXML>
            <emma:emma xmlns:emma="http://www.w3.org/2003/04/emma" version="1.0">
              <emma:interpretation id="{B9425F19-72EF-4F18-9C9D-407A84F4D4D1}" emma:medium="tactile" emma:mode="ink">
                <msink:context xmlns:msink="http://schemas.microsoft.com/ink/2010/main" type="inkWord" rotatedBoundingBox="24432,2562 28305,2292 28361,3097 24488,33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277.4749">24239 1949 849 0,'4'-23'18'0,"0"15"4"0,5 0 1 0,-4 0 2 0,3-4-25 0,1 5 0 0,0-5 0 0,0 0 0 16,-5 4 68-16,-4 1 8 0,5 3 1 0,-1-8 1 16,-4 4-32-16,0-3-6 0,0-1-2 0,0 4 0 15,0-4 21-15,0 12 4 0,-4-4 1 0,-1 1 0 16,1-9 0-16,-1 4 0 0,-3 0 0 0,-1 4 0 16,4 0-64-16,-8 1-18 0,4 3-1 0,1 0 0 15,-5 0 19-15,-1 0 0 0,1 3 0 0,-4 5 0 16,-1 0 0-16,1 8 17 0,-5 3-3 0,0 5-1 15,0-1-5-15,-5 4-8 0,1 1 11 0,0 3-11 16,-1 4 28-16,1-4 0 0,0 0-1 0,-1 0 0 16,6 1-19-16,7-1-8 0,1-12 0 0,4 5 8 15,1-5-8-15,-1 1 0 0,9-1 0 0,0-7 8 16,4 0-8-16,5-5 8 0,0-3-8 0,4-4 8 0,5-4-8 0,-1 0 10 16,5-3-10-16,4-1 10 0,5-4 10 0,-5-7 3 15,1-1 0-15,3 1 0 0,1-5-23 0,0-7 0 16,-5-4 0-16,1-4 0 0,3 0 0 0,-3-4 0 15,-1 4 0-15,5 4 0 0,-9 8 0 0,4-1-15 16,-9 9 3-16,-3 3 0 0,-6 9 25 0,1 3 6 16,-9 4 1-16,0 0 0 0,-4 19-4 0,-1 5-1 15,-3 7 0-15,-6-4 0 0,1 12-31 0,0 4-5 16,-9 0-2-16,5 4 0 0,3-8 35 0,1 0 8 16,0 0 0-16,0-4 1 15,9-4-136-15,-1 0-27 0,5-11-6 0,-4-1-607 0</inkml:trace>
          <inkml:trace contextRef="#ctx0" brushRef="#br0" timeOffset="49694.8387">24677 1801 1497 0,'22'-16'32'0,"-22"16"8"0,0 0 0 0,0 0 4 15,5-8-36-15,-1 8-8 0,-4 0 0 0,0 0 0 16,0 0 118-16,0 0 22 0,9 4 4 0,-5 4 0 16,1 4-77-16,-1-1-16 0,0 5-3 0,1 4-1 0,-5-1-47 15,0 8-12-15,0 5 0 0,-5-1-1 0,5 0 21 16,-8 0 4-16,-1-4 0 0,0-3 1 16,0-1-13-16,1-7-15 0,-6 3 3 0,6-3 1 0,-1-8 11 0,0 3 8 15,0-7-8-15,5 4 11 0,0 0 13 0,4-8 4 16,0 0 0-16,0 0 0 0,0 0-4 0,0 0 0 15,0 0 0-15,0 0 0 0,0 0-5 0,0 0-2 16,0 0 0-16,13-8 0 0,0 0-5 0,0 0-2 16,5-7 0-16,-1 3 0 0,1-3-10 0,4-1-14 15,4-3 3-15,0-5 1 0,5 1 10 0,-5-5 0 16,5-3 0-16,4 0 0 0,0 0 0 0,-4 0 0 16,4-4 0-16,5 7 0 15,-10 1-67-15,1 4-11 0,-5 3-2 0,-4 4-588 16,0 1-118-16</inkml:trace>
          <inkml:trace contextRef="#ctx0" brushRef="#br0" timeOffset="49953.6966">25450 1922 1360 0,'0'0'60'0,"0"0"13"0,0 0-58 0,0 0-15 15,0 0 0-15,0 0 0 0,-9-4 136 0,9 4 24 16,0 0 4-16,0 0 2 0,-5 4-87 0,5-4-18 16,-8 4-3-16,3 3-1 0,1 9 11 0,-5 0 3 15,5-9 0-15,4 5 0 0,0 0-57 0,0 3-14 16,0 1 0-16,4-4 0 0,0-1-11 0,1 5-5 15,-1-4 0-15,5-1-1 16,-5 1-115-16,5 0-22 0,0-4-5 0,0-1-1 0</inkml:trace>
          <inkml:trace contextRef="#ctx0" brushRef="#br0" timeOffset="48665.4209">22646 2062 691 0,'0'0'61'0,"9"-8"-49"0,-5 0-12 0,-4 8 0 16,0 0 93-16,5-7 16 0,-5-5 3 0,0 0 1 16,0 12-31-16,0-8-6 0,0-3-2 0,-5 3 0 15,5 8-8-15,0 0-2 0,0-4 0 0,0 4 0 16,-4-12-8-16,4 5-3 0,0 7 0 0,0-12 0 15,0 0-21-15,0 4-4 0,4-3 0 0,1 3-1 16,3-4 10-16,-3-3 3 0,8 3 0 0,0 0 0 16,5-3-18-16,-1 7-3 0,5-12-1 0,-4 1 0 0,8-1-6 15,-4 5-2-15,-4-1 0 0,8 0 0 0,-4 1-10 16,0-1 0-16,0 8 0 0,0-7 8 0,4-1-8 16,-4 5 0-16,0-5 0 0,0 8 0 0,4 4 0 0,-8-4 0 15,-1 5 0-15,-4-1 0 0,-4 0 0 0,0 0 0 16,0 0 0-16,-9 4 8 0,0 0-8 0,0 0 0 15,0 12 0-15,0 7-11 0,-5 5 11 0,-4 3-8 16,1 4 8-16,-5 8-8 0,-1 8 8 0,-3 0 0 16,-1 3 0-16,1 9 0 0,-5-5 0 0,4-3 0 15,1 0 0-15,4-4 0 0,-1-5 0 0,6-6 0 16,8 3 0-16,-5-12 0 0,1 0 0 0,-1-3 0 16,5-1 8-16,0-7-8 0,0-1 20 0,0-7-1 15,0 0 0-15,0-8 0 0,0 0 4 0,0 0 1 0,0 0 0 16,0 0 0-16,9-4-3 0,4 0 0 0,5-4 0 15,-5 0 0-15,0-11 10 0,9 7 1 0,0-7 1 0,4-1 0 16,-4-3-20-16,9-5-4 0,0 5-1 0,8-12 0 16,-4 0-8-16,9 4 10 0,-4-4-10 0,4-4 10 15,-5-4-10-15,1 4 0 16,-1 8 0-16,1-12 8 0,-10 11-8 0,5 1 0 0,-4 4 0 0,0 4-11 16,-5 3-22-1,-4 1-5-15,-4 3-1 0,-1 0 0 0,-4 9-77 0,0-1-15 16,1 0-3-16,-1 4-489 0,0-4-97 0</inkml:trace>
          <inkml:trace contextRef="#ctx0" brushRef="#br0" timeOffset="50158.5315">25849 1532 1389 0,'0'0'30'0,"-5"-12"6"0,1 8 2 0,-5-4 2 0,1 0-32 0,-1 1-8 0,-4 3 0 0,4 0 0 16,-9-4 77-16,5 4 14 0,-9 0 2 0,9 4 1 15,-5 0-48-15,1 4-10 0,4 0-1 0,0 0-837 16</inkml:trace>
          <inkml:trace contextRef="#ctx0" brushRef="#br0" timeOffset="50747.8221">26279 1844 1267 0,'9'-16'56'0,"-9"16"12"0,4-4-55 0,0 0-13 16,1-7 0-16,-1 7 0 0,5-4 105 0,-9 8 19 15,4-8 3-15,1 4 1 0,-1-4-52 0,0 1-9 16,1-1-3-16,-5 8 0 0,0 0-39 0,0 0-8 0,0 0-1 0,0-8-1 15,0 8 27-15,4-8 6 0,-4 8 0 16,0 0 1-16,0 0-49 0,-4-8 0 0,-1 1 0 16,-3 3-12-16,3 4 12 0,-8 0 0 0,4 0 12 0,1 0-12 15,-6 0 0-15,1 0 0 0,-4 4 0 0,4 3 0 16,-5-7 0-16,5 8 0 0,-5-4 0 0,1 4 10 16,4 0-10-16,-1 3 0 0,1 5 0 0,0 0 0 15,0-1 0-15,4 1 0 0,0 3 0 0,1 1 0 16,-1-1 0-16,4 1-17 0,5-5 4 0,0 5 1 15,-4-5 12-15,8 1 16 0,1-12-3 0,-1 4-1 16,5-4-12-16,0 3-8 0,0-7 8 0,8-3-13 16,1 3 13-16,4-4 0 0,-1-4 9 0,1 0-9 15,-4-4 0-15,4 5 0 0,-5-5 0 0,1 0 0 16,0-3 8-16,-5-1-8 0,4-4 0 0,-4 1 0 16,1 3 12-16,-6 1-3 0,6-5-1 0,-6 1 0 0,1 3-8 15,-5 1-11-15,1 3 3 0,-1 4 0 0,-4 8 31 0,0 0 6 16,0 0 2-16,0 0 0 0,0 0-31 0,0 12 0 15,-4 3 0-15,-1 1 0 0,1 0 0 0,4-1 0 16,0 1 0-16,4 3 0 0,-4 1 0 0,9 3-12 16,-4-3 1-16,3 3 0 15,6 0-54-15,-6-3-11 0,5-4-3 0,5-1 0 16,-5-3-43-16,5 0-9 0,4-1-1 0,0-3-1 0</inkml:trace>
        </inkml:traceGroup>
        <inkml:traceGroup>
          <inkml:annotationXML>
            <emma:emma xmlns:emma="http://www.w3.org/2003/04/emma" version="1.0">
              <emma:interpretation id="{F443952A-D60C-4B19-ACB8-9B8ACBCB3CFC}" emma:medium="tactile" emma:mode="ink">
                <msink:context xmlns:msink="http://schemas.microsoft.com/ink/2010/main" type="inkWord" rotatedBoundingBox="28715,1918 30906,1766 30979,2822 28789,2974"/>
              </emma:interpretation>
              <emma:one-of disjunction-type="recognition" id="oneOf11">
                <emma:interpretation id="interp11" emma:lang="" emma:confidence="0">
                  <emma:literal>is</emma:literal>
                </emma:interpretation>
                <emma:interpretation id="interp12" emma:lang="" emma:confidence="0">
                  <emma:literal>e</emma:literal>
                </emma:interpretation>
                <emma:interpretation id="interp13" emma:lang="" emma:confidence="0">
                  <emma:literal>as</emma:literal>
                </emma:interpretation>
                <emma:interpretation id="interp14" emma:lang="" emma:confidence="0">
                  <emma:literal>us</emma:literal>
                </emma:interpretation>
                <emma:interpretation id="interp15" emma:lang="" emma:confidence="0">
                  <emma:literal>es</emma:literal>
                </emma:interpretation>
              </emma:one-of>
            </emma:emma>
          </inkml:annotationXML>
          <inkml:trace contextRef="#ctx0" brushRef="#br0" timeOffset="52965.6346">27963 1871 748 0,'0'0'67'0,"0"0"-54"0,0 0-13 0,0 0 0 16,0 0 118-16,14-8 21 0,-1 4 4 0,4 0 1 16,1 0-64-16,4 1-13 0,0-5-3 0,4 0 0 15,0-4-10-15,1 1-2 0,-1-1-1 0,-4 0 0 16,0 0-31-16,0 1-5 0,0-9-2 0,-5 5 0 0,1-1 41 15,-5 4 8-15,5-3 2 0,-5-5 0 0,0 5 0 0,-4-5 0 16,4 1 0-16,-4-5 0 0,4 9-52 0,-4-13-12 16,-1 17 0-16,6-13 0 0,-6 5 0 0,1 3 0 15,0 4 0-15,-5 5 0 0,1-1 0 0,-5 8 0 16,0 0 0-16,0 0 0 0,0 0 0 0,0 0 0 16,-9 0 0-16,0 0 0 0,-4 4-11 0,0-4-5 15,0 4 0-15,-5 7-1 0,5-3 27 0,-5 8 6 16,1-5 0-16,-1 9 1 0,5-4-33 0,-4 7-6 15,3-4-2-15,1 9 0 0,4-5 39 0,1 1 7 16,-1 3 2-16,5 0 0 0,4 0-24 0,0 1 0 16,0-1 0-16,4 4 0 0,0-7 0 0,1-5 0 15,3 5 0-15,1-5 0 0,0-3 0 0,0-5-20 16,4-3 4-16,0-4 1 0,-4 4 24 0,4-8 5 0,5-4 1 16,-1 0 0-16,1 0-15 0,-1-4 0 0,5 1 0 15,0-1 0-15,4-8 54 0,1 1 8 0,-1 3 2 0,5-8 0 16,-1 5-64-16,6-16 0 0,-6-1-16 0,10 5 3 15,-5-4 13-15,4 7 16 0,-4-7-3 0,5 8-1 16,-5-1-12-16,-4 1 0 0,-1 7 0 0,6 9 0 16,-6-5 0-16,-3 8 0 0,-5 0 0 0,4 4 0 15,-9 0 0-15,-3 8 0 0,-1 4 0 0,-4-5 0 16,-1 9 0-16,-3 0 0 0,-5 3 0 0,0 1 0 16,-5 7 0-16,-3-8 0 0,3-3 0 0,-8 7 0 15,4-3 0-15,-4-1 0 0,-5 1 0 0,1-4 0 16,-5-1 28-16,0 1 7 0,-9-12 1 0,1 7 0 15,-10-3-13-15,1-4-3 0,-5-4 0 0,0-4 0 0,-4 4-8 16,-1 0-3-16,-3 0 0 0,-5 0 0 16,4-4-113-16,0 4-24 0,5 4-4 0</inkml:trace>
          <inkml:trace contextRef="#ctx0" brushRef="#br0" timeOffset="52031.7829">27033 1146 766 0,'5'-8'34'0,"-5"8"7"0,0-12-33 0,9 4-8 0,-9-3 0 0,0 11 0 16,0 0 93-16,0-4 17 0,4 0 3 0,-4 4 1 15,0 0-20-15,0 0-4 0,0 0-1 0,0 0 0 16,0 0-35-16,0 0-7 0,0 0-2 0,0 0 0 15,0 0-22-15,-4 8-5 0,-5 15-1 0,9 0 0 16,-5 5 17-16,1 3 3 0,4 4 1 0,-4 4 0 16,8 8-12-16,-4-4-2 0,0-4-1 0,0 4 0 15,4-1-15-15,-4-3-8 0,0-3 10 0,0-1-10 16,0 0 0-16,0-4 0 0,0-12 0 0,0 1 0 16,0-1 43-16,-4 1 2 0,4-8 1 0,0-1 0 15,0-11-10-15,0 0-1 0,0 0-1 0,0 0 0 16,-4 12-9-16,4-12-1 0,0 0-1 0,0 0 0 0,0 0-13 15,4 8-2-15,-4 0-8 0,0-8 12 0,0 0-12 16,0 0 9-16,9-4-9 0,4 0 8 0,-9-4-8 16,9 8 0-16,-4-4 0 0,4-4 0 0,-4 1 0 0,4-5 0 15,-4 4 0-15,4 0 0 0,0-3-12 0,5-1 12 16,-5-4-10-16,5 8 10 16,-1-11-40-16,1 7-1 0,4 1-1 0,0 3 0 0,-5 0 58 0,5 0 11 15,-4 0 2-15,4 1 1 16,-5 7-48-16,1 0-10 0,-5 0-1 0,0 0-1 0,-4 0 30 0,4 3 0 15,-4 5 0-15,-5 0 0 0,1 0 0 0,-1 0 0 16,-4 3 0-16,-4 5 0 0,-1 3 0 0,-4-7 0 16,1 8 0-16,-6-1 0 0,1-3 0 0,-9-1 0 15,0 1 0-15,-4 0 0 0,0-5 31 0,-5-3 12 0,0 4 2 0,1-4 1 16,-5-1-30-16,4 5-7 0,0-4-1 16,0 0 0-1,5-8-32-15,0 7-8 0,4-3 0 0,0 4-1 16,4-8-195-16,5-4-40 0</inkml:trace>
          <inkml:trace contextRef="#ctx0" brushRef="#br0" timeOffset="52357.6896">27928 947 1508 0,'0'-12'67'0,"0"12"13"0,0 0-64 0,9-12-16 16,-4 8 0-16,-5 4 0 0,8 0 68 0,-8 0 9 16,0 0 3-16,9 16 0 0,-5-8-28 0,-4 11-6 15,0 12-1-15,-4-3 0 0,0 11-1 0,-5 8-1 16,0-1 0-16,-4 5 0 0,0-4-18 0,0 4-3 15,0-1-1-15,-1 5 0 0,-3-8-21 0,4-1 0 16,-1 5 0-16,-3-8 0 0,4 4 0 0,0 0-10 16,-1-8 1-16,6 0 0 15,-1-4-139-15,0 4-28 0,-4 15-6 0,9-19-594 0</inkml:trace>
        </inkml:traceGroup>
      </inkml:traceGroup>
    </inkml:traceGroup>
    <inkml:traceGroup>
      <inkml:annotationXML>
        <emma:emma xmlns:emma="http://www.w3.org/2003/04/emma" version="1.0">
          <emma:interpretation id="{C845F66E-E7FF-43EA-B2A7-FA7527D4F721}" emma:medium="tactile" emma:mode="ink">
            <msink:context xmlns:msink="http://schemas.microsoft.com/ink/2010/main" type="paragraph" rotatedBoundingBox="2126,5919 27618,4321 27887,8604 2395,10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3EABC9-A189-492A-868E-8178092191F5}" emma:medium="tactile" emma:mode="ink">
              <msink:context xmlns:msink="http://schemas.microsoft.com/ink/2010/main" type="line" rotatedBoundingBox="2126,5919 27618,4321 27757,6526 2264,8124"/>
            </emma:interpretation>
          </emma:emma>
        </inkml:annotationXML>
        <inkml:traceGroup>
          <inkml:annotationXML>
            <emma:emma xmlns:emma="http://www.w3.org/2003/04/emma" version="1.0">
              <emma:interpretation id="{25A02686-A77B-4732-9CD0-41CF33A8385C}" emma:medium="tactile" emma:mode="ink">
                <msink:context xmlns:msink="http://schemas.microsoft.com/ink/2010/main" type="inkWord" rotatedBoundingBox="2126,5919 5372,5716 5510,7921 2264,812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648.0813">1438 5322 172 0,'0'-8'16'0,"0"-3"-16"16,0-5 0-16,0 8 0 0,0-3 267 0,-4-1 50 15,4 0 11-15,0 12 1 0,0 0-169 0,0 0-33 0,0 0-7 0,0 0-2 16,0 0-43-16,0 0-9 0,0 0-2 0,0 0 0 16,0 0-28-16,0 0-5 0,0 0-2 0,0 0 0 15,-9 8-9-15,4 8-3 0,5-1 0 0,-8 13 0 16,-1 7 8-16,-4 11 2 0,0 5 0 0,-1 12 0 16,1 7 0-16,0 8 0 0,-18 8 0 0,1 7 0 15,-5 1-11-15,-5 3-1 0,-4 5-1 0,0 3 0 16,-8-8-2-16,-1 1 0 15,9-5 0-15,0 1 0 0,0-12 1 0,9-8 0 0,0-8 0 0,13 1 0 16,-8-9-13-16,12-3-12 0,1-12 3 0,8 0 0 16,9-12-167-16,-9-4-34 15,5-4-6-15</inkml:trace>
          <inkml:trace contextRef="#ctx0" brushRef="#br0" timeOffset="60225.5747">433 6110 1371 0,'-17'0'30'0,"12"0"6"0,-3 0 2 0,-1 0 1 0,0 4-31 0,5-4-8 0,4 0 0 0,0 0 0 15,0 0 92-15,0 0 16 0,0 0 4 0,0 0 1 16,0 0-63-16,8 4-13 0,6 0-2 0,-1-4-1 16,4 0 8-16,-3-4 2 0,3 4 0 0,5-4 0 15,0 4-11-15,0 0-1 0,9 0-1 0,-1-4 0 16,5 0-3-16,9-4 0 0,9-3 0 0,8 3 0 16,1 0-8-16,4 4-1 0,4-4-1 0,0-3 0 15,-4 3-18-15,-5-4 8 0,-4 4-8 0,0 0 0 16,-4-3 0-16,-5-1 0 0,-8 4-12 0,-5-3 3 15,-9 3-7-15,-4 4 0 0,0 0-1 0,-9 0 0 16,0-4-23 0,-8 4-5-16,3 4-1 0,-8 0 0 0,0 0-24 0,0 0-5 0,0 0-1 15,0 0-777-15</inkml:trace>
          <inkml:trace contextRef="#ctx0" brushRef="#br0" timeOffset="61758.9007">2201 4874 1486 0,'0'0'66'0,"0"0"14"0,0 0-64 0,0 0-16 15,0 0 0-15,0 0 0 0,0 0 71 0,0 0 11 16,0 0 2-16,0 0 1 0,-4 8-58 0,0-1-12 0,-5-3-3 0,4 8 0 16,-3-4 0-16,3 3-1 0,-3 1 0 15,3 4 0-15,-4-8 5 0,1 7 0 0,-1 5 1 0,4-5 0 16,1 5 14-16,0 3 2 0,-1 1 1 0,1 3 0 16,-5 0-2-16,5 0 0 0,-5 9 0 0,0 3 0 15,0 7-5-15,1 5-2 0,-1 4 0 0,-4 3 0 16,-5 8-4-16,1 9-1 0,-5 3 0 0,0 11 0 15,0-3-7-15,-5 0-1 0,-3 3-1 0,-1 5 0 16,0-12-11-16,1 0 10 0,-5-4-10 0,-5 0 10 16,9-8-10-16,1-4 0 0,-1-3 0 0,0-9 0 15,5-7 9-15,4-8-9 0,0-4 10 0,4-7-10 16,5-9 12-16,-4-3-3 0,8-5-1 0,5-7 0 16,-1-8 9-16,1-3 2 0,4-5 0 0,4-4 0 0,9-7-19 15,1-4 8-15,-1-9-8 0,9-3 0 0,4-3 0 16,0-1 0-16,5-4 0 0,8 0 0 0,-12 8 0 0,8 4 0 15,-4 8 0-15,-1-1 0 0,-3 13 0 0,-1 3 0 16,0 8 0-16,-4 8 0 0,-4 0 0 0,4 8-9 16,-5 7 9-16,1 1-8 0,4-1 8 0,-5 1 0 15,1 3 10-15,4 4-10 16,0-7 0-16,0-1 0 0,0 1 0 0,4-5 0 0,5-7-14 0,-5 0 1 16,-4-4 0-16,9-4 0 0,-5 0 13 0,0-4 0 0,-4 0 9 15,4-8-9-15,1-3 0 0,-1 3 0 16,0 0-13-16,1-3 4 0,-5-5 9 0,4 1 0 15,-4-1 10-15,0 1-10 0,0-5 8 0,-5 5-8 16,5-4 0-16,-4-1 9 0,-5 5-9 0,5-5 0 0,-5 5 9 16,0-1-9-16,0 1 0 0,-4-1 9 0,0 1-9 0,-1-1 0 15,-8 1 11-15,5 3-11 0,-1 1 10 0,-4-5-10 16,-4 1 0-16,-1 7 0 0,5-4 0 0,-4 5 0 16,0 3 0-16,-5 0-8 0,0 4 8 0,-4 4 0 15,4 0 0-15,-4 0 0 0,0 4-8 0,0 4 8 16,0 3 0-16,-1 5-8 0,1 4 8 0,-4 7 0 15,-1-4 0-15,5 8-8 0,0 1 8 0,0 7 0 16,-5 4 0-16,1-1 0 0,3-3 0 0,1 4 0 16,0-4 0-16,0-4 0 15,4 1-8-15,0-1 8 0,5-4 0 0,4 0 0 0,4-8 0 0,5 1 0 0,-5-9 0 16,14-3 0-16,-14-4 0 0,14-4 0 16,4-4 0-16,9-4 0 0,-14-8 0 0,9 1 0 0,5-5 0 15,-9-4 0-15,9-3 0 0,-9-4 0 0,4-1 15 0,5-3-3 16,-5 4-1-16,5 4 0 0,-5-1 4 0,5 5 1 15,-9 3 0-15,0 4 0 0,0 5 1 0,-9 3 1 16,0 0 0-16,0 12 0 0,0 3-18 0,0 9 0 16,1-1 0-16,-1 5 0 15,0 3 0-15,0 0 0 0,0 1 0 0,5-1 0 0,4 0 0 0,0-3 0 16,-5-5-10-16,5-3 10 0,5-5-10 0,-1-7 10 16,0 0-13-16,1-4 5 0,3-8 8 0,1 1 0 15,0-9 0-15,-1 0-8 0,-3-7 8 0,-1 0 0 16,13-5 0-16,-12 5 0 0,-10-1 0 0,1-3 0 15,8-4 10-15,1 4-10 0,-14-1 28 0,0 1 0 16,0 0 0-16,0-4 0 0,9 3-20 0,-13 1-8 16,-9 0 0-16,4 3 0 0,5 1 0 0,0 7 0 15,-9 1 0-15,-9-1 0 0,0 4 8 0,1 1 0 0,8 3-8 16,-9 8 12-16,-13-4-12 0,4 8 0 0,5-4 0 0,-4 12 0 16,-5-1-13-16,0 9 4 0,4 3 1 0,-4 8 0 15,0 4 8-15,0 1 0 0,0-1 0 0,9 4 0 16,0 0 0-16,4 0-8 0,-4-4 8 0,9 4 0 15,-1-4 0-15,10-4-10 0,-1 0 10 0,5-3 0 16,4-5-14-16,5 0 4 0,12-3 1 0,-3-5 0 16,-1 1-156-16,13-8-31 0</inkml:trace>
        </inkml:traceGroup>
        <inkml:traceGroup>
          <inkml:annotationXML>
            <emma:emma xmlns:emma="http://www.w3.org/2003/04/emma" version="1.0">
              <emma:interpretation id="{3F68D705-4C7C-42E2-A759-F6C4DBB96E09}" emma:medium="tactile" emma:mode="ink">
                <msink:context xmlns:msink="http://schemas.microsoft.com/ink/2010/main" type="inkWord" rotatedBoundingBox="6568,6954 8656,6823 8704,7586 6616,771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2483.73">5487 6149 1324 0,'0'0'118'0,"0"0"-94"0,-4-4-24 0,4 4 0 16,0 0 124-16,-4-8 21 0,-1 0 4 0,5 8 1 0,-4-7-34 0,0-1-6 15,-1 0-2-15,1 0 0 0,4-3-78 0,-5 3-16 16,1 0-3-16,0 0-1 0,-1 0-10 15,-4 1 10-15,1-1-10 0,-1-4 10 0,5 8 2 0,-5 0 1 16,0 4 0-16,-4-4 0 0,4 0 4 0,-4 4 1 16,0 0 0-16,0 4 0 0,-5-4-9 0,0 4-1 15,1 0-8-15,-5 4 12 0,0 0-12 0,0 3 0 16,-4 5 0-16,-1-4 0 0,10 3 12 0,-5 5 0 16,-13 3 0-16,0 5 0 0,13 3-12 0,-4 4 0 15,-5 4 0-15,-4 0 0 0,4 4 0 0,0 4-16 16,14-5 3-16,-5 5 1 0,0-8 12 0,9 0 0 15,13-4-10-15,0-3 10 0,-5-5-11 0,5-4 3 16,5-7 0-16,3-1 0 0,1-3-13 0,4-8-3 16,9 0 0-16,9-8 0 0,9-4 13 0,-5-7 3 15,-9-5 0-15,5-3 0 0,4-5 8 0,0 1 0 16,4-4 10-16,-8-8-10 0,0 4 21 0,-1 0-1 16,1-8-1-16,-4 4 0 0,-1 8 3 0,0-4 1 0,0-1 0 0,-4 5 0 15,0 4 1-15,0 7 0 0,-4 5 0 0,-1 3 0 16,-3 0-9-16,-6 9-2 0,5 3 0 15,1 7 0-15,-6 1-13 0,-3 8 0 0,-1 3 0 0,1 5 0 16,-5 3 0-16,0 4-8 0,0 0 8 0,-5 8-13 16,1 0-9-16,-1-4-2 0,1-3 0 0,0 3-722 15,-5 0-145-15</inkml:trace>
          <inkml:trace contextRef="#ctx0" brushRef="#br0" timeOffset="62806.0986">5887 5958 2145 0,'0'0'95'0,"0"0"20"0,0 0-92 0,0 0-23 16,0 12 0-16,4 3 0 0,-4 1 48 0,9 7 4 16,-5-3 2-16,1 7 0 0,3 4-33 0,-3 0-6 15,-1 8-2-15,1-4 0 0,-1-3-13 0,-4 7 0 16,4-4 8-16,-4-4-8 0,-4 0 0 0,0-4 0 15,-1 5 0-15,1-5 0 0,-5-8 10 0,0 1-10 16,-4-8 10-16,4-1-10 16,-4-3 15-16,4 0-3 0,-4-4-1 0,4-4 0 0,1 0 23 0,3 0 5 0,-3-8 1 15,3 0 0-15,1 0 0 0,4-3 1 0,0-9 0 0,4 1 0 16,5-9-27-16,0 1-6 0,4 0 0 0,4-8-8 16,1-8 8-16,4 4-8 0,-5-4 0 0,10 0 0 15,-5-4 0-15,4 4-9 0,5 4-1 0,-5 4 0 31,5 4-125-31,-1 8-25 0,-3 7-4 0,-5 8-889 0</inkml:trace>
          <inkml:trace contextRef="#ctx0" brushRef="#br0" timeOffset="63174.1998">6619 6262 2026 0,'0'0'44'0,"0"0"10"0,14 8 2 0,-1 0 1 0,0 3-45 0,4-3-12 15,-3 0 0-15,3 0 0 0,1-8 16 0,-1 4 2 16,1-4 0-16,-5-4 0 0,0-4-18 0,0 0 0 16,0 0 0-16,1-3 0 0,-10 3 24 0,9-4-3 15,-8-7 0-15,-1 3 0 0,-4 4 54 0,4-3 10 16,-4-5 3-16,0 5 0 0,0-9-43 0,-4 5-8 16,0-5-1-16,4-3-1 0,-5 8-5 0,1-5-1 15,4 5 0-15,0-5 0 0,0 9-29 0,-5-1 0 16,1 8 0-16,4-3 0 0,-4-1 0 0,-1 4 0 15,1 0 0-15,-5 4 0 0,0 4-16 0,-4 4 3 16,0 4 1-16,-5 4 0 0,-4 3 3 0,-4 5 1 16,0 3 0-16,0 5 0 0,-5-1 8 0,9 0 0 15,-9 4 0-15,5 1 0 0,0 3 0 0,-5 4 0 16,4 0 0-16,6 0 8 0,3 0-8 0,0 0 0 16,10-4 0-16,3 0 0 0,5 0 20 0,5 0 0 15,8 0 0-15,4-4 0 0,5-3-34 0,5-1-7 0,8-11-2 0,4 3 0 31,5-3-101-31,9-9-20 0</inkml:trace>
        </inkml:traceGroup>
        <inkml:traceGroup>
          <inkml:annotationXML>
            <emma:emma xmlns:emma="http://www.w3.org/2003/04/emma" version="1.0">
              <emma:interpretation id="{CDB8618B-5E98-43E0-A5C9-D304C8C92679}" emma:medium="tactile" emma:mode="ink">
                <msink:context xmlns:msink="http://schemas.microsoft.com/ink/2010/main" type="inkWord" rotatedBoundingBox="11267,6604 12133,6550 12189,7450 11323,750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6723.7464">9581 5884 525 0,'0'0'23'0,"0"0"5"0,0 0-28 0,0 0 0 0,0 0 0 0,0 0 0 16,0 0 60-16,0 0 5 0,0 0 2 0,0 0 0 15,0 0-13-15,0 0-2 0,0 0-1 0,0 0 0 16,0 0-3-16,0 0 0 0,0 0 0 0,0 0 0 15,0 0-5-15,0 0-2 0,0 0 0 0,0 0 0 16,0 0-2-16,0 0-1 0,0 0 0 0,0 0 0 16,0-8 5-16,4-4 1 0,1 1 0 0,-1 3 0 15,0 0-15-15,5-4-2 0,0 5-1 0,0-1 0 16,4 0 2-16,0 0 1 0,-4 0 0 0,4 1 0 16,0-5 0-16,0 0 0 0,9 0 0 0,-4 1 0 0,4 3-4 15,4 0-1-15,-4-4 0 0,4 5 0 0,5-1 4 16,0 0 0-16,-5 4 0 0,5-4 0 0,-5 1-20 0,5 3-8 15,-1 0 0-15,1-4 8 0,-4 4 0 16,-1 0-8-16,-4 0 12 0,4 4-4 0,0 4-8 0,-8 0 0 16,4 4 0-16,-5 0 8 0,-3-1-8 0,-1 1 0 15,0 8 0-15,0 3 0 0,-4 5 0 0,-5-5 0 16,1 5 9-16,-10-1-9 0,1 8 12 0,-1 0-3 16,-3 1 0-16,-5-1 0 0,-5 0 10 0,-4 0 1 15,0-4 1-15,0 5 0 0,-4-1-2 0,0-4-1 16,-5 4 0-16,0-3 0 0,5-1-8 0,-5 0-2 15,0 1 0-15,1 3 0 0,-5-4 0 0,4-4 0 16,-4 1 0-16,0-5 0 0,4 5-8 0,0-5 0 0,5-3 0 16,0-1 0-1,-5-3 0-15,5 4 0 0,4-1 0 0,-5-3 0 0,10-8 0 0,-5 4 10 0,4 0-10 0,5-1 10 16,0 1-10-16,0 0 0 0,4 0 0 0,0-4 0 16,9-4 0-16,0 0 0 0,0 0 9 0,0 0-9 15,0 0 10-15,0 0-2 0,0 0-8 0,9 7 12 16,4-3-4-16,5 0-8 0,-1-8 11 0,5 4-11 15,0 4 23-15,9-4-3 0,-5 0 0 0,9 0 0 16,5-4 0-16,4 0 0 0,-5 1 0 0,5-5 0 16,0 4-20-16,0 0-8 0,8-4 0 0,1 4-1122 15</inkml:trace>
        </inkml:traceGroup>
        <inkml:traceGroup>
          <inkml:annotationXML>
            <emma:emma xmlns:emma="http://www.w3.org/2003/04/emma" version="1.0">
              <emma:interpretation id="{B3035831-133F-4FEF-AC0D-92AF585E011A}" emma:medium="tactile" emma:mode="ink">
                <msink:context xmlns:msink="http://schemas.microsoft.com/ink/2010/main" type="inkWord" rotatedBoundingBox="14016,5936 18725,5641 18808,6960 14099,725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8170.8052">13578 5069 691 0,'0'-31'30'0,"-5"19"7"0,1-4-29 0,4 1-8 15,0-1 0-15,-5 4 0 16,5-3 210-16,0 3 41 0,0 4 8 0,0 0 1 0,0 8-136 0,0 0-27 15,0 0-5-15,0 0-2 0,0 0-47 0,0 16-10 16,0 0-1-16,0 7-1 0,0 8-7 0,0 4-2 16,0 8 0-16,-4 8 0 0,-9 0 14 0,4 7 2 15,0 1 1-15,1 11 0 0,-6-4-19 0,1 4-3 16,4 4-1-16,-4 1 0 0,0-5-16 0,4-8 0 16,-4 1 0-16,4-9 0 0,1-7 10 0,-1-4-2 15,-4-12 0-15,4-4 0 0,0 1-8 0,-4-13 0 16,4 5 0-16,-4-9 0 0,9-7 0 0,4-4 0 15,-9-4 0-15,5-3 0 0,-5-1 28 0,4-4 3 16,5-7 1-16,5-5 0 0,-1-7-20 0,9 0-3 16,-4 0-1-16,4-4 0 0,5 3-8 0,-1 1 0 15,5-4 0-15,0 8 0 0,0 3 0 0,4 9 0 16,-8-1 0-16,0 8 0 0,-5 4 0 0,0 4 0 0,0 4 0 16,-4 8 0-16,4 4 0 0,-4 3 0 0,0 5 0 0,-1 7 0 31,-3 0-36-31,8 0-4 0,-9 4 0 0,5 0-679 0,0 0-136 0</inkml:trace>
          <inkml:trace contextRef="#ctx0" brushRef="#br0" timeOffset="68510.1653">14060 5693 1609 0,'9'-20'71'0,"-5"12"15"0,5-3-69 0,0-1-17 15,-5 8 0-15,-4 4 0 0,0 0 60 0,9 4 9 16,0 12 2-16,-5-1 0 0,-4 5-37 0,0 7-7 15,-4 8-2-15,-1 4 0 0,-3-4-4 0,-1 4-1 16,5 4 0-16,-1-8 0 0,1 0-20 0,-1-7 0 16,5-5 0-16,0 0 0 0,0-7 0 0,5 0 0 15,-5-9 0-15,0-7 0 0,0 0 11 0,9 0-3 16,-9 0 0-16,13-4 0 0,0-7 39 0,0-1 7 16,0-4 2-16,0-3 0 0,5-1-26 0,-1 1-5 15,1-8-1-15,4-1 0 0,-5 1-10 0,5-4-2 16,-4 0-1-16,4 0 0 0,-9-1 13 0,0 9 2 15,0-4 1-15,-4 3 0 0,-4 1-27 0,-1 3 0 16,-4 5 0-16,-4-1 0 0,-1 4 11 0,-8 5 0 0,-5-1 0 16,1 4 0-16,-5 4-11 0,4-4 8 15,1 4-8-15,-5 0 8 0,0 4-16 0,4 4-4 16,1-4-1-16,-1 3 0 16,5 5-107-16,0 0-22 0,0-4-4 0,0 7-1 0</inkml:trace>
          <inkml:trace contextRef="#ctx0" brushRef="#br0" timeOffset="68721.4425">14731 5595 2336 0,'0'0'104'0,"0"0"20"16,0 0-99-16,0 12-25 0,0 0 0 0,0 3 0 0,0 9 24 0,0 3-1 15,0 4 0-15,5 4 0 0,-5 0-5 0,0 4-1 16,-5-7 0-16,5 3 0 16,-4-4-114-16,4-4-23 0,-4 4-5 0,-1-11-1 0</inkml:trace>
          <inkml:trace contextRef="#ctx0" brushRef="#br0" timeOffset="67713.1239">12867 5619 518 0,'4'-8'46'0,"1"0"-37"0,-5 0-9 0,0 8 0 0,0 0 192 15,0 0 36-15,-5-8 7 0,1 1 1 0,4 7-101 0,-4-8-21 16,-5 0-4-16,0 4-1 0,-4 0-51 0,0 4-10 15,-1 0-3-15,1 4 0 0,-4 0-13 0,-1 4-4 16,1 0 0-16,-5-1 0 0,4-3-28 0,-4 4-20 16,0 0 4-16,0 0 0 0,0 3 16 15,0-3 0-15,-4 8 0 0,4-1 9 0,-4 1 19 0,4 0 3 16,-4 3 1-16,4 5 0 0,0-1 8 0,0 4 3 16,0 4 0-16,0 1 0 0,0-1-6 0,0 4-1 15,5 0 0-15,8 0 0 0,0-4-16 0,5 4-4 16,-1-3-1-16,5-1 0 0,5-4-3 0,3 0-1 15,1 1 0-15,9-5 0 16,-1 0-33-16,5 1-6 0,0-9-2 0,4-3 0 16,10 0-135-16,-1-4-27 0</inkml:trace>
          <inkml:trace contextRef="#ctx0" brushRef="#br0" timeOffset="69541.7095">15635 5326 1036 0,'5'-8'92'0,"3"-7"-73"0,-3-1-19 0,8 4 0 16,-4 5 260-16,0-1 48 0,-5 0 9 0,-4 8 3 16,0 0-230-16,0 0-46 0,0 0-8 0,0 0-3 15,0 0-25-15,-9 12-8 0,0-1 0 0,-4 5 0 16,-9 4 0-16,5-1 0 0,-5-3 0 0,0 7 0 0,0 4 0 15,4 5 0-15,-8-5 0 0,8 8 0 16,5-4 25-16,0 0 5 0,0 4 1 0,4-3 0 0,0 3-31 16,5 0 0-16,4 0 0 0,4 0 0 0,-4-4 28 0,9 0 0 15,-4-3 0-15,8-1 0 0,-4-7-28 16,4-1 0-16,4-3 0 0,5-1 0 0,-4 1 0 0,-1-8 0 16,5-4 0-16,0-4 0 0,4-4 0 0,-4 4 0 15,0-8 0-15,0 0 0 0,0 0 0 0,0-3 0 16,0-1 0-16,4-4 0 0,-4-3 0 0,5-9 8 15,-1 1-8-15,0-8 0 0,1 4 31 0,-5-4 3 16,-5-4 1-16,5 0 0 0,0 0-35 0,-4 4-20 16,-1 3 2-16,1-3 1 0,-5 4 17 0,0 4-10 15,-4 0 10-15,0 11-8 0,-5 4 8 0,-4 12 0 16,0 0 0-16,0 0 0 0,0 0 8 0,-9-4 4 0,-4 4 1 16,-5 8 0-16,1 8-13 0,-1-1 9 15,-4 9-9-15,-4-1 8 0,9 4-8 0,-5-3 8 0,0 3-8 0,4 4 8 16,1 1-8-16,-1-1 0 0,5 4 0 0,0-4 0 15,4 0-8-15,5 0 8 0,-1 1-10 0,1-1 10 16,4-4 0-16,0-3 0 0,4-5 11 0,5-3-3 16,0-5-24-16,4-3-4 0,4 0 0 0,1-4-1 15,8-4 33-15,1-8 8 0,3-4 0 0,5 1 1 16,5-5-36-16,-1-3-7 0,5-13-2 0,0 5 0 16,4-4 24-16,1-4 0 0,8 0 12 0,0 0-4 15,-5 3-8-15,5 1 8 0,0 4-8 0,0 3 8 16,0 5 4-16,-4 3 1 0,-9 1 0 0,0 11 0 15,-9 0-21-15,-4 4-5 0,-5 8-1 0,-4-4 0 0,-4 3 22 16,-5 1 5-16,-5 4 1 0,-3 4 0 0,4-5-14 0,-9 9 9 16,0-1-9-16,-9 1 8 0,0-9-8 0,0 5 0 15,-4 0 0-15,-4-1-11 0,-1 1 46 0,-4-8 9 16,0-1 1-16,-9 1 1 0,-4 4-22 0,0 0-5 16,0-8-1-16,-9-1 0 15,0-3-51-15,-4-3-11 0,-5-1-1 0,1 0-1 16,-1-4-145-16,1 4-29 0</inkml:trace>
        </inkml:traceGroup>
        <inkml:traceGroup>
          <inkml:annotationXML>
            <emma:emma xmlns:emma="http://www.w3.org/2003/04/emma" version="1.0">
              <emma:interpretation id="{96CB6CBC-EF8F-41EC-BC19-92CFA3981A9A}" emma:medium="tactile" emma:mode="ink">
                <msink:context xmlns:msink="http://schemas.microsoft.com/ink/2010/main" type="inkWord" rotatedBoundingBox="19872,5514 22052,5378 22136,6718 19956,685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1182.8278">19321 5431 1792 0,'0'0'40'0,"-9"-3"8"0,-4-1 1 0,-1 4 1 15,6 0-40-15,-10 4-10 0,-4-1 0 0,-4-3 0 16,0 4 19-16,4 4 1 0,0-4 1 0,-5 4 0 0,-3 4-12 0,8-1-9 16,4 1 12-16,1 4-12 0,-5 3 0 0,13 1 0 15,0-5 0-15,9 5 0 0,5-1 0 0,3 1 0 16,-3-5 0-16,8 1 0 0,9-4 0 0,0-1 0 16,-9-3 0-16,4 0 0 0,10-8 26 0,3 0 11 15,-3-8 3-15,3 0 0 0,1 0 20 0,0-3 4 16,0-5 0-16,-1 4 1 0,-3-7-25 0,-1-1-6 15,-4 5-1-15,0-5 0 0,0-3-1 0,-9 3 0 16,0-7 0-16,-4 4 0 0,-5-8-32 0,1 7 0 16,-10-3 0-16,1 3 0 0,-5-3 0 0,-4 8 0 15,0 3 0-15,-5 4 0 0,-4 1 0 0,0-1 0 16,-4 8 0-16,-5 0 0 16,-8 8-121-16,4 0-31 0,4 8-7 0,0-5-1 0</inkml:trace>
          <inkml:trace contextRef="#ctx0" brushRef="#br0" timeOffset="71491.2055">19715 5205 1818 0,'0'0'80'0,"0"0"17"15,0 0-77-15,14 8-20 0,-14-8 0 0,13 16 0 16,0-1 49-16,-4 5 7 0,4 3 0 0,0 4 1 16,0 1-9-16,-4 3-1 0,4 0-1 0,-4 0 0 0,4-3-12 0,-4-1-2 15,4 0-1-15,0 1 0 0,-8-9-15 0,3 1-4 16,-3-5 0-16,-1 1 0 0,0-8 8 0,-4-8 0 16,5 11 1-16,-5-11 0 0,0 0 35 0,0 0 6 15,0 0 2-15,0 0 0 0,0 0 0 0,0 0 0 16,0-8 0-16,0 1 0 0,0-5-52 0,0 0-12 15,4-7 0-15,1-1 0 0,3-3 0 0,1-1 0 16,4-3 0-16,5-4 0 0,4-4 20 0,4 0 0 16,0 0 1-16,5 0 0 15,4-1-58-15,5 5-12 0,4 0-3 0,0 4-792 16,-1-1-160-16</inkml:trace>
          <inkml:trace contextRef="#ctx0" brushRef="#br0" timeOffset="70770.1253">18118 5564 1670 0,'22'-16'74'0,"-8"9"15"0,-1 3-71 0,9 0-18 16,4-4 0-16,9 0 0 0,13 0 82 0,-4 1 13 16,-4-1 2-16,-1 4 1 15,14 0-146-15,-9 0-28 0</inkml:trace>
          <inkml:trace contextRef="#ctx0" brushRef="#br0" timeOffset="70616.8403">18333 5225 403 0,'0'0'36'0,"0"0"-36"16,0 0 0-16,0 0 0 0,0 0 224 0,9-4 37 15,9-4 8-15,8 0 2 0,-4-3-207 0,9-1-42 16,-5 0-8-16,9-3-2 0,5 3 7 0,-5-8 1 16,-9 5 0-16,0-5 0 0,1-3-20 0,-10-1-16 15,1 1 4-15,-1 4 0 0,-8-5 44 0,0 1 10 16,4-5 2-16,-9-3 0 0,-4 4 20 0,5 0 4 16,-1-1 0-16,-4 1 1 0,5 0-17 0,-5-1-4 15,0 1-1-15,4 0 0 0,-4 3-14 0,0 5-2 16,-4-1-1-16,4 5 0 0,0 3-12 0,4 0-2 15,-8 1-1-15,-1 3 0 0,5 8-15 0,0 0 0 16,-4-4 0-16,-5 4-10 0,-4-4 0 0,4 8 0 0,0 4 0 16,1 0 0-16,-6-1 10 0,-3 5 0 0,4 4 0 0,4 3 0 15,-4 1 0-15,0 3 0 0,-5 4 0 16,9 5 0-16,1 3 10 0,-6 8-2 0,-3 3-8 0,4 5 12 16,4 4 18-16,0 3 3 0,0 1 1 0,-8 3 0 15,4 4-11-15,-1-3-3 0,6-5 0 0,-1 1 0 16,-9-5 9-16,10 5 2 0,3-4 0 0,1-5 0 15,-9 1-31-15,4-4 8 0,0-8-8 0,9 0 0 16,0-4-14-16,-4-4-6 0,-9-8 0 0,4-3-1 16,4-4-35-16,5-5-6 0,-4-3-2 0,4-8 0 15,0 0-136-15,0 0-27 0</inkml:trace>
        </inkml:traceGroup>
        <inkml:traceGroup>
          <inkml:annotationXML>
            <emma:emma xmlns:emma="http://www.w3.org/2003/04/emma" version="1.0">
              <emma:interpretation id="{C63B6AC9-0C7F-45BA-BE55-873FDCC32D9C}" emma:medium="tactile" emma:mode="ink">
                <msink:context xmlns:msink="http://schemas.microsoft.com/ink/2010/main" type="inkWord" rotatedBoundingBox="23825,5024 27647,4785 27739,6247 23916,648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2266.8115">22124 5127 1587 0,'0'0'35'0,"0"0"7"0,0 0 2 0,-9-4 0 0,0 0-35 0,9 4-9 0,0 0 0 0,0 0 0 15,0 0 55-15,0 0 9 0,0 0 1 0,0 0 1 16,0 0-8-16,0 0-2 0,9-3 0 0,4-5 0 15,1 0-35-15,12-4-7 16,0 1-2-16,9-1 0 0,5 0 4 0,-1-3 0 0,-4-5 0 0,5 4 0 16,-1 5 0-16,1-5 1 0,-9 1 0 0,-1 3 0 15,-3-4-17-15,-5-3 0 0,-5 3 0 0,1-3 0 16,-10 3 0-16,1-3 0 0,-4-5 0 0,-1 5 0 16,-4 3 18-16,0-3 0 0,-4 3 0 0,-1 0 0 15,-4 5 22-15,1-1 5 0,-1 0 1 0,0 4 0 16,-4 5-37-16,4-1-9 0,-4 4 0 0,0 4 0 0,-5-1 0 0,-8 9 0 15,4 0 0-15,-9 11 0 0,1 1-10 16,-1 7-4-16,-4 4-1 0,4 4 0 0,-4 0 39 0,4 0 8 16,-4 4 2-16,9 0 0 0,0 0-21 0,4 0-4 15,4 3-1-15,0-3 0 0,10-8-8 0,-1 4 0 16,9-7 0-16,0 3 0 16,0-8-30-16,9 0-8 0,-1-7-2 0</inkml:trace>
          <inkml:trace contextRef="#ctx0" brushRef="#br0" timeOffset="72631.8779">23427 5096 1609 0,'26'-16'35'0,"1"1"7"0,8-9 2 0,-4 1 2 0,-1 0-37 16,-3 3-9-16,3-3 0 0,-8 3 0 0,-4 9 76 0,-5-1 12 0,-4 4 4 0,-1 0 0 16,1-3-19-16,-9 11-3 0,-4-8-1 0,-5 4 0 15,0 0-4-15,-4 0-1 0,-9 4 0 0,0 4 0 16,-8 0-64-16,-1 4-19 0,-4 3-1 0,-5 1 0 15,-4 4 20-15,5 3 0 0,-1 8 0 0,-3 5 0 16,-1-1 17-16,4 0 1 0,9 0 0 0,-4 0 0 16,9 1-33-16,0-5-6 0,4 0-2 0,9-3 0 15,4-1 23-15,4-7 0 0,1-1 0 0,4 1 0 16,4-8 0-16,5-4 0 0,0-1 0 0,9-6 0 16,-1-1 0-16,5-4 12 0,4-8-12 0,5 1 12 15,0-1-12-15,0-3 0 0,8-5 9 0,-4 1-9 16,-4-1 0-16,-5-7 8 0,5-4-8 0,0 0 0 0,-5 4 0 0,0-4 0 15,-4 3 0-15,0 5 8 0,0 4-8 0,0 3 0 16,-9 12 0-16,0-3 0 0,-4 7 0 0,-9 4 0 16,4 12 0-16,-4-1 0 0,-4 5-8 0,0 3 0 15,4 5 0-15,-5 3 0 16,-8 4-82-16,9-3-16 0,-1 3-3 0,5 0-1 0</inkml:trace>
          <inkml:trace contextRef="#ctx0" brushRef="#br0" timeOffset="72895.2334">24734 4772 1774 0,'0'0'79'0,"-8"-7"16"0,3 3-76 0,-3-8-19 0,-1 8 0 0,-4 0 0 16,-5 0 44-16,-8 0 6 0,-1 4 1 0,-3 4 0 15,-1 4 10-15,0 4 3 0,-17 3 0 0,4 5 0 16,5 3-52-16,-1 5-12 0,5 3 0 0,4 0 0 16,5 4 0-16,4 4 0 0,0-4 0 0,13-4 0 15,1 4 0-15,3 1 0 0,1 3 0 0,4-4 0 16,0 0 0-16,4 0 0 0,5-4 0 0,9 8 0 16,-1-8-100-16,5-7-22 0,9-5-5 0,4-3-717 15</inkml:trace>
          <inkml:trace contextRef="#ctx0" brushRef="#br0" timeOffset="73382.9256">25401 4024 1630 0,'0'-24'72'0,"0"13"16"0,5-9-71 0,-5 4-17 0,4-3 0 0,0 3 0 15,1 5 92-15,-1-1 14 0,1 4 3 16,3 4 1-16,-8 4-46 0,0 0-8 0,5 0-3 0,4 12 0 16,-1 4-53-16,1 3 0 0,-4 8-8 0,3 5 0 15,-3 7 8-15,-5 0 0 0,0 3 0 0,0 9 0 16,-5 4 34-16,1 3 9 0,-5 1 1 0,5 7 1 15,-5-4-34-15,0 5-11 0,0-1 0 0,-4 4 0 16,4-4 12-16,1-3-4 0,-1 3 0 0,0-3-8 16,5-5 15-16,-5-7-4 0,5-1-1 0,-1-7 0 15,5-4-10-15,-4-7 0 0,4-5 0 0,-5-8 0 16,5-7 0-16,0 0 0 0,0-12 0 0,0 0 0 16,0 0 0-16,0 0 0 0,9-16 0 0,4 1 0 0,1-5 53 15,-1 1 9-15,4-13 2 0,1-3 0 0,8 0-40 16,-4 0-7-16,4-4-1 0,1 0-1 0,3 4-24 0,1 0-5 15,4 4-1-15,0 7 0 0,0 1 15 0,1 7 0 16,-6 8 0-16,1 1 0 0,-9 7 0 0,0 7 0 16,-5 5 0-16,-3 8 0 0,-6 7 0 0,1 4 0 15,-9 8 0-15,4 8 0 0,-8 0-12 0,4 3 1 16,-9 5 0-16,5 7 0 16,-5-3-160-16,0-1-32 0</inkml:trace>
        </inkml:traceGroup>
      </inkml:traceGroup>
      <inkml:traceGroup>
        <inkml:annotationXML>
          <emma:emma xmlns:emma="http://www.w3.org/2003/04/emma" version="1.0">
            <emma:interpretation id="{8E1A99E6-C1F6-4C5D-ADCF-5FD61743AE25}" emma:medium="tactile" emma:mode="ink">
              <msink:context xmlns:msink="http://schemas.microsoft.com/ink/2010/main" type="line" rotatedBoundingBox="2503,8594 10077,8154 10169,9736 2595,10176"/>
            </emma:interpretation>
          </emma:emma>
        </inkml:annotationXML>
        <inkml:traceGroup>
          <inkml:annotationXML>
            <emma:emma xmlns:emma="http://www.w3.org/2003/04/emma" version="1.0">
              <emma:interpretation id="{02EEB124-592C-4C79-8430-C5A876B6D641}" emma:medium="tactile" emma:mode="ink">
                <msink:context xmlns:msink="http://schemas.microsoft.com/ink/2010/main" type="inkWord" rotatedBoundingBox="2503,8594 8558,8242 8650,9825 2595,1017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5147.2509">2469 8559 1882 0,'-17'-8'84'0,"17"8"16"0,-14 0-80 0,10-4-20 16,-9 4 0-16,4 0 0 0,9 0 57 0,0-7 7 15,-18 3 2-15,10-4 0 0,-1 4-36 0,0 0-7 16,0-4-2-16,-4 4 0 0,4-3-21 0,-8 7 0 15,4 0-12-15,0 3 4 16,-9 9-16-16,4 4-4 0,-8 3 0 0,-1 9 0 16,5-5 2-16,-4 4 0 0,4 4 0 0,0 1 0 0,5-1 26 0,4 4 0 15,-1 4 0-15,1 4 0 0,9-8 0 0,4 0 0 16,0 0 8-16,0 0-8 0,4-7 0 0,9-9 8 16,1 1-8-16,-1-5 0 0,4-11 0 0,10-4 8 15,-1 0-8-15,0-12 0 0,-4-7 13 0,0-5-1 16,9-3-1-16,4-4 0 0,-4 0-11 0,-1 0 0 0,-8-5 0 15,9-3 8-15,-9 8 18 0,0-4 3 0,-9 4 1 16,5-4 0-16,-10-4-2 0,1 8-1 0,-4 3 0 0,-1 5 0 16,5 7-15-16,-9 5-4 0,4 3 0 0,-4 8 0 15,0 0-8-15,0 0 0 0,0 12 0 0,4 7 0 16,-4 8-8-16,0 1 8 0,0 3-10 0,0 0 10 16,0 4-38-1,0 4-2-15,0 0 0 0,0 0-926 0</inkml:trace>
          <inkml:trace contextRef="#ctx0" brushRef="#br0" timeOffset="75455.5467">2925 8543 2073 0,'0'0'184'0,"5"8"-147"16,12 8-29-16,-4 3-8 0,5 5 0 0,0-1 0 15,-1 8 8-15,5 1-8 0,-9-1 0 0,5 0 8 16,-5-4-8-16,0 4 0 0,-4 1 0 0,-5-5 0 16,1-4 0-16,-5 1 0 0,-5-5 0 0,1 1 0 15,-5-5 0-15,5 1 0 0,-1-8 0 0,5-8 0 16,0 0 0-16,0 0 8 0,0 0 16 0,-4-4 4 16,-5 0 1-16,5-8 0 0,-1 1 23 0,5-5 4 15,0-4 0-15,0-3 1 0,0-4-24 0,0-1-5 0,13 1 0 16,-4-4-1-16,0 0-18 0,9-4-9 0,-1-4 10 15,5 0-10-15,4 0-12 0,1-4-9 0,3 0-2 16,1 4-709-16,4 4-143 0</inkml:trace>
          <inkml:trace contextRef="#ctx0" brushRef="#br0" timeOffset="74718.1346">754 8676 1422 0,'-5'-12'63'0,"1"8"13"0,8-3-61 0,-4-1-15 16,0 0 0-16,0 0 0 0,0-3 95 0,5 3 16 15,-1-8 3-15,0 4 1 0,5-3-51 0,4-1-9 16,-4 1-3-16,9-5 0 0,-5-3-34 0,9-1-7 16,0 5-2-16,0-5 0 0,-5 1-9 0,1 4 0 15,-1 7 0-15,5 0 0 0,-4 0 0 0,8 9 0 16,-8-1 0-16,4 8 0 0,0-1 0 0,4 13-12 15,0 11 2-15,0 12 1 0,5 4 9 0,-4 12 0 16,-1 3 0-16,-9 5 0 0,5-5 0 0,-4-7 0 16,-5 4 0-16,0-5 0 0,-4-3 0 0,-5-4 0 15,5 0 0-15,-9-12 0 0,0 0 0 0,0 0 0 16,0-7 0-16,0-1 0 0,5-7 8 0,-1-1 0 16,-4-3 0-16,0 0 0 0,0-12-8 0,0 0 8 15,0 0-8-15,4-12 8 0,1-3 35 0,3-5 7 16,1-3 2-16,0-9 0 0,4 1-34 0,5-4-6 0,-1-4-2 15,5 0 0-15,5 4-10 0,-6-4 0 0,10 0 0 16,0-4 8 0,4 4-32-16,4 4-8 0,-8-4 0 0,4 4-630 0,0 4-126 0</inkml:trace>
          <inkml:trace contextRef="#ctx0" brushRef="#br0" timeOffset="75626.8653">3588 8735 1911 0,'31'11'84'0,"-23"1"19"16,-3 0-83-16,-5 7-20 0,0 5 0 0,8 3 0 0,10 4 43 0,-14 4 4 15,-8-4 1-15,8 4 0 0,5-3-48 0,0-5 0 16,-13 0-10-16,-1-3-909 16</inkml:trace>
          <inkml:trace contextRef="#ctx0" brushRef="#br0" timeOffset="75757.7098">3895 8329 1368 0,'-4'-39'60'0,"4"19"13"0,-5 1-58 0,5-1-15 15,5 1 0-15,-5 3 0 0,-9 1 92 0,4 7 16 0,10 4 4 0,-5 4-585 32,0 0-117-32</inkml:trace>
          <inkml:trace contextRef="#ctx0" brushRef="#br0" timeOffset="76221.5866">4439 8512 748 0,'22'-8'33'0,"-13"5"7"15,-5 3-32-15,0-8-8 0,-4 8 0 0,5-4 0 16,8-4 208-16,-4 0 39 0,-5 4 8 0,-4-3 1 16,5-1-111-16,-5 0-22 0,-5 0-5 0,1 0-1 0,-5 1-35 0,5 3-7 15,4 4-2-15,-9-4 0 0,-4 0-29 16,4 0-7-16,9 4-1 0,-13 8 0 0,-9-4-28 0,0 7-8 16,4 1 0-16,1 8 0 15,-5-1-16-15,0 8-4 0,-9 5 0 0,14 3-1 0,-1 0 11 0,1 4 10 16,-10-4-13-16,10 4 5 0,-1-4 8 15,5 0-10-15,0 0 10 0,4-8-10 0,0-3 10 0,5-1 0 16,8-7 0-16,1-1-8 0,-14-3 8 0,9-12 0 16,13 4 0-16,0-4 0 0,-4-4 0 0,4-4 0 15,-4-3 0-15,8-9 0 0,14 1 0 0,-9-5 0 16,-9-7 0-16,5 0 0 0,12-4 35 0,-8 0 5 16,0 3 2-16,-4-3 0 15,4 4-22-15,0 8-5 0,4-1-1 0,-8 9 0 0,-5 3 2 0,-4 0 0 16,-1 12 0-16,-8 0 0 0,14 8-16 0,-1 4 0 15,0 7 0-15,0 5 0 16,-4 3-28-16,0 0-6 0,-5 5-1 0,0-1-721 0,5 0-144 0</inkml:trace>
          <inkml:trace contextRef="#ctx0" brushRef="#br0" timeOffset="76649.6012">5158 7693 2257 0,'0'0'49'0,"0"0"11"0,-4-4 1 0,4 4 3 0,0 0-51 0,0 0-13 0,0 0 0 0,0 0 0 0,4 12 19 0,5 0 1 16,-4 11 0-16,8 5 0 0,-9 3-20 0,5 4 10 16,0 8-10-16,-1 4 8 0,-3-1-8 0,4 5 0 15,-5 0 0-15,0-1 0 0,-4 5 0 0,5-4 10 16,-5 3 1-16,0 1 0 0,0-4 17 0,-9-1 3 15,5-3 1-15,-1-4 0 0,-4-4-19 0,5-4-3 16,-5-4-1-16,5 0 0 0,4-7 0 0,-4-5 0 16,-5-3 0-16,0-4 0 15,5-5 1-15,4-7 0 0,0 0 0 0,0 0 0 0,0 0-10 0,8-3 0 16,1-5 0-16,9-8-11 0,-5-3 11 0,9-5 0 16,0-3 8-16,13-4-8 0,0-4 0 0,0 0 0 15,9-4 0-15,-5 3-8 16,5 5 0-16,-9 4 0 0,9 4 0 0,-9 3 0 0,-8 4 8 0,-1 9 0 15,-4 3 0-15,-5 4 0 0,1 0 0 0,-9 8 0 16,-5 7 0-16,-8 1 0 0,-5 11 0 0,-4-4 9 16,-5 5-9-16,-8 3 10 0,0 4 10 0,-5 0 1 15,0-4 1-15,-4 4 0 0,0-3-2 0,0 3 0 0,0-4 0 0,0 0 0 32,0-7-57-32,0-1-12 0,-5-4-3 0,1-3 0 0,8 0-147 15,0-5-29-15,-52 5-7 0,26-12-1 0</inkml:trace>
          <inkml:trace contextRef="#ctx0" brushRef="#br0" timeOffset="76877.4672">6036 7377 2055 0,'13'-3'45'0,"0"-1"10"0,-8 0 1 0,8-4 2 0,-9 4-46 0,5 4-12 16,0 4 0-16,-1 4 0 0,6 7 72 0,-6 1 13 15,-3 7 3-15,4 5 0 0,-5 3-36 0,0 8-6 16,-8 4-2-16,0 11 0 0,-1 1-25 0,1 7-6 16,-9 1-1-16,4 7 0 0,-4 0-12 0,0 0 0 15,-1 0 0-15,1 8 0 0,-4-3-10 0,4-1-5 16,-1 0-1-16,6 4-736 16,-6-8-148-16</inkml:trace>
          <inkml:trace contextRef="#ctx0" brushRef="#br0" timeOffset="77908.1627">6422 8594 345 0,'0'0'31'0,"0"0"-31"0,13 0 0 0,-4-4 0 16,0 0 293-16,-1 4 53 0,1 0 10 0,0-4 3 15,-5 1-227-15,5 3-44 0,0-4-10 0,0-4-2 16,-9 8-14-16,9-4-3 0,-5 0-1 0,5 0 0 16,-1-4-38-16,1 1-8 0,-4 3-2 0,3-4 0 15,1 0-10-15,-4 4 0 0,3-4 0 0,1 4-11 16,0 1 35-16,4-1 6 0,-4-4 2 0,4 4 0 0,0-4-32 16,5 0 0-16,-5-7 0 0,4 3 0 0,-3-4 12 0,-1 1-3 15,0-1-1-15,0 1 0 0,-4-1 13 0,0 0 3 16,-1 1 0-16,1-1 0 0,-9-3 22 0,5 3 5 15,-1-7 1-15,-4 3 0 0,0 1-7 0,-4-1-1 16,4-3 0-16,-5 3 0 0,1 1-35 0,4-1-9 16,-5 5 0-16,1 7 0 0,4 0 0 0,0 8 0 15,0 0 0-15,0 0 0 0,-9 0 0 0,-4 0 0 16,0 8 0-16,0 4 0 16,0-1-24-16,-5 9-6 0,-4-1-2 0,5 5 0 0,-5 3 32 0,4 0 0 15,-8 5 0-15,4-1 0 0,0 0 0 0,4 0 0 16,1-4 0-16,-1 5 0 0,1-1 0 0,-1-4 0 15,5 0 0-15,4 1 0 0,0-1 0 0,9-4-9 16,0 1 9-16,0 3 0 0,9-3 0 0,-4-1 0 0,3 0 0 0,5-3 0 16,1-5 0-16,-1 5 0 0,0-4 0 0,5-1 0 15,-1-7 0-15,-4 4 0 0,5-5 0 16,-1 1 0-16,-4-4 0 0,5 0 0 0,-5-4 0 0,0 0 0 16,-4 4 0-16,4-8 0 0,0 0 0 0,-4 4 0 15,0-4 27-15,4 0 4 0,-4 0 1 0,0-3 0 16,-1 7-16-16,-8 0-4 0,0 0 0 0,0 0 0 15,9 0-3-15,-9 0-1 0,0 0 0 0,0 0 0 16,0 0-8-16,0 0 0 0,0 0 0 0,0 0 0 16,0 0 0-16,0 0 0 0,0 0 0 0,0 0 0 15,0 7 0-15,-4 1 0 0,4-8 0 0,0 0 0 16,0 8 0-16,0-8 0 0,0 0 0 0,0 0 0 0,0 0 0 16,0 0 0-16,0 0 0 0,0 0 0 0,0 0 0 0,0 0 8 15,0 0-8-15,0 0 8 0,0 0 0 0,0 0 0 16,0 0 0-16,0 0 0 0,0 0 20 0,0 0 3 15,0 0 1-15,0 0 0 0,-9 4-32 0,9-4 0 16,0 0 0-16,0 0 0 0,0 0 0 0,0 0 0 16,0 0 0-16,0 0 0 0,0 0 0 0,0 0 0 15,-4 8 0-15,4-8 0 0,0 0 0 0,0 0 0 16,0 0 0-16,0 0 0 0,-5 4 0 0,5-4 0 16,0 0 0-16,0 0 0 0,0 0 0 0,0 0 0 15,0 0 0-15,0 0 0 0,0 0 0 0,0 0 0 16,0 0 0-16,0 0 0 0,0 0 0 0,0 0 0 15,0 0 0-15,0 0 0 0,0 7 0 0,0-7 0 16,0 0 0-16,0 0 0 0,0 0 0 0,0 0 0 16,0 0 0-16,0 0 0 0,0 0 0 0,0 0 0 0,0 0 0 0,0 0 0 15,0 0 0-15,0 0 0 0,0 0 0 0,0 0 0 16,0 0 0-16,0 0 0 0,0 0 0 0,0 0 0 16,9 4 0-16,-9-4 0 0,0 0 0 0,0 0 0 15,0 0 0-15,0 0 0 0,0 0 0 0,0 0 0 16,0 0 0-16,0 0 0 0,9 4 0 0,-9-4 0 15,0 0 0-15,0 0 0 0,0 0 0 0,0 0 0 16,0 0 0-16,0 0 0 0,0 0 0 0,0 0 0 16,0 0 0-16,0 0 0 0,0 0 0 0,0 0 0 15,0 0 0-15,0 0 0 0,0 0 0 0,0 0 0 16,0 0 0-16,0 0 0 0,0 0 0 0,0 0 0 0,0 0 0 16,0 0 0-16,0 0 0 0,0 0 0 15,0 0-148-15,0 0-35 0,0 0-7 0,0 0-928 16</inkml:trace>
        </inkml:traceGroup>
        <inkml:traceGroup>
          <inkml:annotationXML>
            <emma:emma xmlns:emma="http://www.w3.org/2003/04/emma" version="1.0">
              <emma:interpretation id="{A5DECC90-797F-4504-821A-222D5BB559A4}" emma:medium="tactile" emma:mode="ink">
                <msink:context xmlns:msink="http://schemas.microsoft.com/ink/2010/main" type="inkWord" rotatedBoundingBox="9980,9350 10146,9340 10156,9505 9990,9515"/>
              </emma:interpretation>
              <emma:one-of disjunction-type="recognition" id="oneOf19">
                <emma:interpretation id="interp23" emma:lang="" emma:confidence="0">
                  <emma:literal>o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a</emma:literal>
                </emma:interpretation>
                <emma:interpretation id="interp26" emma:lang="" emma:confidence="0">
                  <emma:literal>°</emma:literal>
                </emma:interpretation>
                <emma:interpretation id="interp27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79131.7227">8190 8469 1152 0,'26'-4'51'0,"-26"4"10"0,0 0-49 0,0 0-12 0,0 0 0 0,0 0 0 16,0 0 177-16,0 0 33 0,0 0 6 0,9-7 2 16,0-1-106-16,0 4-20 0,-9 4-5 0,8-4-1 15,6 4-57-15,-1 0-11 0,0 0-2 0,0 4-1 16,-4 0-7-16,-9-4 0 0,0 0-8 0,4 4 12 15,1 4-1-15,-1-1-1 16,0 1 0-16,1 0 0 0,-5 4 26 0,-5-5 6 0,1 5 1 0,0-4 0 16,-1 4-23-16,-3-5-5 0,-6 1-1 0,6 0 0 15,-1 0 2-15,0-4 0 0,-4 0 0 0,0 0 0 16,4-1-8-16,0-3 0 0,0 4-8 0,5-8 12 16,-9 1-3-16,4-5-1 0,9 8 0 0,-4-8 0 15,-1-8-8-15,1 5 10 0,4-5-10 0,-4 4 10 16,4-3-10-16,-5 3 0 0,5-4 0 0,0 1 0 15,0 7 0-15,0 8 0 0,0-8 0 0,0 8 0 0,5-11 0 16,-5 11 10-16,0 0-10 0,0 0 10 0,0 0-10 0,0 0-17 16,0 0 4-16,4 11 1 0,0 1 12 15,1-4-12-15,-1 0 12 0,5 3-12 16,-5 1-22-16,5 4-4 0,0-5-1 0,0 5-722 16,4 3-145-16</inkml:trace>
        </inkml:traceGroup>
      </inkml:traceGroup>
    </inkml:traceGroup>
    <inkml:traceGroup>
      <inkml:annotationXML>
        <emma:emma xmlns:emma="http://www.w3.org/2003/04/emma" version="1.0">
          <emma:interpretation id="{8D05436B-4B99-47BA-8B48-A20EB07C40B5}" emma:medium="tactile" emma:mode="ink">
            <msink:context xmlns:msink="http://schemas.microsoft.com/ink/2010/main" type="paragraph" rotatedBoundingBox="2335,10599 22207,9073 22576,13872 2703,15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3B737D-15DE-4132-9439-B05E57B2A641}" emma:medium="tactile" emma:mode="ink">
              <msink:context xmlns:msink="http://schemas.microsoft.com/ink/2010/main" type="line" rotatedBoundingBox="2335,10599 22207,9073 22374,11243 2501,12769"/>
            </emma:interpretation>
          </emma:emma>
        </inkml:annotationXML>
        <inkml:traceGroup>
          <inkml:annotationXML>
            <emma:emma xmlns:emma="http://www.w3.org/2003/04/emma" version="1.0">
              <emma:interpretation id="{3D95DE03-CEB9-448D-8273-EE8292413C40}" emma:medium="tactile" emma:mode="ink">
                <msink:context xmlns:msink="http://schemas.microsoft.com/ink/2010/main" type="inkWord" rotatedBoundingBox="2387,11277 4070,11148 4184,12634 2501,1276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1703.1407">2092 10996 1375 0,'0'0'60'0,"0"0"14"0,0 0-59 0,9-7-15 15,-5 3 0-15,-4-4 0 0,4 0 53 0,1 0 8 16,-1 1 2-16,0 3 0 0,-4 4-35 0,0 0-6 16,0 0-2-16,0 0 0 0,-8-8 18 0,-1 8 3 15,-4 4 1-15,-5 4 0 0,1 3 11 0,-1 5 3 16,-4-1 0-16,5 9 0 0,-5-5-20 0,0 9-3 16,0-1-1-16,0 0 0 0,4 4 7 0,1 1 1 15,-1-5 0-15,9 8 0 0,5-4-40 0,0 0 0 16,8-3 0-16,0-5 0 0,5-3 0 0,4-1 0 15,1-3-12-15,7-8 4 0,-3-5 8 0,4 1 0 16,4-4 0-16,5-7 0 16,-5-1-30-16,5-8-1 0,0-3 0 0,-1-1 0 0,1 1 31 0,-5-5 0 0,1 1 0 0,-5-1 0 15,0 1 32-15,-5 0 2 0,1-5 1 0,-5 5 0 16,-4-4-8-16,-1-1-2 0,-3 9 0 0,-5-5 0 16,-5 1 13-16,5 0 2 0,-4-1 1 0,0 1 0 15,-1 3-32-15,1 9-9 0,-9-5 0 0,0 4 0 16,-5 5 0-16,-4-1 9 0,5 0-9 0,-5 4 0 15,0 4-54-15,0 4-18 16,-5 0-3-16,1 4-973 0</inkml:trace>
          <inkml:trace contextRef="#ctx0" brushRef="#br0" timeOffset="81257.0683">1657 10306 576 0,'0'0'25'0,"0"0"6"16,-8-4-31-16,3 0 0 0,-4 0 0 0,9 1 0 0,-17-1 224 0,8 4 40 16,9 0 7-16,0 0 1 0,-9-8-184 0,1 8-38 15,-1-4-7-15,-4 4-2 0,-5 0-15 0,5 4-3 16,-9-4-1-16,0 4 0 0,-4 0-9 0,-1 3-1 16,-3 1-1-16,-5 4 0 0,4 4 7 0,-9-1 2 15,-3 5 0-15,-1 7 0 0,-5 0 12 0,1 4 4 16,0 8 0-16,-5 4 0 0,9 0-5 0,1 0-1 15,-6 4 0-15,5 8 0 0,5-9-30 0,4 5 0 16,-5 8 0-16,10-5 0 0,3-3 12 0,10-8-3 16,-1 0-1-16,18 0 0 0,0-8-8 0,0 0-12 15,13-8 2-15,5-4 1 0,4 1 9 0,9-9-10 16,-1 5 10-16,10-8-10 0,-1 3 10 0,5-3 0 16,9 0 0-16,-1-5 0 0,-3 5 0 0,-5-4-8 15,-1-4 8-15,-8 4 0 0,-4-1 0 0,-9 1 0 16,0 4 0-16,-4-4 0 0,-10 0 0 0,6 3 17 15,-14 1-2-15,4 4-1 0,-8-5 28 0,4 9 6 0,-14-1 0 16,1 5 1-16,-4-1-17 0,-1 0-4 0,-4 1-1 16,0-1 0-16,-4-7-18 0,-5 3-9 0,5 1 10 0,-5-1-10 31,-4 5-17-31,4-5-10 0,1 1-1 0,-10-1-1 16,5 1-164-16,4-9-33 0,5 1-6 0</inkml:trace>
        </inkml:traceGroup>
        <inkml:traceGroup>
          <inkml:annotationXML>
            <emma:emma xmlns:emma="http://www.w3.org/2003/04/emma" version="1.0">
              <emma:interpretation id="{59BCE529-FAE1-4C28-83F6-321049483C3D}" emma:medium="tactile" emma:mode="ink">
                <msink:context xmlns:msink="http://schemas.microsoft.com/ink/2010/main" type="inkWord" rotatedBoundingBox="6070,10742 11560,10321 11677,11839 6187,1226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2863.7301">5312 10603 1486 0,'0'0'66'0,"0"0"14"0,0 0-64 0,-4-4-16 15,-5 0 0-15,9 4 0 0,0 0 56 0,0 0 9 16,0 0 2-16,0 0 0 0,0 0-6 0,4 11-1 15,5-3 0-15,0 4 0 0,-5 7-14 0,5 1-3 16,-5-1-1-16,1 9 0 0,-1-1-14 0,-4 4-4 0,0 4 0 16,0 0 0-16,0 1-3 0,-4 3-1 0,-1 0 0 0,1 0 0 15,0-4 0-15,-1-4 0 0,-4-4 0 0,5-3 0 16,0-9 0-16,4 1-1 0,0-8 0 16,0-8 0-16,0 0-10 0,0 0-1 0,0 0-8 0,0 0 12 15,8-4 0-15,1-8-1 0,0 4 0 0,4-7 0 16,0-5 2-16,5-3 1 0,-5 3 0 0,5-7 0 15,-1 0 5-15,1-1 1 0,4 1 0 0,-1 0 0 16,1-5 4-16,0 1 2 0,5 0 0 0,3-4 0 16,-3 4-14-16,3-4-2 0,1-4-1 0,4 0 0 15,5 0-49-15,-5 4-9 0,0-1-3 16,0-3-1099-16</inkml:trace>
          <inkml:trace contextRef="#ctx0" brushRef="#br0" timeOffset="83192.5652">6094 10808 1209 0,'0'0'108'0,"0"0"-87"16,0 0-21-16,0 0 0 0,13 0 199 0,-4-4 35 16,8 0 7-16,5-3 2 0,0-5-188 0,0-4-38 15,0-3-7-15,4-5-2 0,1 1-8 0,-5-4 0 16,0-4 0-16,-5 3 0 0,1-3 0 0,-5 0 8 15,0 4-8-15,0-1 8 0,-8 5 23 0,-1-1 4 16,0 1 1-16,-4 4 0 0,0-1 15 0,-4 4 3 0,-5 1 1 16,1 7 0-16,-6 0-18 0,6 4-3 0,-6 0-1 15,-3 8 0-15,-1 0-21 0,-4 4-4 0,-4 8 0 0,4-1-8 16,-4 5 0-16,-1 3 0 0,-3 8 0 0,3 4 0 16,1 1 0-16,0 3 10 0,4 0-10 0,0 0 12 15,4-4-12-15,5 0 0 0,4 4 0 0,5-8 0 16,4 0-16-16,4-7 4 0,5-1 0 0,0-4 1 15,4-3-81-15,5-4-17 16,-1-4-3-16,5-8-915 0</inkml:trace>
          <inkml:trace contextRef="#ctx0" brushRef="#br0" timeOffset="83489.3097">6676 10591 1713 0,'0'0'76'0,"0"0"16"0,0 0-74 0,0 0-18 15,5 12 0-15,-5 3 0 0,4 1 96 0,1-1 15 16,-1 1 3-16,0 3 1 0,1 1-42 0,-1-1-8 16,1 5-1-16,-1-1-1 0,0 1-37 0,-4-1-7 15,0-3-2-15,5-1 0 0,-5 1-17 0,-5-1 0 16,1-7 0-16,0 3 0 0,4-15 13 0,-9 12-4 16,9-12-1-16,0 0 0 0,-9 8 28 0,9-8 4 15,0 0 2-15,0 0 0 0,0 0 4 0,0 0 1 16,-4-4 0-16,-5 0 0 0,4-4-11 0,5-3-3 15,5-5 0-15,-1 0 0 0,5-7-17 0,4 0-4 16,5-5-1-16,4-3 0 0,4 0-11 0,9-8 0 16,0 4 0-16,5-8 0 15,-1 0-36-15,9 4-2 0,-4-8-1 0,5 4 0 16,-1-4-161-16,4 5-33 0</inkml:trace>
          <inkml:trace contextRef="#ctx0" brushRef="#br0" timeOffset="82483.7591">4671 10696 1728 0,'0'0'153'0,"-8"-4"-122"16,3 0-31-16,-3 0 0 0,-1 1 101 0,4-1 15 15,5 4 2-15,-8-8 1 0,-6 4-59 0,6 0-12 16,8 4-3-16,0 0 0 0,0 0-32 0,-9 0-13 16,-4 4 11-16,0 0-11 0,4 0 0 0,-4 7 8 15,-9 1-8-15,0 4 0 0,13 3 9 0,-9 5-1 16,-4 3 0-16,1 8 0 0,-1 0-8 0,8 4 0 16,6 4 0-16,-5 0 0 0,-5 0 15 0,14-4-3 15,8 0 0-15,-4-4 0 0,0-4-12 0,0-7-16 16,4-1 3-16,14-4 1 0,-1-3 12 0,-3-4 16 15,-6-1-3-15,10-3-1 0,4-8-12 0,0 0 0 16,-9-8-9-16,5 1 9 0,3-5 0 0,1 0 0 16,-4-7 0-16,-1-1 0 0,1 1 0 0,0-1 0 0,4-3 0 15,-9-1 0-15,0 5 11 0,0-4 1 0,5 3 1 16,-5-3 0-16,-5 3 12 0,1 1 3 0,4-1 0 0,-4-3 0 16,0 3 1-16,-5-3 1 0,-8 3 0 0,0-3 0 15,8 0-13-15,-4 3-2 0,-9-7-1 0,0-1 0 16,5 1-14-16,0 4 0 0,-1-1 0 0,-4 1 0 15,1 3-26 1,-1 1-2-16,5 7 0 0,-1 1 0 0,-4 3-8 0,1 4-1 16,8 4-1-16,-5 12 0 0,1 3-15 0,-5 9-3 15,0-1-1-15,9 12-639 0,5 0-128 0</inkml:trace>
          <inkml:trace contextRef="#ctx0" brushRef="#br0" timeOffset="84570.577">8445 10552 788 0,'0'0'35'0,"4"-8"7"0,0 0-34 0,-4 0-8 0,0-3 0 0,0 3 0 15,-4-4 50-15,0 4 8 16,-1-3 2-16,1-1 0 0,-5 4 31 0,5 0 6 0,-10 1 2 0,1-1 0 16,4 0 17-16,-4 0 3 0,-4 0 1 0,4 5 0 15,-1-5-36-15,-3 4-6 0,-1-4-2 0,1 4 0 16,-1 0-19-16,1 0-4 0,-5-3-1 0,4 3 0 15,-4 4-52-15,0 0 0 0,5 4-16 0,-5-1 4 16,4 1 12-16,1 0 0 0,-1 8 0 0,1 4-8 16,-5-1 8-16,4 9 0 0,-4 3 0 0,0 8 0 15,-4 8 15-15,0 0-2 0,-5 7 0 0,5 5 0 16,-1-4-5-16,1-1-8 0,8 1 11 0,-4-4-11 16,9-8 0-16,5 0 0 0,3-8 0 0,1-7 0 15,4-1 8-15,4-11-8 0,5-5 0 0,8-7 0 16,1-7-12-16,8-13-5 0,5-3-2 0,4-12 0 15,5 0 19-15,-1-4-12 0,1 0 12 0,8-4-10 0,-9 0 10 16,5-4 12-16,-4 4-2 0,-1-4-1 0,-4 4 23 0,0 0 4 16,1 1 0-16,-6 6 1 0,1 5 8 0,-5 4 2 15,-4 4 0-15,-4 7 0 0,-1 4 3 0,-4 8 1 16,1 0 0-16,-6 8 0 0,1 4-35 0,0 4-6 16,0 7-2-16,-5 9 0 0,0-1-8 0,1 8 0 15,-1 4-10-15,5 0 10 0,-9-4-16 0,4 4 4 16,-4-4 0-16,5 0 0 15,-1-3-40-15,1-5-7 0,3-4-1 0,1-3-1 16,0-1-140-16,0-7-28 0,-1-4-6 0</inkml:trace>
          <inkml:trace contextRef="#ctx0" brushRef="#br0" timeOffset="84832.2067">9278 9686 1785 0,'0'0'159'0,"0"0"-127"16,0 0-32-16,0 0 0 0,0 0 85 0,9 12 11 0,0 0 3 0,-5 7 0 15,5 4-32-15,-5 5-7 0,1-1 0 0,-1 12-1 16,0 0-18-16,-4 4-3 0,0 4-1 0,-4 3 0 16,0 1-20-16,-5 0-4 0,0 7-1 0,0 9 0 0,-4-9 0 15,0 8 0-15,0-3 0 0,0-1 0 16,-1-3-3-16,6-5-1 0,-5-3 0 0,4-4 0 0,0-4-22 15,5-4-5-15,-5-4-1 0,4-8 0 16,-3-7-188-16,3-5-39 0,-4 5-7 16,9-20-2-16</inkml:trace>
          <inkml:trace contextRef="#ctx0" brushRef="#br0" timeOffset="85162.3634">9655 9440 1796 0,'9'-15'80'0,"-4"7"16"0,-1 0-77 0,5 4-19 0,-5 0 0 0,5 1 0 16,-9 3 74-16,13 3 11 0,-13-3 3 0,9 8 0 15,0 4-22-15,4 7-4 0,-9 1-1 0,5 11 0 16,-9 4-8-16,-4 8-1 0,-1 0-1 0,1 12 0 16,-5-1 2-16,0 5 1 0,0-1 0 0,-4 1 0 15,9-1-33-15,-5 1-6 0,0 3-2 0,1 0 0 16,-6-3-5-16,6 3-8 0,-10-3 11 0,5 7-11 15,4-7 0-15,-4-1-11 0,0-3 0 0,4-5 0 32,0 1-157-32,0-8-31 0,1-4-6 0</inkml:trace>
        </inkml:traceGroup>
        <inkml:traceGroup>
          <inkml:annotationXML>
            <emma:emma xmlns:emma="http://www.w3.org/2003/04/emma" version="1.0">
              <emma:interpretation id="{26C244B0-A04F-4E23-A97C-F99A590E20DB}" emma:medium="tactile" emma:mode="ink">
                <msink:context xmlns:msink="http://schemas.microsoft.com/ink/2010/main" type="inkWord" rotatedBoundingBox="14092,9696 17805,9411 17952,11329 14240,1161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6050.7576">12376 9885 1630 0,'0'0'36'0,"0"0"7"0,-5-4 1 0,5 4 3 0,-9-4-38 0,9 4-9 0,0 0 0 0,0 0 0 16,0 0 48-16,0 0 8 0,0 0 2 0,0 0 0 15,0 0-21-15,0 0-4 0,9 8-1 0,0-4 0 16,4 0-12-16,9-4-2 0,9 0-1 0,8-4 0 0,5 0-5 0,-4 0 0 16,8-4-1-16,0-3 0 0,5-1-11 0,-1 4 12 15,1-7-12-15,0-1 12 0,-1 4 12 16,-3 1 2-16,-1 3 1 0,-4 0 0 0,-5 4-6 0,-4 0-1 16,0 4 0-16,-4-4 0 0,0 4-8 0,-5 0-1 15,5-4-1-15,-5 4 0 16,-4 0-34-16,4-4-8 0,-4 1 0 0,0-1-950 15</inkml:trace>
          <inkml:trace contextRef="#ctx0" brushRef="#br0" timeOffset="86365.5826">13121 9121 1609 0,'5'-12'35'0,"-1"0"7"0,1-7 2 0,3 7 2 0,-3-4-37 0,3 5-9 0,1-1 0 0,4 0 0 16,-4 1 95-16,0 3 17 0,0 0 3 0,-1 0 1 15,-8 8-36-15,0 0-8 0,0 0 0 0,0 0-1 16,5 12-12-16,-10 4-3 0,1 3 0 0,-5 12 0 16,-4 4-25-16,-4 8-6 0,-5 8-1 0,-5 7 0 15,-3-3 14-15,-1 11 2 0,5 1 1 0,-1 11 0 16,1-4-17-16,-5 8-3 0,1 0-1 0,-1 3 0 15,5-7-9-15,-1 0-3 0,5-8 0 0,-4 5 0 16,8-5-8-16,1-4 0 0,-1 0 0 0,1-3 0 16,4-9-18-16,-1-3-6 0,-3-4 0 0,-1-8-1 15,5-4-155-15,0-8-30 16,0-7-6-16</inkml:trace>
          <inkml:trace contextRef="#ctx0" brushRef="#br0" timeOffset="87426.4896">14025 8770 1936 0,'0'-12'43'0,"5"-8"9"0,-5 5 1 0,4-5 1 0,0 1-43 0,-4 3-11 0,5 5 0 0,-1-1 0 15,5 4 43-15,-9 4 6 0,0 4 2 0,0 0 0 16,0 0-9-16,0 0-2 0,9 8 0 0,-5 8 0 16,0 7-3-16,1 8-1 0,-1 8 0 0,-4 8 0 15,0 11-7-15,-4 17-1 0,-1 6-1 0,-8 13 0 16,0-4 0-16,-4 3 0 0,-5 5 0 0,-5 7 0 16,-3-7-19-16,-1-1-8 0,0-3 0 0,-4-1 8 15,4-11-8-15,-4-4 0 0,-4-4 0 0,-1 0 0 16,1-11 0-16,-1-1 0 0,1-11 0 0,4-8 0 15,0-8 0-15,8-4 0 0,1-8 0 0,4-7 0 16,4 0 0-16,5-9 0 0,0-7 9 0,9 0-1 16,4 0-8-16,-5-7 12 0,5-5-4 0,5-4 0 15,-1 1-8-15,5-5 0 0,4-7 0 0,9 0 0 0,0-5 0 16,4 1 0-16,5-4 0 0,8 4-8 0,1-4-1 0,-1 4 0 16,5-1 0-16,0 5 0 0,-4 4 9 0,4 3 0 15,-9 5 0-15,0 7 0 0,-9 0 0 0,5 8 9 16,-9 4-1-16,0 4-8 0,0 3 0 0,0 9 0 15,4-1 0-15,-4 5 0 0,0-1 0 0,0 5 0 16,4-1 0-16,-4 0 0 0,0 0 0 0,4-3 0 16,-4-5 0-16,4-7 0 0,1 0 0 0,-5-4 0 15,4-5 0-15,0 1 0 0,1-4 0 0,-1 0 0 16,0-4-12-16,1-3 12 0,-5-1 0 0,4 0 0 16,0-4 0-16,1 1 0 0,-1-5-8 0,0 0 8 15,1-3-13-15,-6-1 5 0,6 1 8 0,-1-1 0 16,-4-7 0-16,4 0 0 0,1 0 0 0,-5-9 0 0,0 1 0 15,-1-4 0-15,6-4 0 0,-5 4 0 16,-5-7 0-16,1 3 0 0,-1 4 0 0,-8 0 0 0,4 4 0 16,-8 7 0-16,-5 9 0 0,0-4 0 0,0 7 0 0,-9 0 0 15,5 5 0-15,-10 3 0 0,10 4 0 0,-9 4 0 16,0 0 0-16,0 4-8 0,-5 4 8 0,0-1-8 16,1 5 8-16,-1 4 0 0,-4 3 0 0,0 9 0 15,5-5 0-15,-5 8 0 0,4 4 0 0,-4 4 0 16,5-4 0-16,-1 0 0 0,1 0 0 0,4 4 0 15,0-3 0-15,-1-1 0 0,10-4 0 0,0-4 0 16,4 0-8-16,0-3 0 0,4-5 0 0,0 1 0 16,10-8 8-16,-6-1-8 0,1-7 8 0,4 0-8 15,0-4 0-15,5-4 0 0,4 0 0 0,0-4 0 0,0-3 8 0,4-1 11 16,0 0-3-16,5 1 0 0,0 3-8 0,-5 0 8 16,5 0-8-16,-5 4 8 0,-4 0 20 0,0 4 4 15,0 4 1-15,-4 0 0 0,3 4-33 0,-7 0 0 16,-1 0 0-16,0 3 0 0,0 1 0 0,0 0 0 15,0-4 0-15,1 3 0 16,3 1-44-16,1-8-16 0,4 0-4 0,4 0 0 0,0-8 52 0,5 0 12 16,4-4 0-16,0-4 0 0,0-3 0 0,5-1 0 15,-1 1 0-15,1-9 0 0,4 1-12 0,-9 3 0 16,0-3 0-16,0-4 0 0,4-1 12 0,-4-7 16 16,1 0-3-16,3 0-1 0,-8-4 42 0,13-4 8 15,-9 0 2-15,-5 4 0 0,-3 0-52 0,-1 8-12 0,-8 0 0 16,-5 7 0-16,-4 5 0 0,-5-1 0 0,-4 9 0 0,-4 3 0 15,-10 4 54-15,6 0 8 0,-10 8 2 0,1 0 0 16,-1 8-52-16,-8 3-12 0,-1 9 0 0,-3 3 0 16,3-4 0-16,-3 9 0 0,-1-1 0 0,-4 8 0 15,8-4 0-15,-3 4-18 0,8 0 4 0,-4-4 1 0,4 0 13 0,4-4 0 16,9 0 0-16,-4 1 0 16,4-1-9-16,5-8 1 0,4 1 0 0,0-5 0 15,4-3-14-15,1-1-2 0,8 1-1 0,0-1 0 16,9 1-133-16,0-8-26 0,13 0-6 0,18-4-1 15</inkml:trace>
        </inkml:traceGroup>
        <inkml:traceGroup>
          <inkml:annotationXML>
            <emma:emma xmlns:emma="http://www.w3.org/2003/04/emma" version="1.0">
              <emma:interpretation id="{356D0658-77EB-4DB9-9F74-EEAAAC77893E}" emma:medium="tactile" emma:mode="ink">
                <msink:context xmlns:msink="http://schemas.microsoft.com/ink/2010/main" type="inkWord" rotatedBoundingBox="19849,10487 22301,10299 22374,11243 19921,1143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8139.1287">18803 9772 806 0,'0'0'72'0,"4"-16"-58"0,1-3-14 0,-5-1 0 16,-5 5 236-16,5-5 44 0,9 5 8 0,-9-1 3 15,-4 0-161-15,-1 1-32 0,5-1-6 0,0 5-2 0,0-1-54 0,-4 0-12 16,-1 4-1-16,1 1-1 16,4 7-34-16,-13-4-6 0,-5 4-2 0,-4 0 0 0,1 4 20 0,-10 7 0 15,0 1-8-15,-13 11 8 0,-4 1 11 0,4 7 5 16,5 8 2-16,-5 4 0 0,-5 8 18 0,6-1 3 15,-1 5 1-15,4-1 0 0,1-3-10 0,8 0-2 16,0-4 0-16,14-5 0 0,-1-6-28 0,1 3 0 16,4-4 0-16,4-8 0 15,13-4-33-15,-4-7-3 0,0-4-1 0,0-12 0 0,9 7 20 16,4-7 4-16,5-7 1 0,4-1 0 0,-1-8 12 0,6-7-9 16,8-1 9-16,0-7-8 0,-4 0 8 0,8-4 14 15,5-4-3-15,4-8-1 0,-4-4 14 0,0-3 2 16,-4-5 1-16,8 1 0 0,-4-4-27 0,-5 11 0 15,-4 4 0-15,0 4 0 0,-4 8 20 0,0 8 0 16,-9 11-1-16,-5 4 0 0,-8 9-4 0,-9 3-1 0,9 3 0 16,-5 13 0-16,-8 4 14 0,-1 11 2 15,-3 8 1-15,-1 8 0 16,-9 3-53-16,1 1-10 0,4 4-3 0,-5-1 0 16,5-3-31-16,0 3-6 0,-5-3-2 0,9 0-974 0</inkml:trace>
          <inkml:trace contextRef="#ctx0" brushRef="#br0" timeOffset="88464.0872">19176 9483 1670 0,'13'-11'74'0,"-13"11"15"0,0 0-71 0,0 0-18 15,0 0 0-15,0 0 0 0,4 11 66 0,-4 5 10 16,-4 11 1-16,4 4 1 0,0 8-27 0,0 4-6 15,-4 0-1-15,-1 4 0 0,5 0-21 0,-4 0-5 16,-14-4-1-16,9-8 0 0,5-4-9 0,4 0-8 16,-9 0 12-16,5-7-12 0,-5-1 26 0,0-4-2 15,1-3 0-15,-1 0 0 0,0-9 35 0,5 1 6 16,4-8 2-16,0 0 0 0,0 0 6 0,0 0 2 16,-5-11 0-16,5-5 0 0,0 0-23 0,5-7-4 15,-1 0 0-15,9-5-1 0,0-3-27 0,9-4-6 16,0 0-1-16,9-4 0 15,4 8-38-15,5-8-8 0,-1 4-2 0,9 0 0 0,1-1 35 0,-1 5 0 0,0 4 0 0,5-4 0 32,-5 7-173-32,0 1-31 0,5 0-7 0,-5 3-858 0</inkml:trace>
          <inkml:trace contextRef="#ctx0" brushRef="#br0" timeOffset="89305.9745">20185 9901 518 0,'0'0'23'0,"0"0"5"0,-9 3-28 0,0-3 0 0,-8 4 0 0,4-4 0 15,-5 4 153-15,1-4 26 0,-10 4 5 0,5 0 0 16,-4 0-103-16,0-4-21 0,-1 0-4 0,-3 0 0 16,3 4 8-16,1-4 3 0,0-4 0 0,8 4 0 15,0 0-7-15,5 0-2 0,5-4 0 0,8 4 0 16,0 0-16-16,0 0-3 0,8-4-1 0,10 0 0 16,-1 0-19-16,5 0-4 0,0 4-1 0,5-7 0 15,8 3 17-15,-9 0 3 0,0 0 1 0,1 0 0 0,3-4-4 16,-3 1-1-16,3-5 0 0,1 4 0 0,-5-8 13 15,10 1 2-15,-1-5 1 0,-5 1 0 0,1-1-11 0,-5 1-3 16,1 3 0-16,-1 5 0 0,-4-5-8 0,-4 0-1 16,-1 1-1-16,-4-1 0 0,0 4-10 0,-4-3-1 15,-4 3-1-15,3 0 0 0,-3 1 2 0,-5-5 1 16,-5 1 0-16,1-1 0 0,-5-4-13 0,0 1-18 16,1 3 4-16,-6 5 1 0,-3-5 13 0,4 8 15 15,-5 0-3-15,1 5-1 0,-5 3-11 0,0 3 0 16,-5 1 0-16,-3 4 0 0,3 0 0 0,-8 8 0 15,0-1 0-15,0 9 0 0,0 3-9 0,-4 4-1 16,3 8 0-16,1 4 0 0,5 0 10 0,-1 4 0 16,5 3 0-16,-1 1 0 0,1 0 8 0,8-5 4 0,5 5 1 0,4-4 0 15,1-4-13-15,8 0-18 0,0 0 4 0,8-4 1 32,1 0-92-32,4-8-19 0,5 0-3 0,8 0-581 0,5-7-116 0</inkml:trace>
        </inkml:traceGroup>
      </inkml:traceGroup>
      <inkml:traceGroup>
        <inkml:annotationXML>
          <emma:emma xmlns:emma="http://www.w3.org/2003/04/emma" version="1.0">
            <emma:interpretation id="{15CA2845-0441-4696-A1A0-01E0EF71FDE0}" emma:medium="tactile" emma:mode="ink">
              <msink:context xmlns:msink="http://schemas.microsoft.com/ink/2010/main" type="line" rotatedBoundingBox="5945,13548 20309,11985 20522,13946 6158,15508"/>
            </emma:interpretation>
          </emma:emma>
        </inkml:annotationXML>
        <inkml:traceGroup>
          <inkml:annotationXML>
            <emma:emma xmlns:emma="http://www.w3.org/2003/04/emma" version="1.0">
              <emma:interpretation id="{A9EAA6F7-C34A-427E-98B0-D8CC1B74AC4C}" emma:medium="tactile" emma:mode="ink">
                <msink:context xmlns:msink="http://schemas.microsoft.com/ink/2010/main" type="inkWord" rotatedBoundingBox="5980,13871 10216,13410 10335,14507 6099,1496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3433.7527">5676 13153 1335 0,'0'0'29'0,"0"0"7"0,-4-8 0 0,-1-3 2 0,5-1-30 0,-4 0-8 15,4 4 0-15,-4-3 0 0,-1 3 76 0,1-4 15 16,-1 4 2-16,1 4 1 0,4 4-18 0,0 0-4 15,0 0-1-15,0 0 0 0,0 0-27 0,0 0-4 16,0 0-2-16,0 12 0 0,4 8-7 0,-4-1-2 16,9 5 0-16,0 7 0 0,9 0-3 0,-1 4-1 15,1-4 0-15,4 4 0 0,4 4-9 0,-4-4-1 16,4 1-1-16,0-1 0 0,1 4-3 0,-5 0-1 16,4-4 0-16,-8-12 0 0,-1 1-2 0,1-5 0 15,-1 4 0-15,5-3 0 0,-9-1-8 0,5 1-14 16,-5-8 3-16,5 3 1 15,-5-7-159-15,-4-4-32 0</inkml:trace>
          <inkml:trace contextRef="#ctx0" brushRef="#br0" timeOffset="91617.9227">5624 13485 2376 0,'-5'0'52'0,"-4"-4"12"0,5 0 1 0,4 4 1 0,0 0-53 0,0 0-13 0,0 0 0 0,0 0 0 16,0 0 25-16,0 0 3 0,0 0 0 0,0 0 0 31,9-4-148-31,0 0-28 0,-1 0-7 0,1 0-1 0</inkml:trace>
          <inkml:trace contextRef="#ctx0" brushRef="#br0" timeOffset="91240.2137">4443 13048 921 0,'13'0'40'0,"-13"0"10"0,-8 0-40 0,8 0-10 0,0 0 0 0,0 0 0 16,0 0 183-16,0 0 34 0,-9-4 7 0,9 4 2 16,4-4-120-16,-4 4-24 0,0 0-5 0,0 0-1 15,0 0-44-15,0 0-8 0,0 0-3 0,0 0 0 16,9-12-21-16,0 4 9 0,8-3-9 0,-3-1 0 15,3-4 16-15,1 1-3 0,12-1-1 0,1 1 0 16,-5 3 4-16,5-4 1 0,4 5 0 0,5 3 0 16,-5 0-8-16,0 4-1 0,-9 4-8 0,5 4 12 15,13-4-3-15,-18 4-1 0,-13 4 0 0,0-4 0 16,5 3 1-16,0 1 0 0,-5-4 0 0,-9 4 0 16,-4-8 3-16,5 8 0 0,3 0 0 0,-3-1 0 15,-10 5-2-15,5-12 0 0,9 8 0 0,-5 4 0 16,-4-1-10-16,0 1 0 0,0 0 0 0,5-1 0 15,-1 5 9-15,-13-4-9 0,-8 3 10 0,-1 1-10 16,14 3 26-16,-5 1-1 0,-17-1 0 0,0 5 0 0,-1-1-25 16,1 1 0-16,0 3 0 0,-5 4 0 0,-4-4 8 0,4 1-8 15,5-1 0-15,-1 4 8 0,-8 0-8 0,5-3 0 16,-1 3-10-16,0-4 10 0,9 4 0 0,-4-3 0 16,-5-1 0-16,9-4 0 0,9 1 0 0,0-5 0 15,-13-3 0-15,8-1 0 0,14 1 0 0,-5-4 0 16,-9-5 0-16,1 1 0 0,4-4 0 0,8 4 0 15,5-8 0-15,-9 4 0 0,-8 4 0 0,8-4 0 16,9-4 0-16,0 0 0 0,-9 7 0 0,9-7 0 16,0 0 0-16,0 0 0 0,5 8 0 0,-5-8 0 15,-13 8 0-15,13-8 0 0,8 4 0 0,-8-4 0 16,-8 8 0-16,3-1 0 0,5-7 0 0,0 0 0 0,0 0 8 0,-4 8-8 16,-5 0 9-16,9-8-1 0,9 4-8 15,-9-4 12-15,0 0 4 0,0 0 1 0,9 4 0 16,8 4 0-16,-4-8 8 0,9 4 2 0,-4-1 0 15,13-3 0-15,4 0-3 0,0 4 0 0,-5 0 0 0,10-4 0 16,8 4-13-16,0-4-3 0,-4 0-8 0,0 4 12 16,0-4-12-16,9 4-12 0,-1-4 3 0,1 0 0 15,-5 4-103 1,1 0-21-16,3 0-4 0,1 0-947 0</inkml:trace>
          <inkml:trace contextRef="#ctx0" brushRef="#br0" timeOffset="93689.1762">6189 12880 1267 0,'0'0'112'0,"0"0"-89"0,0 0-23 0,0 0 0 16,0 0 71-16,0 0 9 0,0 0 3 0,0 0 0 16,-8 4-15-16,-1 4-4 0,0 0 0 0,0 7 0 15,-8 1-18-15,-1 3-4 0,-4 12-1 0,0 1 0 16,-4 7-9-16,-5 0-1 0,-4 4-1 0,-4 7 0 0,-5 1 5 0,0 0 1 16,0 3 0-16,0 5 0 0,0-5-6 0,1-3-1 15,3-4 0-15,1 4 0 0,3-1-29 0,6-3 8 16,3-4-8-16,1 0 0 15,4-8-80-15,9 0-20 0,0-4-3 0,4 0-810 16</inkml:trace>
          <inkml:trace contextRef="#ctx0" brushRef="#br0" timeOffset="94438.3735">6685 13149 172 0,'-4'-15'16'0,"4"15"-16"16,-5-8 0-16,5-4 0 0,0-4 188 0,5 1 34 0,-5 3 7 0,9-3 2 15,-1-1-112-15,1-4-23 0,4-3-4 0,0 4 0 16,-4 3-16-16,9 0-2 0,-5-3-1 0,5 3 0 16,-1 1-12-16,1 3-2 15,-1-4-1-15,1 5 0 0,-1-1-20 0,5 4-4 0,0 4-1 0,0-4 0 16,-4 8-17-16,-1 0-4 0,-4 4-1 0,5 4 0 16,-5 0 5-16,0 0 2 0,0 7 0 0,-8 1 0 15,4 7-18-15,-9 5 0 0,-5 3 0 0,-4 4 0 16,1 4 20-16,-6 0 0 0,1 0 0 0,-9 4 0 15,0 0 1-15,-4-8 1 0,0 4 0 0,-5 0 0 16,5-8-2-16,-5-4-1 0,0 1 0 0,1-1 0 16,-1 0-4-16,5-7-1 0,4-1 0 0,-5-3 0 15,10-4 2-15,-5 3 1 0,9-7 0 0,-1 0 0 16,6 0 11-16,3-5 3 0,-3 5 0 0,8-8 0 16,0 8-15-16,0-8-4 0,13 4 0 0,0 4 0 15,0-4-12-15,9-4 0 0,4 0 0 0,9 0 0 0,0-4 0 0,5-4 0 16,4-4 0-16,13-3 0 15,-4 3-92-15,4-4-17 0,4 5-4 0,0-1-888 16</inkml:trace>
          <inkml:trace contextRef="#ctx0" brushRef="#br0" timeOffset="91909.0247">6795 13317 2188 0,'0'0'97'0,"0"0"20"0,-9-4-93 0,0 4-24 16,9 0 0-16,0 0 0 0,-8 0 91 0,8 0 13 16,0 0 4-16,0 0 0 0,0 0-82 0,0 0-16 15,0 0-10-15,0 0 12 16,0 0-144-16,0 0-29 0,-5 8-6 0</inkml:trace>
          <inkml:trace contextRef="#ctx0" brushRef="#br0" timeOffset="92109.2433">7646 13262 1728 0,'0'0'76'0,"0"0"16"16,0 0-73-16,0 0-19 0,0 0 0 0,9 0 0 0,-9 0 86 0,13-4 14 16,0 0 2-16,5 1-676 15,-1-1-135-15</inkml:trace>
          <inkml:trace contextRef="#ctx0" brushRef="#br0" timeOffset="94965.9353">7804 12798 1558 0,'0'0'69'0,"0"0"15"0,0 0-68 0,0 0-16 15,0 0 0-15,0 0 0 0,0 0 102 0,0 0 17 16,13 0 3-16,-4 4 1 0,4 4-60 0,5 0-12 16,-5 3-3-16,4 5 0 0,1 7-16 0,-1 1-4 15,5 3-1-15,0 0 0 0,0 8-3 0,0 1 0 16,5 3 0-16,-1 0 0 0,-4-4-8 0,0 0-1 15,4 4-1-15,0-4 0 0,-4-4-14 0,0 0 0 16,5 0 8-16,-10-7-8 16,5-1-24-16,-4-3-7 0,-10-5-1 0,6-3-1009 0</inkml:trace>
          <inkml:trace contextRef="#ctx0" brushRef="#br0" timeOffset="95259.2159">8414 12662 1785 0,'0'0'159'0,"0"-8"-127"0,4 0-32 0,-4 8 0 15,0 0 44-15,0 0 2 0,0 0 1 0,0 0 0 16,0 0-27-16,0 0-6 0,-4 8-1 0,4 11 0 16,0-3-1-16,-9 7-1 0,-4 1 0 0,0 7 0 0,0-4 15 0,-5 4 3 15,0 5 1-15,-3-1 0 0,-1 0 14 0,-5 0 2 16,1 4 1-16,4 4 0 0,-4-4 5 0,-1-4 2 15,5 0 0-15,0 0 0 0,-4 0-20 0,9-8-4 16,-5 1-1-16,4-1 0 0,1 0-19 0,-1-7-10 16,0 7 10-16,5-7-10 15,0-1-20-15,4-3-11 0,-4-1-1 0,4-3-1 16,1 4-111-16,3-5-23 0,1 1-4 0,4 0-471 16,0-1-94-16</inkml:trace>
          <inkml:trace contextRef="#ctx0" brushRef="#br0" timeOffset="92273.3976">8243 13239 2026 0,'0'0'44'0,"0"0"10"0,-5-4 2 0,5 4 1 0,0 0-45 0,0 0-12 16,0 0 0-16,0 0-899 0</inkml:trace>
        </inkml:traceGroup>
        <inkml:traceGroup>
          <inkml:annotationXML>
            <emma:emma xmlns:emma="http://www.w3.org/2003/04/emma" version="1.0">
              <emma:interpretation id="{DFEEE1B8-E1EB-4200-ACE9-0CFD10563B16}" emma:medium="tactile" emma:mode="ink">
                <msink:context xmlns:msink="http://schemas.microsoft.com/ink/2010/main" type="inkWord" rotatedBoundingBox="10981,13442 14341,13076 14453,14114 11093,1447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5573.419">9230 13009 2516 0,'-9'-12'112'0,"9"12"22"15,-4-4-107-15,4 4-27 0,0 0 0 0,0 0 0 0,0 0 24 0,0 0-1 16,0 0 0-16,0 0 0 15,0 0-81-15,0 0-16 0,0 0-3 0,8 8-1000 16</inkml:trace>
          <inkml:trace contextRef="#ctx0" brushRef="#br0" timeOffset="95725.0138">9796 12923 1962 0,'0'0'87'0,"0"0"17"0,0 0-83 0,0 0-21 16,0 0 0-16,9 0 0 0,4 4 28 0,-4 0 2 16,4-4 0-16,0 4-630 0,4-4-125 0</inkml:trace>
          <inkml:trace contextRef="#ctx0" brushRef="#br0" timeOffset="95849.9408">10327 12900 1900 0,'0'0'84'0,"0"0"18"0,0 0-82 0,0 0-20 0,0 0 0 0,0 0 0 16,0 0 67-16,17 3 9 0,5-3 1 0,0-3-1000 15</inkml:trace>
          <inkml:trace contextRef="#ctx0" brushRef="#br0" timeOffset="96709.2207">11485 12467 1515 0,'0'0'67'0,"-4"7"14"0,-1 5-65 0,-4 4-16 0,5-1 0 0,-5 9 0 16,0-1 114-16,-4 8 19 0,0 1 4 0,-4-1 1 15,-1 4-42-15,-4-4-9 0,-4 4-2 0,-1 4 0 16,-3-4-30-16,-1 0-7 0,-4 0 0 0,-5 4-1 15,1-3-34-15,4-5-13 0,0 4 11 0,0 0-11 16,0 4-94-16,4-4-25 0,0-4-5 0,0-3-864 16</inkml:trace>
          <inkml:trace contextRef="#ctx0" brushRef="#br0" timeOffset="96496.3827">10915 12389 1382 0,'-5'-24'61'0,"1"16"13"0,4-3-59 0,-5-1-15 16,10 4 0-16,-5 8 0 0,0 0 127 0,9 0 22 16,4 4 5-16,4 4 1 0,1 4-73 0,-1 3-14 15,-3 9-4-15,7 3 0 0,6 4-12 0,3 4-4 16,-3-4 0-16,4 8 0 0,-1-3 0 0,1 3 0 15,0-4 0-15,-5 4 0 0,0 0-28 0,-4-4-5 16,-4 0-2-16,8 0 0 0,-8-4-13 0,-1 4 0 16,-4-7 0-16,5-1 0 15,-1-4-29-15,-3-7-12 0,-1-8-3 0,0 3 0 16,0-3-156-16,0 0-32 0</inkml:trace>
          <inkml:trace contextRef="#ctx0" brushRef="#br0" timeOffset="97218.5631">12143 12681 518 0,'0'0'23'0,"9"-8"5"0,-5-7-28 0,1 3 0 15,3 0 0-15,1 1 0 0,4-1 344 0,5 4 63 0,-5-4 13 0,5 5 2 16,3-1-309-16,1 4-61 0,0 0-13 0,0 0-3 15,0 0-22-15,-4 0-5 0,4 4-1 0,4 0 0 16,-4 0 12-16,0 8 3 0,4-4 0 0,-4 4 0 16,0 4-11-16,-4 3-3 0,-5 1 0 0,-4-1 0 15,-1 5 5-15,-3-1 1 0,-10 5 0 0,1-1 0 16,-9 1 22-16,-5 7 5 0,-4 0 1 0,-8 0 0 16,-6 4 6-16,-3 0 2 0,0 0 0 0,-1 1 0 15,-4-5-33-15,9 0-6 0,0 0-2 0,9-7 0 16,4 3-2-16,4-4 0 0,1-3 0 0,8-1 0 15,0-7-8-15,9 4 0 0,0-9 0 0,9 1 0 16,0 0-45-16,13-4-2 0,4-8 0 0,5 0 0 16,12 0-136-16,1-4-27 0,9-3-6 0,4-5 0 0</inkml:trace>
        </inkml:traceGroup>
        <inkml:traceGroup>
          <inkml:annotationXML>
            <emma:emma xmlns:emma="http://www.w3.org/2003/04/emma" version="1.0">
              <emma:interpretation id="{F02C9143-AE93-4595-A170-3FE27431B18A}" emma:medium="tactile" emma:mode="ink">
                <msink:context xmlns:msink="http://schemas.microsoft.com/ink/2010/main" type="inkWord" rotatedBoundingBox="15574,13535 16646,13418 16688,13805 15616,1392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9156.1236">13806 12876 1440 0,'0'0'64'0,"0"0"12"0,-9 0-60 0,9 0-16 15,-9 0 0-15,9 0 0 0,0 0 82 0,0 0 14 16,13 0 2-16,5-4 1 0,-1 4-62 0,10-4-12 16,-1 4-2-16,5-4-1 0,4 1 19 0,4-1 4 15,5 0 1-15,5 4 0 0,3 0-18 0,1 4-3 16,4 0-1-16,4-1 0 0,-4 5-24 0,5-4 0 16,-1 0 0-16,5 0 0 15,-5 4-171-15,-4-4-26 0,58-12-6 0,-32-4-1 0</inkml:trace>
          <inkml:trace contextRef="#ctx0" brushRef="#br0" timeOffset="98930.4384">13994 12619 1796 0,'0'0'40'0,"0"0"8"0,-8-4 1 0,3-4 1 0,5 0-40 0,0 8-10 16,0 0 0-16,0 0 0 0,0 0 34 0,0 0 5 15,0 0 1-15,9-4 0 0,0 0-13 0,0 1-3 16,4 3 0-16,4-4 0 0,1 0-6 0,4 4-2 0,0-4 0 16,8 0 0-16,6 0 11 0,-1 0 1 0,4-4 1 0,5 8 0 15,-5 0-9-15,5-4-3 0,-4 1 0 0,4 3 0 16,-5 0-17-16,-4 0 0 0,0 0 0 0,-4 0 0 16,0 0 8-16,-9 0-8 15,4 0 0-15,-8 0 0 16,-1 3-32-16,-4 1-11 0,0-4-1 0,1 4-1 0,-6 0-135 15,-8-4-26-15,0 0-6 0,0 0 0 0</inkml:trace>
        </inkml:traceGroup>
        <inkml:traceGroup>
          <inkml:annotationXML>
            <emma:emma xmlns:emma="http://www.w3.org/2003/04/emma" version="1.0">
              <emma:interpretation id="{C67C93C2-EA32-4CD0-A612-AE6250AEC8DA}" emma:medium="tactile" emma:mode="ink">
                <msink:context xmlns:msink="http://schemas.microsoft.com/ink/2010/main" type="inkWord" rotatedBoundingBox="17603,12279 20309,11985 20522,13946 17817,14240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9795.7513">15934 12513 1796 0,'-9'-11'80'0,"9"11"16"0,0-4-77 0,0-4-19 16,0 8 0-16,4-8 0 0,-4 0 55 0,0 8 7 16,9-7 2-16,4-1 0 0,5-4-52 0,-5 0-12 15,9 5 0-15,0-1 0 16,0 0 8-16,8-4-8 0,1-3 11 0,4 7-11 0,5-4 0 0,4 4 0 16,-1-3 0-16,6 3 0 0,-5 0 19 0,-1 4 0 15,1 0 0-15,-4 0 0 0,-1 4 0 0,-4 0 0 16,0 0 0-16,-4 4 0 0,-9 0 2 0,0 0 1 15,0 4 0-15,-4 0 0 0,-5 0 2 0,-5 3 0 16,1-3 0-16,-4 4 0 0,-1 3-13 0,-8 1-3 0,-1 0 0 16,-4 7 0-16,-4 4-8 0,-4 1 0 15,-5 3 9-15,-9 4-9 0,0 4 11 0,-8-4-3 0,-5 4 0 0,0 0 0 16,0 0 8-16,5 0 0 16,-5 4 1-16,4 0 0 0,1-4-17 0,-1 0 8 0,10-4-8 0,-1 0 0 15,-4 0 0-15,9-4 0 0,-1 0-12 0,5 1 3 16,5-9 20-16,-1 0 4 0,1-3 1 0,4-4 0 15,8-5-16-15,-4 1 0 0,9 0 0 0,0-5 0 16,0-7 8-16,14 4 3 0,-1 0 0 0,9 0 0 16,8-4-11-16,5-4 12 0,5 0-12 0,13-3 12 15,4-1-12-15,4 0 0 0,5-4 0 0,4 1 0 16,0-1-19-16,5-4-5 0,-5 1-2 0,5-9-1092 16</inkml:trace>
          <inkml:trace contextRef="#ctx0" brushRef="#br0" timeOffset="100523.3158">17180 11468 1036 0,'8'-7'92'0,"-3"-1"-73"15,4-4-19-15,-1 0 0 16,1-3 105-16,4 3 18 0,0 0 3 0,1-3 1 0,-1 3-25 0,0-4-5 15,0 5-1-15,5 3 0 0,-5 0-35 0,4 0-7 16,1 4-2-16,-5 4 0 0,5-3-22 0,-5 6-5 16,0 1-1-16,0 8 0 15,5 4 11-15,-5 7 1 0,0 4 1 0,0 5 0 0,0 3-17 0,0 8-4 16,1-1-1-16,-6 5 0 0,-3-8-15 0,3 0 11 16,-3 0-11-16,4 0 10 0,-9-4-10 0,4-7 12 15,0-1-12-15,1-4 12 0,-5-3 3 0,0-5 1 16,-5-3 0-16,5-12 0 0,5 12 0 0,-5-12 1 15,0 0 0-15,0 0 0 0,0 0-9 0,0 0-8 16,0 0 12-16,0 0-12 0,0 0 13 0,0 0-4 16,-5-8-1-16,1-4 0 0,-5-3 4 0,5-1 0 0,4-3 0 15,0-5 0-15,0-3-12 0,4 0 12 0,1-8-12 0,8-1 12 16,0 1-12-16,5-8 0 0,3 1 0 0,6-1 0 16,12-4-15-16,1 0 2 0,-5 0 0 0,9 0 0 15,-5 5 3-15,5 3 1 0,4 3 0 0,-4 1 0 16,-4 8 9-16,-1 4 0 0,1 3 0 0,-1 5 0 15,-8 3-9-15,0 4 0 0,-1 4 0 0,1 8 0 16,-9 4 21-16,0 4 4 0,4 7 0 0,1 4 1 16,3 9-7-16,-8-1-2 0,-9 4 0 0,9 4 0 15,5 4-8-15,-10 0 12 0,-4 4-12 0,-4-1 12 16,4 1-12-16,0 0 0 0,-8 4 0 0,-1-1 8 16,-4-3-19-16,5 4-4 0,3-1-1 0,-3 1-736 15,-10-8-148-15</inkml:trace>
        </inkml:traceGroup>
      </inkml:traceGroup>
    </inkml:traceGroup>
    <inkml:traceGroup>
      <inkml:annotationXML>
        <emma:emma xmlns:emma="http://www.w3.org/2003/04/emma" version="1.0">
          <emma:interpretation id="{1B243919-9C1A-4637-9F52-B43395D60698}" emma:medium="tactile" emma:mode="ink">
            <msink:context xmlns:msink="http://schemas.microsoft.com/ink/2010/main" type="paragraph" rotatedBoundingBox="2239,15113 30558,13970 30727,18166 2408,19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5C51FD-E43F-44DC-9D61-474BD225E4F6}" emma:medium="tactile" emma:mode="ink">
              <msink:context xmlns:msink="http://schemas.microsoft.com/ink/2010/main" type="line" rotatedBoundingBox="2239,15113 30558,13970 30642,16071 2324,17215"/>
            </emma:interpretation>
          </emma:emma>
        </inkml:annotationXML>
        <inkml:traceGroup>
          <inkml:annotationXML>
            <emma:emma xmlns:emma="http://www.w3.org/2003/04/emma" version="1.0">
              <emma:interpretation id="{E16C2BE7-B8BF-4FBE-B12F-39502E23417A}" emma:medium="tactile" emma:mode="ink">
                <msink:context xmlns:msink="http://schemas.microsoft.com/ink/2010/main" type="inkWord" rotatedBoundingBox="2256,15551 7458,15341 7525,17005 2324,1721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3223.7298">1583 15423 1152 0,'0'0'51'0,"0"-8"10"0,0 0-49 0,0-4-12 16,0 5 0-16,0-1 0 0,0 0 120 0,-5 0 20 15,1 0 5-15,0 1 1 0,4 7-62 0,-9-4-13 16,9 0-3-16,-13 4 0 0,4 4-35 0,-4-4-7 15,4 8-2-15,-4-1 0 0,-5 1-16 0,5 4-8 16,4 3 0-16,-8 5 8 0,4-1 0 0,-5 5-8 16,1-1 12-16,-1 8-4 0,5 1 5 0,4-5 1 15,-4 0 0-15,4 4 0 0,9 1-14 0,-9-1 0 16,9 0 8-16,0-4-8 0,0 1 0 0,9-1 0 16,0-4 0-16,0-3 0 0,-1-9 0 0,6 1 0 15,3-8 0-15,1 0 0 0,-5-4 0 0,4-4 0 16,1-8 0-16,0 1 0 0,3-5 0 0,1-3 0 0,-4-5 0 15,4 1 0-15,-9-1 14 0,0-3 3 0,-4 0 1 0,0-1 0 16,0 1 14-16,-1 4 2 0,-8-4 1 0,0 3 0 16,-4 1-7-16,4-1-2 0,0 1 0 0,-4 3 0 15,-5 1-18-15,0 3-8 0,-4 1 8 0,0 3-8 16,4 4-15-16,-9 0-8 0,10 5-1 0,-6 3-1 16,1 3-137-16,-4 1-27 15,4 0-6-15</inkml:trace>
          <inkml:trace contextRef="#ctx0" brushRef="#br0" timeOffset="103553.0596">2412 15037 1177 0,'0'0'52'0,"4"-8"11"0,-4 0-51 0,0 8-12 15,0 0 0-15,-4-8 0 0,-9 4 91 0,4 0 15 16,-4 1 3-16,-5 3 1 0,1 7-32 0,-1 1-6 16,1 8-2-16,-1 7 0 0,-8-3-27 0,0 7-6 15,-5 4-1-15,0 0 0 0,9 4-16 0,0-3-3 16,0-1-1-16,0 0 0 0,5-4-6 0,4 1-2 0,-1-5 0 0,6 0 0 15,-1-7-8-15,5 0 0 0,4-5 0 0,4 5 0 16,0-8 0-16,5 0 0 0,0-1 9 0,8-3-9 16,1 0 13-16,4 0-1 0,0 4-1 0,0 0 0 15,-5-4 19-15,5 3 4 0,-9 5 1 0,5 0 0 16,-5-4-1-16,0 7 0 0,-8 1 0 0,-1-5 0 16,-4 5-10-16,0 0-3 0,-9 7 0 0,5 0 0 15,-9 5-21-15,-5-1 0 0,5 0 0 0,-5 4 8 16,-3-3-94-16,3-1-18 15,5-7-4-15,-5-1-859 0</inkml:trace>
          <inkml:trace contextRef="#ctx0" brushRef="#br0" timeOffset="104025.0342">2776 15122 1422 0,'0'0'63'0,"-4"-7"13"0,-1-1-61 0,5 0-15 15,-4-4 0-15,4 1 0 0,-4 3 48 0,4 0 6 16,4 0 2-16,-4-3 0 0,0 11-37 0,4-8-7 0,-4 8-2 0,0 0 0 15,0 0-10-15,0 0 0 0,0 0 0 0,0 0 0 16,0 0 0-16,-4 8 0 0,-9-5 0 0,4 9 0 16,0-4 0-16,1 0 0 0,-6 3 0 0,1 1 0 15,0 0 10-15,0 0 0 0,0-1 0 0,0 5 0 16,4-8 19-16,-4 7 4 0,4-3 1 0,0 0 0 16,0-1-13-16,1 1-2 0,-1 0-1 0,4-1 0 15,5 1-10-15,5-4-8 0,-5 4 12 0,4 3-12 16,5-3 8-16,-5 4-8 0,5-5 0 0,0 9 0 15,4-9 14-15,-4 9-4 0,4-1-1 0,0 5 0 16,-4-5 27-16,-5 5 4 0,9-5 2 0,-4 9 0 16,0-9 7-16,-5 4 2 0,-4-3 0 0,5-4 0 15,-1 3-15-15,-4 1-4 0,-4-1 0 0,4 0 0 16,0 1-20-16,0-1-4 0,-5 1 0 0,1 3-8 0,4-3-13 16,-4-5-10-16,-1 1-1 0,1-4-678 15,-1-4-135-15</inkml:trace>
          <inkml:trace contextRef="#ctx0" brushRef="#br0" timeOffset="104287.4687">3074 15470 1267 0,'-26'3'56'0,"26"-3"12"0,0 0-55 0,-9 8-13 0,1 0 0 0,-1 0 0 15,-4 0 153-15,8 3 28 0,1 1 6 0,0 8 1 16,-5-5-121-16,4 5-24 0,1-5-5 0,4 1-1 16,-4-4-24-16,4 3-5 0,0-3 0 0,0 3-8 31,0 1-20-31,0-8-10 0,0 3-2 0</inkml:trace>
          <inkml:trace contextRef="#ctx0" brushRef="#br0" timeOffset="104423.1291">3294 14764 1652 0,'-22'-24'73'0,"13"16"15"0,5 1-70 0,-1-1-18 15,-3 0 0-15,3 0 0 0,1 8 37 0,4 0 4 16,0 0 1-16,0 0-818 15</inkml:trace>
          <inkml:trace contextRef="#ctx0" brushRef="#br0" timeOffset="102300.7267">692 15029 1177 0,'0'0'52'0,"-4"-4"11"0,-5-4-51 0,9 8-12 16,-4-4 0-16,4 4 0 0,0-8 52 0,0 8 8 15,-5-7 2-15,5 7 0 0,0 0-27 0,0 0-6 16,0 0-1-16,0 0 0 0,0 0-3 0,0 0-1 0,0 0 0 0,0 0 0 16,0 0-14-16,0 0-10 15,-4 11 12-15,4 1-12 0,4 4 33 0,-4 3 0 16,0 1 0-16,0 11 0 0,0 4 8 0,5 4 2 15,-5 4 0-15,0 11 0 0,-5 5 3 0,1-8 1 16,-5 3 0-16,0 5 0 0,5 3-7 0,-5 1-2 16,-4 3 0-16,0-8 0 0,0 1 21 0,0 7 4 15,4-11 1-15,-4-5 0 0,13-7-64 0,-14-8 0 16,10 0-9-16,0-3 0 0,4-9 9 0,-5 0 0 16,1-3 0-16,4-1 0 15,0-3-28-15,0 0-3 0,0-5-1 0,-9 1 0 16,5 0-44-16,-1-4-8 0,1-5-3 0,4-3 0 15,0 0-71-15,0 0-14 0,0 0-4 0</inkml:trace>
          <inkml:trace contextRef="#ctx0" brushRef="#br0" timeOffset="102733.7364">569 15345 1292 0,'-17'-20'57'0,"8"12"12"16,5-3-55-16,-1-1-14 0,1 0 0 0,4 1 0 0,0-9 70 0,9-3 11 15,-1-5 3-15,6-3 0 0,-1-8-32 0,9 0-5 16,4-4-2-16,0 0 0 0,5-3-8 0,4-1-1 16,9 0-1-16,0 0 0 0,-9 0 1 0,9 8 0 15,0 0 0-15,4 8 0 0,-4 4-20 0,0 11-4 16,-9 5-1-16,4-1 0 0,-4 16-11 0,-4 4 8 15,-9 7-8-15,0 5 8 0,-4 7 6 0,-14 4 1 16,0 8 0-16,-4 4 0 0,-8 4 21 0,-1 0 5 16,-9 3 1-16,-4 5 0 0,-4 0-8 0,-5-1-2 15,-8-3 0-15,4 0 0 0,-9-5-19 0,4 1-4 16,-8-8-1-16,4 4 0 0,5-8-8 0,-1-4 0 16,5-3 0-16,0-1 0 0,4-7-8 0,5-5-4 15,0 1-1-15,4-8 0 16,4-1-147-16,9-7-30 0,-4 0-6 0</inkml:trace>
          <inkml:trace contextRef="#ctx0" brushRef="#br0" timeOffset="104858.4804">3746 14674 1612 0,'26'-4'144'0,"-26"4"-116"15,0 0-28-15,0 0 0 0,0 0 33 0,0 0 1 16,0 0 0-16,0 0 0 0,-17 4-21 0,12 4-4 0,14 3-1 0,-5 9 0 16,-12-1 3-16,3 9 0 0,10 7 0 0,3 4 0 15,1 4 33-15,-5 4 8 0,-4 3 0 0,9 5 1 16,4 3 11-16,-4-3 3 0,-9 0 0 0,0-1 0 16,9-3-27-16,-9 0-4 0,0-9-2 0,-4 5 0 15,-5-8-19-15,0 0-4 0,9-4-1 0,-9-11 0 16,-8-9-10-16,8 1 12 0,5 0-12 0,-1-5 12 15,-4-3-3-15,1 0 0 0,3 0 0 0,5-8 0 16,0 0-9-16,0 0 10 0,-9-8-10 0,14-4 10 16,8-3-10-16,-9-1 0 0,-4 0 0 0,9-7 0 15,4 0 0-15,5-1-11 0,-5 1 3 0,5-5 0 16,-5 1-10-16,9 0-2 0,8 0 0 0,-3-1 0 16,-10 1 2-16,5 7 0 0,5 1 0 0,-1 7 0 0,-4 4 10 15,-5 1 8-15,-4 7-12 0,1 7 12 0,3-3 0 0,-4 8 0 16,-13 4 0-16,0-1 0 0,0 5 0 0,-4 3 17 15,-9-3-3-15,0 3-1 0,-5 0 0 0,1 1 0 16,-1 3 0-16,-8 0 0 0,-5 1-13 0,5-1-10 16,4-4 2-16,0 1 0 15,-9-5-130-15,9 1-26 0,5-5-4 0</inkml:trace>
          <inkml:trace contextRef="#ctx0" brushRef="#br0" timeOffset="105128.3224">4325 15489 2026 0,'0'0'44'0,"0"0"10"0,0 0 2 0,0 0 1 0,9 8-45 0,-9-8-12 0,-5 8 0 0,1 3 0 15,17 1 32-15,0 4 5 0,-8-1 1 0,-1 1 0 16,-8-4-26-16,8-1-12 0,-4 1 10 0,0-4-10 16,-4 3 0-16,4 1-10 0,4 0 0 0,-4-4-630 15,0-5-127-15</inkml:trace>
          <inkml:trace contextRef="#ctx0" brushRef="#br0" timeOffset="105238.4743">4478 14924 1638 0,'9'-4'72'0,"-9"4"16"0,0 0-71 0,-9-4-17 16,9 4 0-16,0 0 0 0,0 0 90 0,0 0 14 16,-8 0 4-16,8 0 0 15,0 0-189-15,0 0-38 0,0 0-7 0,4 15-2 0</inkml:trace>
          <inkml:trace contextRef="#ctx0" brushRef="#br0" timeOffset="105648.766">4816 15376 1497 0,'-22'16'66'0,"14"-13"14"0,3 5-64 0,5 0-16 0,5 4 0 0,-5-1 0 16,0-3 108-16,0 4 19 0,17-8 3 0,-4 0 1 15,-13-4-83-15,18 0-17 0,-1-4-3 0,10-4-1 16,-1-4-8-16,5-7-2 0,-9-1 0 0,8-3 0 16,10-8-3-16,-5 3-1 0,-9-3 0 0,1-8 0 15,-1 0-3-15,-4 0-1 0,-5 0 0 0,1-4 0 16,-5 4 20-16,-4 0 4 0,4-4 1 0,-4 4 0 15,-9 0 4-15,0 4 1 0,4 0 0 0,-4 4 0 16,-4 0-11-16,-1 0-1 0,-3-1-1 0,3 1 0 16,5 4-14-16,-4 4-4 0,-5 3 0 0,5 4 0 15,4 9-8-15,-5-1 0 0,-8 4 0 0,4 0 0 16,1 4-9-16,-6 4 9 0,6 4 0 0,-5 3 0 16,-1 5-9-16,1 4 9 0,9-1 0 0,-5 4-9 0,-13 5 9 15,9 3 0-15,9 0 0 0,-1 8 0 0,5 4 0 0,0 0 0 16,-9 4 0-16,14 3-8 0,4 1 8 0,-5 0 0 15,-4-4 10-15,4 7-10 0,5-3 0 0,0-4 8 16,-9-4-8-16,9 3 0 16,-5 1-52-16,5-4-14 0,8-4-2 0,-3-4-1009 15</inkml:trace>
          <inkml:trace contextRef="#ctx0" brushRef="#br0" timeOffset="105761.2904">5637 15267 1267 0,'0'0'112'0,"0"0"-89"16,-5 4-23-16,-8 7 0 0,4 1 196 0,1 4 34 0,-1-5 7 0,0 9 2 16,5-5-151-16,-1 5-31 0,1 3-5 0,-1 1-2 15,1-1-34-15,4 1-6 0,0-5-2 0,0 1 0 32,0-1-68-32,4 1-15 0,1-5-2 0,-1 1-883 0</inkml:trace>
          <inkml:trace contextRef="#ctx0" brushRef="#br0" timeOffset="105894.1174">5650 14982 230 0,'0'0'20'0,"0"0"-20"0,0 0 0 0,0 0 0 0,0 0 287 0,0 0 53 16,4-8 10-16,-4 8-806 15</inkml:trace>
        </inkml:traceGroup>
        <inkml:traceGroup>
          <inkml:annotationXML>
            <emma:emma xmlns:emma="http://www.w3.org/2003/04/emma" version="1.0">
              <emma:interpretation id="{29BDCC16-83BD-4E42-9662-91E7FEE3488E}" emma:medium="tactile" emma:mode="ink">
                <msink:context xmlns:msink="http://schemas.microsoft.com/ink/2010/main" type="inkWord" rotatedBoundingBox="8100,15376 11337,15245 11384,16401 8146,16532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6552.4405">6918 15259 1036 0,'0'0'92'0,"0"0"-73"0,0 0-19 16,-5 12 0-16,1-1 202 0,0 5 37 0,-1 0 7 0,1 3 2 15,-1 1-140-15,1-1-27 0,4 4-5 0,-4 5-2 16,-1-5-55-16,5 1-11 0,0 7-8 0,0-4 9 31,5-4-100-31,-5-7-20 0,4 0-4 0</inkml:trace>
          <inkml:trace contextRef="#ctx0" brushRef="#br0" timeOffset="106674.4066">7124 14838 2257 0,'0'0'100'0,"-9"0"20"0,5 4-96 0,-5 0-24 0,9-4 0 0,-4 3 0 0,-1 5 12 0,5-4-4 16,5 4 0-16,-1 4-1019 15</inkml:trace>
          <inkml:trace contextRef="#ctx0" brushRef="#br0" timeOffset="106125.9804">6304 14939 1414 0,'0'0'63'0,"0"0"13"0,8 0-61 0,5-4-15 15,1 0 0-15,3 0 0 0,1-3 123 0,-1-1 21 16,5 4 5-16,0-4 1 0,0-4-74 0,4 1-14 16,1-1-3-16,-1 4-1 0,0-3-49 0,1 3-9 15,3-4 0-15,1 4 0 16,0 0-71-16,0 1-9 0,-5-1-1 0,5 0-794 0</inkml:trace>
          <inkml:trace contextRef="#ctx0" brushRef="#br0" timeOffset="106362.7542">6470 14569 1267 0,'-26'-24'112'0,"22"13"-89"0,-5-5-23 0,0-4 0 0,5 5 87 0,-1 3 13 16,5 4 2-16,0-3 1 16,5 3 7-16,-1 8 2 0,9 0 0 0,-4 4 0 15,4 4-41-15,5 7-8 0,-5 5-2 0,0 11 0 0,0 4-9 0,-4 4-3 16,0 8 0-16,-5 3 0 0,0 5 7 0,-8 4 2 15,4-1 0-15,-4 4 0 0,-1 1-20 0,1-5-4 16,0 1-1-16,4-1 0 0,-5-7-33 16,5 0 0-16,0-1 0 0,-4-3 0 15,4 4-143-15,0-12-32 0,0 4-6 16,0-8-863-16</inkml:trace>
          <inkml:trace contextRef="#ctx0" brushRef="#br0" timeOffset="107304.9583">7348 15411 1850 0,'0'0'40'0,"0"0"9"0,0 0 2 0,0 0 1 0,0 0-41 0,13 0-11 16,4-8 0-16,1 4 0 16,4-7-24-16,0 3-6 0,0-4-2 0,0-3 0 15,0-1-15-15,0-4-3 0,-5 1-1 0,5-1 0 0,0-3 79 0,-4 0 16 16,-1-5 4-16,-4-3 0 0,0 0 37 0,5 0 8 16,-5-4 2-16,9 0 0 0,-4 3-35 0,-5 1-8 0,0 0 0 0,-4 4-1 15,-1 3-35-15,-3 5-6 0,-5-1-2 0,4 5 0 16,-8-1 12-16,4 4 1 0,-9 1 1 15,0-1 0-15,1 4 11 0,-6 4 3 0,6 0 0 0,-6 4 0 16,6 4-36-16,-10 0 0 0,-4 0 0 0,0 8 0 16,5-4 0-16,-1 3 0 0,-4 1 0 0,0 4 0 15,5 3 0-15,-5 1 0 0,4-1 0 0,1 8 0 16,4 8 0-16,-1 1 0 0,1-5 0 0,9 8 0 16,-1 0 0-16,1-4 0 0,8 4 0 0,-4-4 0 15,5 0 0-15,4 0 12 0,-1-8-4 0,6 5-8 16,-6-9 8-16,5 0-8 0,1-3 0 0,-1-1 0 0,0-3 0 15,5-4 8-15,-5-4-8 0,4-1 0 0,-4-3 12 0,9-4-12 16,-4 0 12-16,4-8-12 0,4 1 9 0,0-5-9 16,10-8 0-16,-1 1 9 0,4-1-9 0,1-3 0 15,-1-4 0-15,1-4 0 0,3-5 0 0,1-3 0 16,0 0 0-16,0-3 0 0,4-1 0 0,1 0 0 0,-6 0 0 0,1 4 0 16,0 4 8-16,0 4-8 0,-4 3 0 0,-1 9 8 15,-4 3 5-15,-4 4 1 16,-5 5 0-16,1 7 0 0,-6 4-14 0,1 7 0 15,0 1 0-15,-4 11-10 0,-5 1 34 0,0 3 6 16,-4 8 2-16,-5 0 0 0,1 0-32 0,-5 4 0 16,0 0 0-16,-9 0 0 0,0-7 15 0,0 3-3 0,-8-4-1 0,-1 0 0 15,-8-4 6-15,0 1 2 0,-1-1 0 0,-8 0 0 16,5-7-7-16,-6-1-2 0,-3-3 0 0,-1-4 0 16,1-1-2-16,-5-7-8 0,5 0 12 0,4 0-4 15,-5-4-8-15,5-4 0 0,0-4-10 0,4-3 10 31,0-5-111-31,1-7-16 0,8-5-3 0,-5-11-1 0</inkml:trace>
          <inkml:trace contextRef="#ctx0" brushRef="#br0" timeOffset="108060.4274">9414 15267 1299 0,'0'0'57'0,"-4"-4"13"0,-1 0-56 0,1-4-14 16,4 4 0-16,0-4 0 0,0 8 84 0,4-7 15 15,1 3 2-15,-1-4 1 0,5 0-34 0,0 0-6 16,4 1-2-16,0 3 0 0,5 4-3 0,-5 0-1 16,0 0 0-16,0 4 0 0,0-1-27 0,-4 5-5 15,0-4-2-15,-5 4 0 0,0 4-4 0,1-5-1 16,-5 5 0-16,-5-4 0 0,-3 4 7 0,-1-1 2 15,0 1 0-15,-4 0 0 0,0-4-7 0,4-1-2 16,0 1 0-16,-4-4 0 0,4 0-17 0,1 0 0 16,8-4 0-16,0 0 0 0,0 0 0 0,0 0 0 15,0 0 0-15,-5-4 0 0,1-4 0 0,4 8 0 16,-5-8 0-16,1 1 0 0,4-1 8 0,0 0-8 16,0 8 0-16,0 0 0 0,-4-8 10 0,4 8-2 15,0 0 0-15,0 0 0 0,0 0-8 0,0 0 0 0,13 0-10 16,0 4-704-16,0 4-141 0</inkml:trace>
        </inkml:traceGroup>
        <inkml:traceGroup>
          <inkml:annotationXML>
            <emma:emma xmlns:emma="http://www.w3.org/2003/04/emma" version="1.0">
              <emma:interpretation id="{FE54F4FC-FF08-4E02-BE62-968CB22D66F3}" emma:medium="tactile" emma:mode="ink">
                <msink:context xmlns:msink="http://schemas.microsoft.com/ink/2010/main" type="inkWord" rotatedBoundingBox="13266,15561 15112,15487 15148,16387 13303,16462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0657.0161">11454 14717 1094 0,'0'-8'97'0,"0"0"-77"16,0-3-20-16,0-1 0 0,0 0 131 0,5 4 22 16,-5 8 5-16,4-4 1 0,-4 4-83 0,0 0-17 15,4-3-3-15,-4 3-1 0,0 0-8 0,0 0-2 16,14 3 0-16,-6 9 0 0,1 4-12 0,0 3-2 15,4 1-1-15,0 11 0 0,-4 0-1 0,4 8 0 16,5 4 0-16,-1 12 0 0,1-5-9 0,-1 9-3 16,5-5 0-16,-4 1 0 0,4-4-5 0,4-1-2 15,-4-3 0-15,0-4 0 0,-5-4-10 0,1-4 0 0,0-4 9 16,-1-3-9-16,-8-9 8 0,4-3-8 0,-4-4 10 16,-5-1-10-16,-4-11 24 0,0 0-2 0,0 0 0 0,0 0 0 15,5-11-6-15,3-1 0 0,-8-4-1 0,5-3 0 16,-5-1-4-16,4-7-1 0,1-4 0 0,-5-4 0 15,4 0-10-15,-4-8 10 0,0-4-10 0,0-4 10 16,0 0-10-16,9 5 0 0,-5-1 0 16,5 0 0-16,0 12 0 0,4 8 0 0,-4 3 0 0,4 5 0 15,0 7 0-15,-4 4-9 0,4 4 9 0,0 8 0 16,0 4-9-16,0 4 9 0,5 11 0 0,-5 8-9 0,0 4 9 16,0 4 0-16,1 4-9 0,-1 4 9 0,0-8 0 0,-4 0 0 15,-1 0 0-15,1-4 0 0,0-4 0 0,0-3 0 16,-5-9 0-16,0 1 0 0,1-5 0 0,-5-7 0 15,0 0 0-15,0-8 0 0,0 0 22 0,0 0-1 16,0 0 0-16,13-4 0 0,-9-4 12 0,1 0 3 16,8-11 0-16,-4-1 0 0,0-3-6 0,-1-4-1 15,10-4 0-15,-1-5 0 0,-3 1-13 0,3-4-4 16,5 0 0-16,0-4 0 0,-4 1-12 0,3-5 0 16,6 4-9-16,3 0 9 15,1 0-104-15,4 4-16 0,5 4-2 0,-5-4-1026 0</inkml:trace>
          <inkml:trace contextRef="#ctx0" brushRef="#br0" timeOffset="111045.0838">13029 15029 1677 0,'0'0'74'0,"0"0"16"16,0 0-72-16,0 0-18 0,0 0 0 0,0 0 0 15,0 0 54-15,13-8 7 0,5-4 2 0,4 1 0 16,-5-5-39-16,10 0-8 0,-5-7-2 0,4 4 0 0,-4-1 5 0,4 1 1 16,-8-1 0-16,-1-3 0 0,-3-1-20 0,-1 1 0 15,-5 3 0-15,-3-3 0 0,-1 0 32 0,-4-1 4 16,0 1 0-16,-4 3 0 0,-5 1-3 0,0-1 0 15,-4 5 0-15,0-1 0 0,-5 4-33 0,1 5 0 16,-5-1 0-16,0 8 0 0,-4 4 0 0,-1 3 16 16,1 5-3-16,0 4-1 0,-5 3 6 0,5 5 1 15,-5 3 0-15,5 4 0 0,-1 0-8 0,5 4-2 16,5 1 0-16,4 3 0 0,0-4-9 0,4 4 0 16,4-4 9-16,5 0-9 0,5 4 17 0,4 0-1 15,8-4 0-15,9-4 0 16,5 0-40-16,9-3-8 0,3-1-1 0,10-4-1034 0</inkml:trace>
        </inkml:traceGroup>
        <inkml:traceGroup>
          <inkml:annotationXML>
            <emma:emma xmlns:emma="http://www.w3.org/2003/04/emma" version="1.0">
              <emma:interpretation id="{C200E8AF-D319-4D93-A065-8AF55634BDDC}" emma:medium="tactile" emma:mode="ink">
                <msink:context xmlns:msink="http://schemas.microsoft.com/ink/2010/main" type="inkWord" rotatedBoundingBox="16550,15309 18597,15226 18632,16084 16584,16166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1715.2299">15412 14518 748 0,'-9'-12'67'0,"4"-3"-54"0,-8-1-13 0,4 0 0 15,1 1 240-15,-6-1 46 0,1 1 9 0,0-1 1 16,0 4-160-16,4 5-32 16,-4 3-6-16,0-4-2 0,0 8-49 0,-5-4-11 0,1 4-1 0,-5 8-1 15,0 3-25-15,-5 5-9 0,1 4 0 0,-5 7 9 16,-4 4 8-16,-4 4 2 0,4 4 0 0,-5 4 0 15,5 0 8-15,4 4 1 0,1 0 1 0,-1-1 0 16,9-3-6-16,5 4-2 0,3-4 0 0,6 0 0 16,3 0-21-16,5-4 8 0,0-4-8 0,5 4 0 15,-1-12-22 1,9 4-9-16,0-7-1 0,5-1-1 0,4-7-178 0,4-8-35 16,31-12-7-16,-9-8-2 0</inkml:trace>
          <inkml:trace contextRef="#ctx0" brushRef="#br0" timeOffset="112020.6553">15776 14885 1152 0,'13'-8'102'0,"-4"0"-82"16,4-4-20-16,0 1 0 0,-4 3 122 0,-1 0 20 16,1 0 4-16,0 0 1 0,-5 1-94 0,-4 7-18 15,5-8-4-15,-5 0-1 0,-5 0-22 0,1 0-8 16,-5 1 0-16,5-1 0 0,-9 0 0 0,0 0 0 16,-5 0 0-16,0 4 0 0,-4-3 11 0,5 3 5 15,-5 0 2-15,0 0 0 0,0 4 43 0,0 4 9 16,5-4 2-16,-5 4 0 0,-5 4-18 0,5-1-3 15,5 5-1-15,-1 4 0 0,-4-1-21 0,0 1-4 16,5 3-1-16,-5 5 0 0,9-5-10 0,-5 5-2 16,1-1-1-16,8 4 0 0,0 1 7 0,0-1 2 15,5-4 0-15,0-3 0 0,4-1-20 0,0 1 0 16,4-8 0-16,0-1 0 0,-4-3 0 0,0-8 0 16,14 8 0-16,-1-4 0 0,0-4 0 0,4-4 0 0,1-8 0 0,4 4 0 15,0-7-8-15,4-5-6 0,-4 1-1 0,4-5 0 16,1 1 23-16,-1 0 4 0,-4-9 0 0,4 5 1 15,-8-8-13-15,4 4 0 0,-5-4 8 0,-3 0-8 16,3 7 12-16,-4 1 0 0,-4 7 0 0,0 1 0 16,0 11 0-16,-5 4 0 0,-4 4 0 0,13 4 0 15,-8 8-12-15,-5 3 0 0,4 9 0 0,-4 7 0 16,4 4 0-16,-4 0 0 0,-4 8 0 0,4 0 0 16,4-4-72-16,-4 0-18 0,-4 4-3 0,4-8-957 15</inkml:trace>
          <inkml:trace contextRef="#ctx0" brushRef="#br0" timeOffset="112410.5196">16118 14729 1324 0,'0'0'118'0,"0"0"-94"31,0-8-24-31,0 0 0 0,0 8 123 0,9-4 20 16,-5-4 4-16,9 8 1 0,0-4-63 0,1 4-12 15,3 0-2-15,1 4-1 0,4 4-26 0,-1 0-4 16,1 0-2-16,0 3 0 0,-4 5-22 0,-1 3-5 16,5 5-1-16,-8-1 0 0,-10 5 5 0,0 3 1 0,5-4 0 0,-5 0 0 15,1-3 19-15,-1-1 4 0,-8 1 1 0,-1-1 0 16,1-4-21-16,-5-7-4 0,1 0-1 0,-1 0 0 16,4-5 11-16,5-7 3 0,0 0 0 0,0 0 0 15,0 0-4-15,0 0-1 0,0 0 0 0,-4-7 0 16,4-1-11-16,4-4-1 0,5-4-1 0,0 1 0 15,-5-9-10-15,5 1 0 0,13-8 0 0,0 4 0 16,4-1 0-16,1 1 0 0,-1 0 0 0,0 3 0 16,1 5 0-16,-5-1 0 0,-1 9 0 0,1 3 0 15,-4 4 0-15,-5 4 0 0,5 0 0 0,-5 8 8 16,-4 3-8-16,4 1 0 0,-4 4 0 0,4 3 0 16,-9 5 0-16,9-1-17 0,-4 4 4 0,0 4 1 15,0-3-102-15,4-1-20 16,0 0-4-16,0-3-931 0</inkml:trace>
        </inkml:traceGroup>
        <inkml:traceGroup>
          <inkml:annotationXML>
            <emma:emma xmlns:emma="http://www.w3.org/2003/04/emma" version="1.0">
              <emma:interpretation id="{92993E1B-587D-4DCB-9C48-75DDF6C8323B}" emma:medium="tactile" emma:mode="ink">
                <msink:context xmlns:msink="http://schemas.microsoft.com/ink/2010/main" type="inkWord" rotatedBoundingBox="20041,14506 22478,14407 22548,16159 20112,1625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3049.0943">18263 14506 1267 0,'9'-8'112'0,"-9"5"-89"15,-4-5-23-15,4 8 0 0,0-8 93 0,0 0 15 16,0 4 2-16,4-4 1 0,-8 1-27 0,8-1-6 15,9 4-1-15,5-4 0 0,-5 8-37 0,9-4-8 16,13 0-2-16,4 4 0 0,1 0-7 0,-1 0-2 16,5 0 0-16,5 0 0 0,3 0-6 0,-4 0-2 15,-4 0 0-15,5-4 0 0,3 1-13 0,-4-1 9 16,-8 4-9-16,-1-4 8 0,1 0-8 0,-5 0 0 16,4 0 0-16,1 0 0 0,-9 0-16 0,-1 0 5 15,-3 0 1-15,-5 1 0 16,0-1-34-16,-5 0-8 0,5-4 0 0,0 0-551 0,4 0-109 0</inkml:trace>
          <inkml:trace contextRef="#ctx0" brushRef="#br0" timeOffset="113343.0854">18965 13715 1267 0,'-9'-12'112'0,"5"-8"-89"0,8 5-23 0,1-5 0 0,-1 1 92 0,1-1 13 16,3 1 3-16,6 7 1 0,7-3-37 0,-7 7-8 15,-14 0-2-15,0 8 0 0,17 0-12 0,-8 4-2 16,-5 8-1-16,-4 7 0 0,0 8-15 0,0 8-2 16,5 8-1-16,-5 12 0 0,-13-1 6 0,-1 9 1 15,14-1 0-15,-8 12 0 0,-14-3-20 0,4-1-4 16,-4 4-1-16,5 8 0 0,3-8-11 0,-3 0 0 15,-5-4 0-15,0 0 0 16,5-7-11-16,8-5-7 0,-4 1-2 0,4-1 0 16,4-11-131-16,1 0-26 0,0-4-6 0,-5-12-1 0</inkml:trace>
          <inkml:trace contextRef="#ctx0" brushRef="#br0" timeOffset="113660.662">19426 14537 864 0,'0'0'38'0,"0"0"8"0,0 0-37 0,0 0-9 0,0 0 0 0,-5 16 0 16,5 4 222-16,0 3 42 0,0-4 9 0,0 9 2 16,0 3-217-16,-4-4-43 15,0 8-15-15,-5-3 9 0,5 7-9 0,-1-8 8 16,-4 8-8-16,5-8 8 0,0 4-8 0,-5-8 0 0,4-3 0 0,1-5 0 15,0-3 0-15,-1-4 8 0,1-5-8 0,4-7 8 16,0 0 36-16,0 0 6 0,0 0 2 0,4-7 0 0,1-13 6 16,3 4 2-16,-3-3 0 0,4-4 0 0,4-9-7 15,0 5-1-15,4-4 0 0,1-4 0 0,4 4-22 0,-4-5-5 16,8 1-1-16,0 0 0 16,5-4-12-16,0 8-4 0,-1-4 0 0,10 0 0 0,-1 4-19 0,-4 3-4 15,5 5-1-15,-1 0-745 16,-4 7-150-16</inkml:trace>
          <inkml:trace contextRef="#ctx0" brushRef="#br0" timeOffset="114265.0099">20115 14362 1638 0,'-5'-8'72'0,"5"8"16"0,0-4-71 0,0 4-17 16,0 0 0-16,0 0 0 0,0 16 45 0,0 3 6 0,-4 5 1 0,-5 3 0 15,0 4 1-15,1 4 1 0,-1 0 0 0,0 1 0 16,-4-1-42-16,4-4-12 0,0 0 0 0,5-8 8 16,0 1 0-16,4-5 0 0,0-3 0 0,0-4 0 15,0-12-8-15,0 0 8 0,0 0-8 0,8 0 8 16,5-4 35-16,1-4 7 16,-1 0 2-16,0-4 0 0,0-7-17 0,5-1-3 0,-1 1-1 0,1-8 0 15,4 3 1-15,0 1 1 0,0-1 0 0,0-3 0 16,-1-4-33-16,6 8 0 0,-1-1 0 0,-4 9 0 15,0 3 0-15,-4 4 0 0,-1 4 0 0,-8 4 0 16,-9 0 0-16,9 12 0 0,-5 3 0 0,0 9 0 16,1-1 0-16,-1 8 0 0,1 1 0 0,-5 3 0 15,-5 4 0-15,5 0 0 0,-4 0 0 0,-1 4 0 0,-3 0 0 16,-1-4 0-16,4-4 0 0,1 0 0 0,-5-4 0 0,1 0 0 16,-1-4 0-16,0 1 0 15,-4-1 0-15,4-4 0 0,-4 1 0 0,0-1 0 0,0-3 14 0,-1-5-4 16,-3 1-1-16,-1 0 0 0,1-1 2 0,-5-7 0 15,-5 4 0-15,1-1 0 0,4-3-11 0,-8-4 0 16,3 0 0-16,1-4 0 0,4 0 0 0,0-4 0 16,4 0 0-16,1-4 0 0,-1 1 15 0,5-5 1 15,4 0 0-15,1-3 0 0,8-1-7 0,0 0-1 16,4-3 0-16,9-1 0 0,0-3-8 0,5-4 0 16,8-1 0-16,5 1 0 0,4-8-17 0,5 0-6 0,3 4-1 0,10-4 0 31,4 3-33-31,0 5-7 0,9 0-2 0,8-1 0 15,-8 9-130-15,0-1-27 0,-4 1-5 0,3-1 0 0</inkml:trace>
        </inkml:traceGroup>
        <inkml:traceGroup>
          <inkml:annotationXML>
            <emma:emma xmlns:emma="http://www.w3.org/2003/04/emma" version="1.0">
              <emma:interpretation id="{F02A031F-A8C3-4762-905A-718F087A43F9}" emma:medium="tactile" emma:mode="ink">
                <msink:context xmlns:msink="http://schemas.microsoft.com/ink/2010/main" type="inkWord" rotatedBoundingBox="23632,14249 27403,14097 27473,15834 23702,15986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4760.9867">21865 14530 691 0,'0'0'61'0,"0"0"-49"0,9-12-12 0,4 4 0 16,0-4 95-16,0 5 16 0,5-1 3 0,4-4 1 15,0 4-27-15,0-3-4 0,9-1-2 0,-1 0 0 16,1-3-4-16,4 3-1 15,5 0 0-15,-1 1 0 0,5-1-4 0,0 4-1 0,0 0 0 0,8 4 0 16,1-3-39-16,-5-1-8 0,0 4-1 0,5-4-1 16,-9 8-32-16,0-4-7 0,-5-4 0 0,-4 8-1 15,-4-4-140-15,-5 1-28 0,27-9-6 0,-31-4-1 0</inkml:trace>
          <inkml:trace contextRef="#ctx0" brushRef="#br0" timeOffset="114985.385">22852 13800 403 0,'0'0'36'0,"0"0"-36"15,0 0 0-15,0 0 0 0,0 0 115 0,0 0 16 16,-8 0 3-16,8 0 1 0,0 0 1 0,-5 4 0 16,-4 4 0-16,1 8 0 0,-1-5-17 0,-4 9-3 15,-5 3-1-15,-4 5 0 0,0 3-34 0,-8 8-6 16,-6 8-2-16,-3 3 0 0,-1 9-13 0,-3-1-4 0,-1 5 0 0,-5 7 0 15,6-4-37-15,3 4-8 16,-4-3-2-16,5-1 0 0,4-4-17 0,4-3-4 16,0 3-1-16,5-3 0 15,0-5-38-15,4-7-7 0,4-4-2 0,-4 0-568 0,9-16-115 0</inkml:trace>
          <inkml:trace contextRef="#ctx0" brushRef="#br0" timeOffset="115790.3393">23651 13360 1670 0,'48'-24'74'0,"-30"13"15"0,-1-5-71 0,1 4-18 16,-1 5 0-16,5-5 0 16,0 4-31-16,-4-4-9 0,-5 8-3 0,0 1 0 0,5-1 60 0,-10 0 12 15,1 0 3-15,-9 4 0 0,0 0 6 0,0 0 2 16,0 0 0-16,0 0 0 0,0 8-5 0,0 3-1 0,0 1 0 0,-4 8 0 16,-5-1 2-16,0 12 0 15,-8 8 0-15,-1 8 0 0,-8 23-8 0,-9 8-2 0,0 4 0 0,-1 4 0 16,-3-4-6-16,-1 7 0 15,1-3-1-15,-5 4 0 0,0-8-7 0,-4 0-2 0,9-8 0 0,-5 4 0 16,0-12-10-16,9-7 0 0,-5-5 9 0,5 1-9 16,-4-8 0-16,3-4 8 0,6-4-8 15,-1-8 0-15,0 0 8 0,1-8-8 0,3-7 8 0,1 0-8 16,8-9 0-16,1-3 0 0,4-8 0 0,8-3 0 16,-3-1 0-16,8-8 0 0,0 1 0 0,0-5 0 15,8 1 0-15,1-9 0 0,4 1 0 0,0-4 0 16,9 3 0-16,0 9 0 0,5-8 0 0,-1-1 0 15,0 5 0-15,5 0 0 0,8-1 0 0,-3 9 0 16,-6-1-15-16,10 4-4 0,-5 4-1 0,0 12 0 16,-9 4 20-16,1 0 0 0,-5 11 0 0,4 1 0 15,-4-1 0-15,4 9 0 0,-8-5 8 0,8 4-8 0,-4-3 0 16,4-5 0-16,1 1 0 0,-1-5 0 16,-9 1 8-16,10-4-8 0,8-8 0 0,-4 0 0 0,-5-4 20 15,0 0-1-15,1-8-1 0,3 0 0 0,1 0 18 0,-5-4 4 16,1 1 1-16,3-5 0 0,-3 1-12 0,-1-5-2 15,-8 1-1-15,3-1 0 0,-3-3-12 0,-5-5-2 16,5 5-1-16,-9-4 0 0,-1-8-11 0,1 3 0 16,4-7 0-16,-8 4 0 0,-5 0 24 0,4 4 2 15,5 4 1-15,-5-1 0 0,-4 9-27 0,0 3 0 16,0 8 0-16,-4 1 0 16,4 7-46-16,-9 0-14 0,-4 4-4 0,0 3 0 0,-5 5 52 0,-4 0 12 15,-9 3 0-15,1 5 0 0,-1-1 0 0,0 9 0 16,1-5 9-16,-10 8-9 0,5-3 0 0,0 7 0 15,9-4 0-15,-1 8 0 0,1-4 0 0,8 4 0 0,1 0-8 0,8-4 8 16,-4 0 0-16,9 0 0 0,4-4 0 16,4 5 0-1,5-5-31-15,0 0 1 0,4-4 0 0,13-3 0 16,0-5-156-16,1-7-31 0,-1 0-7 0,5-5 0 0</inkml:trace>
          <inkml:trace contextRef="#ctx0" brushRef="#br0" timeOffset="116336.7058">24734 14303 921 0,'0'0'40'0,"0"0"10"0,0 0-40 0,0 0-10 16,0 0 0-16,0 12 0 0,0 0 169 0,-4 7 32 15,0 1 7-15,-5 11 0 0,0-4-103 0,0 8-21 16,1 1-4-16,-1 3 0 0,-9 0-40 0,9-12-7 15,9 0-1-15,-4 0-1 0,4 5-6 0,-4-5-1 16,4-4 0-16,0-3 0 0,-5-1-14 0,5 1-10 16,-4-5 12-16,0 1-12 0,4-8 37 0,0-8 1 15,0 0 0-15,0 0 0 0,0 0 1 0,0 0 0 16,0 0 0-16,0 0 0 0,8-16 12 0,-3 5 2 16,-1-5 1-16,9-4 0 0,-4 1-43 0,4-1-11 15,-4-7 0-15,4 0 0 0,5 0 25 0,4-1 3 16,4 1 1-16,0-8 0 15,1 4-46-15,3-1-10 0,-3 5-1 0,3 0-1 0,1 7 41 0,4 1 8 16,-9 3 1-16,5 8 1 0,-4 1-35 0,-6 3-7 0,-3 8-2 0,0 3 0 16,-10 5 32-16,5 4 6 0,-4-1 2 0,-4 9 0 15,3-1-18-15,-8 4 0 0,5 5 0 0,-5-5 0 16,0 4 0-16,0-4 10 0,-5 1-10 0,5-1 8 16,-8-4-24-16,3 1-4 0,-4-9-2 0,5 5 0 15,-5-4 35-15,1-5 7 0,-1 1 2 0,0-4 0 16,0 0-35-16,5-5-7 0,4-3-2 0,0 0 0 15,-9 4 36-15,9-4 7 0,0 0 2 0,0 0 0 16,0 0-37-16,9-11-7 0,0-1-2 0,4-4 0 16,0-3 33-16,9-1 6 0,0-3 2 0,4-4 0 15,5-5-18-15,-5 5 0 0,5 0 0 0,4 3-9 0,-4 1 9 0,-1 4 0 16,5 3-9-16,-4 8 9 0,-4-4 0 0,-1 9 0 16,-9 3 0-16,5 3 0 0,-4 1 0 0,-5 8 0 15,-4 0 0-15,0 7 0 0,-1-3 0 0,1 7-9 16,-4 1 9-16,3-5 0 0,-3 5-13 0,-1-1 4 15,0 0 1-15,-4 1 0 16,5-5-36-16,-1 5-8 0,-4 3 0 0,5-4-1 16,-1-3-140-16,0 3-28 0,1-3-6 0</inkml:trace>
        </inkml:traceGroup>
        <inkml:traceGroup>
          <inkml:annotationXML>
            <emma:emma xmlns:emma="http://www.w3.org/2003/04/emma" version="1.0">
              <emma:interpretation id="{A1D8FB2E-0952-438E-90BE-C78FBBF3CC45}" emma:medium="tactile" emma:mode="ink">
                <msink:context xmlns:msink="http://schemas.microsoft.com/ink/2010/main" type="inkWord" rotatedBoundingBox="28772,14599 30580,14526 30637,15939 28829,16012"/>
              </emma:interpretation>
              <emma:one-of disjunction-type="recognition" id="oneOf34">
                <emma:interpretation id="interp42" emma:lang="" emma:confidence="0">
                  <emma:literal>"</emma:literal>
                </emma:interpretation>
                <emma:interpretation id="interp43" emma:lang="" emma:confidence="0">
                  <emma:literal>H</emma:literal>
                </emma:interpretation>
                <emma:interpretation id="interp44" emma:lang="" emma:confidence="0">
                  <emma:literal>X</emma:literal>
                </emma:interpretation>
                <emma:interpretation id="interp45" emma:lang="" emma:confidence="0">
                  <emma:literal>)</emma:literal>
                </emma:interpretation>
                <emma:interpretation id="interp4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17770.1958">28284 13820 864 0,'4'-16'76'0,"1"1"-60"0,3-9-16 0,1 5 0 15,4-5 160-15,-4 5 30 0,4-1 6 0,0 5 0 16,-4-1-122-16,4 5-25 0,0-1-5 0,-4 4 0 16,0 4 7-16,0 0 1 0,-5 4 1 0,-4 0 0 15,9 12-33-15,0 0-8 0,-5 3 0 0,0 9-1 16,1 11 33-16,-5 4 6 0,0 11 2 0,-5 9 0 15,-3-1-32-15,-1 5-7 0,-4 3-1 0,0 4 0 16,-5 0 16-16,1 1 2 0,-1-1 1 0,-4 4 0 16,0-4-19-16,0-7-3 0,5-1-1 0,-5 0 0 15,0-7-8-15,4-4 0 0,1-5 9 0,-1 1-9 16,5-12 0-16,4-3 0 0,-4-1-10 0,4-4 10 16,0-4-160-16,5-7-24 0,-5-4-6 0,5-4-1 15</inkml:trace>
          <inkml:trace contextRef="#ctx0" brushRef="#br0" timeOffset="118073.4061">28718 13641 1666 0,'0'0'74'0,"4"-12"15"0,1 4-71 0,-5 8-18 15,0 0 0-15,0 0 0 0,9 4 16 0,-1 8-1 16,1 3 0-16,-4 5 0 0,-1 7 25 0,0 4 6 16,1 0 1-16,-5 16 0 0,0-4-3 0,-5 12-1 15,1-1 0-15,-5 5 0 0,0 7-3 0,-4 0 0 16,-4 5 0-16,-1-1 0 0,1-4-20 0,-5 0-4 0,0-7 0 16,0 3-1-16,4-7-15 0,1-4-10 0,-1-5 2 0,5-3 0 15,0 0-20-15,4-8-3 0,0 0-1 0,5-7 0 31,0-5-5-31,-1-7-2 0,1-1 0 0,4-7 0 16,0 0-20-16,0 0-4 0,0-8-1 0,0 0-477 0,0 0-96 0</inkml:trace>
          <inkml:trace contextRef="#ctx0" brushRef="#br0" timeOffset="117411.1081">27477 14491 172 0,'0'0'16'0,"-5"-8"-16"0,5 4 0 0,0-4 0 16,9 0 146-16,-5 4 26 0,5-7 6 0,-5 3 1 0,1 0-70 0,4 4-13 15,-5-4-4-15,5 1 0 0,-5-1-23 0,1 0-5 16,3-4 0-16,-3 5-1 0,-1-5-2 0,0 0 0 15,1 4 0-15,-1 1 0 0,1-5-9 0,-1 4-1 16,0-4-1-16,1 5 0 0,-5-1-20 0,4 4-4 16,-8-4-1-16,4 8 0 0,0 0-9 0,0 0-3 15,-5-12 0-15,5 8 0 0,0 4 1 0,-8-3 0 16,-1-5 0-16,4 4 0 0,-8 0-1 0,0 0 0 16,0 4 0-16,-5 0 0 0,5 0-13 0,-9 4 8 15,5 0-8-15,-5 0 0 0,4 4 17 0,-8 3-2 0,4 1-1 0,-4 4 0 16,-5 3-6-16,5 1 0 15,-5 7-8-15,5 0 12 0,-5 4-12 0,0-3 0 16,5 3 0-16,0-4 0 0,4 0 0 0,0 1 0 16,4-5 0-16,1 1 0 0,8-5 0 0,0 1 0 15,5-5 0-15,-1 5 0 0,5-5 0 0,5-3 0 16,3-4 0-16,6 0 0 0,3-5 0 0,5-3 0 0,4-3 0 0,1-1 0 16,3 0 0-16,6 0 0 0,-1-4 0 0,4-4 9 15,-4 5 5-15,5-5 1 0,-5-4 0 0,0-3 0 16,0 3 7-16,0-7 2 0,-4-1 0 0,0-3 0 15,-5-4-4-15,0 0-1 0,-4-4 0 0,0 3 0 16,-4 9-6-16,-1 0-1 0,-4 7 0 0,0 4 0 16,-8 4-4-16,-5 8-8 0,0 0 11 0,0 0-11 15,0 0 0-15,0 8 0 0,0 8 0 0,-5 3 0 0,1 1 0 0,0 7 0 0,-5 0 0 0,5 5-9 32,-5-5-6-32,4 4-1 0,-3-4 0 0,3 5 0 15,1-5-46-15,-1 0-10 0,1 1-1 16,-5-1-875-16</inkml:trace>
        </inkml:traceGroup>
      </inkml:traceGroup>
      <inkml:traceGroup>
        <inkml:annotationXML>
          <emma:emma xmlns:emma="http://www.w3.org/2003/04/emma" version="1.0">
            <emma:interpretation id="{4E2996CC-9313-47F1-A707-D8301BF1F0D7}" emma:medium="tactile" emma:mode="ink">
              <msink:context xmlns:msink="http://schemas.microsoft.com/ink/2010/main" type="line" rotatedBoundingBox="3059,16906 29568,16471 29597,18226 3088,18661"/>
            </emma:interpretation>
          </emma:emma>
        </inkml:annotationXML>
        <inkml:traceGroup>
          <inkml:annotationXML>
            <emma:emma xmlns:emma="http://www.w3.org/2003/04/emma" version="1.0">
              <emma:interpretation id="{8A8DFDB9-1B43-492A-B858-1025A740AB75}" emma:medium="tactile" emma:mode="ink">
                <msink:context xmlns:msink="http://schemas.microsoft.com/ink/2010/main" type="inkWord" rotatedBoundingBox="3068,17446 5175,17412 5190,18345 3083,1838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19816.4684">1644 16940 979 0,'9'-16'87'0,"-9"16"-70"15,4-12-17-15,1 5 0 0,-1-5 16 0,1 0-1 16,3 1 0-16,-3-1 0 0,-5 0 39 0,0 0 8 15,0 12 2-15,0 0 0 0,0 0-20 0,-5-7-3 16,1 3-1-16,4 4 0 0,-4-4 4 0,-1-4 0 16,-4 0 0-16,1 4 0 0,8 4-21 0,-5-7-4 15,-4-1-1-15,9 0 0 0,0 8-2 0,-8-8 0 16,3 0 0-16,1 4 0 0,0-3-16 0,4 7 0 16,0 0 8-16,-9-8-8 0,4 4 0 0,5 4 0 0,-4-8-13 15,-5 8 5-15,0-4 20 0,1 4 5 0,-1 4 1 0,-9 4 0 16,5 0-10-16,0 3-8 0,-9 1 12 0,5 8-12 15,-5-1 0-15,-5 8 0 0,10-3 0 0,-14 3 0 16,9-7 8-16,0 7 0 0,0 4 1 0,9-4 0 16,-5 1 3-16,10-1 0 0,-1-4 0 0,5 5 0 15,4-1-12-15,0 0 0 0,4 1 0 0,5-5 0 16,4 4 0-16,0-3 0 0,-4-5 0 0,4 1 0 16,5-5 0-16,-5-3 0 0,0-4 0 0,0 0 0 15,5-4 0-15,-5-1 0 0,0-6 0 0,0-1 0 16,0 0 0-16,0 0 0 0,1-4 9 0,3-4-9 15,-8 5 8-15,4-5-8 0,0 0 8 0,-4 0-8 16,4-3 8-16,-4-1-8 0,0-3 8 0,-1 3-8 16,1 1 0-16,-4-5 0 0,-5-3 0 0,0 3 0 0,4 1 0 15,0-1 9-15,-4-3-9 0,-4 7 0 0,4 1 24 0,0-1-1 16,-4 4-1-16,-1 4 0 0,5 8 7 0,0 0 2 16,0 0 0-16,0 0 0 0,0 0-13 0,0 0-2 15,0 16-1-15,0-4 0 0,0 7-15 0,0-3 0 16,0-1 0-16,9 9 0 0,0-5-16 0,0 1 0 15,4-1 0-15,-5-3-601 16,14 3-120-16</inkml:trace>
          <inkml:trace contextRef="#ctx0" brushRef="#br0" timeOffset="120466.3822">1982 17002 748 0,'-4'-39'33'0,"4"24"7"0,0-1-32 0,4 4-8 0,0-3 0 0,1 3 0 16,-5 0 248-16,4 4 47 0,-4 8 9 0,0 0 3 15,0 0-201-15,9 0-40 0,4 12-8 0,0 4-2 16,0-1-35-16,1 5-7 0,-6 7-2 0,6-3 0 15,3 7-12-15,-8-4 0 0,0 0 0 0,-1 1 0 0,1-1 0 0,0 0 0 16,-5-7 0-16,5-1 9 0,-4 1 2 16,3-5 0-16,-3 1 0 0,3-4 0 0,-8-12 15 0,5 7 3 15,-5-7 1-15,0 0 0 0,0 0-14 0,4 12-2 16,-4-12-1-16,0 0 0 0,0 0-5 0,0 0-8 16,0 0 11-16,0 0-11 0,0 0 8 0,0 0-8 15,0 0 0-15,0 0 0 0,0 0 12 0,0 0-4 16,0 0 0-16,0 0-8 0,0 0 13 0,-9-4-4 15,5-4-1-15,0 1 0 0,-1-5 1 0,1 0 0 16,4 1 0-16,0-9 0 0,0 4 9 0,4-7 2 16,1-4 0-16,-1 3 0 0,0-3-20 0,1 0 0 15,8 3 0-15,-4 1 0 0,4 0 0 0,0 3 0 16,-4 1 0-16,4 3 0 0,0 4 0 0,-4 4-16 16,4 1 4-16,-4 7 0 0,-9 0 12 0,13 7 16 15,0 1-3-15,0 4-1 0,1 0-3 0,-1 7-1 0,0 5 0 16,-4-1 0-16,-1 0-8 0,1 1 8 0,0 3-8 0,-9 0 8 15,9 1 2-15,-5-1 0 0,1-8 0 0,-5 1 0 16,8-1-10-16,-3 1 0 0,4-4 0 0,-1-1 0 16,1-3-144-1,9 0-30-15</inkml:trace>
          <inkml:trace contextRef="#ctx0" brushRef="#br0" timeOffset="120892.2736">3145 17045 1450 0,'0'0'64'0,"-5"0"14"0,1 0-62 0,-5 0-16 15,9 0 0-15,0 0 0 0,0 0 17 0,0 0 1 16,9-12 0-16,-5 1 0 0,5-1 13 0,-5 0 2 16,1-3 1-16,-1-1 0 0,1 0 14 0,-5 5 4 15,0-5 0-15,-5 4 0 0,1 1 25 0,-5-1 6 16,0 4 1-16,1 0 0 0,-6-3-17 0,6 3-3 15,-6 0-1-15,1 0 0 0,0 4-35 0,0-3-6 16,4 3-2-16,-4 0 0 0,0 4-4 0,0 0-2 16,0 0 0-16,4 0 0 0,-4 0-22 0,4 0-5 15,-9 8-1-15,5-1 0 0,0 5 14 0,-5 0-11 16,1 3 11-16,4 9-10 0,-9-1 10 0,0 5 0 0,4 3-9 16,1 8 9-16,4 0 0 0,-1 0 0 0,1-4 0 15,9 4 0-15,-5-4 0 0,9 0 0 0,0-4 0 0,0-3 0 16,4-1 0-16,5-8 0 0,0 1 0 0,0-1 0 15,4-3 0-15,0-4-9 0,9-1 9 0,0-7 0 16,-4-4-14-16,8-8 4 0,0 5 1 0,5-13 0 16,-5 0 9-16,5-3-13 0,0-8 5 0,-5 3 8 15,0-3 0-15,1-8 0 0,3 0 0 0,-8 0 0 16,0-4 0-16,-4-8 8 0,-1 0-8 0,1-4 12 16,-5 1 3-16,-4 3 1 0,-5-4 0 0,1 4 0 15,-1 0-4-15,0 5 0 0,-4-1 0 0,-4 0 0 16,4 8-2-16,-4 3-1 0,-1 9 0 0,1 4 0 15,-1 3 4-15,5 4 1 0,0 8 0 0,0 4 0 0,0 0-14 0,0 0 9 16,0 0-9-16,0 0 8 16,0 12-8-16,5 4 0 0,-5 3 0 0,9-3 0 0,-5 7 0 15,5 4 0-15,-5 1 0 0,5 7 0 0,0-4-13 16,4 8 5-16,-9 4 8 0,5 4-13 16,-5 0-79-16,10 3-15 0,-1 1-3 0,-5 4-899 15</inkml:trace>
        </inkml:traceGroup>
        <inkml:traceGroup>
          <inkml:annotationXML>
            <emma:emma xmlns:emma="http://www.w3.org/2003/04/emma" version="1.0">
              <emma:interpretation id="{CC1702AB-60C5-43E2-A2BE-A653724CE514}" emma:medium="tactile" emma:mode="ink">
                <msink:context xmlns:msink="http://schemas.microsoft.com/ink/2010/main" type="inkWord" rotatedBoundingBox="6324,17481 8108,17451 8122,18317 6338,18346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1695.9164">4847 16686 1227 0,'-26'-11'54'0,"26"11"12"0,4-4-53 0,-4 4-13 16,0-8 0-16,0 0 0 0,4 0 56 0,-4-3 8 15,0-1 1-15,0 4 1 0,-8-8-1 0,3 5 0 16,5-1 0-16,0 4 0 0,-13 0-25 0,4 1-6 16,1 3-1-16,-1 4 0 0,0 0-12 0,-9 8-2 15,1-1-1-15,-5 5 0 0,4 8-1 0,1-1 0 16,-14 1 0-16,9 7 0 0,5-4 9 0,-5 5 2 16,0 3 0-16,4 0 0 0,1 0-12 0,8-4-3 15,9 1 0-15,-4-5 0 0,4 1-13 0,4-9 0 16,9 5 0-16,5-5 0 0,-5 1 8 0,9-1-8 15,0-3 0-15,4-4 0 0,5-4 8 0,-9 4-8 16,0-1 0-16,4 1 9 0,5-4 25 0,-14 4 5 0,-4-4 1 16,-4 4 0-16,9-1-8 0,-10 5 0 0,-3-4-1 0,-5 8 0 15,0-1 9-15,-5 1 3 0,-3-1 0 0,-1 5 0 16,-13 3-22-16,4 1-4 0,1-5-1 0,-1 5 0 16,1-1-16-16,-5 0-9 0,0 1 1 0,4-5 0 31,-4 1-136-31,0-1-26 0,-8-3-6 0,3-1-781 0</inkml:trace>
          <inkml:trace contextRef="#ctx0" brushRef="#br0" timeOffset="121973.0763">5356 17037 1728 0,'-9'4'153'0,"-4"0"-122"16,0 0-31-16,4 0 0 0,0 4 78 0,5-1 10 15,-1-3 1-15,5-4 1 0,0 0-63 0,9 8-13 16,4 0-2-16,1-4-1 0,3 0-11 0,1-8 0 16,4-4-12-16,0 0 12 0,-5 0-12 0,9-3 12 15,-4-5-10-15,5-3 10 0,-5 3 0 0,0 0 0 16,-5-3 0-16,5 3 10 0,-9 1 10 0,0-5 3 0,-4 5 0 0,-4-1 0 15,3 0 25-15,-3 5 4 0,-1-5 2 16,-4 1 0-16,0 3-6 0,-4-4 0 0,-1 1-1 0,1-1 0 16,0 4-27-16,-5 1-4 0,0-1-2 0,5 4 0 15,-5 0-14-15,0 4 0 0,0 1 8 0,0 3-8 16,1 0 0-16,-1 0 0 0,0 7 0 0,-4 1 0 16,0 4 0-16,0 0-8 0,-1 3 8 0,1 5 0 15,-4-1 0-15,4 1-8 0,4 3 8 0,-4 4 0 16,0 5 0-16,-1-5 0 0,6 0 0 0,-1 0 0 15,0 1 0-15,9-5-8 0,0 1 8 0,0-1 0 16,9-7-19-16,0 3 3 0,4 1 1 0,9-5 0 16,0-3-160-1,4 0-32-15</inkml:trace>
          <inkml:trace contextRef="#ctx0" brushRef="#br0" timeOffset="122350.8841">6010 17084 460 0,'-22'0'20'0,"22"0"5"15,0 0-25-15,-9 4 0 0,9-4 0 0,0 0 0 0,0 0 307 0,0 0 56 16,0 0 11-16,0 0 2 0,0 0-295 0,13 0-59 16,5 0-12-16,-5-8-2 0,4-4 7 0,5 1 1 15,-4-1 1-15,-1-4 0 0,1-3 14 0,4-4 2 16,0-1 1-16,-5 5 0 0,5-1-2 0,-4 1 0 0,-5-1 0 0,0 1 0 15,0 3 5-15,0 0 1 0,-4-3 0 0,-4 3 0 16,-1 1-7-16,0-1-2 0,1 1 0 0,-5-1 0 16,-5 0-9-16,5 1-3 0,5 3 0 0,-5 0 0 15,-5 1-17-15,5 3 8 0,0 0-8 0,0 8 0 16,-8-4 0-16,-1 0 0 0,0 0 0 0,-4 4 0 16,-5 4 0-16,1 4 0 0,-1-4 0 0,-8 8 0 15,8 3 0-15,-8 5 0 0,4-1 0 0,0 5-9 16,5 7 9-16,-1-4 0 0,1 8 0 0,3-4 0 15,6 5 0-15,3-1 0 0,-4 4 0 0,14-4 8 16,-1-4-8-16,9 4 0 0,1-4 0 0,7 0-8 16,6-7-27-16,8-1-5 15,9-3 0-15,8-5-1003 0</inkml:trace>
        </inkml:traceGroup>
        <inkml:traceGroup>
          <inkml:annotationXML>
            <emma:emma xmlns:emma="http://www.w3.org/2003/04/emma" version="1.0">
              <emma:interpretation id="{8645DC13-BD26-4C1D-937E-3C222B2DEABE}" emma:medium="tactile" emma:mode="ink">
                <msink:context xmlns:msink="http://schemas.microsoft.com/ink/2010/main" type="inkWord" rotatedBoundingBox="9950,16974 10808,16960 10831,18334 9973,18348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23904.3749">8695 16893 1267 0,'-5'-8'112'0,"1"0"-89"0,4 8-23 0,0 0 0 15,-5-4 164-15,5 4 29 0,0 0 6 0,0 0 1 16,9-7-127-16,4 3-25 0,1 0-4 0,-1 0-2 16,9 4-42-16,4 0 0 0,0-8-11 0,9 8-618 15,5-4-124-15</inkml:trace>
          <inkml:trace contextRef="#ctx0" brushRef="#br0" timeOffset="123847.3498">8853 16597 1774 0,'0'0'79'0,"0"0"16"0,0 0-76 0,0 0-19 0,0 0 0 0,8-8 0 0,1 4 52 15,0-4 8-15,4-4 0 0,0-3 1 16,0 3-38-16,5-4-8 0,-5-3-2 0,0-4 0 16,-4 3-13-16,0 1 8 0,-5-1-8 0,1-3 0 15,-1 3 10-15,0 1-10 0,-4-5 10 0,0 1-10 0,0 3 25 0,-4 1-1 16,0-5 0-16,-1 1 0 0,-4 4 8 0,5-1 2 15,0-3 0-15,-5 3 0 0,4 1-10 0,-3 3-3 16,-1 0 0-16,0 1 0 0,5 3-7 0,-5 0-2 16,5 1 0-16,-1 3 0 0,5 8-12 0,0 0 8 15,0 0-8-15,0 0 0 0,0 0 0 0,0 0 0 16,0 0 0-16,-4 16 0 0,4-1 0 0,0 5 8 16,0 7-8-16,0 0 0 0,4 4 22 0,-4 1-2 15,0 7 0-15,0 4 0 0,0 3 7 0,0 1 1 16,0 4 0-16,0 0 0 0,0 3-8 0,5 1-2 15,-1-1 0-15,0 9 0 0,-4-1 0 0,5 1 0 16,4 7 0-16,-1-4 0 0,1 4-18 0,0-7 0 16,0-1 0-16,-1-3 0 15,1-1-104-15,0-7-25 0,-5-8-5 0,5-8-939 0</inkml:trace>
          <inkml:trace contextRef="#ctx0" brushRef="#br0" timeOffset="123166.3825">8159 16753 1429 0,'-13'-16'63'0,"13"16"13"0,0 0-60 0,0-8-16 0,0-4 0 0,5 5 0 16,-5 7 110-16,0 0 19 0,0 0 4 0,0 0 1 16,0 0-74-16,0 0-16 0,0 0-2 0,0 0-1 15,0 0-17-15,4 11-4 0,5 5-1 0,-5 0 0 16,1-1 4-16,-1 9 1 0,-4 3 0 0,4 0 0 16,1 0-4-16,-5 5-1 0,0-5 0 0,4 4 0 0,-4-4-10 0,4 1-1 15,-4-5-8-15,5 1 12 16,-5-1-84-16,4 0-18 0,-4-3-3 0</inkml:trace>
          <inkml:trace contextRef="#ctx0" brushRef="#br0" timeOffset="123341.1148">8436 16378 2286 0,'-13'-8'50'0,"-1"1"10"0,-3-1 3 0,-1 4 1 0,5 0-51 0,4 0-13 15,9 4 0-15,0 0 0 16,0 0-130-16,0 12-29 0</inkml:trace>
        </inkml:traceGroup>
        <inkml:traceGroup>
          <inkml:annotationXML>
            <emma:emma xmlns:emma="http://www.w3.org/2003/04/emma" version="1.0">
              <emma:interpretation id="{6ADA8C24-4E95-4EE5-975B-9043F632D95E}" emma:medium="tactile" emma:mode="ink">
                <msink:context xmlns:msink="http://schemas.microsoft.com/ink/2010/main" type="inkWord" rotatedBoundingBox="12313,16803 13883,16778 13904,18051 12334,18077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25112.357">10564 16994 1850 0,'-18'-23'82'0,"9"15"17"15,0-4-79-15,1 1-20 0,8-1 0 0,-5 4 0 0,10 0 52 0,8 1 8 16,0-1 0-16,9 4 1 0,9 0-43 0,4 0-9 16,0 0-1-16,9-4-8 0,4 5 0 0,5-1 0 15,4 4 0-15,-5-4-616 16,10 0-127-16</inkml:trace>
          <inkml:trace contextRef="#ctx0" brushRef="#br0" timeOffset="124946.291">10901 16710 1094 0,'-17'0'48'0,"17"0"11"0,-5-4-47 0,-3 0-12 0,3 0 0 0,5 4 0 16,0 0 134-16,0 0 25 0,0 0 5 0,0 0 0 15,9-8-93-15,4-4-19 0,5 5-4 0,8-5-1 0,-8-4-31 0,8 5-5 16,0-9-2-16,1 5 0 0,8-5 9 0,-5 1 2 16,6-5 0-16,-6 1 0 0,1-1 17 0,-5 1 4 15,-4-4 1-15,5 3 0 0,-10-3 10 0,5 4 1 16,-9-5 1-16,0 1 0 0,1 0-3 0,-6-1-1 0,1 5 0 0,-5-4 0 16,1-1-20-16,-1 1-4 15,1 0-1-15,-5 3 0 0,0-3-12 0,-5 4-2 16,5-5-1-16,0 5 0 0,-4 0-10 0,-1 3-9 15,1 1 9-15,0 3-13 0,-1 0 13 0,1 5-12 16,0-5 12-16,-1 8-12 0,5 4 12 0,0 4-12 16,0 0 12-16,0 0-12 0,0 0 4 0,0 0 8 15,-4 8-13-15,-5 4 5 0,5 7 8 0,-5 1 0 16,4 7-9-16,1 4 9 0,0 1 0 0,-5 7 0 0,4 3 0 16,-3 5 0-16,3 0 16 0,-3 8-3 0,-1-1 0 15,0 5 0-15,5-1 3 0,-5 1 0 0,0-1 0 16,0 1 0-16,0-1-16 0,5 1 8 0,-5-1-8 0,1 5 0 15,-1-1-12-15,0 4-8 0,0-3-1 0,-4-5-1128 16</inkml:trace>
          <inkml:trace contextRef="#ctx0" brushRef="#br0" timeOffset="124552.4487">11388 16589 403 0,'0'0'36'0,"-8"0"-36"0,-1-4 0 0,0 4 0 16,0 4 82-16</inkml:trace>
          <inkml:trace contextRef="#ctx0" brushRef="#br0" timeOffset="124452.3941">11529 16554 288 0,'0'0'12'0,"0"0"4"0,-9-4-16 0,-4 4 0 15,4 0 0-15,-4 4 0 0,0 0 224 0,0-4 43 16,-1 7 8-16,1-3 1 0</inkml:trace>
          <inkml:trace contextRef="#ctx0" brushRef="#br0" timeOffset="125457.4968">11700 16714 2289 0,'-13'-4'50'0,"-5"4"10"0,5 4 3 0,-5 3 2 0,5 1-52 0,0 4-13 0,4 0 0 0,1 7 0 16,3 8 8-16,-4-3-8 0,5 3 11 0,0 0-11 16,-1 5 0-16,5-5 0 0,0 0 0 0,0 0 0 15,0-3-16-15,5-1 0 0,-1-3 0 0,5 3 0 16,-5-7 0-16,9-5-1 0,-4-3 0 0,0 0 0 15,4-4 8-15,0 0 9 0,-4-4-13 0,13 0 5 16,0-4 8-16,4-4 0 0,-4 0 0 0,4-7 0 16,5 3 0-16,0-7 12 0,0-1-2 0,4-7-1 15,-9 3 10-15,0-3 1 0,1 4 1 0,-1-1 0 16,-8-3-6-16,-1 0-2 0,1-1 0 0,-5 5 0 16,-9-4 8-16,1 3 2 0,-5 5 0 0,0 3 0 15,-5 1 5-15,-4 3 2 0,1 4 0 0,-1 0 0 16,-9 4-10-16,1 4-3 0,-1 4 0 0,-4 4 0 15,-4 8-17-15,-5-5-11 0,-4 5 2 0,0 3 0 16,0 5-106-16,-5 3-21 0,10 0-4 16,-5-3-844-16</inkml:trace>
        </inkml:traceGroup>
        <inkml:traceGroup>
          <inkml:annotationXML>
            <emma:emma xmlns:emma="http://www.w3.org/2003/04/emma" version="1.0">
              <emma:interpretation id="{B90FDAE4-4A34-48E8-A96E-43C65934FFE6}" emma:medium="tactile" emma:mode="ink">
                <msink:context xmlns:msink="http://schemas.microsoft.com/ink/2010/main" type="inkWord" rotatedBoundingBox="14371,16740 18626,16670 18649,18041 14394,18111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26431.6707">13367 16632 2188 0,'-4'-8'195'0,"-1"-4"-156"15,1 4-31-15,4 8-8 0,0 0 64 0,0 0 11 16,0 0 2-16,13-4 1 0,5 4-60 0,-1 4-18 16,5 0 8-16,-4 8-8 0,-1 0 0 0,1 3 0 0,-5 1-10 0,4 7 10 15,-8 5-19-15,0-1 3 0,-5 0 1 0,-4 4 0 16,0-3 15-16,-8 3 0 0,3 0 0 0,-4-4 0 15,1 1 24-15,-1-5 5 0,-4-3 1 0,4-1 0 16,0-7-12-16,0-1-2 0,1-3-1 0,3 0 0 16,5-8-5-16,0 0-1 0,0 0 0 0,0 0 0 15,0 0 19-15,0 0 3 0,0-16 1 0,5-3 0 16,-1-1-32-16,0-3 0 0,5-4 0 0,0-1 0 16,4 1 12-16,0-4-3 0,0 0-1 0,5-4 0 15,0 0-8-15,3 3-12 0,10 5 2 0,0 0 1 16,0 3 9-16,-1 5 0 0,5 3 0 0,-4 5 0 15,0 7 0-15,0 0-10 0,-10 4 10 0,1 8 0 16,0 7 0-16,-8 5-8 0,-1-1 8 0,0 8 0 16,-9 5 0-16,-4-1 0 0,0 4 0 0,0 4 0 0,-9-4 0 0,1 4 0 15,-1-4 11-15,-4-4-11 0,4-3 13 0,-4-1-4 16,0-4-1-16,-1-3 0 0,6-1-8 0,-5-7-12 16,-1-4 2-16,6-4 1 0,8-4 9 0,0 0 11 15,-5 0-3-15,5 0 0 0,0 0-8 0,-4-12 0 16,8-4 0-16,1-3 0 0,3-4 0 0,1-5 0 15,4-7 0-15,0 0 0 0,9-4 0 0,-4 4 0 16,4-4 0-16,4 4 0 0,5-4 0 0,0 4 0 16,-1 0-11-16,1 7 11 0,4 5 0 0,0 3 0 15,-8 9 0-15,-1-1 0 0,0 12 0 0,1 0 0 16,-10 12 0-16,5-1 8 0,-9 9-8 0,-4 3 0 16,0 5 0-16,0 3 0 0,-5 0 0 0,-4 4-8 15,0 0 8-15,0 0 0 0,-4 4-21 0,-1-4 1 0,1 1 0 16,-5-1 0-1,5-4-196-15,-5 0-40 0</inkml:trace>
          <inkml:trace contextRef="#ctx0" brushRef="#br0" timeOffset="126705.1103">14613 16639 2289 0,'0'0'50'0,"0"0"10"0,0 12 3 0,-4 0 2 0,4 7-52 0,0 1-13 16,0 7 0-16,0 0 0 16,4 1 31-16,0 3 3 0,5 0 1 0,0 4 0 0,-5 0-12 0,10 0-3 15,-6-7 0-15,1-5 0 0,4-3-33 0,-4-1-7 16,0-7-2-16,0-4 0 0,-1-4 22 0,1-1 0 16,4-6 0-16,0-5 0 0,1 0 0 0,3-4 0 15,1 4 14-15,-1-7-4 0,5-9 11 0,4 1 3 16,1 0 0-16,4-9 0 0,-1 5-24 0,1-4 0 15,0 0 0-15,-5-4 0 16,9-4-26-16,-4 4-10 0,-1-8-1 0,1 4-688 16,-4-4-138-16</inkml:trace>
          <inkml:trace contextRef="#ctx0" brushRef="#br0" timeOffset="127112.5389">15561 16807 2311 0,'0'0'51'0,"0"0"10"0,0 0 3 0,0 0 0 0,13 0-51 0,4 0-13 0,1-4 0 0,4 0 0 16,4-7 0-16,1-1 0 0,-1-4 0 0,0-3 0 15,0-1-51-15,1-7-13 16,4 0-2-16,-10-4-1 0,1-1 8 0,0-3 2 0,-9-4 0 15,5 0 0-15,-9 0 80 0,0-8 16 0,-1 1 3 0,-3-1 1 16,-1 4 34-16,-4-4 7 0,0-4 2 0,-4 5 0 16,-1-1-30-16,5 0-7 0,-4 0-1 0,4 4 0 15,-4 0-20-15,4 8-5 0,-5 0-1 0,1 12 0 16,-1 3-22-16,5 5 9 0,0 3-9 0,0 12 0 16,0 0 0-16,0 0 0 0,-8 8 0 0,3 7 0 0,-4 5 0 15,1 7 0-15,-5 12 0 0,4 4 0 0,0 0 0 16,-4 8 0-16,-5 3 0 0,5 5 0 0,-4-5 10 0,3 5-2 15,-3 3 0-15,4-3 0 0,-5-1 4 0,1 1 0 16,3-5 0-16,1 1 0 0,5-8-12 0,-1 4 0 16,0-1 9-16,5-3-9 15,-1 0-76-15,1-4-19 0,4-4-4 0,0 0-632 16,9 0-126-16</inkml:trace>
          <inkml:trace contextRef="#ctx0" brushRef="#br0" timeOffset="127555.6091">16561 16803 1731 0,'0'0'76'0,"0"-8"17"0,4 1-74 0,-4 7-19 0,5-8 0 0,-5 0 0 0,9 4 28 0,-9 4 3 16,0 0 0-16,0 0 0 15,0 0-20-15,0-8-11 0,4-3 12 0,-4 11-12 16,-4-8 0-16,-1 0 0 0,1 0-10 0,-1 4 10 16,-3-3-14-16,-1 3 5 0,0 0 1 0,0 4 0 15,0 4 8-15,-4 0 11 0,-4 3-3 0,4 5 0 16,-5 4-8-16,1 3 0 0,-5 8 9 0,-5 1-9 16,5 3 8-16,-4 0-8 0,8 4 8 0,1 0-8 15,-1-3 12-15,10-1-3 0,-1-8 0 0,4 1 0 0,1-5 4 0,4-7 1 16,4 3 0-16,10-7 0 0,-6-4-6 0,10-4-8 15,-5-4 11-15,9 0-11 0,4-4 16 0,1-7-3 16,-5-5-1-16,8 1 0 0,1-1 16 0,-5-3 4 16,1-4 0-16,-1-5 0 0,0 5 16 0,1-4 3 15,-5-4 1-15,-1 4 0 0,-3 3-11 0,0-3-1 16,-1 8-1-16,-4 3 0 0,0 5 1 0,1 3 0 16,-6 0 0-16,1 8 0 0,0 4-26 0,0 8-5 15,-1 0-1-15,1 4 0 0,-4 7-18 0,3 1-4 16,-8 3-1-16,5 4 0 15,-1 5-140-15,1 3-28 0,-5-4-5 0</inkml:trace>
          <inkml:trace contextRef="#ctx0" brushRef="#br0" timeOffset="125787.6832">12569 16620 1958 0,'0'0'174'0,"0"0"-139"15,0 0-35-15,0 0 0 0,0 0 62 0,13 12 6 0,-5-1 0 16,6 9 1-16,-1-1-45 0,0 1-10 16,0 3-2-16,-4 5 0 0,-5-1-12 0,5 4 0 0,-5 4 0 0,-4 0 0 15,0 4 0-15,-4-4 0 0,0-3 0 0,-5-5 0 16,0 0-10-16,0-3 10 0,1-9-8 0,-1 1 8 15,4-5 18-15,1-3 9 0,4-8 1 0,0 0 1 16,-13-4 30-16,13 4 5 0,-5-4 2 0,1-7 0 16,4-9-19-16,4 5-4 0,1-5-1 0,4 1 0 15,-1-13-18-15,10 1-3 0,-5-4-1 0,9-4 0 16,0 4-20-16,0-4 0 0,0 0 0 0,4 4 0 16,5-4-11-16,0 4-3 0,4 0-1 0,0 4 0 15,4-1-105 1,1 5-20-16,-1 4-5 0</inkml:trace>
        </inkml:traceGroup>
        <inkml:traceGroup>
          <inkml:annotationXML>
            <emma:emma xmlns:emma="http://www.w3.org/2003/04/emma" version="1.0">
              <emma:interpretation id="{77E51EAE-2AB0-45F3-B652-192247546BB3}" emma:medium="tactile" emma:mode="ink">
                <msink:context xmlns:msink="http://schemas.microsoft.com/ink/2010/main" type="inkWord" rotatedBoundingBox="20236,16780 20977,16768 20997,17956 20256,17969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28145.8889">18456 16433 1728 0,'-26'-16'153'0,"26"16"-122"16,9-12-31-16,-9 12 0 0,0 0 47 0,0 0 3 15,9 0 1-15,-1 4 0 0,5 8-51 0,-4 4 0 16,-4 7 0-16,-1 4 0 0,9 5 0 0,-8 7 0 16,-10 3 0-16,1 1 0 0,4-4 0 0,-5 8 0 15,-3 0 0-15,-1-4 0 0,0-4 16 0,5-8 7 16,-1-4 1-16,1 1 0 0,0-9 6 0,8-3 2 16,5-5 0-16,-5 1 0 0,5-4-10 0,0-4-2 15,-1-4 0-15,10-4 0 0,-1-4 13 0,-3-4 3 16,-1 5 0-16,9-9 0 0,4-3-4 0,0-5 0 0,-4 1 0 0,0-5 0 15,9 1-9-15,-5 0-3 0,1 0 0 16,3-1 0-16,-3 1-11 0,8 0-9 0,0-1 12 16,0 5-12-16,-9 3 8 0,5 5-8 0,0 3 0 0,-1 4 0 15,-8 8 8-15,0 0-8 0,0 8 0 0,-4 0 0 16,-1 4 20-16,1-1-4 0,-14 9 0 0,1-5 0 16,3 5-4-16,-3 3-2 0,-10-3 0 0,-3-1 0 15,-6 5 14-15,-3-5 4 0,-1 5 0 0,-8-1 0 16,-5-3-18-16,5-5-10 0,0 5 12 0,4-5-12 15,-13 5 16-15,8-1-3 0,1-3-1 0,4-1 0 16,0 1-12-16,-4-4-13 0,-5-1 2 0,9-7 1 16,-4 0-146-16,0-4-28 0,-14-4-7 15,5 0-1-15</inkml:trace>
          <inkml:trace contextRef="#ctx0" brushRef="#br0" timeOffset="128258.9572">18750 15852 2343 0,'0'0'104'0,"0"0"21"0,-4-4-100 0,4 4-25 16,0 0 0-16,0 0 0 0,0 0 53 0,0 0 6 0,13 8 1 0,-4 7 0 31,0 1-97-31,-1 3-19 0,-3 1-4 0,8 3-1017 0</inkml:trace>
        </inkml:traceGroup>
        <inkml:traceGroup>
          <inkml:annotationXML>
            <emma:emma xmlns:emma="http://www.w3.org/2003/04/emma" version="1.0">
              <emma:interpretation id="{C742CCAA-D005-4ADA-8993-AE9A5174E325}" emma:medium="tactile" emma:mode="ink">
                <msink:context xmlns:msink="http://schemas.microsoft.com/ink/2010/main" type="inkWord" rotatedBoundingBox="21742,16599 25217,16542 25244,18215 21769,18272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28897.7066">19970 16487 1785 0,'-18'-19'79'0,"14"11"17"0,0-4-77 0,-1 5-19 15,5-1 0-15,0 8 0 0,5-4 88 0,3 0 13 16,1 0 3-16,4 0 1 0,9-4-82 0,-4 4-23 16,4 4 8-16,8-3-8 0,-3-5 0 0,8 0 0 15,0-4 0-15,9 4 0 0,-5-3 0 0,10 3 0 16,3-4 8-16,1 8-8 0,-1 0 18 0,6-3-2 15,-1-1-1-15,-5 0 0 0,1 0-15 0,-1 0 8 16,-3 5-8-16,3-1 0 0,-8 0 0 0,0-4 0 0,-9 4-8 16,0 0 8-1,0-4-30-15,-4 4 1 0,-18 1 0 0,0-1 0 16,1 4-102-16,-14 0-20 0</inkml:trace>
          <inkml:trace contextRef="#ctx0" brushRef="#br0" timeOffset="129076.1307">20825 15739 864 0,'14'-16'76'0,"-6"4"-60"0,-3 4-16 0,3-3 0 0,1-1 178 0,0 4 33 16,-5 0 6-16,-4 8 2 0,0 0-92 0,9-3-19 15,0-1-3-15,-9 4-1 0,4 7-73 0,1 1-15 16,-1-4-4-16,1 8 0 0,-5-4-12 0,-5 7 0 16,5 1 0-16,-4 3 0 0,-5 5 0 0,5 3 0 15,-10 4 0-15,1 0 0 0,0 8 17 0,0 0 1 16,-5 4 0-16,1 4 0 0,-5 8 29 0,0 7 5 16,-4 4 2-16,4 5 0 0,-9-5-8 0,5 4-2 15,-1-4 0-15,1 1 0 0,4-9-32 0,-4 1-12 16,4-1 9-16,-4-3-9 0,4-4 0 0,0-5 0 15,0-3 0-15,0 0 0 16,0-8-101-16,0-4-16 0,0-3-3 0,0-5-1 0</inkml:trace>
          <inkml:trace contextRef="#ctx0" brushRef="#br0" timeOffset="129602.772">21492 16483 2246 0,'-4'-23'49'0,"4"15"11"0,4 0 1 0,-4 1 3 0,0 7-52 0,0 0-12 16,0 0 0-16,0 0 0 0,0 0 25 0,5 15 3 15,-1 5 0-15,0 7 0 0,-4 8-28 0,0 4 0 16,-4 0 0-16,-5 8 0 0,0 0 0 0,1 3 0 15,-1 1 0-15,-4-4 0 0,-5-4 0 0,5-4 0 16,-4 0 0-16,3-4-11 0,-3-12 11 0,4 1 0 0,-5-5-9 16,1-7 9-16,3-4 0 0,1 0 0 0,-4-5 0 15,4-3 0-15,4 0 0 0,0 0 0 0,0-7 10 0,5-1-10 16,-1-4 36-16,5 0 0 0,5-3 0 0,-1-5 0 16,1 1-8-16,3-5 0 0,6-3-1 0,3-4 0 15,-4-4 2-15,9 0 1 0,0 0 0 0,0 0 0 16,9-4-18-16,-5 3-3 0,5-3-1 0,4 0 0 15,0 0-8-15,4-3 0 0,1 3 0 0,4 7 0 32,0 1-25-32,0 8-4 0,-9 3-1 0,0 5 0 15,0 7-108-15,-4 0-22 0,-5 4-4 0,0 0 0 0</inkml:trace>
          <inkml:trace contextRef="#ctx0" brushRef="#br0" timeOffset="130041.2796">22168 16448 1918 0,'0'0'42'0,"0"0"9"0,0 0 1 0,0 0 3 0,0 0-44 0,0 0-11 15,0 0 0-15,0 0 0 0,4 8 42 0,-4 4 6 16,0 3 2-16,0 5 0 0,0 3-30 0,-4 1-7 15,4 7-1-15,-4 0 0 0,4 0-12 0,0 1 9 16,-5 3-9-16,5 0 8 0,0 0-8 0,0 0 0 16,-4-4 0-16,4 0 0 0,0 4 0 0,0-3 8 15,0-9-8-15,0-3 8 0,0-5-8 0,0 1 0 0,0-5 9 0,0-3-9 16,0-8 15-16,0 0-2 0,0 0 0 0,0 0 0 16,0 0 47-16,0 0 10 0,0 0 2 0,9-8 0 15,4 1-39-15,-5-5-7 0,1-8-2 0,4 5 0 16,5 3-3-16,-5 0-1 0,0-3 0 0,5 3 0 15,-1 4-20-15,1 1 0 0,-1-5 0 0,1 0 0 16,0 4 0-16,-1 1 0 0,5 3 0 0,0-4-12 16,-9-4 12-16,5 4 0 0,-1 4 10 0,-4-3-10 15,5-1 0-15,-5 0 0 0,5-4 0 0,-5 5 0 16,4-5 0-16,-3 0 0 0,-1-3 0 0,0-1 0 16,4 0 0-16,-3 1 0 0,-1-5-13 0,0 1 4 15,0-1-124-15,0-3-25 16,0 3-5-16,1-7-1 0</inkml:trace>
          <inkml:trace contextRef="#ctx0" brushRef="#br0" timeOffset="130565.7243">22887 16760 1587 0,'9'-11'70'0,"-9"11"15"0,0 0-68 0,9 0-17 0,0-4 0 0,0 4 0 16,-9 0 68-16,13 0 9 0,0 0 3 0,0-4 0 15,0 4-31-15,0 0-5 0,5 0-2 0,-1 0 0 16,1 0-34-16,4 0-8 0,4-8 0 0,-4 0 0 16,4 4 0-16,1-3 0 0,-5-1 0 0,4-4 0 15,5 0 0-15,-5 1 0 0,-4-1 9 0,0-4-1 16,-4 5 28-16,-1-5 5 0,1-3 2 0,-5-1 0 16,-4 4-3-16,-1-3-1 0,-3-4 0 0,4 3 0 15,-9-7-7-15,4-1-2 0,-4 5 0 0,0-4 0 16,0 7-17-16,-4-3-3 0,-1 3-1 0,1 5 0 15,-5-1 2-15,0 4 0 0,0 5 0 0,-4-1 0 16,4 4-11-16,-4 4 0 0,-4 0 0 0,-1 4 0 16,-4 4-9-16,5 3 9 0,-5 5-12 0,-5 3 12 0,-3 9-8 0,3 3 8 15,-3 8 0-15,3 0 0 0,1 4 0 0,0 4 17 16,-1 3-1-16,5 1-1 0,1 4-3 0,3-5-1 16,5 5 0-16,4-4 0 0,5 3-3 0,4-3-8 15,0-4 12-15,4-4-4 0,9-4-18 0,0-4-4 16,9 4-1-16,5-12 0 15,3-4-103-15,5 1-21 0,18-5-4 0,4-7-525 16,5 0-104-16</inkml:trace>
        </inkml:traceGroup>
        <inkml:traceGroup>
          <inkml:annotationXML>
            <emma:emma xmlns:emma="http://www.w3.org/2003/04/emma" version="1.0">
              <emma:interpretation id="{FDEE8C09-37E6-46A6-A505-B82273877850}" emma:medium="tactile" emma:mode="ink">
                <msink:context xmlns:msink="http://schemas.microsoft.com/ink/2010/main" type="inkWord" rotatedBoundingBox="26299,17738 26313,17737 26314,17768 26300,1776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31094.5053">24493 16842 2649 0,'-9'-19'236'0,"9"19"-189"0,5-12-38 0,-5 12-9 32,0 0-28-32,0 0-7 0,0 0-1 0,4 12-727 0,1-1-145 0</inkml:trace>
        </inkml:traceGroup>
        <inkml:traceGroup>
          <inkml:annotationXML>
            <emma:emma xmlns:emma="http://www.w3.org/2003/04/emma" version="1.0">
              <emma:interpretation id="{CE9D30A4-C83E-46D1-A0E3-913D4405B10C}" emma:medium="tactile" emma:mode="ink">
                <msink:context xmlns:msink="http://schemas.microsoft.com/ink/2010/main" type="inkWord" rotatedBoundingBox="27170,17575 29585,17536 29588,17686 27173,17725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31915.7591">25357 16799 1094 0,'0'-19'97'0,"5"11"-77"15,-5 0-20-15,4 0 0 0,1 1 204 0,-5 7 38 16,8-4 7-16,1 4 2 0,4 0-179 0,5 0-35 16,-1 4-7-16,1 0-2 0,4 3-16 0,4 1-3 15,9-4-1-15,-4 0 0 0,4 0-8 0,9 0 0 16,4 0 0-16,9-4 0 0,0 0 0 0,0 0 0 16,5-4-9-16,4 0 9 0,-5 0 13 0,9 0 7 0,5 0 0 0,4-4 1 15,4-3 12-15,0 3 3 0,-4-4 0 0,5 4 0 16,-10-3 8-16,5 3 3 0,0-4 0 0,-4 4 0 15,4-3-39-15,-5 3-8 0,1 0 0 0,-5 4 0 16,-4-4 0-16,-9 1 0 0,0 3 0 0,0 0 0 31,-9 0-45-31,-4 0-12 0,5 4-3 0,-10-4 0 16,-4 4-32-16,-4-4-6 0,-5 4-2 0,-8 0 0 16,-1 0-50-16,-4 0-10 0,-13 0-3 0,0 0 0 15,0 0 14-15,-4 0 2 0,-9 4 1 0,-5-4 0 0,-8 0 85 16,0 0 17-16,4-4 3 0,-9 4-172 0,5 0-35 0</inkml:trace>
        </inkml:traceGroup>
        <inkml:traceGroup>
          <inkml:annotationXML>
            <emma:emma xmlns:emma="http://www.w3.org/2003/04/emma" version="1.0">
              <emma:interpretation id="{DDF07761-F71A-44B8-98CE-7BEB69E765F5}" emma:medium="tactile" emma:mode="ink">
                <msink:context xmlns:msink="http://schemas.microsoft.com/ink/2010/main" type="inkWord" rotatedBoundingBox="28965,17073 29463,17064 29482,18228 28985,18237"/>
              </emma:interpretation>
              <emma:one-of disjunction-type="recognition" id="oneOf44">
                <emma:interpretation id="interp56" emma:lang="" emma:confidence="0">
                  <emma:literal>)</emma:literal>
                </emma:interpretation>
                <emma:interpretation id="interp57" emma:lang="" emma:confidence="0">
                  <emma:literal>,</emma:literal>
                </emma:interpretation>
                <emma:interpretation id="interp58" emma:lang="" emma:confidence="0">
                  <emma:literal>]</emma:literal>
                </emma:interpretation>
                <emma:interpretation id="interp59" emma:lang="" emma:confidence="0">
                  <emma:literal>.</emma:literal>
                </emma:interpretation>
                <emma:interpretation id="interp6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32325.3127">27196 16164 806 0,'13'-4'72'0,"4"0"-58"16,5-4-14-16,5 4 0 0,-5 4 125 0,4 0 23 16,5 4 4-16,-1 0 0 0,-3 4-60 0,3 3-13 15,1 5-3-15,-5 4 0 0,5 11-13 0,-5 4-3 16,-4 4-1-16,0 8 0 0,0 7 9 0,-9 1 3 16,1 3 0-16,-10 5 0 0,0-1-12 0,-8 4-3 15,-9 5 0-15,-9-1 0 0,-4-4-28 0,-10 0-5 16,-3 1-2-16,-9-9 0 0,-14-3-33 0,-12-4-8 0,-5-5 0 15,-5-3-1016-15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1:04.7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-3 2 1900 0,'0'0'169'0,"0"0"-135"16,0-8-34-16,0 8 0 0,0 0 63 0,0 0 5 15,0 0 2-15,4 12-985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1:45.5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 21 576 0,'-4'-19'25'0,"0"11"6"0,4 8-31 0,0 0 0 16,0 0 0-16,0 0 0 0,0 0 159 0,0 0 25 16,0 0 6-16,0 0 1 0,0 0-134 0,0 0-26 15,0 0-6-15,0 0-1 0,0 0-3 0,0 0-1 0,0 0 0 16,0 0 0-16,0 0 15 0,0 0 2 0,0 0 1 0,0 0 0 15,0 0-5-15,0 0-1 0,0 0 0 0,0 0 0 16,0 0-8-16,0 0-3 0,0 0 0 0,0 0 0 16,0 0-3-16,0 0-1 0,0 0 0 0,0 0 0 15,0 0-17-15,0 8 0 0,0 0 0 0,0 0-533 16,0-1-111-16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2:14.2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FE0B1B-A79C-4741-952C-1065F4FE8918}" emma:medium="tactile" emma:mode="ink">
          <msink:context xmlns:msink="http://schemas.microsoft.com/ink/2010/main" type="writingRegion" rotatedBoundingBox="83,1113 30372,-1104 31682,16785 1393,19003"/>
        </emma:interpretation>
      </emma:emma>
    </inkml:annotationXML>
    <inkml:traceGroup>
      <inkml:annotationXML>
        <emma:emma xmlns:emma="http://www.w3.org/2003/04/emma" version="1.0">
          <emma:interpretation id="{64C029F4-3D82-4CAC-B742-CBC1244C0784}" emma:medium="tactile" emma:mode="ink">
            <msink:context xmlns:msink="http://schemas.microsoft.com/ink/2010/main" type="paragraph" rotatedBoundingBox="2648,975 29005,-1111 29404,3927 3047,60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AF96C9-67BF-4339-B8BA-1DDCE876C8F5}" emma:medium="tactile" emma:mode="ink">
              <msink:context xmlns:msink="http://schemas.microsoft.com/ink/2010/main" type="line" rotatedBoundingBox="3172,646 26093,-326 26206,2336 3285,3308"/>
            </emma:interpretation>
          </emma:emma>
        </inkml:annotationXML>
        <inkml:traceGroup>
          <inkml:annotationXML>
            <emma:emma xmlns:emma="http://www.w3.org/2003/04/emma" version="1.0">
              <emma:interpretation id="{85DABB0D-B9E3-4A41-8A26-B785CED0BF9B}" emma:medium="tactile" emma:mode="ink">
                <msink:context xmlns:msink="http://schemas.microsoft.com/ink/2010/main" type="inkWord" rotatedBoundingBox="3179,814 6850,658 6956,3153 3285,33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2005 813 1152 0,'0'0'102'0,"0"0"-82"16,0 0-20-16,0 0 0 0,0 0 74 0,0-8 10 15,-4 0 3-15,8 4 0 0,0-8-30 0,5 8-5 16,-9 1-2-16,5-9 0 0,8 4-29 0,-5 4-5 16,1-4-2-16,-4 1 0 0,-1 3-14 0,5-4 8 15,-9 8-8-15,0 0 0 0,0 0 0 0,0 0 0 16,4 12 0-16,1 3 0 0,-14 1 17 0,4 3-2 16,5 9-1-16,5-1 0 0,-10 8-2 0,10-4-1 15,-1 0 0-15,5 1 0 0,4-1-11 0,0 0 8 16,-8-8-8-16,8 5 8 0,4-9-8 0,1-7 8 15,-5 0-8-15,0-5 8 0,0-3 13 0,5-8 3 16,8 0 0-16,-4 1 0 0,-4-13 2 0,4 8 1 0,8-11 0 16,-3-1 0-16,-5-3-12 0,0-5-3 0,0 5 0 15,-1-4 0-15,1 3 8 0,0-7 0 0,-8 0 1 16,3 4 0-16,5-1 7 0,-4 5 2 0,-5 0 0 0,0 3 0 16,4 4-18-16,1 5-3 0,-5 3-1 0,-4 4 0 15,4 0-8-15,-4 12 0 0,4 0 0 0,0 7 0 16,-4 9 0-16,-5 3 0 0,14 4 0 0,-5 0 0 15,-4 5 0-15,0-1 0 0,4 0 0 0,4 0 12 16,5 0-12-16,-9-4 0 0,-4-4 0 0,0 5-11 16,13-17 11-16,-9 1 0 0,-9-1 10 0,5-7-10 15,0 0 20-15,0-4-3 0,4 0 0 0,-13-4 0 16,0 0 27-16,13-8 4 0,5-4 2 0,-5 1 0 0,-4-5-22 16,-1-3-5-16,19 3-1 0,-14-11 0 15,0-1-7-15,0-3-2 0,5-4 0 0,-1-4 0 0,1-4-13 0,-1-8-16 16,-8 1 3-16,4-5 1 0,5-3 12 0,-5-1 13 15,-4-3-2-15,0-1-1 0,-1-7-10 0,1 0 0 16,0-4 0-16,0 0 0 0,-5 0 0 0,5 0 0 16,4 3 0-16,0 1 0 0,-9 0-8 0,5 0 8 15,9 0 0-15,-1 7 0 0,-3-3 0 0,-1 7 0 16,-5 9 0-16,1 3 0 0,13 12 0 0,-9 4 0 16,-8-1 0-16,-1 13 0 0,9 3 0 0,-4 9 0 15,-9-1 0-15,0 8 0 0,0 0-12 0,0 15 12 16,4 13-12-16,-4 3 12 0,-8 16-12 0,3-1 12 0,5 17-10 15,0 3 10-15,-4 8 0 0,0-4 0 16,-1 4 0-16,5 4 0 0,9 8 0 0,-9 0 0 0,0-4 0 16,9 8 0-16,8-8 0 0,1-1 0 0,-9-3 0 15,8 0 0-15,-4-7 0 0,5 3 0 0,4-16 0 0,-5 1 0 16,-4-5 0-16,5-7-11 0,0-4 2 0,-5-8 0 31,-5-4-119-31,1-7-23 0,4-9-5 0,-4-3-824 0</inkml:trace>
          <inkml:trace contextRef="#ctx0" brushRef="#br0" timeOffset="286.6714">2729 185 2178 0,'-35'-12'96'0,"22"8"20"0,-1-4-92 0,10 0-24 16,0 5 0-16,-1-1 0 0,-3 0 40 0,8 4 4 16,8-4 1-16,10 0 0 0,-5 0-26 0,13 4-6 15,9-12-1-15,14 5 0 0,16-5-12 0,6 4 0 16,-1-4 0-16,13-3 0 15,18 3-18-15,-4-7-6 0,4 3-2 0,4 0-1007 0</inkml:trace>
          <inkml:trace contextRef="#ctx0" brushRef="#br0" timeOffset="-1051.8138">167 196 1922 0,'0'0'42'0,"0"-11"9"0,0 11 1 0,8-12 3 0,-3 0-44 0,4-3-11 0,4 3 0 0,9-4 0 16,8 9 25-16,1-13 3 0,9 4 1 0,-5 1 0 16,4 7-29-16,1-4 0 0,4 1 0 0,-1 3 0 15,1 0 0-15,0 4 0 0,0-4 0 0,0 8 0 0,-5 0 0 16,5 0 0-16,0 0 0 0,4 8 0 16,-12-4 0-16,3 4 0 0,-8 11 0 0,-5-3 0 0,0 7 0 0,-8 1 0 15,-5 3 0-15,-4 0 0 0,-5 5 20 0,-8 3 4 16,-9-4 0-16,-5 8 1 0,1 0-8 0,-23 0-1 15,5 0-1-15,-4 0 0 0,-14 0-15 0,5 0 11 16,-5-4-11-16,0 4 10 0,1-4-10 0,3 4-9 16,6-8 9-16,-1-3-13 0,0-9 1 0,9 1 0 15,0-1 0-15,4 1 0 0,5-13-7 0,4 5-1 16,4-8 0-16,5-4 0 0,9 0 0 0,4 0 0 16,0 0 0-16,0 0 0 0,8-16 0 0,5 9 0 15,1-13 0-15,8 8 0 0,8 5 20 0,-3-1-10 16,8 4 10-16,0 0-8 0,4 4 21 0,5 4 5 15,4 0 1-15,1 4 0 0,3-1-2 0,1 5 0 0,4 8 0 16,4-1 0-16,-4-3-1 0,-4 7 0 0,-9 4 0 16,4 1 0-16,-4 3 2 0,-9-8 0 0,5 8 0 0,-10-3 0 15,1 3 7-15,-5 0 2 0,-4 4 0 0,-4-4 0 16,-5 1-4-16,0 3-1 0,-4 0 0 0,-5-4 0 16,-4 4-1-16,-13 0 0 0,0 0 0 0,-4-3 0 15,-5 3-11-15,-9-4-2 0,-9 0-8 0,1-8 12 16,-9-3 8-16,-9 3 0 0,0-3 1 0,-9-1 0 15,-13 1-21-15,0-8-18 0,0-1 3 0,-9 1 1 16,0-4-9-16,1 3-1 0,-5-11-1 0,8 4 0 16,-4 0-15-16,14-4-2 15,8-4-1-15,9 0-957 0</inkml:trace>
          <inkml:trace contextRef="#ctx0" brushRef="#br0" timeOffset="-1665.8232">338 181 1105 0,'-13'-31'48'0,"4"19"12"0,4 4-48 0,1-4-12 0,-5 5 0 0,5-1 0 16,-5 4 18-16,0 4 2 0,5-4 0 0,4 4 0 15,-9-4 16-15,9 4 3 0,0 0 1 0,0 0 0 16,0 0 0-16,0 0 0 0,0 0 0 0,0 0 0 16,0 0-12-16,0 0-1 0,0 0-1 0,0 0 0 0,5 12-13 0,-1 3-2 15,0 1-1-15,5 3 0 0,-4 5 17 0,-1 3 3 16,0 4 1-16,1 8 0 0,-1 0 1 0,-4 8 1 16,0 12 0-16,-4-1 0 0,-1 8-3 0,-3 9-1 15,-6 3 0-15,1 3 0 0,0 5 8 0,4 8 2 16,1-8 0-16,3-4 0 0,5-1-17 0,0-3-3 15,5 8-1-15,-1-12 0 0,0-3-10 0,5-9-8 16,-5-4 12-16,5-3-12 0,-4-4 0 0,-1-8 0 16,5-4 0-16,-5-12 0 0,-4 0-17 0,0-7-4 15,5-5-1-15,-5-7-911 0</inkml:trace>
        </inkml:traceGroup>
        <inkml:traceGroup>
          <inkml:annotationXML>
            <emma:emma xmlns:emma="http://www.w3.org/2003/04/emma" version="1.0">
              <emma:interpretation id="{EAB2C7E0-0C00-4712-880E-FBF94603231A}" emma:medium="tactile" emma:mode="ink">
                <msink:context xmlns:msink="http://schemas.microsoft.com/ink/2010/main" type="inkWord" rotatedBoundingBox="9038,397 12664,243 12769,2727 9143,28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51.3938">6704-888 2163 0,'0'0'48'0,"-5"-4"9"0,1-3 3 0,4 7 0 0,0 0-48 0,0 0-12 16,0 0 0-16,0 0 0 0,0 0 23 0,-9 11 1 16,0 5 1-16,-4 11 0 0,0 8-25 0,-4 12 8 15,-5 8-8-15,-5 15 0 0,-3 12 11 0,-6 7-3 16,-3-3-8-16,-1 20 12 0,-3 3-12 0,-1 12 0 16,4 3 0-16,-4-3 0 0,5-4 0 0,-1 0 0 15,5 0 0-15,5 0 0 0,3-11 0 0,1-13-13 16,4-3 4-16,0-8 1 0,5 0-2 0,3-4 0 15,-3-12 0-15,4-4 0 16,-9 1-86-16,4-20-16 0,1-4-4 0,-5-8-753 0</inkml:trace>
          <inkml:trace contextRef="#ctx0" brushRef="#br0" timeOffset="738.4494">5813 208 1652 0,'0'0'73'0,"0"0"15"0,0 0-70 0,0 0-18 16,0 0 0-16,0 0 0 0,0 0 46 0,18-4 6 15,-1 4 0-15,5-4 1 0,4 0-10 0,5 4-3 16,4-11 0-16,5-1 0 0,8-4-8 0,0 5-3 0,9-5 0 0,-4 0 0 16,4-3-1-16,4-4-1 0,1 3 0 0,-5 1 0 15,4-1-18-15,-4 4-9 0,5 5 10 0,-5-9-10 16,-5 1 0-16,1 3 0 0,-5 1-13 0,5-1-637 16,-9 0-127-16</inkml:trace>
          <inkml:trace contextRef="#ctx0" brushRef="#br0" timeOffset="1993.079">7757-1063 1969 0,'0'0'87'0,"-9"0"18"0,0 0-84 0,0 0-21 16,5 0 0-16,-9 8 0 0,4-5 52 0,0 5 5 16,-4 0 2-16,4 4 0 0,-4-4-26 0,0 3-5 15,0 1 0-15,0 4-1 0,0 3-27 0,4 1 0 16,0 3 8-16,0 12-8 0,5 0 0 0,-1 16 0 16,-3 7 0-16,-1 9 0 0,0 11 0 0,-4 7 0 15,0 5-11-15,-5 12 11 0,-8-1 0 0,4 8 0 16,-4 8 0-16,-1 0 0 0,1-12 0 0,0 1 0 15,4-13 0-15,0 1 8 0,0-12-8 0,4-4 0 16,-4-12 0-16,9-4 8 0,-4-11-8 0,3-8 0 16,-3-4 0-16,4-12 0 0,0-3 0 0,-1-5 0 15,6-3 0-15,-1-4 8 0,0-9 4 0,5 1 2 0,4-4 0 16,0 0 0-16,-9-4 27 0,5-3 6 0,4-5 1 0,0-4 0 16,4 1-26-16,5-5-5 0,0-3-1 15,4-4 0-15,9-9-6 0,0-3-2 0,-1 4 0 0,10-8 0 16,4-3-8-16,0 3 0 0,5-12 0 0,4 8 0 15,4 4 0-15,0-7 0 0,5 11 0 0,-9 4 0 16,0 15 0-16,-9 1 0 0,0-1-9 0,-4 20 9 16,-5-8 0-16,0 16-10 0,-4 4 10 0,-4 3-8 15,-1 5 16-15,1 3 3 0,-5 9 1 0,5-1 0 16,-5 8-12-16,0 0 0 0,0 0 0 0,5 4 0 16,-5-4 0-16,4-4 0 0,1 0 0 0,-5-4 0 15,0-11 0-15,5-1-11 0,-5-7 3 0,4-1 0 16,1 1 8-16,4-8 0 0,0-8-9 0,4 0 9 15,-8-4 0-15,8-3 0 0,-4-9 0 0,4-3 0 0,1-1 12 16,-1-7-4-16,0-4 0 0,1 0 0 0,-5 0-8 0,-1-4 0 16,1-4 0-16,0 8-11 0,-4-4 40 0,-1 0 8 15,1 12 2-15,-5 7 0 0,-4 1-22 0,4 7-4 16,-4 8-1-16,-9 4 0 0,0 0-4 0,9 16 0 16,-9 7-8-16,4 4 12 0,-4 1-12 0,0 3 0 15,0 4 0-15,-4-4 0 0,4 0 0 0,0 4 0 16,0-3 8-16,4-5-8 0,0-4 0 0,1 1 0 15,-1-9 0-15,1 1 0 0,3 0 0 0,1-16-12 16,-5 0 3-16,10-8 0 0,-1-4 9 0,0 0 0 16,5-3 0-16,-1-5 0 0,1 1 0 0,4-9 12 15,-5 1-2-15,9 0-1 0,-4-4-9 0,5-1 0 0,3-7 0 0,1 4 0 16,4 0 0-16,5 0 8 0,-1 4-8 0,1-4 8 16,4 8-8-16,4 3-11 0,0 5 3 0,-4 11 0 15,-5-4 8-15,1 12-8 0,-5 12 8 0,0-8-8 16,-4 11 8-16,-9 9 0 0,4-1 0 0,-8 4-8 15,-10 5 8-15,1-5 0 0,-4 0 8 0,-5 1-8 16,-5-1 17-16,-4-4-1 0,-4 1 0 0,0-1 0 16,-13-3 8-16,4-1 2 0,-9 4 0 0,-4-3 0 15,-4-1-26-15,-5 1 0 0,-5-1 0 0,-8-3 0 16,-8-4-17 0,-1-4-9-16,-4-1-2 0,-5-3 0 0,-4 0-160 0,-9 0-32 15</inkml:trace>
          <inkml:trace contextRef="#ctx0" brushRef="#br0" timeOffset="2131.3782">8116-459 2476 0,'0'0'220'0,"5"-8"-176"16,-5-7-35-16,0 15-9 0,0 0 21 0,13-4 3 15,0 4 0-15,5 4-772 16,4 11-155-16</inkml:trace>
        </inkml:traceGroup>
        <inkml:traceGroup>
          <inkml:annotationXML>
            <emma:emma xmlns:emma="http://www.w3.org/2003/04/emma" version="1.0">
              <emma:interpretation id="{23055E50-2826-4399-93D6-82B139F4DB8B}" emma:medium="tactile" emma:mode="ink">
                <msink:context xmlns:msink="http://schemas.microsoft.com/ink/2010/main" type="inkWord" rotatedBoundingBox="14678,636 15756,591 15825,2230 14748,22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54.1151">11635 9 1670 0,'-4'-8'148'0,"-1"-3"-118"0,1 7-30 0,-5-8 0 16,5 4 32-16,4 8 1 0,0 0 0 0,-9 20 0 15,5-5-7-15,-1 13-2 0,-4 15 0 0,5 3 0 16,-9 9 8-16,4 7 0 0,-8-3 1 0,3 7 0 15,1-7-2-15,4-5-1 0,-4 1 0 0,4-1 0 16,5-3-12-16,0-4-2 0,-1-4-1 0,5-4 0 16,0-8-7-16,5 0 0 0,-1-7-8 0,0-5 12 0,1-3 0 15,-1-5 0-15,5-7 0 0,4-4 0 0,0-4-3 16,9-7-1-16,0-1 0 0,5-7 0 0,8-1 4 16,0-11 1-16,4 4 0 0,-4-12 0 0,0 0-13 0,5-4 0 15,-5 4 8-15,0 0-8 0,5-4 8 0,-5-4-8 16,4 0 11-16,-4-4-11 0,5 5 12 0,4-1-12 15,0 8 12-15,-1 4-12 0,-8 11 0 0,5 1 0 16,-5 7 0-16,-4 5 0 0,-1 7 0 0,-3 4 0 16,-1 4 0-16,-8 3 0 0,4 5 0 0,-5 8-9 15,-4-1 9-15,-4 12 0 0,0-7 0 0,0 7 0 16,-9 0 0-16,0-4 0 0,-5 9 12 0,-4-1 0 16,5-12 1-16,-9 8 0 0,0 0 19 0,0-11 4 15,-5-1 1-15,1 1 0 0,-10 3-13 0,5-3-2 16,-4-5-1-16,0 1 0 0,-1-4 7 0,-3-1 2 0,-1 1 0 15,0-4 0-15,-4-8-22 0,4 8-8 0,-8-8 0 16,-1-8-796-16,1 4-165 0</inkml:trace>
          <inkml:trace contextRef="#ctx0" brushRef="#br0" timeOffset="3214.0043">11657-751 2487 0,'0'0'55'0,"0"0"11"0,0 0 2 0,0 0 2 0,0 0-56 0,13 15-14 0,5-3 0 0,4 4-734 16,0 7-150-16</inkml:trace>
        </inkml:traceGroup>
        <inkml:traceGroup>
          <inkml:annotationXML>
            <emma:emma xmlns:emma="http://www.w3.org/2003/04/emma" version="1.0">
              <emma:interpretation id="{F6873EF9-244B-4AC0-AD37-F285ED51D1AA}" emma:medium="tactile" emma:mode="ink">
                <msink:context xmlns:msink="http://schemas.microsoft.com/ink/2010/main" type="inkWord" rotatedBoundingBox="18233,603 22241,433 22312,2113 18305,228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720.0044">17145-159 1587 0,'9'-19'70'0,"0"7"15"0,0 4-68 0,4-3-17 16,-13 3 0-16,4-8 0 0,5 13 104 0,-9-9 18 15,0 4 3-15,0 8 1 0,-4-4-46 0,-1 0-10 16,-3 0-2-16,-10 8 0 0,-8 0-47 0,-1 8-9 16,1 3-3-16,-9 9 0 0,-5 7-9 0,-3 8 0 15,-1 8 0-15,4 11 0 0,-4-3 0 0,0 7 0 16,9 5 0-16,5-1 0 0,3-8 0 0,5-3 0 15,0-4 0-15,9-1 0 0,5-3-12 0,3-8 12 0,5-8-12 16,0-7 12 0,5-5-33-16,-1-7 1 0,5 0 0 0,4-8 0 0,-13-4 32 15,13-4 0-15,13-4 0 0,-4-4 0 0,0-7 30 0,5-1 10 0,3 1 1 0,5-5 1 16,5-3 2-16,-5 0 1 0,-4-5 0 0,-1 5 0 16,14-8-13-16,-9 4-4 0,-8-4 0 0,-1 0 0 15,0-4-8-15,-8-4-3 0,-1 4 0 0,-3 0 0 16,-6-4 2-16,1 8 0 0,0 0 0 0,-14 3 0 15,-3 1-19-15,-5 0 0 0,-1 4 0 0,-3 3 0 16,-1 1 10-16,-8 3-2 0,-5 9 0 0,5-5 0 16,8 8-38-1,-8 5-8-15,-13-9-2 0,-1 8 0 0,9 4-119 16,-4 4-24-16,-4-4-5 0</inkml:trace>
          <inkml:trace contextRef="#ctx0" brushRef="#br0" timeOffset="5152.9747">17461-350 1324 0,'-8'-11'59'0,"3"11"12"0,-4-12-57 0,5 4-14 0,4 8 0 0,0 0 0 15,-4-11 134-15,4-1 24 0,4 8 5 0,0-4 1 16,5 0-75-16,0 4-14 0,0 4-3 0,8-7-1 15,5 7-41-15,0-4-8 0,-4 4-2 0,8 0 0 16,5 0-8-16,-1 4-1 0,1-4-1 0,0 7 0 16,0-7-2-16,8 0 0 0,5 0 0 0,0 0 0 15,0 0 16-15,4 0 2 0,0-7 1 0,9-1 0 16,0-4-10-16,9 4-1 0,-5 4-1 0,5-11 0 16,-4 3-15-16,-1 4 0 0,-4-7 8 0,0 7-8 15,-4-8-25-15,0 1-8 16,-1-1-2-16,1-3 0 0,-5-1-128 0,-4 1-25 0,39-20-6 15,-30 0-1-15</inkml:trace>
          <inkml:trace contextRef="#ctx0" brushRef="#br0" timeOffset="5452.4258">18198-880 2156 0,'0'-8'48'0,"0"-3"9"0,0 3 3 0,0 4 0 0,0 4-48 0,0 0-12 0,0 0 0 0,0 0 0 16,0 0 60-16,0 0 9 0,0 12 3 0,0 7 0 16,0 1-42-16,0 11-8 0,-4 12-2 0,-5 7 0 15,0 5-9-15,-4 15-3 0,-4-7 0 0,-1 18 0 16,1-3 16-16,-5 0 4 0,4 4 0 0,-4 4 0 15,5 8-28-15,-1-5 0 0,1 1 0 0,3-4 0 16,-3-12-17-16,4-4 4 0,4 4 1 0,-4-4 0 31,4-11-160-31,0-1-32 0,-8 44-7 0,12-40-1 0</inkml:trace>
          <inkml:trace contextRef="#ctx0" brushRef="#br0" timeOffset="4279.3372">15000 33 1904 0,'-4'-12'42'15,"-1"0"9"-15,5-3 1 0,0-1 1 0,0 4-42 0,5-7-11 0,-1 3 0 0,9-3 0 16,0-1 38-16,1 5 6 0,3-1 0 0,5-4 1 0,0 5-21 0,4-1-4 16,-4 1 0-16,5 3-1 0,-6 4-7 0,6 4-2 15,-5 4 0-15,0 4 0 0,-5 8-10 0,5 7 0 16,-4 5 0-16,-5 11-11 0,0 8 11 0,-4 7 9 15,-5 9-1-15,-4 3-8 0,0 9 23 0,-4-1-3 16,-1-4 0-16,1 0 0 0,0 1-20 0,-5-17 0 16,4 5 0-16,1-12 8 0,0-8-8 0,-1-4 0 15,5-4 0-15,-4-7 0 0,4-8 0 0,0-1 0 16,0-11 0-16,0 0 0 0,0 0 0 0,0 0 0 16,4-15 0-16,-4-5 0 0,5 1 11 0,-5-1 1 0,4-11 0 0,0 0 0 15,1 0 2-15,4-1 1 0,-5-14 0 0,5-1 0 16,4 0 1-16,5-8 0 0,3 1 0 15,6-12 0-15,8 7-16 0,4-7-10 0,1 7 2 0,4 1 0 16,8 7-8-16,-8 4 0 0,-4 8-1 0,-5 12 0 16,-4 8 9-16,-10 3 8 0,1 8-12 0,-8 12 12 15,-6 4 0-15,1 11 0 0,-4 1 12 0,-10 11-3 16,1 8 3-16,-1 12 0 0,-3 3 0 0,-1 1 0 16,0 15 22-16,0-8 5 0,0 9 1 0,5-5 0 15,0-4-40-15,-1 5 0 0,1-1-12 0,4-8 4 31,4-3-80-31,1-4-16 0,-1-4-4 0,9-8-889 0</inkml:trace>
          <inkml:trace contextRef="#ctx0" brushRef="#br0" timeOffset="3576.7358">15636 138 403 0,'0'0'36'0,"0"0"-36"0,9 8 0 0,0-1 0 16,0 5 0-16,4-4 0 0,0 0 0 0,0 0-9 16,5-1 9-16,-5-3 0 0,0 0 10 0,4 8-10 15,-8-12 0-15</inkml:trace>
        </inkml:traceGroup>
        <inkml:traceGroup>
          <inkml:annotationXML>
            <emma:emma xmlns:emma="http://www.w3.org/2003/04/emma" version="1.0">
              <emma:interpretation id="{549A07E3-66F4-4417-B4B6-4CBA863A3844}" emma:medium="tactile" emma:mode="ink">
                <msink:context xmlns:msink="http://schemas.microsoft.com/ink/2010/main" type="inkWord" rotatedBoundingBox="24992,884 26142,835 26182,1764 25031,1812"/>
              </emma:interpretation>
              <emma:one-of disjunction-type="recognition" id="oneOf4">
                <emma:interpretation id="interp4" emma:lang="" emma:confidence="1">
                  <emma:literal>a</emma:literal>
                </emma:interpretation>
                <emma:interpretation id="interp5" emma:lang="" emma:confidence="0">
                  <emma:literal>A</emma:literal>
                </emma:interpretation>
                <emma:interpretation id="interp6" emma:lang="" emma:confidence="0">
                  <emma:literal>9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6541.3547">22774-225 1530 0,'-4'-8'33'0,"4"-3"7"0,-4-1 2 0,-1 0 2 0,5 1-36 0,-4-1-8 0,4 0 0 0,0 1 0 16,0 3 49-16,0-8 8 0,-5 4 2 0,5 1 0 16,0-5-29-16,-4 1-6 0,0 3 0 0,-5-4-1 15,0 8-3-15,5-7 0 0,-9-1 0 0,4 8 0 16,-9-3 2-16,5 3 0 0,-5-4 0 0,1 4 0 16,-5 8 10-16,-4-7 1 0,-9-1 1 0,-1 4 0 15,-3 4-11-15,-1 4-3 0,-8 4 0 0,0 3 0 16,-5 9-2-16,-4 3-1 0,5 8 0 0,-1 1 0 0,5 7-1 15,4 4 0-15,-4-1 0 0,4 13 0 0,0-8-16 16,9 3 0-16,8 5 8 0,1-4-8 0,4-1 0 0,9-7 0 16,4 0 0-16,0-4 0 0,1-4 0 0,8 4 0 15,0-15-10-15,4-5 10 0,0 1 0 0,5-1-11 16,0-7 11-16,4 0-8 0,0-12 8 0,9 0 14 16,-4 0-3-16,4 0-1 0,8-12 5 0,1 0 1 15,4 1 0-15,0-9 0 0,0 1-7 0,9-9-1 16,0 5 0-16,0-4 0 0,0-5-8 0,0 5 0 15,0-12 9-15,0 0-9 0,-1-4 0 0,1 0-10 16,-9-7 1-16,5 3 0 0,-1 0 34 0,-4-4 7 16,-8 1 2-16,4-1 0 0,-1 4-34 0,-3 0 0 15,-5 12 0-15,-1 8 0 0,-3 7 0 0,0 1 0 16,-5 11 0-16,0 8 0 0,-4 8 0 0,4 11 0 0,-4 1 0 16,-5 19 0-16,-4-4 0 0,0 16-20 0,4-4 2 0,1 3 1 15,-1 5 27-15,-4 3 6 0,5 5 0 0,-1-1 1 31,5 4-36-31,-1 5-7 0,1 3-2 0,0-4 0 16,4 0-125-16,-4-8-26 0</inkml:trace>
        </inkml:traceGroup>
      </inkml:traceGroup>
      <inkml:traceGroup>
        <inkml:annotationXML>
          <emma:emma xmlns:emma="http://www.w3.org/2003/04/emma" version="1.0">
            <emma:interpretation id="{7039A121-6845-4285-8656-798C213F35A7}" emma:medium="tactile" emma:mode="ink">
              <msink:context xmlns:msink="http://schemas.microsoft.com/ink/2010/main" type="line" rotatedBoundingBox="2874,3822 29231,1735 29404,3927 3047,6014"/>
            </emma:interpretation>
          </emma:emma>
        </inkml:annotationXML>
        <inkml:traceGroup>
          <inkml:annotationXML>
            <emma:emma xmlns:emma="http://www.w3.org/2003/04/emma" version="1.0">
              <emma:interpretation id="{E5C1D0BA-C727-4DEA-91F3-84DEB8EA1091}" emma:medium="tactile" emma:mode="ink">
                <msink:context xmlns:msink="http://schemas.microsoft.com/ink/2010/main" type="inkWord" rotatedBoundingBox="2895,4096 7887,3701 8039,5618 3047,601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042.0416">1356 3429 1324 0,'-9'-7'59'0,"4"3"12"0,-3 0-57 0,-5 0-14 0,-1 0 0 0,1 4 0 15,4-4 150-15,1 4 27 0,-5 0 6 0,-1 0 1 16,6 4-120-16,-1 4-24 0,-4 3-5 0,-1 1-1 16,1 4-26-16,0-1-8 0,-4 5 0 0,-1 3 0 15,-4 1 0-15,0 7 0 0,0 0 0 0,0 0 0 16,0 4 0-16,5 0 0 0,-5 0 0 0,4 4 0 16,5-3 0-16,0-5 0 0,4 0 0 0,0 0 0 15,5-7 0-15,0 3 0 0,-1-4 0 0,10-3 0 16,-1-5 0-16,0-3 0 0,5-4 0 0,-9-8 0 15,0 0 0-15,9 4 0 0,9-4 0 0,-1-4 0 16,-4-4 13-16,14-8-1 0,-14 1 0 0,13-5 0 16,-4-7-2-16,0 0-1 0,4-4 0 0,1-1 0 15,-1-3-1-15,-4 4 0 0,-5 0 0 0,1-4 0 0,0 0 4 16,-5 0 1-16,0-4 0 0,-4 4 0 0,-1-4 2 0,-3 7 0 16,-1 1 0-16,-8 4 0 0,-1 3-2 0,1 5 0 15,0-1 0-15,-5 5 0 0,-9 3-13 0,5 4 0 16,0 4 0-16,-5 8 0 15,-4 4-55-15,1 4-7 0,-6 7-2 0,1 5-920 0</inkml:trace>
          <inkml:trace contextRef="#ctx0" brushRef="#br0" timeOffset="9336.8105">1935 2536 1440 0,'0'0'64'0,"0"0"12"0,0 0-60 0,0 0-16 0,-5 12 0 0,-3 4 0 16,3 7 169-16,1 8 31 0,-9 8 7 0,4 8 1 15,0 4-136-15,0 7-28 0,-4 1-4 0,0 3-2 16,-5-3-23-16,5 7-5 0,-4 0-1 0,4 4 0 16,-5 4-9-16,5-3 0 0,0-1 0 0,0 0 0 15,-1 0-72-15,6-3-16 0,-1-1-3 16</inkml:trace>
          <inkml:trace contextRef="#ctx0" brushRef="#br0" timeOffset="8556.0749">136 3149 345 0,'0'-8'31'0,"-4"0"-31"0,-1 0 0 0,5 0 0 15,0 8 175-15,0-11 29 0,-4 7 5 0,4-4 2 16,0 0-120-16,0 8-24 0,0 0-5 0,0 0-1 15,0 0-29-15,0 0-5 0,4-4-2 0,-4 4 0 16,0 0-13-16,0 0-4 0,0 0 0 0,0 0 0 16,0 12 29-16,-4 7 6 0,-1 1 1 0,1 7 0 15,4 8-3-15,-4 4 0 0,-5 12 0 0,-4 8 0 0,4 7-1 16,-4 8-1-16,-5 0 0 0,5 4 0 0,-4 4-5 0,-1-4-1 16,5 0 0-16,0 0 0 0,-5 0-4 0,5-8-1 15,4-4 0-15,-4-7 0 0,4-5-14 0,0-3-3 16,5-8-1-16,-5-4 0 0,1-8-2 0,3-3 0 15,-8-5 0-15,4-4 0 0,0-7 10 0,5 0 2 16,0-8 0-16,-5 0 0 0,0-4 11 0,0-8 2 16,1 0 1-16,-1-4 0 0,-4-3-5 0,4-5-1 15,9-3 0-15,-9-8 0 0,0-1-18 0,5-7-10 16,0-3 10-16,4-9-10 0,4 0 0 0,5-7-8 16,4-1-1-16,-4 1 0 0,4-9-13 0,9 1-2 0,-5-8-1 15,10 4 0 1,-1-8-3-16,0 4 0 0,14 4 0 0,-14-1 0 0,9 9 28 0,0 0-10 15,0 3 10-15,5 8 0 0,4 5-25 0,0 7 1 0,4 0 1 0,-9 7 0 16,-4 5 23-16,1 8 0 0,-1 7-9 0,0 0 9 16,-9 8 0-16,0 4 0 0,1 4-8 0,-5 4 8 15,0 8 0-15,-1-1 0 0,-7 9 0 0,-1-5 0 16,-4 8 12-16,-5 1 0 0,-4 3 0 0,-4 4 0 16,-5 4 4-16,-9 0 0 0,1 0 0 0,-10 0 0 15,1 4-6-15,-5-4-1 0,-4 4 0 0,-9-8 0 16,-4 0-9-16,0-4 0 0,-5 0 0 0,5 0-11 15,-5-7-19 1,5-1-4-16,-5 1-1 0,10-5 0 0,-1-3-47 0,4-5-10 16,9 1-1-16</inkml:trace>
          <inkml:trace contextRef="#ctx0" brushRef="#br0" timeOffset="9810.2617">2268 3191 1785 0,'0'0'159'0,"0"0"-127"0,5 12-32 0,-1 4 0 15,0 3 50-15,1 1 4 0,-5 7 1 0,4 0 0 16,1 1-31-16,-1-1-7 0,-13 0-1 0,5 4 0 15,8 1-7-15,1-5-1 0,3-4-8 0,-3-7 12 16,-14 0-12-16,9-16 8 0,9 7-8 0,-9-7 0 16,0 0 11-16,17 0-11 0,5-7 12 0,0-5-12 15,0-4 12-15,0-3-12 0,0-9 12 0,4 5-12 16,9-4 12-16,-4-1-4 0,-9 1 0 0,9 0-8 16,-1 3 0-16,1 5 0 0,-5-1 0 0,1 5 0 15,-1 7 9-15,-4 4-9 0,9 4 0 0,-9 8 9 16,-14 8-9-16,10 7 12 0,0 4-12 0,-1 12 12 15,-8 8-12-15,0 12 10 0,4-1-10 0,-9 8 10 16,5 1-2-16,-13-1 0 0,-10 4 0 0,6-4 0 16,8 1-8-16,-5-5 12 0,-17-3-12 0,0-1 12 15,-4-7 10-15,4-1 2 0,-4-7 1 0,-5-8 0 16,0 1-2-16,1-9-1 0,8-4 0 0,-5-3 0 16,-3-5-2-16,3-3 0 0,10-8 0 0,-5 0 0 0,-4-4 17 0,4-4 3 15,0-8 1-15,4 1 0 0,5-5-4 0,4-7-1 16,-8-5 0-16,8-7 0 0,18-4-28 0,-1-4-8 15,1-4 0-15,9-11 0 16,8-4-46-16,9-5-10 0,5 1-3 0,-1 0-725 16,5-1-144-16</inkml:trace>
          <inkml:trace contextRef="#ctx0" brushRef="#br0" timeOffset="10229.6574">3330 3398 1670 0,'4'-23'148'0,"-4"23"-118"0,0 0-30 0,0 0 0 16,0 0 84-16,0 0 10 0,9 4 2 0,-9-4 1 16,0 0-57-16,9 15-11 0,4 9-2 0,0 3-1 15,-4 8-7-15,-5 0-2 0,1 0 0 0,4 4 0 16,8-4 5-16,-4 4 1 0,-13-8 0 0,5 5 0 15,8-5-23-15,-9-4 8 0,-8-7-8 0,-1 3 0 0,1-4 31 0,4 1 1 0,-4-8 1 0,-1-1 0 32,-4-7-3-32,5 4-1 0,4-8 0 0,0 0 0 0,-9-8 0 0,5 0 0 15,4 8 0-15,0-15 0 0,0-5 5 0,0-3 1 0,0 0 0 0,0-9 0 32,13 1-35-32,0-8 0 0,-8 0-12 0,8-4 3 0,17-3 9 0,-8 3 0 15,0 0 10-15,5-4-10 16,3 8-19-16,5 4-9 0,1 4-3 15,-6 7 0-15,-3 5 31 0,3 11 0 0,-3 0 0 0,-5 12 0 0,0 4 0 0,-5 7 0 16,-4 5 0-16,0 7 0 0,-4 4 8 0,0 1 2 16,-5 3 0-16,1 4 0 0,-1 4 0 0,0 0 0 15,-4-4 0-15,0-1 0 0,5 1-24 0,-1 0-5 16,1 4-1-16,-1-4-1148 0</inkml:trace>
          <inkml:trace contextRef="#ctx0" brushRef="#br0" timeOffset="10589.1652">4295 3344 2354 0,'0'0'52'0,"0"0"10"0,0 0 2 0,0 0 3 0,0 0-54 0,13 3-13 0,-4 9 0 0,0 4 0 16,-5 3 0-16,1 5 9 0,-1 3-9 0,-4 8 8 15,0 4-8-15,-4 0 0 0,-5 4 0 0,4-4 8 16,1 0-8-16,0-4 0 0,4-8-12 0,0 1 12 16,4-5-18-16,0-4 4 0,5-3 1 0,4-4 0 15,-4-8 4-15,9-4 1 0,-1 0 0 0,5-4 0 16,0-8 8-16,4-7 0 0,-4-1 0 0,5 1 0 16,-1-5 21-16,0-3 7 0,-4 0 0 0,0-1 1 15,-4-3 7-15,-1-4 0 0,1 4 1 0,-5-4 0 0,-4-4-13 0,0 8-2 16,-1-1-1-16,-8 1 0 0,0-4-3 15,-8 8-1-15,3-1 0 0,-4 9 0 0,-4-4-2 0,0 7-1 16,-4 8 0-16,-1 0 0 0,0 4-14 0,-3 4 9 16,-6 8-9-16,1 4 8 15,-5 7-32-15,0 1-8 0,-4 3 0 0,-4 5-754 16,-1 7-150-16</inkml:trace>
        </inkml:traceGroup>
        <inkml:traceGroup>
          <inkml:annotationXML>
            <emma:emma xmlns:emma="http://www.w3.org/2003/04/emma" version="1.0">
              <emma:interpretation id="{20586566-890B-484F-A0B4-2A73EBBE3412}" emma:medium="tactile" emma:mode="ink">
                <msink:context xmlns:msink="http://schemas.microsoft.com/ink/2010/main" type="inkWord" rotatedBoundingBox="8696,4485 9711,4404 9752,4919 8737,499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209.1562">5423 3117 748 0,'0'0'67'0,"0"0"-54"0,0 0-13 0,0 0 0 16,0 8 388-16,0 8 76 0,4-1 14 0,5 5 3 15,-5-1-377-15,9 9-75 0,1 3-15 0,-6-4-3 16,1 4-11-16,0 1 8 0,4-1-8 0,-4-4 8 16,0-4-8-16,-1 5 0 0,1-9 0 0,-5 1 0 15,5-9 0-15,-4-3-14 0,-5-8 5 0,0 0 1 16,0 0 8-16,0 0 0 0,0 0 0 0,0 0 0 16,0 0 0-16,-5-8 0 0,5 1 9 0,-4-5-9 0,-1-4 27 15,1 1-2-15,8 3 0 0,-4-7 0 0,0-5 3 0,0-3 1 16,5 0 0-16,8-1 0 0,0 1-17 15,5-4-4-15,4 3-8 0,4 1 12 0,0 0-12 16,5 3 0-16,0 1 8 0,4 7-8 0,-4 1 0 0,4 3-12 16,-9 4 3-16,5 1 0 0,-9 7 9 0,4 0 0 15,-8 7-9-15,3 5 9 0,-3 4 0 0,0-1-11 16,-5 1 11-16,4 7-8 0,-4 1 8 0,-4 7 0 16,0-4-9-16,0 0 9 0,0 1 0 0,-5-5 0 15,0-3 0-15,-4-5 0 0,5 5 0 0,-5-9 0 16,0 1 14-16,-5-4-4 0,5-8-10 0,0 0-11 15,0 0 3-15,0 0 0 0,-8 8 8 0,-1-8 8 0,0-4-8 16,5 0 11-16,-5-4-11 0,4 4 10 0,1-4-10 0,4-7 10 16,0 3-10-16,0-7 8 0,4-1-8 0,1 1 8 15,4-5-8-15,4-3 0 0,-4 4 0 0,8-1 0 16,1 5 0-16,-1-1 0 0,-4 1 0 0,0 7 0 16,-4-4 0-16,4 5 0 0,-4 3 0 0,4 4 0 15,5-4 0-15,-1 8 0 0,-3 4 0 0,3 4 8 16,1 4-8-16,-1 3 0 0,-4 1 0 0,5-1 8 15,-5 9-8-15,0-1 0 0,0 1 0 0,1 3 0 16,-6 4 0-16,6 0 0 0,-6-3 0 0,1 3 0 31,0 0-36-31,4 4-10 0,-9-4-2 0,5 4-736 0,-4 0-148 0</inkml:trace>
        </inkml:traceGroup>
        <inkml:traceGroup>
          <inkml:annotationXML>
            <emma:emma xmlns:emma="http://www.w3.org/2003/04/emma" version="1.0">
              <emma:interpretation id="{285FC555-821E-4689-8EF7-42B69B26A76E}" emma:medium="tactile" emma:mode="ink">
                <msink:context xmlns:msink="http://schemas.microsoft.com/ink/2010/main" type="inkWord" rotatedBoundingBox="10279,3236 15300,2838 15441,4628 10421,502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607.6095">9670 3133 1555 0,'-5'-8'138'0,"1"0"-110"15,-5-3-28-15,0 3 0 0,5 0 219 0,-5 4 38 16,5 0 8-16,4 4 2 0,-5-4-157 0,5 4-31 16,0 0-7-16,0 0 0 0,0 0-48 0,0 0-10 0,9 4-2 15,9 0 0 1,-1 4-32-16,9-4-8 0,1 4 0 0,3-8-789 0,14 0-158 16</inkml:trace>
          <inkml:trace contextRef="#ctx0" brushRef="#br0" timeOffset="13050.567">10354 2556 1566 0,'0'-12'69'0,"0"12"15"0,0 0-68 0,0 0-16 16,4-8 0-16,5 0 0 0,0 5 106 0,4-5 18 0,0 4 3 0,5-4 1 15,8 4-79-15,5-4-15 0,-5 4-3 0,9-3-1 16,5 3-12-16,4-4-2 0,-1 0-1 16,6 4 0-16,3-4 1 0,1-3 0 0,-5-1 0 0,5 0 0 15,0 5-4-15,-1-5 0 0,-4 0 0 16,1 0 0-16,-1 1-12 0,-4-1 0 0,0 0 0 0,-5 1 0 31,-4-5-71-31,0-3-13 0,-4 3-4 0</inkml:trace>
          <inkml:trace contextRef="#ctx0" brushRef="#br0" timeOffset="13332.1225">11043 1557 1728 0,'-22'-7'76'0,"17"7"16"0,1-8-73 0,4 8-19 15,-13 4 0-15,8 0 0 0,-3 3 50 0,3 5 6 16,-8 8 2-16,4 7 0 0,1 16-28 0,-6-4-6 16,1 11 0-16,0 9-1 0,0 7 12 0,4 8 2 15,-4 0 1-15,4 4 0 0,0-3-5 0,1-1-1 16,3 4 0-16,-3-4 0 0,-6 0-13 0,6-8-3 15,-1 0-1-15,-4 1 0 0,0-5-15 0,4-7 0 16,0-1 0-16,0-3 0 16,0-8-24-16,5-8-10 0,-5 0-2 0,5-4-1 15,-5-7-151-15,9-1-31 0</inkml:trace>
          <inkml:trace contextRef="#ctx0" brushRef="#br0" timeOffset="13596.3655">11727 2801 1324 0,'0'0'59'0,"0"0"12"15,-9 0-57-15,1 8-14 0,-1 4 0 0,4 4 0 0,5-1 224 0,-4 5 41 16,4-1 9-16,0 1 2 0,4 3-177 0,5 0-35 0,-4 1-8 0,3-5 0 16,6 5-45-16,-6-1-11 15,5 1 0-15,1-9 0 16,-1 5-159-16,0-9-33 0</inkml:trace>
          <inkml:trace contextRef="#ctx0" brushRef="#br0" timeOffset="13767.0638">12069 2119 2286 0,'0'-12'50'0,"-8"4"10"0,8 1 3 0,-5-9 1 0,5 8-51 0,0 8-13 0,0 0 0 15,0 0 0 1,0 0-55-16,0 0-13 0,9 12-4 0,0 0-872 0</inkml:trace>
          <inkml:trace contextRef="#ctx0" brushRef="#br0" timeOffset="11442.5793">7099 3063 2383 0,'0'0'52'0,"0"0"12"0,0 0 1 0,0 0 2 0,4 11-54 0,5 9-13 15,-5-1 0-15,-4 9 0 0,5-1 28 0,-5 4 4 16,4 12 0-16,0-4 0 0,-4-4-16 0,5 4-2 15,-5 0-1-15,8 0 0 0,-3 0-13 0,-1-8 0 16,5 1 0-16,0-1 0 16,0-8-20-16,4 1-6 0,-5-5-2 0,6-7-1075 0</inkml:trace>
          <inkml:trace contextRef="#ctx0" brushRef="#br0" timeOffset="11599.9675">7410 2684 2347 0,'-17'-11'104'0,"8"7"21"0,-4-4-100 0,4 4-25 0,0 8 0 0,0 4 0 16,5 4-57-16,0 3-17 0,-1 5-3 0</inkml:trace>
          <inkml:trace contextRef="#ctx0" brushRef="#br0" timeOffset="12356.5057">8248 3125 2098 0,'-13'-31'93'0,"4"15"19"0,0 1-89 0,-8-1-23 0,4 1 0 0,-5-5 0 16,5 8 61-16,-5 1 8 0,5-1 2 0,0 4 0 15,0 8-50-15,0 4-9 0,-5 0-3 0,-4 8 0 16,5 3-9-16,-1 5 0 0,-8 11-12 0,4 4 12 16,0 0-16-16,0 8 4 0,-4-4 0 0,4 4 1 15,0-4 11-15,9 0-13 0,-1-8 5 0,10-4 8 31,-5-3-32-31,5-9 0 0,4-3 1 0,9-4 0 0,-9-8 7 0,8 0 2 0,6-8 0 0,8-7 0 16,-5-1 22-16,5-7 8 0,4-5 0 0,5-7 0 16,4 0 28-16,0 0 4 0,-4 0 2 0,4 0 0 15,0-4 6-15,0 4 0 0,-8 3 1 0,-1 5 0 16,0-4-14-16,5 8-3 0,-5 7-1 0,-4 0 0 16,0 9-19-16,-4 7-4 0,-1 7-8 0,1 5 12 15,-1 8-12-15,-8-1 0 0,4 8 0 0,0 1 0 16,1-1-12-16,-1 4 4 0,0-4 8 0,5 5-13 15,-1-5-3-15,1-4 0 0,-1-3 0 0,5-8 0 0,0-1-3 16,0-3-1-16,0-8 0 0,0 0 0 0,4-4 20 0,0-8 0 16,1 1 0-16,-1-5 0 0,0 4 20 0,-4-3 7 15,5-5 1-15,-5-3 1 0,0 0-2 0,4-1-1 16,-4 1 0-16,4-5 0 0,-4 1-26 0,4 0 0 16,-8-8 8-16,0 0-8 0,3-4 0 0,-3 0 0 15,0-4-10-15,-1 0 10 0,-4-4-8 0,0 0 8 16,5-3 0-16,-9-5-9 0,4-4 9 0,-4-3 0 15,4 0 0-15,-4-5-8 0,-1 1 8 0,1 0 0 16,0-1 0-16,-5 5 0 0,1 4 0 0,-1 3 0 16,1 4 0-16,-5 8 0 0,0 4 0 0,-5 12 0 0,1-4 9 15,-1 4-9-15,-3 7 8 0,3 4-8 0,-4 5 0 16,1 7 0-16,-1-4 9 0,-4 12-1 0,0 0-8 0,-5 8 12 16,0 7-12-16,1 8 0 0,-1 1 0 0,-8 15 0 15,4-4 0-15,0 7 0 0,0 5 0 0,0 8 0 16,0-1 0-16,5 4 0 0,4 5 0 0,-1-1 0 15,10 0 23-15,-5 5-2 0,5-1 0 0,4 0 0 16,0-8-5-16,9 5 0 0,4 3-1 0,0-4 0 16,5 0-7-16,8-3-8 0,0 3 11 0,-4-3-11 15,0-5 12-15,0 1-12 0,0-1 12 0,-4-3-12 16,-1 3-91 0,-4-3-25-16,0-5-4 0</inkml:trace>
          <inkml:trace contextRef="#ctx0" brushRef="#br0" timeOffset="15375.5161">9503 3316 345 0,'0'0'15'0,"4"-4"4"0,9 0-19 0,-8 1 0 16,4-1 0-16,-1 0 0 0,-3 0 224 0,3 0 40 16,1 0 9-16,0 0 2 0,4 4-163 0,0 0-32 15,5 0-6-15,-1 0-2 0,5-4-44 0,0 4-10 16,0 0-2-16,9-4 0 0,-5 0-16 0,5 1 0 15,-9-1 0-15,4-4 0 0,1 0 0 0,-1 0 0 16,-4 0 8-16,-5 1-8 0,5-1 0 0,-4-4 0 16,-5 4 0-16,0-3 0 0,-4 3 0 0,4 0 10 15,-4 0-10-15,-5 0 8 0,1 1 24 0,-5-1 5 16,4 0 1-16,-4 8 0 0,-4-4 6 0,-1-4 2 16,1 1 0-16,-5 3 0 0,9 4-24 0,-4 0-5 15,-5-4-1-15,0 4 0 0,5-4-16 0,-5 4 0 16,0-4 8-16,-4 4-8 0,4 4 0 0,-4-4 0 15,0 0 0-15,0 0 0 0,-5 4 0 0,5 0 0 0,-4 0 0 0,-5-1 0 16,0 1 10-16,0 0-2 0,0-4 0 0,-5 4 0 16,-3 0 4-16,3 4 0 0,-3-8 0 0,-1 8 0 15,5-4-12-15,-5-1 0 0,-4-3 0 0,0 4 0 16,4-4-18-16,5 4 1 0,4 0 0 0,4-4 0 31,1 4-98-31,8 0-19 0,9-4-4 0</inkml:trace>
        </inkml:traceGroup>
        <inkml:traceGroup>
          <inkml:annotationXML>
            <emma:emma xmlns:emma="http://www.w3.org/2003/04/emma" version="1.0">
              <emma:interpretation id="{03DCFF5C-541A-449D-8610-D3788EB45393}" emma:medium="tactile" emma:mode="ink">
                <msink:context xmlns:msink="http://schemas.microsoft.com/ink/2010/main" type="inkWord" rotatedBoundingBox="15894,3800 17565,3668 17619,4343 15948,447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556.0827">12627 2528 1465 0,'17'-15'64'0,"-8"11"15"0,4-4-63 0,0 0-16 0,0 4 0 0,1 1 0 16,-6 3 96-16,5 0 16 0,-4 3 3 0,-9-3 1 0,5 8-39 0,3 4-7 16,-3 4-2-16,-1 3 0 0,1 8-34 0,-1 5-7 15,0 3-2-15,-4 4 0 0,0 0-9 0,0 4-3 16,0-4 0-16,0-4 0 0,0 0-5 0,0-8 0 16,-4 4-8-16,0-7 12 0,4-5-12 0,0-3 0 15,0-8 8-15,0-8-8 0,0 0 0 0,0 0 8 16,0 0-8-16,0 0 0 0,0 0 21 0,0-8-1 15,0-8-1-15,0 1 0 0,4-5 30 0,0 1 7 16,-4-13 0-16,5 1 1 0,3 4-5 0,1-4 0 16,0-8-1-16,0 0 0 0,4 4-30 0,5-4-5 15,3-4-2-15,1 4 0 0,0 4-14 0,9-1 0 16,0 5 0-16,4 8 0 0,-4-1 0 0,-1 9 0 16,-3 7 0-16,-1 4 0 0,-4 8-10 0,0 4 10 15,-5 7-8-15,1 5 8 0,-5-1 0 0,0 9 0 0,-8 3 0 16,3 4 0-16,1 4 0 0,-4 0-8 0,-1-4 8 0,0 0 0 15,1 0 0-15,-1-3 0 0,-4-5 0 0,0-4 0 16,0-3 0-16,0-5 0 0,0-3 0 0,0 0 0 16,0-12 0-16,0 0 0 0,0 0 0 0,0 0-8 15,0 0-4-15,0 0-1 0,0 0 0 0,9-12 0 16,0-4 13-16,-5-3-9 0,5-1 9 0,0-7-8 16,4 0 8-16,-4 3-8 0,4-7 8 0,0 0-8 15,0-4 8-15,5 8 14 0,-1-1-3 0,5 5-1 16,-4 0-10-16,-1 7 0 0,5 0 0 0,-4 9 0 15,-5 3 0-15,4 4 0 0,-4 4 12 0,5 7-4 16,-5 5-8-16,-4-1 0 0,-5 5 0 0,5 3 0 16,4 5 0-16,0-1-11 0,-4-4 11 0,4 1-12 15,5-9 3-15,-5 1 0 0,0 0 0 0,5-5 0 0,-5-3 9 16,5-4 0-16,-1 0 0 0,1-4 8 0,-1-8-8 16,5 0 0-16,4-11 0 0,1 3 8 0,3 1-8 15,1-1 0-15,0-4 0 0,4-3 0 0,0 0 0 0,0-1 12 16,0 1-2-16,0-1-1 0,-4 1-9 0,0 0-12 15,-9-5 2-15,0 9 1 0,0-5 9 0,-5 5 0 16,-8-1 10-16,-5 5-10 0,1 3 8 0,-10 0-8 16,1 1 0-16,0 3 0 0,-5 4 0 0,-4 4 0 15,-1 0 0-15,-7 8 0 0,-6 0 0 0,1 3 0 16,-5 5 8-16,5 11-8 0,0-7 0 0,-1 3 0 16,1 4 0-16,4 5 0 0,0-1 0 0,4 0 0 15,1 4-13-15,8 0 4 0,-4 4 9 0,4-4 11 0,5 4-3 16,-1-4 0-16,5-7-8 0,5 3-11 0,-1 4 3 0,5-4 0 31,0-3-88-31,4-9-16 0,0 4-4 0,5-3-620 0,-1-4-123 0</inkml:trace>
        </inkml:traceGroup>
        <inkml:traceGroup>
          <inkml:annotationXML>
            <emma:emma xmlns:emma="http://www.w3.org/2003/04/emma" version="1.0">
              <emma:interpretation id="{1905AEE7-1457-4E4D-A3E8-BCC6FF506DCE}" emma:medium="tactile" emma:mode="ink">
                <msink:context xmlns:msink="http://schemas.microsoft.com/ink/2010/main" type="inkWord" rotatedBoundingBox="19810,2689 24319,2332 24469,4223 19960,458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352.4361">20857 2115 1843 0,'0'0'164'0,"0"0"-132"15,-4-4-32-15,-9 8 0 0,4 0 105 0,0 4 15 16,-9 0 2-16,5 3 1 0,-4 1-38 0,-1 4-7 16,1-1-2-16,-1 5 0 0,5 7-56 0,0-11-11 0,0 3-9 0,4 4 12 31,-4-3-43-31,8-1-8 0,1 1-1 0,-1-4-700 16,5-5-140-16</inkml:trace>
          <inkml:trace contextRef="#ctx0" brushRef="#br0" timeOffset="18498.0763">21090 1733 1040 0,'0'0'23'0,"0"0"5"0,0 0 0 0,0 0 1 0,0 0-29 0</inkml:trace>
          <inkml:trace contextRef="#ctx0" brushRef="#br0" timeOffset="17433.2323">18865 2337 806 0,'-9'-15'72'0,"9"7"-58"0,0-4-14 0,0 1 0 0,-4 3 229 0,4-4 43 15,0 4 9-15,-4-3 2 0,-1-1-165 0,5 8-33 16,-4-8-6-16,0 8-2 0,-1-3-44 0,5 7-9 15,0-8-1-15,-4-4-1 0,-1 4-22 0,5 0 0 16,0-3 0-16,0 3 0 0,-4-4 0 0,4-3-8 16,0 3 0-16,-4 0 0 0,-1 4-1 0,1 1 0 15,-1-5 0-15,1 4 0 0,-9 4 9 0,4 4 0 16,-8-4-9-16,3 4 9 0,-3 0 0 0,-1 8 0 16,1 4-9-16,-1 3 9 0,1 1 0 0,-1 4 0 15,-4-1 8-15,5 4-8 0,3 1 0 0,-3 3 0 16,4-3 0-16,4 3 0 0,0-4 0 0,9 1 0 15,0-9 0-15,0 1 0 0,5-1 0 0,-1-3 0 16,5-4 0-16,4-4 0 0,4-4 0 0,1-4 9 0,0-4 1 16,8 4 0-16,-4-15 17 0,4 7 3 0,5-4 1 15,0-3 0-15,-1-4-31 0,1 3 0 0,0 1 0 16,-1-5 0-16,-3 1 0 0,-1 3 12 0,-4 1-1 0,0 3-1 16,-5 4-10-16,5 5 0 0,-13-1 0 0,4 4 8 15,1 12-8-15,-10 0 0 0,5 7 0 0,-9 5 0 16,4 7 0-16,-4 12 0 0,-4-4 0 0,-5 8 0 15,0 8 0-15,0-1 0 0,-8 5 8 0,4 0-8 16,-9 3 19-16,0-3-2 0,-5-1 0 0,6-3 0 16,-6 4-5-16,5-13 0 0,-4-3-1 0,4-3 0 15,0-5 11-15,0-4 2 0,5-7 1 0,-1-1 0 16,0-7-13-16,1-4-4 0,4-1 0 0,-5-3 0 16,5 0 7-16,4-4 1 0,-4 0 0 0,4-8 0 15,-4 1 35-15,9-9 7 0,-5 0 2 0,0 1 0 0,5-5-29 16,-1 1-6-16,10-1-1 0,-1-3 0 0,5-4-38 15,4-5-8-15,0 1-2 0,9 0 0 16,0-4-117-16,9-4-24 16,4 4-5-16</inkml:trace>
          <inkml:trace contextRef="#ctx0" brushRef="#br0" timeOffset="17777.4783">19602 2220 1324 0,'9'-11'118'15,"-5"-1"-94"-15,1 0-24 0,-1 1 0 0,1 3 157 0,-5 8 27 16,0 0 6-16,0 0 1 0,0 0-115 0,13-4-24 0,-4 4-4 0,-9 0 0 16,0 12-24-16,-5-1-5 0,5 5-1 0,-9 3 0 15,-4 5-29-15,0 3-5 0,-4 0-2 0,-5 5 0 16,4 3 18-16,-4-4 0 0,9 4 0 0,0-4 0 16,4 0 0-16,0 1 0 0,5-9 0 0,-1-4 0 15,5-3 0-15,0 0 0 0,5-5 0 0,-1-3 0 16,-4-8 13-16,9 0 7 0,4-4 0 0,0-4 1 15,1-3-1-15,3-5 0 0,5 1 0 0,4-1 0 16,-8-4 20-16,4 5 3 0,0-5 1 0,4-3 0 16,-4 0-28-16,0-1-4 0,-9 1-2 0,5-5 0 15,-5 1-2-15,-4 4 0 0,-5-5 0 0,5 5 0 16,-5-4-8-16,-4 7 0 0,0-3 0 0,-4 7 0 16,-5 1 0-16,-4-1 0 0,-5 8 0 0,-4 0 0 15,-8 5-19-15,-1 6-5 16,0 1-2-16,-8 4 0 0,4 0-149 0,-9 4-29 0,-35 15-7 0,17-8-1 15</inkml:trace>
          <inkml:trace contextRef="#ctx0" brushRef="#br0" timeOffset="18126.242">20138 2033 2142 0,'0'0'47'0,"0"0"9"0,0 0 3 0,4 16 1 0,5 3-48 0,-1 5-12 0,1 7 0 0,-4 4 0 16,3 0 44-16,-3 0 7 0,-5 0 1 0,0 0 0 16,0 4-27-16,0-4-5 0,-5-3 0 0,5-5-1 15,-4-4-11-15,4-3-8 0,0-8 9 0,0-1-9 16,0-11 22-16,0 0-2 0,0 0 0 0,0 0 0 15,0 0-8-15,0 0-1 0,0 0-1 0,0 0 0 16,0 0 19-16,0-11 4 0,0-1 1 0,4-4 0 16,-4-3-2-16,9-5 0 0,0 5 0 0,4-5 0 15,0-3-23-15,0 0-9 0,9-8 0 0,5 4 9 16,-1-5-19-16,5 1-4 0,-1-4-1 0,1 4 0 31,0-4-113-31,4 4-22 0,-9 4-5 0,5 0-897 0</inkml:trace>
          <inkml:trace contextRef="#ctx0" brushRef="#br0" timeOffset="16477.6491">17417 2369 748 0,'0'0'67'0,"0"0"-54"0,5-4-13 0,8-4 0 16,-4 0 104-16,-5 0 19 0,1-3 3 0,-1 3 1 15,5 4-39-15,-5-4-8 0,-4 0-2 0,0 0 0 16,0 1-6-16,-4-5 0 0,-1 4-1 0,-3-4 0 15,-6 1-12-15,1 3-3 0,4 0 0 0,-4 0 0 16,-4 1-28-16,4-1-5 0,-1 4-2 0,1 0 0 16,-4 0-21-16,-5 0 8 0,-5 0-8 0,6 4 0 15,-1 0 0-15,-9 0 0 0,-4 4-12 0,4 4 4 16,0 0-3-16,-4 3 0 0,-9 1 0 0,1 8 0 16,-1 3 22-16,4 0 4 0,1 9 1 0,-1-1 0 0,-4 0-16 0,9 4-13 15,13 4 2-15,0-4 1 0,-4 4 10 16,8-4 16-16,10-3-4 0,3-1-1 0,5-4-11 15,0-4-11-15,0-3 3 0,9-8 0 0,9-5 8 0,-5 1 16 16,0-4-4-16,4-8-1 0,5-7 10 0,9 3 3 16,-5-8 0-16,5-3 0 0,4-1-6 0,5 1-1 15,-1-9 0-15,5 1 0 0,-9 0 2 0,9-1 0 16,0 5 0-16,-5-4 0 0,-3-4-19 0,-1-1 0 16,0 1 8-16,0 4-8 0,0 0 19 0,-4-1 0 15,-5 5 0-15,-4-4 0 0,4 11 7 0,-8 0 2 16,-9 5 0-16,4 3 0 0,-5 0-9 0,1 8-2 15,-9 0 0-15,0 0 0 0,0 0-17 0,-4 20 0 16,-1 3 0-16,1 0 0 0,-5 9 0 0,1-1 0 0,8 0 0 16,-5 4 0-16,1 4 0 0,-1 0 0 0,5 0 0 0,5 0 0 31,-1 0-48-31,1-4-6 0,-5 4-2 0,8-4-645 0,1 0-130 0</inkml:trace>
          <inkml:trace contextRef="#ctx0" brushRef="#br0" timeOffset="16788.8636">17913 1234 1983 0,'0'0'88'0,"5"-8"18"0,-10-8-85 0,5 9-21 16,0 7 0-16,0 0 0 0,0 0 75 0,0 0 10 15,5 15 3-15,-5 5 0 0,0 11-48 0,0 4-8 16,-5 12-3-16,1 7 0 0,4 9-5 0,0 3 0 16,-9-4-1-16,5 13 0 0,-5 2-3 0,5 5 0 15,-1 4 0-15,1 4 0 0,-1 0-20 0,1-1 0 16,4-3 0-16,0-4 8 15,-4 0-49-15,8-8-10 0,0-4-1 0,5-11-676 16,0-5-134-16</inkml:trace>
        </inkml:traceGroup>
        <inkml:traceGroup>
          <inkml:annotationXML>
            <emma:emma xmlns:emma="http://www.w3.org/2003/04/emma" version="1.0">
              <emma:interpretation id="{AA13D5A5-6EEF-4060-B083-410545AEB893}" emma:medium="tactile" emma:mode="ink">
                <msink:context xmlns:msink="http://schemas.microsoft.com/ink/2010/main" type="inkWord" rotatedBoundingBox="24676,2299 28167,2022 28302,3731 24811,400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9480.4388">23257 840 1785 0,'0'-24'159'0,"4"13"-127"0,1-1-32 0,-5 0 0 16,8 5 36-16,-8 7 2 0,0 0 0 0,0 0 0 16,0 0 12-16,5 7 2 0,-1 9 1 0,-4 11 0 15,0 12-33-15,-4 12-6 0,-5 4-2 0,-4 11 0 16,-9 8 20-16,0 8 4 0,-9 8 1 0,1 3 0 15,-5 5-5-15,-1-1-2 0,-7-3 0 0,7-9 0 16,6 1-20-16,-1-8-10 0,5-4 10 0,-1-11-10 0,10-9 22 16,4-11-2-16,0-4 0 0,-1-11 0 0,10-5-20 15,0-11 0-15,-1-1 0 0,5-11 0 0,0 0 11 0,0 0-3 16,5-7 0-16,-1-9 0 0,9-7 0 0,0-5-8 16,-4-3 12-16,9 4-4 0,-1-8-8 0,1 0 0 15,-1-4 9-15,5 0-9 0,0 0 0 0,0 3 0 16,0 5 0-16,4 4 8 0,-4 4-8 0,0 7 0 15,-4 4 8-15,-1 8-8 0,-8 0 36 0,-9 4 2 16,9 4 1-16,-5 12 0 0,1 3-29 0,-10 13-10 16,5-1 0-16,-4 4 9 0,-5 0-9 0,0 4 0 15,1 4 0-15,3 0 0 16,-4 0-32-16,5 0-8 0,0-4-1 0,-1-4-739 16,1-4-148-16</inkml:trace>
          <inkml:trace contextRef="#ctx0" brushRef="#br0" timeOffset="20091.891">23823 1694 1958 0,'4'-31'87'0,"1"15"17"0,-1 4-83 0,0-3-21 0,5 3 0 0,-4 4 0 15,-5 8 42-15,0 0 4 0,0 0 1 0,0 0 0 16,4 8-3-16,0 8 0 0,-4-1 0 0,0 9 0 0,-4-1-30 15,0 8-6-15,-1-3-8 0,1 3 11 16,-9 4 1-16,8-4 0 0,-4 4 0 0,1-8 0 16,-1 1-12-16,0-5 0 0,5 1 0 0,-1-5 0 15,1-7 0-15,0-1 0 0,4 5 0 0,-5-12 0 0,5-4 0 0,0 0 0 16,0 0 0-16,0 0 0 0,13-12 16 0,-4 4-1 16,0-11-1-16,4 7 0 0,5-7 22 0,-1-1 5 15,1 1 1-15,4-5 0 0,0 1-14 0,0 0-2 16,4-5-1-16,0-3 0 0,1 0-25 0,3-4 0 15,1 0 0-15,4 0 0 0,0 3 0 0,0 5 0 16,0 0 0-16,-4 11 0 0,-9 1 0 0,0 7 0 16,-9 4 0-16,5 4 0 0,-1 8 0 0,1 3 0 15,-1 1 0-15,1 8 0 0,-5 3 0 0,5 4-17 16,-5 12 2-16,-5-11 1 0,1 7 14 0,-4 8 0 16,-5-4 0-16,0 0 0 0,-5-4 0 0,1 0 0 15,4-4 0-15,-5 4 0 0,5-8 0 0,-4-3 0 16,0-5 9-16,-1 5-9 0,5-9 0 0,-4 1 0 0,4-4 0 15,0-1 0-15,0-11 0 0,0 0 0 0,0 0 0 0,0 0 0 16,0 0 0-16,0 0 0 0,0 0 0 0,4-8 0 16,1-3 14-16,3-1-3 0,6-4-1 0,-1-3 0 15,4-1 14-15,1-3 2 0,4-4 1 0,0-4 0 16,4-1-19-16,0 1-8 0,5 0 8 0,0 0-8 16,0 0 0-16,4 3 0 0,-5 5 0 0,5 3 0 15,-4 1 0-15,0 7 0 0,-5 4 0 0,-4 8 0 16,4 0 0-16,-8 8 0 0,-5 8 0 0,-4-1 0 15,0 9 0-15,-5 3 0 0,0-4 0 0,-8 9 0 16,0 11 0-16,-5-4 0 0,0 0 0 0,0 3 0 16,1 5-17-16,-6 4-9 15,1 0-2-15,-4 3 0 0,4-7-144 0,-9 4-28 16,4-4-7-16</inkml:trace>
          <inkml:trace contextRef="#ctx0" brushRef="#br0" timeOffset="18736.8675">21467 1764 864 0,'31'-8'38'0,"-9"4"8"0,4-3-37 0,9-1-9 16,0 0 0-16,0 0 0 0,9-4 212 0,0 5 41 15,0-1 8-15,4-4 2 0,-4 8-120 0,4-11-24 0,0 3-5 0,1 0-1 16,-1 1-50-16,5-1-11 16,-1 4-1-16,5 4-1 0,-4-4-21 0,0 1-4 15,-5 3-1-15,-4-4 0 16,4 4-54-16,-4 0-11 0,-5 4-3 0,-4-4 0 16,1-4-47-16,-6 5-9 0,-3-1-3 0,-5 0-828 0</inkml:trace>
          <inkml:trace contextRef="#ctx0" brushRef="#br0" timeOffset="18995.77">22195 1226 2185 0,'0'0'48'0,"0"0"9"0,0 0 3 0,0 0 2 0,5-8-50 0,-5 8-12 0,0 0 0 0,0 0 0 0,0 12 28 0,-5 3 4 15,1 5 0-15,-5 11 0 0,0 8-9 0,0 4-2 16,1 4 0-16,-10 7 0 0,1 5 10 16,-1-1 1-16,1 5 1 0,-1-5 0 0,-8 5-13 0,-1 3-4 15,1 0 0-15,-5 1 0 0,5 3-16 16,4 0 0-16,-4 0 0 0,4-7 0 16,0 3-80-16,0-4-20 0,4-11-4 0,5 0-926 15</inkml:trace>
        </inkml:traceGroup>
        <inkml:traceGroup>
          <inkml:annotationXML>
            <emma:emma xmlns:emma="http://www.w3.org/2003/04/emma" version="1.0">
              <emma:interpretation id="{CD1AD1AE-488D-48EB-B345-1AF0BC3B801C}" emma:medium="tactile" emma:mode="ink">
                <msink:context xmlns:msink="http://schemas.microsoft.com/ink/2010/main" type="inkWord" rotatedBoundingBox="29365,3632 29381,3630 29385,3690 29370,3692"/>
              </emma:interpretation>
              <emma:one-of disjunction-type="recognition" id="oneOf11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:</emma:literal>
                </emma:interpretation>
                <emma:interpretation id="interp17" emma:lang="" emma:confidence="0">
                  <emma:literal>\</emma:literal>
                </emma:interpretation>
                <emma:interpretation id="interp18" emma:lang="" emma:confidence="0">
                  <emma:literal>)</emma:literal>
                </emma:interpretation>
                <emma:interpretation id="interp1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20621.781">26109 2314 2592 0,'0'-12'57'0,"-5"1"12"0,1-5 3 0,-1 4 0 0,1 4-58 0,4 8-14 16,0 0 0-16,0 0 0 15,0 0-152-15,0 16-32 0,4 0-8 0</inkml:trace>
        </inkml:traceGroup>
      </inkml:traceGroup>
    </inkml:traceGroup>
    <inkml:traceGroup>
      <inkml:annotationXML>
        <emma:emma xmlns:emma="http://www.w3.org/2003/04/emma" version="1.0">
          <emma:interpretation id="{7ACECAE9-03BC-42D2-A3F1-0E46A1788E0E}" emma:medium="tactile" emma:mode="ink">
            <msink:context xmlns:msink="http://schemas.microsoft.com/ink/2010/main" type="paragraph" rotatedBoundingBox="1584,7591 30851,5448 31527,14675 2260,16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4D5A9A-5A85-4108-8B2B-72747E4ECC7A}" emma:medium="tactile" emma:mode="ink">
              <msink:context xmlns:msink="http://schemas.microsoft.com/ink/2010/main" type="inkBullet" rotatedBoundingBox="1613,7985 2795,7898 2927,9707 1745,9793"/>
            </emma:interpretation>
          </emma:emma>
        </inkml:annotationXML>
        <inkml:trace contextRef="#ctx0" brushRef="#br0" timeOffset="25355.9633">-750 6573 882 0,'0'0'39'0,"0"0"8"0,-9-4-38 0,9 4-9 0,0 0 0 0,-9 0 0 15,0 0 56-15,1-4 8 0,8 4 3 0,-5-4 0 16,-8 0-15-16,4 4-2 0,1 0-1 0,3 0 0 16,-12-4-10-16,3 0-3 0,1 8 0 0,0-4 0 15,4 0-14-15,1 4-3 0,-14 0-1 0,13 0 0 16,-9 0 0-16,5 0 0 0,0 3 0 0,-5 1 0 16,5 0-18-16,-4 4 0 0,-5-1 8 0,0 5-8 15,0-8 10-15,0 3-2 0,0 9 0 0,0-4 0 16,0 3 10-16,0 4 2 0,-4 5 0 0,4-5 0 15,0 4-1-15,0 1 0 0,-4-1 0 0,-1 4 0 16,6 0-2-16,-1 5 0 0,-5-1 0 0,5 4 0 16,5 0-5-16,-5 4 0 0,0-4-1 0,0 3 0 15,13 5-11-15,-8 4 8 0,3-4-8 0,6 3 8 0,3 1 0 16,-3 0-8-16,3 3 12 0,5-3-4 0,0 0 0 0,5-1-8 16,-5-3 12-16,8 4-4 0,-3 4 20 0,-1-5 3 15,5-3 1-15,0 4 0 0,8-4-19 0,-8-1-3 16,4-7-1-16,5 0 0 0,8-7-9 0,-4-5 10 15,4 0-10-15,9 0 10 0,0-7-1 0,5-1 0 16,4-7 0-16,0-4 0 0,4-8-1 0,0 0 0 16,5-8 0-16,0 0 0 0,-5-3 0 0,0-13 0 15,0-3 0-15,1-8 0 0,-1-4 0 0,0 0-8 16,0-4 12-16,-8 0-4 0,-1-4 11 0,-4 0 1 16,1 5 1-16,-15-5 0 0,-3-4 3 0,0 4 1 15,-1-3 0-15,-8-5 0 0,0 0-1 0,-5-3 0 0,5-1 0 16,-18-3 0-16,5 0-7 0,-1-1-1 0,1 1-1 0,-5 3 0 15,-4 1-15-15,0-1 9 0,-5 5-9 0,5 3 8 16,4-4-8-16,1 5 0 0,-10-1 0 0,5 4 0 16,-5 8 0-16,5 4 0 0,0 0-12 0,-5 4 12 15,1 4-27-15,-5 3 3 0,4 5 0 0,1 7 0 32,-1 4-152-32,-4 8-31 0</inkml:trace>
        <inkml:trace contextRef="#ctx0" brushRef="#br0" timeOffset="25876.2225">-965 7883 1321 0,'0'0'58'0,"0"0"13"0,4-4-57 0,-4 4-14 0,9-4 0 0,-9 4 0 16,9 0 52-16,4 0 8 0,-4 4 2 0,4 4 0 16,0 7-27-16,0 1-6 0,5 7-1 0,-5 1 0 15,4 3-16-15,1 4-3 0,-1 4-1 0,-3 0 0 16,-1 1 0-16,0-5-8 0,9 0 12 0,-5 0-4 15,1-4 20-15,-5 1 4 0,5-9 1 0,-5 1 0 16,4-9-3-16,-3 1-1 0,-1-8 0 0,0 0 0 16,0-4 10-16,0 0 1 0,0-8 1 0,1-4 0 15,-1 1-17-15,4-5-4 0,-4-7-1 0,9-5 0 16,9 1-50-16,0-4-9 0,-5-4-3 0,5-4-865 16</inkml:trace>
      </inkml:traceGroup>
      <inkml:traceGroup>
        <inkml:annotationXML>
          <emma:emma xmlns:emma="http://www.w3.org/2003/04/emma" version="1.0">
            <emma:interpretation id="{1DF4E353-78FF-4710-8AD8-EC39CE8742C6}" emma:medium="tactile" emma:mode="ink">
              <msink:context xmlns:msink="http://schemas.microsoft.com/ink/2010/main" type="line" rotatedBoundingBox="3443,7455 30851,5448 31005,7539 3596,9546"/>
            </emma:interpretation>
          </emma:emma>
        </inkml:annotationXML>
        <inkml:traceGroup>
          <inkml:annotationXML>
            <emma:emma xmlns:emma="http://www.w3.org/2003/04/emma" version="1.0">
              <emma:interpretation id="{7BDEBDB3-C9C0-4FD7-8BD3-F2F9242FE8AA}" emma:medium="tactile" emma:mode="ink">
                <msink:context xmlns:msink="http://schemas.microsoft.com/ink/2010/main" type="inkWord" rotatedBoundingBox="3459,7670 7201,7396 7338,9272 3596,9546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7657.9229">3725 7345 2487 0,'0'0'55'0,"0"0"11"0,0 0 2 0,0 0 2 0,9 8-56 0,-1-1-14 0,5 5 0 0,1 0 0 15,-1-1 8-15,-4 1-8 0,-1-4 11 0,1 4-11 16,0-1-10-16,0 5-9 0,-1-4-1 0,-3 3-711 15,-1 1-141-15</inkml:trace>
          <inkml:trace contextRef="#ctx0" brushRef="#br0" timeOffset="27798.5415">3975 6709 2073 0,'0'-12'184'0,"-9"1"-147"15,0-1-29-15,5 4-8 16,4 8-54-16,0 0-12 0,-4 12-2 0</inkml:trace>
          <inkml:trace contextRef="#ctx0" brushRef="#br0" timeOffset="26604.6838">1272 7731 1789 0,'0'0'39'0,"0"0"8"0,0 0 1 0,0 0 4 0,9 4-42 0,4-4-10 0,0-4 0 0,1 0 0 16,3-4 44-16,-4-4 6 0,0 1 2 0,5-1 0 15,-5-8-34-15,5 1-6 0,-5-1-2 0,0-3 0 16,5-4 2-16,-10-1 0 0,1-3 0 0,0 0 0 16,0 0-12-16,-1 4 0 0,-8-5 9 0,0 5-9 15,0-4 15-15,-4 4-2 0,0-1 0 0,-5-3 0 16,0 4 11-16,-4 3 3 0,-5 5 0 0,5-1 0 16,-4 5-16-16,-1 3-3 0,-8 4-8 0,4 8 12 15,-4 4-3-15,-1 4-1 0,-3 4 0 0,3 3 0 16,1 1-8-16,0 7 10 0,8 1-10 0,-4 3 10 15,0 4-10-15,5 0 8 0,3 1-8 0,6 3 8 16,-1-4-8-16,9 4 0 0,0-4 0 0,4 0 0 16,5 1 0-16,4-5 0 0,-4 0 0 0,9 0 0 15,-1-3 0-15,5-1-17 0,4-3 4 0,1-5 1 16,3 1-134-16,5-4-26 16</inkml:trace>
          <inkml:trace contextRef="#ctx0" brushRef="#br0" timeOffset="26947.1419">2316 7076 1785 0,'-17'-8'159'0,"8"0"-127"15,9 0-32-15,0 0 0 0,-9 1 44 0,5-1 2 0,0 0 1 0,4 8 0 16,0 0-9-16,-9 0-2 0,-9 0 0 0,9 4 0 15,9-4-25-15,-17 12-11 0,-9 3 8 16,-5 9-8-16,5-1 0 0,-1 4 0 0,-3 1 0 0,3 3 0 16,-3 0 0-16,8 4 0 0,4-4 0 0,9-3 0 15,-4 7 0-15,4-4 0 0,5 0 11 0,4-4-11 16,0-3 25-16,0-5-1 0,4 1 0 0,5-5 0 16,4 5 12-16,-8-5 3 0,-1-3 0 0,5 4 0 15,4-5-10-15,-9-3-1 0,-4-8-1 0,0 12 0 16,0-12-7-16,0 12 0 0,0-5-1 0,-4 5 0 15,-5-4-11-15,5 4-8 0,-5-5 9 0,-4 5-9 16,-5-4-84 0,1 0-24-16,-1 3-4 0</inkml:trace>
          <inkml:trace contextRef="#ctx0" brushRef="#br0" timeOffset="27206.7439">2738 7021 2113 0,'0'0'93'0,"13"-4"20"0,13 0-90 0,-4-4-23 15,-4 1 0-15,12-1 0 0,10-8 31 0,8 5 1 16,5-5 1-16,-1 4 0 0,1-7-16 0,0-1-3 0,4 1-1 0,-9-1 0 31,-4-3-41-31,8-1-8 0,1 1-1 0,-5 4-1 16,-17-1-54-16,-5 4-10 0,1 5-2 0,-1-1-1 15,-8 4-15-15,-5 0-2 0,-9 1-1 0,5-1 0 0</inkml:trace>
          <inkml:trace contextRef="#ctx0" brushRef="#br0" timeOffset="27462.5932">3159 6081 2019 0,'-22'-4'44'0,"22"4"10"0,0 0 2 0,0 0 0 0,-13 12-44 0,8 0-12 0,1 3 0 0,0 5 0 0,4 11 53 16,-9 0 9-16,4 12 2 0,1 0 0 0,8 8-28 0,-8 3-6 15,-14 9-1-15,5 3 0 0,9 0 7 0,-9 4 0 16,-9 5 1-16,4 3 0 0,1 0-29 0,-1-4-8 15,1 0 0-15,-5 0 0 0,-5 4 0 16,5-4 0-16,14 0 0 0,-1 0 0 0,-9-8 0 0,14-3 0 16,4-1 0-16,0-3 0 15,0-9-156-15,0 1-33 0,0-8-7 0,0-4 0 16</inkml:trace>
          <inkml:trace contextRef="#ctx0" brushRef="#br0" timeOffset="26247.2141">338 7489 1796 0,'-5'-4'40'0,"1"0"8"0,0 4 1 0,4 4 1 0,-9 0-40 0,4 4-10 0,1 7 0 0,4 5 0 16,4 3 26-16,1 8 3 0,-5 5 1 0,0 3 0 16,0 3 3-16,-5 1 1 0,1 0 0 0,4-4 0 15,-4-4-34-15,4-3 0 0,0-1 0 0,4-8 0 16,-4-3 0-16,9-5 0 0,0-3 0 0,-9-4 0 16,0-8 0-16,0 0 0 0,8 0 0 0,10-4 0 15,-5-4 42-15,0-8 2 0,0-3 0 0,5-1 0 16,4-3 3-16,-5-4 1 0,10-1 0 0,-10 5 0 15,5-4-10-15,0-4-2 0,0 3 0 0,0-3 0 16,0 4-22-16,-4-4-5 0,-1 3-1 0,1 1 0 16,-1-4-8-16,1 3-11 0,4 1 3 0,-5 0 0 15,1-4-148-15,-1-4-28 16,10-24-7-16,3 1-1 0</inkml:trace>
          <inkml:trace contextRef="#ctx0" brushRef="#br0" timeOffset="29803.8735">1290 7251 288 0,'0'0'25'0,"0"0"-25"0,0 0 0 0,0 0 0 16,0-8 70-16,0 1 9 0,0 7 1 0,0-8 1 16,0-4-57-16,4 4-12 0,-4 8-3 0,0-8 0 15,0-3 8-15,0 3 2 0,0 8 0 0,5-8 0 16,-1 0 13-16,-4 8 2 0,0-7 1 0,0 7 0 15,0 0 17-15,0 0 4 0,0 0 1 0,0 0 0 16,0 0-9-16,0 0-1 0,0 0-1 0,-4-4 0 16,-1 8-28-16,5-4-6 0,0 0 0 0,-9 7-1 15,1-3-11-15,3 0 12 0,-3 8-12 0,3-8 12 16,-4 0 2-16,1 3 1 0,-1 1 0 0,4 0 0 16,-3 0 3-16,3-4 1 0,-4 0 0 0,9-4 0 15,0 0 3-15,-4 4 1 0,0-4 0 0,4 0 0 16,-9 7 1-16,5 1 0 0,-5 0 0 0,9 0 0 15,-9-4 4-15,0 3 2 0,5 5 0 0,-5-4 0 16,5 8-4-16,-5-1-1 0,5 5 0 0,-1-5 0 16,-8 5-9-16,4-1-3 0,9 1 0 0,-13 3 0 0,9 4 8 15,-5-3 2-15,4-1 0 0,-3 1 0 0,3-1 13 16,1 0 4-16,-5 1 0 0,9-1 0 0,0-3-8 0,5 3 0 16,-5-3-1-16,8 3 0 0,-3-4-15 0,3 1-4 15,1-1 0-15,4 1 0 0,-4-1-12 0,9 5 9 16,-1-1-9-16,5 1 8 0,0-1-8 0,0 8-9 15,4-3 9-15,5-1-13 16,0 0-120-16,8-3-24 0,1-1-5 0,4-7-1 0</inkml:trace>
        </inkml:traceGroup>
        <inkml:traceGroup>
          <inkml:annotationXML>
            <emma:emma xmlns:emma="http://www.w3.org/2003/04/emma" version="1.0">
              <emma:interpretation id="{38EDE713-B7E4-4C8B-A0ED-69841EACC889}" emma:medium="tactile" emma:mode="ink">
                <msink:context xmlns:msink="http://schemas.microsoft.com/ink/2010/main" type="inkWord" rotatedBoundingBox="7915,8231 10175,8065 10228,8790 7968,895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8244.9464">4760 6927 2296 0,'-9'-11'102'0,"1"11"21"0,3 0-99 0,-4 0-24 0,5 0 0 0,4 0 0 16,-9 4 46-16,1 3 4 0,3 1 1 0,1 0 0 15,-1 8-35-15,1-5-6 0,0 1-2 0,4 4 0 16,0-1-8-16,0 5-12 0,-5-5 2 0,5 9 1 15,0-1-4-15,-4 4-1 0,4 1 0 0,-5 3 0 16,5 0 14-16,0 0 0 0,0-3-10 0,0 3 10 16,5 4 0-16,-5-8 0 0,4-7-9 0,1-1 9 15,-1-3 0-15,5-1 0 0,-5-7 0 0,5-4 0 16,0-4 0-16,-1-4 11 0,6-4-11 0,-1-3 10 16,0-5 11-16,0-3 3 0,0-1 0 0,5 1 0 15,-1-5-1-15,-3-3 0 0,-1-4 0 0,0 0 0 16,0-1-13-16,0 5-2 0,-4 0-8 0,0-1 12 15,-1-3-12-15,-3 0-12 0,-5 4 3 0,-5 7 0 0,5-3 9 16,-8 3 16-16,-1 1-4 0,-4-1-1 0,4 5-11 0,0 3 0 16,-8 0-12-16,-1 5 12 0,1 7-28 0,-1 0 3 15,-4-4 0-15,5 8 0 16,-5 7-137-16,4 1-27 0,1 4-6 0</inkml:trace>
          <inkml:trace contextRef="#ctx0" brushRef="#br0" timeOffset="28617.8517">5326 6904 2131 0,'0'0'189'0,"0"0"-151"0,9-8-30 0,0 4-8 15,-9 4 73-15,13 0 14 0,0 4 2 0,5 0 1 16,8 4-50-16,-4 4-9 0,4 3-3 0,0 5 0 15,-4-1-15-15,0 9-3 0,-4-1-1 0,-1 4 0 16,-3-4-9-16,-1 5 0 0,-4-5 0 0,-5 0 0 16,-4 4 0-16,0-11 0 0,-4-1-10 0,-5 1 10 15,4-1 0-15,-3-7 0 0,3-4 0 0,-4-8 0 16,1-4 8-16,-1 0 2 0,9 4 0 0,-9-8 0 16,0-7 26-16,9-1 4 0,0-3 2 0,0-5 0 15,9 1-15-15,0-8-3 0,4-1-1 0,0 1 0 16,9-4-23-16,4-4 0 0,1-8 0 0,3 8-8 15,6 0 8-15,-1 8 0 0,-5 4 0 0,6-1 0 0,-10 9 0 16,5 3 0-16,-5 5 0 0,-4 7 0 0,0 4 0 0,-5 4 0 16,1 7 0-16,-1 5 0 0,-3 3-8 0,-1 9 8 15,-5-1-8-15,6 4 8 0,-6 8-21 0,1-4 1 16,0 4 0-16,-9 0 0 16,4 4-125-16,-8 4-25 0,4 0-5 0</inkml:trace>
          <inkml:trace contextRef="#ctx0" brushRef="#br0" timeOffset="31834.833">6669 6974 1036 0,'-14'-11'46'0,"14"7"10"0,-4-4-45 0,0 0-11 0,-1-4 0 0,1 1 0 16,-5 3 167-16,0 0 31 0,5 0 6 0,-5 0 2 15,0 1-128-15,1 3-26 0,-1-4-4 0,0 8-2 16,0 0-18-16,1 0-4 0,3 0-1 0,5 0 0 31,-9 8-51-31,5 0-9 0,4-8-3 0,0 11-536 0,0-3-108 0</inkml:trace>
          <inkml:trace contextRef="#ctx0" brushRef="#br0" timeOffset="31110.9082">6774 7427 1382 0,'-4'-8'123'0,"-5"4"-99"16,0 0-24-16,5 0 0 0,4 4 233 0,0 0 42 15,0 0 8-15,0 0 1 0,0 0-192 0,0 0-38 16,0 0-8-16,0 0-2 0,13-4-32 0,-4 4-12 15,4-4 9-15,-9 0-9 0,5 4 0 0,-9 0 0 16,9-3 0-16,-9 3 0 0,0 0 0 0,0 0 0 16,8-4 0-16,-8 4 0 0,0 0 0 0,0 0 0 15,0 0 0-15,0 0 0 0,0 0 0 0,0 0 0 16,0 0-8-16,0 0 8 0,0 0 0 0,0 0 0 16,0 0-9-16,0 0 9 0,0 0 0 0,0 0 0 15,0 0 0-15,0 0 0 0,0 0 0 0,0 0 0 16,0 0 0-16,9 0 0 0,-9 0 0 0,13-4 0 15,-4 0 0-15,4 0 0 0,-4-8 0 0,4 4 0 0,-4 1 0 0,0-1 0 16,0 4 0-16,-9 4 0 0,13-4 0 0,-9 0 0 16,-4 4-9-16,9-4 9 0,-9 4-13 0,0 0 5 15,0 0 8-15,0 0-8 0,0 0 8 0,0 0-8 32,0 0-52-32,9 12-11 0,-5 0-1 0,0 3-974 0</inkml:trace>
          <inkml:trace contextRef="#ctx0" brushRef="#br0" timeOffset="30732.605">6857 6881 1612 0,'-13'-16'72'0,"4"8"14"0,1-3-69 0,-1-1-17 0,-4 4 0 0,4-4 0 16,0 8 136-16,5-3 23 0,-1-1 5 0,5 8 0 15,0 0-95-15,0 0-19 0,0 0-4 0,0 0-1 16,0 0-34-16,0 0-11 0,0 0 0 0,0 0 0 16,0 0 0-16,0 0 0 0,0 0 0 0,0 0-9 15,0 0-4-15,5 8-1 0,-5-8 0 0,4 11 0 32,5 1-106-32,-5 0-20 0,-4 3-5 0</inkml:trace>
        </inkml:traceGroup>
        <inkml:traceGroup>
          <inkml:annotationXML>
            <emma:emma xmlns:emma="http://www.w3.org/2003/04/emma" version="1.0">
              <emma:interpretation id="{FBDCA322-95E5-44BE-94D6-5A0E675F904B}" emma:medium="tactile" emma:mode="ink">
                <msink:context xmlns:msink="http://schemas.microsoft.com/ink/2010/main" type="inkWord" rotatedBoundingBox="11979,7529 13536,7415 13621,8584 12064,869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8279.1862">8788 7251 345 0,'0'0'31'16,"0"0"-31"-16,0 0 0 0,0 0 0 16,0 0 123-16,0 0 18 0,0 0 4 0,0 0 1 0,0 0-78 0,0 0-16 15,-5-8-4-15,5 8 0 0,0 0-7 0,5-4-1 16,-5-7-1-16,4 3 0 0,0 0 21 0,5 0 5 15,0 8 1-15,4-4 0 0,-4 1 22 0,4-1 4 16,0 4 0-16,5 0 1 0,-5 0-8 0,9 0-1 16,0 0-1-16,9 0 0 0,-1 0-37 0,10 0-7 15,-5-4-2-15,4 4 0 16,5 0-29-16,-4 0-8 0,4 0 0 0,8 4-648 16,-8-4-130-16</inkml:trace>
          <inkml:trace contextRef="#ctx0" brushRef="#br0" timeOffset="37779.5541">9011 6245 460 0,'0'0'20'0,"0"0"5"0,0 0-25 0,0 0 0 0,0 0 0 0,0 0 0 15,0 0 145-15,0 0 24 0,0 0 5 0,0 0 1 16,0 0-91-16,0 0-19 0,0 0-3 0,9-4-1 15,-4 0-8-15,-5 4-1 0,13-4-1 0,-4 4 0 16,-1-4 4-16,1-3 1 0,4 3 0 0,0 0 0 16,5-8-4-16,0 8 0 0,3 0 0 0,1 0 0 15,5-3-16-15,-1-1-4 0,5-8-1 0,4 4 0 16,0 1-19-16,9-1-4 16,-5 4-8-16,5 0 12 0,-4-3-12 0,4 7-8 0,4 0 8 0,-4 0-13 15,0 8-13-15,-1-4-2 0,-8 4-1 0,5 0 0 16,-9-4-13-16,4 0-2 0,-4 4-1 0,-1 0-488 15,-3-1-98-15</inkml:trace>
          <inkml:trace contextRef="#ctx0" brushRef="#br0" timeOffset="37160.6285">9288 6413 806 0,'0'0'17'0,"0"0"4"0,0 0 1 0,0 0 2 0,0 0-24 0,4-8 0 0,-4 0 0 0,0-4 0 16,0 5 56-16,0 7 6 0,5-12 2 0,-1 4 0 16,-4-4-1-16,0 5 0 0,0 7 0 0,0 0 0 15,0 0 1-15,0 0 0 0,0 0 0 0,0-8 0 16,0-4-15-16,0 8-2 0,0-4-1 0,0 8 0 15,0 0-22-15,0 0-4 0,0-7 0 0,0 7-1 16,0-12 0-16,0 12 0 0,0 0 0 0,4-8 0 16,-4 0 4-16,0 8 1 0,5-8 0 0,-5 8 0 15,0 0-6-15,0 0-1 0,0 0 0 0,0 0 0 16,0-7-4-16,0 7-1 0,0 0 0 0,0 0 0 16,0 0-2-16,0 0-1 0,0 0 0 0,0 0 0 15,0 0-9-15,0 0 12 0,0 0-12 0,0 0 12 0,0 0-12 16,0 0 0-16,0 0 0 0,0 0 0 0,0 0 0 0,-5 11 0 15,5 1 0-15,0 0 0 0,-4-1-21 0,4 9 0 16,-4 3 0-16,4 9 0 0,0-1 56 0,0 4 11 16,-5 4 2-16,5 0 1 0,-9 8-17 0,5-1-4 15,0 1-1-15,-5 4 0 0,5-4-7 0,-5-8-2 16,4 4 0-16,1 0 0 0,0-4-5 0,4-8-1 16,-5-4 0-16,5 0 0 0,-4-3-4 0,4-1 0 15,0-7-8-15,0-1 12 0,0-3-12 0,0 0 0 16,0-1 8-16,4-3-8 15,-4-8-38-15,0 8-10 0,0-8-3 0,-4 12-953 0</inkml:trace>
          <inkml:trace contextRef="#ctx0" brushRef="#br0" timeOffset="38864.0433">10271 6452 460 0,'0'0'41'0,"0"0"-33"16,4-8-8-16,-4 8 0 0,0-8 108 0,4-4 20 15,5 8 4-15,-9 4 1 0,-13-11-43 0,9 3-9 16,4 8-1-16,0 0-1 0,0-8 6 0,0 0 2 15,-5 1 0-15,5 7 0 0,0 0-38 0,0 0-7 16,-13 0-2-16,0 0 0 0,0 7-28 0,-5 1-12 16,-4 0 8-16,-4 8-8 0,0-1 8 0,-5 5-8 15,5-1 0-15,-5 5 8 0,5-1-8 0,-1 4 12 16,1-3-12-16,4 3 12 0,4-4-12 0,5 5 8 16,4-5-8-16,9 0 8 0,0 1-8 0,5-1 0 0,4-3 0 15,4-1 0-15,0 1 0 0,9-1 0 0,-5 1-9 16,10-5 9-16,-1-3 0 0,0 4 0 0,1-1 0 15,3-3 0-15,-3 4 47 0,-1-5 13 0,0 5 2 0,-8-1 1 16,-14 1 13-16,1 0 4 0,8-1 0 0,-4 1 0 16,-9-1-28-16,-5 1-4 0,1-4-2 0,-9 3 0 15,-5 1-34-15,-4 0-12 0,-4-1 0 0,-5 1 9 16,0 3-9-16,1-3 0 0,-10-1 0 0,5 5-715 16,-4-4-145-16</inkml:trace>
        </inkml:traceGroup>
        <inkml:traceGroup>
          <inkml:annotationXML>
            <emma:emma xmlns:emma="http://www.w3.org/2003/04/emma" version="1.0">
              <emma:interpretation id="{1153C183-51A2-48EE-BFEF-7CAB0B85711E}" emma:medium="tactile" emma:mode="ink">
                <msink:context xmlns:msink="http://schemas.microsoft.com/ink/2010/main" type="inkWord" rotatedBoundingBox="15137,6599 18511,6352 18653,8294 15280,854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557.1246">12100 6253 1450 0,'0'0'64'0,"0"0"14"0,0 0-62 0,0 0-16 16,0 0 0-16,13 0 0 0,-13 0 90 0,13 0 15 16,-13 0 3-16,18 0 1 0,-5-4-40 0,0 4-8 15,0 0-1-15,1 0-1 0,3 0-35 0,1 4-8 16,4-12 0-16,4 4-1 0,5 0 7 0,-1 0 2 16,5-4 0-16,5 5 0 0,-5-5-3 0,0 0 0 15,5 4 0-15,-1-4 0 0,-4-3-4 0,0 3-1 0,0-4 0 0,-4 4 0 16,4 0-16-16,-8 1 0 15,-1 3 0-15,-4 0 0 16,0 0-37-16,-5-4-11 0,-4 4-3 0,1-4-609 0,-1 5-121 0</inkml:trace>
          <inkml:trace contextRef="#ctx0" brushRef="#br0" timeOffset="39909.3572">12846 5520 864 0,'-9'-20'76'16,"9"20"-60"-16,-9-4-16 0,5 0 0 0,-5 0 82 0,5 1 14 16,-5 3 2-16,9 0 1 0,-9 3-38 0,5 1-7 15,-5 4-2-15,5 0 0 0,-1 0-32 0,1 3-6 16,0 1-2-16,4 4 0 0,0-1 23 0,-5 1 4 15,5 3 1-15,-4 5 0 0,-1 3 12 0,5 0 4 16,-8 12 0-16,-1 4 0 0,-4 8 12 0,-5 4 4 16,-4 3 0-16,-4 12 0 0,-5 0-7 0,-4 1-1 15,-4 3 0-15,-10 12 0 0,1-8-40 0,0 0-9 16,0 0-2-16,-1 3 0 0,5-6 0 0,5-5 0 16,4-8 0-16,0 1 0 0,4-13-13 0,9-3-15 15,-4-8 3-15,8 0 1 0,5-12-11 0,0 5-2 16,0-9-1-16,8-7 0 15,-3-9-164-15,8-7-33 0,0 0-6 0,0 0-2 0</inkml:trace>
          <inkml:trace contextRef="#ctx0" brushRef="#br0" timeOffset="41003.2231">13697 5165 1094 0,'4'-8'97'0,"-4"-4"-77"15,5-3-20-15,-5 3 0 0,0 4 42 0,0 0 5 16,4 1 1-16,-4 7 0 0,0-8 48 0,0 8 11 16,0 0 1-16,0 0 1 0,0 0-41 0,0 0-9 15,0 0-2-15,-4 8 0 0,-1 3-21 0,-3 17-4 16,-1 3 0-16,-4 8-1 0,0 8 7 0,-5 7 2 15,5 5 0-15,-9 11 0 0,-4 0-17 0,-1 8-3 16,1 4-1-16,-9 8 0 0,4-5 7 0,0 5 2 16,-8 4 0-16,8-1 0 0,1-7-19 0,-1-8-9 15,0 0 10-15,-4 0-10 0,0-8 10 0,4-7-10 16,0-1 10-16,1-7-10 0,-1-5 12 0,5-7-3 16,-5 0-1-16,5-8 0 0,-1-7 4 0,10-9 0 15,-1-7 0-15,5 3 0 0,4-7 10 0,1-4 2 16,3 0 1-16,5-4 0 0,0 0-14 0,0-12-3 0,5-7-8 0,3-1 12 15,1-7-12-15,4-8-10 0,9-4 2 0,5-4 0 16,3 4-3-16,1-4 0 0,4 0 0 0,0 4 0 16,0 0 11-16,0 12-13 0,0 3 5 0,1 9 8 15,-10-1-8-15,0 12 8 0,1 0 0 0,-1 12 0 16,-9 0 0-16,5 8 0 0,0 3 0 0,-4 1 0 16,4 3 0-16,-5 0 0 0,1 5-9 0,4-5 9 15,0-3 0-15,-5-1-8 0,1-3 8 0,-5-5 0 16,9 1-13-16,0 0 4 0,0 0 1 0,4-9 0 15,0-3 8-15,1-3 0 0,-1-1-9 0,5-4 9 16,-5-4 0-16,0 0 0 0,5-7 0 0,-5-1 0 0,5 1 14 16,-4-4-2-16,-1-1-1 0,0 1 0 0,0-5-11 15,1-3 0-15,-5 0 9 0,4 0-9 0,0 4 0 0,-4-5 0 16,0-3 0-16,-4 4 0 0,-5 0 8 0,0-4-8 16,0 4 10-16,-4-1-10 0,-5 9 0 0,1 0 0 15,-5 3 0-15,0 4 0 0,-5 1 0 0,1 7 0 16,0 0 0-16,-5 0 0 0,0 8 0 0,0 0 0 15,-4 0-8-15,0 0 8 0,4 0 0 0,-8 8-8 16,-1 4 8-16,-4-4 0 0,5 3 0 0,-5 1-8 16,0 4 8-16,0 3 0 0,0 1 0 0,0-5 0 15,4 5-8-15,1-1 8 0,-1 5 0 0,1-5 0 16,4 9 0-16,-1-1 0 0,1 0-8 0,5 0 8 16,-1 1 0-16,0 3 0 0,5 0 0 0,4 0-8 15,-5 1 8-15,10 3 0 0,-1-8 0 0,5 0 0 16,-5-7 0-16,9-1 0 0,0-3 0 0,1-1 0 0,3-3 0 0,1-4 0 15,-1-4 0-15,5-4 8 0,5 0-8 16,3-4 0-16,-3-8 0 0,8 1 11 0,4-1-11 0,-4 0 10 16,-4-3-10-16,4-5 12 0,9 4-12 0,0-7 12 15,-5 0-2-15,1 3 0 0,-1-3 0 0,-12 11 0 16,-1 0-20-16,-4 5-4 0,-5-1-1 0,1 4 0 16,-9 4 32-16,4 0 7 0,-4 8 0 0,-1 3 1 15,-3 1-40-15,8 4-8 0,-9-1-1 0,5 1-1 16,0 3 36-16,0 1 7 0,-1-5 2 0,6 1 0 15,-1-4-20-15,0-4 0 0,5-5-11 0,3 1 11 16,1-4 0-16,5-4-8 0,-1 1 8 0,5-5 0 16,4-4-14-16,0 0 1 0,0 1 0 0,5-5 0 0,-1-7 21 15,-4-1 5-15,0 1 1 0,-4-4 0 0,0-1-22 0,-1 5-5 16,-3-8-1-16,-5 3 0 0,0-3 14 0,-5 0 0 16,1 0 0-16,-10-4 0 0,6 3 20 0,-10 1 6 15,0 0 2-15,-4 0 0 0,-4 4-7 0,0 3-1 16,-5 9 0-16,-4-1 0 0,4 8 2 0,-4-4 0 15,-9 9 0-15,4 6 0 0,-8 5-12 0,0 8-2 16,-5-1-8-16,-4 9 12 0,0 3-12 0,0 4 0 16,-1 4 0-16,6 1 0 0,3-5 0 0,1 4-16 15,4 0 1-15,5 4 1 0,3 0 14 0,6 0 0 16,3 4 0-16,1-4 0 0,8-4 0 0,1 0-12 16,3 0 12-16,10 4-12 15,0-4-90-15,3 0-18 0,6-3-3 0,8-5-921 0</inkml:trace>
        </inkml:traceGroup>
        <inkml:traceGroup>
          <inkml:annotationXML>
            <emma:emma xmlns:emma="http://www.w3.org/2003/04/emma" version="1.0">
              <emma:interpretation id="{7DAD6CEE-9FB6-4051-B154-A76C3B2074B3}" emma:medium="tactile" emma:mode="ink">
                <msink:context xmlns:msink="http://schemas.microsoft.com/ink/2010/main" type="inkWord" rotatedBoundingBox="20006,7252 20671,7203 20718,7854 20053,790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1851.2763">17286 6069 230 0,'0'0'10'0,"0"0"2"0,0 0-12 0,0 0 0 0,4-3 0 0,-4-5 0 15,5 4 290-15,-1-4 55 0,-4 0 11 0,0 0 3 16,0 1-230-16,0-1-45 0,0 0-10 0,0-4-2 16,0 1-44-16,0-5-8 0,0 4-3 0,0 1 0 15,0-1 12-15,0 4 3 0,4-4 0 0,-4 1 0 16,-4 3 25-16,0 0 6 0,4 0 1 0,-5 1 0 15,5-1-12-15,-4 4-1 0,-1-4-1 0,5 8 0 16,0 0-29-16,-8-4-5 0,-1 0-2 0,0 0 0 16,-4 4-14-16,9 0 0 0,-10 0 0 0,1 4 0 15,0-4 13-15,-4 4 0 0,3 0 0 0,1 4 0 16,-4 0-13-16,-1 3-18 0,1 1 4 0,-5 8 1 0,0-1 13 0,4 4 15 16,-4 1-3-16,0 3-1 0,-4 4-11 0,0 4 0 15,-1 4 0-15,5-3 8 0,0-1-8 0,-4 8 0 16,4-1 0-16,5-6 0 0,8-1 0 0,0-8 0 15,5 0 0-15,-5 1 0 0,5-5-8 0,4-4-4 16,4-3-1-16,0 0 0 0,1-5 13 0,-1-3 0 16,9 0 0-16,0-4 0 0,5-4 9 0,-1-4 5 15,5-4 1-15,5 0 0 0,3 1-15 0,-3-5 0 16,4-4 8-16,-1 1-8 0,1-9 12 0,0 1-1 0,-5-1 0 0,0 1 0 16,-4-8 1-16,5 0 0 15,-1-4 0-15,-4-1 0 0,-5-3-4 0,5 0-8 16,-4-3 12-16,-1 3-4 0,-3 3-8 0,-1 9 12 15,-5 8-12-15,1 7 12 0,-4 4-4 0,-5 8 0 0,0 0 0 0,0 0 0 16,8 8-8-16,-3 11 0 0,-1 5 0 0,1 3 0 16,-1 8 0-16,-4 0 0 0,4 4 0 0,1 4 0 15,-1-4-14-15,5 0 5 0,0-4 1 0,-1 4 0 16,1 8-112 0,4-16-21-16</inkml:trace>
          <inkml:trace contextRef="#ctx0" brushRef="#br0" timeOffset="41295.5068">17066 6097 864 0,'-13'0'76'0,"5"4"-60"15,8-4-16-15,0 0-253 16,0 0-54-16</inkml:trace>
        </inkml:traceGroup>
        <inkml:traceGroup>
          <inkml:annotationXML>
            <emma:emma xmlns:emma="http://www.w3.org/2003/04/emma" version="1.0">
              <emma:interpretation id="{2B327555-DAD5-4F41-AD3D-72F77FA34F6A}" emma:medium="tactile" emma:mode="ink">
                <msink:context xmlns:msink="http://schemas.microsoft.com/ink/2010/main" type="inkWord" rotatedBoundingBox="22718,6311 28111,5916 28236,7624 22843,801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3271.2237">20831 5925 1497 0,'0'0'66'0,"0"0"14"0,9-8-64 0,-1 4-16 0,-8 4 0 0,0 0 0 16,5-7 41-16,-5 7 5 0,0 0 1 0,0 0 0 15,0 0 13-15,0 0 4 0,-9 7 0 0,0 1 0 16,-4 0-21-16,0 0-4 0,0 0-1 0,-5 7 0 16,9-3-47-16,-4 7-10 0,0 1-1 0,4-1-1 15,0 1 21-15,9 3 0 0,-4 1 0 0,8 3 0 16,1-7 20-16,-1 3 8 0,5-7 1 0,4-1 1 16,-4 1-30-16,8-8 8 0,1-1-8 0,0-3 0 0,4-4 16 0,-1 0 0 15,1 0 0-15,0-4 0 0,0-3 11 16,0-5 2-16,-4 4 1 0,-1-4 0 0,1-3-12 0,-5-5-2 15,0 1-1-15,5-5 0 0,-5-3-7 0,-4-4-8 16,4 0 11-16,0-8-11 0,-9 4 11 0,5-4-11 16,-4 0 10-16,-1 0-10 0,-4 3 17 0,-4 5-2 15,-1 4-1-15,-4 4 0 0,-4 3 2 0,0 4 0 16,-9 5 0-16,5 7 0 0,-10 0-16 0,1 8 0 16,-5 4-9-16,0 3 9 15,5 5-37-15,0 3-2 0,0 5 0 0,-1 3-654 16,1 0-131-16</inkml:trace>
          <inkml:trace contextRef="#ctx0" brushRef="#br0" timeOffset="43578.2176">21520 4822 518 0,'4'-12'46'15,"5"4"-37"-15,-1-4-9 0,6 8 0 16,-10-3 264-16,-4 7 50 0,13 4 10 0,-4 3 3 0,-5 1-198 0,1 8-39 16,4-1-8-16,-9 9-2 0,0 7-22 0,0 8-5 15,-5 0-1-15,-4 8 0 0,1 3-8 0,-6 5-3 16,1 7 0-16,0 9 0 0,0-5-12 0,0 4-2 15,4 0-1-15,0 1 0 0,0-5-26 0,1-4 8 16,3-3-8-16,1-1 0 0,-5 5-15 0,5-5-8 16,-1-3-1-16,1-5-678 15,0-3-135-15</inkml:trace>
          <inkml:trace contextRef="#ctx0" brushRef="#br0" timeOffset="44066.9112">21884 5524 1958 0,'0'0'87'0,"0"0"17"0,0 0-83 0,0 0-21 0,-9 7 0 0,0 1 0 15,0 4 44-15,5 7 5 0,-9-3 1 0,4 7 0 0,5-3-36 0,-5 7-14 16,0-4 11-16,0-3-11 15,5-1 13-15,4-3-3 0,0 0-1 0,0-5 0 16,0-11-9-16,4 8 0 0,-4-8 0 0,14 8 0 16,-6-8 0-16,1 0 0 0,4 0 0 0,0-4 0 15,1 0 53-15,3-4 9 0,1-3 2 0,4-1 0 16,0 0-52-16,-1 1-12 0,1-1 0 0,5 4 0 16,-1-8 54-16,0 1 8 0,1 7 2 0,-1-4 0 15,-8 8-83-15,-1 1-16 0,1 3-3 0,-5 7-1 16,-4 5 11-16,-5 4 3 0,-8 3 0 0,4 8 0 0,-9 9 25 0,0 3 0 15,-4 3 0-15,-5 9 0 0,1-4 8 0,-5 4 8 16,-4-1 0-16,-1 5 1 0,1-8-17 0,-5-4 0 16,0-4 8-16,1 4-8 0,-1-4-12 0,0-4-5 15,5-4-2-15,-5 0 0 0,5-8 47 0,4-7 10 16,0 0 2-16,5-5 0 0,-1 1-13 0,5-4-3 16,0-4 0-16,4-4 0 0,0-4 22 0,0 4 4 15,1-4 1-15,3-8 0 0,1-3-13 0,4-1-2 16,0-3-1-16,9-1 0 0,-1-7-35 0,5-1 0 15,9-3 0-15,5-4 0 16,3 0-98-16,6-4-14 0,7 0-2 0,10 0-1 16,4 0-95-16,0-4-19 0,0 4-4 0,5-8-1 0</inkml:trace>
          <inkml:trace contextRef="#ctx0" brushRef="#br0" timeOffset="42861.4721">19725 5718 691 0,'0'0'30'0,"-4"-7"7"0,-1-1-29 0,1 0-8 15,4 4 0-15,4-4 0 0,1-3 129 0,-1-1 25 16,1 0 5-16,3 1 1 0,5-9-54 0,-4 4-10 16,-13 1-3-16,8-1 0 0,9 5-46 0,-4-1-10 15,0 4-1-15,0 0-1 0,-5 1 37 0,1-1 7 16,-5 8 1-16,0 0 1 0,0 0-37 0,0 0-7 16,0 0-1-16,0 0-1 0,0 0-22 0,4 15-4 15,0 9-1-15,-4 3 0 0,0 8 13 0,-4 4 3 16,0 8 0-16,-5 7 0 0,4 5 16 0,-8 3 3 15,0 1 1-15,-5 7 0 0,5-8-3 0,0 1 0 16,-4-5 0-16,-1-3 0 0,1-4-23 0,3-9-5 16,1 1-1-16,-4 0 0 0,-1-12 0 0,5-3-1 15,0-1 0-15,8-7 0 0,-3-5-11 0,3-3 0 16,5 3 0-16,-4-7 0 0,4-8 53 0,0 0 9 0,0 0 2 0,0 0 0 16,0 0-52-16,0 0-12 0,0-8 0 0,4-7 0 15,1-1 0-15,-5 1 0 0,4-5 0 0,0-3 0 16,-4-5 15-16,0 1 0 0,5-4 0 0,-1 0 0 15,-4-4-15-15,9-8 0 0,-5 0 0 0,9-4-10 16,-4 0-6-16,0 0 0 0,4-7-1 0,5 3 0 16,8 0-7-16,5 5 0 0,-5-1-1 0,5 4 0 15,0 4 0-15,-1 4 0 0,1 0 0 0,0 4 0 16,-5-1 11-16,5 5 2 0,-1 0 1 0,-3 7 0 16,-5 5-1-16,8-5-1 0,-3 5 0 0,3-1 0 0,-3 4 23 0,-1 5 5 15,0-1 1-15,5 4 0 16,0 4-40-16,-5 0-7 0,-4 8-1 0,0 3-1 0,-9 5 19 15,5 3 4-15,-10 1 1 0,1 3 0 0,0 1 9 0,-9-1-10 16,0 0 10-16,-9 1-10 0,0-5-6 0,-8 1 0 16,-5-1-1-16,-4 1 0 0,-9-1 17 0,-1 1 0 15,1-1 0-15,0 1 0 0,0-5 0 0,0 1 0 16,0 0 0-16,4 3 0 16,9-3-157-16,5-1-28 0,4 1-6 0</inkml:trace>
          <inkml:trace contextRef="#ctx0" brushRef="#br0" timeOffset="44847.5695">22511 5742 806 0,'4'-16'72'0,"-4"16"-58"0,0 0-14 0,5-8 0 15,4 5 116-15,-5-5 21 0,5 0 4 0,0 4 1 16,-1-8-31-16,1 5-7 0,0-1 0 0,4 0-1 15,0 0-39-15,5 0-8 0,-1-3-2 0,5 3 0 16,0 8-30-16,0-4-5 0,-4 8-2 0,-1-4 0 16,-4 4 11-16,1 4 1 0,-1 7 1 0,-9 1 0 15,5 3 6-15,-5 5 2 0,-4 3 0 0,0 4 0 16,-4 0-38-16,-1 4-13 0,1-3 0 0,0-1 0 16,-1 4 21-16,1 0 4 0,0-4 0 0,-5-3 1 15,4-5-13-15,5-4 0 0,-4-3 0 0,0-4 0 16,-1-1 47-16,5-3 6 0,0-8 2 0,0 0 0 15,0 0-28-15,0 0-6 0,0 0-1 0,0 0 0 16,0 0 11-16,9-11 1 0,0-5 1 0,4 4 0 0,-4-7-11 16,4 3-2-16,0-7-1 0,5-5 0 0,-5-3-19 0,4 0 0 15,1 0 0-15,8 4 0 0,-4 3 13 0,-4 1-4 16,4 7-1-16,-5-3 0 0,1 7-8 0,-5 4-11 16,0 4 3-16,0 0 0 0,-8 4 8 0,-5 0 0 15,8 8 0-15,1 0 0 0,-5 8 0 0,1-1 0 16,-1 5 0-16,1 3 0 0,-1 4-21 0,5-7-3 15,0-1 0-15,-1 5 0 16,1-1-90-16,0-3-18 0,0 3-4 0,4 0-867 0</inkml:trace>
          <inkml:trace contextRef="#ctx0" brushRef="#br0" timeOffset="45142.4432">23560 5750 1494 0,'0'0'32'0,"4"-12"8"0,5 0 0 0,-5 4 3 0,-4 1-35 0,0 7-8 16,0 0 0-16,0 0 0 15,0 0 47-15,0 0 7 0,0 15 2 0,-4 5 0 16,-5 3-38-16,0 1-7 0,0-1-2 0,1 0 0 16,-1 5 19-16,5-1 3 0,-5-4 1 0,4-3 0 15,1 3-23-15,4-3-9 0,0-5 8 0,0 1-8 0,4-8 28 16,1 0 0-16,-5-8 0 0,9 3 0 0,-1 1 62 15,5-4 13-15,1-4 2 0,3-3 1 0,1-1-50 0,-1-4-9 16,5 4-3-16,-4-3 0 0,4-1-20 0,0-4-5 16,-5-3-1-16,5-1 0 0,-4 1 5 0,-5-1 1 15,4 1 0-15,-3-1 0 0,-6 1-35 0,1 3-6 16,-9 1-2-16,0-1 0 0,-9 4 31 0,1 1 5 16,-10-1 2-16,-4 4 0 0,0 0-19 0,-9 4 0 15,-4 1 0-15,0 3 0 16,5 0-150-16,-6 0-34 0,1 3-6 0</inkml:trace>
          <inkml:trace contextRef="#ctx0" brushRef="#br0" timeOffset="45794.3453">24139 5531 1706 0,'0'0'76'0,"0"0"15"0,0 0-73 0,0 0-18 0,0 0 0 0,4 12 0 15,-4 4 60-15,5-5 8 0,-1 9 1 0,-4-1 1 16,0-3-22-16,0 7-4 0,0 1 0 0,4-5-1 16,-4 1-16-16,5-1-3 0,-5-3-1 0,8-1 0 15,-3-3-7-15,-5 4-2 0,4-5 0 0,1-3 0 16,-5-8 27-16,0 0 6 0,0 0 1 0,0 0 0 15,0 0 12-15,0 0 4 0,0 0 0 0,0 0 0 0,0 0-52 0,8 0-12 16,1-8 0-16,-4 4 0 0,3-7 0 0,1-1 0 16,0 0 0-16,-5 1 0 0,9 3 37 0,-4-4 5 15,0-3 1-15,9-5 0 0,-1 4-35 0,1 1-8 16,-1-5 0-16,10 1 0 0,-6 3-8 0,6 1-4 16,-1 3-1-16,0 4 0 0,-4 4-7 0,0 0-2 15,-4 4 0-15,-1 4 0 0,-8 4 9 0,0 4 1 16,-5 3 1-16,5 1 0 0,-9 0 11 0,0 3 0 15,0 4-9-15,-4 1 9 0,-1-5 0 0,1 1 0 16,0 3 0-16,-1-3 0 0,1-1 0 0,-1-3 8 16,-3 3-8-16,3-3 8 0,1-4-8 0,-1-1 0 15,1 1 0-15,4-4 0 0,0-8 0 0,0 0 0 0,0 0 0 0,0 0 0 16,0 0 0-16,0 0 0 0,0 0 0 16,0 0 0-16,0 0 0 0,4-4 0 15,10-4 0-15,-1-4 0 0,0-3 0 0,0-1 0 0,5 1 0 16,-1-5 0-16,1 1 29 0,4-1 4 0,4 1 1 15,5-1 0-15,-5-3-24 0,0 7-10 0,5 1 8 0,0 3-8 16,-5 4 0-16,-8 0 0 0,4 8 0 0,-14 0-11 16,1 8 11-16,0 0-10 0,-5 4 10 0,1 3-10 15,-10 1 10-15,5 3-12 0,-8-3 12 0,3 7-12 16,1-3-8-16,-5 3-1 0,5 1-1 0,-1 3 0 16,1 0-146-16,-1 4-30 15,1-3-6-15</inkml:trace>
        </inkml:traceGroup>
        <inkml:traceGroup>
          <inkml:annotationXML>
            <emma:emma xmlns:emma="http://www.w3.org/2003/04/emma" version="1.0">
              <emma:interpretation id="{A8DA41C2-6774-4123-9B9B-E28D70D80852}" emma:medium="tactile" emma:mode="ink">
                <msink:context xmlns:msink="http://schemas.microsoft.com/ink/2010/main" type="inkWord" rotatedBoundingBox="28735,6260 30899,6101 31004,7538 28840,769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6005.8536">25573 5769 921 0,'5'-23'40'0,"-1"15"10"0,1 0-40 0,-5 0-10 15,0 1 0-15,0 7 0 0,0 0 189 0,0 0 36 16,0 0 7-16,0 0 2 0,0 0-108 0,0 7-22 16,-5 5-4-16,1 0 0 0,-1 3-38 0,1 5-7 15,0 7-2-15,-1-3 0 0,1 3-25 0,-1 0-6 16,1 0-1-16,4 1 0 0,-4-5-13 0,4-3-8 16,0 3 10-16,0 0-10 0,4-11 0 0,0 4-16 0,1-1 1 0,4-3-689 15,-1-8-139-15</inkml:trace>
          <inkml:trace contextRef="#ctx0" brushRef="#br0" timeOffset="46162.4682">25916 5555 1202 0,'4'-31'53'0,"-4"11"11"16,0-3-51-16,0-5-13 0,-4 9 0 0,4-1 0 15,-9 1 111-15,4 3 19 0,1 1 4 0,0 3 1 16,-5-4-56-16,0 9-11 0,0 3-3 0,1 0 0 15,-6 0-136-15,1 4-27 0</inkml:trace>
          <inkml:trace contextRef="#ctx0" brushRef="#br0" timeOffset="46897.8764">26468 5531 1486 0,'18'-19'66'0,"-18"19"14"0,0 0-64 0,0 0-16 16,0 0 0-16,0 0 0 0,0 0 56 0,0 0 9 15,0 0 2-15,0 0 0 0,-13 0-5 0,4 4-1 16,0 0 0-16,0 3 0 0,1 1-40 0,-5 4-8 0,-1 0-1 0,1-1-1 15,0 5-11-15,0-1-11 0,0 5 3 0,0-1 0 16,4-3 8-16,0 0 0 0,5-5 0 0,-1 1 0 16,5 0 22-16,5-1 6 0,-1-3 2 0,-4-8 0 15,9 8 2-15,4-4 0 0,4 0 0 0,1-4 0 16,0-4-8-16,4 0 0 0,-1-4-1 0,1 4 0 16,0-3-5-16,0 3-1 0,-4-4 0 0,4-4 0 15,-5 0-5-15,1 1 0 0,-1-1-1 0,1 0 0 16,-5 5-11-16,0 3 12 0,-4-4-12 0,-9 8 12 15,0 0-12-15,0 0 0 0,0 0 0 0,0 12 0 16,0 3 0-16,-4 5 0 0,4-5-12 0,0 9 12 16,0-5-17-16,4 1 4 0,5 3 1 0,0-3 0 15,4-5-20-15,4 5-4 0,5-1-1 16,5-7 0-16,-5-4 37 0,8-1 0 0,-3-3 0 0,3 0 0 0,1-4 44 16,0-4 16-16,4 4 3 0,-5-7 1 0,1-5 0 0,4 0 0 15,-4-3 0-15,4-5 0 0,0 1-64 0,-4-9-8 16,4 1-4-16,9-16-1 0,-9 8 13 0,0-8 0 15,-4 0 0-15,-1-4 0 0,1 1 8 0,-4-1-8 16,-1-4 0-16,0 0 0 0,-4 1 13 0,4 7-4 16,-8-4-1-16,4 4 0 0,0 0-17 0,-9 4-4 15,-4 4-1-15,-5 4 0 0,-8-4-2 0,-1 8 0 16,-3 3 0-16,-6-3 0 0,-7 3 6 0,3 1 1 16,0 7 0-16,1 1 0 0,-5-5-13 0,4 5-2 15,-4 3-1-15,9 4 0 0,0 4 33 0,4-3 6 16,-4 3 2-16,0 4 0 0,4 4-16 0,0 3 0 0,-4 5 0 15,-4 8 0-15,4 3-9 0,-5 4 9 0,5 4 0 0,-5 5-9 16,1-1 9-16,4 8 0 0,-1 3 0 0,-3 9 8 16,-5 0-17-16,4 3-3 0,5 8-1 0,0 1 0 15,4-5 61-15,1 0 13 0,-6 1 3 0,6-5 0 32,8 5-73-32,0-9-15 0,0 1-2 0,8 3-1 0,1-3 27 0,4-8 0 0,1 0 0 0,3-5 0 15,5-3-17-15,0 0-2 0,0-3 0 0,4-5 0 16,1-4-161-16,-6 0-32 15</inkml:trace>
        </inkml:traceGroup>
      </inkml:traceGroup>
      <inkml:traceGroup>
        <inkml:annotationXML>
          <emma:emma xmlns:emma="http://www.w3.org/2003/04/emma" version="1.0">
            <emma:interpretation id="{CCFD834F-36FB-44D9-9A87-A65CE019624C}" emma:medium="tactile" emma:mode="ink">
              <msink:context xmlns:msink="http://schemas.microsoft.com/ink/2010/main" type="line" rotatedBoundingBox="2634,10124 30197,7958 30367,10113 2803,12279"/>
            </emma:interpretation>
          </emma:emma>
        </inkml:annotationXML>
        <inkml:traceGroup>
          <inkml:annotationXML>
            <emma:emma xmlns:emma="http://www.w3.org/2003/04/emma" version="1.0">
              <emma:interpretation id="{369C496C-954C-40CB-A479-DF4F408F4494}" emma:medium="tactile" emma:mode="ink">
                <msink:context xmlns:msink="http://schemas.microsoft.com/ink/2010/main" type="inkWord" rotatedBoundingBox="2638,10179 6160,9903 6306,11770 2785,1204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9379.8201">1101 10024 1612 0,'0'-12'144'0,"5"-7"-116"16,-5-1-28-16,8-3 0 0,1-1 89 0,0 1 12 16,4 0 3-16,0-1 0 0,5 5-56 0,-5 3-10 15,4 4-2-15,-3 1-1 0,3 7-21 0,-4 4-4 16,5 4-1-16,-5 3 0 0,0 9-9 0,-4 7 0 16,4 1 0-16,0 7 0 15,-4 4 0-15,0 8 0 0,-5 0 0 0,1 4 8 0,-1-8 0 0,0 4 0 16,-4-8 0-16,0 4 0 0,0-12 2 0,0 4 0 15,-4-7 0-15,4-1 0 0,-4-3 2 0,4-9 0 16,0-11 0-16,-5 16 0 0,5-16 0 0,0 0 1 16,0 0 0-16,0 0 0 0,0 0 10 0,0 0 1 15,-4-12 1-15,4 0 0 0,-5-7 0 0,5-1 0 0,0-7 0 16,5-4 0-16,4-8-25 0,4-4 0 0,4-4 0 0,5 0 0 16,0 5 0-16,5-5 0 0,8 4 0 0,0 0 0 15,0 8 0-15,0 4 0 0,0 3 0 0,-4 5 0 16,-5 7 0-16,-4 9 0 0,0 3-9 0,0 8 9 15,4-1-8-15,-8 9 8 0,-1 4 0 0,5 7 0 16,-9 1 0-16,5 3 0 0,-5 4 0 0,-4 4 0 16,0 0 0-16,-1 0 9 0,-3 4-9 0,-5-4 12 15,0-3-12-15,-5-1 8 0,1-4-8 0,4 0 8 16,-4-7-8-16,-5-1 10 0,5-3-10 0,-5-4 10 16,4-4-2-16,1-1-8 0,-5-3 12 0,9-4-4 0,0 0 7 15,0 0 1-15,-9-8 0 0,1-3 0 0,3-5 0 0,1-3 1 16,4-5 0-16,4-7 0 0,1-4-17 0,3 0 8 15,10-8-8-15,0 4 0 0,3 0 0 0,6 4 0 16,-1 4 0-16,9-1 0 0,0 9 0 0,-4 4 0 16,-13 7-10-16,3 4 10 0,10 12-16 0,-4 4 2 15,-14 7 0-15,0 5 0 0,-4 7 14 0,-1 4 0 16,1-3 0-16,0 7 0 16,0 0 0-16,-1 0 0 0,-3 4 0 0,-5 0 0 15,0 0-127-15,0-4-19 0,9 0-4 0,-1 0-1 0</inkml:trace>
          <inkml:trace contextRef="#ctx0" brushRef="#br0" timeOffset="48311.5989">127 8776 1094 0,'0'-4'97'0,"5"-4"-77"16,-1 0-20-16,0 5 0 0,5-5 115 0,-9 8 19 16,0-4 4-16,0 4 1 0,0 0-53 0,5 12-10 15,-1 3-3-15,-4 12 0 0,-9 9-14 0,5 6-3 16,-1 9-1-16,-3 12 0 0,-10 11-1 0,5 8 0 16,-18 3 0-16,5 17 0 0,0-9-23 0,-5 1-5 15,0 3-1-15,0 1 0 16,5-8-5-16,4-1-2 0,0-7 0 0,5 4 0 0,3-20 3 0,6 1 1 15,3-5 0-15,-3 0 0 16,8-7-46-16,0 0-8 0,0-9-3 0,4 5 0 16,-4-12-148-16,0-4-29 0</inkml:trace>
          <inkml:trace contextRef="#ctx0" brushRef="#br0" timeOffset="48551.4926">544 10172 1551 0,'0'0'68'0,"0"0"16"0,0 0-68 0,0 0-16 0,0 0 0 0,0 0 0 0,0 0 91 0,0 12 14 16,-4 3 3-16,4 1 1 0,0 7-33 0,0 1-6 15,0 3-2-15,0 4 0 0,4 0-41 0,-4 5-9 16,0-9-2-16,4 8 0 0,1-8-16 0,-1 1 0 15,1-5 0-15,3-4 0 16,-3-3-101-16,-1 0-21 0,9-9-4 0</inkml:trace>
          <inkml:trace contextRef="#ctx0" brushRef="#br0" timeOffset="48721.149">855 9540 1785 0,'0'0'159'0,"0"0"-127"0,-13 0-32 0,13 0 0 16,0 0 8-16,0 0-8 0,0 0 0 0,0 0 9 15,0 0 14-15,0 0 2 0,0 0 1 0,0 0 0 16</inkml:trace>
          <inkml:trace contextRef="#ctx0" brushRef="#br0" timeOffset="50397.5666">2711 9907 1094 0,'9'-4'97'0,"-9"4"-77"16,0 0-20-16,0 0 0 0,0 0 73 0,0 0 11 16,4 8 3-16,-4-8 0 0,-4 8-25 0,4-8-5 15,4 7-1-15,1 1 0 0,-5-8-23 0,0 0-5 16,9 4 0-16,8 0-1 0,-4-4 3 0,1 0 1 15,-14 0 0-15,17-8 0 0,5 0 5 0,-9 1 2 16,-8-5 0-16,3 0 0 0,1-3 5 0,4-1 1 16,-8 0 0-16,3 5 0 0,-8-5-20 0,5 0-4 15,8 1-1-15,-9 3 0 0,1-3-6 0,-1-1-1 16,9 0 0-16,0-3 0 0,-4 3-12 0,-4 1 11 16,-5-1-11-16,4 0 10 0,5 1-10 0,-5-1 0 0,-13 5 9 15,5-5-9-15,13 8 0 0,-9-4 8 0,-13 5-8 16,4 3 0-16,0-8 8 0,5 12-8 0,4 0 8 15,-18 0-8-15,-8 4 0 0,8 4-8 0,9 0 0 0,-4 7 0 16,-13-3 8-16,4 3 0 0,5 1 0 0,3 0 0 16,1 3 0-16,-4 1 16 0,-1-1-4 0,9 5-1 15,5-5 0-15,-5 4 0 0,-4 1 0 0,9-1 0 16,4 1-11-16,4 3 0 0,0 4 0 0,1 0 0 16,-1 1 0-16,9 3 0 0,5-4 0 0,-1 0 0 15,-3-4 0-15,12 1-16 0,5-5 4 0,4-3 1 16,-5-9-129-16,6 1-25 0,3-4-6 15</inkml:trace>
          <inkml:trace contextRef="#ctx0" brushRef="#br0" timeOffset="47958.941">-557 9653 1728 0,'-13'-7'76'0,"13"7"16"0,0 0-73 0,0 0-19 15,0 0 0-15,0 0 0 0,0 0 54 0,0 11 7 16,4 5 2-16,-4-4 0 0,4 3-35 0,1-3-6 16,4 3-2-16,-1 1 0 0,6 0-20 0,-1-5 0 15,9 1 0-15,0-4 0 0,-1 0-8 0,6-4-7 16,-1-4-1-16,9 0 0 0,5-8 16 0,8-4 0 15,-4-4 0-15,0 1 0 0,17-9 0 0,-8 1 0 16,4-4 12-16,4-4-12 0,5 3 12 0,-5 1-12 16,1 0 12-16,-5-1-12 0,-4 1-13 0,-1 0-10 0,-12 3-1 15,-5 1-846-15</inkml:trace>
        </inkml:traceGroup>
        <inkml:traceGroup>
          <inkml:annotationXML>
            <emma:emma xmlns:emma="http://www.w3.org/2003/04/emma" version="1.0">
              <emma:interpretation id="{72D4B2CE-F377-4BD5-87FE-708A8AD5904F}" emma:medium="tactile" emma:mode="ink">
                <msink:context xmlns:msink="http://schemas.microsoft.com/ink/2010/main" type="inkWord" rotatedBoundingBox="8237,9684 15855,9085 16024,11240 8406,1183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2419.1351">5769 9334 1177 0,'-9'-4'25'0,"9"4"6"0,0-4 1 0,0 4 2 0,5-8-34 0,-5 0 0 15,0-3 0-15,0 7 0 0,0-4 100 0,0 0 12 0,0 0 4 0,0 8 0 16,-5-8-39-16,5 5-7 0,-4-5-2 16,0 0 0-16,-5-4-6 0,5 4-2 0,-5 1 0 0,4-1 0 15,-3 0-21-15,3 4-5 16,1 0-1-16,-5-4 0 0,5 5 5 0,-10-1 1 15,1 0 0-15,0 0 0 0,-4 0-28 0,-5 4-11 0,0 4 8 16,-5 0-8-16,-3 4 0 0,-1 3 0 0,-4 5-14 16,0 7 5-16,-5 5 9 0,5 7-12 0,-4 0 12 0,4 4-12 15,0 4 12-15,-1-1 0 0,6 5 0 0,3 0 0 16,1 0 0-16,9-4 0 0,3 0 0 0,1-4 8 16,9 0-8-16,-1-8 0 0,5 0 0 0,5-8 0 15,-1 1 0-15,5-9 0 0,4-3 8 0,0-4-8 16,0-4 0-16,1-4 0 0,-1-12 0 0,9 4 0 15,-5-7 0-15,5-1 9 0,5-7-9 0,-1-1 0 16,5-3 13-16,-1-4-4 0,10-4-1 0,-1-4 0 16,-4 0-8-16,5 0 8 0,-5-12-8 0,0 4 8 0,0 0-8 15,0-3 0-15,-8 3 0 0,3 0-11 0,-3 4 11 16,-5 8 0-16,-5 8 10 0,1 7-10 0,-1 9 12 0,-8 3-3 16,0 8-1-16,-9 0 0 0,9 12 3 0,-1 7 0 15,1 8 0-15,-5 9 0 0,1-1-11 0,-1 0 0 16,5 8 0-16,-9 0 0 0,4-5-13 0,1 1-5 15,4 0-1-15,-5-3-689 16,5-1-137-16</inkml:trace>
          <inkml:trace contextRef="#ctx0" brushRef="#br0" timeOffset="52707.7202">6458 8277 1720 0,'4'-28'76'0,"5"13"16"0,-4 3-73 0,3-3-19 0,-3 3 0 0,-5 4 0 16,0 8 78-16,0 0 12 0,0 0 2 0,0 0 1 15,0 16-29-15,-5 7-7 0,-3 8-1 0,-1 12 0 16,0 8-19-16,-9 7-4 0,-8 9-1 0,4 15 0 15,-4-1 10-15,4 1 2 0,-4 4 0 0,-1 4 0 16,5-4-22-16,0-1-4 16,9-7-1-16,0 8 0 0,9-12-5 0,-1-3-2 15,1-5 0-15,-5 0 0 0,0-7-86 0</inkml:trace>
          <inkml:trace contextRef="#ctx0" brushRef="#br0" timeOffset="55390.149">7226 9193 403 0,'0'0'36'16,"0"0"-36"-16,9-8 0 0,-5 1 0 0,5 3 102 0,-9 4 14 0,0-8 2 0,4 0 1 16,1 4-41-16,-5 4-8 0,4-8-2 0,-4 1 0 15,4 3 8-15,-4-4 2 0,5 0 0 0,-1 0 0 16,0 4-21-16,-4-3-4 0,5-5-1 0,-5 8 0 15,0-4-5-15,0 0-2 0,0 1 0 0,0 3 0 16,0-4-4-16,0 4-1 0,0 4 0 0,-5-4 0 16,5-4-7-16,-8 1-1 0,3 3-1 0,1-4 0 15,-5 4-20-15,0-4-11 0,1 4 12 0,-6 0-12 16,1 0 8-16,0 1-8 0,0-1 0 0,-5 4 0 16,-4 4 0-16,1-1 0 0,-1-3 0 0,0 8 0 15,-5-4 10-15,1 8 2 0,0-4 0 0,-5 3 0 16,5 5-4-16,-5 0-8 0,0-1 12 0,1 5-4 0,-6 3-8 15,10 4 0-15,0 1 0 0,-1 3 8 0,6 0-8 16,3 4 0-16,5 0 0 0,4-4 0 0,5 1 0 0,4-5 0 16,4-4-9-16,5-3 9 0,4-1-11 0,0-7 2 15,5-4 0-15,4-4 0 0,4-8 1 0,0 0 0 16,1-4 0-16,3-8 0 0,1 1 8 0,0-8 16 16,-1 3-4-16,6-3-1 0,-6-1-11 0,5 5 0 15,-4-9 0-15,-5 1 0 0,1 4 28 0,-5-1 0 16,0-3 0-16,-1 4 0 0,-3-1-1 0,0 5 0 15,-5 3 0-15,0 1 0 0,-4 7-3 0,-1 0-1 16,-3 4 0-16,-5 4 0 0,9 0-23 0,-1 4 9 16,-8-4-9-16,5 19 0 0,-1 5 0 0,1 7 0 15,-5 4 0-15,0 12 0 0,-9 4 0 0,4 3 0 16,-8 1 0-16,0 3 0 0,-4 5 0 0,-5-5 0 0,-5 5 0 16,-3-1 0-16,-1 0 12 0,-9 5-12 0,1-5 12 0,-5 0-12 15,5-3 15-15,-5-1-4 0,0-11-1 0,4 0 0 16,5-8-10-16,0-4 0 0,4-8 0 0,-4 1 8 15,9-13-8-15,4-3 8 0,0 0-8 0,5-8 8 16,-1-4 4-16,5-4 1 0,0-4 0 0,4-4 0 16,0 1 7-16,5-13 0 0,4 1 1 0,0-8 0 15,4-5-9-15,5 1-3 0,4-8 0 0,5-3 0 16,8-5-9-16,5 4 0 0,4 0 0 0,13-7 0 16,0 3 0-16,9 4-9 0,5-3 9 0,8 3 0 15,-9 4-89-15,5 4-11 0,-4 0-3 0,-1 0-586 16,-4 8-118-16</inkml:trace>
          <inkml:trace contextRef="#ctx0" brushRef="#br0" timeOffset="55835.9516">8024 9447 1702 0,'-13'-24'76'0,"9"17"15"0,-1-5-73 0,-3 0-18 0,3-3 0 0,-4 3 0 16,5 0 56-16,0 0 8 16,-5 1 2-16,4 3 0 0,-3 0-34 0,-1 4-6 15,5 8-2-15,-10 4 0 0,6 0-24 0,-10 11 0 0,5-3 0 0,-5 11 0 16,1 4 0-16,-1 8 0 0,-4 0 0 0,0 4 0 15,5 0 0-15,-5 4 0 0,4-4 0 0,1 4 0 16,4-8 0-16,4 0 0 0,4-4 0 0,5-8 0 16,5-4-11-16,4-3-7 0,-1-8-2 0,10-5 0 15,0-3 20-15,3-8-10 0,1-3 10 0,5-5-8 16,-1-4 8-16,0-7 0 0,5 3 0 0,0-7 0 16,-5 0 24-16,5-1 6 0,0-3 2 0,-1 0 0 15,-3 4 2-15,-6-4 1 0,6-5 0 0,-5 5 0 16,-5 0 2-16,-4-4 1 0,1 0 0 0,-6 0 0 0,-3 4 7 15,-1 3 2-15,-4 1 0 0,-4 0 0 16,-1 7-31-16,-3 1-7 0,-1-1-1 0,0 9 0 0,-4 3-8 0,-5 0-11 16,1 8 3-16,-5 0 0 15,0 0-48-15,0 8-10 0,0 7-2 0</inkml:trace>
          <inkml:trace contextRef="#ctx0" brushRef="#br0" timeOffset="56197.71">8516 9127 1882 0,'0'0'84'0,"0"0"16"0,0 0-80 16,0 0-20-16,0 0 0 0,8 16 0 0,1-1 56 0,-4 5 6 0,3 7 2 0,-3 0 0 15,4 4-45-15,-9 1-9 16,4 3-2-16,0 0 0 0,-4 0-8 0,0 4 0 16,0-8 0-16,0 0 0 0,-4-3 27 0,0-5 3 0,4 0 1 0,-5-7 0 15,1 0 0-15,-1-5 0 0,1-3 0 0,4-8 0 16,0 0 21-16,0 0 5 0,0 0 1 0,0 0 0 0,0 0-8 0,0 0-2 0,0 0 0 0,-4-4 0 31,-1-8-19-31,1 1-4 16,-1-5-1-16,5 1 0 0,0-5 7 0,5-3 1 15,-1-1 0-15,1-3 0 0,3 0-32 0,1-4 0 0,4-1 0 16,0-3 0-16,5-4-29 0,0 0-12 0,4 0-3 0,4 0 0 16,0 8-74-16,9-4-15 0,-4 8-3 0</inkml:trace>
          <inkml:trace contextRef="#ctx0" brushRef="#br0" timeOffset="56393.555">9301 9174 1951 0,'0'0'86'0,"0"0"18"0,0 0-83 0,-4 8-21 15,-1 3 0-15,1 5 0 0,-5 3 57 0,5 5 7 16,-5-1 2-16,0 4 0 0,0 5 2 0,1-1 1 0,3 0 0 0,-4-4 0 16,5 4-43-16,0-3-9 0,-1-5-1 0,1 4-1 31,-1-7-83-31,1-4-17 0,4-1-3 0,0-7-1 0</inkml:trace>
          <inkml:trace contextRef="#ctx0" brushRef="#br0" timeOffset="56537.1113">9490 8807 1152 0,'0'0'102'15,"-5"-8"-82"-15,-4 4-20 0,5 1 0 16,4 3 228-16,0 0 40 0,-9 0 9 0,9 0-786 15,0 0-158-15</inkml:trace>
          <inkml:trace contextRef="#ctx0" brushRef="#br0" timeOffset="56759.2433">9863 8768 1382 0,'8'-8'123'0,"1"4"-99"15,4 1-24-15,5-5 0 0,4 4 82 0,0 4 11 16,4-8 3-16,0 4 0 0,9-4 35 0,1 4 7 16,3 1 2-16,5-9 0 0,4 4-89 0,5 0-18 0,-1 0-3 0,1 1-1 15,-5-5-29-15,-4 4 8 16,4-4-8-16,-12 5 0 16,-1-1-25-16,-5 0-8 0,1 0-2 0,-5 4 0 15,-4-3-37-15,0-1-7 0,-4 0-1 0,-1 4-528 0,-3-4-104 0</inkml:trace>
          <inkml:trace contextRef="#ctx0" brushRef="#br0" timeOffset="57018.5076">10363 8230 1497 0,'0'0'66'0,"0"0"14"15,0 0-64-15,0 0-16 0,0 0 0 0,0 0 0 16,0 0 104-16,0 0 18 0,0 0 3 0,0 0 1 0,4 8-42 0,-4 3-9 15,-9 5-2-15,5 7 0 0,8 1-11 0,-4 3-2 16,-4 8-1-16,0 4 0 0,-1 16 2 0,-4 3 1 16,-8 5 0-16,-1 3 0 0,1-4-26 0,-1 5-4 15,-4-1-2-15,-4 0 0 0,0 1-11 0,-1-5-3 16,10 0 0-16,-5-3 0 0,0-4 2 0,4-1 0 16,1-3 0-16,-1 0 0 15,1-9-51-15,-5 1-11 0,4-8-1 0,-4 0-1 16,5-7-191-16,-1-5-39 0</inkml:trace>
          <inkml:trace contextRef="#ctx0" brushRef="#br0" timeOffset="57443.3478">10981 7937 2095 0,'13'-19'92'0,"-4"7"20"0,4 1-89 0,1-1-23 0,-6-4 0 0,6 5 0 16,-1 3 31-16,0 0 1 0,4 0 1 0,-8 4 0 15,0 0-24-15,-9 4-9 0,9 4 0 0,-1 0 9 16,-8 8-9-16,0 3-14 0,0 13 3 0,-4 7 1 16,0 8 50-16,-1 11 9 0,-8 5 3 0,0 27 0 15,0-4-7-15,-5-1-1 0,1 9 0 0,-1 0 0 16,-4-4-12-16,5-1-4 0,-1-3 0 0,1-4 0 15,-5-11-19-15,4-1-9 0,1-8 8 0,3 1-8 0,-3-8 0 16,4-8 0-16,0-8 0 0,-1-4 0 0,1-8 0 16,4-3 0-16,1-9 0 0,-1-3 0 0,5 0 0 0,4-8 0 15,0 0 0-15,-5-8 0 0,10-7 56 0,-5-5 7 16,8-3 1-16,1-5 0 0,4-3-52 0,0 0-12 16,9 0 0-16,0 0 0 0,5 3-16 0,-1 5-5 15,5 3-2-15,-1 5 0 0,-3 3 23 0,-5 8 0 16,-5 8-9-16,5 0 9 0,-9 8 0 0,0 3 0 15,1 5 0-15,-6 3 0 0,1 8 14 0,0 8 10 16,0 8 1-16,-5 0 1 16,0 0-123-16,-4-12-25 0,0 4-5 0,0 0-1025 0</inkml:trace>
          <inkml:trace contextRef="#ctx0" brushRef="#br0" timeOffset="58024.1115">11490 8866 1555 0,'9'-12'138'0,"0"4"-110"16,0 4-28-16,4 0 0 15,0 0 100-15,4 4 16 0,1 0 2 0,0 4 1 16,-1 0-50-16,1 4-9 0,-5 8-3 0,4-1 0 16,-8 1-9-16,4 3-3 0,-8 1 0 0,3 7 0 15,-3 0-21-15,-5-3-4 0,0 3 0 0,0-7-1 16,0 3 36-16,4-3 7 0,-8-5 2 0,4 1 0 15,-5-1-52-15,5-3-12 0,-4 0 0 0,0-1 0 16,4-11 0-16,0 0 0 0,0 0 0 0,0 0 0 16,0 0 0-16,0 0 0 0,0 0 0 0,0 0 0 0,0 0 21 0,-5-11 2 15,1-1 0-15,0-4 0 0,8 1 14 0,0-5 3 16,1 1 1-16,8-8 0 0,0-1-33 0,5 1-8 16,-1 0 0-16,9-1 0 15,5 1-24-15,-5 0-6 0,5 3-2 0,0 1 0 16,4 3 0-16,-9 5 0 0,1 3 0 0,-1 0 0 0,-4 9 32 0,-5 3 0 15,1 0 0-15,-5 7 0 0,5 5 0 0,-5 0 0 16,0 7 0-16,0 5 0 0,0 7 0 0,-4-4 0 16,0 8 0-16,0 4 0 0,-5-4 24 0,0 4 10 15,-4 0 2-15,0 0 1 0,0-4-8 0,-4-3-1 16,4-1-1-16,-4-4 0 0,-5-3-42 0,5-9-8 16,4 1-1-16,-9-8-1 0,9 3 25 0,0-11 8 15,0 0 0-15,0 0 0 0,0 0 0 0,0 0 0 16,-5-11 0-16,1-1 0 0,4-4 0 0,0-7 1 0,4-4 0 15,5-5 0-15,0-3-9 0,8-4 0 0,1-8 9 0,4 1-9 16,4-1 0-16,1 0 0 0,3 0 0 0,5 8 0 16,0 4-8-16,5 8 8 0,-9 0-8 0,-1 7 8 15,1 8 0-15,-5 8 0 0,-4 8 0 0,0 4 0 16,0 4 0-16,-4 3 0 0,-5 5 0 0,0 3 0 16,0 1 0-16,-4 3 0 0,-5 0 0 0,1 1 0 15,-1 3-14-15,-4-4 2 0,0 4 1 0,-4 4 0 16,-1 1-184-16,1-1-37 15,-5 4-7-15</inkml:trace>
        </inkml:traceGroup>
        <inkml:traceGroup>
          <inkml:annotationXML>
            <emma:emma xmlns:emma="http://www.w3.org/2003/04/emma" version="1.0">
              <emma:interpretation id="{53958F10-7EF5-42AD-B03D-D3C91DDEBED5}" emma:medium="tactile" emma:mode="ink">
                <msink:context xmlns:msink="http://schemas.microsoft.com/ink/2010/main" type="inkWord" rotatedBoundingBox="18027,9176 19508,9059 19626,10556 18144,1067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4500.4534">15022 8542 172 0,'0'0'16'0,"0"0"-16"0,0 0 0 15,0 0 0-15,4-4 122 0,1-4 22 0,-1 0 4 0,5 1 0 0,-5-1-82 0,-4 8-17 16,0 0-3-16,0 0-1 15,5-8 15-15,-5 8 2 0,0-8 1 0,0 8 0 16,4-11 2-16,-4 11 1 0,0-12 0 0,0 12 0 0,0-8-19 0,0 8-4 16,0-8-1-16,0 8 0 0,4-11-6 0,-4 11-2 15,5-12 0-15,-5 12 0 0,0 0-2 0,0 0-1 16,0 0 0-16,0 0 0 16,0 0-23-16,0 0-8 0,0-12 0 0,0 12 0 0,0 0 52 0,0 0 5 15,0 0 1-15,0 0 0 0,0 0-42 0,-9 8-8 16,0-4-8-16,-4 11 12 0,9-3 37 0,-9 12 8 15,-1-1 2-15,-3 8 0 16,4 4-23-16,0 4-5 0,4 0-1 0,-4 4 0 0,-1 0-11 16,1-4-3-16,0 4 0 0,4-4 0 0,1-4-16 0,-6-4 0 15,10 0 0-15,0-7 0 0,-1 3 8 0,1-7-8 0,4-5 0 16,0 1 0-16,0-4 0 0,0-9 0 16,4 5 0-16,-4-8 0 15,13-4-102-15,1-3-18 0,3-5-3 0</inkml:trace>
          <inkml:trace contextRef="#ctx0" brushRef="#br0" timeOffset="64666.9395">15268 7809 1983 0,'-13'-8'44'0,"4"4"8"0,4-4 3 0,1 4 1 0,0-3-45 0,-1-1-11 15,5 4 0-15,0 4 0 0,-4-4 40 0,4 4 5 16,0 0 2-16,0 0 0 15,0 0-183-15,0 0-37 0,0 0-7 0,0 0-2 0</inkml:trace>
          <inkml:trace contextRef="#ctx0" brushRef="#br0" timeOffset="65192.1955">15614 8433 2102 0,'-4'-8'46'0,"8"-4"10"0,1 4 1 0,3 1 3 0,1-1-48 0,0 4-12 0,0 0 0 0,-9 4 0 15,13 4 48-15,-4 4 7 0,4 3 1 0,0 9 1 0,0 3-30 0,0 9-7 16,1-1 0-16,-1 4-1 15,-5 4-4-15,6 0-1 0,-6 4 0 0,1-4 0 16,0 0-5-16,-5-4-1 0,-4 0 0 0,0-8 0 16,-4-3-8-16,4-1 8 0,0-7-8 0,0-5 8 15,0 1 3-15,0-12 0 0,0 0 0 0,0 0 0 16,0 0 9-16,0 0 1 0,0 0 1 0,0 0 0 16,0-12 10-16,4-3 1 0,1-5 1 0,-1-3 0 0,0-1 10 15,1-7 3-15,4 0 0 0,-1-8 0 16,10 0-63-16,0-4-13 0,3 0-3 0,1 0 0 15,5 0 0-15,-1 4 0 0,0 0 0 0,5 4 0 16,0 4 32-16,-1 8 0 0,1-1 0 0,0 5 0 0,-14 7 0 0,1 4 0 16,-5 4 0-16,0 4 0 0,1 4 0 0,-1 4 0 15,0 8 0-15,0-1 0 0,-4 5 0 0,0 7 0 16,-5 4 0-16,-4 4 0 0,4 4 0 0,1 4 0 16,-10 0 0-16,5 16 0 0,-4-1 0 0,4-7 0 15,0 4 0-15,0-9 0 0,0 5 0 0,0-4 0 0,0-4 0 16,0 0 0-16,4-8 0 0,1 0 0 15,-1 0 0-15,5-8-791 0,-5 1-152 0</inkml:trace>
        </inkml:traceGroup>
        <inkml:traceGroup>
          <inkml:annotationXML>
            <emma:emma xmlns:emma="http://www.w3.org/2003/04/emma" version="1.0">
              <emma:interpretation id="{5CC0DCEC-640A-4ECC-A332-5AED34D29499}" emma:medium="tactile" emma:mode="ink">
                <msink:context xmlns:msink="http://schemas.microsoft.com/ink/2010/main" type="inkWord" rotatedBoundingBox="22440,9227 24099,9096 24194,10300 22535,1043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588.0337">19199 8288 918 0,'0'0'40'0,"0"0"9"0,0 0-39 0,0 0-10 0,0 0 0 0,0 0 0 15,0 0 77-15,4-7 14 0,-4-1 2 0,4-4 1 16,1 4-16-16,-1 1-3 0,-4-1-1 0,5 0 0 16,-1-4-14-16,0 1-2 0,1 3-1 0,-1-4 0 15,-4 4 6-15,5-3 1 0,-5 3 0 0,4 0 0 16,0 0-29-16,1 0-6 0,-1 1-1 0,5-1 0 15,-5-4-44-15,1 4-10 0,-1-3-2 0,5 3 0 0,0-4 48 16,4 0 8-16,-4 5 3 0,-1-5 0 0,5-4-18 0,-4 5-3 16,4-9-1-16,-4 4 0 0,4 5 4 0,-4-5 1 15,0 4 0-15,4 1 0 0,-9-5-2 0,5 4 0 16,0 5 0-16,0-1 0 0,0 0 0 0,-1 4-1 16,-3-4 0-16,3 4 0 0,-3-3-19 0,-5 7-4 15,4-4-1-15,-4 4 0 0,0 0 13 0,5-4 0 16,3 0 0-16,-8 4 0 0,0 0 0 0,0 0 0 15,9-8 0-15,4 4 0 0,-13 4 9 0,0 0 5 16,0 0 1-16,9 0 0 0,0-4-24 0,0 0-5 16,-9 4-1-16,0 0 0 0,8 0 15 0,-8 0 0 15,0 0 0-15,0 0 0 0,0 0 0 0,0 0 0 16,0 0 0-16,0 0 0 0,0 0 0 0,0 0 0 16,18 4 0-16,-5 0 0 0,-13-4 0 0,9 4 0 15,0 0 0-15,-1 0 0 0,1 0 9 0,-9-4 5 0,-4 12 1 0,8-5 0 16,9 5-15-16,9 0 0 0,-4 7 0 15,-1 1 0-15,-3-1 0 0,-1 1 0 0,0 7 0 0,-4 8 0 16,-1-4 0-16,-3 8 0 0,4 4 0 0,-5 8 0 16,-17 0-9-16,8 3-5 0,10 1-1 0,-10-1 0 15,1 5 63-15,-9-4 12 0,0-1 2 0,4 1 1 16,0-5-50-16,-4-3-13 0,4 0 0 0,5-8 0 16,4-4 0-16,-4 0 0 0,-5-7 0 0,0-5 0 15,9-4 0-15,-4-3 0 0,4 0 0 0,-5-5 0 16,1-3 56-16,4 0 7 0,0-4 1 0,0-4 0 15,-13 8-64-15,4-4-8 0,9-4-4 0,0 0-1 16,0 0 21-16,0 0 4 0,0 0 0 0,0 0 1 0,9-12 19 16,-5 0 4-16,5-3 1 0,-5-1 0 0,5-7-28 0,0-1-9 15,-5-3 0-15,5-4 0 0,8-4 9 0,1-4-9 16,0-4 0-16,-1-4 9 0,1-8 11 0,-1 5 1 16,10-1 1-16,3-4 0 0,-8 5-38 0,4-1-7 15,5 0-1-15,-4 0-1 0,-6 1 25 0,6 3-8 16,-5 0 8-16,8 0 0 0,10 8-8 0,-9 0 8 15,-5 4-8-15,5 4 8 16,8 0-32-16,-4 11 0 0,-4-3-1 0,0 3 0 0,4 1 33 0,-5-1 0 16,1 5 0-16,0 3 0 0,0 0 0 0,-1 1 9 15,1 7 1-15,-5 0 0 0,-4 8-10 0,0 4 0 16,-4 3 0-16,-5 13 0 0,4 3-13 0,-8 12 5 16,0 0 8-16,0 12-13 0,-5 3 13 0,1-3 0 15,-1 0 12-15,0 3-12 0,1 1 8 0,4-4-8 0,-5-5 0 16,0 5 0-16,1-4 12 0,-1-4-4 0,5 0 0 0,0 0-8 15,-1-4 0-15,1-4 0 0,4 0 0 0,-4-4 0 16,4-4 9-16,0-3-9 0,1-1 0 0,-1-3 9 16,0-1-21-16,0-3-4 0,-4-5 0 0,4 1-1 15,0 0-119-15,0-8-23 16,-4 4-5-16</inkml:trace>
        </inkml:traceGroup>
        <inkml:traceGroup>
          <inkml:annotationXML>
            <emma:emma xmlns:emma="http://www.w3.org/2003/04/emma" version="1.0">
              <emma:interpretation id="{0703E6E5-C523-43BB-98D3-3EB8F020E862}" emma:medium="tactile" emma:mode="ink">
                <msink:context xmlns:msink="http://schemas.microsoft.com/ink/2010/main" type="inkWord" rotatedBoundingBox="26948,8986 30258,8726 30332,9676 27023,993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9972.5558">26666 7902 1497 0,'9'-27'66'0,"-1"15"14"0,1-3-64 0,0-1-16 15,0 1 0-15,-5-5 0 0,0 4 82 0,1 1 13 16,-5-1 2-16,0 5 1 0,0-1-15 0,0 0-3 15,-9 0-1-15,5 1 0 0,-5-1-39 0,0 8-7 16,0 0-1-16,-4 0-1 0,-4 0-23 0,-5 8-8 16,-5 4 0-16,-3 4 0 0,-1 7 0 0,-9 5 0 15,5 7 0-15,-4 4 0 0,-1 0-13 0,5 8-3 16,0 0 0-16,0 8 0 0,9-8 25 0,-1 3 5 16,10-3 1-16,-5-4 0 0,4-4-15 0,5 0 0 15,5-3 0-15,-1-9 0 0,4 0 0 0,1-7 0 16,4-4 0-16,4-1 0 0,1-7 18 0,-5-4-2 15,13 0-1-15,4-4 0 0,1-3 7 0,8-1 2 0,1-4 0 16,8-3 0-16,0-9-11 0,4-3-1 0,1-8-1 0,4-4 0 16,0-4-11-16,-1-4 10 0,1-8-10 0,5-3 10 15,-10 3-10-15,5-3-9 0,-5-1 9 0,-3 5-13 16,-1-1 13-16,-5 4 13 0,-3 1-2 0,-1 3-1 16,0 8 2-16,-4 4 0 0,-4 0 0 0,-9 8 0 15,-1 7 0-15,-3 4 0 0,-5 9 0 0,0 7 0 16,-9 7-12-16,-4 5 8 0,-9 12-8 0,0 3 8 15,0 4-8-15,0 4 0 0,0 4 0 0,0 4 0 16,5-4 0-16,-1 8 0 0,1 0 0 0,-1 7 0 16,5 1-16-16,4 7 5 0,-4 1 1 0,4 3 0 15,0-8-23-15,1 9-5 0,-1-9-1 16,0 8-681-16,0-7-136 0</inkml:trace>
          <inkml:trace contextRef="#ctx0" brushRef="#br0" timeOffset="69071.7785">24292 8218 230 0,'13'-11'10'0,"-8"7"2"0,4-4-12 0,-1 0 0 0,1-4 0 0,4 1 0 16,-4 3 187-16,0-8 34 0,0 5 7 0,-1-1 2 15,1-4-103-15,-4 5-21 0,-1-5-4 0,0 0-1 16,1-3-16-16,-1 3-3 0,-4 1-1 0,5-1 0 16,-5-3-15-16,0-1-3 0,4 4-1 0,-4 1 0 15,0-5-45-15,-4 5-9 0,4-1-8 0,-5 1 12 16,5-1-12-16,-4 4 0 0,-1 4 0 0,-3-3 0 15,-1 3 0-15,-4 0 0 0,0 4 0 0,-1 0 0 16,-8 4 0-16,0 0 0 0,-4 4 0 0,-5 8 0 16,1 0 32-16,-1 7 5 0,-4 5 1 0,-5 11 0 0,5 4-17 15,-4 4-3-15,-5-1-1 0,4 9 0 0,5 0-17 16,0-4 10-16,0 3-10 0,4-3 8 0,5-4-8 0,9 0 8 16,-1-8-8-16,9-4 8 0,5 0-8 0,0-11 0 15,8-1-12-15,5-3 12 0,4-8-9 0,4-4 9 16,1-4 0-16,8 0 0 0,5-8 0 0,0 0 0 15,4-7 12-15,0-1-3 0,0-4-9 0,0 1 0 16,-4-1 0-16,4-3 0 0,-4-4 0 0,-1-4 0 16,1-5 0-16,0 1 0 0,-1-4 36 0,1-4 3 15,-5 1 0-15,5-5 0 0,-4 0-29 0,-6 4-10 16,1 4 0-16,0 4 9 0,-4 8 11 0,-5 3 1 16,0 13 1-16,-4 3 0 0,-9 8-35 0,0 0-7 0,-4 15-2 15,-1 17 0-15,-8-1 22 0,4 12 0 16,-8 0 0-16,-1 7 0 0,5 1 0 0,-5 0 0 0,5-5 0 15,5 1 8-15,-6-4-8 0,10-4-14 0,0 0 3 16,4-4 1 0,0-4-72-16,4-7-14 0,0-5-4 0,5-3-527 0,4-8-105 0</inkml:trace>
          <inkml:trace contextRef="#ctx0" brushRef="#br0" timeOffset="69452.1584">24942 7973 1116 0,'0'0'49'0,"4"-4"11"0,5 0-48 0,-9 4-12 16,9-4 0-16,4 4 0 0,-9-4 100 0,5 4 19 16,0 4 3-16,-1 4 1 0,1-1-43 0,0 5-8 15,0 0-1-15,0 3-1 0,-1 5-17 0,-3-1-3 16,3 1-1-16,-3-1 0 0,-1 1 0 0,5-1 0 16,-5 1 0-16,5-1 0 0,-4 1-17 0,-5-4-3 15,4-1-1-15,-4-3 0 0,4-4-39 0,-4 3-8 16,0-3-1-16,0-8-1 0,0 0 62 0,0 8 13 15,0-8 2-15,0 0 1 0,0 0-20 0,0 0-4 16,0 0-1-16,0 0 0 0,0 0-3 0,0 0-1 16,9-8 0-16,4-4 0 0,0 1-7 0,5-5-1 15,8-3-1-15,5-5 0 0,0 1-19 0,8-4 0 16,5-5 0-16,0-3 0 0,0 0 0 0,0 0-11 16,0 8 2-16,-5 3 0 0,1 1 9 0,-10 7 0 15,-8 5-9-15,0 7 9 0,-9-4 0 0,-4 12 0 16,-9-4 0-16,9 12 0 0,-9-1 0 0,0 9 0 15,-9-1 0-15,5 9 0 0,-5-1 0 0,0 4 0 16,-4 0 0-16,4 4 0 0,-4 0-9 0,-5 1-1 0,5-1 0 0,0 4 0 31,-4-4-99-31,3 0-20 0,1 0-4 0,5-8-1 0</inkml:trace>
        </inkml:traceGroup>
      </inkml:traceGroup>
      <inkml:traceGroup>
        <inkml:annotationXML>
          <emma:emma xmlns:emma="http://www.w3.org/2003/04/emma" version="1.0">
            <emma:interpretation id="{7510F938-911F-4BC1-B271-C58CFE5E7F2F}" emma:medium="tactile" emma:mode="ink">
              <msink:context xmlns:msink="http://schemas.microsoft.com/ink/2010/main" type="line" rotatedBoundingBox="2974,12255 25364,10785 25521,13179 3131,14649"/>
            </emma:interpretation>
          </emma:emma>
        </inkml:annotationXML>
        <inkml:traceGroup>
          <inkml:annotationXML>
            <emma:emma xmlns:emma="http://www.w3.org/2003/04/emma" version="1.0">
              <emma:interpretation id="{95743828-A1DF-43A0-96EE-AC477A1C5B8A}" emma:medium="tactile" emma:mode="ink">
                <msink:context xmlns:msink="http://schemas.microsoft.com/ink/2010/main" type="inkWord" rotatedBoundingBox="2982,12375 5163,12232 5273,13902 3092,1404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1304.8063">487 11404 748 0,'0'0'67'0,"4"-11"-54"0,1-5-13 0,-1 0 0 0,1 5 76 0,-5-5 12 16,8 1 2-16,-3 3 1 0,-5-4-23 0,4 5-5 15,0-1-1-15,-4 12 0 0,0-8-5 0,0 8-1 16,0 0 0-16,0 0 0 0,0 0-3 0,0 0-1 16,-4 12 0-16,0 3 0 15,-5 9-2-15,0-1-1 0,5 8 0 0,-9 4 0 0,4 8-6 0,-9 4-2 16,5 0 0-16,-9 19 0 0,0 4 5 0,-4 1 1 16,0 3 0-16,-5 8 0 0,0-4-14 0,-4 4-2 15,0-4-1-15,0-4 0 0,0-4-18 0,4-4-3 16,5-7-1-16,4-1 0 0,0-11-8 0,4-4 0 15,5-8 0-15,4-8 0 16,5-7-63-16,0-5-14 0,4-15-3 0,13 4-559 0,4-15-111 0</inkml:trace>
          <inkml:trace contextRef="#ctx0" brushRef="#br0" timeOffset="71900.1324">1163 10940 1094 0,'0'0'48'0,"4"-11"11"0,5-1-47 0,0 4-12 0,-5 0 0 0,-4 8 0 15,0 0 94-15,0 0 17 0,0 0 3 0,0 0 1 16,0 0-45-16,4 12-9 0,-4 0-1 0,-4 7-1 16,4 9 2-16,-4 3 1 0,-5 4 0 0,0 12 0 15,0 3-20-15,-4 9-4 0,0 7-1 0,-9 4 0 0,0 0-3 0,-4 5-1 16,-1-5 0-16,-8 8 0 0,5-4-1 0,-1 0-1 15,0 0 0-15,0-4 0 16,-4-3-7-16,9-5-2 0,0-7 0 0,4-9 0 0,0-3 3 0,4-8 1 16,1-3 0-16,8-9 0 0,0-4-26 0,0-7 0 15,1 0 0-15,8-8 0 0,0-4 0 0,0 0 0 16,0 0 0-16,-5-16 0 0,10-3 0 0,-1-1 0 16,5-7-10-16,0-4 10 0,4-4 0 0,0-1 0 15,9 1 11-15,0 0-3 0,-5 0-8 0,5 4 0 16,9 4 0-16,0 11 0 0,-1 0-14 0,1 9 2 15,4 7 1-15,0 4 0 0,5 7 11 0,-5 5-10 16,0 3 10-16,4 5-10 16,1-5 10-16,-1 9 0 0,-3-5 0 0,7 0 0 0,1-3-17 0,0-5 1 0,0-3 1 15,4-4 0-15,-4 0 15 0,-4-4 0 16,3-4 12-16,-7-4-12 0,3-4 0 0,-8-4 0 0,0-3 0 0,-1-5 0 16,-3-3 12-16,3-1-4 0,-8-3 0 0,5 4-8 15,-14-1 16-15,4-3-4 0,1 0-1 0,-9-1 0 16,-5 5-11-16,-4-4 12 0,4-1-12 0,-8 5 12 15,0 0-3-15,-5 3 0 0,-4 4 0 0,-1 1 0 16,6 3-9-16,-10 4 10 0,1 1-10 0,-1 7 10 16,-4 3-10-16,-4 9 0 0,-5 0 0 0,0 7 0 15,-4 9 0-15,0-1 0 0,0 12 9 0,0 4-9 16,4 0 0-16,5 4 0 0,0 3 0 0,8-3 0 16,5 0 0-16,4-4 0 0,5-4-8 0,4 0 8 15,8-4-12-15,6 0 4 0,3-4 0 0,10 0 0 16,3-3-57-16,10-5-11 0,-1 0-3 0</inkml:trace>
          <inkml:trace contextRef="#ctx0" brushRef="#br0" timeOffset="71016.3345">-219 11861 345 0,'0'0'31'0,"0"0"-31"16,-9 0 0-16,9-4 0 0,-9 4 191 0,9 0 32 15,0 0 6-15,0 0 2 0,0 0-110 0,0 0-21 16,0 0-5-16,0 0-1 0,0 0-46 0,0 0-10 15,0 0-2-15,0 0 0 0,0 0-8 0,9 4-3 16,4 0 0-16,5-1 0 0,-1-3 11 0,1 0 3 16,4 0 0-16,4-7 0 0,9 3 6 0,4-4 2 0,1-4 0 15,8-3 0-15,-4 3-3 0,9-8 0 16,4 1 0-16,4 3 0 0,1-3-32 0,-14 7-12 0,5-3 0 16,-5 3 9-16,0 0-9 0,-8 8 0 0,-1-4 0 0,-4 1 0 31,-4 3-32-31,-5 0-1 0,-8 4-1 0,-1 0-913 0</inkml:trace>
        </inkml:traceGroup>
        <inkml:traceGroup>
          <inkml:annotationXML>
            <emma:emma xmlns:emma="http://www.w3.org/2003/04/emma" version="1.0">
              <emma:interpretation id="{851AA0A6-3B2C-4CCC-8E4D-3C50309EF98A}" emma:medium="tactile" emma:mode="ink">
                <msink:context xmlns:msink="http://schemas.microsoft.com/ink/2010/main" type="inkWord" rotatedBoundingBox="6736,12316 11855,11980 11935,13195 6816,1353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3777.5457">6892 10714 2206 0,'0'0'98'0,"0"0"20"0,0 0-94 0,0 0-24 16,0 0 0-16,-4 4 0 0,0 4 68 0,4 0 8 15,0 3 3-15,-9 5 0 0,-4 7-42 0,13 1-8 16,4 3-1-16,5 8-1 0,-5 0-8 0,5 8-2 15,-5 4 0-15,5 4 0 0,-4-1-17 0,-1 1 0 16,-4 0 0-16,0 3 0 0,0 1 55 0,0-8 7 16,-4-1 2-16,-1 5 0 0,1-8-64 0,-1-4-21 15,1-4 0-15,-5 0 0 0,-4-4 33 0,4-3 8 16,5-9 0-16,0 1 1 0,-5-9-21 0,4 1 0 16,1-4 0-16,4-8 0 0,0 0 14 0,0 0-2 0,0 0 0 0,9-8 0 15,0-7-12-15,4-5-16 16,-9-3 3-16,9-5 1 0,9-3 12 0,4-4 0 0,5-4 0 15,0 0 0-15,0 0 0 0,4 4 0 0,0 4 0 0,0 3 0 16,-4 5 0-16,-9 8 0 0,4 3 0 0,-9 4 0 16,-3 4 0-16,-1 4 0 0,-4 8 0 0,-5 0 0 15,0 3 0-15,-8 5 0 0,0 3 0 0,-5 1 0 16,-4 3-21-16,-1 1-2 0,-8 3 0 0,-4 0 0 16,0 1 23-16,-5 3 0 0,0-4 0 0,-4 4 8 15,-9 1-22-15,5-5-5 0,17 0-1 0,-4 0 0 16,-9-3-112-16,8-1-22 0,5-7-5 0,5-1-898 15</inkml:trace>
          <inkml:trace contextRef="#ctx0" brushRef="#br0" timeOffset="74096.2387">7265 11619 1857 0,'0'0'40'0,"0"0"9"0,9-4 2 0,0 4 2 0,4-4-42 0,0 4-11 16,5-4 0-16,-1-4 0 0,-4-3 43 0,5-1 6 16,17-4 2-16,-13 5 0 0,9-5-8 0,-5 0-2 15,0-3 0-15,5-4 0 0,-9-1-33 0,4-3-8 0,1 0 0 0,3-5 0 16,-8 1 0-16,0 4 0 16,-9 0 9-16,1-1-9 0,-6 1 40 0,1 4 3 15,-9 3 1-15,0 5 0 0,0-1 29 0,-9 8 7 0,5 0 0 0,-5 4 1 16,-8 4-65-16,3 4-16 0,-7 4 0 0,-1 4 0 15,0 7 0-15,-5 1 0 0,1 3 0 0,0 5 0 16,-1-1 0-16,1 4 0 0,4 4 0 0,0 4 0 16,9 0 0-16,4-4 0 0,0 0 0 0,5 0 0 31,4 0-37-31,0-3-15 0,9-1-2 0,4 0-1070 0</inkml:trace>
          <inkml:trace contextRef="#ctx0" brushRef="#br0" timeOffset="74396.961">7985 11159 1036 0,'0'0'46'0,"4"15"10"0,1-3-45 0,-1 8-11 16,5 3 0-16,-5 8 0 0,9 0 264 0,-8 1 52 15,3 3 9-15,1 4 3 0,0-4-218 0,-5 0-43 16,5-4-9-16,-9 0-2 0,-4 0-19 0,4-3-4 15,4-5-1-15,-4 0 0 0,-4-3-18 0,-5-1-4 16,5-7-1-16,4 0 0 0,8-4 11 0,-8-8 3 16,0 0 0-16,0 0 0 0,0 0 33 0,9-8 6 15,-4 0 2-15,3 0 0 0,-3-3-41 0,3-9-8 16,1 1-2-16,-4-9 0 0,-1 1-5 0,14-4-8 0,8-4 11 16,9-4-11-16,-9-4-8 0,5 0-9 15,9 4-2-15,8-8 0 16,-4 0-138-16,4-3-28 0,53-48-6 0,-22 28-1 0</inkml:trace>
          <inkml:trace contextRef="#ctx0" brushRef="#br0" timeOffset="72547.0785">3558 11771 1602 0,'4'-4'35'0,"-4"4"7"0,-17-8 2 0,8 0 1 16,14 1-36-16,-10-5-9 0,-8 0 0 0,4 1 0 15,5-5 52-15,4 0 8 0,4 1 1 0,-4-5 1 0,5 5-30 0,3-5-7 16,10 1-1-16,-5-1 0 0,-4 5 26 0,8-1 5 15,10 4 1-15,-1 8 0 0,0 4-11 0,-4 4-1 16,5 8-1-16,3 0 0 0,-3 7-31 0,-1 8-12 16,-4-3 8-16,-5 7-8 0,1 0 9 0,-5 0-9 15,-4 5 10-15,0-1-10 0,-5 4 15 16,-4-4-3-16,-4 0-1 0,-1 0 0 0,-3-8-3 0,3 1 0 16,-4-1 0-16,5-8 0 0,0-3 0 0,-1 0-8 15,1-9 12-15,4-7-4 0,0 0 0 0,0 0-8 16,0 0 12-16,0 0-4 0,4-7-8 0,1-9 10 15,-1 0-10-15,5-7 10 0,0-8-10 0,-1 0 0 16,5-1 0-16,1-3 0 0,3-4 0 0,5 0 0 16,-4 0 0-16,4 0 0 0,4-4 0 0,0 4 0 15,5 4 0-15,-5 0 0 0,1 8 11 0,-5 3 3 16,-5 5 1-16,1 7 0 0,-5 4-15 0,0 8 0 16,0 8 0-16,-4 8 0 0,-5 3 9 0,5 9-1 15,-5 7 0-15,1 4 0 0,-5 4-8 0,0-4 8 0,-5 7-8 16,5-3 8-16,0 0-8 0,5 4 0 0,-5-4 0 15,0 0-11 1,9-4-113-16,-5 0-22 0,5-8-5 0,0-4-815 0</inkml:trace>
          <inkml:trace contextRef="#ctx0" brushRef="#br0" timeOffset="72815.8873">4712 11361 1094 0,'0'0'48'0,"0"0"11"0,0 0-47 0,0 0-12 15,0 0 0-15,0 16 0 0,4 4 220 0,1 3 43 16,-1 4 8-16,-4 8 1 0,4-3-160 0,-4 3-32 16,5 4-6-16,-1-4-2 0,1-4-24 0,-5 4-6 15,4-4-1-15,0-3 0 0,-4-1-41 0,0-4 0 16,5-3 0-16,-5-5 0 0,0-3 16 0,4-4 8 16,-4-8 2-16,0 0 0 0,0 0 10 0,0 0 3 15,9 0 0-15,4-8 0 0,-4-4-13 0,4-3-2 16,5-1-1-16,-1-3 0 0,1-5-23 0,4 1 0 15,0-1 0-15,-1-3 0 0,6 0 0 0,-5 0-8 16,0 3 0-16,4-3 0 16,-4 0-100-16,4-1-20 0,-4 1-4 0,5 4-961 0</inkml:trace>
          <inkml:trace contextRef="#ctx0" brushRef="#br0" timeOffset="73338.4987">5453 11346 2106 0,'0'0'46'0,"0"12"10"0,0-1 1 0,5 13 3 0,4-1-48 0,-5 0-12 0,0 9 0 0,1-1 0 16,-1 0 35-16,0-4 5 0,1 5 0 0,-1-5 1 16,-4 0-30-16,0-7-11 0,5-1 0 0,-5 1 9 15,-5-5-9-15,1-3 10 0,4 0-10 0,0-12 10 16,-5 7 11-16,5-7 3 0,0 0 0 0,0 0 0 0,0 0 16 15,0 0 4-15,0 0 1 0,0-11 0 0,5-1-20 16,4-4-4-16,-5-7-1 0,5 4 0 0,-5-9 9 0,9 1 2 16,-4 0 0-16,0-8 0 0,4 3-31 0,5-3 0 15,4 4 0-15,-1 4 0 0,-3-1 0 0,4 13 0 16,4-1 0-16,-4 8 0 0,-4 5-16 0,4 6 1 16,0 9 0-16,-5 4 0 0,1 7 15 0,-1 4 15 15,-4 1-3-15,1 3-1 0,-6 0-11 0,1 0-16 16,0 1 4-16,-5-5 1 0,1-4 11 0,-5 1 16 15,0-5-4-15,0 1-1 0,0-5-11 0,-5-3-16 16,10 0 4-16,-5-12 1 0,0 0 11 0,0 0 0 16,0 0 0-16,0 0 0 0,0 0 16 0,0 0 6 15,0-12 1-15,4-4 0 0,5 1-37 0,-5-5-7 16,1-7-2-16,3 0 0 0,1-5 43 0,0-7 8 16,4 0 1-16,5 0 1 0,-5 0-30 0,9 0 0 0,4 4 0 15,0 0 0 1,-4 4-20-16,0 12-8 0,5 3 0 0,-5 12-1 0,4 4 48 0,-9 4 9 0,5 8 3 15,-4 7 0-15,-1 5-31 0,1 7 0 0,-9 4-13 0,-5 4 4 16,1 4-11-16,-1-8-3 0,-4 4 0 0,0-4 0 16,-4 0 23-16,-1 0 16 0,-4 0-2 0,-4-4-1 15,-9 1-174 1,9-5-35-16,13-4-8 0</inkml:trace>
        </inkml:traceGroup>
        <inkml:traceGroup>
          <inkml:annotationXML>
            <emma:emma xmlns:emma="http://www.w3.org/2003/04/emma" version="1.0">
              <emma:interpretation id="{9052F96B-B561-497F-A83A-D3E791051012}" emma:medium="tactile" emma:mode="ink">
                <msink:context xmlns:msink="http://schemas.microsoft.com/ink/2010/main" type="inkWord" rotatedBoundingBox="12980,11598 14293,11512 14399,13127 13086,13213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5416.8961">10332 11209 1785 0,'0'0'79'0,"0"0"17"0,0 0-77 0,0 0-19 16,0 0 0-16,13 4 0 0,0 4 144 0,-4-4 26 15,4-4 5-15,0 0 1 0,9 0-90 0,-4-4-18 16,8 0-3-16,5 0-1 15,0-7-153-15,4 3-31 0,4-8-7 0,1 1-922 16</inkml:trace>
          <inkml:trace contextRef="#ctx0" brushRef="#br0" timeOffset="75254.7">10806 10987 2199 0,'9'-15'97'0,"-5"7"21"0,9 0-94 0,5-4-24 16,-1 1 0-16,-4-1 0 0,1-4 0 0,3 1 0 16,1-5 0-16,-1 1 0 0,1-5 28 0,-1 1 10 15,1-1 2-15,-5-7 1 0,0-4-33 0,-4 4-8 16,-5 0 0-16,1 0 0 0,-5-1 8 0,0 1 0 15,0 0 0-15,-5 0 0 0,1 0 21 0,0-1 4 16,-5 1 1-16,0 4 0 0,0 0-6 0,0-1-2 16,1-3 0-16,3 8 0 0,-3-1-17 0,-1 1-9 15,0-1 10-15,5 9-10 0,-5-1 0 0,4 5 0 16,1 3 0-16,0 4 0 0,4 4 0 0,0 0 0 16,0 0 0-16,-9 12 0 0,5-1 0 0,-5 9-8 15,4 7 8-15,-3 4 0 0,3 4 0 0,-4 8 0 16,-4 4 0-16,0 8 0 0,-4-1 9 0,-1 9 9 15,0 3 2-15,-3 4 0 0,-1 4 9 0,0-4 3 16,-5-3 0-16,1 7 0 0,-5 0 0 0,5 0 0 16,-5 0 0-16,5 4 0 0,4-12-20 0,-4-3-4 0,4-1-8 0,4-3 12 15,5-9-12-15,0 1-16 0,-5-4 3 0,10-4 1 32,-6-12-114-32,10-8-22 0,0-3-5 0,-1-5-603 0,1-7-120 0</inkml:trace>
          <inkml:trace contextRef="#ctx0" brushRef="#br0" timeOffset="74955.3814">10161 11053 921 0,'0'0'82'0,"0"-7"-66"15,0-5-16-15,-4 4 0 0,-1 0 203 0,1-3 37 16,-5 3 7-16,0-4 1 0,0 4-192 0,-4-3-38 16,0 3-8-16,0 4-2 0,0 0-8 0,-5 8 0 15,5 0 0-15,-9 4 0 0,5-1 24 0,-5 9 7 16,-5 4 1-16,1 3 0 0,0 4 8 0,4 4 1 15,0 1 1-15,0-1 0 0,4 4-16 0,1-4-3 16,8-7-1-16,0 3 0 0,5-4-2 0,8-3 0 16,-4-1 0-16,9-3 0 0,0-5-20 0,4-7 0 15,0 0 0-15,9-4-8 0,0-8-1 0,4-3 0 16,-4-1 0-16,5-7 0 0,-6-1 9 0,1-3 0 16,0-1 0-16,0 1 0 0,0 0 0 0,0-9-13 15,-4 5 5-15,4-4 8 0,-5 0 44 0,1-1 16 16,-1 1 3-16,-4 0 1 0,1 8-16 0,-6-1-4 0,-3 1 0 15,-1 7 0-15,-8 1-19 0,-5 7-4 0,0 0-1 16,-4 8 0-16,0 0-34 0,-5 4-7 0,-4 4-2 16,-4 3-748-16,-5 1-149 0</inkml:trace>
        </inkml:traceGroup>
        <inkml:traceGroup>
          <inkml:annotationXML>
            <emma:emma xmlns:emma="http://www.w3.org/2003/04/emma" version="1.0">
              <emma:interpretation id="{3E6F2B89-C3D9-4E47-B7EC-241C0BE59D75}" emma:medium="tactile" emma:mode="ink">
                <msink:context xmlns:msink="http://schemas.microsoft.com/ink/2010/main" type="inkWord" rotatedBoundingBox="15540,11583 20137,11281 20233,12749 15636,1305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3117.6245">12885 10909 1267 0,'0'0'112'0,"9"-8"-89"0,-4-3-23 0,3 3 0 16,-3 4 71-16,-5 4 9 0,0 0 3 0,0 0 0 16,0 0-16-16,0 0-3 0,0 0-1 0,0 0 0 15,0-4-36-15,-5-4-7 0,5 8-2 0,-8 0 0 16,-6-4-6-16,6 0 0 0,-6 4-1 0,1 0 0 16,-4 0-11-16,4 0 8 0,-5 0-8 0,0 4 8 15,5 0 11-15,-4 0 1 0,-1 0 1 0,1 4 0 16,4 0 11-16,-5-1 1 0,0 5 1 0,1 4 0 15,-1-5-3-15,1 9-1 0,-1-1 0 0,-8 9 0 16,4 3-12-16,-4 4-2 0,-1 8-1 0,1 0 0 0,0 4-15 0,-1-4 11 16,5 7-11-16,5-3 10 0,-1 0-10 0,10-4 10 15,3 0-10-15,5-8 10 0,9 0-10 0,8 0 0 16,5-8 0-16,5-7 0 16,8-1-105-16,9-7-23 0,4-8-5 0</inkml:trace>
          <inkml:trace contextRef="#ctx0" brushRef="#br0" timeOffset="83428.2204">13728 10203 1216 0,'0'-11'27'0,"0"3"5"0,-5-4 2 0,1 0 0 0,0 1-34 0,-1 3 0 0,1-4 0 0,-1 8 0 16,1-4 84-16,-5 8 11 0,0-3 1 0,1 3 1 16,-5 3-33-16,4 1-8 0,-4 4 0 0,4 8-1 15,0-1 0-15,0 5 0 0,-4 7 0 0,0 4 0 16,9 4-3-16,-5 8-1 0,0 0 0 0,0 4 0 16,-4 4 3-16,0 7 1 0,-5 5 0 0,5 3 0 15,-9 4-23-15,5-4-5 0,-1 1-1 0,-4-1 0 16,-4-4-18-16,4 1-8 0,0-5 0 0,5 1 8 0,-1-8-24 15,0-5-6-15,5-3-1 0,0-8 0 16,4-7-141-16,5-5-29 0</inkml:trace>
          <inkml:trace contextRef="#ctx0" brushRef="#br0" timeOffset="83869.9744">14017 11081 1728 0,'9'-4'153'0,"0"-4"-122"15,0 0-31-15,-1 0 0 0,1 1 48 0,0-1 4 16,0 4 1-16,-5-4 0 0,1 4 28 0,-1-4 6 0,-4 1 1 0,0 7 0 16,0-12-38-16,0 4-7 0,0 0-2 0,0 8 0 15,-4-7-28-15,-5 3-5 0,9 4-8 0,-9-4 11 16,-4 4-11-16,0 0-17 0,-1 4 4 0,1 3 1 15,-4 1 12-15,-5 4 12 0,0 4-3 0,4 3 0 16,-8 1-9-16,4-1-11 0,0 8 3 0,-4 1 0 16,8 3-12-16,-4-4-1 0,5-3-1 0,4 3 0 15,4-8 2-15,0 5 0 0,5-9 0 0,4 1 0 16,0-4 20-16,4-5 12 0,5 1-2 0,-9-8 0 16,13-4-10-16,5 0 0 0,-1-3 0 0,5-5 8 15,0-4-8-15,0 1 0 0,0-9 0 0,0 5 8 16,0-8 12-16,0 3 3 0,-5-3 0 0,5 3 0 0,-4 1 1 15,-1-4 1-15,1 3 0 0,-5 5 0 0,-4 3-2 0,4 1-1 16,-4 7 0-16,-5 4 0 0,-4 4-22 0,0 0 0 16,0 0 0-16,-4 16-12 0,-5 7 12 0,5 4 0 15,-10 1 0-15,6 3-8 0,-1 0 8 0,4 4 0 16,-3 0-9-16,8-4 9 16,0 1-111-16,4-5-17 0,0 0-4 0,1-7-838 0</inkml:trace>
          <inkml:trace contextRef="#ctx0" brushRef="#br0" timeOffset="84298.2285">14447 10792 1882 0,'0'0'84'0,"0"0"16"0,5 12-80 0,-10 3-20 0,5 5 0 0,-9-1 0 16,9 9 46-16,-8 3 5 0,-5 4 1 0,4 4 0 15,0-4-23-15,-4 0-4 0,0-4-1 0,4 5 0 16,0-5-2-16,0-4-1 0,9 0 0 0,0-3 0 16,0-5 0-16,5-3 0 0,-1-4 0 0,5-5 0 15,0 1 30-15,4-4 5 0,4-4 2 0,1-4 0 16,-1-4-27-16,5-3-6 0,0-5-1 0,5-3 0 16,-1-1 16-16,-4 1 4 0,0-1 0 0,0 1 0 15,0-5-20-15,0 1-3 0,-5-1-1 0,1 5 0 16,-5-5-20-16,0 1 0 0,0 0-10 0,0-1 10 15,1 1-105-15,-6 3-15 0,-3 5-2 0,-1-5-1005 16</inkml:trace>
          <inkml:trace contextRef="#ctx0" brushRef="#br0" timeOffset="85138.9711">15513 10714 1699 0,'14'-19'75'0,"-6"7"16"0,1-4-73 0,0 5-18 0,-5 3 0 0,5-4 0 16,-9 4 76-16,4-3 11 0,-4-1 2 0,0 12 1 15,-4-8-42-15,-9 0-9 0,4 4-2 0,-8 4 0 16,-5 0-28-16,0 4-9 0,-9 0 0 0,5 0 0 16,-1 4 0-16,1 0 0 0,0 3 0 0,4 1 0 15,-5 8 0-15,5-1 0 0,5-3 0 0,-1 7-9 16,1-3 9-16,4-1 0 0,-1 1 0 0,10-1-8 16,0-3 8-16,4 3 0 0,4-3 0 0,5 3 0 15,0 1 0-15,-1-1 9 0,1 1-9 0,4-1 0 16,-4 1 24-16,0 3-1 0,0-3-1 0,-1 3 0 15,-3-3-2-15,-5 3 0 0,-5 0 0 0,1-3 0 16,0-1 20-16,-5 1 3 0,-4-1 1 0,4-3 0 16,-4 7-14-16,4-7-2 0,-4-4-1 0,4-1 0 0,0 1-19 15,1-4-8-15,-1 0 0 0,0-4 8 0,0 3-25 0,9-7-6 16,-4 4-1-16,4-4 0 16,0 0-24-16,0 0-4 0,-5 8-2 0,1 0 0 15,4 4-3-15,0-1-1 0,0 1 0 0,0 0 0 16,0-1-10-16,0 1-1 0,0-4-1 0,4 4 0 15,1-5 2-15,-5-7 0 0,9 12 0 0,4-8 0 16,0 0 17-16,0 0 4 0,5-8 1 0,-1 0 0 0,5 0 34 0,0-8 12 16,0 1-9-16,4-1 9 0,5-4 17 0,-5 1 9 15,5-9 2-15,0 5 0 0,0-1 36 0,4-3 7 16,-5 0 1-16,5-1 1 0,5 1 5 0,-1-4 1 16,1 3 0-16,-5 1 0 0,0-1-20 0,0 1-4 15,0 0-1-15,-4-1 0 0,-9 1-36 0,4 3-7 0,-8 1-2 16,-1-1 0-16,-8 5-9 0,0-5 0 0,0 5 0 0,-9-1 8 15,0-4 5-15,0 9 1 0,-5-1 0 0,1 4 0 16,-1-3-6-16,-8 3 0 0,5 8-8 0,-10 0 12 16,9 0-12-16,-8 0 0 0,-5 4 0 0,4 3 0 15,1 1 0-15,-5 4-10 0,4-4 10 0,1 3-8 16,-1 1 8-16,1 4 0 0,3 3 0 0,1 1 0 16,0 3 0-16,0 4-8 0,8 1 8 0,5 3-8 15,-8-4 8-15,3 8 0 0,5-3 0 0,0-1 0 16,5-4 33-16,3 0 9 0,-8-7 2 0,9 7 0 15,0-7-16-15,0-1-4 0,0-3 0 0,-1-5 0 16,6-3 12-16,3 0 3 0,1-4 0 0,-1-4 0 16,9-4-24-16,1-4-5 0,4 0-1 0,-1-3 0 0,5-9-9 15,9-3 0-15,4 3 9 0,9-7-9 0,-8 0 9 0,8-1-9 16,-5-3 12-16,14 0-12 0,-4 4 8 0,-5-4-8 16,-9 3 0-16,5 9 0 0,-1-1 8 0,-8 1-8 15,0 7 0-15,-5 4 0 0,-3 0 0 0,-6 8 8 16,5 0-8-16,-8 8 0 0,-14 0 0 0,4 4 0 15,10 3 0-15,-14 1 0 0,-9 0 8 0,1 3-8 16,3 1 0-16,-3 3 0 0,-1-4 10 0,-8 1-2 16,-5-1 0-16,0 1 0 0,1-1 17 0,-14 1 3 15,-14-4 1-15,1-5 0 0,0 1-21 0,-9 0-8 16,-4-1 0-16,-9-7 9 0,-4 0-9 0,-1-4 0 16,5 0 0-16,-9-4 0 15,-13 0-38-15,9-3-6 0,9-1-2 0,8 0 0 16,1 0-138-16,3-4-27 0,14 5-5 0</inkml:trace>
        </inkml:traceGroup>
        <inkml:traceGroup>
          <inkml:annotationXML>
            <emma:emma xmlns:emma="http://www.w3.org/2003/04/emma" version="1.0">
              <emma:interpretation id="{4A808A8A-36BB-4A70-8BF8-F6FD03A0A34C}" emma:medium="tactile" emma:mode="ink">
                <msink:context xmlns:msink="http://schemas.microsoft.com/ink/2010/main" type="inkWord" rotatedBoundingBox="21818,11035 23083,10952 23194,12638 21928,1272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1974.7259">18624 10905 288 0,'0'0'25'0,"9"-4"-25"15,4 0 0-15,4-3 0 0,-3-5 157 0,3 0 27 16,5-3 4-16,0-1 2 0,4-3-50 0,1-1-11 16,-1-3-1-16,0-1-1 0,5-3-63 0,-5 0-13 15,1-1-3-15,3 1 0 0,1-4-24 0,0-4-4 16,-5 0-2-16,9-4 0 0,-4 4-18 0,0-4 10 16,-1 0-10-16,1 0 8 0,-5 0 20 0,1 0 3 15,-5 3 1-15,4-6 0 0,-8 3-32 0,3 0 0 16,-3 3 0-16,0-3 0 0,-1 0 0 0,-4 4 0 15,0 4 0-15,-8 0 0 0,4 0 0 0,-5 0-8 0,0 7-1 16,-4 1 0-16,-4 3 9 0,4 1 12 16,-4 3-2-16,-5 1-1 0,4-1-9 0,-8 4 0 0,4 1 0 15,1 3 0-15,3-4 0 0,-3 4 0 0,-1 0 0 0,4 5 0 16,-3-5 0-16,8 8 0 0,-5-4 0 0,5 4 0 16,-9-4 0-16,5 0 0 0,-5 0 0 0,9 4 0 15,-4-4 0-15,4 4 0 0,-4-4 0 0,4 4 0 16,0 0 0-16,-9 0 0 0,0-4 0 0,9 4 0 15,-9 0 0-15,9 0 0 0,-9 0 0 0,9 0 0 16,-8 4 0-16,-1 0 0 0,9-4 0 0,-9 4 0 16,9-4 0-16,0 0 0 0,0 0 0 0,-4 8 0 15,-5 0 0-15,5 0 0 0,4 3 0 0,-5-3 0 0,5 0 8 16,0 4 0-16,0 3 0 0,5 1 0 0,-5-1-8 16,-5 9 8-16,5 3-8 0,-4 8 8 0,-1 4 14 0,1 4 2 15,-5 8 1-15,0 7 0 0,-4 5 16 0,0-1 3 16,-4 0 1-16,-10 13 0 0,5-5-1 0,-4 0 0 15,0-4 0-15,-5 1 0 0,5-1-16 0,4-8-3 16,0-3-1-16,4-4 0 0,1-1 8 0,-5-7 0 16,9 0 1-16,-5 0 0 0,9-4 0 0,-4-4 0 15,4-4 0-15,-4 1 0 0,4-5-9 0,1-4-3 16,3 5 0-16,-4-5 0 0,5-4-2 0,-5 1-1 16,5-4 0-16,-5-1 0 0,0-3-9 0,5 0-1 15,0 3-8-15,4-3 12 0,-5-8-12 0,5-4 8 16,0 8-8-16,0-8 0 0,-4 7 0 0,4-7 8 15,0 0-8-15,0 8 0 0,0-8 0 0,0 0 0 0,0 0 0 0,0 0 0 16,0 0 0-16,0 0 0 0,0 0 0 0,0 0 0 16,0 0 8-16,0 0-8 0,0 0 0 0,0 0 0 15,0 0 0-15,0 0 0 0,0 0 0 0,0 0 0 16,-9-4 0-16,9 4 0 0,0 0 0 0,0-8 0 16,-4 1 0-16,-1-1 0 0,5 8 0 0,-4-12 0 15,4 0 0-15,4-3 0 0,-4 3 0 0,5-7 0 16,-5-1 0-16,8-3 0 0,1-1 0 0,0-3 0 15,0-4-9-15,8-4 9 0,5 0-13 0,0-4 5 16,4 0-4-16,1-4 0 0,4 4 0 0,-1-8 0 16,10 8 1-16,-1 0 0 0,-4 0 0 0,5 8 0 15,4-4-1-15,0 3 0 0,-5-3 0 0,0 4 0 16,1 8 2-16,4-1 0 0,0 1 0 0,-5 7 0 0,1 1 10 0,-1 3-12 16,-4 0 12-16,5 5-12 0,-10 3 12 0,1-4 0 15,-4 4-9-15,-1 4 9 0,0 0 0 0,-4 4 0 16,0-4 0-16,-4 4 0 0,4 0 0 0,-5 3 0 15,-4-3 0-15,0 4 0 0,-8 4 0 0,4-4 0 16,-9-8 0-16,0 11 0 0,-5 1 0 0,1 4 0 16,-9-1 0-16,-1 1 0 0,-3-1-11 0,-5 1 11 15,0 0-8-15,-9-1 8 0,1 1 0 0,-1-4 0 16,0 3 0-16,-8-3 0 0,4 0-18 0,0 3 2 16,-1-3 0-16,6 0 0 0,-1-9-6 0,5 9-1 15,-1-8 0-15,5 0 0 0,0 0 10 0,5-4 1 16,4 0 1-16,0 0 0 0,-1 0 11 0,1-4 0 0,4 4 0 15,5-4 0-15,-5 0 0 0,9 4 0 0,-4-4 0 0,4 4 0 16,-4-8 0-16,4 8 0 0,-5 0 10 0,5 0-10 16,0 0 8-16,-9-3-8 0,5-1 0 15,-5 4 9-15,0 0-9 0,5 0 0 0,0 4 0 0,-1 3 0 16,-3-3 0-16,3 4-9 0,-4 0 9 0,5 0 0 16,4-8 0-16,-4 11 0 0,4-11 0 0,-5 12 0 15,1 0 0-15,-1-4-8 0,5-8 8 0,-4 11 0 16,4-11 0-16,0 0 0 0,0 0-8 0,0 0 8 15,-4 8 0-15,4-8 0 0,0 0 0 0,0 0 0 16,0 0 0-16,0 0 9 0,0 0-9 0,0 0 8 16,0 0-8-16,0 0 8 0,0 0-8 0,0 0 8 15,0 0-8-15,0 0 0 0,0-8 0 0,4 0 0 16,-4 8 0-16,4-7 0 0,-4-5 0 0,0 12 0 0,0 0 0 16,5-4 0-16,-5 4 0 0,4-8 0 0,-4 8 8 0,9-4-8 15,-9 4 12-15,0 0-4 0,9 4-8 0,0 4 0 16,4 0 0-16,-5 4 0 0,1-1 20 0,0 5 4 15,0-1 2-15,4 5 0 0,0 3-17 0,0 1-9 16,5-1 10-16,-5 4-10 0,5-7 24 0,-1 7 0 16,1 1-1-16,-1-5 0 0,-4 0-8 0,5 1-2 15,-5-1 0-15,5-3 0 16,-5-5-58-16,0 1-12 0,0-1-3 0,5 1-1051 0</inkml:trace>
        </inkml:traceGroup>
        <inkml:traceGroup>
          <inkml:annotationXML>
            <emma:emma xmlns:emma="http://www.w3.org/2003/04/emma" version="1.0">
              <emma:interpretation id="{DBA1DC3C-4FB3-4263-B407-46ED383F3FCA}" emma:medium="tactile" emma:mode="ink">
                <msink:context xmlns:msink="http://schemas.microsoft.com/ink/2010/main" type="inkWord" rotatedBoundingBox="24505,11308 25394,11249 25521,13179 24632,1323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2948.7417">21274 10285 1105 0,'0'0'48'0,"-5"-8"12"0,1 1-48 0,0-5-12 16,-1 0 0-16,1 0 0 0,4 1 72 0,-4-5 13 16,4 1 3-16,0-1 0 0,4-4-13 0,5 5-3 15,-5-5 0-15,5 5 0 0,4-1-25 0,0-3-6 16,5 3-1-16,-1 0 0 0,1-3-19 0,4 3-4 15,8 1-1-15,1-1 0 0,4 4 18 0,0 1 3 0,5 3 1 0,4 0 0 16,-5-4-3-16,5 5-1 16,4-1 0-16,1 0 0 0,-1 4-18 0,-4 0-3 15,-5 0-1-15,5 8 0 0,-9 0-12 0,-4 0 0 16,-5 4-12-16,1 4 12 0,-5 3-16 0,-9 5 3 0,0-1 1 0,0 8 0 16,-9 5 4-16,-8 3 8 0,4 4-13 0,-13 4 5 15,-5 3 8-15,1 1 0 0,-10 4 0 0,-3 7 0 16,-1-3 0-16,0 4 8 0,-8-1 0 0,-1 8 0 15,1-3 0-15,4-5 0 0,0 5 0 0,4-5 0 16,-4-3-8-16,8 3 0 0,6-3 0 0,-1-1 0 16,4-3-144-16,1 0-24 15</inkml:trace>
          <inkml:trace contextRef="#ctx0" brushRef="#br0" timeOffset="93360.7732">21467 11849 1440 0,'0'0'128'0,"0"0"-103"16,0 0-25-16,0 0 0 0,0 0 89 0,0 0 13 0,0 0 2 0,0 0 1 15,0 0-20-15,0 0-4 0,9 4-1 0,-9-4 0 16,13-4-33-16,-13 4-7 0,0 0-2 0,9 0 0 16,-9 0-23-16,0 0-5 0,8-8-1 0,-8 8 0 15,5-8-9-15,-1 1-11 0,-4-1 3 0,0 0 0 16,5 0 8-16,-5 8 16 0,0-4-4 0,0 4-1 15,0 0 17-15,4-8 4 0,0 1 1 0,-4 7 0 16,0 0-8-16,13 0-1 0,-13 0-1 0,9 0 0 16,0 0-12-16,-9 0-3 0,0 0 0 0,0 0 0 15,9 4-8-15,-9-4 0 0,0 0 0 0,0 0 0 16,-5 7-121-16,5 5-17 16,0-12-3-16,-4 12-831 0</inkml:trace>
        </inkml:traceGroup>
      </inkml:traceGroup>
      <inkml:traceGroup>
        <inkml:annotationXML>
          <emma:emma xmlns:emma="http://www.w3.org/2003/04/emma" version="1.0">
            <emma:interpretation id="{E1AA9F95-2C13-49CB-B8D5-1C06665FAC6C}" emma:medium="tactile" emma:mode="ink">
              <msink:context xmlns:msink="http://schemas.microsoft.com/ink/2010/main" type="line" rotatedBoundingBox="6633,14126 19456,13820 19498,15603 6676,15910"/>
            </emma:interpretation>
          </emma:emma>
        </inkml:annotationXML>
        <inkml:traceGroup>
          <inkml:annotationXML>
            <emma:emma xmlns:emma="http://www.w3.org/2003/04/emma" version="1.0">
              <emma:interpretation id="{4910B64C-49B6-4CB7-88B4-D3F5F7087897}" emma:medium="tactile" emma:mode="ink">
                <msink:context xmlns:msink="http://schemas.microsoft.com/ink/2010/main" type="inkWord" rotatedBoundingBox="6645,14606 9756,14532 9787,15835 6676,15910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6673.1029">5910 13495 288 0,'0'0'12'0,"0"0"4"0,0 0-16 0,0 0 0 15,0 0 0-15,0 0 0 0,0 0 196 0,0 0 36 16,0 0 7-16,0 0 1 0,-5-8-137 0,5 8-28 0,0-4-6 16,0 4-1-16,0-8-4 0,0 8-2 0,0-8 0 0,0 8 0 15,0 0-8-15,0 0-2 0,0-7 0 0,0 7 0 16,0 0-10-16,0 0-2 0,0 0-1 0,0 0 0 15,0 0-9-15,0 0-2 0,0 0 0 0,0 0 0 16,0 0-5-16,0 0-2 0,0 0 0 0,0 0 0 16,-4 11 10-16,-1 5 1 0,1 3 1 0,0 5 0 15,-5 11-2-15,0 4-1 0,-4 8 0 0,0 7 0 16,0 1-12-16,0 7-2 0,-1 1-1 0,1-5 0 16,-4 1 6-16,-1-5 2 0,5 1 0 0,-5-4 0 15,1-5-4-15,4-3-1 0,-1 0 0 0,1-8 0 16,0 0-1-16,0-7 0 0,4-5 0 0,-4-3 0 15,0-9 9-15,9 5 2 0,-5-8 0 0,4-1 0 16,-3-3-28-16,8-4 0 0,0 0 0 0,-5-7 0 16,1-1 0-16,4-4 0 0,0-4 11 0,4 1-11 15,-4-9 9-15,0 1-9 0,9-8 8 0,0-4-8 16,0-4 0-16,4-8 0 0,0 0 0 0,4-7 0 0,1-1 0 16,-1-7 0-16,5-5 8 0,0 5-8 0,5-1-13 0,-5 1-5 15,8 4-1-15,-3-1 0 0,3 1 8 0,1 3 2 16,0 0 0-16,0 5 0 0,-1-1 9 0,1 4-13 15,0 8 5-15,-5 4 8 0,-4 12-14 0,0-1 5 16,-5 9 1-16,-3 3 0 0,-1 8 8 0,-5 0 0 16,6 4 0-16,-6 8 0 0,6 12 0 0,-1-1 0 15,0 4 0-15,-4 9 0 0,8 3 0 0,1 8 0 16,-1-1 0-16,1 9 0 0,-1 0 28 0,1 0 5 16,0 3 1-16,-1 1 0 0,1 3-11 0,-1 1-3 0,-4-1 0 15,5-3 0-15,-5-1-12 0,0 1-8 0,-4-4 8 0,0-4-8 16,-5-5 0-16,5 1-16 0,-5 0 2 0,-4-8 1 31,0 0-99-31,-4-7-20 0,4-1-4 0,-9-4-953 0</inkml:trace>
          <inkml:trace contextRef="#ctx0" brushRef="#br0" timeOffset="94618.875">4124 13491 1216 0,'0'0'54'0,"0"-8"11"0,-9 0-52 0,9 4-13 0,-4-4 0 0,4 1 0 16,-5 3 60-16,1-4 8 0,4 0 3 0,-4 0 0 15,4 1-20-15,0-5-4 0,0 0-1 0,0 0 0 16,-5 1-29-16,1-1-5 0,0 0-2 0,-1 5 0 15,-4-5-2-15,1 0-8 0,-6 4 12 0,1 1-4 16,0-1 15-16,-4 4 2 0,-5 0 1 0,4 0 0 16,-4 4-3-16,0 0-1 0,0 4 0 0,-4 0 0 15,-9 4 11-15,4 3 3 0,-4-3 0 0,4 8 0 16,-4-5-8-16,0 9-2 0,-9-1 0 0,9 1 0 16,18 7 15-16,-10-3 3 0,-8-1 1 0,4 0 0 15,10 5-24-15,3-1-5 0,0 0 0 0,5 5-1 16,0-1 1-16,9 4 0 0,-1 4 0 0,1 0 0 15,0 4-8-15,8 0 0 0,14 0-8 0,-1-1 12 0,-8 1-2 16,13-4-1-16,0 0 0 0,8-4 0 0,10-3-9 16,-1-9 10-16,-4 0-10 0,9-3 10 15,5-8-34-15,-6-1-8 0,6-7 0 16,3-4-672-16,1-8-135 0</inkml:trace>
          <inkml:trace contextRef="#ctx0" brushRef="#br0" timeOffset="95146.0814">4633 13916 979 0,'0'0'43'0,"-4"-4"9"0,8 0-41 0,-4 0-11 0,0-4 0 0,0 1 0 16,0 7 216-16,0 0 42 0,0 0 8 0,0 0 2 0,0 0-155 0,13 7-30 15,-4 1-7-15,4 8 0 0,-4 3-36 16,0 5-8-16,8-1 0 0,-8 8-1 0,0 0-16 16,-1 5-3-16,-8-1-1 0,9 4 0 0,-9 0 3 0,0 0 1 15,-4 4 0-15,-1-8 0 0,1 0-15 0,0 0 0 16,-1-8 8-16,1-3-8 16,0-5-88-16,-1 1-20 0,1-5-4 0</inkml:trace>
        </inkml:traceGroup>
        <inkml:traceGroup>
          <inkml:annotationXML>
            <emma:emma xmlns:emma="http://www.w3.org/2003/04/emma" version="1.0">
              <emma:interpretation id="{A296DB6A-8969-4313-939E-176ECE0F46CF}" emma:medium="tactile" emma:mode="ink">
                <msink:context xmlns:msink="http://schemas.microsoft.com/ink/2010/main" type="inkWord" rotatedBoundingBox="10664,14424 12213,14387 12239,15472 10690,15509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7486.9335">8283 13159 1267 0,'0'0'112'0,"-13"-11"-89"15,9 3-23-15,-1-4 0 0,-4 0 116 0,1 1 20 16,3 3 3-16,-3 0 1 0,-1-4-16 0,0 5-2 16,-4-1-1-16,4 0 0 15,-4 0-145-15,-5 4-28 0,1-3-7 0,-5 7-1 0,0-4 48 0,0 4 12 16,-4 4 0-16,-1-1 0 0,1 1 0 0,-5 4 0 16,1 4 0-16,-1 0 0 0,5-1 33 0,-5 5 6 15,0 3 1-15,-4 5 0 0,0-1 9 0,0 8 3 16,-5 4 0-16,5 4 0 0,0 4 0 0,0 4 0 0,4 0 0 15,5 0 0-15,0-1-12 0,13 1-1 0,-1-4-1 0,6 0 0 16,3-4-6-16,5 0-2 0,5 0 0 0,3-4 0 16,1-4-17-16,4 4-3 0,9-3-1 0,5-5 0 15,3-4-9-15,1 5 0 0,4-9 0 0,0 5 0 32,5-5-111-32,-1-7-24 0,9-8-5 0,-4 0-959 0</inkml:trace>
          <inkml:trace contextRef="#ctx0" brushRef="#br0" timeOffset="97860.0699">8612 13850 2253 0,'0'0'100'0,"-9"-8"20"0,5 4-96 0,0-4-24 16,4 8 0-16,0-12 0 0,4 5 48 0,5-5 5 16,8 4 1-16,1-4 0 0,8-3-44 0,5 3-10 15,0 0 0-15,4 1 0 16,-5 3-24-16,1 0-4 0,0 4 0 0,-9 8-1 16,0 0-5-16,0 4-1 0,-9 0 0 0,0 3 0 0,-13-3 35 0,0 8 12 15,-4-1 0-15,-5 5 0 0,-4-1 36 0,0 5 6 0,-5-5 2 0,0 5 0 16,1-5 0-16,-5 4 1 0,0-3 0 0,0-1 0 15,5 1-20-15,-1-4-4 0,5-1-1 16,4 1 0-16,0-5-14 0,0-3-3 0,5 4-1 0,4-12 0 16,0 0-14-16,4 8 0 0,5 3 0 0,4-7 0 15,1 0-16-15,8 0-7 0,4-4-1 0,0-4 0 32,5 0-120-32,0 0-25 0,4-3-5 0,4-5-870 0</inkml:trace>
          <inkml:trace contextRef="#ctx0" brushRef="#br0" timeOffset="97053.5997">7397 13385 518 0,'0'0'46'0,"0"0"-37"16,9-11-9-16,-5 3 0 0,-4 8 76 0,0 0 12 15,4-8 4-15,-4 8 0 0,0 0 9 0,0 0 3 16,0-12 0-16,0 12 0 0,0 0-12 0,0 0-3 16,0 0 0-16,0 0 0 0,0 0-39 0,0 0-8 0,0-7-2 0,0 7 0 15,0 0-26-15,0 0-6 0,5-8 0 16,-5 8-8-16,0 0 0 0,0 0 0 15,0 0 0-15,0 0 0 16,0 0-40-16,0 0-3 0,9 0 0 0,-5 4-669 0</inkml:trace>
        </inkml:traceGroup>
        <inkml:traceGroup>
          <inkml:annotationXML>
            <emma:emma xmlns:emma="http://www.w3.org/2003/04/emma" version="1.0">
              <emma:interpretation id="{1437B7A0-5A2D-4BA4-AF5E-8E335796E5E4}" emma:medium="tactile" emma:mode="ink">
                <msink:context xmlns:msink="http://schemas.microsoft.com/ink/2010/main" type="inkWord" rotatedBoundingBox="13336,14809 15178,14765 15182,14922 13340,14966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8294.4203">11135 13471 2440 0,'17'-11'108'0,"-17"11"23"0,14-4-105 0,3 4-26 0,1 0 0 0,4 0 0 15,4 0-55-15,5 0-16 0,-1 0-3 0,1-4-936 16</inkml:trace>
          <inkml:trace contextRef="#ctx0" brushRef="#br0" timeOffset="98408.4317">11872 13389 403 0,'0'0'36'0,"0"0"-36"15,0 0 0-15,0 0 0 0,0 0 364 0,0 0 65 16,0 0 14-16,9 8 2 15,4 0-435-15,-4-4-87 0</inkml:trace>
          <inkml:trace contextRef="#ctx0" brushRef="#br0" timeOffset="98129.5844">10064 13577 2566 0,'0'0'56'0,"0"0"12"0,0 0 3 0,0 0 1 0,9 3-57 0,4 1-15 15,5-4 0-15,4 4-1138 0</inkml:trace>
        </inkml:traceGroup>
        <inkml:traceGroup>
          <inkml:annotationXML>
            <emma:emma xmlns:emma="http://www.w3.org/2003/04/emma" version="1.0">
              <emma:interpretation id="{98AC0A77-D904-41D1-BB2B-7B18AE1FFA54}" emma:medium="tactile" emma:mode="ink">
                <msink:context xmlns:msink="http://schemas.microsoft.com/ink/2010/main" type="inkWord" rotatedBoundingBox="16421,13892 17215,13873 17249,15301 16455,1532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99331.7245">13184 13035 2156 0,'0'0'96'0,"4"-8"19"0,-4 8-92 0,9-4-23 16,0 0 0-16,-1 8 0 0,6 4 25 0,-6 3 1 15,6 9 0-15,-6 3 0 0,1 8-7 0,-5 8-2 0,5 12 0 0,-9 0 0 16,0 3-1-16,-4 5 0 0,-1-5 0 0,1 5 0 16,0-1 14-16,-1-3 2 15,1-4 1-15,-5-1 0 0,5-3-20 0,-5-4-4 0,5-4-1 16,-5-8 0-16,0-3-8 0,5-9 8 0,-5 1-8 0,0-9 8 16,5-3 5-16,4-8 1 0,0 0 0 0,0 0 0 15,-5-15 19-15,5-5 4 0,0-7 1 0,5-4 0 16,4-8-24-16,4-4-5 0,-5-4-1 0,6-4 0 15,-1 0-8-15,4-3 0 0,-4-5 0 0,5-3 0 16,4 0 8-16,-4-1-8 0,3-3 0 0,1 4 8 16,0-5-8-16,5 1 0 0,3 4 0 0,1-1 0 15,0-3 0-15,4 7-11 0,0 5 3 0,-4 3 0 16,-1 8 8-16,1 4 0 0,0 8 8 0,-9 4-8 16,0 3 0-16,0 9 0 0,-5 3 0 0,-4 0 0 15,1 12 0-15,-1 8 0 0,-5 4 0 0,1 7 0 16,0 12 0-16,0 8-8 0,-5 4 0 0,5 4 0 0,-9 8 8 0,4 7 11 15,1 1-3-15,-5 3 0 0,4 4 4 0,0 4 0 16,-4-4 0-16,5 4 0 0,4-3-12 0,-5-5-9 16,0-4 9-16,10-7-13 15,-6-1-24-15,-3 1-5 0,4-12-1 0,-1 0-750 16,1-8-151-16</inkml:trace>
        </inkml:traceGroup>
        <inkml:traceGroup>
          <inkml:annotationXML>
            <emma:emma xmlns:emma="http://www.w3.org/2003/04/emma" version="1.0">
              <emma:interpretation id="{6F9F5992-4E5B-4D8D-8987-3926F2CBBA83}" emma:medium="tactile" emma:mode="ink">
                <msink:context xmlns:msink="http://schemas.microsoft.com/ink/2010/main" type="inkWord" rotatedBoundingBox="18248,14022 19460,13993 19498,15578 18286,15607"/>
              </emma:interpretation>
              <emma:one-of disjunction-type="recognition" id="oneOf34">
                <emma:interpretation id="interp42" emma:lang="" emma:confidence="1">
                  <emma:literal>k</emma:literal>
                </emma:interpretation>
                <emma:interpretation id="interp43" emma:lang="" emma:confidence="0">
                  <emma:literal>A</emma:literal>
                </emma:interpretation>
                <emma:interpretation id="interp44" emma:lang="" emma:confidence="0">
                  <emma:literal>h</emma:literal>
                </emma:interpretation>
                <emma:interpretation id="interp45" emma:lang="" emma:confidence="0">
                  <emma:literal>b</emma:literal>
                </emma:interpretation>
                <emma:interpretation id="interp46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00856.4172">15794 13803 1951 0,'0'0'86'0,"5"-4"18"0,3 0-83 0,5 0-21 0,1 0 0 0,3-4 0 15,1 4 36-15,4-3 2 0,0-1 1 0,4 0 0 16,-9 0-39-16,10-7 0 0,-5-1 0 0,0 4-12 16,0-3-4-16,0-1 0 0,-5 1-1 0,1-1 0 15,-1 0 17-15,1-3 0 0,-14-1 8 0,5-3-8 16,4 3 24-16,-9 1 0 0,1-4-1 0,-5-1 0 15,0 5-8-15,0-1-2 0,4-3 0 0,-8 3 0 0,-1 1-13 0,1-1 0 16,8 5 0-16,-8 3 0 0,0 0 0 16,-1 1 0-16,1 3 0 0,0 4 0 0,4 4 0 0,-9-8 0 15,0 4-10-15,0 4 10 0,9 0 0 0,-13 0-10 16,0 0 10-16,4 0 0 0,-4 4-8 0,0 0 8 16,0 0 0-16,-1 0 0 0,1 0 0 0,0 0 0 15,4 3 0-15,1-3 0 0,-1 0 0 0,0 4 0 16,0 0 0-16,5 0 9 0,-5 7 10 0,5-3 1 15,-1 3 1-15,1 5 0 0,4 3-5 0,-4 5-2 16,4-1 0-16,0 0 0 0,0 8 3 0,0 0 1 16,0 1 0-16,0 3 0 0,-5 3 3 0,1 1 1 0,4 0 0 15,-9 0 0-15,5 0 5 0,-5-4 1 0,0 0 0 0,-4 0 0 16,0-4-10-16,0-4-2 0,-1 1 0 0,6-5 0 16,-6 0-5-16,1-7-2 0,9-5 0 0,-5-3 0 15,0 0 3-15,5-1 0 0,-5-7 0 0,9-4 0 16,0 0-12-16,0 0 12 0,0 0-12 0,-9 0 12 15,9 0 1-15,0 0 1 0,-4-8 0 0,0 1 0 16,-1-1 0-16,1 0 0 0,8-4 0 0,-4 1 0 16,0-1-14-16,5 0 11 0,-1-3-11 0,0 3 10 15,5-8-10-15,4 1 0 0,-4-1 0 0,9 1 0 16,-1-4 0-16,5-1-9 0,0-3 9 0,0 3-10 16,4-3-2-16,1 0 0 0,3 0 0 0,-3 3 0 15,-1 1-10-15,0 7-2 0,5 1-1 0,-9 3 0 16,-4 0 25-16,-1 4-8 0,5 1 8 0,-9 3 0 15,0 0 14-15,-4 4 8 0,-9 0 2 0,0 0 0 16,9 4-24-16,-9-4 0 0,0 0 0 0,-4 7 0 0,-1 5 0 0,-4 0 0 16,-13 0 8-16,5-1-8 0,-5 5 12 15,0-4-3-15,0 7 0 0,0-3 0 0,5 7-9 0,3-3 0 16,1 3 0-16,0 0 0 0,0 5 0 0,4-1 0 16,5-4-12-16,4 1 12 0,0-1-9 0,4-3 9 15,1-1 0-15,8-3 0 16,0-1-37-16,4 1-1 0,-3-4 0 0,8-5 0 15,-1 1-173-15,6-4-34 0,-5-4-7 0,4 0-2 0</inkml:trace>
          <inkml:trace contextRef="#ctx0" brushRef="#br0" timeOffset="99808.3419">15917 12746 1839 0,'-4'-20'81'0,"-1"9"18"0,1-1-79 0,-5 4-20 16,0-7 0-16,1 3 0 0,-10 4 78 0,0 0 12 0,1 1 2 0,-5-1 1 15,-4 4-53-15,-5 0-10 16,0 4-2-16,-8 0-1 0,4 8-27 0,-5-4 0 15,1 7 0-15,-1 1 0 0,1 4 0 0,-1 3 0 16,1 1 11-16,4 3-11 0,-5 4 28 0,1 5 0 0,4-1 0 16,-1 8 0-16,-3 4 9 0,4 3 2 0,0 1 0 15,4 4 0-15,9 4-4 0,-4-1-1 0,8 5 0 16,1-5 0-16,12-3-14 0,5 0-4 0,0-1 0 0,5-7 0 16,3-4-16-16,6 0-9 0,3-4 1 0,9-4 0 31,-4-3-92-31,9-5-17 0,0-3-4 0,8-5-1 15,1-3-93-15,4-4-18 0</inkml:trace>
        </inkml:traceGroup>
      </inkml:traceGroup>
    </inkml:traceGroup>
    <inkml:traceGroup>
      <inkml:annotationXML>
        <emma:emma xmlns:emma="http://www.w3.org/2003/04/emma" version="1.0">
          <emma:interpretation id="{A899C180-74AF-4149-B1F9-E5DD31B297E2}" emma:medium="tactile" emma:mode="ink">
            <msink:context xmlns:msink="http://schemas.microsoft.com/ink/2010/main" type="paragraph" rotatedBoundingBox="1288,16545 21767,15962 21815,17649 1337,18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1EBF24-E405-4F8C-B3AF-FF1E2334DDEB}" emma:medium="tactile" emma:mode="ink">
              <msink:context xmlns:msink="http://schemas.microsoft.com/ink/2010/main" type="line" rotatedBoundingBox="1288,16545 21767,15962 21815,17649 1336,18233"/>
            </emma:interpretation>
          </emma:emma>
        </inkml:annotationXML>
        <inkml:traceGroup>
          <inkml:annotationXML>
            <emma:emma xmlns:emma="http://www.w3.org/2003/04/emma" version="1.0">
              <emma:interpretation id="{5523A917-7BE9-45FF-91B1-B5E954DD32DE}" emma:medium="tactile" emma:mode="ink">
                <msink:context xmlns:msink="http://schemas.microsoft.com/ink/2010/main" type="inkWord" rotatedBoundingBox="1288,16545 4200,16462 4248,18150 1336,1823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4.04831E7">-1672 15679 712 0,'0'0'16'0,"0"0"3"0,0 0 1 16,0 0 0-16,0 0-20 0,0 0 0 0,0 0 0 0,0 0 0 0,0 0 32 0,0 0 4 16,0 0 0-16,0 0 0 0,0 0-2 0,0 0 0 15,0 0 0-15,0 0 0 0,0 0-10 0,0 0-1 16,0 0-1-16,0 0 0 0,0 0-7 0,0 0-2 16,0 0 0-16,0 0 0 0,0 0-1 0,0 0-1 15,0 0 0-15,0 0 0 0,0 0 0 0,-4 7 0 16,4 1 0-16,0 0 0 0,-9-4 5 0,5 4 0 15,-1 3 1-15,1 1 0 0,-5 4 6 0,9-1 1 16,-8 5 0-16,3-1 0 0,-8 5-7 0,4-1-1 16,0 8 0-16,1 4 0 0,-5 0-4 0,4 4 0 0,0 0-1 0,5-3 0 15,-10 3-3-15,6-4 0 0,-1 0 0 16,0 0 0-16,9 4 0 0,-9 0 0 0,5 0 0 16,-5 0 0-16,9 0 0 0,-13 0 0 0,0-4 0 15,4 0 0-15,0 0-8 0,9 0 12 0,-13 0-12 0,9 0 12 16,-1-7-4-16,5 3 0 0,-8-8 0 0,8 1 0 15,0-1-8-15,0-3 0 0,0-5 0 0,0 1 8 16,0-4-8-16,-9-5 0 0,9-7 0 0,0 0 8 16,0 0-8-16,0 0 8 0,0 0-8 0,0 0 8 15,0 0-8-15,0 0 12 0,0 0-12 0,0 0 12 16,0 0-12-16,0 0-14 0,0 0 3 0,0 0-691 16</inkml:trace>
          <inkml:trace contextRef="#ctx0" brushRef="#br0" timeOffset="4.04839E7">-1702 15819 489 0,'0'0'21'0,"8"-8"6"0,-3 0-27 0,8 1 0 0,-9-1 0 0,5-4 0 16,-4 4 46-16,8-3 4 0,-9 3 1 0,5 0 0 15,-9 0-3-15,9 0-1 0,-9 8 0 0,0-7 0 16,4-1-13-16,-4 8-2 0,4-8-1 0,-4 8 0 16,0 0 4-16,0 0 1 0,0 0 0 0,0 0 0 15,0 0-7-15,0 0-1 0,0 0 0 0,0 0 0 16,0 0-12-16,0 0-2 0,0 0-1 0,0 0 0 0,0 0 2 15,14 4 0-15,-14-4 0 0,4 8 0 0,5 3 3 16,0 5 1-16,-1 3 0 0,1 1 0 0,4 3-19 0,-4 5 0 16,4-1 8-16,0 8-8 0,5-4 0 0,-14 8 10 15,9-4-10-15,-4 4 8 0,9 4-8 0,-9-4 0 16,-1-4 0-16,6 4 0 0,-10 0 0 0,5-4 0 16,-5 1 0-16,0-1 0 0,-4-4 0 0,9 0 0 15,-4-8 0-15,3 1 0 0,-3-1 0 0,4-3 0 16,-5-5 0-16,0-3 0 0,5 0 0 0,-9-4 0 15,4 3 0-15,1-3 0 0,-5-8 0 0,0 0 0 16,0 0 0-16,0 0 0 0,4 0 8 0,-4 0 0 16,0 0 0-16,9 0 0 0,-5 0 0 0,5 0-8 0,0-4 12 15,-9 4-4-15,0 0-8 0,0 0 0 0,0 0 0 0,4-4 8 16,-4 4-8-16,9-4 8 0,-9 4-8 0,0 0 8 16,0-11 4-16,5 3 0 0,-1 4 0 15,5-4 0-15,-9-4 12 0,0 5 4 0,4-5 0 0,-4-4 0 16,4 5-12-16,1-5-1 0,-5-3-1 0,4-1 0 15,5-3 22-15,-5-1 4 0,1-3 0 0,4-4 1 16,-9-4-11-16,0 0-2 0,4-4-1 0,-4 0 0 16,4-4-4-16,1 0-1 0,3-4 0 0,6 0 0 15,-6 0-14-15,6 1-8 0,3-5 8 0,-4 4-8 16,9 0 0-16,-4 4 0 0,4 0 0 0,-5 8 0 16,5 0 0-16,-4 8 0 0,-1 4 0 0,-8 3 0 15,13 4 0-15,-13 5-8 0,4 7 8 0,-4 0-8 16,-9 4-26-16,0 0-5 0,13 4-1 15</inkml:trace>
          <inkml:trace contextRef="#ctx0" brushRef="#br0" timeOffset="4.04848E7">-645 15940 172 0,'0'0'16'0,"0"0"-16"16,0 0 0-16,-4-8 0 0,-1-4 184 0,-3 5 33 0,3-1 7 0,5 8 2 16,-4-4-140-16,-1 0-28 0,5 0-6 15,0 4 0-15,0 0-24 0,0 0-5 0,0 0-1 0,-13 0 0 16,0 0-2-16,4 4-1 0,9-4 0 0,-4 8 0 15,-5 3 1-15,5-3 0 0,-5 0 0 0,5 0 0 16,-5 0-4-16,9-1-1 0,-9 9 0 0,9-4 0 16,-4 3-4-16,-1 1-1 0,1 0 0 0,-1-1 0 15,1 5 10-15,0 3 1 0,-1 0 1 0,1 5 0 16,-1-1-22-16,1 4 0 0,4 0 0 0,-4 1-8 16,-1-1 8-16,1 0 0 0,4-4 0 0,4 1 0 15,-4-5 0-15,5 0 0 0,-1 1 0 0,5-5 0 16,0 1 0-16,-1-8 8 0,-8-12-8 0,14 7 11 15,3 1-11-15,1 0 0 0,-5-4 0 0,0-8 0 0,5-4 0 16,-1 0 0-16,1-3 0 0,-1-9-11 0,1 5 11 16,-5-5 0-16,0-3 0 0,0 3 0 0,-4 1 0 15,4-1 8-15,0-3-8 0,1 3 0 0,-1 5 19 0,-9-5-1 16,9 5 0-16,-13-5 0 0,5 1 12 0,-1 3 2 16,-4-4 1-16,0 5 0 0,0-1 8 0,-4 5 2 15,-1-9 0-15,5 4 0 0,-9 1-16 0,1-1-3 16,-5 5-1-16,4-5 0 0,-4 4-15 0,4 1-8 15,0 3 8-15,0 0-8 0,-8 0 9 0,8 0-9 16,-9 1 12-16,5-1-12 16,4 4-17-16,1 0-11 0,-5 4-1 0,-1 0-1 15,14 0-109-15,0 0-21 0,-17 8-5 0,-1-4-1 0</inkml:trace>
          <inkml:trace contextRef="#ctx0" brushRef="#br0" timeOffset="4.04856E7">-215 15760 403 0,'-4'0'36'0,"4"0"-36"0,-5 0 0 0,1 0 0 16,-5 0 117-16,0 0 17 0,5 0 3 0,4 0 1 15,0 0-45-15,-4 0-9 0,4 0-1 0,-5-3-1 16,5 3-22-16,0 0-5 0,0 0-1 0,0 0 0 16,0 0-15-16,0 0-3 0,0 0-1 0,0 0 0 15,0 0-12-15,9 3-3 0,4 1 0 0,5-4 0 16,-5 0 4-16,4-4 0 0,5 1 0 0,5-1 0 16,-1-8 8-16,5 4 1 0,4 0 1 0,-9 1 0 15,5-1-18-15,4 4-4 0,-9-4-1 0,5 0 0 16,-9 4-11-16,4-3 8 0,-8 3-8 0,4 0 8 15,-5 0-8-15,-4-4 0 0,5 4 0 0,-1 0 0 16,-3-4-12-16,3 1 3 0,1-1 0 0,4-4 0 16,-9 0-28-16,9 1-6 0,0-1-1 0,-5 0-466 15,-4 5-94-15</inkml:trace>
          <inkml:trace contextRef="#ctx0" brushRef="#br0" timeOffset="4.04859E7">272 15125 806 0,'-4'-8'36'0,"4"8"7"0,0-4-35 0,0 0-8 16,-5 0 0-16,1 4 0 16,4 0 26-16,-5 0 3 0,1 0 1 0,4 0 0 15,-9 4 26-15,9 4 6 0,-8 0 1 0,3-4 0 16,-4 4-7-16,1 3-2 0,-1 1 0 0,0 0 0 15,-4 3-18-15,8 1-3 0,-12 7-1 0,13 4 0 16,-5 1 8-16,4 11 2 0,-8 0 0 0,9 8 0 16,-5 3-19-16,9 5-4 0,-4 3-1 0,4 5 0 0,-9-1-8 15,9 8-2-15,-18 4 0 0,10-7 0 0,-6 3-8 16,-3-4 0-16,4-7 0 0,0 3 0 0,-1-7-17 0,1-1-6 16,-4-3-1-16,3 0 0 15,6-8-122-15,-1 0-25 0,-22 27-5 0,14-20 0 0</inkml:trace>
          <inkml:trace contextRef="#ctx0" brushRef="#br0" timeOffset="4.04866E7">553 16334 403 0,'0'0'36'0,"0"0"-36"0,0 0 0 0,0 0 0 0,0 0 86 0,0 0 10 15,0 0 3-15,13-4 0 0,-4-4-45 0,4 4-9 16,-4 0-1-16,-1 0-1 0,6 0 1 0,-6 4 1 15,6 0 0-15,-1 0 0 0,4-3-1 0,1-1-1 16,4 0 0-16,0 0 0 0,0 0-10 0,-5-4-1 16,5 0-1-16,-4-3 0 0,8-5-4 0,-4 4-1 15,0 1 0-15,-9-1 0 0,0-4-14 0,0 5-4 16,-4-5 0-16,-5 4 0 0,5 1 16 0,0-5 4 16,-9 4 0-16,0-3 0 0,0-1 3 0,0 1 1 15,0-1 0-15,-9 0 0 0,0 1 6 0,5-1 2 16,-5-3 0-16,1 3 0 0,-1 0-30 0,0 5-10 15,-9-1 0-15,10 0 9 0,-1 5-9 0,-4-1 0 16,0 8 0-16,-1 0 0 0,6-4 0 0,-1 8 0 0,-9 0 0 0,1 3 0 16,4 1 0-16,-1 4 0 0,-3 4 0 0,4-5 8 15,0 9-8-15,-1-1 0 0,1 1 0 0,4 3 8 16,-4 4-8-16,9 1 0 0,-5 7 0 0,5 0 0 16,-1 0 0-16,1 4 0 0,4-4-9 0,4 4 9 15,1-4 0-15,-1 0 0 0,5 0 0 0,0-7 0 16,4-5-8-16,0-3 8 0,5 7 0 0,-1-8 0 31,1 1-30-31,-1-4 1 0,-4-5 0 0,1-3 0 0,12-4-47 0,-13 0-8 16,5-4-3-16</inkml:trace>
        </inkml:traceGroup>
        <inkml:traceGroup>
          <inkml:annotationXML>
            <emma:emma xmlns:emma="http://www.w3.org/2003/04/emma" version="1.0">
              <emma:interpretation id="{0772AAFB-EB5A-43E3-ABFA-90F573B26390}" emma:medium="tactile" emma:mode="ink">
                <msink:context xmlns:msink="http://schemas.microsoft.com/ink/2010/main" type="inkWord" rotatedBoundingBox="5026,17340 5102,17337 5114,17752 5038,17754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4.04869E7">1755 15987 1267 0,'0'-4'112'0,"-4"-4"-89"0,4 4-23 0,0 4 0 15,0 0 80-15,0 0 12 0,0-8 3 0,0 8 0 16,0 0-38-16,0 0-7 0,0 0-2 0,0 0 0 15,0 0-32-15,13 0-6 0,-13 0-2 0,0 0 0 16,0 0-8-16,8 4 0 0,6 0 0 0,-6 0 0 16,-8-4-44-16,5 12-5 0,-1-5-1 0</inkml:trace>
          <inkml:trace contextRef="#ctx0" brushRef="#br0" timeOffset="4.04872E7">1772 16377 748 0,'0'0'67'0,"0"0"-54"16,0 0-13-16,0 0 0 0,0 0 107 0,0 0 18 0,0 0 4 0,0 0 1 15,0 0-33-15,0 0-6 0,9-4-2 0,-9 4 0 16,0 0-15-16,0 0-3 0,5-8-1 0,-5 8 0 16,0 0-9-16,13-4-1 0,-4 0-1 0,-1 0 0 15,5 0-27-15,-13 4-6 0,0 0-1 0,0 0 0 16,0 0-25-16,0 0-16 0,9 4 3 0,-9-4-599 16,0 0-120-16</inkml:trace>
        </inkml:traceGroup>
        <inkml:traceGroup>
          <inkml:annotationXML>
            <emma:emma xmlns:emma="http://www.w3.org/2003/04/emma" version="1.0">
              <emma:interpretation id="{AF234AE2-5BAA-4B9B-AA4B-DBCC11967AE0}" emma:medium="tactile" emma:mode="ink">
                <msink:context xmlns:msink="http://schemas.microsoft.com/ink/2010/main" type="inkWord" rotatedBoundingBox="6530,16573 8205,16525 8242,17826 6567,17874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4.04907E7">3282 15694 403 0,'0'0'36'0,"0"0"-36"0,-5-8 0 0,5 8 0 0,0 0 88 0,0 0 10 16,0 0 2-16,0 0 1 0,-9 0-32 0,9 0-6 16,0 0-2-16,0 0 0 0,0 0-17 0,0 0-3 15,0 0-1-15,0 0 0 0,0 0-24 0,0 0-6 16,0 0-1-16,0 0 0 0,14-4 8 0,-14 4 2 15,0 0 0-15,0 0 0 0,13 0 0 0,0-3 0 16,9 3 0-16,-5-4 0 0,-8 4 5 0,13-4 0 16,13 0 1-16,-8-4 0 0,-10 0 10 0,9 4 1 15,5-7 1-15,4 3 0 0,5 0-12 0,-5 4-2 16,0-4-1-16,0 1 0 0,-4-1-22 0,-1 4 8 16,-3-4-8-16,-5 4 0 0,4 0 0 0,-4 0 8 0,0 0-8 15,0 1 0-15,0-1 0 0,0 0 0 16,0 0 0-16,4 0 0 0,-4-4 0 0,4 4-18 0,1-4 3 15,-5 5 1 1,-1-1-114-16,-3-4-22 0</inkml:trace>
          <inkml:trace contextRef="#ctx0" brushRef="#br0" timeOffset="4.0491E7">3663 15718 1004 0,'0'0'44'0,"0"0"10"0,0 0-43 0,0 0-11 15,0 0 0-15,0 0 0 0,0 0 54 0,0 0 9 16,-4 11 1-16,4 5 1 0,0-1-20 0,-4 5-4 16,-1 3-1-16,-8 5 0 0,4-1 1 0,0 0 0 15,1 12 0-15,-5-4 0 0,-5 4-7 0,5 0-2 16,4 0 0-16,-4-4 0 0,0 4-14 0,0-3-3 16,4-1-1-16,4-4 0 0,5 0-14 0,-8 0 8 0,-6-3-8 15,6-5 0 1,12 0-17-16,-4-3-10 0,-13-1-1 0,4 1-1 15,0-1-34-15,1-7-6 0,-6 0-2 0,-3-8-570 0</inkml:trace>
          <inkml:trace contextRef="#ctx0" brushRef="#br0" timeOffset="4.04921E7">4528 15253 172 0,'0'0'16'0,"0"0"-16"0,0-7 0 0,0 7 0 15,0 0 172-15,0-12 31 0,0 0 6 0,4-3 2 16,-4 3-127-16,0 0-24 0,4 5-6 0,-8-1-1 16,4 8-11-16,0 0-2 0,0 0-1 0,4-8 0 15,-4 8 17-15,0 0 3 0,0 0 1 0,0 0 0 16,0 0-16-16,0 0-4 0,0 0 0 0,-4 8 0 15,0 7-17-15,-1 1-4 0,1 3-1 0,-5 5 0 16,5 3 8-16,-5 8 2 0,0 4 0 0,0 4 0 16,1 0 3-16,-1 4 1 0,0 0 0 0,0-1 0 15,1 5 0-15,-1 0 0 0,0-1 0 0,0 1 0 16,0 0-32-16,5-4-8 0,-9-4-1 0,8-1 0 0,-8-3 9 16,5 0 0-16,-1-3 0 0,-4-5 0 0,4-4 0 15,4-4 0-15,-3-3 0 0,-1-1 0 0,-4-3 0 0,4-8 0 16,0 4 0-16,5-5 0 0,-5-3 0 0,0 0 0 15,5 0 0-15,4-4-12 0,0 0 1 0,-9-4 0 16,5 0 0-16,4 4 0 0,0 0 11 0,0 0-13 16,-5-4 5-16,1-3 8 0,4-5-11 0,0 4 11 15,-4-4-8-15,8 1 8 0,0-1-8 0,1-4 8 16,-1 5-8-16,0-1 8 0,1-4 0 0,4 1-8 16,4-1 8-16,0 1 0 0,-4-5 0 0,4 1 0 15,4-1 0-15,-3 4-8 0,3 1 8 0,1-1 0 16,-5-3 0-16,4 7-8 0,-3 0 8 0,-1 5 0 15,0-1 0-15,0 8 0 0,-4 0 0 0,4 8 0 0,-4-1 0 0,-5 5 0 16,9 4 0-16,-8-1 0 0,3 5 0 0,-3-1 0 16,4 1 0-16,-5-1 0 0,5 1 0 0,-5-1 8 15,5 1-8-15,-5-1 0 0,5-3 0 0,0-4 0 16,0-1 0-16,-1-3 0 0,1 0 0 0,0 0 0 16,0-1 0-16,4-3 0 0,0-8 0 0,0 4 0 15,0-3 0-15,5-5 0 0,4 0 0 0,0 0 0 16,-5-4 0-16,5 1 0 0,0-1 0 0,-4-4 0 15,-1 5 0-15,-3-1 0 0,3 4 0 0,-4-3 0 16,0 3 0-16,1-4 8 0,-6 4-8 0,1-3 8 0,4 3 0 0,-8 0 1 0,-1 0 0 0,0 0 0 31,1-3 2-31,-1 3 0 0,-4-4 0 0,0 4 0 16,-4-3 0-16,4-1 0 0,-5 0 0 0,1 1 0 0,0-1 1 16,-1 0 0-16,-4 0 0 0,1 1 0 0,-5 3 0 0,4-4 1 15,-4 4 0-15,4 1 0 0,-4-1-13 0,4 4 11 16,-4 0-11-16,4 4 10 0,-4 0-10 0,0 4 0 15,4 0 0-15,-4 4 0 0,0-1 0 0,-1 5 8 16,1 0-8-16,0 3 0 0,0 5 8 0,4-1-8 16,0 9 8-16,1-5-8 0,-1 4 0 0,0 1 0 15,9-1 0-15,-4-4 0 0,4 5 0 0,4-5 0 16,0 1 0-16,5-5 0 0,0 4-12 0,4-3 12 16,0-4-10-16,5-5 10 15,-1 1-39-15,1 0-1 0,4-1-1 0,4-3 0 16,1-4-28-16,-1 0-6 0,9 0-1 0,0 0-716 0</inkml:trace>
        </inkml:traceGroup>
        <inkml:traceGroup>
          <inkml:annotationXML>
            <emma:emma xmlns:emma="http://www.w3.org/2003/04/emma" version="1.0">
              <emma:interpretation id="{2CD8882E-43EC-43B1-8C37-4C552CF43816}" emma:medium="tactile" emma:mode="ink">
                <msink:context xmlns:msink="http://schemas.microsoft.com/ink/2010/main" type="inkWord" rotatedBoundingBox="9588,16643 13552,16530 13587,17759 9623,17872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4.04946E7">7651 15835 230 0,'0'0'10'0,"0"0"2"0,0 0-12 0,0 0 0 0,0 0 0 0,0 0 0 16,0 0 153-16,0 0 28 0,9-8 6 0,-4 0 1 15,-5 8-51-15,0 0-9 0,0 0-3 0,0 0 0 16,4-8-53-16,-4 8-12 0,0-12-1 0,0 12-1 15,0 0-30-15,0 0-7 0,0 0-1 0,0 0 0 16,-4 0-3-16,-5 0-1 0,4 8 0 0,-3 0 0 16,3 0 16-16,-8 4 4 0,9-1 0 0,-5 1 0 15,0 4-8-15,0-1-2 0,1 9 0 0,3-1 0 16,1-4-18-16,-1 5-8 0,1-1 0 0,4 1 8 16,0-5-8-16,0 5 0 0,4-9 0 0,1 1 8 15,-5-1-8-15,9-3 0 0,-5 0 0 0,-4-12 0 16,9 4 0-16,4 0 0 0,-4-4 8 0,4-4-8 15,4 0 0-15,-3-4-11 0,3-4 3 0,1 1 0 0,-1-5-3 16,-4 0 0-16,5-3 0 0,-5-1 0 0,0 1 11 16,0-1 0-16,1 1 0 0,-10-1 0 0,5 1 0 0,-5 3 0 15,0-3 0-15,-4-1 0 0,0 5 18 16,-4-1-1-16,0 0 0 0,-1 5 0 0,-3-1 1 0,-1 4 0 16,0 4 0-16,-4 0 0 0,0 1-3 0,0-1-1 15,-5 4 0-15,5 0 0 0,0 0-14 0,-1 4 0 16,1-1 0-16,5 1 0 15,-1 0-30-15,0 0-9 0,0 0-1 0,9-4-835 0</inkml:trace>
          <inkml:trace contextRef="#ctx0" brushRef="#br0" timeOffset="4.04951E7">8248 15273 288 0,'0'0'12'0,"0"0"4"0,0 0-16 0,0 0 0 16,0 0 0-16,0 0 0 0,0 0 200 0,0-8 38 15,0-4 7-15,0 12 2 0,0 0-139 0,0 0-27 16,0 0-5-16,0 0-2 0,0 0-16 0,0 0-3 16,0 0-1-16,0 0 0 0,0 0-8 0,0 0-2 15,0 0 0-15,0 8 0 0,4 4-12 0,-4 7-4 16,0 5 0-16,0 7 0 0,0 4 12 0,0 8 3 15,5 4 0-15,-5 4 0 0,0-1-11 0,0 5-3 16,-5-4 0-16,5 3 0 0,0-3-10 0,5-4-3 16,-1 3 0-16,-4-7 0 0,0 0-16 0,0-8 0 15,5-4 0-15,-5 1 0 0,0-5 0 0,0-4 0 16,0-3 0-16,0-8 0 0,0-12 8 0,0 0-8 0,-5 7 9 16,5-7-9-16,0 0 9 0,0 0-9 0,0 0 8 0,0-7-8 15,5-9 0-15,-1 0 0 0,0-3 0 0,5-5 0 0,4-3-21 0,0-4 3 16,1 0 1-16,3 3 0 0,1 1 6 15,-1 4 2-15,5-1 0 0,-4 5 0 16,4 3 9-16,-5 5-10 0,1-1 10 0,-1 4-10 16,1 0 10-16,-1 8 0 0,-3 0-9 0,-1 0 9 15,0 4 0-15,-9 4 0 0,5 4-9 0,-5-5 9 16,1 9 0-16,-5-4 0 0,0 3 0 0,0 1 0 16,-5 3 0-16,1 1 14 0,0-8-2 0,-5 7-1 15,5-3 7-15,-10 3 2 0,1 1 0 0,0-5 0 16,-4-3-9-16,-1 0-2 0,-4-1 0 0,0 1 0 15,0-4-9-15,0 0 0 0,-4 0 0 0,0-5 8 16,-1 5-8-16,5-8 0 0,0 4 0 0,0 0-11 16,5-4-32-16,-1 0-6 0,5 0-2 0,0-4-581 15,0 0-117-15</inkml:trace>
          <inkml:trace contextRef="#ctx0" brushRef="#br0" timeOffset="4.04955E7">8823 15199 403 0,'0'0'36'0,"0"0"-36"0,0 0 0 0,0 0 0 16,0 0 160-16,0 0 24 0,0 0 6 0,0 0 1 15,9-4-75-15,-9 4-14 0,0 0-3 0,0 0-1 16,13 0-17-16,-9 4-3 0,-4-4-1 0,9 12 0 16,-5-1-16-16,1 1-3 0,-5 7-1 0,4 1 0 15,0 7-4-15,1 4-1 0,4 5 0 0,-5 3 0 16,0 0-10-16,1 7-2 0,-1-3-1 0,-4 4 0 15,5 4-15-15,-5-1-2 0,0 1-1 0,0-4 0 16,0 4-21-16,0-8 9 0,-5-1-9 0,1-3 0 16,-5 0-15-1,5-3-9-15,-1-5-3 0,1-4-650 0,-5 0-131 0</inkml:trace>
          <inkml:trace contextRef="#ctx0" brushRef="#br0" timeOffset="4.04933E7">6476 15636 907 0,'0'0'40'0,"-5"-4"8"0,5-4-38 0,0 8-10 16,0-8 0-16,0 8 0 0,0-8 74 0,0 8 13 16,0 0 2-16,0 0 1 0,0 0-20 0,0 0-4 15,0 0-1-15,0 0 0 0,0 0-15 0,0 20-3 16,0-1-1-16,0 13 0 0,0 3 0 0,-4 4 0 15,-1 7 0-15,1 9 0 0,0 0-13 0,-1-1-2 0,1-3-1 16,-5 4 0-16,5-9-14 0,-5 1-2 0,0 0-1 0,5-4 0 16,4-4-2-16,-5 0-1 0,1-8 0 0,0 0 0 15,4-7-2-15,-9-5-8 0,4 1 12 16,5-5-4-16,0 1 0 0,0-8 0 0,0-8 0 16,0 0 0-16,0 0-8 0,0 0 10 0,0 0-10 0,0 0 10 15,-8 0-10-15,3-8 10 0,1-4-10 0,0 0 10 16,-1-3-10-16,1-1 0 0,4-3 0 0,-5-1 8 15,1-3-8-15,4-1 0 0,0-3 0 0,4 0 0 16,1-4 0-16,-1-4 0 0,1 3 0 0,3-3 0 16,1 0 0-16,0 0 0 0,4-4 0 0,-4 0 0 15,4-4-8-15,0 4 8 0,0-4-10 0,0 4 10 16,1 0-15-16,3 0 3 0,-4 4 1 0,5 8 0 16,-1-4 2-16,1 3 0 0,0 1 0 0,-5 4 0 15,4 3 9-15,1 1 0 0,4 3 0 0,-5 0 0 0,1 1-8 16,-1 7 8-16,1 0-8 0,-5 4 8 0,9 0-8 0,-13 4 8 15,4 4-8-15,-4 0 8 0,-5 4 0 0,5 4 0 16,-5-1 0-16,1 9-8 0,-1-1 8 0,5 1 0 16,-9 3 0-16,0 5 0 0,-5-1 13 0,-3 0 5 15,-1 4 1-15,-4 1 0 0,0-5-19 0,-5 0-12 16,-4 1 1-16,5-5 1 0,-5 0 10 0,0 1 0 16,-5-5 0-16,5 1 8 0,0-5 2 0,5-3 1 15,-5-4 0-15,0-4 0 0,0 0-11 0,5 0 10 16,-1-1-10-16,0-3 10 0,1-3-28 0,-1-5-6 15,5 4 0-15,-4-4-1 16,8-4-109-16,0 1-22 0,0-1-4 0</inkml:trace>
          <inkml:trace contextRef="#ctx0" brushRef="#br0" timeOffset="4.0494E7">7081 15792 576 0,'0'0'51'0,"0"0"-41"15,0-12-10-15,0 4 0 0,4-4 116 0,-4 5 22 16,0 7 4-16,0 0 1 0,0 0-41 0,0 0-8 15,0 0-2-15,0 0 0 0,0 0-27 0,0 0-5 16,0 0-2-16,0 0 0 0,9 4-18 0,4 3-4 0,-4 5-1 0,4 4 0 16,-8 3 1-16,3 5 1 0,6 3 0 15,-10 4 0-15,0 4-10 0,5 0-3 0,-9-4 0 0,5 1 0 16,-5-1-12-16,0 0-2 0,-5-4-1 16,-4 1 0-16,9-5-9 0,-4-3 10 0,-5-9-10 0,5 1 10 15,-1 0-1-15,5-12 0 0,0 0 0 0,0 0 0 16,0 0 1-16,0 0 0 0,0 0 0 0,0 0 0 15,0 0-10-15,0 0 8 0,-4-8-8 0,8-4 8 16,-4-3-8-16,5-5 0 0,4-3 0 0,-5-1 0 16,5-3 0-16,0-4 0 0,4 0 9 0,-5-5-9 15,10-3 11-15,-5 4-3 0,0 0 0 0,1 4 0 16,-1 0 1-16,0 4 0 0,0 3 0 0,0 5 0 16,0 3 7-16,-4 0 2 0,4 5 0 0,0 3 0 15,-4 0-54-15,4 4-12 16,-4 0-1-16,0-3-1 0,0 3-147 0,-1 0-30 15,6-4-5-15,-14 8-2 0</inkml:trace>
          <inkml:trace contextRef="#ctx0" brushRef="#br0" timeOffset="4.0496E7">9143 15955 907 0,'0'0'40'0,"0"0"8"0,0 0-38 0,0 0-10 0,0 0 0 0,9 4 0 15,0 0 48-15,4-4 8 0,-13 0 2 0,13 0 0 16,-4-8-31-16,4 5-7 0,4-5 0 0,-3 0-1 15,-1-4 2-15,4-3 1 0,5 3 0 0,-4-4 0 0,-5 1 18 0,4 3 3 16,-3-4 1-16,-1-3 0 0,0 3-4 0,-4 1 0 16,-5-1 0-16,1 4 0 0,-1-3-22 0,0 3-5 15,-8-3-1-15,4 3 0 0,0 0 14 0,0-3 2 16,-4 3 1-16,-1 0 0 0,1 0 0 0,-1 1 0 16,1 3 0-16,0-4 0 0,-1 4 2 0,1 1 0 15,-1-1 0-15,1 0 0 0,0 0 0 0,4 8 0 16,0 0 0-16,0 0 0 0,-9 0-13 0,9 0-2 15,-9 0-1-15,0 4 0 0,5 0-15 0,-5 4 11 16,0 4-11-16,1-1 10 0,-1 5-10 0,0 3 0 16,0 5 0-16,5 3 0 0,0 8 0 0,-5 0 0 15,4 0 0-15,1 4 0 0,4 4 0 0,-4 0 0 16,8-4 0-16,0-4 0 0,1 0 0 0,-1-3 0 16,1-1 0-16,3-8 0 15,1 1-143-15,4-9-21 0</inkml:trace>
          <inkml:trace contextRef="#ctx0" brushRef="#br0" timeOffset="4.04967E7">9621 15679 1382 0,'0'0'61'0,"0"-8"13"0,0 4-59 0,5-4-15 0,-5 8 0 0,8-4 0 16,1 4 0-16,4 0 0 0,1 0 8 0,-6 8-8 16,1-4 16-16,4 8 1 0,-4 3 0 0,4 1 0 0,-4-1 28 0,4 9 6 15,-4-1 1-15,0 4 0 0,4 5 5 0,-4-1 2 16,-1 0 0-16,1 0 0 0,-4 0-19 0,-1 1-4 0,-4-9-1 0,0 4 0 16,4-3-11-16,-4-5-1 15,-4 1-1-15,0-9 0 0,4 1-14 0,0-12-8 16,0 0 8-16,0 0-8 0,0 0 16 0,0 0-2 15,0 0 0-15,0 0 0 0,-5-8-5 0,-4-3-1 16,5-5 0-16,4 4 0 0,-4-3 2 0,4-5 0 16,0 1 0-16,0-1 0 0,4-3 8 0,-4 3 2 15,4-3 0-15,5 3 0 0,-4 5-12 0,3-1-8 16,1-3 9-16,0 3-9 0,0 1 8 0,-1-1-8 16,6 4 0-16,-1 1 0 0,-4 3 8 0,-1 0-8 15,10 0 0-15,-5 4 0 0,0 0 0 0,0 4 0 0,0 4 0 16,1 0 0-16,3 4 0 0,1 0 0 0,-1 3 0 15,-4 1 0-15,5 4 0 0,-5-5 0 0,0 5 0 16,0 0 0-16,-4-1 0 0,0 5 0 0,-9-5 0 0,4 5 0 16,-8-1 0-16,-5 1 0 0,5-1 0 0,-5 1 0 15,5-8 0-15,-5 3 9 0,0-3-9 0,0 0 8 16,9-12-8-16,-8 3 0 0,-1 5 0 0,9-8 0 16,0 0 0-16,0 0 0 0,-5-8 0 0,5 1 0 15,-4-5 0-15,4-4 0 0,-4 1 0 0,4-5 0 16,4-3 0-16,-4-1 0 0,4 5 0 0,5-8 0 15,-4 3 0-15,-1 1 0 0,5-4 0 0,4 3 0 0,0 5 0 0,0-1 0 16,0 5 0-16,1-1 0 16,3 0 0-16,-4 9 0 0,0 3 0 0,1 0 0 15,-1 4 0-15,-4 0 10 0,-9 0-10 0,13 4 10 16,0 3-2-16,0 5 0 0,-4 0 0 0,0 3 0 0,-5 5-8 16,0-1 10-16,1 1-10 0,-1-1 10 0,1 1-10 0,-1-4 0 15,-8-5 9-15,8 5-9 0,-4-1 0 0,0-7 0 16,0 4 0-16,0-4 0 15,0-8-125-15,0 0-30 0</inkml:trace>
        </inkml:traceGroup>
        <inkml:traceGroup>
          <inkml:annotationXML>
            <emma:emma xmlns:emma="http://www.w3.org/2003/04/emma" version="1.0">
              <emma:interpretation id="{6288A669-60CB-4AB6-A441-2792C3F44421}" emma:medium="tactile" emma:mode="ink">
                <msink:context xmlns:msink="http://schemas.microsoft.com/ink/2010/main" type="inkWord" rotatedBoundingBox="14559,16524 15209,16505 15240,17592 14590,17610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4.04985E7">11332 15565 345 0,'0'0'31'0,"0"0"-31"0,0 0 0 0,0 0 0 16,0 0 127-16,0 0 19 0,0 0 4 0,0 0 1 16,0 0-67-16,0 0-14 0,0 0-2 0,0 0-1 15,0 0-18-15,0 0-3 0,0 0-1 0,0 0 0 16,0 0-9-16,0 0-1 0,0 0-1 0,0 0 0 0,0 0-3 16,0 0-1-16,0 0 0 0,5 12 0 0,-5 0 10 15,4 3 1-15,-4-3 1 0,0 8 0 0,0 7 0 16,-4 0 0-16,-1 1 0 0,5 7 0 15,-4 0-6-15,0 4 0 0,4 4-1 0,-5 0 0 0,1-1-11 16,4-3-3-16,-5-3 0 0,5-1 0 0,5 0-13 0,-5-8-8 16,4-4 8-16,1-3-8 0,-1-4 0 0,0-1 0 15,1-3 0-15,3 0 0 0,-8-12 0 0,9 3 0 16,-4 1 0-16,8-4 0 0,-4-4 0 0,-1 1-8 16,1-5 8-16,0 0-8 0,4 0 8 0,0-4 0 15,-4-3 0-15,9-1 0 0,-1-3 0 0,-4-1 0 16,0 1 0-16,1-5-12 0,-1-3 12 0,4 0 0 15,1 3 0-15,-1-3 0 0,1 4 0 0,4-5 0 16,0 1 0-16,0 0 0 0,-5 7 0 0,5-3 0 0,-9 3 0 16,5 5 0-16,4-1 0 0,-9 4 0 0,0 1 0 15,0-1-8-15,1 4 8 0,-1 0 0 0,0 1 0 0,0-1 0 16,0 4 0-16,-4 0 0 0,4 0 0 0,-4 4 8 16,4 0-8-16,-13 0 0 0,9 0 0 0,-9 0 0 15,9 0 0-15,-9 0 0 0,8 8 0 0,1 0 8 16,-4 3-8-16,-1 1 8 0,-4 0-8 0,0 3 8 15,0 1 6-15,0 0 2 0,-4 3 0 0,-1 1 0 16,1-1 1-16,-5 1 1 0,5-1 0 0,-5 1 0 16,-4-1-5-16,4-3-1 0,-4-1 0 0,0 1 0 15,-1-4 3-15,1-1 0 0,-4-3 0 0,-1 0 0 16,1-4-7-16,3 0 0 0,-3-4-8 0,-1 0 12 16,-4 0-12-16,5 0 0 0,-9-4-9 0,8-4 9 15,-8 4-36-15,8-4 0 0,-4-3-1 16,0-1-611-16,0 0-121 0</inkml:trace>
          <inkml:trace contextRef="#ctx0" brushRef="#br0" timeOffset="4.04987E7">11688 15172 921 0,'-5'-8'82'0,"-3"0"-66"0,-1 0-16 0,0 4 0 16,0 0 215-16,5 1 39 0,4 3 8 0,0 0 2 16,0 0-211-16,0 0-41 0,0 0-12 0,0 0 0 31,0 0-152-31,0 0-33 0,-9 15-7 0,9-15-2 0</inkml:trace>
        </inkml:traceGroup>
        <inkml:traceGroup>
          <inkml:annotationXML>
            <emma:emma xmlns:emma="http://www.w3.org/2003/04/emma" version="1.0">
              <emma:interpretation id="{26D8FA30-DB4E-4041-985E-FDFD4D361300}" emma:medium="tactile" emma:mode="ink">
                <msink:context xmlns:msink="http://schemas.microsoft.com/ink/2010/main" type="inkWord" rotatedBoundingBox="16837,16437 17787,16410 17819,17513 16869,17540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4.05E7">13618 15558 345 0,'0'0'31'0,"0"0"-31"16,0 0 0-16,0 0 0 0,0 0 147 0,0 0 23 16,0 0 5-16,0 0 1 0,0 0-93 0,0 0-19 15,4-8-3-15,-4 8-1 0,0 0-15 0,0-8-3 16,0 4-1-16,0 4 0 0,0 0-17 0,0 0-3 15,0 0-1-15,0 0 0 0,0 0-4 0,0 0-2 0,0 0 0 0,0 0 0 16,0 0 11-16,0 0 3 16,0 0 0-16,0 0 0 0,0 0-13 0,0 0-3 0,0 0 0 0,0 0 0 15,0 0-3-15,0 0-1 0,0 0 0 0,0 0 0 16,-8 4 13-16,8-4 3 0,-5 0 0 0,5 0 0 16,-8 8 0-16,3 4 0 0,5-12 0 15,-4 7 0-15,-1 5 6 0,5 0 2 0,-4-1 0 0,0 1 0 16,4 0 38-16,0 3 8 0,0 1 2 0,4 4 0 31,-4-5-112-31,4 9-23 0,5-1-4 0,-4 0-1 0,3 1 52 0,-3 3 8 0,3-4 0 0,1 5 8 16,0-9 6-16,-5 5 2 0,5-1 0 0,0 0 0 15,4-3-16-15,-4-4-8 0,0-1 8 0,-1-3-13 32,6-4-15-32,-1-1-4 0,0-7 0 0,4-3-844 0</inkml:trace>
          <inkml:trace contextRef="#ctx0" brushRef="#br0" timeOffset="4.05002E7">13636 15113 1209 0,'-9'-8'108'0,"4"1"-87"16,1-1-21-16,0-4 0 0,-1 8 60 0,1 0 7 16,4 4 1-16,0 0 1 0,4-8-31 0,-4 8-6 0,0 0-2 0,0 0 0 15,9-3-14-15,-9 3-4 0,0 0 0 0,9 0 0 16,4 0-12-16,0 3 0 0,0 1 8 0,0 0-724 16</inkml:trace>
          <inkml:trace contextRef="#ctx0" brushRef="#br0" timeOffset="4.05009E7">14188 15495 691 0,'0'0'61'0,"0"0"-49"0,0 0-12 0,0 0 0 16,0 0 141-16,0 0 26 0,0 0 5 0,0 0 0 16,5 12-107-16,-1 4-21 0,5-1-5 0,-5 1-1 15,1 7-8-15,4 1-2 0,-1 3 0 0,-3 4 0 16,-5 4 2-16,4 4 0 0,5 0 0 0,0 0 0 15,-1 0 11-15,1-4 3 0,0 4 0 0,-5 0 0 16,5-8-20-16,0-3-3 0,-5-1-1 0,1 0 0 16,-1-7-1-16,0-5-1 0,-8 1 0 0,0-8 0 15,4-8-4-15,0 0-1 0,0 8 0 0,0-8 0 16,-9 0 7-16,0-4 0 0,5 4 1 0,-1-8 0 16,1-4-7-16,0 1-2 0,-1-9 0 0,1 1 0 15,4-1-1-15,0-7-1 0,0-1 0 0,0-3 0 16,9 0-10-16,-1-4 0 0,1 4 0 0,4 0 0 15,0 3 0-15,1 1 0 0,-1 4 0 0,0 3 0 16,0 4 0-16,0 5 0 0,0-1 11 0,-4 4-11 16,0 4 18-16,-9 4-2 0,13 0-1 0,0 0 0 15,-4 4-2-15,0 4 0 0,0 0 0 0,-1 0 0 0,-3 3-4 16,4 1-1-16,-5 4 0 0,0-5 0 0,1 1-8 0,-1 4 0 16,5-5 9-16,-5 1-9 0,1 4 0 0,-1-5 8 15,-4 1-8-15,0 0 0 0,0-1 0 0,0 1 0 16,0 4 0-16,0-5 0 0,0 5 0 0,0-4-8 15,0 3 0-15,0 1 0 16,0-4-34-16,-4 3-6 0,4 1-2 0,0-4-918 0</inkml:trace>
        </inkml:traceGroup>
        <inkml:traceGroup>
          <inkml:annotationXML>
            <emma:emma xmlns:emma="http://www.w3.org/2003/04/emma" version="1.0">
              <emma:interpretation id="{936067C6-514C-4E26-8B67-6D856B3CBDFB}" emma:medium="tactile" emma:mode="ink">
                <msink:context xmlns:msink="http://schemas.microsoft.com/ink/2010/main" type="inkWord" rotatedBoundingBox="19498,16344 21563,16285 21600,17586 19536,17644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4.05052E7">17610 15090 460 0,'-13'-4'41'0,"5"-4"-33"0,12-4-8 0,0 5 0 16,-8-5 120-16,0 4 21 0,8 0 5 0,0 0 1 15,5 1-45-15,-5 3-9 0,-4 4-1 0,9-8-1 16,4 4-31-16,-4 0-5 0,-9 4-2 0,0 0 0 16,0 0-7-16,0 0-2 0,0 0 0 0,0 0 0 15,0 12 0-15,5 0 0 0,-1 3 0 0,-4 1 0 0,0 3-3 0,0 9-1 16,0-1 0-16,0 4 0 0,-4 0 4 0,-1 8 0 15,-4 4 0-15,9 0 0 0,5 4-9 0,-10 0-2 16,-3 3 0-16,3-3 0 0,10 4-14 0,-10-4-3 16,-4 3-1-16,-4 1 0 0,5-4-4 0,3 0-1 15,1-1 0-15,-5-3 0 0,0 0-10 0,0 0 12 16,9-4-12-16,-4-4 12 0,-5 0-12 0,5-7 12 16,0-5-12-16,-1 0 12 0,10-7-12 0,-10 0 0 15,1-9 0-15,4-7 0 16,4 12-20-16,-4-12-5 0,0 0-2 0,0 0 0 15,0 0-136-15,-4-12-27 0,-1 5-6 0,-3-9 0 0</inkml:trace>
          <inkml:trace contextRef="#ctx0" brushRef="#br0" timeOffset="4.05045E7">16457 15312 946 0,'0'0'42'0,"0"0"9"0,0-8-41 0,-5 0-10 0,5 1 0 0,-4-1 0 15,4 0 67-15,0 8 11 0,0 0 2 0,0 0 1 16,-5-8-22-16,5 8-5 0,0 0-1 0,0 0 0 15,-4-8-21-15,4 8-5 0,0 0-1 0,0 0 0 16,0 0-13-16,0 0-2 0,0 0-1 0,0 0 0 16,0 0-2-16,0 0 0 0,0 0 0 0,0 0 0 15,9 4 5-15,-5 8 1 0,-4-4 0 0,0 11 0 16,0 1 7-16,0 3 2 0,0 8 0 0,-4 8 0 16,-9 0 7-16,4 12 2 0,5-4 0 0,-1 11 0 15,-8 1-8-15,0-1-2 0,4 5 0 0,5-5 0 0,-1-3-13 16,-3-1-9-16,-1-3 12 0,0-8-12 0,9 0 11 15,-4-8-11-15,-5-4 10 0,4-3-10 0,1-5 8 0,0-4-8 16,-1-3 0-16,-4-8 0 0,1 4 14 0,8-12-3 16,0 0-1-16,0 0 0 0,-9 3-10 0,9-3 12 15,0 0-12-15,0 0 12 0,0 0-12 0,0 0 12 16,0 0-12-16,0 0 12 0,0 0-12 0,0 0 0 16,-4-7 0-16,-5-1 0 0,-4 0 0 0,8-4 0 15,14 1 0-15,-5-1 0 0,-8-4 0 0,8 1 0 16,5-1 0-16,-4-3 0 0,-10-5 0 0,5-3 0 15,5 0 0-15,-1-5 0 0,5 1 0 0,-5-4 0 16,-4-4 0-16,9 0 0 0,0-4 0 0,4 0 0 0,-13-3 0 16,4-1 0-16,5-4 0 0,0 4-11 0,-9 0 3 15,0 1 0-15,4 3 8 0,1 4-10 0,3 4 10 0,1 0-10 16,-13 3 10-16,8 5 0 0,5 0 0 0,0 7-8 16,-1 5 8-16,-3 3 0 0,-1 0 0 0,5 4 0 15,0 5 0-15,-9 3 0 0,0 0 0 0,0 0 0 16,17 0 0-16,-8 3 0 0,-9-3 0 0,9 4 0 15,4 4 0-15,0 0 0 0,-4 4 0 0,0-5 0 16,-9-7 0-16,8 12 0 0,6 0 0 0,-6 3 0 16,1-3 0-16,0 4 0 0,4 3 0 0,-4 1 0 15,0-1 0-15,-5 1 0 0,5-1 0 0,0 5 0 16,-1 3 0-16,-3 0 0 0,-1 1 0 0,5 3 0 16,0 4 0-16,-1-4 9 0,-8 0-1 0,5 4-8 15,-1 0 13-15,1 1-4 0,3-5-1 0,-3 0 0 0,-5 0-8 16,4-4 0-16,5 1 0 0,0-9 0 0,-9 1 0 15,4-5 0-15,0-3 0 0,5-4 0 0,-4 0 0 0,-5-8 0 16,0 0 9-16,13 4-9 0,0-4 8 0,-4 0-8 16,-9 0 8-16,13-4-8 0,0 0 0 0,0 0 9 15,-4 0-9-15,0-4 0 0,0 4 18 0,-1 0-3 16,-3-3-1-16,-5 7 0 0,-5-8 6 0,10-4 2 16,8 0 0-16,-4 1 0 0,-9-1-1 0,4 0 0 15,5 4 0-15,4-7 0 0,0-1-7 0,-4 1-2 16,-9-5 0-16,4-3 0 0,14-5 0 0,-5 1-1 15,-4-4 0-15,-5-4 0 0,9-4-2 0,1 0 0 16,-6 0 0-16,1-4 0 0,0-4-9 0,0 0 10 16,13 1-10-16,-9 3 10 0,-5-4-10 0,6 4 0 15,3 0 0-15,-4 8 0 0,1 0-10 0,-6 4 10 0,1 3-13 16,0 5 5 0,4 7-16-16,-4 1-4 0,-5 3 0 0,5 4 0 15,0 4-136-15,-9 4-28 0</inkml:trace>
          <inkml:trace contextRef="#ctx0" brushRef="#br0" timeOffset="4.05058E7">17479 15417 806 0,'0'0'72'0,"0"0"-58"15,4-8-14-15,-4 1 0 16,-4-5 92-16,4 0 16 0,4-3 4 0,5-1 0 16,0 0-38-16,0 1-7 0,-1-5-2 0,6 1 0 15,7 3-25-15,-3-3-4 0,-14-1-2 0,10-3 0 16,7 3-18-16,-3 1-3 0,0-4-1 0,-1 3 0 0,1 1 10 0,4-1 2 15,0 4 0-15,4-3 0 0,0 3 3 0,1 1 1 16,3-5 0-16,-3 9 0 0,-1-5-28 0,5 4 0 16,-5 4 0-16,-4-3 0 0,4 7 17 0,-4 0-1 15,0 0-1-15,4 0 0 0,-8 4-6 0,-1-4-1 16,5 4 0-16,0 4 0 0,0-4-8 0,0 4 0 16,-4 0 0-16,-1 4 0 0,-4 0 0 0,1-1 0 15,-1 5 0-15,-4 0 0 0,-1 3 0 0,1 5 0 16,-4-5 0-16,-5 9 0 0,0-1 15 0,-5 1-3 15,1-1 0-15,-5 0 0 0,-9 1 7 0,1-1 1 16,-5 4 0-16,0 1 0 0,-4-1 1 0,-5-4 1 16,0 5 0-16,-4-5 0 0,0 1-6 0,0-5-2 15,-5 1 0-15,-3-5 0 0,-6-3 7 0,5 0 2 0,5-1 0 16,4-3 0-16,0 0-9 0,4-4-2 0,-4 0 0 0,13-4 0 31,9 0-31-31,-13 0-6 0,-5-4-2 0,5 4 0 16,4 0-138-16,4 0-28 0,-4 0-6 0</inkml:trace>
        </inkml:traceGroup>
        <inkml:traceGroup>
          <inkml:annotationXML>
            <emma:emma xmlns:emma="http://www.w3.org/2003/04/emma" version="1.0">
              <emma:interpretation id="{59857097-D253-4FE9-9990-758B049742C9}" emma:medium="tactile" emma:mode="ink">
                <msink:context xmlns:msink="http://schemas.microsoft.com/ink/2010/main" type="inkWord" rotatedBoundingBox="21759,17071 21798,17070 21799,17074 21760,17075"/>
              </emma:interpretation>
              <emma:one-of disjunction-type="recognition" id="oneOf42">
                <emma:interpretation id="interp54" emma:lang="" emma:confidence="0">
                  <emma:literal>.</emma:literal>
                </emma:interpretation>
                <emma:interpretation id="interp55" emma:lang="" emma:confidence="0">
                  <emma:literal>-</emma:literal>
                </emma:interpretation>
                <emma:interpretation id="interp56" emma:lang="" emma:confidence="0">
                  <emma:literal>_</emma:literal>
                </emma:interpretation>
                <emma:interpretation id="interp57" emma:lang="" emma:confidence="0">
                  <emma:literal>,</emma:literal>
                </emma:interpretation>
                <emma:interpretation id="interp58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4.05061E7">18523 15694 1652 0,'0'0'73'0,"0"0"15"15,0 0-70-15,0 0-18 0,0 0 0 0,0 0 0 16,0 0 40-16,0 0 5 0,0 0 1 0,-9 0 0 15,9 0-57-15,-13 4-11 0,4-4-2 0,1 0-1 16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4:11.4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2BEB0A-2B53-49A7-B8E4-FA95DE072BFF}" emma:medium="tactile" emma:mode="ink">
          <msink:context xmlns:msink="http://schemas.microsoft.com/ink/2010/main" type="writingRegion" rotatedBoundingBox="1085,1627 28335,286 29178,17416 1927,18757"/>
        </emma:interpretation>
      </emma:emma>
    </inkml:annotationXML>
    <inkml:traceGroup>
      <inkml:annotationXML>
        <emma:emma xmlns:emma="http://www.w3.org/2003/04/emma" version="1.0">
          <emma:interpretation id="{E330A937-DDFD-4CEE-BEFE-1446902623C3}" emma:medium="tactile" emma:mode="ink">
            <msink:context xmlns:msink="http://schemas.microsoft.com/ink/2010/main" type="paragraph" rotatedBoundingBox="2728,1365 26583,789 26650,3543 2794,4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05E3A7-550A-4B9A-86CB-6C43FF92AA6E}" emma:medium="tactile" emma:mode="ink">
              <msink:context xmlns:msink="http://schemas.microsoft.com/ink/2010/main" type="inkBullet" rotatedBoundingBox="2743,2009 4895,1957 4946,4067 2794,4119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13 323 345 0,'-13'-12'31'0,"13"12"-31"16,0 0 0-16,0 0 0 0,0 0 92 0,0-3 12 15,0-1 2-15,0-4 1 0,0 4-3 0,8-4 0 0,5 4 0 0,1-4 0 16,3 1-22-16,5-1-5 0,9 0-1 0,-5 8 0 15,5-12-14-15,8 5-3 0,5-5-1 0,0 8 0 16,4 0-30-16,9-4-7 0,5 8-1 0,12-4 0 16,1 4-8-16,4-4-1 0,0 4-1 0,9 0 0 15,-14-3-2-15,14 3-8 0,4 0 12 0,-4 0-4 16,0-8 10-16,-5 0 2 0,-4-4 0 0,-4 4 0 16,-10-3-11-16,1-5-1 0,0 1-8 0,0 7 12 15,-14-12 2-15,5 5 0 0,-8-1 0 0,-5 8 0 16,-14-7-53-16,1 3-10 15,-9 8-3-15,-5-4-470 0,-8 0-94 0</inkml:trace>
        <inkml:trace contextRef="#ctx0" brushRef="#br0" timeOffset="485.0522">1377 241 518 0,'0'0'46'0,"4"-4"-37"0,-4 4-9 0,0 0 0 16,0 0 92-16,0 0 17 0,0 0 3 0,0 0 1 16,0 0-81-16,0 0-17 0,0 0-3 0,0 0-1 15,0 0-19-15,0 0-4 0,0 0-1 0,0 0 0 16,0 0 13-16,0 0-12 0,0 0 12 0,0 0-12 16,0-7 56-16,0-1 11 0,-4 0 2 0,4 8 1 15,0 0 5-15,0 0 1 0,0 0 0 0,0 0 0 16,0 0-28-16,0 0-4 0,-9 16-2 0,-4 3 0 15,-4-3 26-15,-1 15 4 0,-4 8 2 0,-9 12 0 16,5-1 2-16,-9 13 0 0,-4 3 0 0,-5 12 0 16,0 0-16-16,0 8-2 0,-9-4-1 0,5 15 0 0,0-7-3 15,-5-8-1-15,9 3 0 0,0 5 0 16,9-4-17-16,5-4-4 0,-1 0-1 0,9 0 0 16,-9-8-19-16,9 0-19 0,0-8 4 0,9-3 1 15,0-9-28-15,4-7-6 0,0-12 0 0,5-8-1 16,0-3-129-16,8-5-26 0</inkml:trace>
        <inkml:trace contextRef="#ctx0" brushRef="#br0" timeOffset="999.3912">2140 717 1094 0,'0'0'97'0,"0"4"-77"0,-8-4-20 0,3 0 0 16,1 0 32-16,-5 0 2 0,5 0 1 0,-5 0 0 15,-4 4 20-15,4 0 4 0,5 0 1 0,-5 0 0 0,0-1-15 0,-4 1-2 16,-5 4-1-16,1 0 0 16,-1 4-22-16,-4 3-5 0,5-3-1 0,-9 4 0 0,4 3 23 0,0 4 5 15,0 5 1-15,0 11 0 0,-5 4-8 0,6 3-2 16,-1 5 0-16,-5 0 0 0,10 3-6 0,4 1-2 16,-5 0 0-16,5 3 0 0,8-7-7 0,1 3-2 15,4-3 0-15,0 0 0 0,0-8-16 16,4-4 0-16,5-4 8 0,0-8-8 0,0 0 0 0,4-7 0 15,4-8 0-15,-3-5-9 0,3-7 9 0,-4-4 0 16,9-11 0-16,0-5 0 0,9-3 12 0,0-4 4 16,-1-8 0-16,1-8 1 0,0 4 2 0,-1 0 0 15,1-12 0-15,0 0 0 0,-14 8 1 0,1-7 1 16,-5-5 0-16,5-3 0 0,-10-1-21 0,1 1 0 16,-4 3-12-16,-1 4 4 0,0 8 8 0,1 8-10 15,-5 4 10-15,-5 4-10 0,5 3 10 0,-4 5-13 16,-5 7 5-16,0 4 8 15,-4-3-44-15,5 3-2 0,-6 8 0 0,-3 4-881 0</inkml:trace>
      </inkml:traceGroup>
      <inkml:traceGroup>
        <inkml:annotationXML>
          <emma:emma xmlns:emma="http://www.w3.org/2003/04/emma" version="1.0">
            <emma:interpretation id="{40B2595C-4F16-4064-A2EA-03C48F528F08}" emma:medium="tactile" emma:mode="ink">
              <msink:context xmlns:msink="http://schemas.microsoft.com/ink/2010/main" type="line" rotatedBoundingBox="6590,1271 26583,789 26644,3308 6650,3790"/>
            </emma:interpretation>
          </emma:emma>
        </inkml:annotationXML>
        <inkml:traceGroup>
          <inkml:annotationXML>
            <emma:emma xmlns:emma="http://www.w3.org/2003/04/emma" version="1.0">
              <emma:interpretation id="{AA3068D9-C5BE-430C-9018-F55F579D25CB}" emma:medium="tactile" emma:mode="ink">
                <msink:context xmlns:msink="http://schemas.microsoft.com/ink/2010/main" type="inkWord" rotatedBoundingBox="6590,1271 10564,1176 10622,3561 6647,36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65.2106">5677 1103 1494 0,'0'0'32'0,"0"-8"8"0,0-11 0 0,4 3 3 0,-4 1-35 0,0-5-8 16,0 1 0-16,0 3 0 0,0 0 54 0,-4 5 9 16,-1-1 1-16,1-7 1 0,-1 7-32 0,-3 4-6 15,3-4-2-15,-3 8 0 0,-1-3-14 0,-4 3-3 16,-1 4-8-16,1-4 12 0,0 4-3 0,0-4-1 15,-5 4 0-15,5 0 0 0,-4 8 3 0,4-4 0 0,-5 3 0 0,-4 5 0 16,4 0-3-16,1 3-8 0,-5 1 12 0,-4 7-4 16,-5 9-8-16,5-1 0 0,-1 8 0 15,1-4 0-15,4 4 0 0,-4 8 8 0,8-4-8 0,1 3 8 16,-1-7 9-16,9 4 2 0,1-4 0 0,3 0 0 16,1-8-19-16,8 1-16 0,1-9 4 15,3 0 0-15,5-7-7 0,5-4-1 0,0-8 0 0,8-4 0 16,-4-12 9-16,4-4 2 0,14-7 0 0,-5-4 0 15,4-1 17-15,-4-7 3 0,0-4 1 0,1-4 0 16,-1-3 30-16,0-1 6 0,-9-4 2 0,0-3 0 16,-4-1-2-16,0-4-1 0,-4 1 0 0,4 3 0 15,-5 5-22-15,-4 11-4 0,1 11-1 0,-6 5 0 16,1 11-5-16,-4 4-2 0,-5 8 0 0,8 12 0 0,-3 8-13 16,3 11 8-16,-3 8-8 0,-5 12 0 0,4-5 0 0,1 9-10 15,-1 7 0-15,0 1 0 16,1-1-42-16,4-7-8 0,-1 3-1 0</inkml:trace>
          <inkml:trace contextRef="#ctx0" brushRef="#br0" timeOffset="1870.7296">4580 686 1587 0,'0'0'70'0,"0"-8"15"0,-5-4-68 0,1 8-17 0,0-11 0 0,4 11 0 15,-5-12 50-15,1 9 6 0,-5-5 2 0,0 4 0 16,1 0-27-16,-1 0-6 0,-4 1-1 0,4-1 0 15,-4 0-24-15,0 8 0 0,-5-4 0 0,0 4 0 16,-4-4-8-16,5 8-1 0,-5 4 0 0,0 4 0 16,-9 3 9-16,1 1 0 0,-5 7-9 0,-1 12 9 15,6 8 0-15,-5 4-11 0,-9 8 11 0,4 7-8 16,14 4 8-16,-5-3 0 0,-4-1 0 0,4 1 0 16,5-1 0-16,13-11 0 0,4-1 0 0,0 1-8 0,5-4 8 15,4-8 0-15,13-4 0 0,-8 0 0 0,-1-8 0 0,5-7 0 16,13-5 0-16,0-3 0 0,-5-8 12 0,1-4-3 15,4-8 0-15,4-4 0 0,9-3 31 0,0-9 7 16,-4-7 1-16,8-8 0 0,-4 0-28 0,5 0-6 16,-5-8-1-16,5-3 0 0,-5-1-5 0,0-15 0 15,4-4-8-15,1-8 12 0,-1-8-12 0,1-4 11 16,-1 4-11-16,-8-3 10 0,0-1-10 0,-1 0 0 16,1 1 0-16,0 3 0 0,-5 4 0 0,0 4-17 15,1 12 4-15,-1 3 1 0,0 5 3 0,-4 7 1 16,5 8 0-16,-5 4 0 0,-1 0 8 0,1 4 0 15,5 0 0-15,-5 4 0 0,4 3 0 0,-4 9 0 16,-5-1 0-16,-3 1 0 0,-6 7 0 0,-3 4 0 16,-1 4 8-16,-4 4-8 0,0 16 0 0,-4 11 0 0,-9 12-10 15,-1 8 10-15,-3 12-12 0,-1 11 4 0,-4 8 8 16,0 8-13-16,-4 7 13 0,4 1 0 0,0 3 0 0,0 9-9 16,0-9 9-16,5-3 8 0,-1 3-8 0,1-3 11 15,8-4-11-15,5-5 0 0,-1-7 0 0,1 4 0 16,4-12-19-1,0 1-5-15,0-1-2 0,4-4-847 0</inkml:trace>
          <inkml:trace contextRef="#ctx0" brushRef="#br0" timeOffset="2637.0095">6177 311 1792 0,'0'0'80'0,"4"-7"16"0,1-5-77 0,-1 4-19 0,0-4 0 0,1 5 0 15,3-5 64-15,10 8 10 0,0-8 2 0,4 5 0 16,-1-5-47-16,6 4-9 0,4-4-1 0,8 5-1 16,0-1 14-16,5-4 2 0,13 4 1 0,5-3 0 15,4 7-35-15,-1-4 0 0,6 8 0 0,-1-4 0 16,-4 0-15-16,-5 0-6 0,-4 8-2 0,0 0 0 15,-9 0-138-15,-8 0-28 16,-1-4-6-16</inkml:trace>
          <inkml:trace contextRef="#ctx0" brushRef="#br0" timeOffset="2997.8183">7160-753 1508 0,'0'0'33'0,"8"-4"7"0,1 0 2 0,4 4 0 0,-4-8-34 0,0 8-8 15,-9 0 0-15,4 8 0 0,-4-8 34 0,9 4 5 16,-9 11 1-16,0-3 0 0,0 12 1 0,0 7 1 15,0-4 0-15,-4 16 0 0,-1 4-6 0,-4 3 0 16,1 5-1-16,-10 11 0 0,5 1-3 0,0 3-1 16,0 8 0-16,-1 8 0 0,-3 3 12 0,-1 1 2 15,1 8 1-15,-1 3 0 0,-4-7-6 0,5-1 0 16,-1 5-1-16,1 3 0 0,-5-3-28 0,4-9-11 0,-4-3 8 16,0 0-8-16,5-8 8 0,-5-4-8 0,4 0 0 0,-4 0 8 15,0-12-22-15,5-3-5 0,-1-4-1 0,-4-9 0 31,5-3-137-31,-1-15-28 0</inkml:trace>
          <inkml:trace contextRef="#ctx0" brushRef="#br0" timeOffset="3413.4931">7225 1064 1472 0,'0'0'65'0,"0"0"14"0,0 0-63 0,14 4-16 16,-1 4 0-16,4-8 0 0,1 8 48 0,-1-4 6 15,1 3 2-15,4-7 0 0,-5 4-35 0,5 0-6 16,0-4-2-16,9-4 0 0,-5 4-13 0,1-4-15 16,-1-3 3-16,5-5 1 0,-5 0 11 0,0-7 0 15,1 3 0-15,-5-3 0 0,-1-5 16 0,1 5 0 16,0-5-1-16,-4-3 0 0,-5 0 49 0,5-1 11 15,-1 1 1-15,-4 0 1 0,-4-4-20 0,0-1-4 16,4 5-1-16,-4-4 0 0,-5 7-31 0,1 5-6 16,3-12-2-16,-8 11 0 0,-4 1-13 0,0-1 11 15,-5 5-11-15,-4 7 10 0,-1 0-10 0,-3 4 0 16,-5 4 0-16,-4 8 8 0,-5 4-8 0,0-1-9 16,1 9 9-16,-6 7-13 0,1 0 13 0,0 12 0 0,0-3 0 15,4 6 0-15,5 5 0 0,4 4 12 0,0 4-4 0,5 3-8 16,4-3 0-16,-1-1 0 0,1 1 0 0,9-1 0 15,4-3 0-15,4 4 0 0,1-5 0 0,3 1 0 16,6-4-27 0,3 0-9-16,14-4-1 0,4-1-615 0,0-6-124 0</inkml:trace>
        </inkml:traceGroup>
        <inkml:traceGroup>
          <inkml:annotationXML>
            <emma:emma xmlns:emma="http://www.w3.org/2003/04/emma" version="1.0">
              <emma:interpretation id="{25460B6B-329A-4FA7-9258-D563BAFB1978}" emma:medium="tactile" emma:mode="ink">
                <msink:context xmlns:msink="http://schemas.microsoft.com/ink/2010/main" type="inkWord" rotatedBoundingBox="12931,1182 19273,1029 19330,3404 12988,355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94.5017">12986-706 1681 0,'0'0'36'0,"0"0"8"0,0 0 2 0,0 0 2 0,0 0-38 0,0 0-10 15,0 0 0-15,9 11 0 0,-1 1 79 0,-3 4 13 16,-1 7 4-16,1 8 0 0,-1 4-60 0,-4 12-12 16,4 4-3-16,-4 11 0 0,-4 8-8 0,4-7-1 15,-4 7-1-15,-10 8 0 0,6 0 17 0,-10-4 3 16,1 4 1-16,-1 0 0 0,0 0-32 0,-4-12 0 15,1 1 0-15,-1-5 0 0,4-7 0 0,1-5 0 0,-1-7 0 16,9 0 0-16,0-8 0 0,5-7 0 0,-5-1 0 0,0-8 0 16,9-7 0-16,-4 4 0 0,4-12 0 0,0 7 0 15,0-7 11-15,0-4-11 0,0 0 12 0,0 0-12 16,0 0 20-16,0 0-2 0,0 0-1 0,9-12 0 16,-5-3-6-16,5-1-2 0,0 1 0 0,4-5 0 15,0 1-9-15,5-5 0 0,4-3 9 0,0-4-9 16,4 3 0-16,5 1-13 0,-1-4 1 0,5 4 1 15,0-1-3-15,5 5-1 0,-1 3 0 0,5-3 0 16,-4 4-4-16,-1 7-1 0,1 0 0 0,-5 4 0 16,0 8 20-16,-4 0 14 0,-5 8-2 0,0 4-1 15,-4 0-35-15,0-1-6 0,0 5-2 0,-9 3 0 16,0 1 52-16,-4 3 9 0,-4 1 3 0,-5-5 0 0,-5 1-21 0,-4 3-11 16,-8 0 12-16,-1 5-12 0,1 3 17 0,-5-12-3 15,-4 9-1-15,-10-1 0 0,6-7-13 0,-10-1 8 16,5 1-8-16,-4-1 0 15,-1 1-34-15,1-5-13 0,4 1-2 0,0-5-1 16,-1-3-168-16,1 0-34 0,-26 0-6 0,21-8-2 0</inkml:trace>
          <inkml:trace contextRef="#ctx0" brushRef="#br0" timeOffset="6299.5368">14241 339 1792 0,'0'0'40'0,"0"0"8"15,0 0 1-15,0 0 1 0,0 0-40 0,-9 4-10 0,0 7 0 0,-4-3 0 16,4 4 38-16,-4 7 6 0,0-3 0 0,-5 3 1 15,9 5-20-15,-8-1-4 0,-1 5-1 0,1-1 0 0,-1 4-20 0,1 0 0 16,4 0 0-16,4 1 0 0,0-5 0 16,0 0 0-16,5 1 0 0,-1-5 0 0,5 4-12 0,5-7-6 15,-1-9-2-15,5 1 0 0,0-4 9 0,4 0 2 16,0-4 0-16,0-4 0 0,0-4 9 0,1 0 0 16,8-8 8-16,-1 0-8 0,-3 1 34 0,4-9 2 15,-5-7 1-15,5 0 0 0,-8-1 7 0,-1 1 2 16,-4 0 0-16,4-4 0 0,-5-5-18 0,-3 1-3 15,-5-4-1-15,-5 0 0 0,5 0-16 0,-8 0-8 16,3 8 8-16,-3 4-8 0,3 7 0 0,1 9 0 16,-5-1 0-16,0 8 0 15,0 0-115-15,-4 12-15 0,0 0-3 0,0 3-1 0</inkml:trace>
          <inkml:trace contextRef="#ctx0" brushRef="#br0" timeOffset="4599.6264">10213 542 1436 0,'18'-20'64'0,"-10"4"12"16,1 1-60-16,4-5-16 0,0-3 0 0,9 0 0 15,-4-1 38-15,8 1 5 0,-4-1 1 0,5 1 0 0,-1 0-24 0,0-1-5 16,1 12-1-16,-6-3 0 0,6-1-14 0,-1 5 0 15,-4 11 0-15,0-12 0 0,-4 4 0 0,3 0 0 16,1 8 0-16,-4 0 0 0,4 8 0 0,-5-8 0 16,1 20 0-16,4-1 0 0,0 1 0 15,-9 15 0-15,0 0 0 0,0 4 0 0,1 4 0 0,-6 3 0 16,1 5 11-16,-9-8-11 0,4 0 15 0,-4 4-4 16,5-4-1-16,-5 0 0 0,-5-1 12 0,1-3 2 15,0 0 1-15,-5 0 0 0,5-3 0 0,-10-13 0 16,6 8 0-16,3-4 0 0,1-3-12 0,-5-5-2 15,9 1-1-15,-4-12 0 0,-1 3 17 0,1-3 3 16,-1-4 1-16,5-4 0 0,0 0-31 0,0 0 8 16,0 0-8-16,-4-8 0 0,0 4 8 0,4-11 0 15,0-5-8-15,4-3 12 0,0-4-12 0,5-5 11 16,0 5-11-16,4-20 10 0,5 4-10 0,-5-3 8 16,4-1-8-16,5-4 8 0,0 0-8 0,0 1 0 0,-4-5 0 15,8 4 0-15,0-3 0 0,1 3 0 0,3 0 0 16,1 1 0-16,4 3 0 0,0 8 0 0,1 0-10 15,3 8 10-15,5 3 0 0,-9 13 0 0,4-5-8 0,-12 20 8 16,-1 4 12-16,-4 12 4 0,4-1 2 0,-4 17 0 16,-4 7-10-16,-1 11-8 0,-3 1 9 0,-1 4-9 15,0-5 31-15,-9 9 0 0,1 3 0 0,-1-7 0 16,0-1-31-16,1 1 0 0,-5 0 0 0,4-1 0 16,-4-3 0-16,0-4 0 0,0-1 0 0,-4-3 0 15,-1-4-101-15,5-7-20 16,0-5-4-16</inkml:trace>
          <inkml:trace contextRef="#ctx0" brushRef="#br0" timeOffset="5231.6671">12205 538 1209 0,'0'0'108'0,"0"0"-87"0,-4-8-21 0,4-4 0 16,0 4 84-16,0 1 12 0,0 7 2 0,0 0 1 15,0-4-29-15,0 4-6 0,0 0 0 0,-5-12-1 16,-4 12-43-16,1-4-9 0,-6 4-2 0,1 8 0 16,0 0 2-16,-4 11 0 0,-1 1 0 0,-4-1 0 0,0 12 11 15,0 4 2-15,-4 4 1 0,4 8 0 0,0-4-5 0,4 4-2 16,5 4 0-16,0-8 0 0,0-4-18 0,9-8 10 16,-1 0-10-16,5 0 8 0,0-4-8 0,9-3 0 15,-5-5-12-15,10-7 12 0,-10-4-17 0,9 4 4 16,5-9 1-16,-1-3 0 0,1 0 12 0,4-11 0 15,0-1 0-15,0 0 10 0,8-7 29 0,1-1 5 16,0-7 2-16,4 0 0 0,-5-4-8 0,1-1-2 16,0-3 0-16,-5 0 0 0,-4-4-24 0,4-4-4 15,-8 0-8-15,-5 0 11 0,-4 8-11 0,0 0 0 16,-5 4 0-16,5 0 0 0,-9 4 0 0,0 7 0 16,-5 1 0-16,1 3 0 0,0 8 0 0,-9 4 0 15,-5 0 0-15,-4 8 0 16,-9 4-111-16,-8 8-24 0</inkml:trace>
          <inkml:trace contextRef="#ctx0" brushRef="#br0" timeOffset="6882.2286">15337 284 1900 0,'49'-31'84'0,"-27"19"18"0,-9-7-82 0,4 7-20 0,-4-7 0 0,1-5 0 15,-6 5 42-15,1-1 4 0,-9 5 1 0,0-1 0 16,0 4-23-16,-4-7-5 0,-5 11-1 0,-4-4 0 0,-9 1-18 0,0 3 0 16,0-4-11-16,-9 8 11 0,-8 0-16 0,4 8 3 15,0 0 1-15,-5 4 0 0,-4 7 12 0,-4 1-9 16,0 7 9-16,-5 5-8 0,0 3 8 0,1 8-8 16,-1 0 8-16,1 4-8 0,8 0 8 0,0 0 0 15,9 7 8-15,0-11-8 0,8 0 0 0,5 0 0 16,5-4 0-16,4-3 0 0,-1-5 0 0,10 0 0 15,0-7 0-15,4-1 0 0,0-7 0 0,4 0 0 16,-4-12 0-16,13 4 0 0,-4-4 24 0,4-8 0 16,5 0 0-16,4-4 0 0,-5-3 4 0,10 3 2 15,-1-11 0-15,0-1 0 0,9-3-21 0,-4-4-9 16,4-16 8-16,0 0-8 0,0-4 0 0,5-11 0 16,-5-4 0-16,0-8 0 0,-4 3-12 0,-1-3-7 15,1-8-1-15,0-3-1 0,-5 7 9 0,0-4 3 0,5 4 0 16,-4-4 0-16,-1 15 9 0,0 5 0 15,-8 7 8-15,8 5-8 0,-4 7 11 0,0 8-3 0,-5 7 0 16,1-3 0-16,4 4-8 0,-13 8 8 0,-5-1-8 16,5 12 8-16,4-7-8 0,-4 11-9 0,-9 4 9 0,0 0-13 15,0 0 13-15,0 0 0 0,0 0 0 0,-5 19 0 16,-3 1 0-16,-6 7 0 0,1 4 0 0,0 8 0 16,0 8 0-16,-5 8 0 0,-3 3 0 0,7 12 0 15,1 0 0-15,-4 1-9 0,-1 7 9 0,-4 0-8 16,9-8 8-16,0 8 0 0,4 0 0 0,-4 4 0 15,0-8-48-15,4-4-10 16,5-4-2-16</inkml:trace>
          <inkml:trace contextRef="#ctx0" brushRef="#br0" timeOffset="7379.4396">15702-86 1440 0,'17'-4'128'16,"-8"0"-103"-16,-9 4-25 0,0 0 0 0,0 0 84 0,0 0 12 16,-5 15 3-16,5 5 0 0,0-1-31 0,-4 5-7 15,0 7-1-15,-1 0 0 0,5 8-32 0,-4-8-6 16,0 1-2-16,4-1 0 0,0 0-20 0,4-8 9 16,-4-3-9-16,4-4 0 0,5-5 13 0,0-3-4 15,4-4-1-15,0 4 0 0,9-8-8 0,0-4 0 16,-4 0 0-16,8-8 0 0,0-3 0 0,1-1 0 15,3-3 11-15,1-13-11 0,0 5 30 0,-1 4 0 0,1-1 0 16,0 5 0-16,0-1 3 0,4 1 1 0,0-1 0 16,0 5 0-16,-4 7-18 0,8 0-4 0,-4 4-1 0,0 12 0 15,-4 8-11-15,-5 7 0 0,-4 12 9 0,0 8-9 16,-9 12 0-16,-4 3 0 0,0 4-12 0,-14 20 4 16,-8-8 8-16,-9 8 9 0,0 4-1 0,-8 4-8 15,-1-8 0-15,0-4-11 0,1-8 0 0,-10 0 0 16,5-11 26-16,-4-5 5 0,3-3 0 0,-3 0 1 15,4-9 27-15,-5-6 4 0,10-1 2 0,-1-8 0 16,0-8-43-16,5 1-11 0,4-1 0 0,4-7 0 16,1-4 28-16,-1-4 4 0,5-8 1 0,4 0 0 15,-4-4-16-15,9 0-3 0,-1-3-1 0,1-9 0 16,4 1 4-16,9-5 1 0,0-7 0 0,8-4 0 0,5 8-18 0,0-4 0 16,4-16-13-16,9 4 5 15,5 0-40-15,-1-4-7 0,10 0-1 0,3-3-1 16,-3-1-57-16,3 4-11 0,-3 4-3 0,-1 8 0 15,0 0-51-15,0 8-10 0,40-24-3 0,-27 20 0 0</inkml:trace>
        </inkml:traceGroup>
        <inkml:traceGroup>
          <inkml:annotationXML>
            <emma:emma xmlns:emma="http://www.w3.org/2003/04/emma" version="1.0">
              <emma:interpretation id="{C82A4D6F-C772-4E04-832A-CD4A963A00C5}" emma:medium="tactile" emma:mode="ink">
                <msink:context xmlns:msink="http://schemas.microsoft.com/ink/2010/main" type="inkWord" rotatedBoundingBox="21035,1000 26585,866 26644,3308 21094,34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32.8285">18575 401 1756 0,'13'-4'39'0,"1"0"8"0,3-11 1 0,9-1 1 0,1 8-39 0,3-11-10 16,6-1 0-16,-1-3 0 0,0 3 26 0,0-3 3 15,9 4 1-15,-9-13 0 0,4 1-14 0,-4 4-2 16,0-4-1-16,1-4 0 0,-6 7-13 0,1-3 0 16,-5-4 0-16,-4 0 0 15,5-4 0-15,-5-4 0 0,4 0 0 0,-4-8 0 0,0 1 0 0,-5-5 8 16,5 4-8-16,-4-11 9 0,-5 7-9 0,4 5 0 16,1 7 0-16,-5-12-11 0,0 8 11 0,-4 8 0 15,0 0 0-15,-5 0 0 0,5 8 0 0,-9 0 0 16,0 4 0-16,0 7 8 0,0 1-8 0,0 3 0 15,-4 4 0-15,-5 5 0 16,5 3 24-16,-5 0 4 0,4 4 1 0,-8 4 0 0,0 4-29 0,-5 3 0 16,1-3 0-16,-1 8 0 0,-4-1 0 0,5 5 0 15,-1-9 0-15,-4 9 0 0,5-4 0 0,-1-1 0 0,1-3 0 16,-1 3 0-16,5 1 0 0,-4 3 0 0,3-7 0 16,6 4 0-16,-1 3 0 0,-4 1 0 0,4 7 0 15,0 4 0-15,0 8 13 0,1-4 0 0,-1 16 0 0,0 8 0 16,0 7 6-16,-8 12 1 0,-1-4 0 0,-4 16 0 15,-4-1 16-15,0 1 3 0,-1 8 1 0,1 7 0 16,0-12-17-16,-5 5-3 0,5-8-1 0,-5-5 0 16,4 1-4-16,6-8-1 0,-1-8 0 0,0 1 0 15,4-9 5-15,1-7 1 0,-1-9 0 0,0-3 0 16,5-4-20-16,-4-7-14 0,4-5 2 0,-5 0 1 16,5-4 24-16,0 5 5 0,0-5 1 0,-1 1 0 15,-3-1-4-15,4-7-1 0,0 3 0 0,-1-3 0 0,6-1-6 16,3 1-8-16,-8-1 11 0,9-7-11 0,-1 4 0 15,1-4 0-15,0-4 0 0,-5 0 0 0,4-1 0 0,5-3 0 16,0 0 0-16,-4 4 0 0,4-4 0 0,0 0 0 16,0 0 0-16,0 0 0 0,0 0 10 0,-9 0-2 15,5 0 0-15,4 0 0 0,0 0-8 0,-9-7 0 16,-4-5 0-16,8 0 0 0,1 0 0 0,4 1 0 16,-4-9 0-16,4 1 0 0,0 7 0 0,4 0 0 15,-4-3 0-15,0-1 0 0,0 1 0 0,9 3 0 16,0 0 0-16,4-3 0 0,0-1 0 0,-4-4 0 15,4 5 0-15,4-1 0 0,-3-3 0 0,3-1 0 16,-4-3 0-16,0 0 0 0,5-5 0 0,0-3 0 16,-1 0 0-16,1-4-11 0,-1 0 11 0,5 0-12 15,0-8 12-15,0 0-12 0,0-4-1 0,4 0-1 16,5-4 0-16,0 5 0 0,4-1 2 0,0 0 1 0,4 4 0 16,1 0 0-1,-1 0-15-15,1 4-3 0,-5 8-1 0,9 0 0 0,-5 4 30 0,1 3 0 0,4 1 0 0,-5 3 0 16,-4 1-9-16,0 11 1 15,-4-4 0-15,0 8 0 0,-5 1 8 0,0 6 0 0,-4-3 0 0,-4 4 0 16,-5 8 0-16,0 0 0 0,-8 3 0 0,3 1 0 16,6 3 0-16,-10 1-8 0,-8-1 8 0,-5 1 0 15,0 7 0-15,0-3 0 0,-8-1 0 0,-5 0 0 16,0 1 0-16,-5-1 0 0,6 1 0 0,-6-5 0 16,5 1 0-16,0-9 0 0,-4 1 0 0,4 4 0 0,-4-5 0 15,-1 1 0-15,6 0 0 0,-6-1 0 0,1-3 0 16,4 4 0-16,-4-8 0 0,-1 0-8 0,5 0 0 0,0-4 0 15,5-4 0-15,-1 4 0 0,5 4 8 0,0 3 11 16,4-7-3-16,0 4 0 0,1-4-8 0,-1 0 0 16,0 0 0-16,9 0 0 0,-9 4 0 0,9-4 0 15,-8 0 0-15,8 0 0 0,0 0 8 0,0 0-8 16,-5 4 0-16,5-4 8 0,0 0-8 0,0 8 0 16,0 4 0-16,0-1-11 0,5 5 11 0,3 0 0 15,1 7 0-15,0-4 0 0,4 1 0 0,0-1 0 16,5 5 0-16,-1-1 8 0,1 1 0 0,-1 3 1 15,5-4 0-15,5 5 0 0,-5-1-9 0,4 0-11 16,-4 1 3-16,4-1 0 16,-8-4-160-16,4 1-32 0,17 15-7 0,-17-12-1 0</inkml:trace>
          <inkml:trace contextRef="#ctx0" brushRef="#br0" timeOffset="9482.567">19887 269 403 0,'9'-12'36'16,"4"4"-36"-16,-4-11 0 0,4 7 0 16,4 4 318-16,-3-4 57 0,3 8 11 0,1 1 2 0,-5 3-235 0,4 0-47 15,-8 0-10-15,4 11-1 0,-8 1-51 0,-1 7-11 16,5 9-1-16,-5 7-1 0,-4 4-9 0,0 4-2 15,0-4 0-15,-4 11 0 0,-5 1-2 0,0-8-1 16,1 4 0-16,-6-4 0 0,6 0-9 0,-1-8-8 16,-9 0 12-16,10 0-12 0,-1-8 0 0,-4-3 0 15,4-5 0-15,0-3 0 0,0-5 9 0,5 1-9 16,-1-8 0-16,5-4 9 0,0 0 4 0,0 0 1 16,0-8 0-16,5-7 0 15,-1-1 22-15,5 0 5 0,0-3 1 0,8-4 0 0,-3-5-27 0,7-7-6 16,6-4-1-16,4 0 0 0,8 8 0 0,-4-12-8 15,5 0 12-15,3 4-4 0,1-4-8 0,5 4-9 16,-6 0 9-16,1 16-13 0,-9-8-4 0,1 11-1 16,-10 1 0-16,-4 7 0 0,-5 8 18 0,-4 4-8 15,1 4 8-15,-10 12 0 0,-4-1 0 0,0 9 0 0,-4 3 0 16,-1 4 0-16,-4 4 0 0,1 0 0 16,-5 8 0-16,4 0 0 0,0-4 12 0,0 4 7 0,-4 0 1 15,0 8 0 1,4-9-228-16,-4 1-44 0,-9 43-10 0,4-27-2 0</inkml:trace>
          <inkml:trace contextRef="#ctx0" brushRef="#br0" timeOffset="9871.7508">21146 280 1699 0,'22'-4'37'0,"-22"4"8"0,0 0 2 0,0 0 1 0,0 0-39 0,0 0-9 16,-4 12 0-16,-1 4 0 0,-3-1 20 0,3 5 3 16,-4 3 0-16,1 1 0 0,-1 3-23 0,0 0-20 15,5 4 4-15,-1-3 1 0,1 3 24 0,0-4 5 16,8-3 1-16,0 3 0 0,5-4-24 0,0-3-5 16,-5-1-1-16,5-3 0 0,9-4 15 0,-5-5 0 15,-5 5 0-15,6-4 0 0,-6-8 67 0,6 0 16 16,-1 0 3-16,4-4 1 0,-8 0-21 0,9-8-4 15,-1 5-1-15,5-5 0 0,-4 4-61 0,-1-8-20 16,10 5 0-16,-1-9 0 0,0 1 20 0,-4 3 0 16,0-3 0-16,0-1 0 0,0 1 0 0,0-13 17 15,-5 5-3-15,-3-4-1 0,-1-4-13 0,0-4-15 16,-4 0 3-16,-1 8 1 0,-12-1 11 0,0 9 0 16,-5 4 0-16,-4-1-8 0,-5 12 8 0,-4 8 0 0,0 8 0 15,-4-4 0-15,-5 4 0 0,1 7 0 0,3 9 0 0,-3-1 0 16,3 4-10-16,-4-3 0 0,1-1 0 0,-5 5-953 15</inkml:trace>
          <inkml:trace contextRef="#ctx0" brushRef="#br0" timeOffset="10380.0142">21804 194 1958 0,'27'-19'43'0,"-23"11"9"0,5 0 1 0,0 1 3 0,4-1-45 0,-5 4-11 15,-8 4 0-15,0 0 0 0,9 4 53 0,0 4 9 16,0-1 2-16,0 1 0 0,-5 8-52 0,0-1-12 16,-4 9 0-16,0 3 0 0,-8-4 8 0,3 13 0 15,-8-5-8-15,9 4 12 0,-5-8-12 0,4 0 0 16,1 1 0-16,8-5 0 0,1-3 0 0,-1-9 0 15,5 5 0-15,4-4 0 0,5-8 0 0,-5 3 11 16,4-3-11-16,5-8 10 0,0 0 11 0,0 1 3 16,5-1 0-16,-1-4 0 0,0-4 0 0,5-3 1 15,-5-1 0-15,1-4 0 0,-1 5-12 0,0-5-2 16,1-3-1-16,-1 7 0 0,-4-3 0 0,0-1 0 16,0 1 0-16,-5 7 0 0,-4 4-10 0,-4 4 0 0,4 1 0 15,-4 6 8-15,0 5-8 0,-5 4 0 0,-4 0-12 16,5 3 12-16,-1 1-20 0,-4 3 3 0,4-3 1 0,1 3 0 15,-1 1 16-15,1-1 0 0,3-7 0 0,1 8 0 16,-4-13 0-16,8 5-10 0,0-8 0 0,-4 0 0 16,4-4 32-16,0 4 6 0,0-4 2 0,0-4 0 15,0-4 21-15,5 0 4 0,-5-3 1 0,0-1 0 16,0-4-4-16,5 1 0 0,-5-5 0 0,5 1 0 16,-5-5-41-16,4-3-11 0,1-4 0 0,4 0 0 15,-5-1 0-15,1 9-14 0,4-8 3 0,-5 4 1 16,1-5-17-16,0 1-3 0,-1 0-1 15,1 4 0-15,-10 3-198 0,6-3-40 0</inkml:trace>
          <inkml:trace contextRef="#ctx0" brushRef="#br0" timeOffset="10898.281">23862-8 1728 0,'-31'-16'76'0,"31"16"16"0,0-8-73 0,-4 0-19 0,4-3 0 0,-5 3 0 16,5 0 36-16,-4 0 4 0,4 8 1 0,-13-4 0 15,-5 4-33-15,1 0-8 0,-10 0 0 0,1 4 0 16,-9 12 0-16,4-8 0 0,-8 3 0 0,4 5 0 15,-5 4 18-15,5-1 5 0,-4 1 1 0,4 3 0 16,-1 4-42-16,6 1-8 0,3-5-2 0,5 4 0 0,1 1 28 16,7-1 0-16,1-4 0 0,4 5 8 0,9-5 13 0,5 0 3 15,-1 1 1-15,5-5 0 0,4 5 20 16,0-9 4-16,0 5 1 0,5-1 0 0,0-3 22 0,-1-1 4 16,1 5 0-16,-1-4 1 0,-4-1-61 0,1 5-16 15,-6-1 0-15,-3 1 0 0,-5 3 54 0,-5-3 8 16,-3 7 2-16,-10-4 0 0,-4 1-52 0,-9-1-12 15,-4 0 0-15,-9 1 0 16,-4-1-120-16,-9-3-28 0,-4 3-4 0,4-7-2 0</inkml:trace>
        </inkml:traceGroup>
      </inkml:traceGroup>
    </inkml:traceGroup>
    <inkml:traceGroup>
      <inkml:annotationXML>
        <emma:emma xmlns:emma="http://www.w3.org/2003/04/emma" version="1.0">
          <emma:interpretation id="{68E679EC-EA5F-42E5-9F3D-0616EF58A86A}" emma:medium="tactile" emma:mode="ink">
            <msink:context xmlns:msink="http://schemas.microsoft.com/ink/2010/main" type="paragraph" rotatedBoundingBox="3493,5190 16229,4296 16413,6918 3677,78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FCE186-12A9-40B0-9397-B98BB78C86CF}" emma:medium="tactile" emma:mode="ink">
              <msink:context xmlns:msink="http://schemas.microsoft.com/ink/2010/main" type="line" rotatedBoundingBox="3493,5190 16229,4296 16413,6918 3677,7812"/>
            </emma:interpretation>
          </emma:emma>
        </inkml:annotationXML>
        <inkml:traceGroup>
          <inkml:annotationXML>
            <emma:emma xmlns:emma="http://www.w3.org/2003/04/emma" version="1.0">
              <emma:interpretation id="{F2C9766F-ACBC-459E-A41E-9A935B6AA536}" emma:medium="tactile" emma:mode="ink">
                <msink:context xmlns:msink="http://schemas.microsoft.com/ink/2010/main" type="inkWord" rotatedBoundingBox="3493,5190 5935,5019 6110,7516 3669,76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223.356">1711 3657 1558 0,'0'0'34'0,"0"0"7"0,0 0 2 0,0 0 1 0,0 0-35 0,0 0-9 15,0 0 0-15,0 0 0 0,0 0 54 0,0 0 9 16,0 0 1-16,0 16 1 0,-5 0-35 0,1 3-7 15,4 12-2-15,-13 4 0 0,-1 12 16 0,1 12 3 16,0 7 1-16,-4 16 0 0,-5 8-6 0,4 7-2 16,-8 1 0-16,-1 15 0 0,1-12 11 0,0 1 1 0,-5 7 1 15,5 0 0-15,-1-12-26 0,5-3-4 0,-4-8-2 0,0 7 0 16,0-15-24-16,-1 0-5 0,5-4-1 0,0-7 0 31,-4-13-48-31,0-3-9 0,8-12-3 0,1-4-557 0,-1-15-112 0</inkml:trace>
          <inkml:trace contextRef="#ctx0" brushRef="#br0" timeOffset="12999.9306">2829 3119 1785 0,'-13'-4'159'0,"4"-3"-127"15,9 7-32-15,0 0 0 16,0-8-33-16,0 8-13 0,5-8-2 0,4 4-1 0,-1 0 87 0,-8 4 18 15,0 0 3-15,0 0 1 0,0 0-31 0,0 0-5 0,-8 8-2 16,3 0 0-16,-4 4-9 0,1 7-1 16,-1 0-1-16,-4 9 0 0,-9 3-11 0,4 12 0 0,9 8 0 15,-4 11 0-15,-9 0 0 0,0 9 0 0,9 10 8 16,-4 5-8-16,-5 4 19 0,0 4 1 16,0-1 1-16,-9 16 0 0,0-3-10 0,-4-9-3 0,0 5 0 0,-9-1 0 15,0-7 2-15,1-5 0 16,-1-7 0-16,-5 4 0 0,6-12 0 0,-1-8 0 0,4-11 0 0,1-4 0 15,8-12 26-15,0-4 6 0,5-8 1 0,8-8 0 16,5-7-19-16,0-4-3 0,4-4-1 0,5-8 0 16,0-4-11-16,-1-4-9 0,10-7 12 0,-1-8-12 15,5-8 0-15,4-8-9 0,9 0-1 0,4-8 0 16,5 4 10-16,0 4-8 0,-1-3 8 0,10-1-8 0,-1 16 8 16,-4-1-10-16,0 9 10 0,1 4-10 0,-10 7 10 0,5 4 0 15,4 12-9-15,-5 12 9 0,1 7 0 0,4 4-11 16,-4 1 11-16,4 7-8 15,0 0 8-15,-4 4 0 0,4 4 0 0,9-4 0 0,4 0-11 0,-4-8 0 16,-9-4 0-16,0-3 0 0,0-5-9 0,0-3-1 16,0-9-1-16,-4 1 0 0,-9-12 22 0,4 0 0 15,14-7-9-15,-9-5 9 0,-9 4 13 0,-1-3 7 16,1-1 0-16,5-7 1 0,-1-1 5 0,-8-3 1 16,-10 0 0-16,10 0 0 0,8-1-11 0,-13 1-3 15,-8-4 0-15,-5 0 0 0,9-5-13 0,-5 5 11 16,0 0-11-16,-4 0 10 0,-8 4-10 0,8-1 0 15,4 5 0-15,-4-1 0 0,-9 5 0 0,9-1 0 0,0 5 0 16,0 3 0-16,-13 8-17 0,4 0 1 0,9 4 0 16,-9 4 0-16,1 4 8 0,-10 8 8 0,-4-1-12 0,0 13 12 15,5-1 0-15,-5 4 0 0,-9 8 0 0,0 12 0 16,5-4 0-16,-5 11 0 16,5-7 0-16,0 3 9 0,-1-3-9 0,10 0 8 0,8-1-8 0,0 1 8 15,-4-8-8-15,13 0 8 0,13 0-8 0,0 0 8 16,9-4-23-16,0-4-5 0,9-4 0 0,4 0-665 15,13-11-133-15</inkml:trace>
          <inkml:trace contextRef="#ctx0" brushRef="#br0" timeOffset="11862.0198">833 4500 1209 0,'0'0'53'0,"0"0"12"0,0 0-52 0,0 0-13 0,0 0 0 0,0 0 0 15,0 0 79-15,18 4 13 0,-14 0 2 0,9-4 1 16,0 0-25-16,5 0-5 0,-1-4-1 0,5 4 0 16,0-8-9-16,18 4-3 0,-5-8 0 0,9 5 0 15,0-5-16-15,4 0-3 0,-4 0-1 0,13 1 0 16,0 3-13-16,0 0-3 0,0 0-1 0,4 4 0 16,-4 1-15-16,-4-1 9 0,0-4-9 0,-1 4 8 15,-8 0-31 1,-4 0-6-16,-1 4-2 0,-4-4-588 0,-4-4-117 0</inkml:trace>
        </inkml:traceGroup>
        <inkml:traceGroup>
          <inkml:annotationXML>
            <emma:emma xmlns:emma="http://www.w3.org/2003/04/emma" version="1.0">
              <emma:interpretation id="{A965578D-62A1-4D49-8A7F-A7F5D26B8A2E}" emma:medium="tactile" emma:mode="ink">
                <msink:context xmlns:msink="http://schemas.microsoft.com/ink/2010/main" type="inkWord" rotatedBoundingBox="8818,5962 14756,5545 14831,6609 8892,702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887.8074">7107 4180 1116 0,'0'0'24'0,"0"-12"6"0,9 1 1 0,-5-5 0 0,0 4-31 0,1-3 0 0,-5 3 0 0,4 0 0 15,-4 1 74-15,0 3 9 0,0-4 1 0,-4 0 1 16,4 1-9-16,-5-1-1 0,1 4-1 0,-5 0 0 16,5 1-23-16,-9 3-5 0,-5 0-1 0,1 0 0 0,-5 0-24 0,-5 4-5 15,-3 0 0-15,-5 0-1 16,4 4-15-16,-4 4 11 0,-5 7-11 0,5-3 10 0,-4 8-10 15,-1-5 0-15,1 1 0 0,-10 11 0 0,6 0 0 16,-6 12 0-16,5 4 0 0,-4 4 0 0,4 0 0 16,0 4 0-16,5-1 0 0,-1 9 0 0,5-5 19 0,5 5 1 15,3-5 1-15,10 5 0 0,-1-8-4 0,5-1-1 16,0 1 0-16,13-8 0 0,0-4-16 0,4-8 10 16,5 0-10-16,0-3 8 0,4-9-8 0,5-7 0 15,-1-4 0-15,1-1 0 0,4-10 0 0,4-9-11 16,5-8 3-16,4-3 0 0,4-4 8 0,1-8 0 15,4-4 0-15,-1-4-8 0,-3 0 8 0,4-4 8 16,-5-4-8-16,1-3 11 0,-5 3-11 0,-4-4 0 16,-1-3 0-16,1-5 0 0,-5 1 0 0,-4 4 0 15,-4 3 11-15,-1 4-11 0,1 8 19 0,-1 4-3 16,-3 12 0-16,-1 8 0 0,-4 7 16 0,-1 8 4 16,1 4 0-16,0 12 0 0,0 3-36 0,-5 13 0 0,0 7 0 15,5 8 0-15,-9 7 13 0,5 1-4 0,-10-4-1 16,5 7 0-16,0 5-8 0,0-5 0 0,5 5 0 0,-5-1 0 31,4-3-108-31,0-4-23 0,1-4-5 0</inkml:trace>
          <inkml:trace contextRef="#ctx0" brushRef="#br0" timeOffset="15307.2959">7379 4223 979 0,'9'-23'87'0,"-5"11"-70"16,5 0-17-16,4 0 0 0,5 1 183 0,3-1 33 16,1 0 6-16,5 5 2 0,-1-1-107 0,-4 4-21 15,0 4-4-15,4 0 0 0,-8 8-37 0,4 3-7 16,-5 9-2-16,1 7 0 0,-5 4-32 0,-4 1-6 16,0 7-8-16,-9 0 11 15,0 0-3-15,-5 0 0 0,-4-4 0 0,1 4 0 0,-6-4-8 0,1 4 0 16,0-8 0-16,-4 4 0 0,-1-8 0 0,5-3 8 15,0-9-8-15,4 1 8 0,0 0-8 0,5-5 0 16,-5-3 0-16,9-8 0 0,0 0 33 0,0 0 5 16,0 0 1-16,4-8 0 0,1-11-15 0,4-1-2 15,4-3-1-15,0-4 0 0,4-1-13 0,5-3-8 16,0-4 8-16,9 0-8 0,-5-8 0 0,9 0 0 16,1 0 0-16,3 0 0 0,5 0 8 0,0 8-8 15,0 4 8-15,-5 0-8 0,-4 4 0 0,0 7 0 0,-8 1 0 0,-1 11 0 16,0 8 11-16,-8 4 7 0,-1 3 2 0,-8 9 0 15,0 11-36-15,0 1-6 0,-5 3-2 0,0 8 0 16,-8 0 39-16,4-4 7 0,-9 4 2 0,9 4 0 16,-4 0-48-1,0 0-10-15,-1 3-2 0,1-7 0 0,-1-3-156 16,-3 3-31-16</inkml:trace>
          <inkml:trace contextRef="#ctx0" brushRef="#br0" timeOffset="15700.8762">9081 3833 2084 0,'9'-8'46'0,"-5"0"10"0,-4 1 1 0,-4-1 1 0,-5 4-46 0,0 4-12 16,1 0 0-16,-1 4 0 0,-4-4 15 0,0 8 1 15,-5-1 0-15,0 1 0 0,1 4-16 0,-5 0 0 0,0-1 0 0,4 5 0 16,-3 3 0-16,3 5-16 16,0-1 3-16,1 8 1 15,4 1-22-15,0-1-4 0,4 4-1 0,0 0 0 0,5 8 50 0,4 0 9 16,0 4 3-16,-5-1 0 0,5-7-37 0,0 0-7 0,-4 4-2 0,4 0 0 15,4-8 70-15,-13 0 13 0,1 0 4 16,-5-3 0-16,4-1-8 0,-4-4-2 0,-1-3 0 0,1-5 0 16,4 1-5-16,1-9-1 0,3 1 0 0,-3 0 0 15,3-8-28-15,5-4-5 0,0 0-2 0,-9 3 0 32,-4 1-113-32,4-4-22 0,-4 0-5 0,-4-4-901 0</inkml:trace>
          <inkml:trace contextRef="#ctx0" brushRef="#br0" timeOffset="16265.3984">9608 4047 1440 0,'4'-7'128'0,"-4"-5"-103"16,0 0-25-16,4 1 0 0,1 3 142 0,-1 0 23 0,-4-4 5 0,0 8 1 15,5-3-76-15,-5 7-15 16,0 0-4-16,0 0 0 0,0 0-51 0,-5 15-10 0,5 5-3 16,-4 7 0-16,-5 4-12 0,5 4 0 0,-5 8 0 15,4 4 0-15,-3-4 0 0,-1-4 0 0,5-4 0 16,-1 0 0-16,1-4 0 0,4 0 0 0,-5 1 0 15,10-5 0-15,-5-8 0 0,0 1 0 0,4-4 0 0,1-5 0 16,-5-11 0-16,13 0 0 0,0 0 0 0,4-8 0 16,1-7 35-16,4-5 4 0,4-3 1 0,1-8 0 15,-1 0-20-15,5-8-3 0,-5-4-1 0,5 0 0 0,-5 0-6 16,5 4-2-16,-9 4 0 0,4-4 0 16,0 8 18-16,-8 7 3 0,-1 1 1 0,-4 7 0 15,1 8-16-15,-10 4-3 0,5 8-1 0,0 4 0 16,-5 8-10-16,0 3 0 0,1 5 0 0,-1 3 0 0,-4 4 0 0,5 0-14 15,-1-3 5-15,0 3 1 0,1-4 8 16,-1-3 0-16,9-5 0 0,-8-3 0 16,-10 3-30-16,10-11-1 0,3 4 0 0,-3-8 0 15,8-1 42-15,-4-3 8 0,4 0 1 0,0-7 1 0,0 3 12 0,0-8 3 16,1 0 0-16,3-3 0 0,-4-1-12 0,5-3-3 16,-5-1 0-16,0-3 0 0,5-5-21 0,-5 5 0 15,0-4 0-15,5-1 0 0,-1-3 0 0,1 0 0 16,4-4 0-16,-5 0 0 15,5 4-47-15,0-4-13 0,4 3-4 0,1 1-751 16,-1 4-150-16</inkml:trace>
          <inkml:trace contextRef="#ctx0" brushRef="#br0" timeOffset="16607.0035">10819 4063 1152 0,'17'-4'102'0,"-17"4"-82"0,9-8-20 0,-9 8 0 16,0 0 132-16,13 8 23 0,0-4 4 0,0 4 1 16,-4-8-77-16,4 0-15 0,0-4-4 0,1 0 0 15,3 4-5-15,1-8-2 0,-1-3 0 0,1 3 0 16,8-8-40-16,-8 1-8 0,-1 3-1 0,1-4-8 16,4-3 0-16,-9-1 0 0,0-3 0 0,0 3 0 15,-4-3 40-15,0 3 2 0,0 1 0 0,-5-1 0 16,-4 1 2-16,0-4 0 0,0 3 0 0,0 1 0 15,-4 3-23-15,-1-4-4 0,-4 9-1 0,5-1 0 16,-5 0-8-16,-4 5-8 0,0 3 9 0,-9 4-9 0,4 7 0 0,-8 1 0 16,-5 8-8-16,-4 3 8 0,0 9-11 0,0 7 11 15,-4 0-10-15,-1 8 10 0,9 7 20 0,1-3 9 16,3 4 3-16,1 4 0 16,4-5-54-16,9-3-10 0,0 0-3 0,8 0 0 0,5-4 9 0,5-8 2 15,-1 0 0-15,9-4-710 16,9-4-142-16</inkml:trace>
          <inkml:trace contextRef="#ctx0" brushRef="#br0" timeOffset="16937.6324">11613 3751 1497 0,'22'16'133'0,"-18"-9"-106"0,0 5-27 0,-4 4 0 15,-8 3 184-15,-1 12 31 0,0 1 6 0,5 7 2 16,-10 4-152-16,6-4-31 0,-5-4-5 0,4 4-2 16,0 0 25-16,0 0 5 0,-8 0 1 0,-1-4 0 31,9-4-77-31,-4-4-15 0,-4-3-4 0,-1-1 0 0,5-7 14 0,9-1 2 0,8-7 1 0,-4 0 0 16,0-8-1-16,0 0-1 0,0 0 0 0,0 0 0 15,0 0 80-15,0 0 16 0,4-12 3 0,1 0 1 16,3-3-24-16,-3-1-5 0,-1 1-1 0,5-9 0 15,9-3-53-15,-1-4 0 0,-4 0-8 0,5-1 0 0,4 1 57 16,4-4 12-16,5-4 3 0,4-4 0 16,-4 0-103-16,8 0-20 0,5 4-4 0,0 0-1 15,-5 4-36-15,1 0-7 0,4 4-1 0,-9 11-680 16,4 1-136-16</inkml:trace>
        </inkml:traceGroup>
        <inkml:traceGroup>
          <inkml:annotationXML>
            <emma:emma xmlns:emma="http://www.w3.org/2003/04/emma" version="1.0">
              <emma:interpretation id="{73F72159-89AA-4B1A-8005-E0E6D6B78EF1}" emma:medium="tactile" emma:mode="ink">
                <msink:context xmlns:msink="http://schemas.microsoft.com/ink/2010/main" type="inkWord" rotatedBoundingBox="15614,4690 16254,4646 16413,6918 15773,696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174.5305">13451 2780 172 0,'17'-19'8'0,"-3"11"1"0,-6-4-9 0,1 4 0 15,-4 0 0-15,-5-3 0 0,0 3 219 0,0 8 41 16,0 0 9-16,0 0 2 0,0-12-147 0,0 4-28 16,0 8-7-16,0 0-1 0,0 0-19 0,0 0-4 15,0 0-1-15,0 0 0 0,0 0-9 0,0 0-3 16,0 0 0-16,0 0 0 0,0 0 7 0,0 0 1 16,-5 8 0-16,1 4 0 0,4 11-28 0,0 1-6 15,-9-1-1-15,9 12 0 0,-4 8-1 0,4 8-1 16,-5 3 0-16,1 13 0 0,-5-1-1 0,-4 4 0 15,0 4 0-15,-9 8 0 0,4-4-14 0,-4 0-8 16,5 0 10-16,-5 0-10 0,0-12 0 0,4 1 0 16,1 3 0-16,-1-4 0 0,5-3-16 0,0-5-7 15,-5-3-1-15,5 3-1003 0</inkml:trace>
          <inkml:trace contextRef="#ctx0" brushRef="#br0" timeOffset="20706.5376">13021 4964 864 0,'0'0'76'0,"0"0"-60"16,0 0-16-16,0 0 0 0,0 0 184 0,0 0 33 15,0 0 7-15,0 0 2 0,0 0-81 0,0 0-16 16,0 0-3-16,0 0-1 0,0 0-45 0,0 0-10 16,0 0-2-16,9 8 0 0,-9-8-40 0,0 0-9 15,0 0-2-15,0 0 0 0,0 0-17 0,0 0 8 16,8 0-8-16,-8 0 0 0,9-4 8 0,-9 4-8 16,0 0 0-16,0 0 0 0,9-4 10 0,-9 4-2 15,0 0 0-15,0 0 0 0,0 0 0 0,0 0-8 0,0 0 12 16,0 0-4-16,0 0 0 0,0 0 0 0,0 0 0 0,0 0 0 15,0 0-8-15,9 4 0 0,-9-4 0 0,13 0 0 16,-13 0 0-16,0 0 0 0,4 8 0 0,5-4 0 16,-9-4 0-16,13 3 0 0,-13-3 0 0,9 4 0 15,0 0 0-15,-9-4 0 0,4 4 0 0,-4-4 0 16,13 0-16-16,-13 0-6 0,0 0-1 0,9 0-713 16,-9 0-142-16</inkml:trace>
        </inkml:traceGroup>
      </inkml:traceGroup>
    </inkml:traceGroup>
    <inkml:traceGroup>
      <inkml:annotationXML>
        <emma:emma xmlns:emma="http://www.w3.org/2003/04/emma" version="1.0">
          <emma:interpretation id="{0179B755-35FC-484A-ACE5-B519D3921FE9}" emma:medium="tactile" emma:mode="ink">
            <msink:context xmlns:msink="http://schemas.microsoft.com/ink/2010/main" type="paragraph" rotatedBoundingBox="1400,8359 28654,6873 29077,14644 1824,16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807F19-C3AA-442D-9F9F-2EF3846E7658}" emma:medium="tactile" emma:mode="ink">
              <msink:context xmlns:msink="http://schemas.microsoft.com/ink/2010/main" type="line" rotatedBoundingBox="1322,8759 28548,6200 28790,8779 1564,11338"/>
            </emma:interpretation>
          </emma:emma>
        </inkml:annotationXML>
        <inkml:traceGroup>
          <inkml:annotationXML>
            <emma:emma xmlns:emma="http://www.w3.org/2003/04/emma" version="1.0">
              <emma:interpretation id="{2B1FED03-43BF-4ED2-9019-F9179E78780A}" emma:medium="tactile" emma:mode="ink">
                <msink:context xmlns:msink="http://schemas.microsoft.com/ink/2010/main" type="inkWord" rotatedBoundingBox="1403,9619 3906,9384 4064,11063 1560,1129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5340.555">-939 7725 576 0,'0'0'51'0,"0"0"-41"0,0 0-10 0,0-8 0 15,4 0 148-15,-4 8 27 0,0 0 5 0,0 0 2 16,0 0-82-16,9-4-17 0,-9 4-3 0,4-3-1 16,5 3-43-16,0 0-8 0,0 0-1 0,-1 0-1 15,-8 0-8-15,9 0-2 0,4-4 0 0,0 4 0 16,1-4 16-16,3 4 4 0,1-4 0 0,8 0 0 15,-4-4 15-15,4 0 3 0,5-3 1 0,8 3 0 16,5-4-11-16,9 0-1 0,-5 1-1 0,5-1 0 16,4 0-6-16,-4 1 0 0,-1-1-1 0,5 4 0 15,0 0-23-15,-8 1-4 0,-1 7 0 0,-4 0-8 16,0 0-27-16,-9 3-12 16,4 1-2-16,-8 4-1 0,-5-4-53 0,0 4-10 0,-4-4-3 15,-8 0-463-15,7 0-93 0</inkml:trace>
          <inkml:trace contextRef="#ctx0" brushRef="#br0" timeOffset="36045.03">-1189 9339 345 0,'0'0'31'0,"0"0"-31"15,0 0 0-15,0-7 0 0,8-1 121 0,-8-4 19 16,0 12 3-16,5-8 1 0,-1 1-46 0,-4 7-9 15,4-8-1-15,-4 8-1 0,0 0-14 0,0 0-2 0,9-8-1 0,-9 8 0 16,0 0-16-16,0 0-3 0,0 0-1 16,0 0 0-16,0 0-21 0,0 0-4 0,0 0-1 0,0 0 0 15,0 0 3-15,13 0 0 0,-13 0 0 0,9 0 0 16,9 0-11-16,-5 0-3 0,0-4 0 0,5 4 0 16,-1-4 15-16,5 0 4 0,0 0 0 0,0-3 0 15,9-1 1-15,4 0 1 0,-4 4 0 0,-5-4 0 16,13 0-6-16,-4 1-2 0,5-1 0 0,-5 0 0 15,13 4-14-15,-13-4-4 0,5 8 0 0,-5-4 0 16,4 4-8-16,-8-3 0 0,4 3 0 0,-4 0 0 16,0 0 0-16,-1 0-17 0,1 0 4 0,-5 3-632 15,5 1-127-15</inkml:trace>
          <inkml:trace contextRef="#ctx0" brushRef="#br0" timeOffset="34855.3812">-365 7600 1612 0,'9'-4'144'0,"-4"-4"-116"15,-5 1-28-15,0 7 0 0,4-8 8 0,-4 8-8 16,0 0 0-16,0 0 9 0,0 0-9 0,0 0 12 16,0 0-12-16,0 0 12 0,0 0-2 0,0 0 0 15,0 0 0-15,0 0 0 0,0 12-10 0,0-1 0 16,-4 1 0-16,-1 0-11 0,1 3 11 0,4 1 0 16,-9-1 0-16,5 5 0 0,4-1 32 0,-14 5 1 0,6 3 1 15,-1 8 0-15,0 4 21 0,0 8 4 16,-4 8 1-16,0 7 0 0,-9 4-1 0,5 5 0 0,-5-1 0 0,0 4 0 15,0 0-15-15,-9 0-4 0,5 0 0 0,8 0 0 16,-4-7-15-16,9-5-3 0,4-4-1 0,-4-7 0 16,4-4-7-16,1-4-2 0,8-8 0 0,-9-4 0 15,9-4-12-15,-5-3 9 0,1-5-9 0,4-3 8 16,-4-4-18-16,4-5-4 0,0-7-1 0,0 0 0 31,0 0-31-31,0 0-6 0,0 0-2 0,0 0 0 16,-9-4-170-16,0-7-35 0,-8-20-6 0,8-4-2 0</inkml:trace>
          <inkml:trace contextRef="#ctx0" brushRef="#br0" timeOffset="36852.6556">478 8470 1094 0,'0'0'97'0,"0"-8"-77"0,0-4-20 0,0 1 0 0,0-1 99 0,0 0 16 16,8 1 3-16,1-1 1 0,0-4-48 0,0 1-10 16,4-1-1-16,0 0-1 0,0 1-32 0,9-1-7 15,-4 1 0-15,4-1-1 0,-5 4-19 0,1 5 0 16,-1-5 8-16,1 8-8 0,-1 4 0 0,5 4 0 16,-4 11 8-16,0 5-8 0,-1 7 14 0,-13 4-1 15,5 5 0-15,-9 6 0 0,0 1 11 0,-4 4 3 16,-5 0 0-16,-4 8 0 0,-13-5 2 0,4 1 1 15,8 0 0-15,-7-1 0 0,3-7-11 0,0 0-3 16,1-4 0-16,-1-4 0 0,1-4-8 0,-1-3-8 16,5-5 9-16,4-3-9 0,-4-9 8 0,4 1-8 0,1-4 0 15,-1 0 9-15,9-8-1 0,0 0-8 0,-9-4 12 0,5 0-4 16,-1-8 4-16,1-4 0 0,8-3 0 0,1-4 0 16,-1-5-12-16,9-3 0 0,5-8 9 0,8-8-9 15,0 1 8-15,1-9-8 0,3 4 8 0,6-3-8 16,3-1 0-16,1 4 0 0,3 5 0 0,6 3-8 15,-14 8 8-15,4 7 0 0,-4 5 0 0,5 3 0 16,-14 5 0-16,5 7-8 0,-5 4 8 0,-4 8 0 16,0 8 0-16,0 3 8 0,0 5 0 0,-5 7 0 15,1 8 16-15,-5 4 4 0,0 0 1 0,-4 8 0 16,0 0-8-16,0 0-1 0,-5-1-1 0,5-3 0 16,-5 4-19-16,1 0 0 0,3-8-8 0,-3-4 8 15,-1-4-112-15,1 0-17 16,-1-3-3-16</inkml:trace>
        </inkml:traceGroup>
        <inkml:traceGroup>
          <inkml:annotationXML>
            <emma:emma xmlns:emma="http://www.w3.org/2003/04/emma" version="1.0">
              <emma:interpretation id="{ECA9993B-C8DE-4079-B664-B577A5B7CCDE}" emma:medium="tactile" emma:mode="ink">
                <msink:context xmlns:msink="http://schemas.microsoft.com/ink/2010/main" type="inkWord" rotatedBoundingBox="6049,8315 8537,8081 8756,10411 6268,1064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628.598">4159 6734 2026 0,'8'-7'44'0,"1"3"10"0,0 0 2 0,-9 4 1 0,0 0-45 0,9 8-12 0,4 3 0 0,-4 5 0 16,-1 7 53-16,1 9 9 0,0 3 2 0,-5 8 0 16,1 7-37-16,-10 5-7 0,-3 7-2 0,-6 8 0 15,1 8-8-15,-9 8-2 0,-17 4 0 0,-5 0 0 16,9 7-8-16,-9 1 0 0,-4-1 0 0,0 1 0 16,-1-1 17-16,5-7-1 0,9-8-1 0,5-8 0 15,-10-4 1-15,14-8 0 0,4 1 0 0,4-13 0 16,-8 1-31-16,4-8-5 0,-4 0-2 0,8-4 0 15,-4-8-157-15,0 0-31 0</inkml:trace>
          <inkml:trace contextRef="#ctx0" brushRef="#br0" timeOffset="37317.6546">3444 7803 1868 0,'-9'-8'83'0,"9"8"17"0,13-8-80 0,9 4-20 16,0 1 0-16,8-5 0 15,1 0 48-15,13 0 7 0,9-4 1 0,-5 5 0 0,5-5 0 0,4 0 1 16,13-3 0-16,4-1 0 0,1 4-41 0,-5 1-16 16,-8-1 11-16,3-4-11 15,-8 9-24-15,1-1-12 0,-15 0-1 0,1 0-1 16,-9 0-120-16,0 4-24 0,-8 1-5 0,-10-1-1 16</inkml:trace>
          <inkml:trace contextRef="#ctx0" brushRef="#br0" timeOffset="38343.2986">5492 6149 1900 0,'0'0'169'0,"0"0"-135"0,0 0-34 0,0 0 0 15,0 0 34-15,0 8 0 0,0 4 0 0,-8 7 0 16,3 9-10-16,-8 11-1 0,4 0-1 0,-8 8 0 15,-5 3-4-15,4 9-1 0,1 7 0 0,-10 4 0 16,5 0-17-16,-4 8 8 0,4 0-8 0,0 0 0 16,-4 8 12-16,4 0-4 0,0 0 0 0,4 7-8 15,-8 5 17-15,4-5-3 0,0 1-1 0,-4-4 0 16,4-8-13-16,-4 3 0 0,-5-7 8 0,5 0-8 16,-1-7 0-16,-3-13-10 0,-1-7 2 0,0-8 0 15,1-8 8-15,3-4 0 0,5-8 0 0,0-3 0 16,5-12 16-16,-1-4-2 0,1 0 0 0,-1-8 0 15,1-8 12-15,3 0 2 0,6-3 1 0,3-5 0 16,1-3-8-16,4-5-1 0,0-3-1 0,4 0 0 0,5 0-19 16,9 0 10-16,-1-1-10 0,5 5 8 0,0 4-8 15,4-1 0-15,-4 9 9 0,5-1-9 0,-1 12 0 0,0 4 0 16,-4 4 0-16,9 8 0 0,-5 3-16 0,-4 5-5 16,4 3-1-16,1 5 0 0,-5 3 9 0,4-4 1 15,0-3 1-15,-4-1 0 0,5 0-10 0,-5-7-3 16,4-4 0-16,0-5 0 15,5-3-3-15,0 0-1 0,8-12 0 0,-4 5 0 0,5-9 20 0,-5 0 8 16,9-3-8-16,-5-5 8 0,-4 1 12 0,5-5 7 16,-5 1 1-16,-4-1 1 0,-1 1 14 0,1-4 2 15,-5 3 1-15,1-3 0 0,-1-4-8 0,-4 3-2 16,-5 1 0-16,5-4 0 0,-4 0-20 0,-1 0-8 16,-3-5 0-16,-6 9 9 0,1-4-9 0,-4 4-12 0,3-1 2 15,-8 5 1-15,0 7 9 0,-4 1-8 0,0 3 8 0,-1 4-8 16,1 4 8-16,-9 0 8 0,4 8-8 0,-4 0 11 15,-5 8-2-15,1 4 0 0,-5-1 0 0,0 5 0 16,0 7 7-16,-5 0 2 0,1 4 0 0,0 1 0 16,4 3-3-16,-4 0-1 0,-1 0 0 0,10 4 0 15,-5 0-4-15,9 0-1 0,-1 4 0 0,10-4 0 16,0 4-9-16,12-4 0 0,1 0 9 0,9-4-9 16,-1-4-14-16,10-4-7 0,3-3-2 0,10-5-747 15,4-7-150-15</inkml:trace>
        </inkml:traceGroup>
        <inkml:traceGroup>
          <inkml:annotationXML>
            <emma:emma xmlns:emma="http://www.w3.org/2003/04/emma" version="1.0">
              <emma:interpretation id="{F1F4DF6D-CE19-4F3E-92CD-B05370EC1989}" emma:medium="tactile" emma:mode="ink">
                <msink:context xmlns:msink="http://schemas.microsoft.com/ink/2010/main" type="inkWord" rotatedBoundingBox="11407,8252 15523,7866 15677,9505 11561,989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9732.5766">9998 7468 1209 0,'0'0'108'0,"0"0"-87"0,0 0-21 0,0 0 0 16,0 0 192-16,0 0 33 0,9-12 7 0,4 4 2 15,-4 0-134-15,8 0-28 0,1-3-4 0,4-1-2 16,-5 0-42-16,5-3-8 0,5-1-1 0,3-3-1 16,1-1-14-16,-5-3-16 0,1 3 3 0,-1 1 1 0,0-5 0 15,1 5 0-15,-10-5 0 0,1 5 0 0,-1-1 12 16,-3 1 10-16,-6-1-2 0,5 5 0 0,-8-1-8 0,-1 1 0 16,1-1 0-16,-5 0 8 0,0 5 11 0,0-5 1 15,0 5 1-15,-9-5 0 0,4 8-5 0,-3 0-2 16,-1 4 0-16,0-3 0 0,-4 3 5 0,4 0 1 15,-4 0 0-15,-5 4 0 0,5 4-32 0,-9 0-7 16,5 0-1-16,-1 0 0 0,-4 3 20 0,0 1-12 16,5 8 12-16,-5-1-10 0,0 5 26 0,0 7 4 15,13 0 2-15,-8 5 0 0,-1 7-11 0,1 3-3 16,-1-3 0-16,9 8 0 0,5-8-8 0,0 8 0 16,4 0 0-16,0-4-11 0,8 0-9 0,1 0-3 15,-5-8 0-15,1 4 0 16,4-8-157-16,-1 0-32 0</inkml:trace>
          <inkml:trace contextRef="#ctx0" brushRef="#br0" timeOffset="40231.4298">11709 6832 1900 0,'0'0'169'0,"0"0"-135"0,-9 0-34 0,-4 8 0 16,0 3 95-16,-5 5 12 0,1 7 2 0,-9 5 1 16,-9 3-54-16,-1 8-12 0,6 0-1 0,-10 8-1 15,1-1-22-15,-5 1-4 0,0 0 0 0,0 4-1 16,0 3-15-16,-4 1 8 0,4 0-8 0,5-9 0 16,-5 5 0-16,4-4 0 0,-4-8-8 0,5 0 8 31,-1-4-120-31,1-4-16 0,4-7-4 0</inkml:trace>
          <inkml:trace contextRef="#ctx0" brushRef="#br0" timeOffset="40021.899">10805 7101 2131 0,'14'-12'189'0,"-10"4"-151"0,-4-3-30 0,4-1-8 15,5 0 74-15,0 5 14 0,0-5 2 0,-1 4 1 16,1-4-24-16,4 5-5 0,0-1-1 0,1 4 0 16,-1-4-34-16,4 8-7 0,-3 4-2 0,-1 0 0 15,4 4-29-15,-4 0-5 0,1 7-2 0,-1 1 0 16,0 3 7-16,-4 8 2 0,-1 5 0 0,1-5 0 0,4 8-3 0,-4 0 0 16,0 4 0-16,0 4 0 0,-1-4 12 0,1 0 14 15,0 4-3-15,0-4-1 0,0 0-10 0,-1-4 0 16,6-4 0-16,-1 0 0 0,0-7-27 0,0-1 3 15,5-7 0-15,-5-1 0 16,0-3-128-16,4-8-24 0,1-4-6 0</inkml:trace>
          <inkml:trace contextRef="#ctx0" brushRef="#br0" timeOffset="39318.6669">8752 7113 1036 0,'0'0'92'0,"0"-12"-73"0,5 0-19 0,-5 1 0 15,-5-1 148-15,5 0 27 0,5 4 5 0,-1-3 0 16,5 3-85-16,4 0-18 0,0 0-3 0,0 1-1 15,5 3-47-15,4 0-10 0,-5 4-1 0,1 8-1 16,4-1-6-16,0 5-8 0,-5 4 11 0,-4 7-11 16,5 4 14-16,-5 4-4 0,0 5-1 0,-4 6 0 15,-5 5 13-15,1 4 2 0,-1 4 1 0,-8-5 0 0,-1 5-8 0,1-4-1 16,-5-5-1-16,0 1 0 16,-4-8-15-16,-4-4 11 0,-1-7-11 0,1-1 10 15,-1-8-2-15,1-3-8 0,3-4 12 0,1-5-4 16,0 1 20-16,4-8 3 0,0 0 1 0,1-4 0 0,-1-3 1 0,0-1 1 15,5 0 0-15,-1-4 0 16,1-3-18-16,0-1-3 0,4-7-1 0,4-1 0 16,-4-3 0-16,9-4 0 0,4-4 0 0,0-4 0 15,5-8-12-15,4 0 0 0,0-4 0 0,8 1 0 0,1-1 0 16,0 0-13-16,4 4 4 0,4 5 1 0,1 3 8 0,-1 3-12 16,1 5 12-16,-5 8-12 0,4 7 12 0,-4 5 0 15,-4 7 0-15,4 0 0 0,-9 4 17 0,1 8-1 16,-1 7 0-16,5 1 0 0,-9 7 0 0,4 4 0 15,-8 5 0-15,4-1 0 0,-5 4 3 0,-4 4 0 16,-4 4 0-16,0 0 0 0,-5 4-19 0,1-5 10 16,-5 5-10-16,0 0 8 0,-5-4-22 0,1 0-5 15,-1-8-1-15,-3 0 0 16,-5 0-34-16,4-4-7 0,-4 1-2 0,-1-5-683 16,-3 0-137-16</inkml:trace>
          <inkml:trace contextRef="#ctx0" brushRef="#br0" timeOffset="40478.2328">11933 6793 1728 0,'0'0'153'0,"9"-4"-122"16,4-4-31-16,4 4 0 0,5 0 168 0,5-3 27 16,3 3 5-16,10-4 2 0,4-4-135 0,8 1-27 15,-3-1-6-15,3 0-1 0,1 4-25 0,0-3-8 16,-5-1 0-16,4-4 0 16,-3 5-30-16,-5-5-13 0,4 0-2 0,-9 1-1 15,1-1-111-15,-5 1-23 0,-4 3-4 0,-5-4-420 16,0 1-85-16</inkml:trace>
          <inkml:trace contextRef="#ctx0" brushRef="#br0" timeOffset="40712.1172">12705 5915 1580 0,'-13'0'70'0,"9"0"14"0,-5 0-67 0,4 4-17 0,-8 0 0 0,4 8 0 15,-4 4 64-15,0 11 10 0,-4 0 2 0,-1 12 0 16,0 8-7-16,-4 8-1 0,-4 7 0 0,0 4 0 0,0 1-9 0,-1 7-3 16,-4 8 0-16,-4-1 0 15,5 5-4-15,-5-4-2 0,-1 0 0 0,1-4 0 16,5-4-50-16,-1 0 0 0,5-8 0 0,-5 1 0 16,5-9-94-16,-1 1-16 15,1-9-3-15,-5 1-869 0</inkml:trace>
        </inkml:traceGroup>
        <inkml:traceGroup>
          <inkml:annotationXML>
            <emma:emma xmlns:emma="http://www.w3.org/2003/04/emma" version="1.0">
              <emma:interpretation id="{4AE02747-3825-49DB-A04B-3624CCB59063}" emma:medium="tactile" emma:mode="ink">
                <msink:context xmlns:msink="http://schemas.microsoft.com/ink/2010/main" type="inkWord" rotatedBoundingBox="17569,7515 23892,6921 24073,8841 17750,943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184.077">18650 6364 2095 0,'0'0'92'0,"0"0"20"0,0 0-89 0,0 0-23 0,0 16 0 0,0-5 0 15,0 9 39-15,0-1 3 0,0 1 1 0,0 7 0 16,-5 4-27-16,1 0-6 0,0 1-1 0,-1 3 0 0,1 0-9 0,-1-4-9 15,1-4 9-15,4 1-13 0,0-9 13 16,0-3 0-16,0-1 0 0,4-3 0 0,5-8 0 0,-4 4 0 16,8 0 0-16,0-8 0 0,5-8 22 0,3 0 7 15,6 0 2-15,-1-4 0 0,5-7 11 0,0 3 2 16,4-7 1-16,0 3 0 0,-5-7 6 0,6 0 1 16,-1 3 0-16,-5-3 0 0,-3 0-52 0,-1-8 0 15,0 4 0-15,1-5 0 0,-1 1-18 0,-4 0 2 16,4-4 1-16,-4 8 0 15,0-4-46-15,-4 8-10 0,-1 7-1 0,1 1-1032 0</inkml:trace>
          <inkml:trace contextRef="#ctx0" brushRef="#br0" timeOffset="42814.5595">18545 5346 1796 0,'0'0'80'0,"4"-4"16"0,0 0-77 0,-4 4-19 16,0 0 0-16,0 0 0 0,0 0 77 0,0 0 12 16,-4 20 3-16,0 3 0 0,-1 1-23 0,-8 15-4 15,4 7-1-15,-8 5 0 0,-10 4-12 0,5 3-2 16,-4 8-1-16,-9 9 0 0,-9 6-16 0,-4 1-3 15,0 4-1-15,8-4 0 0,-8 4-29 0,0-4 8 16,-1-4-8-16,5-4 0 16,14-4-22-16,-5-4-7 0,0 8-2 0,13-7 0 15,0-9-26-15,8 1-6 0,-3-9-1 0,4-3 0 16,4-8-102-16,5-11-21 0,8-1-4 0,-4-12-639 0</inkml:trace>
          <inkml:trace contextRef="#ctx0" brushRef="#br0" timeOffset="42544.7705">17759 6305 2156 0,'0'0'48'0,"0"0"9"0,0 0 3 0,0 0 0 0,9-3-48 0,4-1-12 0,-4 0 0 0,4 4 0 15,-4-4 38-15,8 0 6 0,5-8 0 0,0 8 1 16,-4 0-30-16,13-3-7 0,4-1 0 0,0-4-8 15,0 0 0-15,4 1 0 0,-4-5-15 0,9 4 5 32,5-3-14-32,-10 3-4 0,0 0 0 0,-3 1 0 15,3-9-93-15,1 1-19 0,-10 3-4 0,1-3-1 0</inkml:trace>
          <inkml:trace contextRef="#ctx0" brushRef="#br0" timeOffset="41606.89">15737 5525 1594 0,'0'-19'71'0,"4"11"14"0,0-4-68 0,1 5-17 0,-1-1 0 0,-4 8 0 0,0 0 53 0,0 0 7 16,5-4 2-16,-5 4 0 0,0 0-23 0,0 0-5 15,0 0-1-15,4 12 0 0,-8-1-3 0,-1 9-1 16,-4 15 0-16,1 4 0 0,-10 8 19 0,-8 11 4 16,-1 5 1-16,-3 15 0 0,-5 11-1 0,-5 9-1 15,-8 3 0-15,-5 1 0 0,5 7-13 0,-5-4-2 16,5 0-1-16,0-3 0 0,8-1-21 0,1-11-4 16,-1-4-1-16,10-8 0 15,-5-8-92-15,4-4-18 0,0-7-4 0,-8-9-933 16</inkml:trace>
          <inkml:trace contextRef="#ctx0" brushRef="#br0" timeOffset="42002.9373">15618 6805 1900 0,'0'0'84'0,"0"0"18"0,9-8-82 0,0 4-20 0,4 0 0 0,0 0 0 16,5-4 106-16,4 1 17 0,4-1 3 0,0-4 1 15,5-4-91-15,0 5-17 0,-1-5-4 0,1 4-1 16,4-7-27-16,-4 3-6 0,0-3-1 0,-1-1 0 16,-3-3-6-16,3 0-2 15,-8-1 0-15,9 1 0 0,-5-5 10 0,1 5 2 0,-5-4 0 0,-1-1 0 16,-3 1 16-16,0 0 0 0,-5 3 0 0,-4 9 0 0,-1-1 28 0,-3 1 0 15,-1 7 0-15,-4 0 0 0,-4 0 4 0,-1 0 0 16,1-3 0-16,-5 7 0 0,0 8-15 0,-4-8-2 16,-9 4-1-16,5 4 0 0,-5 7-14 0,0-3 0 15,0 4 0-15,0 4 0 0,-9-1 10 0,9 5-10 16,-4 3 10-16,4 8-10 0,0 0 9 0,5 5-9 16,-1-1 8-16,0 4-8 0,5 0 11 0,0 4-3 15,0 3-8-15,4 1 12 0,5 0-12 0,-1-8-18 16,1 0 4-16,4 0 1 15,0-4-32-15,4-4-7 0,5 0 0 0,4-7-993 0</inkml:trace>
          <inkml:trace contextRef="#ctx0" brushRef="#br0" timeOffset="47148.6372">16891 6555 979 0,'0'0'87'0,"0"0"-70"0,-9-8-17 0,9 4 0 15,0 4 65-15,0 0 10 0,-13 0 1 0,13 0 1 16,0 0-37-16,-9-4-8 0,-9 1-2 0,9 3 0 16,1 0-30-16,-1 0 0 0,5 0-8 0,-10 0 8 15,-3 0 0-15,8 0 0 0,5 0 0 0,-1 0 0 16,-3 0 0-16,-1-4 0 0,4 0 0 0,-3 0 0 16,3 4 15-16,1 0 0 0,-5-4 0 0,9 4 0 15,-4-4-1-15,4-4 0 0,-9 4 0 0,0 0 0 16,5 1 2-16,-5 3 0 0,5 0 0 0,-1-4 0 15,5 4 1-15,0 0 1 0,0 0 0 0,0 0 0 16,-9 0 2-16,9 0 0 0,0 0 0 0,0 0 0 16,0 0 15-16,0 0 3 0,0 0 1 0,0 0 0 15,18-4-31-15,-5 4-8 0,0 4 0 0,5 0 0 16,4-8 0-16,-5 4-12 0,-8 0 4 0,9 0 0 16,4 0-14-16,-9 0-2 0,-13 0-1 0,0 0 0 15,0 0 12-15,0 0 2 0,0 0 1 0,0 0 0 0,0 0 10 0,0 0 8 16,8-4-8-16,-8 4 11 0,0 0 5 15,9 0 0-15,4-4 1 0,5 4 0 0,0 0 1 16,-1-4 0-16,-8 4 0 0,4 0 0 0,5-4-18 0,-5 0-16 16,-5-4 4-16,-8 8 0 0,0 0 20 0,9-4 5 15,-9 4 1-15,9-3 0 0,-9 3-14 0,4-12 0 16,5 4-12-16,-9 8 12 0,-4-4 20 0,4 4 10 16,0-8 2-16,0 8 1 0,0 0-12 0,0 0-2 15,0 0-1-15,0 0 0 0,0 0-18 0,0 0 0 16,0 0 8-16,0 0-8 0,0 0 18 0,0 0 0 15,-9 0 0-15,-4 4 0 0,0-4-18 0,8 4 0 16,5-4 0-16,0 0 0 0,-13 4-10 0,0 4 1 16,13-8 0-16,-9 12 0 0,-13-1 29 0,9 1 5 0,4 0 2 15,-4 3 0-15,4 5 17 0,-13-1 3 0,-4 5 1 0,0-1 0 16,4 4-29-16,0 1-6 0,-4-1-1 0,4 4 0 16,0 4-4-16,4 0 0 0,1-3-8 0,3 3 12 15,1-4-12-15,13 0 0 0,5-4 0 0,3 1 0 16,6 3 11-16,12 0-11 0,9 0 12 0,13-4-12 15,9 5 0-15,9-5 0 0,0 0 0 0,4-7-12 32,5-1-110-32,13-3-22 0</inkml:trace>
          <inkml:trace contextRef="#ctx0" brushRef="#br0" timeOffset="48252.0673">19769 6278 806 0,'0'0'72'0,"4"-8"-58"0,-4-3-14 0,0 11 0 0,0 0 120 0,4-8 22 15,-4-4 4-15,0 4 1 0,0 8-75 0,0 0-14 16,0-7-3-16,0-5-1 15,0 0-34-15,5 0-6 0,-5 5-2 0,0 7 0 0,0 0-12 16,8-4 0-16,1-4 0 0,-9 8 0 0,9-4 0 0,-9 4 0 16,0 0 8-16,0 0-8 0,9 4 16 0,-9-4 0 15,4 12 0-15,1 7 0 0,-5 5 21 0,-5 7 5 16,1 0 1-16,-5 8 0 0,0 0-13 0,-4 8-2 16,-4 0-1-16,-1-1 0 0,0 1 6 0,1 4 2 15,4-4 0-15,0-1 0 0,4-7-27 0,4 0-8 16,1-7 0-16,0-9 0 0,4 0 14 0,-5-3-4 15,5-8-1-15,0-1 0 0,0 1-9 0,0-12 0 16,0 0 0-16,0 0 0 0,0 0 40 0,0 0 8 16,0-12 3-16,0-3 0 0,5-1-3 0,-5 1-1 15,0-9 0-15,4 1 0 0,0-5-23 0,5-7-4 0,-4 4 0 16,3-8-1-16,1 4-19 0,4 0 10 0,0 0-10 16,5-4 8-16,4 0-22 0,0 4-5 0,4 0-1 0,1 3 0 15,3 1 7-15,5 0 1 0,-4 0 0 0,0 7 0 31,4-3-16-31,0 4-4 0,4 3 0 0,-3 1-990 0</inkml:trace>
          <inkml:trace contextRef="#ctx0" brushRef="#br0" timeOffset="48715.0632">20734 6504 1728 0,'0'0'76'0,"0"0"16"0,0 0-73 0,0 0-19 16,0 0 0-16,0 0 0 0,0 0 70 0,0 0 10 15,0 0 3-15,9 0 0 0,4-4-38 0,0 4-7 16,4-3-2-16,5-1 0 0,-4 0-28 0,4 0-8 15,0 0 0-15,4 0 0 16,0-8-21-16,-4 5-6 0,0-5-1 0,0 0 0 16,0 4-16-16,0-7-3 0,0 3-1 0,-4-7 0 0,-1-1 35 0,-4 1 13 15,5-1-11-15,-1-3 11 0,-3-5 0 0,3 1 0 16,-4 0 0-16,5-1 0 0,-5 1 10 0,-4 4-2 0,0-5 0 16,-5 9 0-16,5 3 21 0,-9 1 4 0,0-1 1 15,0 1 0-15,-9 7-34 0,5 0 0 0,-1 0 0 0,-4 4-9 16,1 0 21-16,-1 8 4 0,-4 4 0 0,-5 0 1 15,5 4-4-15,-5 3-1 0,1 1 0 0,4 7 0 16,0 4 18-16,-1 9 3 0,1-1 1 0,4 8 0 16,5 3 4-16,4 1 1 0,0 4 0 0,0 0 0 15,9-5-7-15,-5 5 0 0,9-4-1 0,-4 0 0 16,4 3-43-16,5-7-8 0,-1 0-1 0,1 0-1 16,4-8-87-1,4 0-18-15,5-4-3 0</inkml:trace>
        </inkml:traceGroup>
        <inkml:traceGroup>
          <inkml:annotationXML>
            <emma:emma xmlns:emma="http://www.w3.org/2003/04/emma" version="1.0">
              <emma:interpretation id="{67E5295D-C4B0-4D1C-92C6-4A1236F70894}" emma:medium="tactile" emma:mode="ink">
                <msink:context xmlns:msink="http://schemas.microsoft.com/ink/2010/main" type="inkWord" rotatedBoundingBox="26505,7709 28671,7505 28790,8779 26625,898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9655.8752">23980 5728 1792 0,'0'0'40'0,"0"0"8"0,0 0 1 0,0 0 1 0,0 0-40 16,0 12-10-16,0 4 0 0,0-1 0 0,-4 5 22 0,0 7 2 15,-5 4 1-15,0 8 0 0,-4 0-13 0,0 12-4 16,-5 0 0-16,5-5 0 0,-5 1-8 0,5-8 0 0,-4 4 0 16,4-4 0-16,4-8 0 0,4 0 0 0,1-7 0 0,0-1 0 15,4-7 11-15,4-1-3 0,-4-3-8 0,9-4 12 16,-5 0-3-16,5-4-1 0,4-4 0 0,0-4 0 15,0 0 0-15,5-8 0 0,4 0 0 0,0-3 0 16,4-1-8-16,1-3 0 0,-1-5 9 0,5-3-9 16,-1-4 8-16,1-4-8 0,0 7 10 0,-1-7-10 15,5 0 16-15,-4 0-4 0,0 4 0 0,4-4 0 16,-4 4 0-16,-1 11-1 0,-8 1 0 0,0 11 0 16,-9 4-11-16,-13 4 0 0,0 0 9 0,5 8-9 15,-1 7 0-15,-4 5 8 0,-9 7-8 0,5 0 0 16,-5 1 0-16,-4 3 8 0,4 4-8 0,5-4 0 15,-5 0 0-15,5-3 0 0,-1 3 0 0,5-8 0 16,5 1 0-16,-1-5 0 0,1-3 0 0,3-4 8 0,1-1-8 0,0-3 8 16,0-4-8-16,4 0 8 0,-4 0 8 15,8-4 1-15,-4-4 1 0,5 0 0 0,-1-4 16 16,5 0 3-16,-4 1 1 0,4-1 0 0,-5-4-1 0,5-4 0 16,0 1 0-16,5-5 0 0,-5-3-29 0,-1 0-8 15,-3-5 0-15,8 1 0 0,-8 0 0 0,4-5 9 16,4-3-9-16,0 0 0 0,-4 0 0 0,0 4 0 15,5-8 0-15,-5 4-9 16,4 4-27-16,0-1-6 0,-4 1-1 0,0 8 0 16,-4-4-116-16,-1 3-23 0</inkml:trace>
          <inkml:trace contextRef="#ctx0" brushRef="#br0" timeOffset="50184.9436">25494 6465 460 0,'0'-4'41'0,"0"4"-33"16,9-3-8-16,-5-1 0 0,5-4 350 0,-5 4 68 15,5 0 14-15,0 0 2 0,4 4-336 0,-4-4-67 16,-9 4-14-16,13-4-2 0,4 0-31 0,1-3-5 16,0-1-2-16,-1 0 0 15,5 0-27-15,0-3-6 0,0 3 0 0,0 0-1 16,-5-4 21-16,5 1 5 0,0-9 1 0,0 1 0 0,-4-5 30 0,-1-3 0 15,1 0 0-15,-5-1 0 0,5 5 11 0,-5-1 8 16,0-3 1-16,-4 4 1 0,-1-5 20 0,1 5 4 16,0 4 1-16,-9-1 0 0,4 1-4 0,-8-1-1 15,0 1 0-15,-1 7 0 0,-4 0-17 0,1 4-4 16,-1-3-1-16,-4 7 0 0,0-4-19 0,4 4 0 16,-9 4 8-16,5 8-8 0,-4-4 0 0,-1 7 0 15,0 1 8-15,1 8-8 0,-1 7 0 0,-4 4 0 0,5-4 0 16,-1 12 0-16,1 0 24 0,-1-7-3 0,-4 3 0 0,9 4 0 15,4 0 1-15,-4 0 0 0,4 0 0 0,5 0 0 16,-5-4-10-16,9 4-3 0,9 0 0 0,0 0 0 16,4 0-20-16,5 0-4 0,8 0-1 0,0 0 0 31,5-4-176-31,4-4-35 0,44 24-7 0,-13-24-2 0</inkml:trace>
        </inkml:traceGroup>
      </inkml:traceGroup>
      <inkml:traceGroup>
        <inkml:annotationXML>
          <emma:emma xmlns:emma="http://www.w3.org/2003/04/emma" version="1.0">
            <emma:interpretation id="{0432EE53-0554-4ECF-A39E-705747583008}" emma:medium="tactile" emma:mode="ink">
              <msink:context xmlns:msink="http://schemas.microsoft.com/ink/2010/main" type="line" rotatedBoundingBox="2497,11441 26462,10262 26578,12633 2614,13812"/>
            </emma:interpretation>
          </emma:emma>
        </inkml:annotationXML>
        <inkml:traceGroup>
          <inkml:annotationXML>
            <emma:emma xmlns:emma="http://www.w3.org/2003/04/emma" version="1.0">
              <emma:interpretation id="{48AD02C2-70B9-4B33-90D2-6A0385B9790D}" emma:medium="tactile" emma:mode="ink">
                <msink:context xmlns:msink="http://schemas.microsoft.com/ink/2010/main" type="inkWord" rotatedBoundingBox="2537,12248 4889,12133 4966,13696 2614,1381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1610.1486">21 10794 1566 0,'0'0'69'0,"0"0"15"0,0 0-68 0,0 0-16 0,-8-12 0 0,-1 5 0 16,5-1 20-16,4 8 0 0,-14-8 0 0,14 8 0 15,0 0 8-15,-13-4 3 0,13 4 0 0,-13 4 0 16,4 0-31-16,-4 0 0 0,9 4 0 0,-5-1 0 16,0 5 0-16,0 4 0 0,1 3 0 0,-1 9 0 15,4 3-8-15,-3 8 8 0,3 7 0 0,1 5 0 16,0 4 0-16,-1 7 17 0,1 1-1 0,-1 3-1 16,5 0 17-16,0-3 3 0,0-5 1 0,0-3 0 15,0-9-20-15,9-3-3 0,-4-11-1 0,3-5 0 16,-3-4 2-16,3-3 0 0,1-5 0 0,0-7 0 15,4-4 2-15,0-4 1 0,0-4 0 0,9-8 0 16,-4 1 3-16,4-9 0 0,4-3 0 0,-8-8 0 16,8-1-7-16,5-3-1 0,-9-4 0 0,0-4 0 15,0 1 0-15,-5-5 0 0,1 4 0 0,-1 4 0 16,1 4 1-16,-5 4 0 0,-4 3 0 0,4 13 0 0,-4-1-2 0,-5 4-1 16,-4 12 0-16,0 0 0 0,9 8-10 0,0 12 0 15,-5-1 0-15,0 8 0 0,10 1 0 0,-14 7 0 16,8 0 0-16,-3-4 0 0,8 0 0 0,-4-3 0 15,-1-5 0-15,1-3 0 0,4-1 0 0,-4-7 0 16,4-1 0-16,-4-7 0 0,-9-4 0 0,13 0 0 16,-4 0 8-16,4-7-8 0,5-5 31 0,-14 4 1 15,5-8 0-15,4 5 0 0,-4-5 3 0,0-3 1 16,-1-5 0-16,-3-3 0 0,12 0-22 0,-12-1-4 16,3-3-1-16,1 0 0 0,0 0-9 0,0 0 0 15,0-1-12-15,-1-3 12 16,10 0-165-16,-14-4-26 0,9 4-5 0</inkml:trace>
          <inkml:trace contextRef="#ctx0" brushRef="#br0" timeOffset="51977.771">873 11379 1263 0,'17'-19'28'0,"-8"11"5"0,0-4 2 15,8 4 1-15,-8-3-36 0,4-1 0 0,-4 0 0 0,0 4 0 0,4 1 0 0,-4-1 0 16,-5 0 0-16,5 4 0 0,-9 4 26 0,0 0-2 15,0 0 0-15,0 0 0 0,0 0 4 0,0 0 0 16,0 0 0-16,0 12 0 0,-9 3 20 0,5 1 5 16,-5 3 1-16,4 9 0 0,-3-1-10 0,3 0-3 15,1 5 0-15,-5-1 0 0,0-4-25 0,1 4-6 16,3-3-1-16,5-5 0 0,-13-4-9 0,9 1 8 16,4-4-8-16,-5-1 8 15,5-15-67-15,0 0-13 0,0 0-4 0,13 4 0 0</inkml:trace>
          <inkml:trace contextRef="#ctx0" brushRef="#br0" timeOffset="52130.5957">1355 10654 2289 0,'-26'-8'101'0,"17"4"22"0,-8 0-99 0,-1 8-24 0,5 0 0 0,-5 4 0 15,5 3-42-15,4 1-14 0,-4 4-2 0</inkml:trace>
          <inkml:trace contextRef="#ctx0" brushRef="#br0" timeOffset="52499.7659">1772 10350 1324 0,'0'-8'118'0,"0"0"-94"16,4-4-24-16,-4-3 0 0,5 3 80 0,-1 0 12 16,-4 1 3-16,5 3 0 0,-1 0-25 0,-4 8-5 15,0 0-1-15,0 0 0 0,0 0-6 0,0 0-2 16,0 0 0-16,0 12 0 0,4 3-19 0,-4 13-4 15,5-1-1-15,-5 8 0 0,0 0 12 0,0 12 3 16,0 0 0-16,4 3 0 0,-4 9-8 0,0-1-2 16,0 9 0-16,0-5 0 0,0 0-37 0,0 5 0 0,-4-1 0 15,-1 0 0-15,-3-7 0 0,3 3 9 0,-8 4-9 0,0-7 0 16,0-4 8-16,-1-1-8 0,1-7 0 16,0-4 0-16,0-4 0 0,4-4-12 0,-4-4 0 0,4-7 0 31,1-5-52-31,3-3-9 0,1-1-3 0,4-7 0 15,0-8-131-15,0 0-26 0,0 0-6 0,13-16-1 0</inkml:trace>
          <inkml:trace contextRef="#ctx0" brushRef="#br0" timeOffset="52741.7971">2123 10174 2300 0,'0'0'51'0,"0"0"10"0,0 0 3 0,0 0 0 0,4 16-52 0,1-1-12 16,-5 5 0-16,4 11 0 0,0 0 22 0,1 8 2 16,-1 8 0-16,-8 4 0 0,4 3 9 0,0 9 3 15,-5 7 0-15,5 0 0 0,-13 8-21 0,5 0-4 16,3-4-1-16,-4 0 0 0,1 4 2 0,3-4 1 16,-4-4 0-16,5-3 0 0,0 3-13 0,4-8 9 15,0 1-9-15,0-9 8 16,4 1-36-16,5-8-8 0,-5-4-2 0,5-4-714 15,-5-4-142-15</inkml:trace>
        </inkml:traceGroup>
        <inkml:traceGroup>
          <inkml:annotationXML>
            <emma:emma xmlns:emma="http://www.w3.org/2003/04/emma" version="1.0">
              <emma:interpretation id="{BDCFE625-CEFB-4B1F-8509-9552B7B198C0}" emma:medium="tactile" emma:mode="ink">
                <msink:context xmlns:msink="http://schemas.microsoft.com/ink/2010/main" type="inkWord" rotatedBoundingBox="6984,11375 10537,11200 10628,13050 7075,1322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0113.2346">5299 10775 1152 0,'0'0'102'15,"0"0"-82"-15,-8 4-20 0,-1-1 0 0,9-3 0 0,0 0-8 16,-5 0 0-16,5 0 0 0,0 0 56 0,0 0 11 15,5-7 2-15,-1-1 1 0,1-4-4 16,8 0-1-16,0 1 0 0,9-5 0 0,0-3-26 0,4-1-6 16,5-7-1-16,-1 3 0 0,6-7 16 0,3 0 2 15,1 0 1-15,-1-4 0 0,1 0-17 0,3 0-3 16,1-4-1-16,0-4 0 0,4-4 7 0,1 0 2 16,-5-4 0-16,-1 5 0 0,1-1-19 0,-4-4-3 15,-5 4-1-15,-4-3 0 0,-5 3 4 0,0 0 0 16,-4 4 0-16,0 0 0 0,-4 0-12 0,-5 4 0 15,-4 0-12-15,-1 4 12 0,-3 0 0 0,-1 0 0 16,-8 8 0-16,4-1 0 0,-5 1 0 0,5 4 0 16,-4 3 0-16,0 1 0 0,-5 3 0 0,0 0 0 15,5 5 11-15,-5-5-11 0,-4 8 8 0,4 4-8 16,-9-3 0-16,5 3 9 0,4 0-9 0,-4 4 0 0,0 0 0 16,0 0 0-16,0 0 0 0,0 0 0 0,-1 8-11 0,1-4 11 15,0-1 0-15,-4 5-8 0,-1 0 8 0,5 0 0 16,-5 4 0-16,1-1 0 0,-1 1 0 0,1 4 0 15,4-1 0-15,-5 5 0 0,5 3-10 0,-5 4 10 16,1 5 0-16,-1 7 0 0,1 3 0 0,-5 9 9 16,4 8 10-16,1 7 1 0,-5 8 1 0,0 8 0 15,-5 8 9-15,5-5 2 0,-4 5 0 0,4-4 0 16,-4-4-9-16,4 4-2 0,4-4 0 0,-4-8 0 16,5 0-9-16,-1-12-1 0,-4-3-1 0,5-9 0 15,-1-3-2-15,1-4 0 0,-5-4 0 0,0-4 0 16,4-4 15-16,-8 0 2 0,8-3 1 0,-3-5 0 15,-1-3-26-15,4-5 0 0,5-3 0 0,-5 0 0 16,5-5 0-16,4-3 0 0,1 4 0 0,-1-4 0 0,0-8 0 16,9 4 8-16,0 0-8 0,0 0 12 0,0 0-12 15,0 0 12-15,0 0-12 0,4-8 12 0,-4-3-12 0,9-5 0 16,0 0 0-16,4-3 0 0,9-1 0 0,0-3 0 16,0-4 0-16,4-1 0 0,1-7 0 0,3 4 0 15,-3-8-12-15,8 4 12 0,-5 4-8 0,1 0 8 16,0 3 0-16,0 5 0 0,-9 0 0 0,0 7 0 15,-1 0-9-15,-3 1 9 0,0 7 0 0,-5 4 0 16,0 4 0-16,0 0 0 0,-4 0-9 0,4 8 9 16,-4 0 0-16,0 3-9 0,-5 1 9 0,5 4 0 15,-5 3-9-15,0 1 9 0,1 3 0 0,-1 1 0 16,1-1 0-16,-5-4 0 0,0 5 0 0,4-5 0 0,0 1 0 16,1-5 0-16,-1-3 0 0,5 4 0 0,0-5 0 0,-1-3 0 31,1 0-34-31,4-4-12 0,1 4-2 0,-1-4-653 0,4-1-131 0</inkml:trace>
          <inkml:trace contextRef="#ctx0" brushRef="#br0" timeOffset="60495.9519">6501 10701 1594 0,'0'-4'35'0,"0"4"7"0,0 0 2 0,5-8 1 0,-1 0-36 0,-4 4-9 0,0 4 0 0,0 0 0 0,5-8 50 15,-5 8 8-15,0 0 2 0,0 0 0 16,0 0-32-16,0 0-7 0,0 0-1 0,-5 4 0 0,-4 8-20 0,-4 0 8 16,0 7-8-16,0 8 0 0,-5 5 16 0,5-1-2 15,-4 4 0-15,-1 0 0 0,1 0 8 0,-1-4 2 16,9 4 0-16,-4-7 0 0,4-1-12 0,5-4-1 16,4 1-1-16,0-5 0 0,0-7-10 0,0 4 8 15,4-5-8-15,1-7 8 0,-5-4-8 0,13 0 8 16,0 0-8-16,0-8 8 0,5-3 2 0,-5-1 0 15,4-4 0-15,1 1 0 0,0-1-10 0,-1-3 8 16,1-5-8-16,-5 1 8 0,4-8 17 0,-3 7 3 16,-1-3 1-16,4 0 0 0,-8-4-11 0,0-1-2 15,0 1-1-15,-5 0 0 0,5-4 1 0,-5 4 0 16,1 3 0-16,-5 1 0 0,-5 4-8 0,5 3 0 16,-4 5-8-16,-1 3 12 0,-3 0-12 0,-1 4 0 0,0 8 0 15,-4 0 0-15,0 0-24 0,-5 12 0 0,1 0-1 16,-1 3 0-1,-4-3-134-15,0 11-26 0</inkml:trace>
          <inkml:trace contextRef="#ctx0" brushRef="#br0" timeOffset="59225.6874">5040 10390 460 0,'0'0'41'0,"0"0"-33"16,0 0-8-16,0 0 0 0,5-7 96 0,-5-1 16 16,0 0 4-16,0 0 1 0,4 4-54 0,-4 4-11 15,0-8-3-15,0 1 0 0,0 3-23 0,0 4-5 16,0-12-1-16,0 4 0 0,0 4 11 0,0-3 1 15,0-1 1-15,0 8 0 0,0-8 3 0,0 4 1 16,0-4 0-16,0 8 0 0,0 0-13 0,0 0-2 16,-4-4-1-16,-1 0 0 0,-3 1-9 0,3 3-1 0,-8 0-1 15,4 3 0-15,-4 1-10 0,0 0 0 0,-9-4 0 0,5 8 0 16,-5-4 24-16,-5 4 4 0,1 0 0 16,4 3 0-16,-4-3-8 0,4 0-2 0,0 0 0 0,-4 3 0 15,-5-3-6-15,0 4-2 0,5 0 0 0,-5-1 0 16,9 5-10-16,-4-4 0 0,-1 7 0 0,1-7 0 15,0 3 0-15,4 1 0 0,0 0 0 0,4-5 0 16,5 1 0-16,-4 0 0 0,4 7-9 0,4-7 9 16,0-4 0-16,5 3 0 0,4 1 0 0,0 0 0 15,0-1-8-15,8 5 8 0,-3 4-12 0,8-5 12 16,4-3-18-16,1 0 3 0,8-1 1 0,5-3 0 16,0 0-5-16,8 0-1 0,-4-4 0 0,5-1 0 15,-1 5 5-15,1-4 1 0,-1 0 0 0,1 0 0 16,-5 0 0-16,-4 0 0 0,-1 4 0 0,-8-5 0 0,0 5 32 15,-4-4 6-15,-5 4 2 0,0-4 0 0,-13-4 42 0,4 4 8 16,1 7 1-16,-5 1 1 0,-9-4-7 0,0 0-2 16,-8 3 0-16,-1 5 0 0,-8 0-12 0,-5-1-2 15,-8 1-1-15,4 3 0 0,-9 1-43 0,-5-1-11 16,6-3 0-16,-1 3 0 0,0-7 0 0,0 4 0 16,4-5 0-16,1 1 0 15,-1 0-44-15,5 0-4 0,5-5 0 0,-5-3-902 0</inkml:trace>
          <inkml:trace contextRef="#ctx0" brushRef="#br0" timeOffset="61011.0683">7010 10624 2070 0,'0'0'92'0,"0"0"18"0,0 0-88 0,0 0-22 16,0 0 0-16,0 0 0 0,0 0 46 0,0 0 5 16,0 0 1-16,0 20 0 0,-4-1-42 0,0 9-10 15,-1 3 0-15,5 4 0 0,-9 0-8 0,5-4-4 16,-5 0-1-16,5-3 0 0,-1-1 13 0,1-4 0 15,-5-3 0-15,5-4-9 0,0-1 9 0,-1 1-12 16,5-8 12-16,0-8-12 0,0 0 12 0,0 0 8 16,0 0-8-16,0 0 11 0,0 0-11 0,9-4 0 15,8-4 0-15,-3-4 0 0,3-3 16 0,1-1-1 16,-1-4-1-16,5 1 0 0,-4-4-14 0,4-1-16 16,-5 1 3-16,1 3 1 0,-1-3 20 0,-3 7 4 0,-1 1 0 15,-5 3 1-15,1 4 14 0,-9 8 2 0,0 0 1 16,9 8 0-16,-5 0-18 0,1 3-3 0,-1 5-1 0,5 4 0 15,-5-1-8-15,1-3 0 0,4-1 0 0,-1 5 8 16,5-9-8-16,1 1 0 0,3 0 0 0,1-8 0 16,4 0 9-16,0-8-9 0,4 4 10 0,5-8-10 15,-1-4 12-15,5-3-3 0,-4-5-1 0,4-3 0 16,-4-1 16-16,0-3 4 0,-5 0 0 0,0-4 0 16,1-1 13-16,-5 1 3 0,-5 4 1 0,5-4 0 15,-9 3-36-15,5 5-9 0,-5-4 0 0,-4 3 0 16,-1 5 0-16,1-1-17 0,0 1 4 0,-5 3 1 15,1 1-100 1,-1 3-20-16,1-4-4 0,-1 5-916 0</inkml:trace>
        </inkml:traceGroup>
        <inkml:traceGroup>
          <inkml:annotationXML>
            <emma:emma xmlns:emma="http://www.w3.org/2003/04/emma" version="1.0">
              <emma:interpretation id="{49B2E620-FE99-4E7D-9386-73DDD7DAED2B}" emma:medium="tactile" emma:mode="ink">
                <msink:context xmlns:msink="http://schemas.microsoft.com/ink/2010/main" type="inkWord" rotatedBoundingBox="12204,10963 15306,10811 15415,13030 12313,1318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3370.7581">11841 8951 1630 0,'13'-23'72'0,"-9"15"16"0,1-4-71 0,-1 4-17 16,-4 1 0-16,0-1 0 0,0 8 33 0,0 0 3 15,0 0 1-15,0 0 0 0,0 0-13 0,0 0-4 0,-9 11 0 0,1 9 0 16,-6 3-11-16,1 12-9 15,-4 8 12-15,-5 12-12 0,-9 7 20 0,-4 12-4 0,0 12 0 16,-5 0 0-16,-4 12 0 0,-13-5-1 0,5 1 0 0,-10-1 0 16,5 1-7-16,0 0 0 0,0-5-8 15,9-3 12-15,-5-12-12 0,9-4 9 0,1-3-9 0,-1-9 8 16,4 1-8-16,5-5 10 0,-4-3-10 0,8-4 10 16,0-8-10-16,9-8 0 0,0-4 0 0,5-7 0 15,-1-1 8-15,9-7-8 0,-4-4 12 0,9-4-4 16,4-4 11-16,0 0 1 0,0 0 1 0,0 0 0 15,0 0 9-15,9-12 2 0,-1-11 0 0,6 3 0 16,8-3-10-16,4-8-2 0,5-1 0 0,-1 1 0 16,5-4-9-16,1 4-3 0,-1-4 0 0,4 8 0 15,1-5-8-15,-5 5 0 0,4 4 0 0,-4 3-11 16,-4 5 11-16,0 7 0 0,-5 0 0 0,-4 8 0 16,4 4 0-16,-8 8-8 0,4 3 8 0,-5 5 0 15,-4 3 0-15,1 4 0 0,-1 5 0 0,-4 3 0 0,-1-4 0 16,-3-4 8-16,4 4-8 0,-5 1 0 0,-4-5 0 15,0-8 0-15,4 5 0 0,1-9 0 0,-1-3-13 0,0-4 2 16,1 0 1-16,4-8 0 0,-9 0 10 0,13 0 0 16,0-8 0-16,4-4-8 0,1-3 8 0,0-5 9 15,-1 1-1-15,5-5-8 0,0-7 13 0,4 0-4 16,1-4-1-16,-1 0 0 0,0 3-8 0,1-3 0 16,-5 8 0-16,-1 4 8 0,6-1-8 0,-10 9 0 15,1 7 0-15,-5 0 0 0,-4 8 0 0,0 8 0 16,-1 3 0-16,-3 5 0 0,-1 7 10 0,-4 5-10 15,5-1 12-15,-5 0-12 0,0 5 12 0,0-1-4 16,4 0 0-16,-4-4-8 0,0-3 0 0,4-5 0 0,1 1-10 0,-1-13 10 16,-4 5 0-16,0-12 0 0,0 0 0 0,0 0 8 15,9 0-8-15,0-8 0 0,4 4 0 0,0-7 0 16,0-1 0-16,0-4 0 0,9-3 0 0,-4-1-11 16,-1 1 35-16,10-4 6 0,-1-1 2 0,5-3 0 15,4 3-32-15,0 1 0 0,4 4 0 0,5-1 0 16,-4 1 0-16,-5 7 0 0,4 4 0 0,-8 0 0 15,4 4 12-15,-4 4-3 0,-5 4-1 0,0 4 0 16,-8 0-8-16,4 0 0 0,-9 3 0 0,0 5 0 16,0 0 0-16,-8 3 0 0,-5-3 10 0,-5 3-10 15,1 1 12-15,-9-5-12 0,0 1 12 0,-5-1-12 16,-4 1 18-16,-4 4-3 0,-5-5-1 0,-4-3 0 16,-4 3-14-16,-5-3 0 0,-4 0 0 0,-5-4 0 15,5-4 0-15,-5-1-13 0,5-3 2 0,-5-7 1 16,0 3-122-16,5-4-24 0,0-4-4 15,8-3-2-15</inkml:trace>
          <inkml:trace contextRef="#ctx0" brushRef="#br0" timeOffset="63524.7925">12126 9439 2602 0,'0'0'57'0,"0"0"12"0,0 0 3 0,13 4 1 0,0 3-58 0,5 1-15 0,-1 0 0 0,-3 4 0 32,3-1-173-32,1 5-38 0</inkml:trace>
          <inkml:trace contextRef="#ctx0" brushRef="#br0" timeOffset="62481.5748">10915 9277 1382 0,'0'0'123'0,"0"-12"-99"16,0 5-24-16,0 7 0 0,0 0 94 0,0 0 14 0,0 0 2 0,0 0 1 15,0 0-60-15,-9 3-12 0,0 1-3 16,-4 4 0-16,-4 8-25 0,-1 7-11 0,-8 1 8 0,-5 11-8 15,-4 11 9-15,-4 5-9 0,-1 12 10 0,1 7-10 16,-5 0 21-16,0 16-1 0,-4 7-1 0,-5 9 0 16,-4-1 13-16,0 1 2 0,-5-1 1 0,-3 0 0 15,3 1-17-15,1-9-3 0,8 1-1 0,1-12 0 16,3-4-14-16,5-12 0 0,5-4 8 0,-1-11-8 16,1 0-12-16,4-4-6 0,0-8-1 0,4-8 0 31,0-4-109-31,5-7-23 0,-5-5-4 0,14-7-1 0</inkml:trace>
          <inkml:trace contextRef="#ctx0" brushRef="#br0" timeOffset="62216.3412">9840 10264 806 0,'0'0'36'0,"0"0"7"0,0 0-35 0,0 0-8 0,0 0 0 0,-4-4 0 15,4 4 118-15,0 0 22 0,-5-4 4 0,5 4 0 16,0 0-68-16,0 0-15 0,0 0-2 0,0 0-1 16,5-8-26-16,8 4-4 0,0-4-2 0,5 1 0 15,4-1 9-15,13-4 1 0,0 0 1 0,0 5 0 16,4-5 15-16,10 0 2 0,-1-3 1 0,5 3 0 16,-5 4-20-16,4-4-4 0,1 1-1 0,-5-5 0 15,1 4-13-15,3 1-2 0,1-1-1 0,0 0 0 16,-1 1-6-16,-8 3-8 0,4-4 11 0,-4 4-11 15,0 4-9-15,-9-3-9 0,-4 3-2 0,-5 0 0 16,1 4-120-16,-10-4-24 16,1 0-4-16,-5 0-2 0</inkml:trace>
        </inkml:traceGroup>
        <inkml:traceGroup>
          <inkml:annotationXML>
            <emma:emma xmlns:emma="http://www.w3.org/2003/04/emma" version="1.0">
              <emma:interpretation id="{83420D3B-8EF4-46E6-B625-62639E9CFE51}" emma:medium="tactile" emma:mode="ink">
                <msink:context xmlns:msink="http://schemas.microsoft.com/ink/2010/main" type="inkWord" rotatedBoundingBox="17107,11233 22808,10953 22895,12717 17194,1299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5889.1961">15412 10117 172 0,'0'0'16'0,"0"0"-16"0,0-11 0 0,0-1 0 0,0 0 224 0,0 12 43 16,0-8 8-16,4 1 1 0,1-5-148 0,-5 12-31 16,0 0-5-16,0 0-2 0,0 0-34 0,0 0-6 15,0 0-2-15,0 0 0 0,0 12-14 0,4 3-3 16,-4 5-1-16,0 3 0 0,0 8-2 0,0 4 0 16,0 0 0-16,-4 4 0 0,4 1-7 0,-9 2-1 15,5 1-1-15,-1-4 0 0,1 0 3 0,-1 0 1 16,-3-4 0-16,-1-3 0 0,0-1-23 0,5-8-13 15,-9-3 1-15,8-5 1 0,-4-3 25 0,1-4 5 16,-1 0 1-16,0-1 0 0,9-7 23 0,0 0 5 16,-9 0 0-16,5-7 1 0,-5-5 1 0,5 0 0 15,4-3 0-15,0-5 0 0,-5 1-6 0,10-5-2 16,-1-3 0-16,1 0 0 0,3-8-22 0,5 3-4 16,1-7 0-16,3 4-1 0,5 0-15 0,0-4 0 0,0 0 0 0,4 0 0 15,9 4 0-15,1 0 0 0,-1 8-11 0,4-1 11 31,-4 9-41-31,0-1-1 0,0 1 0 0,0 7 0 16,-4 0-82-16,0 8-16 0,4 4-3 0,-4 0-801 0</inkml:trace>
          <inkml:trace contextRef="#ctx0" brushRef="#br0" timeOffset="65230.7256">14679 10069 172 0,'0'0'8'0,"0"0"1"0,0 0-9 0,13-4 0 16,-4-4 0-16,0 4 0 0,-9 4 23 0,9-4 2 0,0-4 1 0,-1 1 0 16,1 3 10-16,-4-4 1 0,-5 8 1 0,0 0 0 15,8-8 34-15,-3 0 6 0,-1 1 2 0,-4 7 0 16,4-8 4-16,1 0 0 0,-1 0 1 0,-4 8 0 16,0 0-18-16,5-8-4 0,-1 1-1 0,-4 7 0 15,0 0 2-15,0 0 0 0,0-8 0 0,0 8 0 16,0 0-20-16,0 0-3 0,0 0-1 0,0 0 0 15,0 0-22-15,0 0-5 0,0 0-1 0,0 0 0 16,0 0 12-16,0 0 3 0,0 0 0 0,0 0 0 16,0 0 9-16,9 4 3 0,0 3 0 0,-9-7 0 15,0 16-5-15,0 0-1 0,0 7 0 0,-5 8 0 16,1 4-6-16,-5 8-2 0,0 4 0 0,-8 4 0 16,-1 3 3-16,1 5 1 0,-1-1 0 0,0 5 0 15,1-5-5-15,-1 1 0 0,1-1-1 0,-1-3 0 16,5-4-12-16,0-5-3 0,0-3 0 0,0-4 0 15,4-8-8-15,0 1 0 0,-4-5 9 0,4-4-9 16,0-7 10-16,1-4-2 0,3-1-8 0,-4-3 12 0,5 0-3 16,4-8-1-16,-9 0 0 0,9 0 0 0,0 0-8 0,-4-4 12 15,-5 0-12-15,9 4 12 0,-4-8-12 0,-1 4 10 16,-3-7-10-16,3 3 10 0,5-4-10 0,-4 0 0 16,-1-3 9-16,5-1-9 0,0 1 8 0,-4-5-8 15,4-3 10-15,0-1-10 0,0-3 8 0,0 0-8 16,0-4 0-16,4-1 9 0,-4-3-9 0,5-4 0 15,-1 4 0-15,1-4 0 0,3-4 0 0,1 4 0 16,0-4 0-16,0 4 0 0,-1-3-18 0,6-1 4 16,-1 0 1-16,0-4 0 0,4 4-7 0,-3 0 0 15,3 0-1-15,1 0 0 0,4 4 4 0,0-4 1 16,8 8 0-16,1-4 0 0,-5 8 16 0,9 0 0 0,5 0 0 0,-1 7 0 31,-3 1-28-31,3 7 2 0,0 1 0 0,-3 7 0 0,-6 0 26 0,-3 4-10 0,-1 4 10 0,5 4 0 16,-5 4-8-16,-4 8 8 0,0-1 0 0,-5 5 0 15,1 3 0-15,-5 8-8 0,-4 0 8 0,-5 5 0 16,-4 3 0-16,-8 0 0 0,-6 3 0 0,-3-3 0 16,-5 0 0-16,-9-3 0 0,0-1 0 0,-12 0 0 15,-1-4 0-15,-9-4 0 0,-4-3 0 0,0-5-10 32,0 1-18-32,0-5-4 0,9-3-1 0,-1 0 0 0,10-5 3 15,4 1 1-15,0-4 0 0,4-4 0 0,5 0-23 0,8-4-5 16,1 0-1-16,3-3 0 0</inkml:trace>
          <inkml:trace contextRef="#ctx0" brushRef="#br0" timeOffset="66340.5064">16263 10205 979 0,'-13'-19'87'0,"9"11"-70"16,-1-4-17-16,-4 1 0 0,1-5 220 0,-1 8 40 15,4-4 8-15,-3 5 1 0,3-1-185 0,-3 4-38 16,-1 0-7-16,-4 4-2 0,4 4-29 0,-4 4-8 15,-5 3 0-15,1 5 0 0,-1 0 0 0,-4 11 0 16,0 4-11-16,5 4 11 0,-5 0-15 0,0 4 3 16,0 4 1-16,4-4 0 0,1 0 11 0,4-8-10 15,-1 1 10-15,6-1-10 16,-1-4-15-16,9-3-3 0,-5-5-1 0,5-7 0 0,5 3 5 0,-1-7 2 16,-4-8 0-16,18-4 0 0,4-4 46 0,0 1 8 15,8-9 3-15,1 0 0 0,0-7 17 0,8 4 4 0,1-9 1 16,-1 1 0-16,1 0-24 0,-1-1-5 0,-4 1 0 0,0 0-1 15,-4-4-12-15,0-1-3 0,-9-3 0 0,4 8 0 16,-8-4-4-16,-5 3-8 0,4 1 11 0,-8 4-11 16,-5 3 12-16,1 5-4 0,-5 7 0 0,-5 0-8 15,5 8 0-15,-13 0 0 0,-4 0 0 0,-10 4 0 32,-3 8-35-32,-1-1-1 0,-13 5 0 0,5 0 0 15,-1 3-89-15,-4 4-19 0,0-3-3 0,5-1-682 0</inkml:trace>
          <inkml:trace contextRef="#ctx0" brushRef="#br0" timeOffset="66876.1588">17246 9207 2070 0,'13'-12'92'0,"-4"4"18"0,0 1-88 0,-1-5-22 15,-8 12 0-15,5-4 0 0,8 0 27 0,-13 4 1 16,0 0 0-16,0 20 0 0,4 3-6 0,-8 12-1 16,0 4 0-16,-10 12 0 0,-3 3-21 0,-1 9 8 0,5 3-8 15,-9 4 0-15,-4 0 0 0,0 5 0 0,-1 3 0 0,1-4 8 16,0 0-8-16,4-4 0 0,0-4 0 0,4-3 0 15,5-13 0-15,0 1 0 0,-5-8 0 0,5-4 0 16,9-4 0-16,-1-8 12 0,-8-3-2 0,0-1-1 16,4-3 3-16,5-5 0 0,-1-7 0 0,-3 0 0 15,-1 0 0-15,9-8 1 0,0 0 0 0,0 0 0 16,0 0 15-16,0 0 2 0,9-8 1 0,-1 0 0 16,1-4-19-16,0-7-3 0,4-1-1 0,5-3 0 15,4 0-8-15,4-5 10 0,-4-3-10 0,4-4 10 16,9 4-10-16,-4-4 0 0,4 3 0 0,5-3 0 15,3 4 0-15,6 4 0 0,-1 7-11 0,-4 1 11 16,-9 7-12-16,0 4 4 0,9 8 0 0,-9 8 0 16,-13 0-10-16,0 8-2 0,-5-1 0 0,1 12 0 15,-5 1 20-15,-13 3 0 0,0 0 0 0,-9 4 0 0,5 4 0 16,-9-4 16-16,-13 0-4 0,-1 1 0 16,1 3-3-16,-5 0-1 0,-4-8 0 0,-4-4 0 0,-1 0 0 15,1 1 0-15,4-1 0 0,-5-4 0 16,-4-3-35-16,5-5-7 0,8-3-2 0,-4-4 0 15,-5-8-137-15,5 0-28 0</inkml:trace>
          <inkml:trace contextRef="#ctx0" brushRef="#br0" timeOffset="67182.8277">18360 9103 1497 0,'0'0'133'0,"5"-8"-106"0,-5-3-27 0,0 11 0 16,8-8 100-16,-8 8 16 0,0 0 2 0,0 0 1 16,0 0-52-16,0 12-11 0,0 3-1 0,-8 9-1 15,-1 7-13-15,-4 8-2 0,0 8-1 0,-14 3 0 16,-8 9-25-16,-4-1-5 0,8 9 0 0,-4-1-8 15,-5 8 16-15,1-4-4 0,-5 0-1 0,4 1 0 16,5 7-11-16,0-8 0 0,-4-8 0 0,8-3 0 16,5-5-26-1,-1-7-10-15,1-4-3 0,0-8 0 0,-1-8-163 16,10 1-33-16,-5 11-6 0,4-20-2 0</inkml:trace>
          <inkml:trace contextRef="#ctx0" brushRef="#br0" timeOffset="67625.8077">18474 10213 1324 0,'0'0'118'0,"0"-8"-94"0,9 0-24 0,-5 1 0 16,1-1 169-16,-1 0 30 0,9 0 5 0,-4 0 2 15,4 1-123-15,-4-1-25 0,4 0-5 0,5 0-1 16,-5 0-52-16,0 1-13 0,0-5-2 0,0 0 0 16,5 1-5-16,-5-1-2 0,0-4 0 0,1 1 0 15,-1-1 4-15,0 0 1 0,-4 1 0 0,-1-5 0 16,1 1 17-16,-4-1 0 0,3 1 0 0,-3 3 0 16,-5-3 13-16,0 3 0 0,0-3 0 0,-5 3 0 0,5 4 3 0,-4 1 0 0,0-1 0 0,-1 4 0 31,1 4 6-31,-5 0 2 0,0 0 0 0,-4 4 0 15,0 4-24-15,-5 0 0 0,1 4 0 0,-10 4 0 16,6 3 12-16,-10 1 8 0,5 3 2 0,-5 5 0 16,-4 3-9-16,0 0-1 0,4 5-1 0,5-1 0 15,-1 4-11-15,1-4 0 0,0 4 0 0,4 0 0 16,13 0 0-16,-4-3 0 0,0-1 0 0,8 0 0 16,10 0 0-16,-1 0 0 0,0-3 0 0,5-1 0 15,4 0-25-15,5-7-1 0,4-1 0 0,0-7 0 16,0 4-33-16,4-5-6 0,0-3-2 0,1-4-873 0</inkml:trace>
          <inkml:trace contextRef="#ctx0" brushRef="#br0" timeOffset="68175.9403">19115 10053 1324 0,'4'-27'59'0,"1"11"12"0,3 1-57 0,1 3-14 15,0-4 0-15,0 5 0 0,0-5 66 0,-1 4 10 0,5 5 3 0,-4-1 0 16,-4 4-15-16,-5 4-4 0,0 0 0 0,0 0 0 15,0 0-26-15,8 12-6 0,-8 3 0 0,0 5-1 16,0 7 3-16,0 0 1 0,-4 4 0 0,-5 1 0 16,0 7-4-16,-4 0-1 0,5-4 0 0,-10 4 0 15,0-4-10-15,5 0-3 0,-4-4 0 0,4 0 0 16,-1-3-5-16,1-5-8 0,4 0 11 0,5-7-11 16,-5-4 11-16,5-1-11 0,4-11 10 0,0 0-10 15,0 0 17-15,0 0-2 0,0 0-1 0,0 0 0 16,0 0 37-16,4-7 7 0,1-5 2 0,3-4 0 15,1 1-16-15,0-1-4 0,4-7 0 0,0-1 0 16,0 1-21-16,5-8-5 0,0-4-1 0,4 3 0 16,-1-7 0-16,10 0 0 0,0 4 0 0,0 0 0 15,8 4-25-15,1 0-6 0,-1 7-1 0,1 5 0 16,-5 3 10-16,0 9 9 0,0-1-13 0,-4 12 5 16,-1 0 8-16,-3 7-8 0,-1 5 8 0,-4 7-8 15,-5 5 8-15,-3 7 0 0,-1-4-9 0,-5 4 9 0,-3 0 0 16,-1 4 0-16,-4-4 0 0,-4 0 0 0,4 4 0 0,-5-8 0 15,1 1 0-15,4-5 0 0,-4 0 0 0,4-7 0 16,0-5 8-16,0-3-8 0,0 0 0 0,0-4 0 16,0-8-10-16,0 0 10 0,0 0 0 0,0 0 0 15,8-4 0-15,1 0 0 0,4-8 0 0,-4 0 12 16,4-3-4-16,0-5-8 0,1 1 25 0,-1-1-1 16,0-11-1-16,5 4 0 0,-1-4-23 0,1-1 0 15,4 1 0-15,-5 0 0 0,5 4 0 0,0 3 11 16,-4 9-3-16,-1-1 0 0,1 8-8 0,-5 4 0 0,0 4 0 15,0 8 0-15,-4 4 0 0,4 3 0 0,-4 5-11 16,0 3 11-16,-5 5 0 0,5-1-10 0,-5 4 10 16,5 0 0-1,-13 4-32-15,4-3 0 0,-5 7 0 0,1-4-750 0,-1 0-150 0</inkml:trace>
        </inkml:traceGroup>
        <inkml:traceGroup>
          <inkml:annotationXML>
            <emma:emma xmlns:emma="http://www.w3.org/2003/04/emma" version="1.0">
              <emma:interpretation id="{6297141F-335F-4284-87FA-029A7F0ED7B6}" emma:medium="tactile" emma:mode="ink">
                <msink:context xmlns:msink="http://schemas.microsoft.com/ink/2010/main" type="inkWord" rotatedBoundingBox="25145,10600 26475,10534 26559,12241 25229,12307"/>
              </emma:interpretation>
              <emma:one-of disjunction-type="recognition" id="oneOf16">
                <emma:interpretation id="interp16" emma:lang="" emma:confidence="1">
                  <emma:literal>is</emma:literal>
                </emma:interpretation>
                <emma:interpretation id="interp17" emma:lang="" emma:confidence="0">
                  <emma:literal>io</emma:literal>
                </emma:interpretation>
                <emma:interpretation id="interp18" emma:lang="" emma:confidence="0">
                  <emma:literal>in</emma:literal>
                </emma:interpretation>
                <emma:interpretation id="interp19" emma:lang="" emma:confidence="0">
                  <emma:literal>as</emma:literal>
                </emma:interpretation>
                <emma:interpretation id="interp20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70607.8964">22620 9638 759 0,'0'0'33'0,"0"0"8"0,5-8-33 0,-5 8-8 0,4-8 0 0,0 0 0 16,1-4 90-16,-1 5 16 0,1-5 3 0,-1 0 1 16,-4 1-21-16,0 3-4 0,0-4-1 0,0 12 0 15,0 0-19-15,0 0-4 0,0 0-1 0,0 0 0 16,0 0-36-16,0 0-7 0,0 0-1 0,-4 12-1 15,-5 3-23-15,4 5-5 0,-3 3-1 0,-1 8 0 0,0 5 27 16,-4 3 6-16,0 7 1 0,4 5 0 0,-4 4-4 16,0-1-1-16,0 1 0 0,-1-4 0 0,1-1-2 0,4-7 0 15,1 0 0-15,-1-8 0 0,5-4 0 0,4-3 0 16,0-9 0-16,4 1 0 0,0-5 4 0,5-3 1 16,0 0 0-16,4-8 0 0,0 0 10 0,0-4 1 15,9-4 1-15,-4-4 0 0,8 0-6 0,0-4 0 16,1 4-1-16,3-3 0 0,6-5-13 0,-1 1-2 15,0-5-8-15,0-3 12 0,-4 3-12 0,-1-7 8 16,5 3-8-16,0-3 0 0,1-4 12 0,-6 0-3 16,5-4-1-16,0 0 0 0,-4-1 1 0,0 1 0 15,4 0 0-15,0 4 0 0,-4 0-9 0,8 4 0 0,-4-1 0 16,9 1 0-16,0 4 0 0,-4 3 0 0,4 4 0 0,-5 9 0 16,5 3-15-16,-5 4 5 0,-8 8 1 0,0 3 0 15,-5 5 9-15,-4 3 0 0,-4 1-9 0,-5 3 9 16,-4 5 0-16,-1-1 0 0,-8 0-9 0,0 4 9 15,-4-3 0-15,0-1 0 0,-5 8 0 0,-9-8 0 16,1 1 18-16,-5-1-2 0,0-4-1 0,0-3 0 16,-4 3 1-16,-1-7 0 0,1-4 0 0,4 3 0 15,0-3-7-15,0-4-1 0,-9-4 0 0,9-1 0 16,-4-3-8-16,-5-3 0 0,5-1 0 0,0-4 0 16,-1-4-12-16,-3-7-8 0,-1 3-2 0,5-3 0 15,-5-1-30 1,-4-7-5-16,0-1-2 0,0-3-577 0,-5 0-115 0</inkml:trace>
          <inkml:trace contextRef="#ctx0" brushRef="#br0" timeOffset="70761.724">23156 8647 1324 0,'-5'-16'118'0,"1"8"-94"16,-1 1-24-16,1-1 0 0,0 4 109 0,4 4 18 15,0 0 3-15,0 0 1 0,0 0-106 0,0 0-25 16,-5 8 0-16</inkml:trace>
        </inkml:traceGroup>
      </inkml:traceGroup>
      <inkml:traceGroup>
        <inkml:annotationXML>
          <emma:emma xmlns:emma="http://www.w3.org/2003/04/emma" version="1.0">
            <emma:interpretation id="{01B32D46-3A0D-4ED5-8CF0-180A0B69BB55}" emma:medium="tactile" emma:mode="ink">
              <msink:context xmlns:msink="http://schemas.microsoft.com/ink/2010/main" type="line" rotatedBoundingBox="2145,14228 27364,12853 27467,14732 2248,16107"/>
            </emma:interpretation>
          </emma:emma>
        </inkml:annotationXML>
        <inkml:traceGroup>
          <inkml:annotationXML>
            <emma:emma xmlns:emma="http://www.w3.org/2003/04/emma" version="1.0">
              <emma:interpretation id="{A9D81F82-CB3D-4D17-8094-F07C447A349F}" emma:medium="tactile" emma:mode="ink">
                <msink:context xmlns:msink="http://schemas.microsoft.com/ink/2010/main" type="inkWord" rotatedBoundingBox="2195,15151 4401,15030 4453,15982 2247,1610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7481.6876">759 13442 633 0,'0'0'28'0,"-5"-8"6"15,-4 0-34-15,9 1 0 0,-4-1 0 0,0-4 0 16,4 4 119-16,0-3 17 0,0 3 3 0,0-4 1 0,4 0-62 0,-4 1-12 16,4-5-2-16,5 1-1 0,-9 3-7 0,9-8-2 15,4 1 0-15,0-1 0 0,0 1-19 0,1 3-4 16,3-3-1-16,5 3 0 0,0 1 2 0,0 3 0 16,4 0 0-16,-8 4 0 0,4 1-18 0,0 3-3 15,4 4-1-15,-4 4 0 0,0-1-10 0,4 5 0 16,-8 4 0-16,4 4 0 0,0 7 0 0,-5 0 10 15,-4 9-10-15,0-1 10 0,-8 4 14 0,-5 4 4 16,-5 0 0-16,1 4 0 0,-5 0 16 0,-4-4 4 16,-4 0 1-16,-1 0 0 0,0-8-9 0,1 4-1 15,-1-8-1-15,1 4 0 0,-5-7-19 0,9-1-4 16,-5-3-1-16,5-5 0 0,0-3-6 0,4-4 0 16,5-4-8-16,-1 0 12 0,-3-4-4 0,8 0-8 15,0-8 11-15,4-8-11 0,0 5 9 0,5-9-9 0,0-3 0 16,13-5 9-16,-9 1-9 0,5-8 0 0,8-4 0 0,-4-4 0 15,4 0-9-15,5-4 9 0,4 8 0 16,-4-4 0-16,8 4 0 0,-4 4 0 0,-4 8 0 0,-5 0 0 16,5 7 0-16,-5 5-10 0,-4 7 10 0,5 4-8 15,-6 8 8-15,-3 8 0 0,4-1 0 0,-4 9 0 16,-1 7 0-16,1 4 0 0,-10 8 0 0,6 0 8 16,-1 4-8-16,0-4 8 0,0 0-8 0,0 4 8 31,0-4-101-31,9-4-20 0,0-4-4 0</inkml:trace>
          <inkml:trace contextRef="#ctx0" brushRef="#br0" timeOffset="76443.0768">298 13399 612 0,'0'0'27'0,"0"0"5"0,0 0-32 0,4-8 0 0,1 1 0 0,3-1 0 16,6 0 81-16,-14 0 10 0,4 0 1 0,-4 8 1 15,4-7-7-15,1-1-2 0,3 0 0 0,-3 0 0 16,-5 0-27-16,0 8-5 0,0-7-2 0,4-1 0 15,-4 8-26-15,0 0-4 0,0-4-2 0,0 4 0 16,0 0-2-16,-4-8 0 0,4 8 0 0,0 0 0 16,0 0-3-16,0-8-1 0,-5 0 0 0,5 8 0 15,0 0 4-15,0 0 0 0,0-3 0 0,0 3 0 16,0 0-7-16,0 0-1 0,0 0 0 0,0 0 0 16,0 0 0-16,0 0-8 0,-4-4 12 0,4 4-4 15,-4-4-8-15,4 4 0 0,-5-4 0 0,5 4 8 16,-4-8-8-16,4 8 0 0,0 0 0 0,0 0 8 0,0 0 8 0,0 0 2 15,0 0 0-15,0 0 0 0,0 0-18 16,0 0-19-16,0 0 4 0,0 0 1 0,0 0 22 0,0 0 5 16,0 0 1-16,0 0 0 0,0 0-14 0,0 0 0 15,0 0 0-15,0 0 0 0,0 0 0 0,0 0 0 16,0 0 0-16,0 0 0 0,0 0 8 0,0 0-8 16,-4 0 0-16,4 0 0 0,0 0 8 0,0 0-8 15,0 0 0-15,0 0 0 0,0 0 0 0,0 0 0 16,0 0 0-16,0 0 0 0,-9 0 0 0,9 0 0 15,0 0 0-15,0 0 0 0,0 0 9 0,0 0-9 16,-9 0 8-16,9 0-8 0,0 0 0 0,-9 4 0 16,9-4 0-16,0 0 0 0,0 0 0 0,-4 4 0 0,-5-4 0 15,9 0 0-15,0 0 0 0,0 0 0 16,-9 4 0-16,9-4 0 0,-8 8 0 0,8-8 0 0,0 0 0 0,0 0 0 16,-5 0 0-16,5 0 8 0,0 0-8 0,0 0 0 15,-9 0 0-15,9 0 8 0,0 0-8 0,0 0 0 16,0 0 0-16,0 0 0 0,-4-4 8 0,4 4-8 15,0 0 11-15,0-4 0 0,-9 0 0 0,9 4 0 16,0 0-3-16,0 0 0 0,0 0 0 0,0 0 0 16,0 0-8-16,0 0 0 0,0 0 0 0,0 0 8 15,0 0-8-15,0 0 0 0,0 0 0 0,0 0 0 16,0 0 0-16,0 0 0 0,0 0 0 0,0 0 0 16,0 0 0-16,0 0 0 0,0 0 0 0,0 0 0 15,0 0 0-15,0 0 0 0,0 0 0 0,-9 0 0 16,5 4 0-16,4-4 0 0,-9-4 0 0,9 4 0 15,0 0 0-15,0 0 0 0,0 0 0 0,0 0 0 0,0 0 0 16,0 0 0-16,0 0 0 0,0 0 0 0,0 0 0 0,0 0 0 16,0 0 0-16,0 0 0 0,0 0 0 0,0 0 0 15,0 0 0-15,0 0 0 0,0 0 0 0,0 0 0 16,0 0 0-16,0 0 0 0,0 0 0 0,0 0 0 16,0 0 0-16,-9 4 0 0,1 0 10 0,3-4-10 15,-3 0 12-15,3 0-12 0,5 0 10 0,0 0-10 16,0 0 8-16,0 0-8 0,0 0 0 0,0 4 0 15,-4-4 0-15,4 0 0 0,0 0 0 0,0 0 0 16,0 0 0-16,0 0 0 0,0 0 0 0,0 0 0 16,-5 0 8-16,5 0-8 0,-8 0 0 0,8 0 0 15,0 0 0-15,-5 0 0 0,-4 0 0 0,5 3 0 16,4-3 0-16,0 0 0 0,-4 0 0 0,-5 4 0 0,9-4 0 16,-4-4 0-16,4 4 0 0,-9 0 0 0,0 4 0 0,9-4 0 15,0 0 0-15,-4 0 0 0,-5-4 0 0,9 4 0 16,0 0 0-16,0 0 0 0,0 0 0 0,0 0 8 15,-13-3-8-15,13 3 0 0,-5 0 0 0,5 0 0 16,0 0 0-16,0 0 0 0,0 0 0 0,-9-4 0 16,5 0 0-16,4 4 0 0,0 0 0 0,0 0 0 15,-13 0-9-15,4 0 9 0,9 0 0 0,-9 0 0 16,9 0-8-16,-4 4 8 0,-5 0 0 0,-4-1 0 16,4 1-14-16,1 0 4 0,-1 4 1 0,-4-4 0 15,-1 0 1-15,1 4 0 0,0-4 0 0,0 3 0 16,-5 1 8-16,1-4 0 0,8 0 0 0,-4 4 0 15,-5-4 0-15,10 7 0 0,-6-3 12 0,6 0-4 16,-1-4-8-16,0 4-16 0,0-1 4 0,5 5 0 0,-5-8 3 16,5 4 0-16,-9 0 0 0,4-1 0 0,0 1 1 0,0 4 0 15,-4-4 0-15,0 3 0 0,4 1 8 0,-4-4 0 16,4 4 0-16,-4-5-8 0,0 9 16 0,0-4 3 16,0-1 1-16,4 5 0 0,-4 0 0 0,4-1 0 15,0-3 0-15,-4 7 0 0,4-3 2 0,0 4 1 16,-4-1 0-16,0 1 0 0,4-1-3 0,1 1-1 15,-1-5 0-15,4 5 0 0,-3-1-3 0,8 1-8 16,-5-1 12-16,1 5-4 0,8-5-8 0,-4 4 10 16,5 1-10-16,-1-5 10 0,0 5-10 0,5-1 0 15,4 1 0-15,-13-5 0 0,13 1 8 0,-4-1 4 16,4-3 0-16,-4-1 0 0,0-3 4 0,4 0 0 0,-4-5 1 16,0-3 0-16,-5 0-4 0,14-4-1 0,-14-4 0 15,9 4 0-15,0-7-2 0,0-1-1 0,1-4 0 0,3-4 0 16,1 1-9-16,4-5 0 0,0 1 9 0,0-8-9 15,4 3 0-15,0-3 0 0,5-4 0 0,0-1 0 16,-5 1-12-16,-13-4 2 0,9 0 1 0,0 4 0 16,4-8 9-16,-4 4-12 0,-4-4 12 0,-1 8-12 15,1-5 12-15,-5 9 0 0,0-4 0 0,-4 8 0 16,0 3 0-16,-5 4 0 0,-4 5 0 0,0-1 0 16,0 4 15-16,0 4 1 0,-4-3 1 0,4 7 0 15,0 0-6-15,0 0-2 0,-5-4 0 0,-3 8 0 16,3-4-9-16,5 0 0 0,-4 7 0 0,-9-3 0 15,8 4 0-15,1 4 0 0,-1-1 0 0,1 5 0 16,4 0 0-16,0 3 0 0,0 1 0 0,0-1-11 0,4 1 11 16,1 3 0-16,4 0 8 0,4-3-8 0,0-1 0 0,9 5 0 15,0-5 0-15,0 5-12 16,4-5-129-16,0-3-27 0</inkml:trace>
        </inkml:traceGroup>
        <inkml:traceGroup>
          <inkml:annotationXML>
            <emma:emma xmlns:emma="http://www.w3.org/2003/04/emma" version="1.0">
              <emma:interpretation id="{A70C4F26-61DD-4C6A-BBFA-37E2BB6C1CE5}" emma:medium="tactile" emma:mode="ink">
                <msink:context xmlns:msink="http://schemas.microsoft.com/ink/2010/main" type="inkWord" rotatedBoundingBox="6568,14499 8943,14369 9003,15475 6628,1560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8398.4568">3865 13231 1501 0,'-9'0'32'0,"9"0"8"0,0 0 0 0,0 0 4 0,9 4-36 0,-9-4-8 0,13 0 0 0,4 4 0 15,5 0 26-15,-4-4 3 0,-5-4 1 0,5 0 0 16,12-3-11-16,5-5-3 0,-4 0 0 0,4-3 0 16,5-1 16-16,4-7 2 0,-1-1 1 0,10-3 0 15,-5 0-8-15,5-5-2 0,0-3 0 0,4 4 0 16,-5-4-5-16,1 0 0 0,-5 0-1 0,1 4 0 16,-6-1-10-16,1 1-1 0,-4 4-8 0,-10 0 12 15,1-1-4-15,-9 5 0 0,0-4-8 0,-9 3 12 16,-4 5 0-16,0-5-1 0,-5 5 0 0,-4 3 0 15,-4 1-1-15,-5-1 0 0,-4 4 0 0,-5 5 0 16,5 3-2-16,-9 4-8 0,-4-4 12 0,-5 8-4 16,5 0-8-16,-1 7 0 0,-8 1 9 0,5 0-9 15,-5 7 0-15,4 5 0 0,-4 3 0 0,4 4 0 16,-4 4 19-16,4 4 2 0,1 8 1 0,3-4 0 16,1 4 15-16,4-1 3 0,4 1 1 0,5 4 0 0,0 0-9 15,9 3-1-15,-1-3-1 0,10 0 0 0,-1 3-16 0,9-3-3 16,5 3-1-16,8-7 0 0,-4-4-10 15,13 0 0-15,0-8 0 0,5-8 0 16,4 1-104-16,4-13-19 0,0-7-4 0,0-4-845 16</inkml:trace>
          <inkml:trace contextRef="#ctx0" brushRef="#br0" timeOffset="78682.1407">5286 13060 1382 0,'-9'-16'123'0,"5"8"-99"0,0-3-24 0,4-5 0 15,0 1 87-15,0-5 12 0,0 1 2 0,8-5 1 16,-3 1-20-16,4-1-4 0,-1 1-1 0,5 3 0 16,1-3-20-16,3 7-4 0,1-3-1 0,-5 3 0 15,0 1-12-15,0 7-2 0,0 0-1 0,1 4 0 16,-1 8-21-16,0 0-5 0,0 4-1 0,0 4 0 16,0 7-10-16,5 1 0 0,-5 3 9 0,0 4-9 15,0 1 14-15,5 3-2 0,-5 0 0 0,0 0 0 16,5 4-2-16,-1 0-1 0,1 0 0 0,-1 1 0 15,5-5-9-15,0 0 0 0,0 0 0 0,5-7 8 16,-5-1-8-16,4-4 0 0,0-3 0 0,-4-4 0 16,0-1-31-16,4-3-11 15,1-4-2-15,-1 0-1 0,-4 0-162 0,0-4-32 16,9 0-6-16,-14-12-2 0</inkml:trace>
          <inkml:trace contextRef="#ctx0" brushRef="#br0" timeOffset="78895.4935">6203 12584 2098 0,'-17'0'93'0,"8"4"19"0,-4 0-89 0,-1 8-23 16,-3 3 0-16,-1 1 0 0,-4 3 56 0,5 9 6 16,-5-1 2-16,-4 8 0 0,-1 4-41 0,-3 0-8 15,-1 0-2-15,-4 0 0 0,-5 4-13 0,1 0 0 16,-1-4 8-16,1 0-8 0,-5 4 0 0,4-8 0 0,-3 0 0 0,3 0 0 15,1 0-9-15,8 0-5 0,0-4-1 0,0 1-682 16,1-1-137-16</inkml:trace>
        </inkml:traceGroup>
        <inkml:traceGroup>
          <inkml:annotationXML>
            <emma:emma xmlns:emma="http://www.w3.org/2003/04/emma" version="1.0">
              <emma:interpretation id="{40A5FCED-DD7D-4C74-A912-911699603B60}" emma:medium="tactile" emma:mode="ink">
                <msink:context xmlns:msink="http://schemas.microsoft.com/ink/2010/main" type="inkWord" rotatedBoundingBox="9442,13830 14758,13540 14849,15207 9532,1549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9262.4319">7388 12491 1904 0,'-31'-16'84'0,"18"12"18"0,-9 0-82 0,0 0-20 16,4 0 0-16,-4 4 0 0,-4 0 26 0,0 4 1 16,-1 0 0-16,6 4 0 0,-10 4-13 0,5-1-2 15,-10 5-1-15,6 7 0 0,-1 1-11 0,-4 3 8 16,4 4-8-16,0 0 8 0,1 8 7 0,8 4 1 16,0 0 0-16,0 0 0 0,4 4 27 0,10-4 5 15,-1 0 2-15,4 0 0 0,-3-1-24 0,3 1-5 16,5-4-1-16,5 0 0 0,3 0-20 0,6-4 0 15,3-3 0-15,5-1 0 16,0-8-144-16,9 1-24 0</inkml:trace>
          <inkml:trace contextRef="#ctx0" brushRef="#br0" timeOffset="79761.1557">7484 13138 691 0,'-17'4'30'0,"8"-4"7"16,0 0-29-16,5 4-8 0,4-4 0 0,0 0 0 0,0 0 173 16,0 0 34-16,8-4 6 0,10-4 2 0,0 0-172 0,8-4-35 15,0 1-8-15,1-1 0 0,3 0-14 0,5 1-5 16,-4-5-1-16,0-3 0 0,-1 3 20 0,1-4 9 15,0 1-1-15,0-1 0 0,-5 1 34 0,0-1 6 16,-4 1 2-16,0-1 0 0,0 1 11 0,-4-1 3 16,-5 1 0-16,-4-1 0 0,-1 5-17 0,1 3-3 15,-9-3-1-15,0 3 0 0,-4 4-13 0,-1 0-2 16,1 0-1-16,-9 5 0 0,0-1-8 0,-5 8-2 16,1-1 0-16,-1 5 0 0,-4 4 0 0,0 4 0 15,0-1 0-15,0 5 0 0,0-1 3 0,0 5 0 16,5-1 0-16,-5 4 0 0,4-3-12 0,1 3-8 15,-1-4 12-15,1 1-12 0,4-1 9 0,4 1-9 0,0-5 0 16,9 1 9-16,-4 3-9 0,8 4 0 0,5-7 0 16,0-1 0-1,4-3-87-15,0 3-16 0,4-3-3 0,5-4-813 0</inkml:trace>
          <inkml:trace contextRef="#ctx0" brushRef="#br0" timeOffset="79930.7776">8528 12108 1209 0,'0'0'108'15,"0"0"-87"-15,5-7-21 0,-5 7 0 16,0 0 212-16,9 3 39 0,-1 5 7 0,5 8 2 16,-4 3-176-16,0 5-36 0,0 3-6 0,0 4-2 15,-5 8-12-15,0 4-4 0,1 0 0 0,-5 8 0 0,-5 3-12 0,1 1-4 16,-5 7 0-16,0 1 0 0,-4 7 1 0,0-4 0 15,-4-3 0-15,3-1 0 0,6 4 0 0,-6-7 0 16,6-1 0-16,-1 5 0 0,9-9-9 0,-5-3 0 16,1-8 0-16,4-4 0 15,-4-4-48-15,4-8-1 0,-5-7-1 0,1-5-649 16,4 1-129-16</inkml:trace>
          <inkml:trace contextRef="#ctx0" brushRef="#br0" timeOffset="80153.6393">9107 12015 1843 0,'5'-12'164'0,"-1"4"-132"0,1 0-32 0,-5 8 0 16,0 0 72-16,0 0 8 0,4 16 2 0,5 7 0 16,-5 5-52-16,-4 3-10 0,5 8-3 0,-5 4 0 15,-5 4 1-15,5 3 0 0,-9 1 0 0,5 8 0 16,-5-1-7-16,0 4-2 0,-4 1 0 0,5 3 0 15,-1 0-9-15,0 1 0 0,0-5 0 0,0-3 0 32,1-1-96-32,3 1-20 0,-3-9-5 0,8 1-778 0</inkml:trace>
          <inkml:trace contextRef="#ctx0" brushRef="#br0" timeOffset="80486.7925">9533 12935 2286 0,'0'0'50'0,"0"0"10"0,0 0 3 0,13 4 1 0,0 0-51 0,1-4-13 15,3 0 0-15,1-4 0 0,4 0 0 0,-5-4 0 16,9 0 8-16,-8 1-8 0,4-5 0 0,-5 0 0 16,1-3 0-16,-5-5 0 0,-4 1-12 0,0-5 4 15,-5-3 8-15,1 4-13 0,-5-9 13 0,-5 1 0 16,5 4 0-16,-4-4 0 0,-1 0 0 0,-3-1 10 15,3 5-2-15,-4 4 0 0,1 3-8 0,-1 1 8 16,-4-1-8-16,4 8 8 0,-4 5-8 0,0 3 0 0,4 0 0 16,-4 8 0-16,-5 4 0 0,1 7 0 0,-1 9 0 15,0 3 0-15,1 8 0 0,-1 4 8 0,1 4-8 0,4 0 12 16,0 3-12-16,4-3 12 0,0 4-12 0,9-8 12 16,-4 4-12-16,8-4 0 0,0 0 0 0,5-4 0 31,0-4-96-31,4-3-22 0,5-5-4 0</inkml:trace>
          <inkml:trace contextRef="#ctx0" brushRef="#br0" timeOffset="80843.1751">10327 12619 2487 0,'0'0'55'0,"0"0"11"15,0 0 2-15,0 16 2 0,5 3-56 0,-1 1-14 0,0 7 0 0,-4 0 0 0,5 5 38 0,-5-1 5 16,0 0 1-16,0 0 0 0,0-4-20 0,0 5-3 16,-5-5-1-16,1-8 0 0,0 1-20 0,4-1 0 15,-5-3 0-15,5-4 0 16,-4-4-27-16,4-8-9 0,0 0-3 0,0 0 0 0,0 0 31 0,0 0 8 16,-5-8 0-16,10-8 0 0,-1 1 9 0,1-5 7 15,3-3 0-15,-3-1 1 0,8-3 5 0,0-4 1 16,-4-4 0-16,8-4 0 0,5 4-23 0,-4 3 0 15,-1 1 0-15,5 4 0 0,-4 0 11 0,-1 7-3 16,1 8 0-16,4 5 0 0,-9-1 0 0,5 8-8 16,-1 8 12-16,-4-1-4 0,0 9-8 0,-8 4 0 15,4 3 0-15,-1 4 8 0,-3 4-8 0,-1 1 0 0,-4-1 9 16,0 0-9-16,0 0-8 0,5 0-7 0,-5 4-1 0,4-7 0 31,0-1-183-31,1-4-37 0,-1-7-7 0</inkml:trace>
          <inkml:trace contextRef="#ctx0" brushRef="#br0" timeOffset="81113.1532">11007 12401 2530 0,'0'0'56'0,"0"0"11"0,0 0 2 0,9-4 3 0,4-4-58 0,-4 4-14 16,8 0 0-16,5-3 0 0,5-1 13 0,3 0 0 16,1 0 0-16,13-4 0 0,0-3-13 0,0 3 8 15,4-3-8-15,0 3 0 0,9 4 0 0,0-4 0 16,-4 5 0-16,0 3 0 0,-5-4 0 0,0 0-10 16,0 4 10-16,-4 0-12 0,-4-4-6 0,-1 5-2 15,1 3 0-15,-5-4 0 16,-4 0-102-16,-10 4-21 0,-3-4-4 0,0 4-810 0</inkml:trace>
          <inkml:trace contextRef="#ctx0" brushRef="#br0" timeOffset="81400.695">11635 11617 1555 0,'0'0'138'0,"0"-4"-110"0,4-8-28 0,-4 12 0 16,0 0 172-16,0 0 30 0,0 0 6 0,0 0 0 15,0 0-116-15,4 20-23 0,-4 3-5 0,0 12 0 16,0 4-35-16,-4 8-6 0,0 8-2 0,-5 11 0 16,0 4 0-16,-4 12 0 0,-5 0 0 0,1 4 0 15,-14-4-5-15,5 0 0 0,8 3-1 0,-4-3 0 16,0 0-15-16,-4-4 9 0,4-4-9 0,4-4 8 15,1 1-8-15,-1-9 0 0,-4 0 0 0,5-3 0 16,-1-4-105-16,1-5-20 0,-1-7-4 16,5-8-963-16</inkml:trace>
        </inkml:traceGroup>
        <inkml:traceGroup>
          <inkml:annotationXML>
            <emma:emma xmlns:emma="http://www.w3.org/2003/04/emma" version="1.0">
              <emma:interpretation id="{10AAD2ED-A817-42A7-9125-F9A820C8121C}" emma:medium="tactile" emma:mode="ink">
                <msink:context xmlns:msink="http://schemas.microsoft.com/ink/2010/main" type="inkWord" rotatedBoundingBox="16857,13891 23625,13522 23689,14696 16921,1506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3359.6413">14780 12459 1850 0,'0'0'82'0,"-4"-7"17"0,-1-1-79 0,1 4-20 0,4 4 0 0,0 0 0 15,0 0 26-15,9-8 2 0,0 4 0 0,4 0 0 16,0 0-28-16,4-3-19 0,5 3 3 0,0-4 1 31,5 4-22-31,-1-4-5 0,5 0-1 0,-1 1 0 0,1-5 24 0,0 4 5 0,-5-4 1 0,5 1 0 16,-9-5 13-16,0 4 0 0,0 1 9 0,-5-5-9 15,5 4 50-15,-9-3 4 0,5-1 1 0,-5 1 0 16,-4-5-3-16,0 4 0 0,-5 1 0 0,5-1 0 16,-9 1-24-16,4-1-6 0,-4 0-1 0,-4 5 0 15,-1-5-21-15,1 8 8 0,0 1-8 0,-5-1 0 16,0 0 0-16,-4 8 0 0,-5 0 0 0,1 4-12 15,-1 0 12-15,1 4-10 0,-10 3 10 0,10 5-10 16,-5-4 10-16,0 7 0 0,-4 1 0 0,4 3-8 16,9-4 8-16,-5 5 0 0,0 3 0 0,5 0 0 15,0 1 0-15,0-5 9 0,9 1-9 0,-5 3 0 0,4-4 0 16,5 1 0-16,5-5 0 0,4 1-9 16,-1-1-19-16,5 1-3 15,5-1-1-15,0-3 0 0,8-5-124 0,0 5-24 16,31 0-6-16,-4-9-1 0</inkml:trace>
          <inkml:trace contextRef="#ctx0" brushRef="#br0" timeOffset="83801.6632">15789 12132 1414 0,'5'-24'31'0,"-1"13"6"0,-8-5 2 0,4 4 1 0,0 1-32 0,-5 3-8 0,5 0 0 15,0 8 0-15,0 0 75 0,0 0 13 0,-4 8 2 0,-5 4 1 16,0 7-53-16,1 8-10 0,-1 1-3 0,-4 3 0 15,-1 0-7-15,6 8-2 0,-10 0 0 0,5 4 0 16,-5 4 1-16,1 3 0 0,-1 9 0 0,-4-4 0 16,5-1 7-16,-1-3 2 0,1 3 0 0,-1 1 0 15,5-8-4-15,4-4-1 0,1-4 0 0,-1-8 0 16,-4-4 3-16,4-7 0 0,0-1 0 0,5-3 0 16,4-5 1-16,-5-7 1 0,5-4 0 0,0 0 0 15,0 0 21-15,0 0 4 0,0 0 1 0,0-7 0 16,0-5-16-16,5-4-4 0,-1-3 0 0,-4-1 0 15,4-7-16-15,1 0-3 0,-1-5-1 0,1-7 0 16,3 4-12-16,10-4 0 0,-1 0 0 0,5-3 0 16,0-1 0-16,5-4-8 0,3 0-1 0,-3 0 0 15,8 0-24-15,-5 1-5 16,1-1-1-16,4 0 0 0,5 8 0 0,-1-4 0 0,5 4 0 16,0 4 0-16,0 12 17 0,4 3 3 0,0 5 1 0,1-1 0 0,-10 12 18 15,1-4-8-15,-5 8 8 0,-5 0 0 0,-8 8 0 0,0 0 9 16,-4 4 1-16,-9-1 0 0,-1 5-1 0,-8-1 0 0,0 5 0 15,-4 3 0-15,-9 1 2 0,-5-5 0 16,-4 9 0-16,-4-5 0 0,-5 4-11 0,-8 1 10 16,-5-9-10-16,-4 8 10 15,-1 1-38-15,1-1-7 0,-4-4-1 0,-1 5-649 16,-4-5-130-16</inkml:trace>
          <inkml:trace contextRef="#ctx0" brushRef="#br0" timeOffset="82872.0033">14127 12112 1224 0,'0'-19'54'0,"-5"7"11"0,5 0-52 0,0 1-13 15,-4-1 0-15,-1 0 0 0,5 1 68 0,0 3 10 16,5 0 2-16,-5 8 1 0,9-12-39 0,-9 12-8 16,0 0-2-16,8-8 0 0,1 5-24 0,0-5-8 15,-5 4 0-15,5 0 0 0,4 0 24 0,-4 4-3 16,4 4 0-16,0 4 0 0,-4 3 3 0,0 1 1 15,4 8 0-15,-4 7 0 0,-5 4-6 0,5 4-2 16,-5 8 0-16,-4 0 0 0,0-4-1 0,0 8 0 16,-4-4 0-16,0 4 0 0,4-1-2 0,-5-3-1 15,1 0 0-15,-1-4 0 0,5-4 1 0,0 0 0 16,0-7 0-16,-4-1 0 0,4-4 3 0,0-3 1 16,0-5 0-16,-4-7 0 0,4 4 2 0,0-12 0 0,0 0 0 0,0 0 0 15,0 0-4-15,0 0 0 0,0 0 0 0,0 0 0 16,0 0 11-16,0 0 1 0,-5-4 1 0,5 4 0 15,0-12 3-15,0-3 1 0,0-1 0 0,0 4 0 16,0-3-12-16,5-1-2 0,-1-7-1 0,-4-1 0 16,4 1-2-16,1-4 0 0,4-1 0 0,-1-3 0 15,1 0-16-15,0 0 0 0,8-4 0 0,-3 0 0 16,3 0 0-16,5 3 0 0,0-7 0 0,0 4 0 16,4 0-11-16,1 4 1 0,3-4 0 0,-3 8 0 15,3-1-31 1,5 9-7-16,1-1 0 0,-6 5-1 0,5 3-97 15,0 8-19-15,1 0-4 0,-1 4-701 0</inkml:trace>
          <inkml:trace contextRef="#ctx0" brushRef="#br0" timeOffset="84205.7824">16557 12171 1555 0,'0'-16'68'0,"0"16"16"0,4-8-68 0,1 1-16 0,-5 7 0 0,0 0 0 15,0 0 124-15,0 0 20 0,0 0 5 0,0 0 1 16,0 15-119-16,0 1-31 0,0 3 8 0,-5 9-8 16,-3 3 0-16,-1 0 0 0,-4 4 0 0,0 0 0 15,-1 4 0-15,-3-4 0 0,4 4 0 0,0-4 0 16,-5-3 8-16,0-1 0 0,5-8 0 0,0 1 0 0,-4-9 19 0,3 1 3 16,6-5 1-16,-6-3 0 0,6-4 17 0,-1 0 3 15,9-4 1-15,0 0 0 0,0 0-8 0,0 0 0 16,0 0-1-16,4-12 0 0,-4-3-30 0,5-1-5 15,8-3-8-15,0-1 11 0,0-7-11 0,9 0 0 16,0-1 0-16,0-3 0 0,9-4 0 0,-1 0 0 16,6 4 0-16,-1-8 0 0,4 4-17 0,9-4-6 15,1 3-1-15,-5 5 0 16,-5 4-39-16,5 4-8 0,4 3-1 0,0 8-1 16,-8 1-28-16,-5 3-6 0,4 0-1 0</inkml:trace>
          <inkml:trace contextRef="#ctx0" brushRef="#br0" timeOffset="84644.333">16956 12424 1785 0,'5'-4'159'0,"-1"-7"-127"15,5 3-32-15,0-4 0 16,-5 4 60-16,5 1 5 0,13-1 2 0,-5-4 0 0,0 4-47 0,1-3-10 16,8 3-2-16,0-4 0 0,5 0-20 0,-5-3-4 15,0 3 0-15,1-4-1 0,8 1 17 0,-5-5-8 16,-8 5 8-16,9-5 0 0,-1 1 0 0,-3-5 0 15,-1 1 0-15,-9 0 0 0,-4 3 0 0,1 4 0 16,3 1 0-16,-8-1 0 0,-14 8 0 0,5-3 8 16,9 3-8-16,-4 0 12 0,-5 8-12 0,-9 0 0 15,-4 4 8-15,4 0-8 0,0 4 0 0,-8 0 0 16,-5 3 8-16,0 5-8 0,9 7 10 0,-9-3-1 16,-4 3 0-16,4 4 0 0,0 1-9 0,5 3 10 15,3 0-10-15,1 0 10 0,-4 1-10 0,8 3 8 16,5-4-8-16,-1-4 8 0,-3 4-8 0,8-3 0 15,0 3-12-15,8-4 12 16,-3 0-161-16,3 1-25 0</inkml:trace>
          <inkml:trace contextRef="#ctx0" brushRef="#br0" timeOffset="86892.9981">18321 11929 864 0,'0'0'76'0,"0"0"-60"0,-5-4-16 0,5 4 0 16,0 0 124-16,0 0 21 0,-4-8 5 0,0 0 1 15,4 8-59-15,-5-7-11 0,-4-1-2 0,1 4-1 16,-6-4-13-16,6 4-2 0,3-4-1 0,-8 5 0 16,0-1-21-16,0 0-4 0,4 0-1 0,0 4 0 15,-4 0-26-15,0 4-10 0,-5 0 0 0,5 3 9 16,-4 5-9-16,-5 0 0 0,-5 3 0 0,1 1 0 16,4 0 0-16,0 3 0 0,-4 5 0 0,-5-1 0 15,1 4 0-15,8-7 0 0,0 3 0 0,4-3 0 16,-4-1 0-16,9-3 0 0,4-5 0 0,5 5 0 15,-1-4 0-15,5-1 0 0,0 5 0 0,5-4 0 16,8-1 0-16,0 1 0 0,-4-4 0 0,4 4 0 16,5-5 0-16,-1 5 0 0,1-4 0 0,-5 4 0 0,4-5 0 15,-3 5 0-15,-1 0 0 0,-4 3 0 0,-9 1 0 0,0 0 0 16,4 3 9-16,0-3-1 0,-4-1 28 0,-4 5 5 16,-5-1 2-16,-4-3 0 0,-5 3-17 0,1-3-3 15,4 4-1-15,-9-5 0 0,-5-3-33 0,6 3-6 16,-6 1-2-16,5-4 0 15,-4-4-53-15,0-5-12 0,-5 5-1 0,9-4-1 16,0-8-97-16,5 4-19 0,-36-15-4 0,31 3-1 0</inkml:trace>
          <inkml:trace contextRef="#ctx0" brushRef="#br0" timeOffset="87315.0316">18369 12471 1555 0,'0'0'138'0,"0"0"-110"0,0 0-28 0,0 0 0 16,0 0 90-16,0 0 13 0,0 0 2 0,0 0 1 16,0 0-65-16,0 0-13 0,0 0-2 0,0 0-1 15,9-8-25-15,4 0 0 0,0-3 0 0,5 3 0 16,-5-4 0-16,4 1-12 0,5-5 0 0,0 0 1 15,0 1 11-15,0-1 0 0,-4 1 0 0,4 3 0 0,-5-4 0 16,1 1 0-16,-10-1 0 0,6 4 0 0,-6 1 32 0,-3-1 3 16,-1 0 0-16,1 1 0 0,-1 3 12 0,-4 0 2 15,0 0 1-15,-4 0 0 0,-1 1-23 0,1-1-5 16,4 8-1-16,-5-8 0 0,-3 4-13 0,-6 0-8 16,1 0 10-16,0 4-10 0,-4 4 0 0,-1 0 0 15,-4 4 0-15,0 0 0 0,0 3 0 0,-4 1-12 16,0-4 12-16,4 7-10 0,-5 5 10 0,10-1 0 15,-5 1 0-15,0-1-8 0,0 5 8 0,4 3 0 16,10-3 10-16,-10 3-10 0,1 0 8 0,8 4-8 16,9-3 0-16,0 3 0 0,0-4 0 0,4 0 0 15,1 1 0-15,8-9-10 16,9 1-87-16,-5-5-18 0,-4-3-3 0</inkml:trace>
          <inkml:trace contextRef="#ctx0" brushRef="#br0" timeOffset="87692.0345">18768 12264 921 0,'0'0'82'16,"0"0"-66"-16,9 0-16 0,0 4 0 0,4 4 300 0,5 0 57 0,3 4 11 0,1-1 3 16,0 5-279-16,5-1-56 0,-5 9-12 0,0-5-1 15,-5 5-15-15,1-1-8 0,-10 8 10 0,1-7-10 16,-4 3 0-16,-5-4-18 0,-5 5 2 0,-4-5 1 15,1 1 15-15,-6-1 0 0,1-7 0 0,-4-1 0 0,4-3 0 16,-1 0 0-16,-8-5 0 0,5-3 0 0,4 0 17 0,4-4-3 16,-4-4-1-16,4 0 0 0,0-3-13 0,1-5 8 15,3-4-8-15,5 1 0 0,5-5 12 0,3 1-4 16,-3-5-8-16,8 1 12 0,4-4-12 0,1 3 0 16,4-7 0-16,0 8 0 0,4-5 0 0,-4 5-12 15,0 7 12-15,-4 5-10 0,-1-1 10 0,1 4 0 16,-1 4 0-16,-8 4 0 0,4 12 17 0,0-4-1 15,-4 7 0-15,0 5 0 0,0 3-3 0,4-3-1 16,-4 7 0-16,-1-4 0 0,1 5-4 0,0-5-8 16,0 0 11-16,-1 1-11 15,-3-1-24-15,-1-3-12 0,1-1-3 0,-5 1-1033 0</inkml:trace>
          <inkml:trace contextRef="#ctx0" brushRef="#br0" timeOffset="88509.2917">19356 12159 864 0,'0'0'38'0,"-9"0"8"0,9 0-37 0,-8 0-9 16,3-4 0-16,5 4 0 0,0 0 208 0,0 0 39 15,0 0 8-15,0 0 1 0,0 0-185 0,0 0-38 16,9 4-7-16,4-4-2 0,9 0-2 0,0 0-1 16,4 0 0-16,5 0 0 0,4-4 9 0,5 4 2 15,8-4 0-15,0 0 0 0,5-3 9 0,-1 3 3 16,5 0 0-16,1 0 0 0,-1 0-8 0,0 0-2 16,0 4 0-16,-5 4 0 0,-3 0-23 0,-6 0-11 15,-3 0 10-15,-1 0-10 0,-12-1 0 0,-1 1 0 0,-4 0 0 16,-4 0-10-1,-5 4-33-15,0-4-6 0,-13-4-2 0,0 0-613 0,0 0-124 0</inkml:trace>
          <inkml:trace contextRef="#ctx0" brushRef="#br0" timeOffset="88771.9891">19944 11613 1785 0,'0'0'159'0,"0"0"-127"16,0 0-32-16,0 0 0 0,0 0 48 0,0 0 4 16,0 0 1-16,4 8 0 0,1 7 2 0,-5 5 0 15,4 7 0-15,-4 1 0 0,-4 3-20 0,-1 4-4 16,1 8-1-16,-5 4 0 0,0 3 22 0,1 1 4 16,3 7 0-16,-3-3 1 0,-6 4-33 0,10-1-8 15,-9-3 0-15,0-1-1 0,4 1-15 0,0-1 0 16,-4-3 0-16,4-4 0 15,0 4-34-15,5-8-10 0,-5-1-1 16,5-6-1-16,4-1-138 0,-5-8-28 0,5 0-6 0,5-3-1 16</inkml:trace>
          <inkml:trace contextRef="#ctx0" brushRef="#br0" timeOffset="89260.6352">20751 12514 1580 0,'0'0'70'0,"0"0"14"0,0 0-67 0,5-12-17 0,-1 1 0 0,5-1 0 16,0 0 67-16,-5 0 9 0,0-3 3 0,5 3 0 15,-9 0-37-15,5-3-7 0,-5 3-2 0,0 4 0 16,-5-3-13-16,1 3-2 0,4-4-1 0,-5 4 0 15,1 1 13-15,-5-1 2 0,-4 4 1 0,4-4 0 16,1 8-9-16,-1-4-1 0,0 4-1 0,9 0 0 16,-4-4-10-16,-5 4-1 0,0 4-1 0,9-4 0 15,-9 4-10-15,0-4 0 0,1 8 0 0,-1-4 0 0,0 0 0 16,0 3 0-16,-4 5-9 0,4 0 9 0,-4 0 0 16,0 3 0-16,4-3 0 0,1 7 0 0,-6 1 0 0,6-1 0 15,-1 1 8-15,0-1-8 0,5 1 0 0,-5-1 0 0,0-3-13 0,5 3 4 16,-1-7 9-16,5 0 0 15,0-12 0-15,0 0 0 16,0 0-24-16,0 0-5 0,0 0-2 0,9-4 0 0,4 0 31 0,5-4 0 16,4-7 0-16,0-1 0 0,0 0 0 0,4-3 18 15,5-4-2-15,-1-1-1 0,1 1 2 0,-5 3 1 16,5 1 0-16,-9 3 0 0,0 4 1 0,-4 5 0 16,-1 3 0-16,-4 4 0 0,-4 4 5 0,-9-4 2 15,9 11 0-15,0 1 0 0,-5 4-34 0,0-1-8 16,-8 5 0-16,4-5-1 15,-4 1-130-15,-5 3-25 0,-9 13-6 0,10-17-694 0</inkml:trace>
        </inkml:traceGroup>
        <inkml:traceGroup>
          <inkml:annotationXML>
            <emma:emma xmlns:emma="http://www.w3.org/2003/04/emma" version="1.0">
              <emma:interpretation id="{F0B8FE42-D774-4487-83C3-EF290BD1D536}" emma:medium="tactile" emma:mode="ink">
                <msink:context xmlns:msink="http://schemas.microsoft.com/ink/2010/main" type="inkWord" rotatedBoundingBox="23999,13295 27378,13111 27467,14732 24087,14916"/>
              </emma:interpretation>
              <emma:one-of disjunction-type="recognition" id="oneOf21">
                <emma:interpretation id="interp25" emma:lang="" emma:confidence="1">
                  <emma:literal>e</emma:literal>
                </emma:interpretation>
                <emma:interpretation id="interp26" emma:lang="" emma:confidence="0">
                  <emma:literal>@</emma:literal>
                </emma:interpretation>
                <emma:interpretation id="interp27" emma:lang="" emma:confidence="0">
                  <emma:literal>C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91167.626">24059 12494 1785 0,'0'0'79'0,"0"0"17"0,0 0-77 0,0 0-19 15,0 0 0-15,13 0 0 0,1 4 70 0,-1-4 10 16,4 0 3-16,1 0 0 0,-1-4-83 0,1 4-16 0,4-3-3 0,0-1-1 16,0-4-4-16,-5 0 0 0,5-4-1 0,0 5 0 15,0-5 33-15,-4 0 8 0,-1 4 0 0,1-7 1 16,-1 3 31-16,-3-4 7 0,3 1 1 0,-4-1 0 16,-4 1-13-16,4-5-3 0,-4 1 0 0,0-1 0 15,-5-3 3-15,5-1 0 0,-5 1 0 0,1 0 0 16,-5-1-34-16,4 1-9 0,-4-1 0 0,0 1 0 15,-4 0 0-15,4 3 0 0,-5 4 0 0,1 5 0 16,-5 3 11-16,5 0-3 0,-9 4 0 0,4 4 0 16,-4 12 4-16,-5-4 0 0,1 3 0 0,-5 9 0 15,-5 3-4-15,1 5 0 0,-9 7 0 0,0 0 0 16,0 4 10-16,0 0 2 0,8 0 0 0,-3 0 0 16,3 4-8-16,1-4-2 0,4 0 0 0,4 0 0 15,5 0-10-15,0-4 0 0,4 0 0 0,5-8 8 0,4-3-8 16,4-5 0-16,5 1 0 0,4-5 8 15,5 1-35-15,8-8-7 0,9 3-2 0,9-7 0 16,4-4-20-16,5 0-5 0,4 0-1 0,4-8 0 16,-4-3-155-16,5-5-31 0,61-23-7 0,-22-4-1 0</inkml:trace>
          <inkml:trace contextRef="#ctx0" brushRef="#br0" timeOffset="89523.7513">21287 12030 806 0,'0'0'72'16,"0"0"-58"-16,0 0-14 0,0 0 0 15,0 0 287-15,13 4 54 0,9-4 11 0,0 0 3 0,4 4-235 0,9-4-46 16,4-4-10-16,5-4-1 0,5 5-33 0,3-9-6 16,5-4-2-16,0 1 0 0,0 3-22 0,0 0 9 15,-4-3-9-15,4 3 0 0,0-4-9 0,0 5-9 16,-4-1-2-16,-5-4 0 15,0 9-28-15,5-5-5 0,-9 4-2 0,-5 0 0 16,-4 0-58-16,-4 1-12 0,0-1-3 0</inkml:trace>
          <inkml:trace contextRef="#ctx0" brushRef="#br0" timeOffset="89773.2246">21997 11321 1497 0,'0'0'133'0,"9"-8"-106"0,0 4-27 0,0-4 0 16,-5 0 100-16,9 8 14 0,-4 4 3 0,-5 4 1 15,1 4-31-15,-1 3-7 0,5 5 0 0,-9 7-1 16,-5 12-47-16,1 0-8 0,-5 12-3 0,-4 3 0 16,0 5-5-16,-13 11 0 0,-5 4-1 0,-4 8 0 15,0 8-4-15,-9-1-1 0,-4-3 0 0,-5 0 0 16,5 0 16-16,-5 0 3 0,5 3 1 0,4-7 0 15,-4 0-30-15,8-4-21 0,9-4 3 0,5-8 1 16,-5-7-147 0,10-4-28-16</inkml:trace>
          <inkml:trace contextRef="#ctx0" brushRef="#br0" timeOffset="90032.2496">22414 12440 230 0,'0'0'20'0,"0"0"-20"16,0 0 0-16,0 0 0 0,0 0 359 0,0 0 67 16,0 0 14-16,0 0 2 0,0 0-306 0,4 8-60 15,-4 3-13-15,-4 1-3 0,4 4-41 0,-4 3-9 0,-5 1-2 0,0 7 0 16,0 0 0-16,1 1 0 0,3 3 0 0,-4 0 0 15,1 0-8-15,3-4-11 0,-3 1 3 0,3-9 0 32,-4 5-133-32,5-9-27 0,0 5-4 0,4-20-2 0</inkml:trace>
          <inkml:trace contextRef="#ctx0" brushRef="#br0" timeOffset="90165.1038">22629 11906 2181 0,'0'0'96'0,"0"0"21"0,0 0-93 0,0 0-24 0,0 0 0 0,0 0 0 16,0 0 26-16,0 0 1 0,0 0 0 0,0 0-1024 15</inkml:trace>
          <inkml:trace contextRef="#ctx0" brushRef="#br0" timeOffset="90528.7078">22826 12132 1983 0,'0'0'88'0,"0"0"18"0,18 11-85 0,-5 1-21 16,0 4 0-16,5-1 0 0,-1 9 28 0,1-1 2 15,-5 4 0-15,5 1 0 0,-1-1-21 0,-4 4-9 16,-4 4 8-16,4-3-8 0,-4-1 10 0,0 0-10 15,-5 0 12-15,5 4-12 0,-5-7 20 0,1-5-4 16,-1-4 0-16,1 1 0 0,-1-1 26 0,-4-7 5 0,0 0 1 16,0-12 0-16,9 8 0 0,-9-8 0 0,0 0 0 0,0 0 0 15,9 0-23-15,-1-4-4 0,5 0-1 0,-8-8 0 16,4 0 26-16,4 1 5 0,-4-5 1 0,4 1 0 16,0-1-21-16,4-4-4 0,-3-3-1 0,8 0 0 15,0-5-11-15,-1-3-3 0,6 0 0 0,-1 0 0 16,5-4-12-16,0-4-15 0,4 0 3 0,0-4 1 31,-5 0-24-31,6-4-5 0,-6 0 0 0,5 0-1 16,0 5-107-16,-4-1-20 0,0 4-5 0</inkml:trace>
        </inkml:traceGroup>
      </inkml:traceGroup>
    </inkml:traceGroup>
    <inkml:traceGroup>
      <inkml:annotationXML>
        <emma:emma xmlns:emma="http://www.w3.org/2003/04/emma" version="1.0">
          <emma:interpretation id="{A4FC961F-89C1-4705-A298-7EA46561C609}" emma:medium="tactile" emma:mode="ink">
            <msink:context xmlns:msink="http://schemas.microsoft.com/ink/2010/main" type="paragraph" rotatedBoundingBox="2420,16037 20552,15703 20594,17968 2462,18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6553F6-7863-4B96-892D-36217B0CB528}" emma:medium="tactile" emma:mode="ink">
              <msink:context xmlns:msink="http://schemas.microsoft.com/ink/2010/main" type="inkBullet" rotatedBoundingBox="2427,16370 3712,16347 3743,18057 2458,18081"/>
            </emma:interpretation>
            <emma:one-of disjunction-type="recognition" id="oneOf22">
              <emma:interpretation id="interp30" emma:lang="" emma:confidence="1">
                <emma:literal>of</emma:literal>
              </emma:interpretation>
              <emma:interpretation id="interp31" emma:lang="" emma:confidence="0">
                <emma:literal>Of</emma:literal>
              </emma:interpretation>
              <emma:interpretation id="interp32" emma:lang="" emma:confidence="0">
                <emma:literal>off</emma:literal>
              </emma:interpretation>
              <emma:interpretation id="interp33" emma:lang="" emma:confidence="0">
                <emma:literal>oof</emma:literal>
              </emma:interpretation>
              <emma:interpretation id="interp34" emma:lang="" emma:confidence="0">
                <emma:literal>Off</emma:literal>
              </emma:interpretation>
            </emma:one-of>
          </emma:emma>
        </inkml:annotationXML>
        <inkml:trace contextRef="#ctx0" brushRef="#br0" timeOffset="104430.5548">52 15209 345 0,'-13'0'31'16,"13"-4"-31"-16,0-4 0 0,-4 0 0 0,4 0 136 0,-5 1 22 16,5-1 4-16,-9 0 1 0,18 0-51 0,-18 0-9 15,5 4-3-15,0-3 0 0,4-5-14 0,0 4-3 16,-9 0-1-16,5 1 0 0,4-5-42 0,-9 4-8 15,9 8-1-15,-5-4-1 0,1-4-2 0,4 8-1 16,0 0 0-16,0 0 0 0,0 0-27 0,0 0 0 16,0 0 0-16,0 0 0 0,0 0 0 0,0 0 0 15,-4 4 0-15,-5 4 0 0,4 0 12 0,-8 7-2 16,0-3-1-16,0 8 0 0,0-5 0 0,-5 9 0 16,9-5 0-16,-8 8 0 0,-1 1 3 0,1 3 1 15,-1 0 0-15,5 4 0 0,-4 0 0 0,8 4 0 0,-9-7 0 0,5-1 0 16,0-4-13-16,4 4 8 0,0-3-8 0,5-5 0 15,0 0 0-15,-1 1 0 0,5-5 0 0,0-3 0 16,0 3 0-16,0-7 0 0,0-4 0 0,0-8 0 16,5 8 0-16,3-1-12 0,5-3 12 0,1-4-13 15,-1-7 13-15,9-1 0 0,0-4 0 0,8-4-9 16,-3-7 9-16,8 4 0 0,0-9 0 0,-4 1 0 16,13 0 0-16,-9-8 0 0,4 3 0 0,-4-3-8 15,-4-4 8-15,8 4 0 0,-17 0 0 0,5-4 0 16,-1 4 0-16,-13-4 0 0,5 8 0 0,-5 0 0 15,-9-1 0-15,1 5 0 0,-1 4 8 0,-8-1-8 16,-1 9 9-16,1-1-9 0,4 0 12 0,-9 9-12 0,-4-1 9 16,4 0-9-16,0 4 0 0,-4 4 9 15,0 4-30-15,4 4-7 0,-13 0 0 16,9 3-816-16</inkml:trace>
        <inkml:trace contextRef="#ctx0" brushRef="#br0" timeOffset="104915.2237">601 15123 979 0,'0'0'43'0,"0"0"9"0,0 0-41 0,4-8-11 0,0 0 0 0,5 4 0 16,0-7 94-16,0 3 17 0,4-4 3 0,0 0 1 15,0-3-57-15,0-1-11 0,0-3-3 0,5-1 0 16,0-3 4-16,-1-4 0 0,5-1 0 0,-4 1 0 16,4 0-13-16,-5-5-3 0,5 1 0 0,-4 4 0 15,-1-4-14-15,1 3-3 0,-1 5-1 0,-8-4 0 16,4 3-4-16,-8 5-1 0,3-4 0 0,-3 3 0 16,-5 4 11-16,0 1 1 0,0-1 1 0,-5 5 0 15,-8-5 4-15,4 4 1 0,5 1 0 0,-5 3 0 16,-8-4-19-16,4 0-8 0,4 1 8 0,-4 3-8 15,-1 0 0-15,6 0 0 0,-1 0 0 0,0 1 0 16,5 3 0-16,-5 4 0 0,0 0 0 0,9 0 0 16,-4 0 0-16,-5 4 0 0,0 3 0 0,0 5 0 15,5 4 0-15,-5 3 0 0,5 9 0 0,-5 3 0 0,0 8 0 0,1 8 0 16,-1 7 0-16,-4 5 0 0,4 7 15 0,-4 4-3 16,0 0 0-16,-5 4 0 0,0 4 18 0,1 4 3 15,-5 4 1-15,-4-4 0 0,4 0-21 0,0-8-4 16,0 0-1-16,0-8 0 0,9-3-8 0,-9-5 10 15,0-7-10-15,4 0 10 0,5-8-10 0,-4-4 0 16,8-4 0-16,-4 0 0 16,8-4-44-16,1-4-5 0,-1-3-1 0,1-5-607 15,0 5-122-15</inkml:trace>
        <inkml:trace contextRef="#ctx0" brushRef="#br0" timeOffset="105122.4959">359 15528 2012 0,'0'0'44'0,"-4"-3"10"0,4 3 2 0,0 0 0 0,0 0-45 0,0 0-11 0,9-8 0 0,-1-4 0 16,10 8 0-16,-5-4 8 0,5 1-8 0,4-1 8 15,4 0 0-15,0 0 0 0,1 4 0 0,3-7 0 16,-3 7-40-16,-1-4-8 15,9 0-1-15,-4 0-831 0</inkml:trace>
      </inkml:traceGroup>
      <inkml:traceGroup>
        <inkml:annotationXML>
          <emma:emma xmlns:emma="http://www.w3.org/2003/04/emma" version="1.0">
            <emma:interpretation id="{AFFCCF48-F2C8-46B5-9AF3-41B8CA65C421}" emma:medium="tactile" emma:mode="ink">
              <msink:context xmlns:msink="http://schemas.microsoft.com/ink/2010/main" type="line" rotatedBoundingBox="4969,15990 20552,15703 20594,17968 5011,18255"/>
            </emma:interpretation>
          </emma:emma>
        </inkml:annotationXML>
        <inkml:traceGroup>
          <inkml:annotationXML>
            <emma:emma xmlns:emma="http://www.w3.org/2003/04/emma" version="1.0">
              <emma:interpretation id="{8DCA74AA-8369-43C5-BC2C-B54F2E2E6F2F}" emma:medium="tactile" emma:mode="ink">
                <msink:context xmlns:msink="http://schemas.microsoft.com/ink/2010/main" type="inkWord" rotatedBoundingBox="4969,15990 7439,15944 7480,18187 5011,18233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5798.4867">3110 14440 403 0,'-13'-11'17'0,"4"3"5"0,0-4-22 0,5 4 0 16,4 5 0-16,0-5 0 0,-9 4 335 0,9 4 62 15,0 0 13-15,0 0 2 0,0 0-329 0,0 15-67 16,5 5-16-16,-1 7 0 0,-4 12 10 0,-4 0-2 16,-5 12 0-16,-4 7 0 0,4 5 15 0,-13 7 2 15,-9 4 1-15,-4 4 0 0,0 4 7 0,-4 0 2 0,-10 4 0 16,5-1 0-16,1 1 5 0,-6 0 0 15,5-8 1-15,-4 0 0 0,4-4-25 0,9-4-4 0,4-3-2 16,1-1 0-16,3 0-10 0,6-7 0 0,-1-9-12 0,4-3 12 31,0 0-164-31,1-8-26 0,-18 31-5 0,17-35-1 0</inkml:trace>
          <inkml:trace contextRef="#ctx0" brushRef="#br0" timeOffset="105503.9547">2285 15189 1897 0,'-22'-12'84'0,"22"12"17"0,-13 0-81 0,13 0-20 0,-9 0 0 16,9 0 0-16,0 0 16 0,0 0 0 0,0 0-1 0,0 0 0 16,5 12 5-16,4-8 0 0,13 0 1 0,-1-4 0 15,10 0-21-15,4-8-18 0,9-4 3 0,4 5 1 16,1-5 14-16,12-4 8 0,0 1 0 0,14-1-8 16,4-3 19-16,-9 3-3 0,-4 0-1 0,0 1 0 15,0-1-15-15,-1-3 0 0,-3 3 0 0,-5 1 0 16,-13 3-10-16,0 4-2 0,4-4 0 0,-9 1-588 15,-3 3-119-15</inkml:trace>
          <inkml:trace contextRef="#ctx0" brushRef="#br0" timeOffset="106667.5274">4075 14070 1792 0,'13'-23'80'0,"-13"15"16"0,-4-4-77 0,4 0-19 16,0 1 0-16,0 11 0 0,0 0 8 0,0 0-8 16,0-8 9-16,0 8-9 0,0 0 16 0,0 0-2 15,0 0-1-15,0 0 0 0,9 8-13 0,-5 3 9 16,-13 5-9-16,1 7 8 0,-5 5-8 0,4 11 0 16,4 0 0-16,-12 7 0 0,-5 5 0 0,-4 4 0 15,12 7 0-15,-3 4 0 0,-5 5 24 0,-4-1 0 0,4 8 0 0,4-8 0 16,1 4 7-16,3-4 1 0,-8-3 0 0,9-1 0 15,0 4-9-15,-4 0-2 0,-1 0 0 0,0-7 0 16,5-1-3-16,-4-3-1 0,-1-5 0 16,1-3 0-16,-5-4-7 0,4-8-2 0,1-8 0 0,-5 0 0 15,-5-3 7-15,10-5 1 0,-1-7 0 0,9-5 0 16,-4 1 18-16,5-8 4 0,-6-4 1 0,6-4 0 16,8 4-11-16,-5-8-1 0,-12-7-1 0,8 3 0 15,9-8-16-15,4 5-10 0,-4-5 12 0,0 1-12 16,5-5 0-16,3 1 0 0,6 0 0 0,-1-1 0 15,-4 1 0-15,12 3-11 0,6 1 2 0,-1 3 0 16,-8 4-11-16,8 5-3 0,0 3 0 0,1 4 0 16,3 0 11-16,-3 8 3 0,3-1 0 0,1 5 0 15,13-4 9-15,-5 4 0 0,-8-1-9 0,9 1 9 16,4-4 0-16,-1 3 0 0,-3-3-9 0,-1-4 9 16,1 0 0-16,-1-4 0 0,1 0 0 0,-1 0 0 0,-4-4 0 15,1-4 0-15,-1 1 0 0,0-1 0 0,-5-4 0 0,1-4 0 16,0-3 0-16,0-1 0 0,-1-3 8 0,-8 4-8 15,0-1 0-15,0-3 0 0,0-1 9 0,-4 1-9 16,-5-4 8-16,-4-1-8 0,-5 1 19 0,5 0-2 16,-5-5 0-16,0 1 0 0,-8 4-27 0,0 4-6 15,-1-1 0-15,-3 5-1 0,-1 3 8 0,-4 4 9 16,-5 8-13-16,-4 4 5 0,0 4 8 0,0 4 0 16,-9 8 0-16,10 3-8 0,-6 5 8 0,-3 7 0 15,-1 4 10-15,4 4-10 0,6 0 24 0,-6 4 0 16,5 0-1-16,0-4 0 0,5 4-23 0,4 0-18 15,-1-8 3-15,10 4 1 0,4-4 14 0,4 0 0 0,10 0 0 16,3-4 0-16,5 0 16 0,4 1-4 0,10-1-1 0,3 0 0 31,9-4-51-31,5-3-11 0,4 3-1 0,9-8-1001 0</inkml:trace>
        </inkml:traceGroup>
        <inkml:traceGroup>
          <inkml:annotationXML>
            <emma:emma xmlns:emma="http://www.w3.org/2003/04/emma" version="1.0">
              <emma:interpretation id="{15877EA1-4B14-4A72-A02D-F29DAB2981B4}" emma:medium="tactile" emma:mode="ink">
                <msink:context xmlns:msink="http://schemas.microsoft.com/ink/2010/main" type="inkWord" rotatedBoundingBox="9812,16214 13783,16140 13815,17914 9844,1798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8188.9531">9200 15404 1918 0,'4'-16'42'0,"0"0"9"0,1-7 1 0,4 0 3 0,-5-1-44 16,9-3-11-16,-4 4 0 0,0-1 0 0,-1 1 47 0,1-1 7 15,-4 1 2-15,-1 3 0 0,0 5-17 0,1-5-3 16,-1 5-1-16,-8-1 0 0,-1 4-18 0,1 1-3 16,4 3-1-16,-9 0 0 0,0 4-13 0,-4 0 9 15,0 4-9-15,0 4 8 0,-5 0-8 0,5 8 0 16,-4-4 0-16,-1 3 0 0,1 1 0 0,-1 4 8 16,-4-1-8-16,5 5 8 0,-1 3-8 0,5 4 0 15,0 1 0-15,-5 3 0 0,5-4 0 0,0 1 0 16,4-1-12-16,0-4 12 0,0 5 0 0,5-5 0 15,4-4 0-15,0-3 0 0,0 4-18 0,0-9 4 16,4 1 1-16,5-4 0 0,-9-8 13 0,9 8 0 16,4-5 0-16,0 1-9 15,1-4-16-15,-1 0-3 0,0-7-1 0,4-1 0 0,-3-4 29 0,3 4 0 0,5-7 13 0,-4-1-4 16,4 0-9-16,-1-3 0 0,1-1 0 0,0 5 0 16,-4-5 0-16,-1 5 0 0,5-5 0 0,-4 5 0 15,-5-1 21-15,0 0-1 0,0 1 0 0,1 3 0 16,-10 0-20-16,5 5 8 0,-5-1-8 0,-4 8 0 15,0 0 21-15,0 0 0 0,0 0 0 0,0 0 0 16,0 0-5-16,0 0-2 0,-4 12 0 0,4 3 0 16,-5 5-14-16,1-1-8 0,4 1 8 0,4-1-13 31,1 5-11-31,3-1-3 0,-3 0 0 0,4 1-654 0,4 3-131 0</inkml:trace>
          <inkml:trace contextRef="#ctx0" brushRef="#br0" timeOffset="108608.4997">10389 14924 288 0,'-5'-20'12'0,"1"13"4"0,4-9-16 0,0 0 0 16,0-3 0-16,4 3 0 0,-4 1 341 0,5-5 66 0,-1 5 13 0,-4 3 2 15,4 0-331-15,-4 1-67 0,5-1-12 0,-5 4-4 16,0 8-8-16,0 0 0 0,-9-8 0 0,0 8-11 16,0 0 11-16,-8 0 0 0,-1 8 0 0,-8 4-8 15,4-1 8-15,-9 9 0 0,1-1 0 0,-5 5 0 16,4 3 8-16,0 0-8 0,5 9 8 0,-1-9-8 15,1 4 16-15,4 0-2 0,5 0 0 0,3-3 0 16,6 3-14-16,3-4 9 0,5-3-9 0,9 3 8 16,4-4-8-16,5 1 0 0,-1-5 0 0,1-3 8 15,-1-1 18-15,5-3 3 0,-4 4 1 0,-1-5 0 16,1 5 10-16,0-4 1 0,-5-1 1 0,-4 1 0 16,-5 0-6-16,0 0 0 0,-8 3-1 0,0 1 0 15,-5-5-35-15,-4 5 0 0,-5 4 0 0,-4-1-676 16,-9 1-139-16</inkml:trace>
          <inkml:trace contextRef="#ctx0" brushRef="#br0" timeOffset="107344.0772">7892 15322 1555 0,'-9'-16'68'0,"5"8"16"0,0 1-68 0,-1-5-16 15,1 4 0-15,0-4 0 0,-5 1 72 0,4-1 12 16,-3 0 1-16,3 1 1 0,-4-1-50 0,1 0-9 16,-1 0-3-16,-4 5 0 0,4-1-24 0,-4 0 0 15,-5 0 8-15,5 0-8 0,-5 5 0 0,1-1-12 16,-5-4 2-16,0 4 1 0,0 0 9 0,-4 4 0 16,4 0 0-16,-4 0-8 0,-5 4 31 0,5 4 6 15,-1 3 2-15,1 9 0 0,-9 3 1 0,0 1 0 16,4-1 0-16,-4 8 0 0,4 1-5 0,-4 3-1 15,4 0 0-15,5 4 0 0,0-4-11 0,4 0-3 16,0 0 0-16,9 0 0 0,0 0-12 0,4 0 0 0,4 0 0 16,5 1 0-16,0-1 0 0,5 4 0 0,8 0 0 15,0 0 0-15,5-8 0 0,8 4-12 0,5 0 3 0,4-8 0 32,4-7-33-32,9-1-6 0,10-7-2 0,3-4 0 15,5-8-137-15,0-4-27 0</inkml:trace>
          <inkml:trace contextRef="#ctx0" brushRef="#br0" timeOffset="107638.2522">8388 14281 2131 0,'-4'-12'189'16,"4"0"-151"-16,-5 0-30 0,1 5-8 0,4-1 27 0,0 8 4 16,0 0 1-16,0 0 0 0,0 0-32 0,4 12 0 15,1 7 0-15,-1 4 0 0,0 9 12 0,5 3-1 0,-4 4 0 0,-5 8 0 16,4 11-11-16,-4-3 10 16,0 3-10-16,0 4 10 0,-4 1 4 0,-1-1 1 15,1 1 0-15,-5-1 0 0,5 0-15 0,-5 5 9 16,0-1-9-16,-4 0 8 0,4 1-21 0,-8-1-5 15,3 0-1-15,-8 1 0 16,1-5-177-16,-6 0-35 0</inkml:trace>
          <inkml:trace contextRef="#ctx0" brushRef="#br0" timeOffset="109187.8395">11038 14936 288 0,'0'0'12'0,"0"0"4"0,0 0-16 0,0 0 0 0,9-4 0 0,-9 4 0 16,0 0 135-16,0 0 24 0,0 0 5 0,0 0 0 16,0-8-96-16,0 8-19 0,-9-8-4 0,4 4-1 15,1 0-24-15,-9 0-4 0,4 1-2 0,-4 3 0 16,-5 0 18-16,1 0 4 0,4 0 1 0,-5 3 0 15,1 1 31-15,-1 0 5 0,1 0 2 0,-1 0 0 0,0 4-33 0,5-4-6 16,0 0-2-16,0 0 0 0,0 3-21 0,0 1-4 16,-1-4-1-16,1 4 0 0,0-4-8 0,0 4 8 15,4 3-8-15,-4 1 8 0,4 4-8 0,5-1 0 16,-5 5 0-16,5-5-11 0,4 1 19 0,4 3 3 16,1-3 1-16,3 3 0 0,5-3 5 0,1 4 2 15,3-5 0-15,-4 5 0 0,9-1 16 0,-4 1 3 0,-5-1 1 0,5 1 0 16,-5-5 13-16,-5 5 4 15,1-1 0-15,0-3 0 0,0 3-9 0,-5-3-2 16,-8 3 0-16,-1-3 0 0,1-4-14 0,-5 7-3 16,-8-3-1-16,-1 3 0 0,1-3-27 0,-14 3 0 15,0 1 0-15,-4-1 0 16,-9 1-150-16,-4 3-35 0,-53 12-7 0,18-15-2 0</inkml:trace>
        </inkml:traceGroup>
        <inkml:traceGroup>
          <inkml:annotationXML>
            <emma:emma xmlns:emma="http://www.w3.org/2003/04/emma" version="1.0">
              <emma:interpretation id="{A9E63D5B-AACF-486A-91D5-1B53FDA16DB5}" emma:medium="tactile" emma:mode="ink">
                <msink:context xmlns:msink="http://schemas.microsoft.com/ink/2010/main" type="inkWord" rotatedBoundingBox="16293,16032 19615,15970 19653,17985 16330,18047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1848.5345">15873 14756 1440 0,'0'-27'64'0,"0"15"12"0,-5-3-60 0,5 3-16 0,0-8 0 0,0 5 0 15,0-8 53-15,0 3 8 0,0 1 2 0,5 3 0 16,-1-4-13-16,0 1-2 0,1-1-1 0,4 1 0 16,-1 3-19-16,1 1-3 0,0-5-1 0,4 9 0 15,0-5-7-15,0 4-1 0,5-3-1 0,0 3 0 16,-5 0-15-16,9 1 8 0,0-1-8 0,4 0 0 15,0 0 8-15,5 1-8 0,-5-1 0 0,5 0 0 0,4 5 0 0,0-1 0 16,0 0 0-16,0 0 0 16,-4 4 0-16,9-4 0 0,-5 5 0 0,-5-1 0 15,5 4 9-15,1-4-9 0,-1 4 8 0,0 0-8 16,0 0 11-16,-4 4-3 0,-5 0-8 0,5-1 12 16,4 9 5-16,-5-4 1 0,-16 8 0 0,-1-1 0 0,9 5-2 15,-9 7 0-15,-4-4 0 0,-5 9 0 0,-4-1 6 0,-4 0 1 16,4 4 0-16,-9 0 0 0,-4-4-3 0,-5 1 0 15,1 3 0-15,-5 0 0 0,-9-4 5 0,-4 0 1 16,-9 0 0-16,0-3 0 0,0-1 7 0,-8-4 2 16,-6-3 0-16,-3-1 0 0,-5-3-21 0,-4-4-4 15,4-1-1-15,5-3 0 0,-1 0-9 0,1-4 0 16,0 0 9-16,4-4-9 0,-1 0-12 0,1-4-8 16,0 0 0-16,0 0-1 15,5 0-122-15,3-4-24 0,1 0-5 0,4 5-765 0</inkml:trace>
          <inkml:trace contextRef="#ctx0" brushRef="#br0" timeOffset="111351.6954">15899 14518 288 0,'0'0'25'0,"0"0"-25"0,0 0 0 0,9-3 0 0,-9 3 136 0,9-8 21 16,-9 8 5-16,8-4 1 0,5 0-124 0,-13 4-25 15,9-4-5-15,-9 4-1 0,9-8-8 0,0 0 0 16,0 5 0-16,-1-5 0 0,-8 8 0 0,9-8 0 16,0-4 0-16,0 4 0 0,-5 1 47 0,5-5 7 15,0 0 2-15,-5-3 0 0,5 3 2 0,-5-4 1 16,1 1 0-16,-1-1 0 0,5 1 0 0,-5-1 0 16,-4 0 0-16,9 5 0 0,-5-5-19 0,1 0-3 15,3 5-1-15,-3-1 0 0,-1 4-16 0,1 0-4 16,-1 1-1-16,-4-1 0 0,0 8-3 0,4-4 0 0,-4 4 0 15,9-4 0-15,-9 4 8 0,0 0 0 0,0 0 1 16,0 0 0-16,0 0 8 0,0 0 2 0,0 0 0 0,0 0 0 16,0 0 1-16,0 16 0 0,0-1 0 0,0 5 0 15,-4 3-4-15,-5 4-1 0,0 9 0 0,-4 6 0 16,-9 1 5-16,5 8 0 0,-1 8 1 0,-4 7 0 16,0 4-1-16,0 0-1 0,0 0 0 0,-4 1 0 15,4 3 4-15,4 0 1 0,-4 0 0 0,5 0 0 16,-5 0-15-16,0-4-2 0,0-3-1 0,0-9 0 15,5 1-10-15,-1-9-8 0,1-3 12 0,-5 0-12 16,4-8 0-16,5 0 0 0,-5 0 0 0,5-8 0 16,0-4 16-16,0-3 2 0,8-9 1 0,-3 1 0 15,-1-8-19-15,5-4 0 0,4-4 8 0,0 0-8 16,0 0 0-16,0 0-12 0,-5-4 1 0,5-4 1 16,0 0-13-16,5-4-2 0,-1 1-1 0,-4-5 0 15,4 4-42-15,5-3-8 0,-9-5-1 0,4 1-975 16</inkml:trace>
          <inkml:trace contextRef="#ctx0" brushRef="#br0" timeOffset="110615.1291">13920 15002 518 0,'5'-23'46'0,"-5"15"-37"0,4-4-9 0,-4 0 0 15,4 1 228-15,1-1 44 0,-1 4 9 0,-4 0 2 16,5 1-196-16,-1-1-39 0,0 0-8 0,-4 8-2 15,0 0-4-15,0 0-1 0,0 0 0 0,0 0 0 16,0 0-33-16,0 0-22 0,0 16 3 0,0-1 1 16,0 9 18-16,-4 7 0 0,0 4 0 0,-1 8 0 15,-8 7 12-15,4 9 5 0,-8 3 2 0,4 5 0 16,-1-1 7-16,-3 4 2 0,-1-4 0 0,5 1 0 16,-4-5 12-16,-1 1 4 0,5-1 0 0,0-7 0 15,-5-5-25-15,5-3-5 0,4-4-1 0,-4-12 0 16,4 0-2-16,1-7-1 0,-1-5 0 0,-4 1 0 15,4-9 11-15,0-3 3 0,0-8 0 0,1 4 0 16,-1-4-4-16,9 0 0 0,-9-4 0 0,0-7 0 16,0-5-8-16,5 0-3 0,-5 1 0 0,5-5 0 15,0-7 6-15,-1-4 1 0,10-4 0 0,-5-4 0 0,4-8-6 0,5-4-1 16,4 0 0-16,0-3 0 0,5-5-9 16,-1 1 10-16,5-8-10 0,4-1 10 0,1 1-10 0,-5 0 0 15,4 3 0-15,0 1 8 0,5 3-8 0,-5 5 0 16,1-1 0-16,-1 1 0 0,0 3 0 0,1 4 0 15,3 4 0-15,-3 0 0 0,-1 8 14 0,0 4-2 16,-4 0-1-16,0 0 0 0,0 3-20 0,0 1-4 16,0 8-1-16,0-1 0 0,-5 1 22 0,1 3 5 15,0 4 1-15,-1 4 0 0,1 5-14 0,-5-1 0 16,0 8 0-16,0 3 0 0,0 9-13 0,5 11-6 16,-5 12-1-16,0 4 0 0,-4 12 20 0,4 7-8 0,-4 0 8 15,0 9 0-15,-9 3 0 0,4 4 0 0,-4 0 0 16,0 0 0-16,0-4 0 0,0 0 0 0,0-4 0 15,0-4 0-15,0-3 0 0,0-5 0 0,-4-7 0 0,4-4 0 16,0-8 0-16,0 0 0 0,0-4 0 0,0-8 0 16,0 1 20-16,0-13-1 0,4 1-1 0,-4-8 0 15,0-8-18-15,0 0 0 0,0 0 0 0,0 0 0 16,9-4 26-16,0-8-2 0,4 4 0 0,-4-7 0 16,4-5 7-16,0 1 1 0,0-5 0 0,5-3 0 15,-1 0-4-15,1-5-1 0,4-3 0 0,-5 4 0 16,5-8-5-16,0 4-1 0,0-8 0 0,4 4 0 15,1-8-6-15,-1 4-2 0,0 0 0 0,1 1 0 16,3-9-2-16,1 0-1 0,0 0 0 0,-1 1 0 16,1-5-2-16,0 1 0 0,4-5 0 0,-4 1 0 15,4-5-8-15,-5 1 0 0,1-1 0 0,4 1 8 0,0 0-8 16,0-1 0-16,-4 5 0 0,4-1 0 0,0 1 0 16,-4 7-9-16,0 0 9 0,-5 8 0 15,0 4-32-15,1 8 0 0,-10 8 0 0,1 3 0 16,-9 9-84-16,4 3-16 0,-13 8-3 0,0 0-994 0</inkml:trace>
        </inkml:traceGroup>
        <inkml:traceGroup>
          <inkml:annotationXML>
            <emma:emma xmlns:emma="http://www.w3.org/2003/04/emma" version="1.0">
              <emma:interpretation id="{C7CC0FFE-6D1F-42F1-BE47-5BCA97E79158}" emma:medium="tactile" emma:mode="ink">
                <msink:context xmlns:msink="http://schemas.microsoft.com/ink/2010/main" type="inkWord" rotatedBoundingBox="20564,17356 20583,17355 20585,17452 20566,17452"/>
              </emma:interpretation>
              <emma:one-of disjunction-type="recognition" id="oneOf26">
                <emma:interpretation id="interp38" emma:lang="" emma:confidence="0">
                  <emma:literal>.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1</emma:literal>
                </emma:interpretation>
                <emma:interpretation id="interp41" emma:lang="" emma:confidence="0">
                  <emma:literal>I</emma:literal>
                </emma:interpretation>
                <emma:interpretation id="interp42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12434.9556">17825 15450 460 0,'9'-15'41'0,"-9"7"-33"0,-5-4-8 0,5 1 0 16,-4 3 452-16,4 8 89 0,0 0 18 0,0 0 3 16,0 0-457-16,0 12-91 0,0-1-14 0,0 5-12 15,0 3-189-15,-4-3-39 16,-1 7-7-16,5-23-1 0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68DF30-AE18-437E-8962-D7D46C0A90DF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083E22-E941-45A9-9903-7698478C23AE}" emma:medium="tactile" emma:mode="ink">
          <msink:context xmlns:msink="http://schemas.microsoft.com/ink/2010/main" type="inkDrawing" rotatedBoundingBox="26299,1130 26310,1124 26316,1138 26305,1143" shapeName="Other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36:24.7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FACDE6-63B0-4918-8827-16E4335F1499}" emma:medium="tactile" emma:mode="ink">
          <msink:context xmlns:msink="http://schemas.microsoft.com/ink/2010/main" type="writingRegion" rotatedBoundingBox="2207,958 23633,599 23735,6722 2309,7081"/>
        </emma:interpretation>
      </emma:emma>
    </inkml:annotationXML>
    <inkml:traceGroup>
      <inkml:annotationXML>
        <emma:emma xmlns:emma="http://www.w3.org/2003/04/emma" version="1.0">
          <emma:interpretation id="{22D736CB-CE0C-422C-9A27-06589F184919}" emma:medium="tactile" emma:mode="ink">
            <msink:context xmlns:msink="http://schemas.microsoft.com/ink/2010/main" type="paragraph" rotatedBoundingBox="2203,982 22123,611 22176,3423 2255,3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02181D-EA5D-45D3-A000-AF808A6407B3}" emma:medium="tactile" emma:mode="ink">
              <msink:context xmlns:msink="http://schemas.microsoft.com/ink/2010/main" type="line" rotatedBoundingBox="2203,982 22123,611 22176,3423 2255,3794"/>
            </emma:interpretation>
          </emma:emma>
        </inkml:annotationXML>
        <inkml:traceGroup>
          <inkml:annotationXML>
            <emma:emma xmlns:emma="http://www.w3.org/2003/04/emma" version="1.0">
              <emma:interpretation id="{632B9C84-8E7C-4E1F-BAA9-B842443915DD}" emma:medium="tactile" emma:mode="ink">
                <msink:context xmlns:msink="http://schemas.microsoft.com/ink/2010/main" type="inkWord" rotatedBoundingBox="2204,1032 9076,904 9117,3087 2245,32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49 828 691 0,'-18'-11'30'0,"18"-1"7"0,-4 4-29 0,4-7-8 15,-5 3 0-15,1 4 0 16,4-11 103-16,0 7 19 0,-9 4 4 0,9-7 1 0,-4 3-66 0,-1 0-13 16,5 0-2-16,5-3-1 0,-5-1-23 0,0 5-5 15,4-1-1-15,5-8 0 0,0 1 30 0,-5 3 6 16,5 1 0-16,4-5 1 0,0-3-21 0,0 11-5 15,0-7-1-15,1 3 0 0,3-4 9 0,5 1 1 16,-4-1 1-16,-1 1 0 0,5-1-27 0,4-3-10 16,1 4 0-16,-1-1 9 0,5 1-1 0,-5-1 0 15,-4-3 0-15,9 3 0 0,0-3-8 0,-1-1 0 16,-3 5-12-16,3-1 12 0,1-3 0 0,0 4 0 16,-1 3 0-16,-3 4 0 0,-1-7 17 0,5 7-1 15,-5 4-1-15,-4 0 0 0,0 5-5 0,0-5-1 16,-5 8 0-16,5 0 0 0,-4 0-9 0,4 0 0 0,-5 0 9 0,10 8-9 15,-14-5 0-15,9 5 8 0,-5 0-8 16,5 4 0-16,-4 7 0 0,-5-11 8 0,-4 8-8 0,4 3 0 16,-9-3 10-16,1 3-2 0,8 8-8 0,-13-3 12 15,0 7 13-15,-9 0 3 0,0 8 0 0,1-8 0 16,-1 5-13-16,-4 6-3 0,4-3 0 0,-4 4 0 16,-5 0-4-16,1 0-8 0,3-4 11 0,-3 0-11 15,4 0 15-15,-9 0-4 0,4 0-1 0,-4-12 0 16,0 9-10-16,-4-5 0 0,-5 0-10 0,1 4 10 15,-5-8 0-15,-1 5 20 0,-7-1-4 0,-1-4 0 16,0 0-16-16,0-7 0 0,4 3 0 0,-3-3 0 16,-1-5 10-16,4-3-10 0,5 0 8 0,0-4-8 0,9 3 0 0,4-3 0 15,-5-4 0-15,10-4 0 0,-1 4 0 0,5-4 0 16,0 0 0-16,4 0 0 0,0-4 0 0,1 0 0 16,8 4 0-16,0 0 0 0,0 0-8 0,0 0 8 15,0 0 0-15,0 0 0 0,-9 0 0 0,9 0 0 16,0 0-9-16,0 0 9 0,0 0 0 0,0 0-10 15,0 0 10-15,0 0-8 0,0 0 8 0,0 0 0 16,0 0 0-16,0 0 0 0,0 0 0 0,0 0 0 16,0 0 0-16,13 0 0 0,-4-8 0 0,0 8 0 15,8 0 0-15,-17 0 0 0,0 0 0 0,9-4 0 16,0-3 0-16,-9 7 0 0,0 0 8 0,13 0-8 16,0 0 10-16,5 0-10 0,-5 0 14 0,-4 3-3 15,4 1-1-15,-5 0 0 0,6 8-10 0,-1 0 10 16,-4-5-10-16,4 5 10 0,0 4-2 0,4-1 0 0,-8 1 0 0,9 7 0 15,-1-3-8-15,-4-8 10 0,5 7-10 0,-5 4 10 16,5-3-10-16,-1-1 0 0,5 5 9 0,0 3-9 16,0-7 12-16,9 3-1 0,-9 0-1 0,4 1 0 15,0-5 2-15,1 5 1 0,-1-5 0 0,-4 1 0 16,4 3 2-16,-4 1 0 0,-4-5 0 0,4 1 0 16,-5-1-15-16,1 1 11 0,-1-5-11 0,-3 5 10 15,3 3-10-15,-4-7 0 0,-4 3 9 0,4-3-9 16,5-1 8-16,-14-3-8 0,5 0 8 0,0-1-8 15,-1-3 0-15,-3-4-12 0,-5-4 2 0,9 0 0 16,-1 0-62-16,1-4-12 0,4 0-2 0,-13 4-1 16</inkml:trace>
          <inkml:trace contextRef="#ctx0" brushRef="#br0" timeOffset="-981.309">233 318 403 0,'0'0'36'0,"0"0"-36"16,0 0 0-16,0 0 0 0,0-8 79 0,0 0 9 16,0 0 1-16,4 4 1 0,-4-7-7 0,0 3-2 15,0-4 0-15,5 4 0 0,-1 4-10 0,0-3-3 0,-4-1 0 0,0 8 0 16,0 0-9-16,0-8-3 0,5 0 0 0,-5 8 0 15,0 0-14-15,0-8-3 0,0 8-1 0,0 0 0 16,0 0-16-16,0 0-3 0,0 0-1 0,9-4 0 16,-9 4-18-16,0 0 8 0,0 0-8 0,0 0 0 15,0 0 31-15,0 0-1 0,0 0 0 0,0 0 0 16,0 0-30-16,8 8 0 0,-8 4 0 0,0 4 0 16,-8 3 28-16,3 1-1 0,-4 11 0 0,1-4 0 15,-1 12 10-15,0 8 3 0,-4 7 0 0,9 1 0 16,-5 4-13-16,0-1-3 0,-4 4 0 0,8 1 0 15,1-1 13-15,-5 8 3 0,0-11 0 0,5 7 0 16,-5 4-27-16,5-3-5 0,-5 3 0 0,0-4-8 16,1-3 25-16,-6-1-1 0,10-3-1 0,-5-5 0 0,1 5-7 15,-6-9 0-15,10-3-1 0,0 0 0 0,-5-4-4 16,0 0-1-16,0-4 0 0,5-4 0 0,4 0 3 0,-9-8 1 16,5 1 0-16,-1-1 0 0,5-8-14 0,-4-3 0 15,-5 3 0-15,5-3-10 0,4-4 10 0,-5-1 0 16,1 1 0-16,4-4 8 0,-9 4-8 0,9-5 0 15,-9 5 8-15,5-8-8 0,4 12-11 0,-9-13-6 16,9 1-2-16,-8 0 0 16,3 0-29-16,5-4-7 0,0 0-1 0,-4 0 0 15,-5 0-140-15,9 0-29 0</inkml:trace>
          <inkml:trace contextRef="#ctx0" brushRef="#br0" timeOffset="1208.5666">1479 1499 691 0,'0'0'30'0,"0"0"7"0,0 0-29 0,0 0-8 15,0 0 0-15,0 0 0 0,0 0 78 0,0 0 14 16,0 0 4-16,0 0 0 0,0 0-25 0,9-4-5 15,-1 0-1-15,1 1 0 0,-4 3-7 0,8 0-2 16,0 0 0-16,0 3 0 0,0 1-17 0,-4 0-4 16,9-4-1-16,-1 4 0 0,5 0-34 0,4-4 0 15,5 0 0-15,-9 0 0 0,0 0 0 0,0-4 10 16,-5 0-10-16,5 0 12 0,0-3-12 0,5 3 0 16,-1-8 0-16,-4 4 0 0,0-7 13 0,0 3 1 15,0-4 0-15,0-3 0 0,0-1 18 0,-5-3 4 16,1 3 1-16,-1 1 0 0,1-12-29 0,-1 7-8 15,-4-3 0-15,-4 4 0 0,9 3 0 0,-18 1 8 0,0-1-8 16,0 1 0-16,0-1 0 0,0 4 8 16,-9 1-8-16,0-1 0 0,5 8 0 0,-5-3 0 0,0-1 0 0,1 4 0 15,-6 8 0-15,1-8 0 0,0 5 0 0,0 3-8 16,0-4 8-16,0 4 0 0,-1 4 0 0,-3-4-8 16,4 11 8-16,-5-7 0 0,1 4 0 0,-1 0-8 15,5-4 8-15,-5 3 0 0,1 1 0 0,-1 4 0 16,9 0 0-16,-8-1 0 0,-1 9 0 0,1-1 0 15,-5 1 11-15,0 11-3 0,4-8 0 0,-4 9 0 16,0 3 4-16,-4 0 1 0,9 4 0 0,-5 0 0 16,4 0 25-16,5-4 5 0,-5 4 1 0,10 0 0 15,-1 0-16-15,9 4-2 0,-5-4-1 0,5 0 0 16,9-4-5-16,0-4 0 0,4 4-1 0,0-4 0 0,5-3 1 16,-1-1 1-16,10-4 0 0,3-3 0 0,-3-4-21 15,-1-1 0-15,5-7 0 0,0 4 0 16,4-5-28-16,4-7-8 0,5 0 0 0</inkml:trace>
          <inkml:trace contextRef="#ctx0" brushRef="#br0" timeOffset="2199.6077">3247 1273 748 0,'-26'-4'67'0,"17"0"-54"16,0 0-13-16,0 0 0 0,9 4 98 0,-4-3 17 16,-9-1 3-16,13 4 1 0,0 0-49 0,0 0-10 15,-13-4-1-15,-5 0-1 0,5 4-38 0,4 0-8 16,9 0-2-16,-9 4 0 0,-17 0-10 0,13 3 0 15,8 1 0-15,-3 0 0 0,-10 0 0 0,-4 4 0 0,9 3 0 0,-5 1 0 16,1 7 12-16,-5 1 0 0,-9-1 0 0,5 4 0 16,-5 4 11-16,5 5 2 0,-9-5 1 15,8 8 0-15,-3 0-3 0,3 0-1 0,1 0 0 16,4-4 0-16,5 8-11 0,-1-4-3 0,5 4 0 0,4 0 0 16,-4-12-8-16,9 0 0 0,4 0 0 0,4 0 8 15,0-3-8-15,5-9 8 0,4 1-8 0,0-5 8 16,5 1 3-16,0-5 0 0,-1-7 0 0,1 4 0 15,4-8 9-15,4-4 3 0,0-4 0 0,-4-3 0 16,5-1 2-16,-1 0 1 0,5-7 0 0,-1-4 0 16,-8-1-14-16,5-7-2 0,8 4-1 0,-9-5 0 15,-9 1-9-15,1-8 10 0,4-4-10 0,4-3 10 16,1-5 4-16,-5 0 1 0,-9 0 0 0,0-7 0 16,9-4-5-16,-9-5-1 0,-9-3 0 0,-4 0 0 0,9 0-9 0,4 3 0 15,-4-3 0-15,0 8 0 0,-5-1 8 0,9 1-8 16,1 0 0-16,-1 3 8 0,-9 1-8 0,9 3 0 15,5 4-12-15,-1 8 12 0,1-3-11 0,-1 10 11 16,-3 5-8-16,-1 8 8 0,4-4 0 0,1 7 0 16,-14 4 0-16,9 5 0 0,1-1 0 0,-1 4-12 15,-9-3 12-15,5 3-12 0,-9 0 12 0,9 0 8 16,-1 4-8-16,-3 4 11 0,-5 0-11 0,0 0 0 16,9 0 0-16,-9 0 0 0,0 0 0 0,0 0-17 15,0 8 2-15,0 12 1 0,0 3 22 0,-9 4 5 16,0 8 1-16,0 4 0 0,1 12-14 0,-1 4-15 15,0-1 3-15,-4 5 1 0,0 3 11 0,4 1 8 16,0-1-8-16,0 0 11 0,-4 1-11 0,9 3 0 16,4 0 0-16,0-3 0 0,-5-5 8 0,10 1-8 15,-1-1 8-15,5-3-8 0,0-1 9 0,-5 1-9 0,5-4 10 0,0-1-10 16,8-3 9-16,1 0-9 0,-9 4 8 0,-1-8-8 16,10 0 0-16,-1-4 0 0,-8-8 0 0,4-4 0 31,-4-4-104-31,9-7-20 0</inkml:trace>
          <inkml:trace contextRef="#ctx0" brushRef="#br0" timeOffset="3335.4357">4195 1222 230 0,'0'0'20'0,"4"-7"-20"0,5-1 0 0,-9 0 0 15,-5 4 127-15,5-8 21 0,9 5 4 0,-5-5 0 16,-4 12-56-16,0 0-11 0,0-8-2 0,0 8-1 16,0-12-34-16,0 12-8 0,-4-7 0 0,4 7-1 15,0 0-18-15,0 0-3 0,-4 3-1 0,4-3 0 16,0 16-9-16,0-8-8 0,-5 4 12 0,1-5-12 15,-5 5 16-15,5 4-4 0,-1-1-1 0,1 5 0 0,-9 3 6 0,4 8 2 16,9-3 0-16,0-1 0 0,-4 8 4 0,-1-4 1 16,5 4 0-16,5 4 0 0,3 0 1 0,1 4 1 15,-9-4 0-15,9 4 0 0,9 0-16 0,-5-4-10 16,-5 0 12-16,1 0-12 0,4-4 10 0,1-4-10 16,-1-3 8-16,-4-9-8 0,-9 5 10 0,13-9-10 15,4 1 12-15,1-5-12 0,-18-11 40 0,9 0 0 16,13-3 1-16,-5-5 0 0,5 0 19 0,-4-8 4 15,-5-3 1-15,13-5 0 0,9 1-28 0,-13 4-5 16,0-20-2-16,0 3 0 0,0-3-2 0,0-3 0 16,-9-1 0-16,0-4 0 0,-4 4-14 0,4-8-3 15,-4 8-1-15,0-3 0 0,-1-5-10 0,1 4 0 16,0 4 0-16,4 0 8 0,-9-4-8 0,10 5 0 16,-6 3-10-16,1 7 10 0,0 5-18 0,0 4 2 0,0 3 1 0,-5 5 0 31,5 7-37-31,-5-4-8 0,-4 12-2 0,0 0-554 0,0 0-112 0</inkml:trace>
          <inkml:trace contextRef="#ctx0" brushRef="#br0" timeOffset="4227.6834">5941 965 849 0,'0'0'37'0,"0"0"9"0,0 0-37 0,0 0-9 15,0 0 0-15,0 0 0 0,0 0 60 0,0 0 9 16,-5-8 3-16,-3 0 0 0,3 1-43 0,-8 3-8 16,4-4-1-16,-4 4-1 0,4 0-19 0,-8 0 0 15,-1 0 0-15,1 4 0 0,-1-4 10 0,1 4-2 16,-1-4 0-16,0 8 0 0,-4 0 7 0,5 0 1 16,-1 4 0-16,1 0 0 0,-5 0 4 0,4-1 0 15,-4 5 1-15,5 0 0 0,-5 7-7 0,0-11-2 0,0 12 0 0,0-5 0 16,0 1 17-16,5-5 3 0,-5 13 1 0,4-5 0 15,1 1 11-15,-1 3 1 0,-4 5 1 0,0-5 0 16,5 8-5-16,-1-4-1 0,-4 9 0 0,5-1 0 16,-1-4-14-16,5 4-3 0,0 4-1 0,0-4 0 15,-5 4-13-15,9 0-9 0,0-4 12 0,5 4-12 16,0-4 12-16,4 0-4 0,4-7 0 0,0-1-8 16,5-4 18-16,4 5-3 0,1-5-1 0,8 0 0 15,-1 1-4-15,10-5-1 0,-5-3 0 0,10 0 0 16,3-5-1-16,1-3-8 0,3 0 12 0,1-4-4 15,0-4-21-15,9 0-5 0,-9 0-1 0</inkml:trace>
          <inkml:trace contextRef="#ctx0" brushRef="#br0" timeOffset="4656.8139">6441 1386 1263 0,'0'0'28'0,"0"0"5"0,0 0 2 0,0 0 1 0,0 0-36 0,0 0 0 0,0 0 0 0,0 0 0 16,9 8 26-16,-9 0-2 0,0 3 0 0,0-3 0 15,4 4-3-15,-4 4-1 0,0 3 0 0,0 1 0 16,0-1 13-16,0 4 3 0,4 1 0 0,1-1 0 16,-1 8-16-16,1-11-4 0,-1-1 0 0,-4 1 0 0,4 3-16 0,1-3 0 15,3 3 0-15,-3-11-714 16</inkml:trace>
          <inkml:trace contextRef="#ctx0" brushRef="#br0" timeOffset="4898.8746">6766 836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9EEF9557-FDFA-44DF-BA1E-31373A7F4096}" emma:medium="tactile" emma:mode="ink">
                <msink:context xmlns:msink="http://schemas.microsoft.com/ink/2010/main" type="inkWord" rotatedBoundingBox="9868,839 16057,724 16109,3536 9921,36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392.7583">9841 1488 288 0,'13'3'25'0,"-13"-3"-25"0,0 0 0 0,0 0 0 0,5 4 187 0,3 0 32 16,-3-4 6-16,3 0 2 0,-8 0-107 0,9-4-20 15,4 0-5-15,5-3-1 0,-5-1 2 0,5-4 1 16,-1-7 0-16,5-1 0 0,0-3-61 0,0-5-13 16,4 1-3-16,-4-8 0 0,5-4-3 0,-1 0-1 15,-4 0 0-15,4-12 0 0,1 1-4 0,-6-1 0 16,1 0-1-16,0-3 0 0,-4 3-11 0,4-11 12 15,4 3-12-15,-4-3 12 0,0-1 0 0,-4 9 0 16,-1-5 0-16,1 5 0 16,-5-1-53-16,-4 8-11 0,-5 4-1 0,-4 4-1 0,-4 4 33 0,-5 4 6 15,0 0 2-15,0 3 0 0,0 9 13 0,1-8 0 0,-1 3 0 16,-4 9 0-16,0-1 0 0,8 1 0 0,-8 7 0 16,0-8 0-16,0 4-16 0,0 5 0 0,4 3 0 15,-4-8 0-15,-1 4 16 0,1 0-9 0,0 1 9 0,0-1-8 16,4 4 8-16,-4 0 0 0,0-4 0 0,4 4 0 15,0 0 8-15,5 4-8 0,-5 4 8 0,0 0-8 16,5 0 8-16,0 4-8 0,-5 0 8 0,4 0-8 16,1 3 8-16,-5 9-8 0,9-9 8 0,-4 17-8 15,0-9 0-15,4 5 9 0,0-1-9 0,0 4 0 16,0 8 12-16,4 0-12 0,-4 8 12 0,0 4-12 16,-4 8 16-16,4 3-4 0,0 9-1 0,0 3 0 15,4 4 15-15,-4-8 3 0,4 12 1 0,1 8 0 0,3-4 4 16,-3 4 1-16,4-1 0 0,-1 1 0 0,1-4-10 0,4-8-1 15,-4-4-1-15,4 1 0 0,0-5-5 0,1-4-1 16,3-11 0-16,-4-4 0 0,0 0-5 0,5-8-2 16,-9 0 0-16,4-12-672 15,-4-4-134-15</inkml:trace>
          <inkml:trace contextRef="#ctx0" brushRef="#br0" timeOffset="7645.547">10911 1160 1267 0,'0'0'112'0,"0"0"-89"0,0 16-23 0,-4-5 0 16,4 9 119-16,-4 7 19 0,-1 0 4 0,1 5 1 15,-5-5-51-15,5 8-11 0,-1-4-1 0,1 4-1 16,-5-4-47-16,5 1-10 0,-1-5-2 0,1 0 0 16,4-7-20-16,-4-1-12 0,4-3 2 0,0-1-618 15,0-15-123-15</inkml:trace>
          <inkml:trace contextRef="#ctx0" brushRef="#br0" timeOffset="7786.135">11004 548 1872 0,'-14'-8'83'0,"10"4"17"0,-5 4-80 0,5-4-20 15,4 4 0-15,0 0 0 0,0 0 20 0,0 0 0 16,0 0 0-16</inkml:trace>
          <inkml:trace contextRef="#ctx0" brushRef="#br0" timeOffset="8064.3037">11640 481 1594 0,'0'0'35'0,"9"0"7"0,8 0 2 0,-4-4 1 0,0 4-36 16,1 0-9-16,8 4 0 0,-1-4 0 0,1 0 82 0,5 4 14 0,-1-4 4 0,9 8 0 15,0-8-36-15,5 4-6 0,4 0-2 0,-1 4 0 16,6-8-33-16,-1 0-7 0,5 0-2 0,4 0 0 16,0-8-2-16,0 0-1 0,4-4 0 0,1 5 0 15,-1-5-11-15,0-4 0 0,1 5 9 0,-1-9-9 16,-4 4-20 0,-8 1-8-16,3 3-1 0,-4-3-1 0,-4-1-35 0,0 4-7 15,-9-7-2-15,-4 3 0 0</inkml:trace>
          <inkml:trace contextRef="#ctx0" brushRef="#br0" timeOffset="5540.1332">7757 130 1267 0,'-9'-15'112'0,"9"15"-89"15,0 0-23-15,0 0 0 0,-9-12 28 0,5 8 0 16,4 4 1-16,0 0 0 0,0 0 35 0,0 0 6 16,-4 0 2-16,-5 4 0 0,5 4-32 0,-5 8-5 15,9-9-2-15,-5 5 0 0,1 7-9 0,0 1-3 16,4-1 0-16,0 5 0 0,0 7-7 0,0 8-2 15,4 0 0-15,5 12 0 0,-5 7-12 0,5 9 0 0,0 7 0 0,-5 0 0 16,0 8 9-16,1 0-1 0,-5 3 0 16,-5-3 0-16,5 4 0 0,0-4 0 0,-8-4 0 0,-1-8 0 15,0-4 16-15,-4-3 4 0,0-12 0 16,4 3 0-16,-4-3-16 0,0-8-2 0,4-4-1 0,-4-8 0 16,0 0 8-16,4-7 2 0,0-5 0 0,5-3 0 15,-1-5-3-15,1-3-1 0,4-8 0 0,0 0 0 16,-4-12 1-16,4 1 1 0,-5-5 0 0,5 1 0 15,5-9 1-15,-1 1 0 0,0-8 0 0,1-5 0 16,3 1-10-16,1-8-8 0,9 1 12 0,-1-1-12 16,5-8 0-16,5-4 0 0,-1 5 0 0,5-1 0 15,4 4 0-15,4 4 0 0,1 4-8 0,4 8 8 0,-5 0-16 16,1 11 4-16,-1 5 0 0,-4-1 0 0,5 4 3 0,-10 9 1 16,-3 6 0-16,-1 5 0 0,0-4 0 0,1 4 0 15,-5 8 0-15,0-1 0 0,-5 5-4 0,-4-1 0 16,5 5 0-16,-5-1 0 0,-9 12 12 0,1 0-13 15,-5 0 5-15,-5 4 8 0,-3 0 0 0,-1 0 0 16,-9 4 0-16,-4-4 0 0,5-4 0 0,-10 4 0 16,-8 0 8-16,5-4-8 0,-1 0 0 0,-9-3 8 15,-3-1-8-15,3-4 8 16,-8-3-81-16,8-1-17 0,1 0-3 0,4-7-778 0</inkml:trace>
          <inkml:trace contextRef="#ctx0" brushRef="#br0" timeOffset="6093.5262">8797 1055 1310 0,'0'0'58'0,"0"0"12"0,4-4-56 0,-4-8-14 16,0 12 0-16,0-8 0 0,5 0 92 0,-5 8 16 0,0 0 4 0,0 0 0 16,0 0-24-16,4 8-4 0,-4 4 0 0,4 11-1 15,1 5-43-15,-1 3-8 0,-4 8-1 0,5 0-1 16,-5 4-16-16,0 0-3 0,4 7-1 0,0-7 0 16,1-4-2-16,-1 4-8 0,5-4 12 0,-5-4-4 15,9 0-8-15,-8-7 0 0,-1-1 0 0,1-4 0 16,3 1-105-1,-3-9-23-15,-5-3-5 0</inkml:trace>
          <inkml:trace contextRef="#ctx0" brushRef="#br0" timeOffset="6362.0388">8880 747 1670 0,'0'0'74'0,"0"-4"15"0,0-12-71 0,0 12-18 16,0-11 0-16,5 11 0 0,-5 4 82 0,8-8 13 15,-8 8 2-15,0 0 1 0,9-4-78 0,4 4-20 0,0 0 0 0</inkml:trace>
          <inkml:trace contextRef="#ctx0" brushRef="#br0" timeOffset="8422.7649">12434-221 1090 0,'4'-7'24'0,"9"-1"4"0,-4 0 2 0,4 4 2 0,-4-4-32 0,0 4 0 15,0 1 0-15,4-1 0 0,0 4 75 0,-4 0 9 16,-9 0 1-16,0 0 1 0,9 0-47 0,-9 0-10 16,4 7-1-16,5 5-1 0,-9-4 29 0,0 4 7 0,-5-5 1 15,1 5 0-15,0 4 0 0,4 3 0 0,-5 12 0 0,-4-3 0 16,5 11-16-16,-5 0-2 0,0 8-1 0,-4 3 0 15,0 5-14-15,4 3-3 0,-4 12-1 0,4 16 0 16,-4 0-7-16,0-4 0 0,4 4-1 0,1 3 0 16,-6-7-8-16,6-4-2 0,-1 0 0 0,0 4 0 15,9-15-9-15,-4-1 0 0,4-8 0 0,4 1 8 16,0-1-165-16,1-15-34 16,4 35-6-16,-5-35-2 0</inkml:trace>
          <inkml:trace contextRef="#ctx0" brushRef="#br0" timeOffset="9016.6311">12925 731 1443 0,'0'0'32'0,"0"0"6"0,0 0 2 0,0 0 0 0,0 0-32 0,0 16-8 15,-4 3 0-15,4 1 0 0,0-1 72 0,-5 1 12 16,5 3 2-16,0-4 1 0,0 9-51 0,5-9-9 16,-5 1-3-16,4-5 0 0,1 5-16 0,-1-5-8 15,5-3 8-15,0 4-8 0,4-16 8 0,0 0-8 0,0 0 8 0,5 0-8 16,4 0 11-16,-1-12-3 0,6-4-8 0,-1 5 12 15,0-1-1-15,5-4-1 0,0 1 0 0,0-5 0 16,-1-3 10-16,1 3 1 0,0 1 1 0,4-8 0 16,-4 3-5-16,4 9-1 0,-5-13 0 0,5 9 0 15,-4-1-6-15,0 9-2 0,-5-1 0 0,-4 4 0 16,4 4-8-16,-8 4 8 0,-5 0-8 0,5 4 8 16,-5 8 0-16,0 3 0 0,-4 5 0 0,0 11 0 15,4 0-8-15,-5 4 0 0,1 8 9 0,0 8-9 16,-9 0 0-16,4 7 0 0,-4 1 0 0,0 7 0 15,-4-4 0-15,0 1 0 0,-1-1 0 0,1 5 0 0,-5-5 0 16,0 0 0-16,-4 1 0 0,0 7 8 0,-5-4 11 16,-3 1 2-16,-6-1 1 0,-4 4 0 0,1 0 7 0,-5-4 2 15,-9-3 0-15,0-1 0 0,-13 1-19 0,9-5-4 16,-9-3-8-16,8-8 12 0,-8-12 0 0,9-4 0 16,4-8 0-16,0-7 0 0,0-4 29 0,9-12 6 15,-4-4 1-15,8-8 0 0,9-8 16 0,-4-3 3 16,13 0 1-16,4-12 0 0,5 3-29 0,12-7-6 15,5 0-1-15,9-7 0 0,9-1-32 0,13-4 0 16,9 0 0-16,17-11 0 16,0 4-62-16,9-5-16 0,4-3-3 0,10 3-743 15,-1 13-148-15</inkml:trace>
        </inkml:traceGroup>
        <inkml:traceGroup>
          <inkml:annotationXML>
            <emma:emma xmlns:emma="http://www.w3.org/2003/04/emma" version="1.0">
              <emma:interpretation id="{6626A202-5217-4F2B-AA41-550F2BDD21BA}" emma:medium="tactile" emma:mode="ink">
                <msink:context xmlns:msink="http://schemas.microsoft.com/ink/2010/main" type="inkWord" rotatedBoundingBox="19815,831 22127,788 22173,3250 19861,32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917.4142">19620 782 1148 0,'35'-12'51'0,"-35"12"10"0,0 0-49 0,-4-4-12 16,-5 0 0-16,5 4 0 0,-1-12 68 0,5 5 12 15,0-1 1-15,0-4 1 0,5 0-13 0,-5-3-2 16,0-1-1-16,0 1 0 0,4-1-21 0,-4 4-4 16,0-15-1-16,0 8 0 0,0-1-28 0,0-3-12 15,0-1 8-15,0-3-8 0,0 4 8 0,0-13-8 16,5 5 8-16,-1 0-8 0,0 4 0 0,1-4 0 15,-1 3 0-15,0-7 0 0,1 0 0 0,-5 4 0 16,4 0 0-16,-4 0-11 16,0-1-25-16,-4 1-6 0,-1 0-1 0,-3 4 0 0,-5 3 25 0,-1-3 5 0,1 7 1 15,-9 1 0-15,5-1 12 0,-5 1 0 0,4 3 0 0,-4 1 0 16,0 7 0-16,0-4 0 0,0 4 0 0,5 5 10 16,-5-5-10-16,4 4 0 0,-3-4 0 0,12 4 0 15,-4 4 8-15,-1 0 0 0,1 0 0 0,9-8 0 16,4 8-8-16,0 0 0 0,0 0 0 0,0 0 8 15,0 0 18-15,0 0 3 0,0 0 1 0,-5 12 0 16,5 0-8-16,0-1-2 0,5 9 0 0,-5-8 0 16,4 15 20-16,1-8 3 0,-5 9 1 0,4 7 0 15,0 8-20-15,1 4-3 0,-5-1-1 0,0 13 0 16,-5-5-9-16,5 9-3 0,5 7 0 0,-5 8 0 0,-5-4-8 0,5 0 12 16,0 0-12-16,0 8 12 0,-4-4-12 0,4 0 0 15,0 4 0-15,-4 8 8 0,-5-4 16 0,4-8 4 16,1 7 0-16,-5-3 0 0,1 0-8 0,-6-8 0 15,6 0-1-15,-1 0 0 0,4-3 21 0,-3-9 4 16,8-3 0-16,0-1 1 0,0-7-7 0,-5-4-2 16,5-5 0-16,0-3 0 0,0-4-36 0,0 1 0 15,0-21-9-15,-4 5 9 0,4-5-12 0,0-3 12 16,-4-12-10-16,4 0-756 16,-5-4-151-16</inkml:trace>
          <inkml:trace contextRef="#ctx0" brushRef="#br0" timeOffset="10245.5713">18159 922 990 0,'-13'-12'21'0,"9"8"5"0,4-3 1 0,0 3 1 0,0-4-28 0,0 0 0 0,-9 4 0 0,9 4 0 15,9-8 83-15,-5 1 10 0,-8-1 3 0,-1 4 0 16,5-8-68-16,0 12-12 0,0 0-4 0,-8-4 0 16,-1-3-3-16,4 3-1 0,5 4 0 0,-4-4 0 15,-9 0 0-15,4 0 0 0,5 0 0 0,-5 4 0 16,-4 0 23-16,-5 4 4 0,-4 0 1 0,-4 4 0 15,8-1-20-15,-4 1-3 0,-8 4-1 0,-1-4 0 16,9 3 17-16,-4 9 3 0,-1-1 1 0,-3-3 0 16,-1 4 1-16,9 7 0 0,-4-4 0 0,-1 16 0 15,-3-8-2-15,8 12-1 0,0 8 0 0,0-8 0 0,0 0-15 16,4 4-2-16,5 3-1 0,4-7 0 0,5 0-13 16,4-4 8-16,-4 0-8 0,12-4 0 0,1-4 11 0,9-3-11 15,-5-5 12-15,5-3-12 0,3-1 12 0,6-7-4 16,12-8 0-16,-4 0-8 0,0-4 16 0,5-4-4 15,8-8-1-15,-4 0 0 0,-4-7-1 0,-1 3 0 16,5-3 0-16,-5-5 0 0,-3 1 8 0,-6 0 2 16,-3-9 0-16,-1 1 0 0,-4-8 0 0,-9-4 1 15,0 0 0-15,-4-7 0 0,0-1-10 0,-1 8-3 16,-3-8 0-16,-5 5 0 0,0 7-8 0,-5 0 0 16,1 11 9-16,-5-7-9 0,-4 4 0 0,0 11 0 15,-5 1 0-15,1-1 0 0,-5 1 0 0,-4 7 0 0,-1-3 0 16,5 7 0-16,5-4-13 0,-10 8-7 0,1-4-2 15,9 5-655-15,12-1-131 0</inkml:trace>
          <inkml:trace contextRef="#ctx0" brushRef="#br0" timeOffset="11231.3074">18967 1285 1652 0,'0'0'36'0,"0"0"8"0,0 0 2 16,0 0 0-16,0 0-37 0,0 0-9 0,0 0 0 0,0 0 0 15,0 0 55-15,0 0 9 0,0 0 1 0,0 0 1 16,8 0-17-16,1 0-3 0,4 0-1 0,0 0 0 0,5-4-15 0,8 4-3 16,5 0-1-16,4-4 0 0,9 4-9 0,4-4-1 15,9 0-1-15,0 4 0 0,0-4 1 0,5-4 0 16,-1 1 0-16,1-1 0 15,3 0-132-15,-3 4-27 0,4-4-5 0,-1 1-706 16</inkml:trace>
        </inkml:traceGroup>
      </inkml:traceGroup>
    </inkml:traceGroup>
    <inkml:traceGroup>
      <inkml:annotationXML>
        <emma:emma xmlns:emma="http://www.w3.org/2003/04/emma" version="1.0">
          <emma:interpretation id="{C806724E-F9BF-48DB-9F73-1F5C02BE40B7}" emma:medium="tactile" emma:mode="ink">
            <msink:context xmlns:msink="http://schemas.microsoft.com/ink/2010/main" type="paragraph" rotatedBoundingBox="3080,4508 23693,4163 23735,6722 3122,7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5D6EE5-F484-4558-9892-6912EEDDB6BA}" emma:medium="tactile" emma:mode="ink">
              <msink:context xmlns:msink="http://schemas.microsoft.com/ink/2010/main" type="line" rotatedBoundingBox="3080,4508 23693,4163 23735,6722 3122,7067"/>
            </emma:interpretation>
          </emma:emma>
        </inkml:annotationXML>
        <inkml:traceGroup>
          <inkml:annotationXML>
            <emma:emma xmlns:emma="http://www.w3.org/2003/04/emma" version="1.0">
              <emma:interpretation id="{148EEDAA-58FF-426A-AE25-EC59D988BEBE}" emma:medium="tactile" emma:mode="ink">
                <msink:context xmlns:msink="http://schemas.microsoft.com/ink/2010/main" type="inkWord" rotatedBoundingBox="2493,6124 4390,4487 5872,6203 3975,784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979.214">2422 5185 518 0,'0'0'23'0,"0"0"5"0,0 0-28 0,-4 7 0 16,4-7 0-16,0 0 0 0,0 0 187 0,4 8 32 16,-4 4 6-16,0-12 2 0,0 0-147 0,0 0-28 15,0 0-7-15,22 0-1 0,-4-4 16 0,8 0 2 16,0 0 1-16,5-4 0 0,-5-3-7 0,5-5-2 15,0 0 0-15,-1 1 0 0,1-5-22 0,-5 1-4 16,1 7 0-16,3-7-1 0,1-1-19 0,-9-3-8 16,-4 3 8-16,-1 1-8 0,5-5 0 0,-4 1 0 15,-10 0 0-15,1-5 0 0,0 5 10 0,0-4-10 16,-5-1 12-16,-4 5-12 0,-4-4 0 0,4-1 0 16,4 1 0-16,-8 0 0 0,-5 7 0 0,0 1 0 15,0-5 10-15,1 5-10 0,-1 3 0 0,-4 1 0 0,-5-1 0 16,5 8 0-16,-4 4-11 0,-5 4 11 0,0 4-8 0,4 4 8 15,-8 4 0-15,8 3 0 0,-8 5 0 16,0 3-8-16,-1 1 8 0,1 7 14 0,4 0-3 0,4 8-1 16,-4 8 3-16,9 0 1 0,0 7 0 0,4 5 0 15,5 3-14-15,0-3 8 0,4 3-8 0,0-4 0 16,8-3 8-16,-3 0-8 0,-1-9 0 0,5-3 0 16,0 0 8-16,4-4-8 0,-4 0 0 0,4-8 0 15,0 5 0-15,9-9 0 0,0 4 0 0,0-8 0 16,0-3-20-16,4-4 2 0,9-1 1 0,0-3 0 15,0 0-90-15,5-5-17 0,8-7-4 16</inkml:trace>
          <inkml:trace contextRef="#ctx0" brushRef="#br0" timeOffset="14198.5565">1751 4888 172 0,'0'0'16'0,"0"0"-16"15,0 0 0-15,-13-4 0 0,4 0 180 0,0-3 34 16,5 3 6-16,-5 0 2 0,0-4-123 0,5 4-25 16,4 4-5-16,-9 0-1 0,0-8-28 0,0 0-7 15,1 5-1-15,-1-5 0 0,0 0-16 0,-4 4-3 16,0-4-1-16,0 0 0 0,-5 5 9 0,5-1 2 16,-5 0 0-16,1 4 0 0,-1 0-6 0,-4 0-1 0,0 0 0 0,1 4 0 15,-1 3-3-15,4 1-1 0,-8-4 0 16,4 4 0-16,-5 0-1 0,1 3-1 0,-5 1 0 0,5 0 0 15,0 3-10-15,-5 1 0 0,-4 0 0 0,4 3 8 16,5 1-8-16,4 3 8 0,-4 0-8 0,-1 1 8 16,5-1-8-16,0 5 0 0,1-1 0 0,-6 12 0 15,5 0 0-15,5 0 0 0,-5 8 0 0,9-1 0 16,-5 5 0-16,5 0 0 0,4 0 0 0,-4 3 0 16,4 1 0-16,0-1 0 0,5-3 0 0,4-8 0 15,0 0 0-15,4-8 0 0,5-4 0 0,0-7 0 16,4-1 0-16,0-4 0 0,0-7 0 0,1-4 0 0,3-12 0 15,9-4 0-15,-4-3 10 0,5-9-10 0,8-7 13 16,-4-4-4-16,4-5-1 0,0-6 0 0,9-9-8 0,0-4 8 16,-5 1-8-16,0-1 8 0,1-7-8 0,-1-5 8 15,-3-3-8-15,-1-4 8 0,0-4 16 0,0 0 2 16,0-4 1-16,0 0 0 0,0-4-15 0,-4-3-2 16,4 3-1-16,-4-8 0 0,-5 1-9 0,0 3 10 15,5 4-10-15,-5 8 10 0,9-4-10 0,-13 8 8 16,0 4-8-16,9 4 8 0,-13 3-8 0,4 5 0 15,-5 3 0-15,1 9 0 0,-1 3 0 0,-4 8 0 16,0 3-9-16,-4 5 9 0,0 4 0 0,-5 3-8 16,5 5 8-16,-9 3 0 0,5 0 0 0,-1 4 0 15,0 1 0-15,-4 7 0 0,0 0-8 0,0 0 8 16,0 0 0-16,0 0 0 0,-8 7-13 0,3 1 4 16,-8 8 1-16,4 3 0 0,-4 5 8 0,4 3-8 0,-4 4 8 15,4 0-8-15,1 8 8 0,-10 8 0 0,5 8 0 0,0 7 0 16,0 1 0-16,-5 15 0 0,-4-1 8 0,5 13-8 15,-14 4 14-15,9 7-2 0,4 1 0 0,1-1 0 16,8 4 11-16,-4-7 1 0,13-1 1 0,-13 1 0 16,13-1 19-16,0-11 4 0,0-8 1 0,4-8 0 15,5-7-6-15,-5-5-2 0,-4-7 0 0,5-4 0 16,8-1-33-16,0-7-8 0,-4-7 0 0,4-1 0 16,4-8-13-16,-3-7-2 0,8-1 0 0,-1-11 0 15,10-4-158-15,0-11-32 0</inkml:trace>
        </inkml:traceGroup>
        <inkml:traceGroup>
          <inkml:annotationXML>
            <emma:emma xmlns:emma="http://www.w3.org/2003/04/emma" version="1.0">
              <emma:interpretation id="{2E3558CF-63E7-4B75-BA08-D6116FDC6AA8}" emma:medium="tactile" emma:mode="ink">
                <msink:context xmlns:msink="http://schemas.microsoft.com/ink/2010/main" type="inkWord" rotatedBoundingBox="5891,5481 12040,5378 12065,6850 5915,69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513.1236">4489 4674 633 0,'0'0'28'0,"4"-8"6"0,-13 0-34 0,9-4 0 0,9 1 0 0,-9-1 0 16,-13 4 112-16,8-4 15 0,5 12 3 0,5-7 1 15,-10-5-54-15,-3 4-10 0,-6 0-3 0,10 4 0 16,4 4-25-16,-4-3-6 0,-23-1-1 0,10 4 0 15,-1 0 10-15,-4 7 2 0,-8-3 0 0,3 0 0 16,-3 0-4-16,3 4-1 0,1 4 0 0,0-5 0 16,-14 5-21-16,9 0-4 0,9 3-1 0,0-3 0 0,-13 8-5 15,5-1-8-15,-1 1 11 0,5 3-11 0,-1 4 20 16,1 5-2-16,-9 7-1 0,0 0 0 0,4 11 11 16,-4 1 1-16,-4 0 1 0,3-1 0 0,10 13-1 0,0-5 0 15,8-3 0-15,-4-1 0 0,5 5-7 0,12-1-2 16,5 1 0-16,5-1 0 0,-5-3-4 0,13 0-2 15,9-5 0-15,4-7 0 0,5 0-14 0,0-4 0 16,-5-8 0-16,18-3 0 16,4-5-29-16,5-7-3 0,-14-5 0 0,5-11-916 0</inkml:trace>
          <inkml:trace contextRef="#ctx0" brushRef="#br0" timeOffset="15775.9083">4892 5224 1389 0,'0'0'61'0,"0"0"14"0,0 0-60 0,0 0-15 0,0 0 0 0,0 0 0 16,0 7 101-16,-4 5 18 0,-1 4 3 0,1-1 1 15,4 9-40-15,-4 3-8 0,-1 4-2 0,5-4 0 16,-4 9-45-16,4-1-8 0,0 0-3 0,0 0 0 16,0-4-17-16,0 0 0 0,4-7-11 0,1 3 11 15,-1-4-132-15,5-3-19 0,4-8-4 0</inkml:trace>
          <inkml:trace contextRef="#ctx0" brushRef="#br0" timeOffset="15917.0163">5204 4455 1440 0,'-5'-4'128'0,"5"-3"-103"15,0 7-25-15,-4-4 0 0,4 4 33 0,0 0 2 16,-9 11 0-16,9 5-483 16,-4 0-96-16</inkml:trace>
          <inkml:trace contextRef="#ctx0" brushRef="#br0" timeOffset="17187.8772">6397 4728 460 0,'0'0'41'0,"0"-8"-33"0,-4 1-8 0,4-1 0 16,-5 0 118-16,5 0 22 0,-9 0 4 0,5 1 0 16,-5 3-35-16,5-4-7 0,-1 8-2 0,-3-4 0 15,-5 0-69-15,4 4-15 0,-4 0-2 0,4 0-1 16,-9 4 8-16,5 0 2 0,-4 4 0 0,-1-4 0 16,0 3 7-16,-3 5 2 0,3 0 0 0,-4 0 0 0,0-1-7 15,5 5-1-15,-5-1 0 0,4 1 0 0,-4 4 8 0,5-5 2 16,-1 5 0-16,1 3 0 0,-5-7-11 0,8-1-3 15,-3 5 0-15,-1 3 0 0,1-7-4 0,4 3-2 16,-1-3 0-16,6 3 0 0,-6-7-14 0,10 4 0 16,0-9 0-16,-1 9 0 0,5 0 10 0,9-1-10 15,-5 1 10-15,10-4-10 0,-1-1 0 0,4-3 0 16,1 4-13-16,4-1 4 0,-5 1 9 0,10 4 9 16,-1-5-1-16,0 5-8 0,1 0 0 0,-5 3 0 15,0-3 0-15,0-1 0 0,-5 1 0 0,1 0 0 16,-10-1 0-16,6-3 0 0,-6 3 27 0,-3-3-2 15,-5 0 0-15,0 3 0 0,0-3-1 0,-9 4 0 16,-4-1 0-16,0 1 0 0,-9 3 0 0,4 1-1 16,-13-1 0-16,5 1 0 0,-5 3-6 0,1 1-1 0,-5 3 0 15,4 0 0-15,0-7-16 0,-4-5-12 16,13 5 1-16,0-4 1 0,0-5-8 0,9 1-2 0,-4 0 0 0,3-5-624 16,1-3-126-16</inkml:trace>
          <inkml:trace contextRef="#ctx0" brushRef="#br0" timeOffset="16564.3321">6340 4818 748 0,'0'0'33'0,"0"0"7"0,9-8-32 0,-5 4-8 0,-4 4 0 0,0 0 0 16,0 0 152-16,0-8 28 0,0 8 5 0,0 0 2 15,-4-7-91-15,-5 3-17 0,0 0-4 0,5 0-1 0,-9 4-42 0,4 0-9 16,0 0-2-16,-4 4 0 0,4 0-9 16,-4-4-3-16,9 4 0 0,-5 3 0 0,0-3 1 0,5 0 0 15,-5 0 0-15,0 4 0 0,5-4 1 0,4-4 0 16,0 0 0-16,0 0 0 0,0 0-11 0,0 0 0 15,0 0 9-15,0 0-9 0,-5 4 12 0,5-4-3 16,0 0 0-16,0 0 0 0,0 0 21 0,0 0 4 16,0 0 1-16,0 0 0 0,-4 4 7 0,4-4 2 15,0 0 0-15,0 0 0 0,0 0-22 0,0 0-4 16,0 0-1-16,-9 4 0 0,5-1-17 0,-1 5 0 16,5-8 0-16,0 8 0 0,0-8 0 0,0 0 0 15,0 0 0-15,0 0 0 0,0 0 0 0,0 0 0 16,0 0-8-16,-4 8 8 0,4-8 0 0,0 0-9 15,0 0 9-15,0 0 0 0,0 0 0 0,-4 4 0 16,4-4 0-16,-5 4 0 0,1 0 0 0,4-4 0 0,-9 0 0 16,9 0 0-16,0 0 0 0,0 0 0 0,0 0 0 0,0 0 0 15,-4 0 0-15,4 0 0 0,0 0 0 0,-5 0 8 16,-3 3-8-16,8-3-10 0,0 0 10 0,0 0-13 16,0 0 5-16,-9 0 8 0,4 0-13 0,5 0 5 15,0 0 8-15,0 0 0 0,-8 4 0 0,8-4 0 16,0 0 0-16,0 0 0 0,-5 0 0 0,5 0 0 15,-9 0 0-15,9 0 17 0,0 0-2 0,0 0-1 16,0 0-32-16,0 0-6 0,0 0-2 0,0 0 0 16,-4 4 17-16,4-4 9 0,0 0-10 0,0 0 10 15,0 0 0-15,0 0 0 0,-4 0 0 0,4 0 0 0,0 0 0 16,0 0-9-16,-5 0 9 0,5 0 0 0,-4-4-16 16,4 4 1-16,0 0 1 0,0 0-918 15</inkml:trace>
          <inkml:trace contextRef="#ctx0" brushRef="#br0" timeOffset="17451.2488">7108 5107 1544 0,'0'0'68'0,"0"0"15"0,0 0-67 0,0 0-16 16,0 0 0-16,-9 7 0 0,0 1 96 0,0-4 16 16,5 4 4-16,4 0 0 0,-9 3-52 0,5 5-9 15,4-4-3-15,-5 7 0 0,-3-3-18 0,-1 3-4 16,5-3-1-16,-1 3 0 0,1-3-29 0,-5 0 0 16,0-1 0-16,0 1 0 15,5-1-28-15,-5-7-12 0,5 0-3 0,-5 4-599 16,9-12-120-16</inkml:trace>
          <inkml:trace contextRef="#ctx0" brushRef="#br0" timeOffset="17597.6339">7112 4486 1267 0,'0'0'112'0,"0"0"-89"0,0 0-23 0,0 0 0 16,0 0 36-16,0 0 2 0,0 0 1 0,4 4-438 15,1 4-87-15</inkml:trace>
          <inkml:trace contextRef="#ctx0" brushRef="#br0" timeOffset="18031.4915">7897 4826 1594 0,'14'0'35'0,"-14"0"7"0,0 0 2 0,0 0 1 0,0 0-36 0,0 0-9 16,0 0 0-16,0 0 0 0,0 0 56 0,0 0 8 16,-18 4 3-16,5 0 0 0,-9-1-47 0,4 5-10 15,5 4-2-15,0 4 0 0,-4 3-8 0,-1 4 0 16,-8 5 0-16,4 3 8 0,0 4-8 0,0 4 0 15,0 0 0-15,4 0 0 0,1 0 0 0,-1 0 0 16,5-4 0-16,0 0 0 0,9-4 0 0,-1-3 0 16,1-1 9-16,4-4-9 0,0 1 9 0,4-5-9 15,5-3 12-15,4-4-12 0,0-1 11 0,5-3-11 0,4-4 10 16,0 0-10-16,8-8 13 0,-3-4-3 0,-1 0-1 16,5-3 0-16,4-5 3 0,0 1 0 0,-4-5 0 15,-1-3 0-15,5-1 13 0,-4-3 3 0,-9 0 1 0,4-1 0 16,-12-3 6-16,3-4 1 0,-4 0 0 0,-4 0 0 15,-5 4-15-15,1 3-2 0,-5 5-1 0,-5 0 0 16,1 7-18-16,-5 0 0 0,1 1 0 0,3 3 0 16,-8 4 0-16,0 0 0 0,4 5 0 0,-9-1 0 15,5 8-147-15,-9-4-23 0,0 7-5 16,1-3-1-16</inkml:trace>
          <inkml:trace contextRef="#ctx0" brushRef="#br0" timeOffset="18507.051">8849 4888 2041 0,'0'0'44'0,"0"0"10"0,0 0 2 0,0 0 2 0,0 0-46 0,9 4-12 16,4-4 0-16,1 8 0 0,-1-4 29 0,0 4 4 16,0 3 1-16,0 1 0 0,5 11-25 0,-9 1-9 15,4-1 0-15,-5 8 9 0,1 8-9 0,0 0 0 0,0 0 0 16,-5 0 0-16,-4 0 0 0,0-4 0 0,-4-3 0 0,-1 3 0 16,1-8 0-16,-5-4 12 0,5 1-4 0,-5-5 0 15,0 1 29-15,1-5 6 0,-1-3 1 0,0-4 0 16,0 0-7-16,9-8-1 0,-4 8 0 0,4-8 0 15,0 0-20-15,0 0-5 0,0 0-1 0,-5-8 0 16,10-8-10-16,-1 4 12 0,1-7-12 0,3-1 12 16,6-7-12-16,-1 0 0 0,4-4 0 0,10-4 0 15,-1-1 0-15,5 1 0 0,-1-4-12 0,5 4 12 16,9 0 0-16,-4 4 0 0,-1 4 0 0,5-1 0 16,0 9 0-16,-5 3 0 0,-8 5 0 0,4 7 0 15,0 8 0-15,-4 3 0 0,-5 9-8 0,1 7 8 16,-5 1 0-16,0 7 0 0,-5 4 0 0,-4 0 0 15,-4 0 0-15,0 0 0 0,0-3-9 0,-5 3 9 0,5-8-16 0,-5 4 0 16,5-4 0-16,0 1 0 16,0 3-160-16,-1-8-31 0</inkml:trace>
        </inkml:traceGroup>
        <inkml:traceGroup>
          <inkml:annotationXML>
            <emma:emma xmlns:emma="http://www.w3.org/2003/04/emma" version="1.0">
              <emma:interpretation id="{C749C7E9-767C-4B99-A640-709751E7200D}" emma:medium="tactile" emma:mode="ink">
                <msink:context xmlns:msink="http://schemas.microsoft.com/ink/2010/main" type="inkWord" rotatedBoundingBox="14246,5185 15549,5163 15578,6859 14274,688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308.8811">12157 4479 1220 0,'0'0'27'0,"0"0"5"0,5-8 2 0,-1-4 0 0,1 4-34 0,3 1 0 0,1-5 0 0,0 8 0 16,-9 4 71-16,13 0 7 0,0-4 2 0,0 4 0 15,-4 4-22-15,0 0-4 0,0-4-1 0,0 8 0 16,-1-1-21-16,-3 1-4 0,-1 4 0 0,0 0-1 16,-4 3-4-16,5 1-1 0,-10 3 0 0,5 5 0 15,0 7 14-15,0 0 2 0,-4 0 1 0,0 8 0 16,-5 0-10-16,0 8-1 0,0 4-1 0,1 3 0 15,-6 1-3-15,-3 7-1 0,4 1 0 0,-5-1 0 0,1 1 4 0,-1-5 1 16,1 5 0-16,-5-5 0 0,4-7-13 16,0-1-3-16,1 5 0 0,-5 0 0 0,9-9-12 0,0 1 0 15,-5-8 0-15,5 0 0 0,4-8 0 0,5-3 0 16,-5-5 0-16,5-3 0 16,-5-9-110-16,9 1-25 0,0-12-5 0,0 0-759 15</inkml:trace>
          <inkml:trace contextRef="#ctx0" brushRef="#br0" timeOffset="19729.2396">12057 4654 1609 0,'0'0'35'0,"8"-15"7"0,-3-1 2 0,3 0 2 0,1 1-37 0,0-1-9 0,4-3 0 0,5-1 0 16,4 1 47-16,0-5 7 0,4-3 2 0,-4 4 0 15,9 3-28-15,-1-3-4 0,5-1-2 0,1-3 0 16,-1 4-12-16,4 3-2 0,1-3-8 0,8-1 12 16,-4 9 6-16,0-1 1 0,-5-3 0 0,5 7 0 15,-5 0 4-15,-3 0 1 0,3 5 0 0,0-1 0 16,1 8-14-16,-1-4-2 0,-3 4-8 0,-1 4 12 15,0-4-12-15,0 4 11 0,-4 0-11 0,-5 3 10 0,0 5-10 16,1 4 0-16,-6-1 0 0,-7 5-11 0,-1 3 11 16,-4 1 0-16,-9 3 0 0,-5 4 0 0,-4 0 0 0,-8 4 0 15,-5-3 8-15,-4 7-8 0,-9 0 10 0,-5-4-2 16,-4 0-8-16,-4 4 12 0,4-4-12 0,-4-4 11 16,-5-4-11-16,0 1 10 0,1-1-10 0,4-4 8 15,4-7-8-15,9 7 8 0,-1-7-8 0,10 0 0 16,4-5 0-16,0-3 8 15,0 4-72-15,5-8-14 0,-1 0-3 0</inkml:trace>
        </inkml:traceGroup>
        <inkml:traceGroup>
          <inkml:annotationXML>
            <emma:emma xmlns:emma="http://www.w3.org/2003/04/emma" version="1.0">
              <emma:interpretation id="{9E7A06D2-889F-4581-9D61-53AB9D2EBF73}" emma:medium="tactile" emma:mode="ink">
                <msink:context xmlns:msink="http://schemas.microsoft.com/ink/2010/main" type="inkWord" rotatedBoundingBox="18308,4822 23702,4732 23731,6461 18337,6551"/>
              </emma:interpretation>
              <emma:one-of disjunction-type="recognition" id="oneOf6">
                <emma:interpretation id="interp6" emma:lang="" emma:confidence="0">
                  <emma:literal>roblems</emma:literal>
                </emma:interpretation>
                <emma:interpretation id="interp7" emma:lang="" emma:confidence="1">
                  <emma:literal>roble m s</emma:literal>
                </emma:interpretation>
                <emma:interpretation id="interp8" emma:lang="" emma:confidence="0">
                  <emma:literal>roble ms</emma:literal>
                </emma:interpretation>
                <emma:interpretation id="interp9" emma:lang="" emma:confidence="0">
                  <emma:literal>roble m</emma:literal>
                </emma:interpretation>
                <emma:interpretation id="interp10" emma:lang="" emma:confidence="0">
                  <emma:literal>voblems</emma:literal>
                </emma:interpretation>
              </emma:one-of>
            </emma:emma>
          </inkml:annotationXML>
          <inkml:trace contextRef="#ctx0" brushRef="#br0" timeOffset="41408.8872">16001 3863 1666 0,'39'-12'36'0,"-39"12"8"0,0 0 2 0,0 0 2 16,13-12-39-16,-13 12-9 0,0 0 0 0,0 0 0 15,0 0 67-15,0 0 11 0,14 8 2 0,3 0 1 0,-8 3-65 0,0 1-16 16,-1 8 0-16,-3 7 0 0,-1 4 54 0,1 4 7 16,-1 4 2-16,0 12 0 0,1-4-50 0,-5 7-13 15,-5 5 0-15,5 7 0 0,-8-4 0 0,3 1 0 16,1 3 0-16,-1 0 0 0,-3-7 19 0,3-4-2 15,1-1 0-15,-5 1 0 0,5-1 4 0,-1-7 1 16,1 0 0-16,0 0 0 0,4-12 18 0,-5 4 3 16,5-4 1-16,0-4 0 0,0-11-20 0,0-1-4 15,0-3-1-15,5-1 0 0,-5-7-2 0,0-8 0 16,0 0 0-16,8 0 0 0,-8 0-7 0,9-8-2 16,4-3 0-16,0-5 0 0,-4-3 10 0,4-5 2 15,0 1 0-15,1-5 0 0,3-7-20 0,5 0 0 16,4 0 0-16,1 0 0 0,-1-4 0 0,5 4 0 15,0 0 0-15,-1 0 0 16,5 7-24-16,-4 5-8 0,-5 4-1 0,5 3-1 0,-5 8 34 0,-8-4-8 0,0 9 8 0,-5 3 0 16,0 3-9-16,-4 9 9 0,-5-4-13 0,0 4 5 15,1 7 8-15,-5 1 0 0,0 3-9 0,-5 0 9 16,-3 1 0-16,-1 7 0 0,4-4 0 0,-8 5 0 16,0-1 0-16,-4-4 0 0,-1-4 0 0,-8 9 0 15,-1-1 0-15,-8 0 0 0,5 0 0 0,-6 0 8 16,-3 1 1-16,4-9 0 0,0 0 0 0,0-3 0 15,4-4-9-15,0-1 0 0,5-3 0 0,4-4 0 16,0-8-172-16,5 0-31 0,-23-16-5 16,18 0-2-16</inkml:trace>
          <inkml:trace contextRef="#ctx0" brushRef="#br0" timeOffset="41411.9821">16962 3820 748 0,'0'0'67'0,"0"0"-54"16,0-8-13-16,-5 0 0 0,5 8 122 0,0 0 22 0,5-12 4 0,-5 12 0 15,0 0-71-15,0 0-14 0,0 0-3 0,0 0-1 16,0 0 4-16,4 12 1 0,5 0 0 0,-5 11 0 16,5 4 0-16,0 9 0 0,-5 6 0 0,5 5 0 15,-5 4 0-15,5 3 0 0,-9 5 0 0,0 7 0 16,0-7-52-16,0-1-12 0,0 1 0 0,-9 3 0 16,5-7 47-16,-5-1 6 0,5-7 2 0,-1 4 0 15,1-8-39-15,-5 0-8 0,5-4-8 0,-1 0 11 16,1-4-107-16,0-4-20 0,-5-4-5 0,4-11-827 15</inkml:trace>
          <inkml:trace contextRef="#ctx0" brushRef="#br0" timeOffset="41417.0527">17352 4795 806 0,'22'15'36'0,"-13"-11"7"0,-9-4-35 0,13 4-8 16,0 0 0-16,5 0 0 0,4 0 240 0,-1-4 45 15,-3-4 10-15,8 0 1 0,5-4-180 0,-5 0-37 16,-4-3-7-16,5-1-2 0,-5 0-42 0,4 0-9 16,-4-7-2-16,0-1 0 0,-9 1 22 0,4-1 4 15,10-3 1-15,-5-4 0 0,-9-4-20 0,4-1-3 16,5-3-1-16,0 4 0 0,0 4-20 0,-9-1 0 15,5 1 0-15,0-4 0 0,-1 4 8 0,-4-1-8 0,0 5 10 0,-8 7-10 16,4 1 0-16,-5 3 0 0,-4 12 0 0,-4-4-10 16,-10 0 10-16,1 8 0 0,4 0 0 0,-8 12 0 15,-14-1 0-15,5 9 0 0,0-1 0 0,-10 4 0 16,1 5 0-16,-4-1 0 0,4 4 0 0,4 0 0 16,0 0 0-16,5 0 0 0,0 4 0 0,8-4 0 15,5-4 0-15,9 5 0 0,-5-1 0 0,9 4 0 16,9-4 0-16,4 4 0 0,4 0 0 0,10 0 0 15,-5-8 0-15,8-4 0 0,14 1 0 0,-4-9-719 16,-1 1-141-16</inkml:trace>
          <inkml:trace contextRef="#ctx0" brushRef="#br0" timeOffset="41424.0055">18580 4506 1897 0,'0'0'84'0,"0"0"17"0,0 0-81 0,0 0-20 15,0 0 0-15,0 0 0 0,0 0 57 0,0 0 7 16,9 4 2-16,0 8 0 0,4-1-21 0,0 1-4 16,-4 4-1-16,4 3 0 0,5 1-23 0,-9 3-5 15,-1 0 0-15,1 1-1 0,-5-1-11 0,1 1 10 16,4-1-10-16,-9-4 10 0,-5 1 10 0,5-4 3 15,0-5 0-15,-4 5 0 0,-1-8-23 0,-3 3 0 16,8-11 0-16,0 0 0 0,0 8 0 0,-5 0 0 0,-3 0 0 16,8-8 0-16,0 0 0 0,0 0 0 0,0 0 0 0,13-12 0 15,0 4 56-15,0 0 6 0,0-11 2 0,5 3 0 16,-5-7-52-16,4 3-12 0,1-7 0 0,8 0 0 16,-4 0 0-16,5-9 0 0,-1 5 0 0,5-4 0 15,-1 4 16-15,-3 4 1 0,3-1 0 0,5 5 0 16,-8 7-27-16,4 1-6 0,-1 7 0 0,1 4-1 15,-5 0 17-15,-4 8 0 0,-4 4 0 0,4 11 0 16,-5 1 0-16,1 7 0 0,-1 4 0 0,1 8 0 16,4-7-15-16,-9 7 1 0,-4-4 0 0,0 0 0 15,-5 0 22-15,0 0 5 0,-4-4 1 0,-4 0 0 0,0-3-14 16,-1-5 0-16,5-3 0 0,-4-1 0 0,4-3 0 0,-5-5 0 16,5 1 0-16,0-12 0 0,-4 4 0 0,4-4 0 15,0 0 0-15,0 0 0 0,0 0 0 0,4-8 0 16,1 0 0-16,4-3 0 0,-1-5 0 0,5 4 0 15,-8-3 0-15,4-5 0 0,4 1 0 0,0-5 0 16,4 5 0-16,1-5 0 0,-5 1 0 0,9-4 0 16,0 3 0-16,0-3 0 0,0 4 0 0,0 3 0 15,0 1 0-15,0-1 0 0,-5 8 0 0,-4 5 0 16,5-5 0-16,-5 12 0 0,0 8 0 0,1 3 0 16,-6 9 0-16,1-1-10 0,4 9 10 0,-8-1 0 15,-1 4-9-15,0 4 9 0,-4 0 0 0,0-7 0 16,0 7 12-16,0-4-4 0,0 0-8 0,0 0 0 15,5-3 0-15,4-1 0 16,-1-4-152-16,1 1-32 0,4-9-6 0</inkml:trace>
          <inkml:trace contextRef="#ctx0" brushRef="#br0" timeOffset="41429.547">21244 4342 1699 0,'0'0'37'0,"0"0"8"0,-5 8 2 0,5-8 1 0,0 0-39 0,0 0-9 15,-9 4 0-15,1 4 0 0,-1-1 48 0,-4-3 7 16,4 4 1-16,-4 0 1 0,-5 4-37 0,1-1-7 16,3 1-1-16,1 0-1 0,-4 3-11 0,-5 1 0 0,4-4 9 0,5 7-9 15,0 1 13-15,0-1-1 0,0 1-1 0,-1-1 0 16,10 1 7-16,0-1 2 0,-1 1 0 0,5-1 0 16,5 1 7-16,3-1 1 0,1-3 1 0,9 3 0 15,-1 1-6-15,10 3-2 0,-1 1 0 0,13-5 0 16,-3 1-1-16,-1-1 0 0,-9 4 0 0,9 5 0 15,-4-5 7-15,4 1 1 0,-13-1 0 0,0 0 0 16,-5 9-28-16,-8-5 0 0,-9 0 0 0,0 0 0 16,-4 1 56-16,-5 3 7 0,-9-8 1 0,-4 5 0 15,5-1-52-15,-1-4-12 0,-12-3 0 0,-5-1 0 16,-5 1 27-16,5-5 2 0,0 5 1 0,-5-4 0 16,1-5-48-16,-5 1-10 0,4 0-1 0,-3-1-1 15,3 1-190-15,-4-4-37 0,-43 4-8 0,25-12-2 0</inkml:trace>
          <inkml:trace contextRef="#ctx0" brushRef="#br0" timeOffset="41394.7623">13640 4568 748 0,'0'0'67'0,"5"-7"-54"15,-1-5-13-15,-4 4 0 0,5-4 98 0,-5 5 17 16,8-1 3-16,-8 8 1 0,0 0-28 0,5-4-6 16,3 0-1-16,1 0 0 0,-9 4-24 0,13 4-4 15,1-4-2-15,-1 8 0 0,0 7-2 0,-4 1-1 16,4 0 0-16,0 7 0 0,0 4-22 0,0 1-4 16,0 7-1-16,-4 0 0 0,0 4 0 0,-5 4-1 15,5 0 0-15,-9-1 0 0,0 1-23 0,0-4 0 16,0-7 0-16,-4 7 0 0,-1-4 8 0,1 0 0 0,-5 0 0 15,5-4 0-15,-5-4-8 0,0-3 8 0,1-1-8 16,-1-3 8-16,4-1-8 0,1-7 9 0,-5 0-9 0,5-5 10 16,4-7 11-16,-5 8 3 0,1-4 0 0,4-4 0 15,0 0 18-15,0 0 4 0,0 0 1 0,-9-8 0 16,5-3 5-16,4-1 2 0,0-4 0 0,4-3 0 16,1-1-20-16,-1-3-4 0,5-8-1 0,4 3 0 15,0 1-17-15,5-8-4 0,-5-4-8 0,9-4 12 16,4 4 0-16,5-4 0 0,0 0 0 0,4 4 0 15,0-4-23-15,0 4-5 0,4 0 0 0,1 4-1 16,-5-4-6-16,4 4-1 0,1 4 0 0,4 4 0 16,-9-1-99-16,4 9-20 0,1 3-4 0,-9 5-1 15</inkml:trace>
          <inkml:trace contextRef="#ctx0" brushRef="#br0" timeOffset="41400.1056">15123 4709 1440 0,'0'0'64'0,"0"0"12"0,5-8-60 0,-10 0-16 0,5 4 0 0,-4-4 0 16,-9 5 110-16,4 3 19 0,-4 0 4 0,0 3 1 16,-1-3-84-16,-7 0-17 0,-1 8-3 0,0 0-1 15,0 4-49-15,-9 7-9 0,5-3-3 0,-5 7 0 16,-4 5 32-16,4 3 12 0,-4 8-1 0,4 0 0 16,5 0-11-16,4 0 0 0,5 0 0 0,3 4 0 15,6-12 0-15,8 4 0 0,4-4 0 0,5 0-11 16,0-7 11-16,4-1 0 0,9-3 0 0,-5-9 0 15,5 1 18-15,0-8 6 0,0 4 0 0,4-8 1 16,5-4 9-16,-5-4 2 0,1-4 0 0,3-3 0 0,1-5 15 0,-5 1 3 16,1-5 1-16,-5 1 0 0,0-4-24 0,-5-1-5 15,5-11-1-15,-4 0 0 0,-1 0-8 0,-4 0-1 16,-4 0-1-16,0 0 0 0,4 4-15 0,-9 8 0 16,1-4 0-16,-1 11 0 0,1 1-12 0,-5 3-9 15,-5 4-2-15,1 1 0 16,-14 3-109-16,-4 4-23 0,-8 4-4 0,-5 0-1 0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3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7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5370-49EE-482E-83E3-121275F6FEC1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1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emf"/><Relationship Id="rId3" Type="http://schemas.openxmlformats.org/officeDocument/2006/relationships/image" Target="../media/image1.emf"/><Relationship Id="rId12" Type="http://schemas.openxmlformats.org/officeDocument/2006/relationships/customXml" Target="../ink/ink5.xml"/><Relationship Id="rId17" Type="http://schemas.openxmlformats.org/officeDocument/2006/relationships/image" Target="../media/image7.emf"/><Relationship Id="rId2" Type="http://schemas.openxmlformats.org/officeDocument/2006/relationships/customXml" Target="../ink/ink1.xml"/><Relationship Id="rId16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3.emf"/><Relationship Id="rId5" Type="http://schemas.openxmlformats.org/officeDocument/2006/relationships/image" Target="../media/image2.emf"/><Relationship Id="rId15" Type="http://schemas.openxmlformats.org/officeDocument/2006/relationships/image" Target="../media/image6.emf"/><Relationship Id="rId10" Type="http://schemas.openxmlformats.org/officeDocument/2006/relationships/customXml" Target="../ink/ink4.xml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13" Type="http://schemas.openxmlformats.org/officeDocument/2006/relationships/image" Target="../media/image70.emf"/><Relationship Id="rId18" Type="http://schemas.openxmlformats.org/officeDocument/2006/relationships/customXml" Target="../ink/ink45.xml"/><Relationship Id="rId26" Type="http://schemas.openxmlformats.org/officeDocument/2006/relationships/customXml" Target="../ink/ink49.xml"/><Relationship Id="rId3" Type="http://schemas.openxmlformats.org/officeDocument/2006/relationships/image" Target="../media/image65.emf"/><Relationship Id="rId21" Type="http://schemas.openxmlformats.org/officeDocument/2006/relationships/image" Target="../media/image74.emf"/><Relationship Id="rId7" Type="http://schemas.openxmlformats.org/officeDocument/2006/relationships/image" Target="../media/image67.emf"/><Relationship Id="rId12" Type="http://schemas.openxmlformats.org/officeDocument/2006/relationships/customXml" Target="../ink/ink42.xml"/><Relationship Id="rId17" Type="http://schemas.openxmlformats.org/officeDocument/2006/relationships/image" Target="../media/image72.emf"/><Relationship Id="rId25" Type="http://schemas.openxmlformats.org/officeDocument/2006/relationships/image" Target="../media/image76.emf"/><Relationship Id="rId2" Type="http://schemas.openxmlformats.org/officeDocument/2006/relationships/customXml" Target="../ink/ink37.xml"/><Relationship Id="rId16" Type="http://schemas.openxmlformats.org/officeDocument/2006/relationships/customXml" Target="../ink/ink44.xml"/><Relationship Id="rId20" Type="http://schemas.openxmlformats.org/officeDocument/2006/relationships/customXml" Target="../ink/ink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11" Type="http://schemas.openxmlformats.org/officeDocument/2006/relationships/image" Target="../media/image69.emf"/><Relationship Id="rId24" Type="http://schemas.openxmlformats.org/officeDocument/2006/relationships/customXml" Target="../ink/ink48.xml"/><Relationship Id="rId5" Type="http://schemas.openxmlformats.org/officeDocument/2006/relationships/image" Target="../media/image66.emf"/><Relationship Id="rId15" Type="http://schemas.openxmlformats.org/officeDocument/2006/relationships/image" Target="../media/image71.emf"/><Relationship Id="rId23" Type="http://schemas.openxmlformats.org/officeDocument/2006/relationships/image" Target="../media/image75.emf"/><Relationship Id="rId10" Type="http://schemas.openxmlformats.org/officeDocument/2006/relationships/customXml" Target="../ink/ink41.xml"/><Relationship Id="rId19" Type="http://schemas.openxmlformats.org/officeDocument/2006/relationships/image" Target="../media/image73.emf"/><Relationship Id="rId4" Type="http://schemas.openxmlformats.org/officeDocument/2006/relationships/customXml" Target="../ink/ink38.xml"/><Relationship Id="rId9" Type="http://schemas.openxmlformats.org/officeDocument/2006/relationships/image" Target="../media/image68.emf"/><Relationship Id="rId14" Type="http://schemas.openxmlformats.org/officeDocument/2006/relationships/customXml" Target="../ink/ink43.xml"/><Relationship Id="rId22" Type="http://schemas.openxmlformats.org/officeDocument/2006/relationships/customXml" Target="../ink/ink47.xml"/><Relationship Id="rId27" Type="http://schemas.openxmlformats.org/officeDocument/2006/relationships/image" Target="../media/image7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5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.xml"/><Relationship Id="rId13" Type="http://schemas.openxmlformats.org/officeDocument/2006/relationships/image" Target="../media/image37.emf"/><Relationship Id="rId18" Type="http://schemas.openxmlformats.org/officeDocument/2006/relationships/customXml" Target="../ink/ink60.xml"/><Relationship Id="rId3" Type="http://schemas.openxmlformats.org/officeDocument/2006/relationships/image" Target="../media/image28.emf"/><Relationship Id="rId21" Type="http://schemas.openxmlformats.org/officeDocument/2006/relationships/image" Target="../media/image41.emf"/><Relationship Id="rId7" Type="http://schemas.openxmlformats.org/officeDocument/2006/relationships/image" Target="../media/image34.emf"/><Relationship Id="rId12" Type="http://schemas.openxmlformats.org/officeDocument/2006/relationships/customXml" Target="../ink/ink57.xml"/><Relationship Id="rId17" Type="http://schemas.openxmlformats.org/officeDocument/2006/relationships/image" Target="../media/image39.emf"/><Relationship Id="rId2" Type="http://schemas.openxmlformats.org/officeDocument/2006/relationships/customXml" Target="../ink/ink52.xml"/><Relationship Id="rId16" Type="http://schemas.openxmlformats.org/officeDocument/2006/relationships/customXml" Target="../ink/ink59.xml"/><Relationship Id="rId20" Type="http://schemas.openxmlformats.org/officeDocument/2006/relationships/customXml" Target="../ink/ink6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.xml"/><Relationship Id="rId11" Type="http://schemas.openxmlformats.org/officeDocument/2006/relationships/image" Target="../media/image36.emf"/><Relationship Id="rId5" Type="http://schemas.openxmlformats.org/officeDocument/2006/relationships/image" Target="../media/image33.emf"/><Relationship Id="rId15" Type="http://schemas.openxmlformats.org/officeDocument/2006/relationships/image" Target="../media/image38.emf"/><Relationship Id="rId23" Type="http://schemas.openxmlformats.org/officeDocument/2006/relationships/image" Target="../media/image42.emf"/><Relationship Id="rId10" Type="http://schemas.openxmlformats.org/officeDocument/2006/relationships/customXml" Target="../ink/ink56.xml"/><Relationship Id="rId19" Type="http://schemas.openxmlformats.org/officeDocument/2006/relationships/image" Target="../media/image40.emf"/><Relationship Id="rId4" Type="http://schemas.openxmlformats.org/officeDocument/2006/relationships/customXml" Target="../ink/ink53.xml"/><Relationship Id="rId9" Type="http://schemas.openxmlformats.org/officeDocument/2006/relationships/image" Target="../media/image35.emf"/><Relationship Id="rId14" Type="http://schemas.openxmlformats.org/officeDocument/2006/relationships/customXml" Target="../ink/ink58.xml"/><Relationship Id="rId22" Type="http://schemas.openxmlformats.org/officeDocument/2006/relationships/customXml" Target="../ink/ink6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7.xml"/><Relationship Id="rId13" Type="http://schemas.openxmlformats.org/officeDocument/2006/relationships/image" Target="../media/image49.emf"/><Relationship Id="rId18" Type="http://schemas.openxmlformats.org/officeDocument/2006/relationships/customXml" Target="../ink/ink72.xml"/><Relationship Id="rId3" Type="http://schemas.openxmlformats.org/officeDocument/2006/relationships/image" Target="../media/image44.emf"/><Relationship Id="rId7" Type="http://schemas.openxmlformats.org/officeDocument/2006/relationships/image" Target="../media/image46.emf"/><Relationship Id="rId12" Type="http://schemas.openxmlformats.org/officeDocument/2006/relationships/customXml" Target="../ink/ink69.xml"/><Relationship Id="rId17" Type="http://schemas.openxmlformats.org/officeDocument/2006/relationships/image" Target="../media/image51.emf"/><Relationship Id="rId2" Type="http://schemas.openxmlformats.org/officeDocument/2006/relationships/customXml" Target="../ink/ink64.xml"/><Relationship Id="rId16" Type="http://schemas.openxmlformats.org/officeDocument/2006/relationships/customXml" Target="../ink/ink7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6.xml"/><Relationship Id="rId11" Type="http://schemas.openxmlformats.org/officeDocument/2006/relationships/image" Target="../media/image48.emf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10" Type="http://schemas.openxmlformats.org/officeDocument/2006/relationships/customXml" Target="../ink/ink68.xml"/><Relationship Id="rId19" Type="http://schemas.openxmlformats.org/officeDocument/2006/relationships/image" Target="../media/image52.emf"/><Relationship Id="rId4" Type="http://schemas.openxmlformats.org/officeDocument/2006/relationships/customXml" Target="../ink/ink65.xml"/><Relationship Id="rId9" Type="http://schemas.openxmlformats.org/officeDocument/2006/relationships/image" Target="../media/image47.emf"/><Relationship Id="rId14" Type="http://schemas.openxmlformats.org/officeDocument/2006/relationships/customXml" Target="../ink/ink7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55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5.xml"/><Relationship Id="rId5" Type="http://schemas.openxmlformats.org/officeDocument/2006/relationships/image" Target="../media/image54.emf"/><Relationship Id="rId4" Type="http://schemas.openxmlformats.org/officeDocument/2006/relationships/customXml" Target="../ink/ink7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emf"/><Relationship Id="rId4" Type="http://schemas.openxmlformats.org/officeDocument/2006/relationships/customXml" Target="../ink/ink7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emf"/><Relationship Id="rId7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5" Type="http://schemas.openxmlformats.org/officeDocument/2006/relationships/image" Target="../media/image8.emf"/><Relationship Id="rId4" Type="http://schemas.openxmlformats.org/officeDocument/2006/relationships/customXml" Target="../ink/ink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8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emf"/><Relationship Id="rId4" Type="http://schemas.openxmlformats.org/officeDocument/2006/relationships/customXml" Target="../ink/ink8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86.xml"/><Relationship Id="rId13" Type="http://schemas.openxmlformats.org/officeDocument/2006/relationships/image" Target="../media/image86.emf"/><Relationship Id="rId18" Type="http://schemas.openxmlformats.org/officeDocument/2006/relationships/customXml" Target="../ink/ink91.xml"/><Relationship Id="rId3" Type="http://schemas.openxmlformats.org/officeDocument/2006/relationships/image" Target="../media/image82.emf"/><Relationship Id="rId7" Type="http://schemas.openxmlformats.org/officeDocument/2006/relationships/image" Target="../media/image83.emf"/><Relationship Id="rId12" Type="http://schemas.openxmlformats.org/officeDocument/2006/relationships/customXml" Target="../ink/ink88.xml"/><Relationship Id="rId17" Type="http://schemas.openxmlformats.org/officeDocument/2006/relationships/image" Target="../media/image88.emf"/><Relationship Id="rId2" Type="http://schemas.openxmlformats.org/officeDocument/2006/relationships/customXml" Target="../ink/ink83.xml"/><Relationship Id="rId16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5.xml"/><Relationship Id="rId11" Type="http://schemas.openxmlformats.org/officeDocument/2006/relationships/image" Target="../media/image85.emf"/><Relationship Id="rId5" Type="http://schemas.openxmlformats.org/officeDocument/2006/relationships/image" Target="../media/image63.emf"/><Relationship Id="rId15" Type="http://schemas.openxmlformats.org/officeDocument/2006/relationships/image" Target="../media/image87.emf"/><Relationship Id="rId10" Type="http://schemas.openxmlformats.org/officeDocument/2006/relationships/customXml" Target="../ink/ink87.xml"/><Relationship Id="rId19" Type="http://schemas.openxmlformats.org/officeDocument/2006/relationships/image" Target="../media/image89.emf"/><Relationship Id="rId4" Type="http://schemas.openxmlformats.org/officeDocument/2006/relationships/customXml" Target="../ink/ink84.xml"/><Relationship Id="rId9" Type="http://schemas.openxmlformats.org/officeDocument/2006/relationships/image" Target="../media/image84.emf"/><Relationship Id="rId14" Type="http://schemas.openxmlformats.org/officeDocument/2006/relationships/customXml" Target="../ink/ink8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0.emf"/><Relationship Id="rId7" Type="http://schemas.openxmlformats.org/officeDocument/2006/relationships/image" Target="../media/image880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4.xml"/><Relationship Id="rId5" Type="http://schemas.openxmlformats.org/officeDocument/2006/relationships/image" Target="../media/image870.emf"/><Relationship Id="rId4" Type="http://schemas.openxmlformats.org/officeDocument/2006/relationships/customXml" Target="../ink/ink9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0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9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9.xml"/><Relationship Id="rId7" Type="http://schemas.openxmlformats.org/officeDocument/2006/relationships/image" Target="../media/image91.emf"/><Relationship Id="rId17" Type="http://schemas.openxmlformats.org/officeDocument/2006/relationships/image" Target="../media/image95.emf"/><Relationship Id="rId2" Type="http://schemas.openxmlformats.org/officeDocument/2006/relationships/customXml" Target="../ink/ink9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8.xml"/><Relationship Id="rId5" Type="http://schemas.openxmlformats.org/officeDocument/2006/relationships/image" Target="../media/image240.emf"/></Relationships>
</file>

<file path=ppt/slides/_rels/slide26.xml.rels><?xml version="1.0" encoding="UTF-8" standalone="yes"?>
<Relationships xmlns="http://schemas.openxmlformats.org/package/2006/relationships"><Relationship Id="rId12" Type="http://schemas.openxmlformats.org/officeDocument/2006/relationships/image" Target="../media/image97.emf"/><Relationship Id="rId2" Type="http://schemas.openxmlformats.org/officeDocument/2006/relationships/customXml" Target="../ink/ink10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3.xml"/><Relationship Id="rId7" Type="http://schemas.openxmlformats.org/officeDocument/2006/relationships/image" Target="../media/image92.emf"/><Relationship Id="rId2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2.xml"/><Relationship Id="rId5" Type="http://schemas.openxmlformats.org/officeDocument/2006/relationships/image" Target="../media/image240.emf"/><Relationship Id="rId9" Type="http://schemas.openxmlformats.org/officeDocument/2006/relationships/image" Target="../media/image93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6.xml"/><Relationship Id="rId13" Type="http://schemas.openxmlformats.org/officeDocument/2006/relationships/image" Target="../media/image99.emf"/><Relationship Id="rId18" Type="http://schemas.openxmlformats.org/officeDocument/2006/relationships/customXml" Target="../ink/ink110.xml"/><Relationship Id="rId26" Type="http://schemas.openxmlformats.org/officeDocument/2006/relationships/customXml" Target="../ink/ink114.xml"/><Relationship Id="rId21" Type="http://schemas.openxmlformats.org/officeDocument/2006/relationships/image" Target="../media/image103.emf"/><Relationship Id="rId7" Type="http://schemas.openxmlformats.org/officeDocument/2006/relationships/image" Target="../media/image91.emf"/><Relationship Id="rId12" Type="http://schemas.openxmlformats.org/officeDocument/2006/relationships/customXml" Target="../ink/ink107.xml"/><Relationship Id="rId17" Type="http://schemas.openxmlformats.org/officeDocument/2006/relationships/image" Target="../media/image101.emf"/><Relationship Id="rId25" Type="http://schemas.openxmlformats.org/officeDocument/2006/relationships/image" Target="../media/image105.emf"/><Relationship Id="rId33" Type="http://schemas.openxmlformats.org/officeDocument/2006/relationships/image" Target="../media/image96.emf"/><Relationship Id="rId2" Type="http://schemas.openxmlformats.org/officeDocument/2006/relationships/customXml" Target="../ink/ink104.xml"/><Relationship Id="rId16" Type="http://schemas.openxmlformats.org/officeDocument/2006/relationships/customXml" Target="../ink/ink109.xml"/><Relationship Id="rId20" Type="http://schemas.openxmlformats.org/officeDocument/2006/relationships/customXml" Target="../ink/ink111.xml"/><Relationship Id="rId29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5.xml"/><Relationship Id="rId11" Type="http://schemas.openxmlformats.org/officeDocument/2006/relationships/image" Target="../media/image98.emf"/><Relationship Id="rId24" Type="http://schemas.openxmlformats.org/officeDocument/2006/relationships/customXml" Target="../ink/ink113.xml"/><Relationship Id="rId32" Type="http://schemas.openxmlformats.org/officeDocument/2006/relationships/customXml" Target="../ink/ink117.xml"/><Relationship Id="rId5" Type="http://schemas.openxmlformats.org/officeDocument/2006/relationships/image" Target="../media/image240.emf"/><Relationship Id="rId15" Type="http://schemas.openxmlformats.org/officeDocument/2006/relationships/image" Target="../media/image100.emf"/><Relationship Id="rId23" Type="http://schemas.openxmlformats.org/officeDocument/2006/relationships/image" Target="../media/image104.emf"/><Relationship Id="rId28" Type="http://schemas.openxmlformats.org/officeDocument/2006/relationships/customXml" Target="../ink/ink115.xml"/><Relationship Id="rId19" Type="http://schemas.openxmlformats.org/officeDocument/2006/relationships/image" Target="../media/image102.emf"/><Relationship Id="rId31" Type="http://schemas.openxmlformats.org/officeDocument/2006/relationships/image" Target="../media/image94.emf"/><Relationship Id="rId14" Type="http://schemas.openxmlformats.org/officeDocument/2006/relationships/customXml" Target="../ink/ink108.xml"/><Relationship Id="rId22" Type="http://schemas.openxmlformats.org/officeDocument/2006/relationships/customXml" Target="../ink/ink112.xml"/><Relationship Id="rId27" Type="http://schemas.openxmlformats.org/officeDocument/2006/relationships/image" Target="../media/image106.emf"/><Relationship Id="rId30" Type="http://schemas.openxmlformats.org/officeDocument/2006/relationships/customXml" Target="../ink/ink116.xml"/></Relationships>
</file>

<file path=ppt/slides/_rels/slide29.xml.rels><?xml version="1.0" encoding="UTF-8" standalone="yes"?>
<Relationships xmlns="http://schemas.openxmlformats.org/package/2006/relationships"><Relationship Id="rId18" Type="http://schemas.openxmlformats.org/officeDocument/2006/relationships/customXml" Target="../ink/ink121.xml"/><Relationship Id="rId26" Type="http://schemas.openxmlformats.org/officeDocument/2006/relationships/customXml" Target="../ink/ink125.xml"/><Relationship Id="rId21" Type="http://schemas.openxmlformats.org/officeDocument/2006/relationships/image" Target="../media/image111.emf"/><Relationship Id="rId17" Type="http://schemas.openxmlformats.org/officeDocument/2006/relationships/image" Target="../media/image108.emf"/><Relationship Id="rId25" Type="http://schemas.openxmlformats.org/officeDocument/2006/relationships/image" Target="../media/image113.emf"/><Relationship Id="rId2" Type="http://schemas.openxmlformats.org/officeDocument/2006/relationships/customXml" Target="../ink/ink118.xml"/><Relationship Id="rId16" Type="http://schemas.openxmlformats.org/officeDocument/2006/relationships/customXml" Target="../ink/ink120.xml"/><Relationship Id="rId20" Type="http://schemas.openxmlformats.org/officeDocument/2006/relationships/customXml" Target="../ink/ink122.xml"/><Relationship Id="rId29" Type="http://schemas.openxmlformats.org/officeDocument/2006/relationships/image" Target="../media/image11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9.xml"/><Relationship Id="rId24" Type="http://schemas.openxmlformats.org/officeDocument/2006/relationships/customXml" Target="../ink/ink124.xml"/><Relationship Id="rId5" Type="http://schemas.openxmlformats.org/officeDocument/2006/relationships/image" Target="../media/image240.emf"/><Relationship Id="rId15" Type="http://schemas.openxmlformats.org/officeDocument/2006/relationships/image" Target="../media/image110.emf"/><Relationship Id="rId23" Type="http://schemas.openxmlformats.org/officeDocument/2006/relationships/image" Target="../media/image112.emf"/><Relationship Id="rId28" Type="http://schemas.openxmlformats.org/officeDocument/2006/relationships/customXml" Target="../ink/ink126.xml"/><Relationship Id="rId19" Type="http://schemas.openxmlformats.org/officeDocument/2006/relationships/image" Target="../media/image109.emf"/><Relationship Id="rId22" Type="http://schemas.openxmlformats.org/officeDocument/2006/relationships/customXml" Target="../ink/ink123.xml"/><Relationship Id="rId27" Type="http://schemas.openxmlformats.org/officeDocument/2006/relationships/image" Target="../media/image11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5" Type="http://schemas.openxmlformats.org/officeDocument/2006/relationships/image" Target="../media/image30.emf"/><Relationship Id="rId4" Type="http://schemas.openxmlformats.org/officeDocument/2006/relationships/customXml" Target="../ink/ink12.xml"/><Relationship Id="rId9" Type="http://schemas.openxmlformats.org/officeDocument/2006/relationships/image" Target="../media/image10.emf"/></Relationships>
</file>

<file path=ppt/slides/_rels/slide30.xml.rels><?xml version="1.0" encoding="UTF-8" standalone="yes"?>
<Relationships xmlns="http://schemas.openxmlformats.org/package/2006/relationships"><Relationship Id="rId18" Type="http://schemas.openxmlformats.org/officeDocument/2006/relationships/customXml" Target="../ink/ink130.xml"/><Relationship Id="rId17" Type="http://schemas.openxmlformats.org/officeDocument/2006/relationships/image" Target="../media/image116.emf"/><Relationship Id="rId2" Type="http://schemas.openxmlformats.org/officeDocument/2006/relationships/customXml" Target="../ink/ink127.xml"/><Relationship Id="rId16" Type="http://schemas.openxmlformats.org/officeDocument/2006/relationships/customXml" Target="../ink/ink12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8.xml"/><Relationship Id="rId5" Type="http://schemas.openxmlformats.org/officeDocument/2006/relationships/image" Target="../media/image240.emf"/><Relationship Id="rId15" Type="http://schemas.openxmlformats.org/officeDocument/2006/relationships/image" Target="../media/image1130.emf"/><Relationship Id="rId19" Type="http://schemas.openxmlformats.org/officeDocument/2006/relationships/image" Target="../media/image117.emf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9.emf"/><Relationship Id="rId12" Type="http://schemas.openxmlformats.org/officeDocument/2006/relationships/customXml" Target="../ink/ink133.xml"/><Relationship Id="rId2" Type="http://schemas.openxmlformats.org/officeDocument/2006/relationships/customXml" Target="../ink/ink131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118.emf"/><Relationship Id="rId15" Type="http://schemas.openxmlformats.org/officeDocument/2006/relationships/image" Target="../media/image120.emf"/><Relationship Id="rId10" Type="http://schemas.openxmlformats.org/officeDocument/2006/relationships/customXml" Target="../ink/ink132.xml"/><Relationship Id="rId9" Type="http://schemas.openxmlformats.org/officeDocument/2006/relationships/image" Target="../media/image1140.emf"/><Relationship Id="rId14" Type="http://schemas.openxmlformats.org/officeDocument/2006/relationships/customXml" Target="../ink/ink13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ustomXml" Target="../ink/ink1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6.xml"/><Relationship Id="rId5" Type="http://schemas.openxmlformats.org/officeDocument/2006/relationships/image" Target="../media/image240.emf"/><Relationship Id="rId14" Type="http://schemas.openxmlformats.org/officeDocument/2006/relationships/image" Target="../media/image1160.emf"/></Relationships>
</file>

<file path=ppt/slides/_rels/slide3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80.emf"/><Relationship Id="rId2" Type="http://schemas.openxmlformats.org/officeDocument/2006/relationships/customXml" Target="../ink/ink13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8.xml"/><Relationship Id="rId5" Type="http://schemas.openxmlformats.org/officeDocument/2006/relationships/image" Target="../media/image240.emf"/><Relationship Id="rId15" Type="http://schemas.openxmlformats.org/officeDocument/2006/relationships/image" Target="../media/image121.emf"/><Relationship Id="rId14" Type="http://schemas.openxmlformats.org/officeDocument/2006/relationships/customXml" Target="../ink/ink13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ustomXml" Target="../ink/ink1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1.xml"/><Relationship Id="rId5" Type="http://schemas.openxmlformats.org/officeDocument/2006/relationships/image" Target="../media/image240.emf"/><Relationship Id="rId10" Type="http://schemas.openxmlformats.org/officeDocument/2006/relationships/image" Target="../media/image1190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4.xml"/><Relationship Id="rId13" Type="http://schemas.openxmlformats.org/officeDocument/2006/relationships/customXml" Target="../ink/ink145.xml"/><Relationship Id="rId7" Type="http://schemas.openxmlformats.org/officeDocument/2006/relationships/image" Target="../media/image122.emf"/><Relationship Id="rId12" Type="http://schemas.openxmlformats.org/officeDocument/2006/relationships/image" Target="../media/image1210.emf"/><Relationship Id="rId2" Type="http://schemas.openxmlformats.org/officeDocument/2006/relationships/customXml" Target="../ink/ink142.xml"/><Relationship Id="rId16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3.xml"/><Relationship Id="rId5" Type="http://schemas.openxmlformats.org/officeDocument/2006/relationships/image" Target="../media/image240.emf"/><Relationship Id="rId15" Type="http://schemas.openxmlformats.org/officeDocument/2006/relationships/customXml" Target="../ink/ink146.xml"/><Relationship Id="rId14" Type="http://schemas.openxmlformats.org/officeDocument/2006/relationships/image" Target="../media/image123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9.xml"/><Relationship Id="rId13" Type="http://schemas.openxmlformats.org/officeDocument/2006/relationships/image" Target="../media/image125.emf"/><Relationship Id="rId7" Type="http://schemas.openxmlformats.org/officeDocument/2006/relationships/image" Target="../media/image91.emf"/><Relationship Id="rId12" Type="http://schemas.openxmlformats.org/officeDocument/2006/relationships/customXml" Target="../ink/ink150.xml"/><Relationship Id="rId2" Type="http://schemas.openxmlformats.org/officeDocument/2006/relationships/customXml" Target="../ink/ink14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8.xml"/><Relationship Id="rId11" Type="http://schemas.openxmlformats.org/officeDocument/2006/relationships/image" Target="../media/image1220.emf"/><Relationship Id="rId5" Type="http://schemas.openxmlformats.org/officeDocument/2006/relationships/image" Target="../media/image240.emf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6.emf"/><Relationship Id="rId2" Type="http://schemas.openxmlformats.org/officeDocument/2006/relationships/customXml" Target="../ink/ink1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2.xml"/><Relationship Id="rId5" Type="http://schemas.openxmlformats.org/officeDocument/2006/relationships/image" Target="../media/image240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5.xml"/><Relationship Id="rId7" Type="http://schemas.openxmlformats.org/officeDocument/2006/relationships/image" Target="../media/image127.emf"/><Relationship Id="rId2" Type="http://schemas.openxmlformats.org/officeDocument/2006/relationships/customXml" Target="../ink/ink15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4.xml"/><Relationship Id="rId11" Type="http://schemas.openxmlformats.org/officeDocument/2006/relationships/image" Target="../media/image129.emf"/><Relationship Id="rId5" Type="http://schemas.openxmlformats.org/officeDocument/2006/relationships/image" Target="../media/image240.emf"/><Relationship Id="rId10" Type="http://schemas.openxmlformats.org/officeDocument/2006/relationships/customXml" Target="../ink/ink156.xml"/><Relationship Id="rId9" Type="http://schemas.openxmlformats.org/officeDocument/2006/relationships/image" Target="../media/image128.emf"/></Relationships>
</file>

<file path=ppt/slides/_rels/slide39.xml.rels><?xml version="1.0" encoding="UTF-8" standalone="yes"?>
<Relationships xmlns="http://schemas.openxmlformats.org/package/2006/relationships"><Relationship Id="rId7" Type="http://schemas.openxmlformats.org/officeDocument/2006/relationships/image" Target="../media/image130.emf"/><Relationship Id="rId2" Type="http://schemas.openxmlformats.org/officeDocument/2006/relationships/customXml" Target="../ink/ink1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8.xml"/><Relationship Id="rId5" Type="http://schemas.openxmlformats.org/officeDocument/2006/relationships/image" Target="../media/image24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1.xml"/><Relationship Id="rId7" Type="http://schemas.openxmlformats.org/officeDocument/2006/relationships/image" Target="../media/image131.emf"/><Relationship Id="rId2" Type="http://schemas.openxmlformats.org/officeDocument/2006/relationships/customXml" Target="../ink/ink15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0.xml"/><Relationship Id="rId5" Type="http://schemas.openxmlformats.org/officeDocument/2006/relationships/image" Target="../media/image240.emf"/><Relationship Id="rId9" Type="http://schemas.openxmlformats.org/officeDocument/2006/relationships/image" Target="../media/image132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customXml" Target="../ink/ink1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4.emf"/><Relationship Id="rId4" Type="http://schemas.openxmlformats.org/officeDocument/2006/relationships/customXml" Target="../ink/ink16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6.xml"/><Relationship Id="rId7" Type="http://schemas.openxmlformats.org/officeDocument/2006/relationships/image" Target="../media/image135.emf"/><Relationship Id="rId2" Type="http://schemas.openxmlformats.org/officeDocument/2006/relationships/customXml" Target="../ink/ink16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5.xml"/><Relationship Id="rId5" Type="http://schemas.openxmlformats.org/officeDocument/2006/relationships/image" Target="../media/image240.emf"/><Relationship Id="rId9" Type="http://schemas.openxmlformats.org/officeDocument/2006/relationships/image" Target="../media/image136.emf"/></Relationships>
</file>

<file path=ppt/slides/_rels/slide43.xml.rels><?xml version="1.0" encoding="UTF-8" standalone="yes"?>
<Relationships xmlns="http://schemas.openxmlformats.org/package/2006/relationships"><Relationship Id="rId7" Type="http://schemas.openxmlformats.org/officeDocument/2006/relationships/image" Target="../media/image137.emf"/><Relationship Id="rId2" Type="http://schemas.openxmlformats.org/officeDocument/2006/relationships/customXml" Target="../ink/ink16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8.xml"/><Relationship Id="rId5" Type="http://schemas.openxmlformats.org/officeDocument/2006/relationships/image" Target="../media/image240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1.xml"/><Relationship Id="rId7" Type="http://schemas.openxmlformats.org/officeDocument/2006/relationships/image" Target="../media/image138.emf"/><Relationship Id="rId2" Type="http://schemas.openxmlformats.org/officeDocument/2006/relationships/customXml" Target="../ink/ink16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0.xml"/><Relationship Id="rId5" Type="http://schemas.openxmlformats.org/officeDocument/2006/relationships/image" Target="../media/image240.emf"/><Relationship Id="rId9" Type="http://schemas.openxmlformats.org/officeDocument/2006/relationships/image" Target="../media/image139.emf"/></Relationships>
</file>

<file path=ppt/slides/_rels/slide4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5.emf"/><Relationship Id="rId18" Type="http://schemas.openxmlformats.org/officeDocument/2006/relationships/customXml" Target="../ink/ink180.xml"/><Relationship Id="rId26" Type="http://schemas.openxmlformats.org/officeDocument/2006/relationships/customXml" Target="../ink/ink184.xml"/><Relationship Id="rId3" Type="http://schemas.openxmlformats.org/officeDocument/2006/relationships/image" Target="../media/image140.emf"/><Relationship Id="rId21" Type="http://schemas.openxmlformats.org/officeDocument/2006/relationships/image" Target="../media/image149.emf"/><Relationship Id="rId7" Type="http://schemas.openxmlformats.org/officeDocument/2006/relationships/image" Target="../media/image142.emf"/><Relationship Id="rId12" Type="http://schemas.openxmlformats.org/officeDocument/2006/relationships/customXml" Target="../ink/ink177.xml"/><Relationship Id="rId17" Type="http://schemas.openxmlformats.org/officeDocument/2006/relationships/image" Target="../media/image147.emf"/><Relationship Id="rId25" Type="http://schemas.openxmlformats.org/officeDocument/2006/relationships/image" Target="../media/image151.emf"/><Relationship Id="rId33" Type="http://schemas.openxmlformats.org/officeDocument/2006/relationships/image" Target="../media/image155.emf"/><Relationship Id="rId2" Type="http://schemas.openxmlformats.org/officeDocument/2006/relationships/customXml" Target="../ink/ink172.xml"/><Relationship Id="rId16" Type="http://schemas.openxmlformats.org/officeDocument/2006/relationships/customXml" Target="../ink/ink179.xml"/><Relationship Id="rId20" Type="http://schemas.openxmlformats.org/officeDocument/2006/relationships/customXml" Target="../ink/ink181.xml"/><Relationship Id="rId29" Type="http://schemas.openxmlformats.org/officeDocument/2006/relationships/image" Target="../media/image15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4.xml"/><Relationship Id="rId11" Type="http://schemas.openxmlformats.org/officeDocument/2006/relationships/image" Target="../media/image144.emf"/><Relationship Id="rId24" Type="http://schemas.openxmlformats.org/officeDocument/2006/relationships/customXml" Target="../ink/ink183.xml"/><Relationship Id="rId32" Type="http://schemas.openxmlformats.org/officeDocument/2006/relationships/customXml" Target="../ink/ink187.xml"/><Relationship Id="rId5" Type="http://schemas.openxmlformats.org/officeDocument/2006/relationships/image" Target="../media/image141.emf"/><Relationship Id="rId15" Type="http://schemas.openxmlformats.org/officeDocument/2006/relationships/image" Target="../media/image146.emf"/><Relationship Id="rId23" Type="http://schemas.openxmlformats.org/officeDocument/2006/relationships/image" Target="../media/image150.emf"/><Relationship Id="rId28" Type="http://schemas.openxmlformats.org/officeDocument/2006/relationships/customXml" Target="../ink/ink185.xml"/><Relationship Id="rId10" Type="http://schemas.openxmlformats.org/officeDocument/2006/relationships/customXml" Target="../ink/ink176.xml"/><Relationship Id="rId19" Type="http://schemas.openxmlformats.org/officeDocument/2006/relationships/image" Target="../media/image148.emf"/><Relationship Id="rId31" Type="http://schemas.openxmlformats.org/officeDocument/2006/relationships/image" Target="../media/image154.emf"/><Relationship Id="rId4" Type="http://schemas.openxmlformats.org/officeDocument/2006/relationships/customXml" Target="../ink/ink173.xml"/><Relationship Id="rId9" Type="http://schemas.openxmlformats.org/officeDocument/2006/relationships/image" Target="../media/image143.emf"/><Relationship Id="rId14" Type="http://schemas.openxmlformats.org/officeDocument/2006/relationships/customXml" Target="../ink/ink178.xml"/><Relationship Id="rId22" Type="http://schemas.openxmlformats.org/officeDocument/2006/relationships/customXml" Target="../ink/ink182.xml"/><Relationship Id="rId27" Type="http://schemas.openxmlformats.org/officeDocument/2006/relationships/image" Target="../media/image152.emf"/><Relationship Id="rId30" Type="http://schemas.openxmlformats.org/officeDocument/2006/relationships/customXml" Target="../ink/ink186.xml"/><Relationship Id="rId8" Type="http://schemas.openxmlformats.org/officeDocument/2006/relationships/customXml" Target="../ink/ink175.xml"/></Relationships>
</file>

<file path=ppt/slides/_rels/slide46.xml.rels><?xml version="1.0" encoding="UTF-8" standalone="yes"?>
<Relationships xmlns="http://schemas.openxmlformats.org/package/2006/relationships"><Relationship Id="rId7" Type="http://schemas.openxmlformats.org/officeDocument/2006/relationships/image" Target="../media/image156.emf"/><Relationship Id="rId2" Type="http://schemas.openxmlformats.org/officeDocument/2006/relationships/customXml" Target="../ink/ink18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9.xml"/><Relationship Id="rId5" Type="http://schemas.openxmlformats.org/officeDocument/2006/relationships/image" Target="../media/image240.emf"/></Relationships>
</file>

<file path=ppt/slides/_rels/slide47.xml.rels><?xml version="1.0" encoding="UTF-8" standalone="yes"?>
<Relationships xmlns="http://schemas.openxmlformats.org/package/2006/relationships"><Relationship Id="rId7" Type="http://schemas.openxmlformats.org/officeDocument/2006/relationships/image" Target="../media/image157.emf"/><Relationship Id="rId2" Type="http://schemas.openxmlformats.org/officeDocument/2006/relationships/customXml" Target="../ink/ink1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1.xml"/><Relationship Id="rId5" Type="http://schemas.openxmlformats.org/officeDocument/2006/relationships/image" Target="../media/image24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11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57.emf"/><Relationship Id="rId4" Type="http://schemas.openxmlformats.org/officeDocument/2006/relationships/customXml" Target="../ink/ink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customXml" Target="../ink/ink2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13" Type="http://schemas.openxmlformats.org/officeDocument/2006/relationships/image" Target="../media/image16.emf"/><Relationship Id="rId18" Type="http://schemas.openxmlformats.org/officeDocument/2006/relationships/customXml" Target="../ink/ink29.xml"/><Relationship Id="rId26" Type="http://schemas.openxmlformats.org/officeDocument/2006/relationships/customXml" Target="../ink/ink33.xml"/><Relationship Id="rId3" Type="http://schemas.openxmlformats.org/officeDocument/2006/relationships/image" Target="../media/image1110.emf"/><Relationship Id="rId21" Type="http://schemas.openxmlformats.org/officeDocument/2006/relationships/image" Target="../media/image20.emf"/><Relationship Id="rId7" Type="http://schemas.openxmlformats.org/officeDocument/2006/relationships/image" Target="../media/image13.emf"/><Relationship Id="rId12" Type="http://schemas.openxmlformats.org/officeDocument/2006/relationships/customXml" Target="../ink/ink26.xml"/><Relationship Id="rId17" Type="http://schemas.openxmlformats.org/officeDocument/2006/relationships/image" Target="../media/image18.emf"/><Relationship Id="rId25" Type="http://schemas.openxmlformats.org/officeDocument/2006/relationships/image" Target="../media/image22.emf"/><Relationship Id="rId2" Type="http://schemas.openxmlformats.org/officeDocument/2006/relationships/customXml" Target="../ink/ink21.xml"/><Relationship Id="rId16" Type="http://schemas.openxmlformats.org/officeDocument/2006/relationships/customXml" Target="../ink/ink28.xml"/><Relationship Id="rId20" Type="http://schemas.openxmlformats.org/officeDocument/2006/relationships/customXml" Target="../ink/ink30.xml"/><Relationship Id="rId29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.xml"/><Relationship Id="rId11" Type="http://schemas.openxmlformats.org/officeDocument/2006/relationships/image" Target="../media/image15.emf"/><Relationship Id="rId24" Type="http://schemas.openxmlformats.org/officeDocument/2006/relationships/customXml" Target="../ink/ink32.xml"/><Relationship Id="rId5" Type="http://schemas.openxmlformats.org/officeDocument/2006/relationships/image" Target="../media/image12.emf"/><Relationship Id="rId15" Type="http://schemas.openxmlformats.org/officeDocument/2006/relationships/image" Target="../media/image17.emf"/><Relationship Id="rId23" Type="http://schemas.openxmlformats.org/officeDocument/2006/relationships/image" Target="../media/image21.emf"/><Relationship Id="rId28" Type="http://schemas.openxmlformats.org/officeDocument/2006/relationships/customXml" Target="../ink/ink34.xml"/><Relationship Id="rId10" Type="http://schemas.openxmlformats.org/officeDocument/2006/relationships/customXml" Target="../ink/ink25.xml"/><Relationship Id="rId19" Type="http://schemas.openxmlformats.org/officeDocument/2006/relationships/image" Target="../media/image19.emf"/><Relationship Id="rId4" Type="http://schemas.openxmlformats.org/officeDocument/2006/relationships/customXml" Target="../ink/ink22.xml"/><Relationship Id="rId9" Type="http://schemas.openxmlformats.org/officeDocument/2006/relationships/image" Target="../media/image14.emf"/><Relationship Id="rId14" Type="http://schemas.openxmlformats.org/officeDocument/2006/relationships/customXml" Target="../ink/ink27.xml"/><Relationship Id="rId22" Type="http://schemas.openxmlformats.org/officeDocument/2006/relationships/customXml" Target="../ink/ink31.xml"/><Relationship Id="rId27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48874" y="493087"/>
              <a:ext cx="4200840" cy="1179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6914" y="477607"/>
                <a:ext cx="4243320" cy="12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272034" y="607567"/>
              <a:ext cx="143640" cy="828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0794" y="475447"/>
                <a:ext cx="1353600" cy="11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827931" y="3489807"/>
              <a:ext cx="360" cy="2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42491" y="1977447"/>
                <a:ext cx="9515520" cy="25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" name="Ink 3"/>
              <p14:cNvContentPartPr/>
              <p14:nvPr/>
            </p14:nvContentPartPr>
            <p14:xfrm>
              <a:off x="7611371" y="663447"/>
              <a:ext cx="516600" cy="673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98051" y="650134"/>
                <a:ext cx="546480" cy="707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/>
              <p14:cNvContentPartPr/>
              <p14:nvPr/>
            </p14:nvContentPartPr>
            <p14:xfrm>
              <a:off x="1830491" y="2532207"/>
              <a:ext cx="469080" cy="9169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23291" y="2513127"/>
                <a:ext cx="496080" cy="9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" name="Ink 14"/>
              <p14:cNvContentPartPr/>
              <p14:nvPr/>
            </p14:nvContentPartPr>
            <p14:xfrm>
              <a:off x="1630331" y="2631927"/>
              <a:ext cx="192600" cy="8067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12691" y="2617887"/>
                <a:ext cx="224640" cy="84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" name="Ink 16"/>
              <p14:cNvContentPartPr/>
              <p14:nvPr/>
            </p14:nvContentPartPr>
            <p14:xfrm>
              <a:off x="2358971" y="2138007"/>
              <a:ext cx="7159320" cy="12038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50331" y="2122167"/>
                <a:ext cx="7178760" cy="123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0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13954" y="624487"/>
              <a:ext cx="542880" cy="196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3794" y="606127"/>
                <a:ext cx="581400" cy="20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5959834" y="508567"/>
              <a:ext cx="166680" cy="1396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6514" y="489127"/>
                <a:ext cx="19656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4353154" y="783607"/>
              <a:ext cx="244800" cy="155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4434" y="768487"/>
                <a:ext cx="2786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3993514" y="2155207"/>
              <a:ext cx="103680" cy="177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6954" y="2135047"/>
                <a:ext cx="1404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1713274" y="3199567"/>
              <a:ext cx="186840" cy="158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8154" y="3186247"/>
                <a:ext cx="2188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8" name="Ink 27"/>
              <p14:cNvContentPartPr/>
              <p14:nvPr/>
            </p14:nvContentPartPr>
            <p14:xfrm>
              <a:off x="4935994" y="2385967"/>
              <a:ext cx="181080" cy="2048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22314" y="2369047"/>
                <a:ext cx="20628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7731034" y="4518247"/>
              <a:ext cx="228600" cy="2156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24194" y="4499167"/>
                <a:ext cx="25488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6" name="Ink 35"/>
              <p14:cNvContentPartPr/>
              <p14:nvPr/>
            </p14:nvContentPartPr>
            <p14:xfrm>
              <a:off x="9532834" y="692167"/>
              <a:ext cx="1882080" cy="23025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12314" y="673807"/>
                <a:ext cx="1922400" cy="23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0" name="Ink 39"/>
              <p14:cNvContentPartPr/>
              <p14:nvPr/>
            </p14:nvContentPartPr>
            <p14:xfrm>
              <a:off x="8305594" y="410647"/>
              <a:ext cx="502920" cy="16149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84354" y="390847"/>
                <a:ext cx="543960" cy="165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3" name="Ink 42"/>
              <p14:cNvContentPartPr/>
              <p14:nvPr/>
            </p14:nvContentPartPr>
            <p14:xfrm>
              <a:off x="7057114" y="774607"/>
              <a:ext cx="218160" cy="1720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37674" y="754807"/>
                <a:ext cx="2574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Ink 44"/>
              <p14:cNvContentPartPr/>
              <p14:nvPr/>
            </p14:nvContentPartPr>
            <p14:xfrm>
              <a:off x="1227994" y="420007"/>
              <a:ext cx="10050120" cy="58176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01354" y="394447"/>
                <a:ext cx="10102320" cy="58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4" name="Ink 73"/>
              <p14:cNvContentPartPr/>
              <p14:nvPr/>
            </p14:nvContentPartPr>
            <p14:xfrm>
              <a:off x="1819474" y="2670727"/>
              <a:ext cx="4390560" cy="36262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99314" y="2650207"/>
                <a:ext cx="4433400" cy="36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3" name="Ink 82"/>
              <p14:cNvContentPartPr/>
              <p14:nvPr/>
            </p14:nvContentPartPr>
            <p14:xfrm>
              <a:off x="665314" y="5583487"/>
              <a:ext cx="11194920" cy="11419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47314" y="5560807"/>
                <a:ext cx="11234160" cy="118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547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96531" y="131007"/>
              <a:ext cx="10971000" cy="4831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171" y="114807"/>
                <a:ext cx="11010240" cy="48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7" name="Ink 166"/>
              <p14:cNvContentPartPr/>
              <p14:nvPr/>
            </p14:nvContentPartPr>
            <p14:xfrm>
              <a:off x="4183811" y="6183687"/>
              <a:ext cx="83880" cy="2304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66891" y="6166767"/>
                <a:ext cx="11772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033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0611" y="90687"/>
              <a:ext cx="10730160" cy="6598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2971" y="73047"/>
                <a:ext cx="10767960" cy="66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141891" y="2498367"/>
              <a:ext cx="539640" cy="3796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8931" y="2487207"/>
                <a:ext cx="570600" cy="38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159091" y="889527"/>
              <a:ext cx="82440" cy="508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43251" y="872967"/>
                <a:ext cx="116280" cy="54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186811" y="870447"/>
              <a:ext cx="230400" cy="230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67731" y="853527"/>
                <a:ext cx="26856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550051" y="986367"/>
              <a:ext cx="136800" cy="250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33851" y="969087"/>
                <a:ext cx="17028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1819691" y="1052607"/>
              <a:ext cx="110520" cy="164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02411" y="1036407"/>
                <a:ext cx="14364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1912571" y="915807"/>
              <a:ext cx="47520" cy="136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95291" y="902847"/>
                <a:ext cx="76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" name="Ink 8"/>
              <p14:cNvContentPartPr/>
              <p14:nvPr/>
            </p14:nvContentPartPr>
            <p14:xfrm>
              <a:off x="2114531" y="982047"/>
              <a:ext cx="326880" cy="199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99411" y="961527"/>
                <a:ext cx="35964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2672171" y="891687"/>
              <a:ext cx="185040" cy="2620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64251" y="872247"/>
                <a:ext cx="21060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" name="Ink 10"/>
              <p14:cNvContentPartPr/>
              <p14:nvPr/>
            </p14:nvContentPartPr>
            <p14:xfrm>
              <a:off x="3247451" y="732567"/>
              <a:ext cx="208080" cy="4086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29451" y="714567"/>
                <a:ext cx="24372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" name="Ink 11"/>
              <p14:cNvContentPartPr/>
              <p14:nvPr/>
            </p14:nvContentPartPr>
            <p14:xfrm>
              <a:off x="3376331" y="1286967"/>
              <a:ext cx="38520" cy="63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65891" y="1267167"/>
                <a:ext cx="68040" cy="8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971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72611" y="186807"/>
              <a:ext cx="6146640" cy="5134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411" y="172407"/>
                <a:ext cx="6180840" cy="517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708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01211" y="238647"/>
              <a:ext cx="4993200" cy="1011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5011" y="222087"/>
                <a:ext cx="5033880" cy="10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3267611" y="2589087"/>
              <a:ext cx="2053440" cy="15994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43851" y="2570727"/>
                <a:ext cx="2097360" cy="16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2832011" y="1657767"/>
              <a:ext cx="4654440" cy="31338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12571" y="1644447"/>
                <a:ext cx="4699080" cy="31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897371" y="1716087"/>
              <a:ext cx="4815720" cy="33267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1091" y="1699527"/>
                <a:ext cx="4865400" cy="33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/>
              <p14:cNvContentPartPr/>
              <p14:nvPr/>
            </p14:nvContentPartPr>
            <p14:xfrm>
              <a:off x="4125131" y="3024687"/>
              <a:ext cx="382680" cy="2358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11091" y="3006327"/>
                <a:ext cx="41760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/>
              <p14:cNvContentPartPr/>
              <p14:nvPr/>
            </p14:nvContentPartPr>
            <p14:xfrm>
              <a:off x="4163291" y="3033327"/>
              <a:ext cx="77400" cy="4636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47091" y="3017127"/>
                <a:ext cx="11484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9" name="Ink 28"/>
              <p14:cNvContentPartPr/>
              <p14:nvPr/>
            </p14:nvContentPartPr>
            <p14:xfrm>
              <a:off x="9571211" y="5272887"/>
              <a:ext cx="28800" cy="86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54291" y="5255967"/>
                <a:ext cx="626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Ink 30"/>
              <p14:cNvContentPartPr/>
              <p14:nvPr/>
            </p14:nvContentPartPr>
            <p14:xfrm>
              <a:off x="6457931" y="2313327"/>
              <a:ext cx="779040" cy="613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38851" y="2296407"/>
                <a:ext cx="817200" cy="64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6" name="Ink 35"/>
              <p14:cNvContentPartPr/>
              <p14:nvPr/>
            </p14:nvContentPartPr>
            <p14:xfrm>
              <a:off x="1308851" y="2193087"/>
              <a:ext cx="1578600" cy="66060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92291" y="2176167"/>
                <a:ext cx="1613880" cy="69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799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2899" y="386247"/>
              <a:ext cx="10525232" cy="5855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379" y="369327"/>
                <a:ext cx="10564832" cy="58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1378691" y="1992927"/>
              <a:ext cx="4833000" cy="3135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2571" y="1972407"/>
                <a:ext cx="485496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1662731" y="5183247"/>
              <a:ext cx="2147040" cy="16416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3731" y="5160567"/>
                <a:ext cx="2178360" cy="19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532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8931" y="293007"/>
              <a:ext cx="10359360" cy="5412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371" y="273927"/>
                <a:ext cx="10386720" cy="54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468691" y="920127"/>
              <a:ext cx="1928520" cy="162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8251" y="898527"/>
                <a:ext cx="1960560" cy="19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227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9371" y="61167"/>
              <a:ext cx="11322000" cy="6569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691" y="43167"/>
                <a:ext cx="11346480" cy="660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985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63811" y="127047"/>
              <a:ext cx="10039680" cy="4710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2931" y="108327"/>
                <a:ext cx="10082520" cy="474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825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76571" y="62607"/>
              <a:ext cx="10643400" cy="6458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411" y="44967"/>
                <a:ext cx="10683360" cy="64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07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62074" y="276727"/>
              <a:ext cx="10298160" cy="3819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834" y="257647"/>
                <a:ext cx="10340280" cy="38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242971" y="3812727"/>
              <a:ext cx="1383840" cy="7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2171" y="3792207"/>
                <a:ext cx="141480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797691" y="3402687"/>
              <a:ext cx="989280" cy="24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81851" y="3383607"/>
                <a:ext cx="1024560" cy="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186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3318011" y="481647"/>
              <a:ext cx="5400" cy="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Ink 57"/>
              <p14:cNvContentPartPr/>
              <p14:nvPr/>
            </p14:nvContentPartPr>
            <p14:xfrm>
              <a:off x="459611" y="145047"/>
              <a:ext cx="10063800" cy="6437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4131" y="127047"/>
                <a:ext cx="10098360" cy="647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996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3" name="Ink 92"/>
              <p14:cNvContentPartPr/>
              <p14:nvPr/>
            </p14:nvContentPartPr>
            <p14:xfrm>
              <a:off x="533771" y="176727"/>
              <a:ext cx="10379880" cy="3187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451" y="162327"/>
                <a:ext cx="10410840" cy="38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1" name="Ink 190"/>
              <p14:cNvContentPartPr/>
              <p14:nvPr/>
            </p14:nvContentPartPr>
            <p14:xfrm>
              <a:off x="9723491" y="6249927"/>
              <a:ext cx="249120" cy="380880"/>
            </p14:xfrm>
          </p:contentPart>
        </mc:Choice>
        <mc:Fallback>
          <p:pic>
            <p:nvPicPr>
              <p:cNvPr id="191" name="Ink 1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02971" y="6231927"/>
                <a:ext cx="28800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5" name="Ink 194"/>
              <p14:cNvContentPartPr/>
              <p14:nvPr/>
            </p14:nvContentPartPr>
            <p14:xfrm>
              <a:off x="6599771" y="2762607"/>
              <a:ext cx="898200" cy="101880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6811" y="2746767"/>
                <a:ext cx="92628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7" name="Ink 196"/>
              <p14:cNvContentPartPr/>
              <p14:nvPr/>
            </p14:nvContentPartPr>
            <p14:xfrm>
              <a:off x="7697411" y="2126847"/>
              <a:ext cx="1652760" cy="75528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82651" y="2111727"/>
                <a:ext cx="168516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2" name="Ink 221"/>
              <p14:cNvContentPartPr/>
              <p14:nvPr/>
            </p14:nvContentPartPr>
            <p14:xfrm>
              <a:off x="9620891" y="1336287"/>
              <a:ext cx="2435040" cy="125820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605771" y="1322247"/>
                <a:ext cx="2467800" cy="12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6" name="Ink 225"/>
              <p14:cNvContentPartPr/>
              <p14:nvPr/>
            </p14:nvContentPartPr>
            <p14:xfrm>
              <a:off x="745811" y="2708967"/>
              <a:ext cx="10098000" cy="4100040"/>
            </p14:xfrm>
          </p:contentPart>
        </mc:Choice>
        <mc:Fallback>
          <p:pic>
            <p:nvPicPr>
              <p:cNvPr id="226" name="Ink 2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1771" y="2696727"/>
                <a:ext cx="10131840" cy="41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2" name="Ink 231"/>
              <p14:cNvContentPartPr/>
              <p14:nvPr/>
            </p14:nvContentPartPr>
            <p14:xfrm>
              <a:off x="9456731" y="1775127"/>
              <a:ext cx="173520" cy="100980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43051" y="1761087"/>
                <a:ext cx="205200" cy="10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4" name="Ink 233"/>
              <p14:cNvContentPartPr/>
              <p14:nvPr/>
            </p14:nvContentPartPr>
            <p14:xfrm>
              <a:off x="9436931" y="1321527"/>
              <a:ext cx="2634840" cy="480960"/>
            </p14:xfrm>
          </p:contentPart>
        </mc:Choice>
        <mc:Fallback>
          <p:pic>
            <p:nvPicPr>
              <p:cNvPr id="234" name="Ink 2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23611" y="1301007"/>
                <a:ext cx="2667960" cy="5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7" name="Ink 236"/>
              <p14:cNvContentPartPr/>
              <p14:nvPr/>
            </p14:nvContentPartPr>
            <p14:xfrm>
              <a:off x="9629891" y="2610687"/>
              <a:ext cx="2452680" cy="20376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616571" y="2594487"/>
                <a:ext cx="2482200" cy="24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467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98851" y="129927"/>
              <a:ext cx="10647360" cy="6478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371" y="112287"/>
                <a:ext cx="10683720" cy="65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5993171" y="2229807"/>
              <a:ext cx="0" cy="252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4" name="Ink 143"/>
              <p14:cNvContentPartPr/>
              <p14:nvPr/>
            </p14:nvContentPartPr>
            <p14:xfrm>
              <a:off x="4043771" y="5840607"/>
              <a:ext cx="0" cy="756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3771" y="5826117"/>
                <a:ext cx="0" cy="318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951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81571" y="114087"/>
              <a:ext cx="10649160" cy="6450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451" y="96447"/>
                <a:ext cx="10686240" cy="648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177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62571" y="352407"/>
              <a:ext cx="9773640" cy="6212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731" y="334407"/>
                <a:ext cx="9798120" cy="624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29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808451" y="269967"/>
              <a:ext cx="7733520" cy="2228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0091" y="255927"/>
                <a:ext cx="7772760" cy="226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787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95771" y="243687"/>
              <a:ext cx="11142143" cy="6670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4891" y="230367"/>
                <a:ext cx="11179943" cy="670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868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897011" y="62607"/>
              <a:ext cx="9990000" cy="46965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8651" y="42447"/>
                <a:ext cx="10029600" cy="47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2" name="Ink 71"/>
              <p14:cNvContentPartPr/>
              <p14:nvPr/>
            </p14:nvContentPartPr>
            <p14:xfrm>
              <a:off x="833651" y="2836407"/>
              <a:ext cx="3059640" cy="5976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3211" y="2814807"/>
                <a:ext cx="3088080" cy="9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792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963251" y="245127"/>
              <a:ext cx="10600200" cy="1534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1731" y="231087"/>
                <a:ext cx="10635480" cy="15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8" name="Ink 67"/>
              <p14:cNvContentPartPr/>
              <p14:nvPr/>
            </p14:nvContentPartPr>
            <p14:xfrm>
              <a:off x="2586851" y="3022167"/>
              <a:ext cx="1442520" cy="1386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72811" y="3001647"/>
                <a:ext cx="147708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3378491" y="2905527"/>
              <a:ext cx="253080" cy="3826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60491" y="2889687"/>
                <a:ext cx="289440" cy="4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2" name="Ink 71"/>
              <p14:cNvContentPartPr/>
              <p14:nvPr/>
            </p14:nvContentPartPr>
            <p14:xfrm>
              <a:off x="3877091" y="2183367"/>
              <a:ext cx="3115080" cy="2068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68452" y="2163567"/>
                <a:ext cx="3146036" cy="21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8" name="Ink 87"/>
              <p14:cNvContentPartPr/>
              <p14:nvPr/>
            </p14:nvContentPartPr>
            <p14:xfrm>
              <a:off x="6973811" y="2781687"/>
              <a:ext cx="1536840" cy="1674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61931" y="2757207"/>
                <a:ext cx="157320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0" name="Ink 89"/>
              <p14:cNvContentPartPr/>
              <p14:nvPr/>
            </p14:nvContentPartPr>
            <p14:xfrm>
              <a:off x="9315611" y="2387127"/>
              <a:ext cx="495720" cy="685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03731" y="2370567"/>
                <a:ext cx="532080" cy="72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6" name="Ink 95"/>
              <p14:cNvContentPartPr/>
              <p14:nvPr/>
            </p14:nvContentPartPr>
            <p14:xfrm>
              <a:off x="7794251" y="2383527"/>
              <a:ext cx="1627200" cy="6685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74451" y="2364087"/>
                <a:ext cx="1664640" cy="70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8" name="Ink 97"/>
              <p14:cNvContentPartPr/>
              <p14:nvPr/>
            </p14:nvContentPartPr>
            <p14:xfrm>
              <a:off x="3977531" y="3897327"/>
              <a:ext cx="15480" cy="1249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62051" y="3884727"/>
                <a:ext cx="464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2" name="Ink 151"/>
              <p14:cNvContentPartPr/>
              <p14:nvPr/>
            </p14:nvContentPartPr>
            <p14:xfrm>
              <a:off x="1558691" y="2843607"/>
              <a:ext cx="562680" cy="6883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46811" y="2824527"/>
                <a:ext cx="595080" cy="73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3" name="Ink 152"/>
              <p14:cNvContentPartPr/>
              <p14:nvPr/>
            </p14:nvContentPartPr>
            <p14:xfrm>
              <a:off x="1224971" y="2568567"/>
              <a:ext cx="10628280" cy="390492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16691" y="2550207"/>
                <a:ext cx="10656720" cy="39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" name="Ink 6"/>
              <p14:cNvContentPartPr/>
              <p14:nvPr/>
            </p14:nvContentPartPr>
            <p14:xfrm>
              <a:off x="9966131" y="4874727"/>
              <a:ext cx="1766520" cy="15174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953891" y="4857447"/>
                <a:ext cx="1793880" cy="15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" name="Ink 16"/>
              <p14:cNvContentPartPr/>
              <p14:nvPr/>
            </p14:nvContentPartPr>
            <p14:xfrm>
              <a:off x="10027691" y="5033847"/>
              <a:ext cx="17640" cy="13413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012571" y="5018727"/>
                <a:ext cx="49680" cy="137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950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38771" y="194727"/>
              <a:ext cx="11033280" cy="6410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25451" y="175287"/>
                <a:ext cx="11068200" cy="64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" name="Ink 5"/>
              <p14:cNvContentPartPr/>
              <p14:nvPr/>
            </p14:nvContentPartPr>
            <p14:xfrm>
              <a:off x="400931" y="4718847"/>
              <a:ext cx="878400" cy="5594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6171" y="4706247"/>
                <a:ext cx="910080" cy="59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" name="Ink 15"/>
              <p14:cNvContentPartPr/>
              <p14:nvPr/>
            </p14:nvContentPartPr>
            <p14:xfrm>
              <a:off x="10213811" y="4132767"/>
              <a:ext cx="38160" cy="352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198691" y="4119087"/>
                <a:ext cx="684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" name="Ink 16"/>
              <p14:cNvContentPartPr/>
              <p14:nvPr/>
            </p14:nvContentPartPr>
            <p14:xfrm>
              <a:off x="11103011" y="4229607"/>
              <a:ext cx="6840" cy="1008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087531" y="4214127"/>
                <a:ext cx="342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" name="Ink 17"/>
              <p14:cNvContentPartPr/>
              <p14:nvPr/>
            </p14:nvContentPartPr>
            <p14:xfrm>
              <a:off x="10352771" y="4245087"/>
              <a:ext cx="270360" cy="2268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342331" y="4229607"/>
                <a:ext cx="2959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" name="Ink 18"/>
              <p14:cNvContentPartPr/>
              <p14:nvPr/>
            </p14:nvContentPartPr>
            <p14:xfrm>
              <a:off x="10178891" y="4360647"/>
              <a:ext cx="93600" cy="2563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159811" y="4343007"/>
                <a:ext cx="13032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" name="Ink 19"/>
              <p14:cNvContentPartPr/>
              <p14:nvPr/>
            </p14:nvContentPartPr>
            <p14:xfrm>
              <a:off x="10359971" y="4193607"/>
              <a:ext cx="141480" cy="3866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340531" y="4177407"/>
                <a:ext cx="17712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" name="Ink 20"/>
              <p14:cNvContentPartPr/>
              <p14:nvPr/>
            </p14:nvContentPartPr>
            <p14:xfrm>
              <a:off x="10932371" y="4370007"/>
              <a:ext cx="369720" cy="14508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923371" y="4352007"/>
                <a:ext cx="396720" cy="18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85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62994" y="116527"/>
              <a:ext cx="11046960" cy="6625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674" y="99967"/>
                <a:ext cx="11091600" cy="66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2366314" y="5744767"/>
              <a:ext cx="6140880" cy="1609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1194" y="5721007"/>
                <a:ext cx="617652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417634" y="935527"/>
              <a:ext cx="3843000" cy="2538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314" y="915367"/>
                <a:ext cx="387072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5297291" y="6497247"/>
              <a:ext cx="46080" cy="29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82171" y="6483567"/>
                <a:ext cx="72360" cy="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66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565091" y="116247"/>
              <a:ext cx="11217960" cy="6001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7811" y="99327"/>
                <a:ext cx="11253600" cy="60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" name="Ink 2"/>
              <p14:cNvContentPartPr/>
              <p14:nvPr/>
            </p14:nvContentPartPr>
            <p14:xfrm>
              <a:off x="7690211" y="3565767"/>
              <a:ext cx="1352880" cy="465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673291" y="3552447"/>
                <a:ext cx="1383480" cy="49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8725931" y="96447"/>
              <a:ext cx="646560" cy="90036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15851" y="79167"/>
                <a:ext cx="677160" cy="93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145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731051" y="221367"/>
              <a:ext cx="11171520" cy="669232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3411" y="204807"/>
                <a:ext cx="11206440" cy="67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" name="Ink 2"/>
              <p14:cNvContentPartPr/>
              <p14:nvPr/>
            </p14:nvContentPartPr>
            <p14:xfrm>
              <a:off x="9620531" y="4768167"/>
              <a:ext cx="344160" cy="909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600371" y="4751247"/>
                <a:ext cx="381600" cy="9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" name="Ink 4"/>
              <p14:cNvContentPartPr/>
              <p14:nvPr/>
            </p14:nvContentPartPr>
            <p14:xfrm>
              <a:off x="7130771" y="2170047"/>
              <a:ext cx="422280" cy="434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10611" y="2153487"/>
                <a:ext cx="45648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9996011" y="5274327"/>
              <a:ext cx="313920" cy="3862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983411" y="5257407"/>
                <a:ext cx="339480" cy="41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93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718451" y="103287"/>
              <a:ext cx="10513080" cy="65401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00451" y="88167"/>
                <a:ext cx="10551960" cy="657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349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745091" y="91047"/>
              <a:ext cx="10757520" cy="5730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5371" y="73767"/>
                <a:ext cx="10788120" cy="57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" name="Ink 5"/>
              <p14:cNvContentPartPr/>
              <p14:nvPr/>
            </p14:nvContentPartPr>
            <p14:xfrm>
              <a:off x="10131731" y="1895727"/>
              <a:ext cx="1552680" cy="4654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15891" y="1877367"/>
                <a:ext cx="1589400" cy="49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453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236491" y="76287"/>
              <a:ext cx="8458200" cy="352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29291" y="60447"/>
                <a:ext cx="8485200" cy="356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875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21957" y="414000"/>
              <a:ext cx="10658880" cy="6444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117" y="396720"/>
                <a:ext cx="10688400" cy="64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609011" y="829047"/>
              <a:ext cx="3869280" cy="1638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96051" y="807807"/>
                <a:ext cx="39038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" name="Ink 2"/>
              <p14:cNvContentPartPr/>
              <p14:nvPr/>
            </p14:nvContentPartPr>
            <p14:xfrm>
              <a:off x="3453371" y="3418167"/>
              <a:ext cx="1311840" cy="568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436811" y="3405927"/>
                <a:ext cx="1342080" cy="59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1" name="Ink 20"/>
              <p14:cNvContentPartPr/>
              <p14:nvPr/>
            </p14:nvContentPartPr>
            <p14:xfrm>
              <a:off x="6221411" y="6365127"/>
              <a:ext cx="571680" cy="48024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203771" y="6356127"/>
                <a:ext cx="608400" cy="50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26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645011" y="279687"/>
              <a:ext cx="777600" cy="66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0251" y="265647"/>
                <a:ext cx="810000" cy="6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" name="Ink 10"/>
              <p14:cNvContentPartPr/>
              <p14:nvPr/>
            </p14:nvContentPartPr>
            <p14:xfrm>
              <a:off x="634211" y="136407"/>
              <a:ext cx="11126520" cy="35665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6571" y="118047"/>
                <a:ext cx="11161800" cy="360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445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920411" y="59007"/>
              <a:ext cx="11091600" cy="4683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7811" y="43527"/>
                <a:ext cx="11121120" cy="472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650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1048571" y="131727"/>
              <a:ext cx="10171800" cy="67755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0571" y="114447"/>
                <a:ext cx="10208880" cy="68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8" name="Ink 167"/>
              <p14:cNvContentPartPr/>
              <p14:nvPr/>
            </p14:nvContentPartPr>
            <p14:xfrm>
              <a:off x="11037131" y="5851767"/>
              <a:ext cx="75240" cy="3254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013371" y="5833407"/>
                <a:ext cx="12060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9" name="Ink 168"/>
              <p14:cNvContentPartPr/>
              <p14:nvPr/>
            </p14:nvContentPartPr>
            <p14:xfrm>
              <a:off x="11371571" y="6227247"/>
              <a:ext cx="360" cy="324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48891" y="6204567"/>
                <a:ext cx="45720" cy="4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08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98211" y="86367"/>
              <a:ext cx="11337120" cy="5376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5611" y="67287"/>
                <a:ext cx="11372040" cy="540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486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84474" y="101407"/>
              <a:ext cx="10604880" cy="4249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7914" y="80167"/>
                <a:ext cx="10643040" cy="429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708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794051" y="71247"/>
              <a:ext cx="10782360" cy="61632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8211" y="49287"/>
                <a:ext cx="10815840" cy="620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0" name="Ink 119"/>
              <p14:cNvContentPartPr/>
              <p14:nvPr/>
            </p14:nvContentPartPr>
            <p14:xfrm>
              <a:off x="4689251" y="3989847"/>
              <a:ext cx="25560" cy="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2556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297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8851" y="99327"/>
              <a:ext cx="11701080" cy="6814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451" y="79527"/>
                <a:ext cx="11741400" cy="68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3" name="Ink 312"/>
              <p14:cNvContentPartPr/>
              <p14:nvPr/>
            </p14:nvContentPartPr>
            <p14:xfrm>
              <a:off x="376451" y="5170287"/>
              <a:ext cx="3114000" cy="901360"/>
            </p14:xfrm>
          </p:contentPart>
        </mc:Choice>
        <mc:Fallback>
          <p:pic>
            <p:nvPicPr>
              <p:cNvPr id="313" name="Ink 3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131" y="5152289"/>
                <a:ext cx="3155760" cy="9373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60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726731" y="134247"/>
              <a:ext cx="10772640" cy="6089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2691" y="115887"/>
                <a:ext cx="10809000" cy="61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3875651" y="5887767"/>
              <a:ext cx="221400" cy="30060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54051" y="5866887"/>
                <a:ext cx="263880" cy="34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040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41051" y="131367"/>
              <a:ext cx="10853280" cy="65458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051" y="112287"/>
                <a:ext cx="10893960" cy="658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27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827891" y="32727"/>
              <a:ext cx="10648440" cy="6505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3851" y="19407"/>
                <a:ext cx="10679400" cy="65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2" name="Ink 111"/>
              <p14:cNvContentPartPr/>
              <p14:nvPr/>
            </p14:nvContentPartPr>
            <p14:xfrm>
              <a:off x="3206051" y="3922167"/>
              <a:ext cx="2808360" cy="9216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2371" y="3900927"/>
                <a:ext cx="2843280" cy="12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90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33771" y="154047"/>
              <a:ext cx="10379880" cy="3942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451" y="137847"/>
                <a:ext cx="10410840" cy="39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3" name="Ink 62"/>
              <p14:cNvContentPartPr/>
              <p14:nvPr/>
            </p14:nvContentPartPr>
            <p14:xfrm>
              <a:off x="1220651" y="3411327"/>
              <a:ext cx="5098320" cy="116568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08771" y="3387207"/>
                <a:ext cx="5134320" cy="12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7" name="Ink 66"/>
              <p14:cNvContentPartPr/>
              <p14:nvPr/>
            </p14:nvContentPartPr>
            <p14:xfrm>
              <a:off x="2139731" y="3263367"/>
              <a:ext cx="7098480" cy="295776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2091" y="3236727"/>
                <a:ext cx="7143120" cy="30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6" name="Ink 75"/>
              <p14:cNvContentPartPr/>
              <p14:nvPr/>
            </p14:nvContentPartPr>
            <p14:xfrm>
              <a:off x="2231531" y="3370647"/>
              <a:ext cx="3096000" cy="64728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25051" y="3346167"/>
                <a:ext cx="312624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8" name="Ink 77"/>
              <p14:cNvContentPartPr/>
              <p14:nvPr/>
            </p14:nvContentPartPr>
            <p14:xfrm>
              <a:off x="1085291" y="3256527"/>
              <a:ext cx="7278840" cy="168084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3411" y="3230607"/>
                <a:ext cx="7316640" cy="17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2" name="Ink 81"/>
              <p14:cNvContentPartPr/>
              <p14:nvPr/>
            </p14:nvContentPartPr>
            <p14:xfrm>
              <a:off x="3220451" y="3154287"/>
              <a:ext cx="6043320" cy="24073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10371" y="3128007"/>
                <a:ext cx="6080040" cy="245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0" name="Ink 89"/>
              <p14:cNvContentPartPr/>
              <p14:nvPr/>
            </p14:nvContentPartPr>
            <p14:xfrm>
              <a:off x="12183371" y="6348207"/>
              <a:ext cx="35280" cy="1728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166451" y="6331287"/>
                <a:ext cx="691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6" name="Ink 95"/>
              <p14:cNvContentPartPr/>
              <p14:nvPr/>
            </p14:nvContentPartPr>
            <p14:xfrm>
              <a:off x="8422222" y="3521487"/>
              <a:ext cx="2741400" cy="22543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08902" y="3505647"/>
                <a:ext cx="2773080" cy="22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5" name="Ink 114"/>
              <p14:cNvContentPartPr/>
              <p14:nvPr/>
            </p14:nvContentPartPr>
            <p14:xfrm>
              <a:off x="2186891" y="3324207"/>
              <a:ext cx="4207320" cy="91620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81491" y="3299377"/>
                <a:ext cx="4236840" cy="9626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7" name="Ink 136"/>
              <p14:cNvContentPartPr/>
              <p14:nvPr/>
            </p14:nvContentPartPr>
            <p14:xfrm>
              <a:off x="7376062" y="3171927"/>
              <a:ext cx="1112760" cy="72072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68142" y="3149967"/>
                <a:ext cx="1142640" cy="75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39" name="Ink 138"/>
              <p14:cNvContentPartPr/>
              <p14:nvPr/>
            </p14:nvContentPartPr>
            <p14:xfrm>
              <a:off x="6398662" y="3084087"/>
              <a:ext cx="3010320" cy="119412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84982" y="3059247"/>
                <a:ext cx="3045960" cy="12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1" name="Ink 140"/>
              <p14:cNvContentPartPr/>
              <p14:nvPr/>
            </p14:nvContentPartPr>
            <p14:xfrm>
              <a:off x="2191931" y="3229887"/>
              <a:ext cx="6259680" cy="242388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72131" y="3204331"/>
                <a:ext cx="6305040" cy="2473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2" name="Ink 141"/>
              <p14:cNvContentPartPr/>
              <p14:nvPr/>
            </p14:nvContentPartPr>
            <p14:xfrm>
              <a:off x="5278342" y="3233127"/>
              <a:ext cx="3176280" cy="78480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69702" y="3207927"/>
                <a:ext cx="32115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4" name="Ink 143"/>
              <p14:cNvContentPartPr/>
              <p14:nvPr/>
            </p14:nvContentPartPr>
            <p14:xfrm>
              <a:off x="5345302" y="3149247"/>
              <a:ext cx="4062960" cy="257832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334502" y="3123327"/>
                <a:ext cx="4099680" cy="26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7" name="Ink 146"/>
              <p14:cNvContentPartPr/>
              <p14:nvPr/>
            </p14:nvContentPartPr>
            <p14:xfrm>
              <a:off x="7770982" y="6318687"/>
              <a:ext cx="1342440" cy="7488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58022" y="6303207"/>
                <a:ext cx="137520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8" name="Ink 147"/>
              <p14:cNvContentPartPr/>
              <p14:nvPr/>
            </p14:nvContentPartPr>
            <p14:xfrm>
              <a:off x="8726062" y="6160287"/>
              <a:ext cx="411120" cy="39744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2382" y="6146247"/>
                <a:ext cx="444240" cy="42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923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801971" y="20487"/>
              <a:ext cx="10266840" cy="360612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7931" y="2127"/>
                <a:ext cx="10301040" cy="364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219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1086011" y="45687"/>
              <a:ext cx="9535680" cy="66412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7291" y="29487"/>
                <a:ext cx="9574920" cy="667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292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6514" y="939487"/>
              <a:ext cx="10996560" cy="5818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6794" y="200767"/>
                <a:ext cx="11026800" cy="65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4964794" y="5578447"/>
              <a:ext cx="4057200" cy="1731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48594" y="5558647"/>
                <a:ext cx="409392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435491" y="127047"/>
              <a:ext cx="8220240" cy="825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7490" y="109407"/>
                <a:ext cx="8256242" cy="86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91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52074" y="134527"/>
              <a:ext cx="10318320" cy="6079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6594" y="114007"/>
                <a:ext cx="10355760" cy="61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0" name="Ink 79"/>
              <p14:cNvContentPartPr/>
              <p14:nvPr/>
            </p14:nvContentPartPr>
            <p14:xfrm>
              <a:off x="859714" y="3845407"/>
              <a:ext cx="7679160" cy="3276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7834" y="3819847"/>
                <a:ext cx="7716600" cy="37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49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4" name="Ink 73"/>
              <p14:cNvContentPartPr/>
              <p14:nvPr/>
            </p14:nvContentPartPr>
            <p14:xfrm>
              <a:off x="1301651" y="217767"/>
              <a:ext cx="10540800" cy="3280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0491" y="206607"/>
                <a:ext cx="10564560" cy="33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5" name="Ink 124"/>
              <p14:cNvContentPartPr/>
              <p14:nvPr/>
            </p14:nvContentPartPr>
            <p14:xfrm>
              <a:off x="2356091" y="4474767"/>
              <a:ext cx="2598840" cy="14608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9611" y="4455327"/>
                <a:ext cx="2627280" cy="15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Ink 127"/>
              <p14:cNvContentPartPr/>
              <p14:nvPr/>
            </p14:nvContentPartPr>
            <p14:xfrm>
              <a:off x="3544091" y="4962567"/>
              <a:ext cx="31680" cy="4168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9691" y="4946727"/>
                <a:ext cx="6948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9" name="Ink 128"/>
              <p14:cNvContentPartPr/>
              <p14:nvPr/>
            </p14:nvContentPartPr>
            <p14:xfrm>
              <a:off x="3552011" y="4852407"/>
              <a:ext cx="419040" cy="24948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42651" y="4832247"/>
                <a:ext cx="45000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1" name="Ink 130"/>
              <p14:cNvContentPartPr/>
              <p14:nvPr/>
            </p14:nvContentPartPr>
            <p14:xfrm>
              <a:off x="1268531" y="3869967"/>
              <a:ext cx="5808240" cy="26928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6651" y="3849447"/>
                <a:ext cx="5840640" cy="27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4" name="Ink 133"/>
              <p14:cNvContentPartPr/>
              <p14:nvPr/>
            </p14:nvContentPartPr>
            <p14:xfrm>
              <a:off x="5067611" y="5678247"/>
              <a:ext cx="317160" cy="4723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44211" y="5653047"/>
                <a:ext cx="36576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6" name="Ink 135"/>
              <p14:cNvContentPartPr/>
              <p14:nvPr/>
            </p14:nvContentPartPr>
            <p14:xfrm>
              <a:off x="5413571" y="5648727"/>
              <a:ext cx="359280" cy="20448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95571" y="5628927"/>
                <a:ext cx="39888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7" name="Ink 136"/>
              <p14:cNvContentPartPr/>
              <p14:nvPr/>
            </p14:nvContentPartPr>
            <p14:xfrm>
              <a:off x="5483411" y="5722167"/>
              <a:ext cx="85320" cy="3369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65771" y="5702007"/>
                <a:ext cx="12348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8073251" y="4460367"/>
              <a:ext cx="484920" cy="7614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62451" y="4442007"/>
                <a:ext cx="515520" cy="80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3" name="Ink 142"/>
              <p14:cNvContentPartPr/>
              <p14:nvPr/>
            </p14:nvContentPartPr>
            <p14:xfrm>
              <a:off x="9041291" y="4510407"/>
              <a:ext cx="581400" cy="3938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22211" y="4494207"/>
                <a:ext cx="61524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6" name="Ink 145"/>
              <p14:cNvContentPartPr/>
              <p14:nvPr/>
            </p14:nvContentPartPr>
            <p14:xfrm>
              <a:off x="9044171" y="5036367"/>
              <a:ext cx="621360" cy="802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030131" y="5015127"/>
                <a:ext cx="65340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7" name="Ink 146"/>
              <p14:cNvContentPartPr/>
              <p14:nvPr/>
            </p14:nvContentPartPr>
            <p14:xfrm>
              <a:off x="10222811" y="4306647"/>
              <a:ext cx="256680" cy="7516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201571" y="4290087"/>
                <a:ext cx="294480" cy="79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9" name="Ink 148"/>
              <p14:cNvContentPartPr/>
              <p14:nvPr/>
            </p14:nvContentPartPr>
            <p14:xfrm>
              <a:off x="10375091" y="4307007"/>
              <a:ext cx="506520" cy="65844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365371" y="4289007"/>
                <a:ext cx="539640" cy="6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10954691" y="4241127"/>
              <a:ext cx="513000" cy="721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935971" y="4223487"/>
                <a:ext cx="550800" cy="76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615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70634" y="166927"/>
              <a:ext cx="10622520" cy="5152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915" y="148567"/>
                <a:ext cx="10662119" cy="51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657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45594" y="85567"/>
              <a:ext cx="10481400" cy="6615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1194" y="69007"/>
                <a:ext cx="10516680" cy="66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532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7590</TotalTime>
  <Words>0</Words>
  <Application>Microsoft Office PowerPoint</Application>
  <PresentationFormat>Widescreen</PresentationFormat>
  <Paragraphs>0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78</cp:revision>
  <dcterms:created xsi:type="dcterms:W3CDTF">2020-04-13T00:26:45Z</dcterms:created>
  <dcterms:modified xsi:type="dcterms:W3CDTF">2020-04-22T16:08:49Z</dcterms:modified>
</cp:coreProperties>
</file>